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ags/tag2.xml" ContentType="application/vnd.openxmlformats-officedocument.presentationml.tags+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3" r:id="rId6"/>
    <p:sldId id="264" r:id="rId7"/>
    <p:sldId id="265" r:id="rId8"/>
    <p:sldId id="266" r:id="rId9"/>
    <p:sldId id="260" r:id="rId10"/>
    <p:sldId id="267" r:id="rId11"/>
    <p:sldId id="268" r:id="rId12"/>
    <p:sldId id="269" r:id="rId13"/>
    <p:sldId id="270" r:id="rId14"/>
    <p:sldId id="271" r:id="rId15"/>
    <p:sldId id="261" r:id="rId16"/>
    <p:sldId id="272" r:id="rId17"/>
    <p:sldId id="274" r:id="rId18"/>
    <p:sldId id="275" r:id="rId19"/>
    <p:sldId id="273" r:id="rId20"/>
    <p:sldId id="276" r:id="rId21"/>
    <p:sldId id="262" r:id="rId22"/>
    <p:sldId id="277" r:id="rId23"/>
    <p:sldId id="278" r:id="rId24"/>
    <p:sldId id="279" r:id="rId25"/>
    <p:sldId id="280" r:id="rId26"/>
    <p:sldId id="281" r:id="rId27"/>
    <p:sldId id="282" r:id="rId28"/>
    <p:sldId id="5743"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6E8"/>
    <a:srgbClr val="FBBBC1"/>
    <a:srgbClr val="F88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37" autoAdjust="0"/>
  </p:normalViewPr>
  <p:slideViewPr>
    <p:cSldViewPr snapToGrid="0" showGuides="1">
      <p:cViewPr>
        <p:scale>
          <a:sx n="66" d="100"/>
          <a:sy n="66" d="100"/>
        </p:scale>
        <p:origin x="1756" y="1016"/>
      </p:cViewPr>
      <p:guideLst>
        <p:guide orient="horz" pos="2069"/>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areaChart>
        <c:grouping val="stacked"/>
        <c:varyColors val="0"/>
        <c:ser>
          <c:idx val="0"/>
          <c:order val="0"/>
          <c:tx>
            <c:strRef>
              <c:f>Sheet1!$B$1</c:f>
              <c:strCache>
                <c:ptCount val="1"/>
                <c:pt idx="0">
                  <c:v>系列 1</c:v>
                </c:pt>
              </c:strCache>
            </c:strRef>
          </c:tx>
          <c:spPr>
            <a:solidFill>
              <a:schemeClr val="accent1">
                <a:lumMod val="75000"/>
              </a:schemeClr>
            </a:solidFill>
            <a:ln>
              <a:noFill/>
            </a:ln>
            <a:effectLst/>
          </c:spP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F09-4A11-B2CB-99E74860DCD5}"/>
            </c:ext>
          </c:extLst>
        </c:ser>
        <c:ser>
          <c:idx val="1"/>
          <c:order val="1"/>
          <c:tx>
            <c:strRef>
              <c:f>Sheet1!$C$1</c:f>
              <c:strCache>
                <c:ptCount val="1"/>
                <c:pt idx="0">
                  <c:v>系列 2</c:v>
                </c:pt>
              </c:strCache>
            </c:strRef>
          </c:tx>
          <c:spPr>
            <a:solidFill>
              <a:schemeClr val="accent2"/>
            </a:solidFill>
            <a:ln>
              <a:noFill/>
            </a:ln>
            <a:effectLst/>
          </c:spP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F09-4A11-B2CB-99E74860DCD5}"/>
            </c:ext>
          </c:extLst>
        </c:ser>
        <c:ser>
          <c:idx val="2"/>
          <c:order val="2"/>
          <c:tx>
            <c:strRef>
              <c:f>Sheet1!$D$1</c:f>
              <c:strCache>
                <c:ptCount val="1"/>
                <c:pt idx="0">
                  <c:v>系列 3</c:v>
                </c:pt>
              </c:strCache>
            </c:strRef>
          </c:tx>
          <c:spPr>
            <a:solidFill>
              <a:schemeClr val="accent1"/>
            </a:solidFill>
            <a:ln>
              <a:noFill/>
            </a:ln>
            <a:effectLst/>
          </c:spP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F09-4A11-B2CB-99E74860DCD5}"/>
            </c:ext>
          </c:extLst>
        </c:ser>
        <c:dLbls>
          <c:showLegendKey val="0"/>
          <c:showVal val="0"/>
          <c:showCatName val="0"/>
          <c:showSerName val="0"/>
          <c:showPercent val="0"/>
          <c:showBubbleSize val="0"/>
        </c:dLbls>
        <c:axId val="1326925784"/>
        <c:axId val="1326931688"/>
      </c:areaChart>
      <c:catAx>
        <c:axId val="132692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cs"/>
              </a:defRPr>
            </a:pPr>
            <a:endParaRPr lang="zh-CN"/>
          </a:p>
        </c:txPr>
        <c:crossAx val="1326931688"/>
        <c:crosses val="autoZero"/>
        <c:auto val="1"/>
        <c:lblAlgn val="ctr"/>
        <c:lblOffset val="100"/>
        <c:noMultiLvlLbl val="0"/>
      </c:catAx>
      <c:valAx>
        <c:axId val="13269316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cs"/>
              </a:defRPr>
            </a:pPr>
            <a:endParaRPr lang="zh-CN"/>
          </a:p>
        </c:txPr>
        <c:crossAx val="13269257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solidFill>
            <a:schemeClr val="tx1">
              <a:lumMod val="75000"/>
              <a:lumOff val="25000"/>
            </a:schemeClr>
          </a:solidFill>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列1</c:v>
                </c:pt>
              </c:strCache>
            </c:strRef>
          </c:tx>
          <c:dPt>
            <c:idx val="0"/>
            <c:bubble3D val="0"/>
            <c:spPr>
              <a:solidFill>
                <a:schemeClr val="accent1">
                  <a:lumMod val="75000"/>
                </a:schemeClr>
              </a:solidFill>
              <a:ln>
                <a:noFill/>
              </a:ln>
              <a:effectLst/>
            </c:spPr>
            <c:extLst>
              <c:ext xmlns:c16="http://schemas.microsoft.com/office/drawing/2014/chart" uri="{C3380CC4-5D6E-409C-BE32-E72D297353CC}">
                <c16:uniqueId val="{00000001-540C-4557-A783-90C6418C31FD}"/>
              </c:ext>
            </c:extLst>
          </c:dPt>
          <c:dPt>
            <c:idx val="1"/>
            <c:bubble3D val="0"/>
            <c:spPr>
              <a:solidFill>
                <a:schemeClr val="accent1"/>
              </a:solidFill>
              <a:ln>
                <a:noFill/>
              </a:ln>
              <a:effectLst/>
            </c:spPr>
            <c:extLst>
              <c:ext xmlns:c16="http://schemas.microsoft.com/office/drawing/2014/chart" uri="{C3380CC4-5D6E-409C-BE32-E72D297353CC}">
                <c16:uniqueId val="{00000003-540C-4557-A783-90C6418C31FD}"/>
              </c:ext>
            </c:extLst>
          </c:dPt>
          <c:cat>
            <c:numRef>
              <c:f>Sheet1!$A$2:$A$3</c:f>
              <c:numCache>
                <c:formatCode>General</c:formatCode>
                <c:ptCount val="2"/>
              </c:numCache>
            </c:numRef>
          </c:cat>
          <c:val>
            <c:numRef>
              <c:f>Sheet1!$B$2:$B$3</c:f>
              <c:numCache>
                <c:formatCode>General</c:formatCode>
                <c:ptCount val="2"/>
                <c:pt idx="0">
                  <c:v>8.1999999999999993</c:v>
                </c:pt>
                <c:pt idx="1">
                  <c:v>3</c:v>
                </c:pt>
              </c:numCache>
            </c:numRef>
          </c:val>
          <c:extLst>
            <c:ext xmlns:c16="http://schemas.microsoft.com/office/drawing/2014/chart" uri="{C3380CC4-5D6E-409C-BE32-E72D297353CC}">
              <c16:uniqueId val="{00000004-540C-4557-A783-90C6418C31F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lang="zh-CN">
          <a:latin typeface="+mn-lt"/>
          <a:ea typeface="+mn-ea"/>
          <a:cs typeface="+mn-ea"/>
          <a:sym typeface="+mn-lt"/>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列1</c:v>
                </c:pt>
              </c:strCache>
            </c:strRef>
          </c:tx>
          <c:dPt>
            <c:idx val="0"/>
            <c:bubble3D val="0"/>
            <c:spPr>
              <a:solidFill>
                <a:schemeClr val="accent1">
                  <a:lumMod val="75000"/>
                </a:schemeClr>
              </a:solidFill>
              <a:ln>
                <a:noFill/>
              </a:ln>
              <a:effectLst/>
            </c:spPr>
            <c:extLst>
              <c:ext xmlns:c16="http://schemas.microsoft.com/office/drawing/2014/chart" uri="{C3380CC4-5D6E-409C-BE32-E72D297353CC}">
                <c16:uniqueId val="{00000001-3FD8-42FC-97B8-D0BC4C6A42BF}"/>
              </c:ext>
            </c:extLst>
          </c:dPt>
          <c:dPt>
            <c:idx val="1"/>
            <c:bubble3D val="0"/>
            <c:spPr>
              <a:solidFill>
                <a:schemeClr val="accent1"/>
              </a:solidFill>
              <a:ln>
                <a:noFill/>
              </a:ln>
              <a:effectLst/>
            </c:spPr>
            <c:extLst>
              <c:ext xmlns:c16="http://schemas.microsoft.com/office/drawing/2014/chart" uri="{C3380CC4-5D6E-409C-BE32-E72D297353CC}">
                <c16:uniqueId val="{00000003-3FD8-42FC-97B8-D0BC4C6A42BF}"/>
              </c:ext>
            </c:extLst>
          </c:dPt>
          <c:cat>
            <c:numRef>
              <c:f>Sheet1!$A$2:$A$3</c:f>
              <c:numCache>
                <c:formatCode>General</c:formatCode>
                <c:ptCount val="2"/>
              </c:numCache>
            </c:numRef>
          </c:cat>
          <c:val>
            <c:numRef>
              <c:f>Sheet1!$B$2:$B$3</c:f>
              <c:numCache>
                <c:formatCode>General</c:formatCode>
                <c:ptCount val="2"/>
                <c:pt idx="0">
                  <c:v>6</c:v>
                </c:pt>
                <c:pt idx="1">
                  <c:v>3</c:v>
                </c:pt>
              </c:numCache>
            </c:numRef>
          </c:val>
          <c:extLst>
            <c:ext xmlns:c16="http://schemas.microsoft.com/office/drawing/2014/chart" uri="{C3380CC4-5D6E-409C-BE32-E72D297353CC}">
              <c16:uniqueId val="{00000004-3FD8-42FC-97B8-D0BC4C6A42B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lang="zh-CN">
          <a:latin typeface="+mn-lt"/>
          <a:ea typeface="+mn-ea"/>
          <a:cs typeface="+mn-ea"/>
          <a:sym typeface="+mn-lt"/>
        </a:defRPr>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列1</c:v>
                </c:pt>
              </c:strCache>
            </c:strRef>
          </c:tx>
          <c:dPt>
            <c:idx val="0"/>
            <c:bubble3D val="0"/>
            <c:spPr>
              <a:solidFill>
                <a:schemeClr val="accent1">
                  <a:lumMod val="75000"/>
                </a:schemeClr>
              </a:solidFill>
              <a:ln>
                <a:noFill/>
              </a:ln>
              <a:effectLst/>
            </c:spPr>
            <c:extLst>
              <c:ext xmlns:c16="http://schemas.microsoft.com/office/drawing/2014/chart" uri="{C3380CC4-5D6E-409C-BE32-E72D297353CC}">
                <c16:uniqueId val="{00000001-CCC9-4221-9978-86C78E472F45}"/>
              </c:ext>
            </c:extLst>
          </c:dPt>
          <c:dPt>
            <c:idx val="1"/>
            <c:bubble3D val="0"/>
            <c:spPr>
              <a:solidFill>
                <a:schemeClr val="accent1"/>
              </a:solidFill>
              <a:ln>
                <a:noFill/>
              </a:ln>
              <a:effectLst/>
            </c:spPr>
            <c:extLst>
              <c:ext xmlns:c16="http://schemas.microsoft.com/office/drawing/2014/chart" uri="{C3380CC4-5D6E-409C-BE32-E72D297353CC}">
                <c16:uniqueId val="{00000003-CCC9-4221-9978-86C78E472F45}"/>
              </c:ext>
            </c:extLst>
          </c:dPt>
          <c:cat>
            <c:numRef>
              <c:f>Sheet1!$A$2:$A$3</c:f>
              <c:numCache>
                <c:formatCode>General</c:formatCode>
                <c:ptCount val="2"/>
              </c:numCache>
            </c:numRef>
          </c:cat>
          <c:val>
            <c:numRef>
              <c:f>Sheet1!$B$2:$B$3</c:f>
              <c:numCache>
                <c:formatCode>General</c:formatCode>
                <c:ptCount val="2"/>
                <c:pt idx="0">
                  <c:v>3.4</c:v>
                </c:pt>
                <c:pt idx="1">
                  <c:v>3</c:v>
                </c:pt>
              </c:numCache>
            </c:numRef>
          </c:val>
          <c:extLst>
            <c:ext xmlns:c16="http://schemas.microsoft.com/office/drawing/2014/chart" uri="{C3380CC4-5D6E-409C-BE32-E72D297353CC}">
              <c16:uniqueId val="{00000004-CCC9-4221-9978-86C78E472F4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lang="zh-CN">
          <a:latin typeface="+mn-lt"/>
          <a:ea typeface="+mn-ea"/>
          <a:cs typeface="+mn-ea"/>
          <a:sym typeface="+mn-lt"/>
        </a:defRPr>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Open</c:v>
                </c:pt>
              </c:strCache>
            </c:strRef>
          </c:tx>
          <c:spPr>
            <a:ln w="28575" cap="rnd">
              <a:noFill/>
              <a:round/>
            </a:ln>
            <a:effectLst/>
          </c:spPr>
          <c:marker>
            <c:symbol val="none"/>
          </c:marker>
          <c:cat>
            <c:strRef>
              <c:f>Sheet1!$A$2:$A$12</c:f>
              <c:strCache>
                <c:ptCount val="11"/>
                <c:pt idx="0">
                  <c:v>20XX/2/23</c:v>
                </c:pt>
                <c:pt idx="1">
                  <c:v>20XX/2/17</c:v>
                </c:pt>
                <c:pt idx="2">
                  <c:v>20XX/2/9</c:v>
                </c:pt>
                <c:pt idx="3">
                  <c:v>20XX/2/2</c:v>
                </c:pt>
                <c:pt idx="4">
                  <c:v>20XX/1/26</c:v>
                </c:pt>
                <c:pt idx="5">
                  <c:v>20XX/1/20</c:v>
                </c:pt>
                <c:pt idx="6">
                  <c:v>20XX/1/12</c:v>
                </c:pt>
                <c:pt idx="7">
                  <c:v>20XX/1/5</c:v>
                </c:pt>
                <c:pt idx="8">
                  <c:v>20XX/12/29</c:v>
                </c:pt>
                <c:pt idx="9">
                  <c:v>20XX/12/22</c:v>
                </c:pt>
                <c:pt idx="10">
                  <c:v>20XX/12/15</c:v>
                </c:pt>
              </c:strCache>
            </c:strRef>
          </c:cat>
          <c:val>
            <c:numRef>
              <c:f>Sheet1!$B$2:$B$12</c:f>
              <c:numCache>
                <c:formatCode>General</c:formatCode>
                <c:ptCount val="11"/>
                <c:pt idx="0">
                  <c:v>2109.83</c:v>
                </c:pt>
                <c:pt idx="1">
                  <c:v>2096.4699999999998</c:v>
                </c:pt>
                <c:pt idx="2">
                  <c:v>2053.4699999999998</c:v>
                </c:pt>
                <c:pt idx="3">
                  <c:v>1996.67</c:v>
                </c:pt>
                <c:pt idx="4">
                  <c:v>2050.42</c:v>
                </c:pt>
                <c:pt idx="5">
                  <c:v>2020.76</c:v>
                </c:pt>
                <c:pt idx="6">
                  <c:v>2046.13</c:v>
                </c:pt>
                <c:pt idx="7">
                  <c:v>2054.44</c:v>
                </c:pt>
                <c:pt idx="8">
                  <c:v>2087.63</c:v>
                </c:pt>
                <c:pt idx="9">
                  <c:v>2069.2800000000002</c:v>
                </c:pt>
                <c:pt idx="10">
                  <c:v>2005.03</c:v>
                </c:pt>
              </c:numCache>
            </c:numRef>
          </c:val>
          <c:smooth val="0"/>
          <c:extLst>
            <c:ext xmlns:c16="http://schemas.microsoft.com/office/drawing/2014/chart" uri="{C3380CC4-5D6E-409C-BE32-E72D297353CC}">
              <c16:uniqueId val="{00000000-8E3D-4217-8DEE-3557EE7CD2CF}"/>
            </c:ext>
          </c:extLst>
        </c:ser>
        <c:ser>
          <c:idx val="1"/>
          <c:order val="1"/>
          <c:tx>
            <c:strRef>
              <c:f>Sheet1!$C$1</c:f>
              <c:strCache>
                <c:ptCount val="1"/>
                <c:pt idx="0">
                  <c:v>High</c:v>
                </c:pt>
              </c:strCache>
            </c:strRef>
          </c:tx>
          <c:spPr>
            <a:ln w="28575" cap="rnd">
              <a:noFill/>
              <a:round/>
            </a:ln>
            <a:effectLst/>
          </c:spPr>
          <c:marker>
            <c:symbol val="none"/>
          </c:marker>
          <c:cat>
            <c:strRef>
              <c:f>Sheet1!$A$2:$A$12</c:f>
              <c:strCache>
                <c:ptCount val="11"/>
                <c:pt idx="0">
                  <c:v>20XX/2/23</c:v>
                </c:pt>
                <c:pt idx="1">
                  <c:v>20XX/2/17</c:v>
                </c:pt>
                <c:pt idx="2">
                  <c:v>20XX/2/9</c:v>
                </c:pt>
                <c:pt idx="3">
                  <c:v>20XX/2/2</c:v>
                </c:pt>
                <c:pt idx="4">
                  <c:v>20XX/1/26</c:v>
                </c:pt>
                <c:pt idx="5">
                  <c:v>20XX/1/20</c:v>
                </c:pt>
                <c:pt idx="6">
                  <c:v>20XX/1/12</c:v>
                </c:pt>
                <c:pt idx="7">
                  <c:v>20XX/1/5</c:v>
                </c:pt>
                <c:pt idx="8">
                  <c:v>20XX/12/29</c:v>
                </c:pt>
                <c:pt idx="9">
                  <c:v>20XX/12/22</c:v>
                </c:pt>
                <c:pt idx="10">
                  <c:v>20XX/12/15</c:v>
                </c:pt>
              </c:strCache>
            </c:strRef>
          </c:cat>
          <c:val>
            <c:numRef>
              <c:f>Sheet1!$C$2:$C$12</c:f>
              <c:numCache>
                <c:formatCode>General</c:formatCode>
                <c:ptCount val="11"/>
                <c:pt idx="0">
                  <c:v>2119.59</c:v>
                </c:pt>
                <c:pt idx="1">
                  <c:v>2110.61</c:v>
                </c:pt>
                <c:pt idx="2">
                  <c:v>2097.0300000000002</c:v>
                </c:pt>
                <c:pt idx="3">
                  <c:v>2072.4</c:v>
                </c:pt>
                <c:pt idx="4">
                  <c:v>2057.62</c:v>
                </c:pt>
                <c:pt idx="5">
                  <c:v>2064.62</c:v>
                </c:pt>
                <c:pt idx="6">
                  <c:v>2056.9299999999998</c:v>
                </c:pt>
                <c:pt idx="7">
                  <c:v>2064.4299999999998</c:v>
                </c:pt>
                <c:pt idx="8">
                  <c:v>2093.5500000000002</c:v>
                </c:pt>
                <c:pt idx="9">
                  <c:v>2092.6999999999998</c:v>
                </c:pt>
                <c:pt idx="10">
                  <c:v>2077.85</c:v>
                </c:pt>
              </c:numCache>
            </c:numRef>
          </c:val>
          <c:smooth val="0"/>
          <c:extLst>
            <c:ext xmlns:c16="http://schemas.microsoft.com/office/drawing/2014/chart" uri="{C3380CC4-5D6E-409C-BE32-E72D297353CC}">
              <c16:uniqueId val="{00000001-8E3D-4217-8DEE-3557EE7CD2CF}"/>
            </c:ext>
          </c:extLst>
        </c:ser>
        <c:ser>
          <c:idx val="2"/>
          <c:order val="2"/>
          <c:tx>
            <c:strRef>
              <c:f>Sheet1!$D$1</c:f>
              <c:strCache>
                <c:ptCount val="1"/>
                <c:pt idx="0">
                  <c:v>Low</c:v>
                </c:pt>
              </c:strCache>
            </c:strRef>
          </c:tx>
          <c:spPr>
            <a:ln w="28575" cap="rnd">
              <a:noFill/>
              <a:round/>
            </a:ln>
            <a:effectLst/>
          </c:spPr>
          <c:marker>
            <c:symbol val="none"/>
          </c:marker>
          <c:cat>
            <c:strRef>
              <c:f>Sheet1!$A$2:$A$12</c:f>
              <c:strCache>
                <c:ptCount val="11"/>
                <c:pt idx="0">
                  <c:v>20XX/2/23</c:v>
                </c:pt>
                <c:pt idx="1">
                  <c:v>20XX/2/17</c:v>
                </c:pt>
                <c:pt idx="2">
                  <c:v>20XX/2/9</c:v>
                </c:pt>
                <c:pt idx="3">
                  <c:v>20XX/2/2</c:v>
                </c:pt>
                <c:pt idx="4">
                  <c:v>20XX/1/26</c:v>
                </c:pt>
                <c:pt idx="5">
                  <c:v>20XX/1/20</c:v>
                </c:pt>
                <c:pt idx="6">
                  <c:v>20XX/1/12</c:v>
                </c:pt>
                <c:pt idx="7">
                  <c:v>20XX/1/5</c:v>
                </c:pt>
                <c:pt idx="8">
                  <c:v>20XX/12/29</c:v>
                </c:pt>
                <c:pt idx="9">
                  <c:v>20XX/12/22</c:v>
                </c:pt>
                <c:pt idx="10">
                  <c:v>20XX/12/15</c:v>
                </c:pt>
              </c:strCache>
            </c:strRef>
          </c:cat>
          <c:val>
            <c:numRef>
              <c:f>Sheet1!$D$2:$D$12</c:f>
              <c:numCache>
                <c:formatCode>General</c:formatCode>
                <c:ptCount val="11"/>
                <c:pt idx="0">
                  <c:v>2103</c:v>
                </c:pt>
                <c:pt idx="1">
                  <c:v>2085.44</c:v>
                </c:pt>
                <c:pt idx="2">
                  <c:v>2041.88</c:v>
                </c:pt>
                <c:pt idx="3">
                  <c:v>1980.9</c:v>
                </c:pt>
                <c:pt idx="4">
                  <c:v>1989.18</c:v>
                </c:pt>
                <c:pt idx="5">
                  <c:v>2004.49</c:v>
                </c:pt>
                <c:pt idx="6">
                  <c:v>1988.12</c:v>
                </c:pt>
                <c:pt idx="7">
                  <c:v>1992.44</c:v>
                </c:pt>
                <c:pt idx="8">
                  <c:v>2046.04</c:v>
                </c:pt>
                <c:pt idx="9">
                  <c:v>2069.2800000000002</c:v>
                </c:pt>
                <c:pt idx="10">
                  <c:v>1972.56</c:v>
                </c:pt>
              </c:numCache>
            </c:numRef>
          </c:val>
          <c:smooth val="0"/>
          <c:extLst>
            <c:ext xmlns:c16="http://schemas.microsoft.com/office/drawing/2014/chart" uri="{C3380CC4-5D6E-409C-BE32-E72D297353CC}">
              <c16:uniqueId val="{00000002-8E3D-4217-8DEE-3557EE7CD2CF}"/>
            </c:ext>
          </c:extLst>
        </c:ser>
        <c:ser>
          <c:idx val="3"/>
          <c:order val="3"/>
          <c:tx>
            <c:strRef>
              <c:f>Sheet1!$E$1</c:f>
              <c:strCache>
                <c:ptCount val="1"/>
                <c:pt idx="0">
                  <c:v>Close</c:v>
                </c:pt>
              </c:strCache>
            </c:strRef>
          </c:tx>
          <c:spPr>
            <a:ln w="28575" cap="rnd">
              <a:noFill/>
              <a:round/>
            </a:ln>
            <a:effectLst/>
          </c:spPr>
          <c:marker>
            <c:symbol val="none"/>
          </c:marker>
          <c:cat>
            <c:strRef>
              <c:f>Sheet1!$A$2:$A$12</c:f>
              <c:strCache>
                <c:ptCount val="11"/>
                <c:pt idx="0">
                  <c:v>20XX/2/23</c:v>
                </c:pt>
                <c:pt idx="1">
                  <c:v>20XX/2/17</c:v>
                </c:pt>
                <c:pt idx="2">
                  <c:v>20XX/2/9</c:v>
                </c:pt>
                <c:pt idx="3">
                  <c:v>20XX/2/2</c:v>
                </c:pt>
                <c:pt idx="4">
                  <c:v>20XX/1/26</c:v>
                </c:pt>
                <c:pt idx="5">
                  <c:v>20XX/1/20</c:v>
                </c:pt>
                <c:pt idx="6">
                  <c:v>20XX/1/12</c:v>
                </c:pt>
                <c:pt idx="7">
                  <c:v>20XX/1/5</c:v>
                </c:pt>
                <c:pt idx="8">
                  <c:v>20XX/12/29</c:v>
                </c:pt>
                <c:pt idx="9">
                  <c:v>20XX/12/22</c:v>
                </c:pt>
                <c:pt idx="10">
                  <c:v>20XX/12/15</c:v>
                </c:pt>
              </c:strCache>
            </c:strRef>
          </c:cat>
          <c:val>
            <c:numRef>
              <c:f>Sheet1!$E$2:$E$12</c:f>
              <c:numCache>
                <c:formatCode>General</c:formatCode>
                <c:ptCount val="11"/>
                <c:pt idx="0">
                  <c:v>2104.5</c:v>
                </c:pt>
                <c:pt idx="1">
                  <c:v>2110.3000000000002</c:v>
                </c:pt>
                <c:pt idx="2">
                  <c:v>2096.9899999999998</c:v>
                </c:pt>
                <c:pt idx="3">
                  <c:v>2055.4699999999998</c:v>
                </c:pt>
                <c:pt idx="4">
                  <c:v>1994.99</c:v>
                </c:pt>
                <c:pt idx="5">
                  <c:v>2051.8200000000002</c:v>
                </c:pt>
                <c:pt idx="6">
                  <c:v>2019.42</c:v>
                </c:pt>
                <c:pt idx="7">
                  <c:v>2044.81</c:v>
                </c:pt>
                <c:pt idx="8">
                  <c:v>2058.1999999999998</c:v>
                </c:pt>
                <c:pt idx="9">
                  <c:v>2088.77</c:v>
                </c:pt>
                <c:pt idx="10">
                  <c:v>2070.65</c:v>
                </c:pt>
              </c:numCache>
            </c:numRef>
          </c:val>
          <c:smooth val="0"/>
          <c:extLst>
            <c:ext xmlns:c16="http://schemas.microsoft.com/office/drawing/2014/chart" uri="{C3380CC4-5D6E-409C-BE32-E72D297353CC}">
              <c16:uniqueId val="{00000003-8E3D-4217-8DEE-3557EE7CD2CF}"/>
            </c:ext>
          </c:extLst>
        </c:ser>
        <c:dLbls>
          <c:showLegendKey val="0"/>
          <c:showVal val="0"/>
          <c:showCatName val="0"/>
          <c:showSerName val="0"/>
          <c:showPercent val="0"/>
          <c:showBubbleSize val="0"/>
        </c:dLbls>
        <c:hiLowLines>
          <c:spPr>
            <a:ln w="31750" cap="rnd" cmpd="sng" algn="ctr">
              <a:solidFill>
                <a:schemeClr val="tx2">
                  <a:lumMod val="25000"/>
                  <a:lumOff val="75000"/>
                </a:schemeClr>
              </a:solidFill>
              <a:round/>
            </a:ln>
            <a:effectLst/>
          </c:spPr>
        </c:hiLowLines>
        <c:upDownBars>
          <c:gapWidth val="150"/>
          <c:upBars>
            <c:spPr>
              <a:solidFill>
                <a:schemeClr val="accent1"/>
              </a:solidFill>
              <a:ln w="9525" cap="flat" cmpd="sng" algn="ctr">
                <a:noFill/>
                <a:round/>
              </a:ln>
              <a:effectLst/>
            </c:spPr>
          </c:upBars>
          <c:downBars>
            <c:spPr>
              <a:solidFill>
                <a:schemeClr val="accent2"/>
              </a:solidFill>
              <a:ln w="9525" cap="flat" cmpd="sng" algn="ctr">
                <a:noFill/>
                <a:round/>
              </a:ln>
              <a:effectLst/>
            </c:spPr>
          </c:downBars>
        </c:upDownBars>
        <c:axId val="-742474192"/>
        <c:axId val="-742472560"/>
      </c:stockChart>
      <c:catAx>
        <c:axId val="-742474192"/>
        <c:scaling>
          <c:orientation val="minMax"/>
        </c:scaling>
        <c:delete val="0"/>
        <c:axPos val="b"/>
        <c:majorGridlines>
          <c:spPr>
            <a:ln w="12700" cap="flat" cmpd="sng" algn="ctr">
              <a:solidFill>
                <a:schemeClr val="tx1">
                  <a:lumMod val="20000"/>
                  <a:lumOff val="80000"/>
                </a:schemeClr>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lang="zh-CN" sz="1195" b="0" i="0" u="none" strike="noStrike" kern="1200" baseline="0">
                <a:solidFill>
                  <a:schemeClr val="tx1"/>
                </a:solidFill>
                <a:latin typeface="+mn-lt"/>
                <a:ea typeface="+mn-ea"/>
                <a:cs typeface="+mn-cs"/>
              </a:defRPr>
            </a:pPr>
            <a:endParaRPr lang="zh-CN"/>
          </a:p>
        </c:txPr>
        <c:crossAx val="-742472560"/>
        <c:crosses val="autoZero"/>
        <c:auto val="0"/>
        <c:lblAlgn val="ctr"/>
        <c:lblOffset val="100"/>
        <c:noMultiLvlLbl val="0"/>
      </c:catAx>
      <c:valAx>
        <c:axId val="-742472560"/>
        <c:scaling>
          <c:orientation val="minMax"/>
          <c:max val="2150"/>
          <c:min val="1950"/>
        </c:scaling>
        <c:delete val="0"/>
        <c:axPos val="l"/>
        <c:majorGridlines>
          <c:spPr>
            <a:ln w="12700" cap="flat" cmpd="sng" algn="ctr">
              <a:solidFill>
                <a:schemeClr val="tx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solidFill>
                <a:latin typeface="+mn-lt"/>
                <a:ea typeface="+mn-ea"/>
                <a:cs typeface="+mn-cs"/>
              </a:defRPr>
            </a:pPr>
            <a:endParaRPr lang="zh-CN"/>
          </a:p>
        </c:txPr>
        <c:crossAx val="-742474192"/>
        <c:crosses val="autoZero"/>
        <c:crossBetween val="between"/>
        <c:majorUnit val="40"/>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1400" b="1" i="0" u="none" strike="noStrike" kern="1200" spc="0" baseline="0">
                <a:solidFill>
                  <a:schemeClr val="tx1"/>
                </a:solidFill>
                <a:latin typeface="等线" panose="02010600030101010101" charset="-122"/>
                <a:ea typeface="等线" panose="02010600030101010101" charset="-122"/>
                <a:cs typeface="等线" panose="02010600030101010101" charset="-122"/>
                <a:sym typeface="等线" panose="02010600030101010101" charset="-122"/>
              </a:defRPr>
            </a:pPr>
            <a:r>
              <a:rPr lang="zh-CN" altLang="en-US">
                <a:latin typeface="微软雅黑" panose="020B0503020204020204" pitchFamily="34" charset="-122"/>
                <a:ea typeface="微软雅黑" panose="020B0503020204020204" pitchFamily="34" charset="-122"/>
                <a:cs typeface="OPPOSans R" panose="00020600040101010101" pitchFamily="18" charset="-122"/>
              </a:rPr>
              <a:t>图表标题</a:t>
            </a:r>
          </a:p>
        </c:rich>
      </c:tx>
      <c:overlay val="0"/>
      <c:spPr>
        <a:noFill/>
        <a:ln>
          <a:noFill/>
        </a:ln>
        <a:effectLst/>
      </c:spPr>
      <c:txPr>
        <a:bodyPr rot="0" spcFirstLastPara="0" vertOverflow="ellipsis" vert="horz" wrap="square" anchor="ctr" anchorCtr="1"/>
        <a:lstStyle/>
        <a:p>
          <a:pPr>
            <a:defRPr lang="zh-CN" sz="1400" b="1" i="0" u="none" strike="noStrike" kern="1200" spc="0" baseline="0">
              <a:solidFill>
                <a:schemeClr val="tx1"/>
              </a:solidFill>
              <a:latin typeface="等线" panose="02010600030101010101" charset="-122"/>
              <a:ea typeface="等线" panose="02010600030101010101" charset="-122"/>
              <a:cs typeface="等线" panose="02010600030101010101" charset="-122"/>
              <a:sym typeface="等线" panose="02010600030101010101" charset="-122"/>
            </a:defRPr>
          </a:pPr>
          <a:endParaRPr lang="zh-CN"/>
        </a:p>
      </c:txPr>
    </c:title>
    <c:autoTitleDeleted val="0"/>
    <c:plotArea>
      <c:layout/>
      <c:lineChart>
        <c:grouping val="standard"/>
        <c:varyColors val="0"/>
        <c:ser>
          <c:idx val="0"/>
          <c:order val="0"/>
          <c:tx>
            <c:strRef>
              <c:f>Sheet1!$B$1</c:f>
              <c:strCache>
                <c:ptCount val="1"/>
                <c:pt idx="0">
                  <c:v>系列 1</c:v>
                </c:pt>
              </c:strCache>
            </c:strRef>
          </c:tx>
          <c:spPr>
            <a:ln w="28575" cap="rnd">
              <a:solidFill>
                <a:schemeClr val="accent2">
                  <a:lumMod val="50000"/>
                </a:schemeClr>
              </a:solidFill>
              <a:round/>
            </a:ln>
            <a:effectLst/>
          </c:spPr>
          <c:marker>
            <c:symbol val="none"/>
          </c:marker>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4.2</c:v>
                </c:pt>
                <c:pt idx="1">
                  <c:v>2.5</c:v>
                </c:pt>
                <c:pt idx="2">
                  <c:v>3.5</c:v>
                </c:pt>
                <c:pt idx="3">
                  <c:v>4.5</c:v>
                </c:pt>
                <c:pt idx="4">
                  <c:v>2.1</c:v>
                </c:pt>
                <c:pt idx="5">
                  <c:v>1.3</c:v>
                </c:pt>
                <c:pt idx="6">
                  <c:v>5.6</c:v>
                </c:pt>
                <c:pt idx="7">
                  <c:v>7.8</c:v>
                </c:pt>
                <c:pt idx="8">
                  <c:v>3.4</c:v>
                </c:pt>
                <c:pt idx="9">
                  <c:v>4.2</c:v>
                </c:pt>
                <c:pt idx="10">
                  <c:v>2.1</c:v>
                </c:pt>
                <c:pt idx="11">
                  <c:v>3.5</c:v>
                </c:pt>
              </c:numCache>
            </c:numRef>
          </c:val>
          <c:smooth val="1"/>
          <c:extLst>
            <c:ext xmlns:c16="http://schemas.microsoft.com/office/drawing/2014/chart" uri="{C3380CC4-5D6E-409C-BE32-E72D297353CC}">
              <c16:uniqueId val="{00000000-7011-451E-B69B-8EF590290FC0}"/>
            </c:ext>
          </c:extLst>
        </c:ser>
        <c:ser>
          <c:idx val="1"/>
          <c:order val="1"/>
          <c:tx>
            <c:strRef>
              <c:f>Sheet1!$C$1</c:f>
              <c:strCache>
                <c:ptCount val="1"/>
                <c:pt idx="0">
                  <c:v>系列 2</c:v>
                </c:pt>
              </c:strCache>
            </c:strRef>
          </c:tx>
          <c:spPr>
            <a:ln w="28575" cap="rnd">
              <a:solidFill>
                <a:schemeClr val="accent1"/>
              </a:solidFill>
              <a:round/>
            </a:ln>
            <a:effectLst/>
          </c:spPr>
          <c:marker>
            <c:symbol val="none"/>
          </c:marker>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General</c:formatCode>
                <c:ptCount val="12"/>
                <c:pt idx="0">
                  <c:v>3.8</c:v>
                </c:pt>
                <c:pt idx="1">
                  <c:v>2.2999999999999998</c:v>
                </c:pt>
                <c:pt idx="2">
                  <c:v>1.8</c:v>
                </c:pt>
                <c:pt idx="3">
                  <c:v>2.8</c:v>
                </c:pt>
                <c:pt idx="4">
                  <c:v>3.4</c:v>
                </c:pt>
                <c:pt idx="5">
                  <c:v>5.7</c:v>
                </c:pt>
                <c:pt idx="6">
                  <c:v>8.6999999999999993</c:v>
                </c:pt>
                <c:pt idx="7">
                  <c:v>3</c:v>
                </c:pt>
                <c:pt idx="8">
                  <c:v>4</c:v>
                </c:pt>
                <c:pt idx="9">
                  <c:v>3.5</c:v>
                </c:pt>
                <c:pt idx="10">
                  <c:v>2.2999999999999998</c:v>
                </c:pt>
                <c:pt idx="11">
                  <c:v>4.3</c:v>
                </c:pt>
              </c:numCache>
            </c:numRef>
          </c:val>
          <c:smooth val="1"/>
          <c:extLst>
            <c:ext xmlns:c16="http://schemas.microsoft.com/office/drawing/2014/chart" uri="{C3380CC4-5D6E-409C-BE32-E72D297353CC}">
              <c16:uniqueId val="{00000001-7011-451E-B69B-8EF590290FC0}"/>
            </c:ext>
          </c:extLst>
        </c:ser>
        <c:dLbls>
          <c:showLegendKey val="0"/>
          <c:showVal val="0"/>
          <c:showCatName val="0"/>
          <c:showSerName val="0"/>
          <c:showPercent val="0"/>
          <c:showBubbleSize val="0"/>
        </c:dLbls>
        <c:smooth val="0"/>
        <c:axId val="523151377"/>
        <c:axId val="836025277"/>
      </c:lineChart>
      <c:catAx>
        <c:axId val="523151377"/>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solidFill>
                <a:latin typeface="等线" panose="02010600030101010101" charset="-122"/>
                <a:ea typeface="等线" panose="02010600030101010101" charset="-122"/>
                <a:cs typeface="等线" panose="02010600030101010101" charset="-122"/>
                <a:sym typeface="等线" panose="02010600030101010101" charset="-122"/>
              </a:defRPr>
            </a:pPr>
            <a:endParaRPr lang="zh-CN"/>
          </a:p>
        </c:txPr>
        <c:crossAx val="836025277"/>
        <c:crosses val="autoZero"/>
        <c:auto val="1"/>
        <c:lblAlgn val="ctr"/>
        <c:lblOffset val="100"/>
        <c:noMultiLvlLbl val="0"/>
      </c:catAx>
      <c:valAx>
        <c:axId val="836025277"/>
        <c:scaling>
          <c:orientation val="minMax"/>
        </c:scaling>
        <c:delete val="0"/>
        <c:axPos val="l"/>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solidFill>
                <a:latin typeface="等线" panose="02010600030101010101" charset="-122"/>
                <a:ea typeface="等线" panose="02010600030101010101" charset="-122"/>
                <a:cs typeface="等线" panose="02010600030101010101" charset="-122"/>
                <a:sym typeface="等线" panose="02010600030101010101" charset="-122"/>
              </a:defRPr>
            </a:pPr>
            <a:endParaRPr lang="zh-CN"/>
          </a:p>
        </c:txPr>
        <c:crossAx val="523151377"/>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900" b="0" i="0" u="none" strike="noStrike" kern="1200" baseline="0">
                <a:solidFill>
                  <a:schemeClr val="tx1"/>
                </a:solidFill>
                <a:latin typeface="等线" panose="02010600030101010101" charset="-122"/>
                <a:ea typeface="等线" panose="02010600030101010101" charset="-122"/>
                <a:cs typeface="等线" panose="02010600030101010101" charset="-122"/>
                <a:sym typeface="等线" panose="02010600030101010101" charset="-122"/>
              </a:defRPr>
            </a:pPr>
            <a:endParaRPr lang="zh-CN"/>
          </a:p>
        </c:txPr>
      </c:legendEntry>
      <c:legendEntry>
        <c:idx val="1"/>
        <c:txPr>
          <a:bodyPr rot="0" spcFirstLastPara="0" vertOverflow="ellipsis" vert="horz" wrap="square" anchor="ctr" anchorCtr="1"/>
          <a:lstStyle/>
          <a:p>
            <a:pPr>
              <a:defRPr lang="zh-CN" sz="900" b="0" i="0" u="none" strike="noStrike" kern="1200" baseline="0">
                <a:solidFill>
                  <a:schemeClr val="tx1"/>
                </a:solidFill>
                <a:latin typeface="等线" panose="02010600030101010101" charset="-122"/>
                <a:ea typeface="等线" panose="02010600030101010101" charset="-122"/>
                <a:cs typeface="等线" panose="02010600030101010101" charset="-122"/>
                <a:sym typeface="等线" panose="02010600030101010101" charset="-122"/>
              </a:defRPr>
            </a:pPr>
            <a:endParaRPr lang="zh-CN"/>
          </a:p>
        </c:txPr>
      </c:legendEntry>
      <c:overlay val="0"/>
      <c:spPr>
        <a:noFill/>
        <a:ln>
          <a:noFill/>
        </a:ln>
        <a:effectLst/>
      </c:spPr>
      <c:txPr>
        <a:bodyPr rot="0" spcFirstLastPara="0" vertOverflow="ellipsis" vert="horz" wrap="square" anchor="ctr" anchorCtr="1"/>
        <a:lstStyle/>
        <a:p>
          <a:pPr>
            <a:defRPr lang="zh-CN" sz="900" b="0" i="0" u="none" strike="noStrike" kern="1200" baseline="0">
              <a:solidFill>
                <a:schemeClr val="tx1"/>
              </a:solidFill>
              <a:latin typeface="等线" panose="02010600030101010101" charset="-122"/>
              <a:ea typeface="等线" panose="02010600030101010101" charset="-122"/>
              <a:cs typeface="等线" panose="02010600030101010101" charset="-122"/>
              <a:sym typeface="等线" panose="02010600030101010101" charset="-122"/>
            </a:defRPr>
          </a:pPr>
          <a:endParaRPr lang="zh-CN"/>
        </a:p>
      </c:txPr>
    </c:legend>
    <c:plotVisOnly val="1"/>
    <c:dispBlanksAs val="gap"/>
    <c:showDLblsOverMax val="0"/>
  </c:chart>
  <c:spPr>
    <a:noFill/>
    <a:ln>
      <a:noFill/>
    </a:ln>
    <a:effectLst/>
  </c:spPr>
  <c:txPr>
    <a:bodyPr/>
    <a:lstStyle/>
    <a:p>
      <a:pPr>
        <a:defRPr lang="zh-CN">
          <a:latin typeface="等线" panose="02010600030101010101" charset="-122"/>
          <a:ea typeface="等线" panose="02010600030101010101" charset="-122"/>
          <a:cs typeface="等线" panose="02010600030101010101" charset="-122"/>
          <a:sym typeface="等线" panose="02010600030101010101"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CB82319A-3380-4A5A-88B5-53B36A1F9F1B}" type="datetimeFigureOut">
              <a:rPr lang="zh-CN" altLang="en-US" smtClean="0"/>
              <a:pPr/>
              <a:t>2022/8/8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6BA0FF49-3F98-4F5F-B4B1-88DAA248780E}" type="slidenum">
              <a:rPr lang="zh-CN" altLang="en-US" smtClean="0"/>
              <a:pPr/>
              <a:t>‹#›</a:t>
            </a:fld>
            <a:endParaRPr lang="zh-CN" altLang="en-US"/>
          </a:p>
        </p:txBody>
      </p:sp>
    </p:spTree>
    <p:extLst>
      <p:ext uri="{BB962C8B-B14F-4D97-AF65-F5344CB8AC3E}">
        <p14:creationId xmlns:p14="http://schemas.microsoft.com/office/powerpoint/2010/main" val="3758502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BA0FF49-3F98-4F5F-B4B1-88DAA248780E}" type="slidenum">
              <a:rPr lang="zh-CN" altLang="en-US" smtClean="0"/>
              <a:t>4</a:t>
            </a:fld>
            <a:endParaRPr lang="zh-CN" altLang="en-US"/>
          </a:p>
        </p:txBody>
      </p:sp>
    </p:spTree>
    <p:extLst>
      <p:ext uri="{BB962C8B-B14F-4D97-AF65-F5344CB8AC3E}">
        <p14:creationId xmlns:p14="http://schemas.microsoft.com/office/powerpoint/2010/main" val="1541067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页">
    <p:bg>
      <p:bgPr>
        <a:solidFill>
          <a:schemeClr val="accent1"/>
        </a:solid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26002C9-66D5-7148-CC73-C1B421D2F036}"/>
              </a:ext>
            </a:extLst>
          </p:cNvPr>
          <p:cNvSpPr/>
          <p:nvPr userDrawn="1"/>
        </p:nvSpPr>
        <p:spPr>
          <a:xfrm>
            <a:off x="0" y="0"/>
            <a:ext cx="12192000" cy="1846141"/>
          </a:xfrm>
          <a:custGeom>
            <a:avLst/>
            <a:gdLst>
              <a:gd name="connsiteX0" fmla="*/ 8744 w 12192000"/>
              <a:gd name="connsiteY0" fmla="*/ 0 h 1846141"/>
              <a:gd name="connsiteX1" fmla="*/ 12192000 w 12192000"/>
              <a:gd name="connsiteY1" fmla="*/ 0 h 1846141"/>
              <a:gd name="connsiteX2" fmla="*/ 12192000 w 12192000"/>
              <a:gd name="connsiteY2" fmla="*/ 1473279 h 1846141"/>
              <a:gd name="connsiteX3" fmla="*/ 12149865 w 12192000"/>
              <a:gd name="connsiteY3" fmla="*/ 1363221 h 1846141"/>
              <a:gd name="connsiteX4" fmla="*/ 8153400 w 12192000"/>
              <a:gd name="connsiteY4" fmla="*/ 1338943 h 1846141"/>
              <a:gd name="connsiteX5" fmla="*/ 3407229 w 12192000"/>
              <a:gd name="connsiteY5" fmla="*/ 1404258 h 1846141"/>
              <a:gd name="connsiteX6" fmla="*/ 8744 w 12192000"/>
              <a:gd name="connsiteY6" fmla="*/ 1496119 h 1846141"/>
              <a:gd name="connsiteX7" fmla="*/ 0 w 12192000"/>
              <a:gd name="connsiteY7" fmla="*/ 1491844 h 1846141"/>
              <a:gd name="connsiteX8" fmla="*/ 0 w 12192000"/>
              <a:gd name="connsiteY8" fmla="*/ 62833 h 184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846141">
                <a:moveTo>
                  <a:pt x="8744" y="0"/>
                </a:moveTo>
                <a:lnTo>
                  <a:pt x="12192000" y="0"/>
                </a:lnTo>
                <a:lnTo>
                  <a:pt x="12192000" y="1473279"/>
                </a:lnTo>
                <a:lnTo>
                  <a:pt x="12149865" y="1363221"/>
                </a:lnTo>
                <a:cubicBezTo>
                  <a:pt x="11101302" y="-1310597"/>
                  <a:pt x="11281660" y="3315756"/>
                  <a:pt x="8153400" y="1338943"/>
                </a:cubicBezTo>
                <a:cubicBezTo>
                  <a:pt x="5802087" y="-921657"/>
                  <a:pt x="5413829" y="2304144"/>
                  <a:pt x="3407229" y="1404258"/>
                </a:cubicBezTo>
                <a:cubicBezTo>
                  <a:pt x="1853487" y="81421"/>
                  <a:pt x="1522572" y="1505414"/>
                  <a:pt x="8744" y="1496119"/>
                </a:cubicBezTo>
                <a:lnTo>
                  <a:pt x="0" y="1491844"/>
                </a:lnTo>
                <a:lnTo>
                  <a:pt x="0" y="62833"/>
                </a:lnTo>
                <a:close/>
              </a:path>
            </a:pathLst>
          </a:custGeom>
          <a:solidFill>
            <a:schemeClr val="accent1">
              <a:lumMod val="60000"/>
              <a:lumOff val="4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 name="任意多边形: 形状 2">
            <a:extLst>
              <a:ext uri="{FF2B5EF4-FFF2-40B4-BE49-F238E27FC236}">
                <a16:creationId xmlns:a16="http://schemas.microsoft.com/office/drawing/2014/main" id="{5BACE13B-02F3-12E6-167D-961167AD7984}"/>
              </a:ext>
            </a:extLst>
          </p:cNvPr>
          <p:cNvSpPr/>
          <p:nvPr userDrawn="1"/>
        </p:nvSpPr>
        <p:spPr>
          <a:xfrm>
            <a:off x="0" y="4194656"/>
            <a:ext cx="12192000" cy="2663344"/>
          </a:xfrm>
          <a:custGeom>
            <a:avLst/>
            <a:gdLst>
              <a:gd name="connsiteX0" fmla="*/ 11020397 w 12192000"/>
              <a:gd name="connsiteY0" fmla="*/ 1103 h 2663344"/>
              <a:gd name="connsiteX1" fmla="*/ 12009832 w 12192000"/>
              <a:gd name="connsiteY1" fmla="*/ 167601 h 2663344"/>
              <a:gd name="connsiteX2" fmla="*/ 12192000 w 12192000"/>
              <a:gd name="connsiteY2" fmla="*/ 225617 h 2663344"/>
              <a:gd name="connsiteX3" fmla="*/ 12192000 w 12192000"/>
              <a:gd name="connsiteY3" fmla="*/ 2663344 h 2663344"/>
              <a:gd name="connsiteX4" fmla="*/ 0 w 12192000"/>
              <a:gd name="connsiteY4" fmla="*/ 2663344 h 2663344"/>
              <a:gd name="connsiteX5" fmla="*/ 0 w 12192000"/>
              <a:gd name="connsiteY5" fmla="*/ 825792 h 2663344"/>
              <a:gd name="connsiteX6" fmla="*/ 17517 w 12192000"/>
              <a:gd name="connsiteY6" fmla="*/ 824837 h 2663344"/>
              <a:gd name="connsiteX7" fmla="*/ 3265714 w 12192000"/>
              <a:gd name="connsiteY7" fmla="*/ 884664 h 2663344"/>
              <a:gd name="connsiteX8" fmla="*/ 7837714 w 12192000"/>
              <a:gd name="connsiteY8" fmla="*/ 986264 h 2663344"/>
              <a:gd name="connsiteX9" fmla="*/ 11020397 w 12192000"/>
              <a:gd name="connsiteY9" fmla="*/ 1103 h 26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663344">
                <a:moveTo>
                  <a:pt x="11020397" y="1103"/>
                </a:moveTo>
                <a:cubicBezTo>
                  <a:pt x="11316058" y="8957"/>
                  <a:pt x="11641274" y="59233"/>
                  <a:pt x="12009832" y="167601"/>
                </a:cubicBezTo>
                <a:lnTo>
                  <a:pt x="12192000" y="225617"/>
                </a:lnTo>
                <a:lnTo>
                  <a:pt x="12192000" y="2663344"/>
                </a:lnTo>
                <a:lnTo>
                  <a:pt x="0" y="2663344"/>
                </a:lnTo>
                <a:lnTo>
                  <a:pt x="0" y="825792"/>
                </a:lnTo>
                <a:lnTo>
                  <a:pt x="17517" y="824837"/>
                </a:lnTo>
                <a:cubicBezTo>
                  <a:pt x="1007764" y="721996"/>
                  <a:pt x="1843336" y="-51368"/>
                  <a:pt x="3265714" y="884664"/>
                </a:cubicBezTo>
                <a:cubicBezTo>
                  <a:pt x="5118704" y="1726493"/>
                  <a:pt x="6028266" y="1697464"/>
                  <a:pt x="7837714" y="986264"/>
                </a:cubicBezTo>
                <a:cubicBezTo>
                  <a:pt x="9058199" y="683467"/>
                  <a:pt x="9778621" y="-31883"/>
                  <a:pt x="11020397" y="1103"/>
                </a:cubicBezTo>
                <a:close/>
              </a:path>
            </a:pathLst>
          </a:custGeom>
          <a:solidFill>
            <a:schemeClr val="accent1">
              <a:lumMod val="60000"/>
              <a:lumOff val="4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任意多边形: 形状 3">
            <a:extLst>
              <a:ext uri="{FF2B5EF4-FFF2-40B4-BE49-F238E27FC236}">
                <a16:creationId xmlns:a16="http://schemas.microsoft.com/office/drawing/2014/main" id="{F62E86B1-B72E-6D73-47D7-8B46139F16FE}"/>
              </a:ext>
            </a:extLst>
          </p:cNvPr>
          <p:cNvSpPr/>
          <p:nvPr userDrawn="1"/>
        </p:nvSpPr>
        <p:spPr>
          <a:xfrm>
            <a:off x="0" y="4665393"/>
            <a:ext cx="12192000" cy="2192607"/>
          </a:xfrm>
          <a:custGeom>
            <a:avLst/>
            <a:gdLst>
              <a:gd name="connsiteX0" fmla="*/ 10986337 w 12192000"/>
              <a:gd name="connsiteY0" fmla="*/ 22 h 2192607"/>
              <a:gd name="connsiteX1" fmla="*/ 12112091 w 12192000"/>
              <a:gd name="connsiteY1" fmla="*/ 195544 h 2192607"/>
              <a:gd name="connsiteX2" fmla="*/ 12192000 w 12192000"/>
              <a:gd name="connsiteY2" fmla="*/ 222761 h 2192607"/>
              <a:gd name="connsiteX3" fmla="*/ 12192000 w 12192000"/>
              <a:gd name="connsiteY3" fmla="*/ 2192607 h 2192607"/>
              <a:gd name="connsiteX4" fmla="*/ 0 w 12192000"/>
              <a:gd name="connsiteY4" fmla="*/ 2192607 h 2192607"/>
              <a:gd name="connsiteX5" fmla="*/ 0 w 12192000"/>
              <a:gd name="connsiteY5" fmla="*/ 870520 h 2192607"/>
              <a:gd name="connsiteX6" fmla="*/ 104277 w 12192000"/>
              <a:gd name="connsiteY6" fmla="*/ 864835 h 2192607"/>
              <a:gd name="connsiteX7" fmla="*/ 3352474 w 12192000"/>
              <a:gd name="connsiteY7" fmla="*/ 924662 h 2192607"/>
              <a:gd name="connsiteX8" fmla="*/ 5747657 w 12192000"/>
              <a:gd name="connsiteY8" fmla="*/ 503767 h 2192607"/>
              <a:gd name="connsiteX9" fmla="*/ 8092425 w 12192000"/>
              <a:gd name="connsiteY9" fmla="*/ 895633 h 2192607"/>
              <a:gd name="connsiteX10" fmla="*/ 10986337 w 12192000"/>
              <a:gd name="connsiteY10" fmla="*/ 22 h 219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192607">
                <a:moveTo>
                  <a:pt x="10986337" y="22"/>
                </a:moveTo>
                <a:cubicBezTo>
                  <a:pt x="11312844" y="1317"/>
                  <a:pt x="11679416" y="58040"/>
                  <a:pt x="12112091" y="195544"/>
                </a:cubicBezTo>
                <a:lnTo>
                  <a:pt x="12192000" y="222761"/>
                </a:lnTo>
                <a:lnTo>
                  <a:pt x="12192000" y="2192607"/>
                </a:lnTo>
                <a:lnTo>
                  <a:pt x="0" y="2192607"/>
                </a:lnTo>
                <a:lnTo>
                  <a:pt x="0" y="870520"/>
                </a:lnTo>
                <a:lnTo>
                  <a:pt x="104277" y="864835"/>
                </a:lnTo>
                <a:cubicBezTo>
                  <a:pt x="1094524" y="761994"/>
                  <a:pt x="1930096" y="-11370"/>
                  <a:pt x="3352474" y="924662"/>
                </a:cubicBezTo>
                <a:cubicBezTo>
                  <a:pt x="4234674" y="1347855"/>
                  <a:pt x="5041640" y="561479"/>
                  <a:pt x="5747657" y="503767"/>
                </a:cubicBezTo>
                <a:cubicBezTo>
                  <a:pt x="6537649" y="511370"/>
                  <a:pt x="6620894" y="992255"/>
                  <a:pt x="8092425" y="895633"/>
                </a:cubicBezTo>
                <a:cubicBezTo>
                  <a:pt x="9254791" y="607254"/>
                  <a:pt x="9897980" y="-4295"/>
                  <a:pt x="10986337" y="22"/>
                </a:cubicBez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任意多边形: 形状 13">
            <a:extLst>
              <a:ext uri="{FF2B5EF4-FFF2-40B4-BE49-F238E27FC236}">
                <a16:creationId xmlns:a16="http://schemas.microsoft.com/office/drawing/2014/main" id="{5F5D9217-DFBB-E235-FD36-031DC4D6DC42}"/>
              </a:ext>
            </a:extLst>
          </p:cNvPr>
          <p:cNvSpPr/>
          <p:nvPr userDrawn="1"/>
        </p:nvSpPr>
        <p:spPr>
          <a:xfrm>
            <a:off x="0" y="0"/>
            <a:ext cx="12192000" cy="1287179"/>
          </a:xfrm>
          <a:custGeom>
            <a:avLst/>
            <a:gdLst>
              <a:gd name="connsiteX0" fmla="*/ 11692100 w 12192000"/>
              <a:gd name="connsiteY0" fmla="*/ 0 h 1287179"/>
              <a:gd name="connsiteX1" fmla="*/ 12192000 w 12192000"/>
              <a:gd name="connsiteY1" fmla="*/ 0 h 1287179"/>
              <a:gd name="connsiteX2" fmla="*/ 12192000 w 12192000"/>
              <a:gd name="connsiteY2" fmla="*/ 914317 h 1287179"/>
              <a:gd name="connsiteX3" fmla="*/ 12149865 w 12192000"/>
              <a:gd name="connsiteY3" fmla="*/ 804259 h 1287179"/>
              <a:gd name="connsiteX4" fmla="*/ 11725292 w 12192000"/>
              <a:gd name="connsiteY4" fmla="*/ 27199 h 1287179"/>
              <a:gd name="connsiteX5" fmla="*/ 6920320 w 12192000"/>
              <a:gd name="connsiteY5" fmla="*/ 0 h 1287179"/>
              <a:gd name="connsiteX6" fmla="*/ 11406400 w 12192000"/>
              <a:gd name="connsiteY6" fmla="*/ 0 h 1287179"/>
              <a:gd name="connsiteX7" fmla="*/ 11342886 w 12192000"/>
              <a:gd name="connsiteY7" fmla="*/ 48893 h 1287179"/>
              <a:gd name="connsiteX8" fmla="*/ 8153400 w 12192000"/>
              <a:gd name="connsiteY8" fmla="*/ 779981 h 1287179"/>
              <a:gd name="connsiteX9" fmla="*/ 7014219 w 12192000"/>
              <a:gd name="connsiteY9" fmla="*/ 23677 h 1287179"/>
              <a:gd name="connsiteX10" fmla="*/ 0 w 12192000"/>
              <a:gd name="connsiteY10" fmla="*/ 0 h 1287179"/>
              <a:gd name="connsiteX11" fmla="*/ 6294225 w 12192000"/>
              <a:gd name="connsiteY11" fmla="*/ 0 h 1287179"/>
              <a:gd name="connsiteX12" fmla="*/ 6279024 w 12192000"/>
              <a:gd name="connsiteY12" fmla="*/ 3191 h 1287179"/>
              <a:gd name="connsiteX13" fmla="*/ 3407229 w 12192000"/>
              <a:gd name="connsiteY13" fmla="*/ 845296 h 1287179"/>
              <a:gd name="connsiteX14" fmla="*/ 8744 w 12192000"/>
              <a:gd name="connsiteY14" fmla="*/ 937157 h 1287179"/>
              <a:gd name="connsiteX15" fmla="*/ 0 w 12192000"/>
              <a:gd name="connsiteY15" fmla="*/ 933149 h 128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287179">
                <a:moveTo>
                  <a:pt x="11692100" y="0"/>
                </a:moveTo>
                <a:lnTo>
                  <a:pt x="12192000" y="0"/>
                </a:lnTo>
                <a:lnTo>
                  <a:pt x="12192000" y="914317"/>
                </a:lnTo>
                <a:lnTo>
                  <a:pt x="12149865" y="804259"/>
                </a:lnTo>
                <a:cubicBezTo>
                  <a:pt x="11983427" y="379843"/>
                  <a:pt x="11847951" y="139358"/>
                  <a:pt x="11725292" y="27199"/>
                </a:cubicBezTo>
                <a:close/>
                <a:moveTo>
                  <a:pt x="6920320" y="0"/>
                </a:moveTo>
                <a:lnTo>
                  <a:pt x="11406400" y="0"/>
                </a:lnTo>
                <a:lnTo>
                  <a:pt x="11342886" y="48893"/>
                </a:lnTo>
                <a:cubicBezTo>
                  <a:pt x="10853917" y="480991"/>
                  <a:pt x="10238907" y="2097857"/>
                  <a:pt x="8153400" y="779981"/>
                </a:cubicBezTo>
                <a:cubicBezTo>
                  <a:pt x="7712529" y="356119"/>
                  <a:pt x="7340671" y="125137"/>
                  <a:pt x="7014219" y="23677"/>
                </a:cubicBezTo>
                <a:close/>
                <a:moveTo>
                  <a:pt x="0" y="0"/>
                </a:moveTo>
                <a:lnTo>
                  <a:pt x="6294225" y="0"/>
                </a:lnTo>
                <a:lnTo>
                  <a:pt x="6279024" y="3191"/>
                </a:lnTo>
                <a:cubicBezTo>
                  <a:pt x="5343930" y="249611"/>
                  <a:pt x="4724061" y="1435846"/>
                  <a:pt x="3407229" y="845296"/>
                </a:cubicBezTo>
                <a:cubicBezTo>
                  <a:pt x="1853487" y="-477541"/>
                  <a:pt x="1522572" y="946452"/>
                  <a:pt x="8744" y="937157"/>
                </a:cubicBezTo>
                <a:lnTo>
                  <a:pt x="0" y="933149"/>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任意多边形: 形状 12">
            <a:extLst>
              <a:ext uri="{FF2B5EF4-FFF2-40B4-BE49-F238E27FC236}">
                <a16:creationId xmlns:a16="http://schemas.microsoft.com/office/drawing/2014/main" id="{94A6446D-1E10-A67E-3706-357E1FAC4AF9}"/>
              </a:ext>
            </a:extLst>
          </p:cNvPr>
          <p:cNvSpPr/>
          <p:nvPr userDrawn="1"/>
        </p:nvSpPr>
        <p:spPr>
          <a:xfrm>
            <a:off x="9902487" y="4522139"/>
            <a:ext cx="969396" cy="462957"/>
          </a:xfrm>
          <a:custGeom>
            <a:avLst/>
            <a:gdLst>
              <a:gd name="connsiteX0" fmla="*/ 2862503 w 6823797"/>
              <a:gd name="connsiteY0" fmla="*/ 0 h 3258860"/>
              <a:gd name="connsiteX1" fmla="*/ 3866201 w 6823797"/>
              <a:gd name="connsiteY1" fmla="*/ 818037 h 3258860"/>
              <a:gd name="connsiteX2" fmla="*/ 3869861 w 6823797"/>
              <a:gd name="connsiteY2" fmla="*/ 854346 h 3258860"/>
              <a:gd name="connsiteX3" fmla="*/ 3891890 w 6823797"/>
              <a:gd name="connsiteY3" fmla="*/ 846283 h 3258860"/>
              <a:gd name="connsiteX4" fmla="*/ 4166653 w 6823797"/>
              <a:gd name="connsiteY4" fmla="*/ 804743 h 3258860"/>
              <a:gd name="connsiteX5" fmla="*/ 5018021 w 6823797"/>
              <a:gd name="connsiteY5" fmla="*/ 1369067 h 3258860"/>
              <a:gd name="connsiteX6" fmla="*/ 5040019 w 6823797"/>
              <a:gd name="connsiteY6" fmla="*/ 1439933 h 3258860"/>
              <a:gd name="connsiteX7" fmla="*/ 5052775 w 6823797"/>
              <a:gd name="connsiteY7" fmla="*/ 1433980 h 3258860"/>
              <a:gd name="connsiteX8" fmla="*/ 5391575 w 6823797"/>
              <a:gd name="connsiteY8" fmla="*/ 1369889 h 3258860"/>
              <a:gd name="connsiteX9" fmla="*/ 6157753 w 6823797"/>
              <a:gd name="connsiteY9" fmla="*/ 1777263 h 3258860"/>
              <a:gd name="connsiteX10" fmla="*/ 6204129 w 6823797"/>
              <a:gd name="connsiteY10" fmla="*/ 1862704 h 3258860"/>
              <a:gd name="connsiteX11" fmla="*/ 6263083 w 6823797"/>
              <a:gd name="connsiteY11" fmla="*/ 1868647 h 3258860"/>
              <a:gd name="connsiteX12" fmla="*/ 6823797 w 6823797"/>
              <a:gd name="connsiteY12" fmla="*/ 2556620 h 3258860"/>
              <a:gd name="connsiteX13" fmla="*/ 6121557 w 6823797"/>
              <a:gd name="connsiteY13" fmla="*/ 3258860 h 3258860"/>
              <a:gd name="connsiteX14" fmla="*/ 702240 w 6823797"/>
              <a:gd name="connsiteY14" fmla="*/ 3258860 h 3258860"/>
              <a:gd name="connsiteX15" fmla="*/ 0 w 6823797"/>
              <a:gd name="connsiteY15" fmla="*/ 2556620 h 3258860"/>
              <a:gd name="connsiteX16" fmla="*/ 702240 w 6823797"/>
              <a:gd name="connsiteY16" fmla="*/ 1854380 h 3258860"/>
              <a:gd name="connsiteX17" fmla="*/ 826771 w 6823797"/>
              <a:gd name="connsiteY17" fmla="*/ 1854380 h 3258860"/>
              <a:gd name="connsiteX18" fmla="*/ 813981 w 6823797"/>
              <a:gd name="connsiteY18" fmla="*/ 1727506 h 3258860"/>
              <a:gd name="connsiteX19" fmla="*/ 1737960 w 6823797"/>
              <a:gd name="connsiteY19" fmla="*/ 803527 h 3258860"/>
              <a:gd name="connsiteX20" fmla="*/ 1832431 w 6823797"/>
              <a:gd name="connsiteY20" fmla="*/ 808297 h 3258860"/>
              <a:gd name="connsiteX21" fmla="*/ 1860499 w 6823797"/>
              <a:gd name="connsiteY21" fmla="*/ 812581 h 3258860"/>
              <a:gd name="connsiteX22" fmla="*/ 1918502 w 6823797"/>
              <a:gd name="connsiteY22" fmla="*/ 625726 h 3258860"/>
              <a:gd name="connsiteX23" fmla="*/ 2862503 w 6823797"/>
              <a:gd name="connsiteY23" fmla="*/ 0 h 325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23797" h="3258860">
                <a:moveTo>
                  <a:pt x="2862503" y="0"/>
                </a:moveTo>
                <a:cubicBezTo>
                  <a:pt x="3357597" y="0"/>
                  <a:pt x="3770669" y="351184"/>
                  <a:pt x="3866201" y="818037"/>
                </a:cubicBezTo>
                <a:lnTo>
                  <a:pt x="3869861" y="854346"/>
                </a:lnTo>
                <a:lnTo>
                  <a:pt x="3891890" y="846283"/>
                </a:lnTo>
                <a:cubicBezTo>
                  <a:pt x="3978687" y="819286"/>
                  <a:pt x="4070972" y="804743"/>
                  <a:pt x="4166653" y="804743"/>
                </a:cubicBezTo>
                <a:cubicBezTo>
                  <a:pt x="4549378" y="804743"/>
                  <a:pt x="4877754" y="1037437"/>
                  <a:pt x="5018021" y="1369067"/>
                </a:cubicBezTo>
                <a:lnTo>
                  <a:pt x="5040019" y="1439933"/>
                </a:lnTo>
                <a:lnTo>
                  <a:pt x="5052775" y="1433980"/>
                </a:lnTo>
                <a:cubicBezTo>
                  <a:pt x="5157680" y="1392613"/>
                  <a:pt x="5271974" y="1369889"/>
                  <a:pt x="5391575" y="1369889"/>
                </a:cubicBezTo>
                <a:cubicBezTo>
                  <a:pt x="5710513" y="1369889"/>
                  <a:pt x="5991707" y="1531483"/>
                  <a:pt x="6157753" y="1777263"/>
                </a:cubicBezTo>
                <a:lnTo>
                  <a:pt x="6204129" y="1862704"/>
                </a:lnTo>
                <a:lnTo>
                  <a:pt x="6263083" y="1868647"/>
                </a:lnTo>
                <a:cubicBezTo>
                  <a:pt x="6583081" y="1934129"/>
                  <a:pt x="6823797" y="2217264"/>
                  <a:pt x="6823797" y="2556620"/>
                </a:cubicBezTo>
                <a:cubicBezTo>
                  <a:pt x="6823797" y="2944456"/>
                  <a:pt x="6509393" y="3258860"/>
                  <a:pt x="6121557" y="3258860"/>
                </a:cubicBezTo>
                <a:lnTo>
                  <a:pt x="702240" y="3258860"/>
                </a:lnTo>
                <a:cubicBezTo>
                  <a:pt x="314404" y="3258860"/>
                  <a:pt x="0" y="2944456"/>
                  <a:pt x="0" y="2556620"/>
                </a:cubicBezTo>
                <a:cubicBezTo>
                  <a:pt x="0" y="2168784"/>
                  <a:pt x="314404" y="1854380"/>
                  <a:pt x="702240" y="1854380"/>
                </a:cubicBezTo>
                <a:lnTo>
                  <a:pt x="826771" y="1854380"/>
                </a:lnTo>
                <a:lnTo>
                  <a:pt x="813981" y="1727506"/>
                </a:lnTo>
                <a:cubicBezTo>
                  <a:pt x="813981" y="1217206"/>
                  <a:pt x="1227660" y="803527"/>
                  <a:pt x="1737960" y="803527"/>
                </a:cubicBezTo>
                <a:cubicBezTo>
                  <a:pt x="1769854" y="803527"/>
                  <a:pt x="1801370" y="805143"/>
                  <a:pt x="1832431" y="808297"/>
                </a:cubicBezTo>
                <a:lnTo>
                  <a:pt x="1860499" y="812581"/>
                </a:lnTo>
                <a:lnTo>
                  <a:pt x="1918502" y="625726"/>
                </a:lnTo>
                <a:cubicBezTo>
                  <a:pt x="2074032" y="258013"/>
                  <a:pt x="2438136" y="0"/>
                  <a:pt x="2862503" y="0"/>
                </a:cubicBezTo>
                <a:close/>
              </a:path>
            </a:pathLst>
          </a:custGeom>
          <a:solidFill>
            <a:schemeClr val="bg1"/>
          </a:solidFill>
          <a:ln w="12700" cap="flat" cmpd="sng" algn="ctr">
            <a:noFill/>
            <a:prstDash val="solid"/>
            <a:miter lim="800000"/>
          </a:ln>
          <a:effectLst>
            <a:outerShdw blurRad="127000" sx="102000" sy="102000" algn="ctr" rotWithShape="0">
              <a:schemeClr val="accent1">
                <a:alpha val="14000"/>
              </a:scheme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7">
            <a:extLst>
              <a:ext uri="{FF2B5EF4-FFF2-40B4-BE49-F238E27FC236}">
                <a16:creationId xmlns:a16="http://schemas.microsoft.com/office/drawing/2014/main" id="{40BF35F3-3F71-8765-B411-72E666A231E3}"/>
              </a:ext>
            </a:extLst>
          </p:cNvPr>
          <p:cNvSpPr/>
          <p:nvPr userDrawn="1"/>
        </p:nvSpPr>
        <p:spPr>
          <a:xfrm>
            <a:off x="0" y="2793696"/>
            <a:ext cx="1557280" cy="2220657"/>
          </a:xfrm>
          <a:custGeom>
            <a:avLst/>
            <a:gdLst>
              <a:gd name="connsiteX0" fmla="*/ 520142 w 1557280"/>
              <a:gd name="connsiteY0" fmla="*/ 381954 h 2220657"/>
              <a:gd name="connsiteX1" fmla="*/ 546169 w 1557280"/>
              <a:gd name="connsiteY1" fmla="*/ 403666 h 2220657"/>
              <a:gd name="connsiteX2" fmla="*/ 1077084 w 1557280"/>
              <a:gd name="connsiteY2" fmla="*/ 678244 h 2220657"/>
              <a:gd name="connsiteX3" fmla="*/ 1131329 w 1557280"/>
              <a:gd name="connsiteY3" fmla="*/ 695421 h 2220657"/>
              <a:gd name="connsiteX4" fmla="*/ 897483 w 1557280"/>
              <a:gd name="connsiteY4" fmla="*/ 784969 h 2220657"/>
              <a:gd name="connsiteX5" fmla="*/ 837369 w 1557280"/>
              <a:gd name="connsiteY5" fmla="*/ 801812 h 2220657"/>
              <a:gd name="connsiteX6" fmla="*/ 1258500 w 1557280"/>
              <a:gd name="connsiteY6" fmla="*/ 962311 h 2220657"/>
              <a:gd name="connsiteX7" fmla="*/ 1320018 w 1557280"/>
              <a:gd name="connsiteY7" fmla="*/ 976257 h 2220657"/>
              <a:gd name="connsiteX8" fmla="*/ 1156983 w 1557280"/>
              <a:gd name="connsiteY8" fmla="*/ 1049122 h 2220657"/>
              <a:gd name="connsiteX9" fmla="*/ 945193 w 1557280"/>
              <a:gd name="connsiteY9" fmla="*/ 1114876 h 2220657"/>
              <a:gd name="connsiteX10" fmla="*/ 903988 w 1557280"/>
              <a:gd name="connsiteY10" fmla="*/ 1124891 h 2220657"/>
              <a:gd name="connsiteX11" fmla="*/ 973384 w 1557280"/>
              <a:gd name="connsiteY11" fmla="*/ 1158689 h 2220657"/>
              <a:gd name="connsiteX12" fmla="*/ 1438551 w 1557280"/>
              <a:gd name="connsiteY12" fmla="*/ 1312231 h 2220657"/>
              <a:gd name="connsiteX13" fmla="*/ 1427669 w 1557280"/>
              <a:gd name="connsiteY13" fmla="*/ 1348466 h 2220657"/>
              <a:gd name="connsiteX14" fmla="*/ 1079642 w 1557280"/>
              <a:gd name="connsiteY14" fmla="*/ 1475299 h 2220657"/>
              <a:gd name="connsiteX15" fmla="*/ 1069606 w 1557280"/>
              <a:gd name="connsiteY15" fmla="*/ 1515720 h 2220657"/>
              <a:gd name="connsiteX16" fmla="*/ 1495822 w 1557280"/>
              <a:gd name="connsiteY16" fmla="*/ 1650192 h 2220657"/>
              <a:gd name="connsiteX17" fmla="*/ 1556379 w 1557280"/>
              <a:gd name="connsiteY17" fmla="*/ 1666875 h 2220657"/>
              <a:gd name="connsiteX18" fmla="*/ 1491680 w 1557280"/>
              <a:gd name="connsiteY18" fmla="*/ 1697015 h 2220657"/>
              <a:gd name="connsiteX19" fmla="*/ 653509 w 1557280"/>
              <a:gd name="connsiteY19" fmla="*/ 1906379 h 2220657"/>
              <a:gd name="connsiteX20" fmla="*/ 606887 w 1557280"/>
              <a:gd name="connsiteY20" fmla="*/ 1909210 h 2220657"/>
              <a:gd name="connsiteX21" fmla="*/ 606887 w 1557280"/>
              <a:gd name="connsiteY21" fmla="*/ 2064933 h 2220657"/>
              <a:gd name="connsiteX22" fmla="*/ 606887 w 1557280"/>
              <a:gd name="connsiteY22" fmla="*/ 2220657 h 2220657"/>
              <a:gd name="connsiteX23" fmla="*/ 520142 w 1557280"/>
              <a:gd name="connsiteY23" fmla="*/ 2220657 h 2220657"/>
              <a:gd name="connsiteX24" fmla="*/ 433398 w 1557280"/>
              <a:gd name="connsiteY24" fmla="*/ 2220657 h 2220657"/>
              <a:gd name="connsiteX25" fmla="*/ 433398 w 1557280"/>
              <a:gd name="connsiteY25" fmla="*/ 2064984 h 2220657"/>
              <a:gd name="connsiteX26" fmla="*/ 433398 w 1557280"/>
              <a:gd name="connsiteY26" fmla="*/ 1909316 h 2220657"/>
              <a:gd name="connsiteX27" fmla="*/ 388941 w 1557280"/>
              <a:gd name="connsiteY27" fmla="*/ 1906445 h 2220657"/>
              <a:gd name="connsiteX28" fmla="*/ 168381 w 1557280"/>
              <a:gd name="connsiteY28" fmla="*/ 1882716 h 2220657"/>
              <a:gd name="connsiteX29" fmla="*/ 0 w 1557280"/>
              <a:gd name="connsiteY29" fmla="*/ 1849014 h 2220657"/>
              <a:gd name="connsiteX30" fmla="*/ 0 w 1557280"/>
              <a:gd name="connsiteY30" fmla="*/ 1502237 h 2220657"/>
              <a:gd name="connsiteX31" fmla="*/ 595 w 1557280"/>
              <a:gd name="connsiteY31" fmla="*/ 1501964 h 2220657"/>
              <a:gd name="connsiteX32" fmla="*/ 2363 w 1557280"/>
              <a:gd name="connsiteY32" fmla="*/ 1486933 h 2220657"/>
              <a:gd name="connsiteX33" fmla="*/ 0 w 1557280"/>
              <a:gd name="connsiteY33" fmla="*/ 1486272 h 2220657"/>
              <a:gd name="connsiteX34" fmla="*/ 0 w 1557280"/>
              <a:gd name="connsiteY34" fmla="*/ 1189404 h 2220657"/>
              <a:gd name="connsiteX35" fmla="*/ 57677 w 1557280"/>
              <a:gd name="connsiteY35" fmla="*/ 1162787 h 2220657"/>
              <a:gd name="connsiteX36" fmla="*/ 128802 w 1557280"/>
              <a:gd name="connsiteY36" fmla="*/ 1125240 h 2220657"/>
              <a:gd name="connsiteX37" fmla="*/ 70637 w 1557280"/>
              <a:gd name="connsiteY37" fmla="*/ 1108330 h 2220657"/>
              <a:gd name="connsiteX38" fmla="*/ 0 w 1557280"/>
              <a:gd name="connsiteY38" fmla="*/ 1086844 h 2220657"/>
              <a:gd name="connsiteX39" fmla="*/ 0 w 1557280"/>
              <a:gd name="connsiteY39" fmla="*/ 899257 h 2220657"/>
              <a:gd name="connsiteX40" fmla="*/ 63266 w 1557280"/>
              <a:gd name="connsiteY40" fmla="*/ 875123 h 2220657"/>
              <a:gd name="connsiteX41" fmla="*/ 161934 w 1557280"/>
              <a:gd name="connsiteY41" fmla="*/ 829727 h 2220657"/>
              <a:gd name="connsiteX42" fmla="*/ 213587 w 1557280"/>
              <a:gd name="connsiteY42" fmla="*/ 803789 h 2220657"/>
              <a:gd name="connsiteX43" fmla="*/ 183618 w 1557280"/>
              <a:gd name="connsiteY43" fmla="*/ 796317 h 2220657"/>
              <a:gd name="connsiteX44" fmla="*/ 7915 w 1557280"/>
              <a:gd name="connsiteY44" fmla="*/ 738573 h 2220657"/>
              <a:gd name="connsiteX45" fmla="*/ 0 w 1557280"/>
              <a:gd name="connsiteY45" fmla="*/ 735359 h 2220657"/>
              <a:gd name="connsiteX46" fmla="*/ 0 w 1557280"/>
              <a:gd name="connsiteY46" fmla="*/ 668039 h 2220657"/>
              <a:gd name="connsiteX47" fmla="*/ 106933 w 1557280"/>
              <a:gd name="connsiteY47" fmla="*/ 638974 h 2220657"/>
              <a:gd name="connsiteX48" fmla="*/ 494122 w 1557280"/>
              <a:gd name="connsiteY48" fmla="*/ 403666 h 2220657"/>
              <a:gd name="connsiteX49" fmla="*/ 520142 w 1557280"/>
              <a:gd name="connsiteY49" fmla="*/ 381954 h 2220657"/>
              <a:gd name="connsiteX50" fmla="*/ 520142 w 1557280"/>
              <a:gd name="connsiteY50" fmla="*/ 0 h 2220657"/>
              <a:gd name="connsiteX51" fmla="*/ 549477 w 1557280"/>
              <a:gd name="connsiteY51" fmla="*/ 54217 h 2220657"/>
              <a:gd name="connsiteX52" fmla="*/ 581927 w 1557280"/>
              <a:gd name="connsiteY52" fmla="*/ 108540 h 2220657"/>
              <a:gd name="connsiteX53" fmla="*/ 695941 w 1557280"/>
              <a:gd name="connsiteY53" fmla="*/ 126644 h 2220657"/>
              <a:gd name="connsiteX54" fmla="*/ 654121 w 1557280"/>
              <a:gd name="connsiteY54" fmla="*/ 170929 h 2220657"/>
              <a:gd name="connsiteX55" fmla="*/ 609980 w 1557280"/>
              <a:gd name="connsiteY55" fmla="*/ 212894 h 2220657"/>
              <a:gd name="connsiteX56" fmla="*/ 619278 w 1557280"/>
              <a:gd name="connsiteY56" fmla="*/ 266096 h 2220657"/>
              <a:gd name="connsiteX57" fmla="*/ 628572 w 1557280"/>
              <a:gd name="connsiteY57" fmla="*/ 326909 h 2220657"/>
              <a:gd name="connsiteX58" fmla="*/ 574205 w 1557280"/>
              <a:gd name="connsiteY58" fmla="*/ 306456 h 2220657"/>
              <a:gd name="connsiteX59" fmla="*/ 519838 w 1557280"/>
              <a:gd name="connsiteY59" fmla="*/ 278381 h 2220657"/>
              <a:gd name="connsiteX60" fmla="*/ 467147 w 1557280"/>
              <a:gd name="connsiteY60" fmla="*/ 306101 h 2220657"/>
              <a:gd name="connsiteX61" fmla="*/ 412379 w 1557280"/>
              <a:gd name="connsiteY61" fmla="*/ 331739 h 2220657"/>
              <a:gd name="connsiteX62" fmla="*/ 420385 w 1557280"/>
              <a:gd name="connsiteY62" fmla="*/ 271087 h 2220657"/>
              <a:gd name="connsiteX63" fmla="*/ 430467 w 1557280"/>
              <a:gd name="connsiteY63" fmla="*/ 212511 h 2220657"/>
              <a:gd name="connsiteX64" fmla="*/ 386221 w 1557280"/>
              <a:gd name="connsiteY64" fmla="*/ 170763 h 2220657"/>
              <a:gd name="connsiteX65" fmla="*/ 344317 w 1557280"/>
              <a:gd name="connsiteY65" fmla="*/ 126671 h 2220657"/>
              <a:gd name="connsiteX66" fmla="*/ 458358 w 1557280"/>
              <a:gd name="connsiteY66" fmla="*/ 108540 h 2220657"/>
              <a:gd name="connsiteX67" fmla="*/ 490807 w 1557280"/>
              <a:gd name="connsiteY67" fmla="*/ 54217 h 2220657"/>
              <a:gd name="connsiteX68" fmla="*/ 520142 w 1557280"/>
              <a:gd name="connsiteY68" fmla="*/ 0 h 222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557280" h="2220657">
                <a:moveTo>
                  <a:pt x="520142" y="381954"/>
                </a:moveTo>
                <a:cubicBezTo>
                  <a:pt x="521336" y="381954"/>
                  <a:pt x="533044" y="391724"/>
                  <a:pt x="546169" y="403666"/>
                </a:cubicBezTo>
                <a:cubicBezTo>
                  <a:pt x="706506" y="549607"/>
                  <a:pt x="876402" y="637473"/>
                  <a:pt x="1077084" y="678244"/>
                </a:cubicBezTo>
                <a:cubicBezTo>
                  <a:pt x="1123839" y="687744"/>
                  <a:pt x="1136036" y="691607"/>
                  <a:pt x="1131329" y="695421"/>
                </a:cubicBezTo>
                <a:cubicBezTo>
                  <a:pt x="1115073" y="708584"/>
                  <a:pt x="962604" y="766971"/>
                  <a:pt x="897483" y="784969"/>
                </a:cubicBezTo>
                <a:cubicBezTo>
                  <a:pt x="870046" y="792548"/>
                  <a:pt x="842998" y="800131"/>
                  <a:pt x="837369" y="801812"/>
                </a:cubicBezTo>
                <a:cubicBezTo>
                  <a:pt x="797881" y="813621"/>
                  <a:pt x="1108972" y="932182"/>
                  <a:pt x="1258500" y="962311"/>
                </a:cubicBezTo>
                <a:cubicBezTo>
                  <a:pt x="1291266" y="968917"/>
                  <a:pt x="1318952" y="975191"/>
                  <a:pt x="1320018" y="976257"/>
                </a:cubicBezTo>
                <a:cubicBezTo>
                  <a:pt x="1322677" y="978915"/>
                  <a:pt x="1213615" y="1027659"/>
                  <a:pt x="1156983" y="1049122"/>
                </a:cubicBezTo>
                <a:cubicBezTo>
                  <a:pt x="1101311" y="1070218"/>
                  <a:pt x="1001753" y="1101130"/>
                  <a:pt x="945193" y="1114876"/>
                </a:cubicBezTo>
                <a:lnTo>
                  <a:pt x="903988" y="1124891"/>
                </a:lnTo>
                <a:lnTo>
                  <a:pt x="973384" y="1158689"/>
                </a:lnTo>
                <a:cubicBezTo>
                  <a:pt x="1121580" y="1230872"/>
                  <a:pt x="1284437" y="1284623"/>
                  <a:pt x="1438551" y="1312231"/>
                </a:cubicBezTo>
                <a:cubicBezTo>
                  <a:pt x="1488616" y="1321197"/>
                  <a:pt x="1488888" y="1320286"/>
                  <a:pt x="1427669" y="1348466"/>
                </a:cubicBezTo>
                <a:cubicBezTo>
                  <a:pt x="1310975" y="1402190"/>
                  <a:pt x="1192031" y="1445537"/>
                  <a:pt x="1079642" y="1475299"/>
                </a:cubicBezTo>
                <a:cubicBezTo>
                  <a:pt x="1014805" y="1492471"/>
                  <a:pt x="1014978" y="1491782"/>
                  <a:pt x="1069606" y="1515720"/>
                </a:cubicBezTo>
                <a:cubicBezTo>
                  <a:pt x="1215497" y="1579664"/>
                  <a:pt x="1348814" y="1621724"/>
                  <a:pt x="1495822" y="1650192"/>
                </a:cubicBezTo>
                <a:cubicBezTo>
                  <a:pt x="1550833" y="1660846"/>
                  <a:pt x="1560709" y="1663562"/>
                  <a:pt x="1556379" y="1666875"/>
                </a:cubicBezTo>
                <a:cubicBezTo>
                  <a:pt x="1555385" y="1667636"/>
                  <a:pt x="1526267" y="1681199"/>
                  <a:pt x="1491680" y="1697015"/>
                </a:cubicBezTo>
                <a:cubicBezTo>
                  <a:pt x="1225574" y="1818697"/>
                  <a:pt x="945565" y="1888642"/>
                  <a:pt x="653509" y="1906379"/>
                </a:cubicBezTo>
                <a:lnTo>
                  <a:pt x="606887" y="1909210"/>
                </a:lnTo>
                <a:lnTo>
                  <a:pt x="606887" y="2064933"/>
                </a:lnTo>
                <a:lnTo>
                  <a:pt x="606887" y="2220657"/>
                </a:lnTo>
                <a:lnTo>
                  <a:pt x="520142" y="2220657"/>
                </a:lnTo>
                <a:lnTo>
                  <a:pt x="433398" y="2220657"/>
                </a:lnTo>
                <a:lnTo>
                  <a:pt x="433398" y="2064984"/>
                </a:lnTo>
                <a:lnTo>
                  <a:pt x="433398" y="1909316"/>
                </a:lnTo>
                <a:lnTo>
                  <a:pt x="388941" y="1906445"/>
                </a:lnTo>
                <a:cubicBezTo>
                  <a:pt x="313802" y="1901603"/>
                  <a:pt x="240396" y="1893722"/>
                  <a:pt x="168381" y="1882716"/>
                </a:cubicBezTo>
                <a:lnTo>
                  <a:pt x="0" y="1849014"/>
                </a:lnTo>
                <a:lnTo>
                  <a:pt x="0" y="1502237"/>
                </a:lnTo>
                <a:lnTo>
                  <a:pt x="595" y="1501964"/>
                </a:lnTo>
                <a:cubicBezTo>
                  <a:pt x="14004" y="1494889"/>
                  <a:pt x="14426" y="1491297"/>
                  <a:pt x="2363" y="1486933"/>
                </a:cubicBezTo>
                <a:lnTo>
                  <a:pt x="0" y="1486272"/>
                </a:lnTo>
                <a:lnTo>
                  <a:pt x="0" y="1189404"/>
                </a:lnTo>
                <a:lnTo>
                  <a:pt x="57677" y="1162787"/>
                </a:lnTo>
                <a:cubicBezTo>
                  <a:pt x="98039" y="1143573"/>
                  <a:pt x="130467" y="1126906"/>
                  <a:pt x="128802" y="1125240"/>
                </a:cubicBezTo>
                <a:cubicBezTo>
                  <a:pt x="127491" y="1123930"/>
                  <a:pt x="101321" y="1116325"/>
                  <a:pt x="70637" y="1108330"/>
                </a:cubicBezTo>
                <a:lnTo>
                  <a:pt x="0" y="1086844"/>
                </a:lnTo>
                <a:lnTo>
                  <a:pt x="0" y="899257"/>
                </a:lnTo>
                <a:lnTo>
                  <a:pt x="63266" y="875123"/>
                </a:lnTo>
                <a:cubicBezTo>
                  <a:pt x="96614" y="861115"/>
                  <a:pt x="129659" y="845929"/>
                  <a:pt x="161934" y="829727"/>
                </a:cubicBezTo>
                <a:lnTo>
                  <a:pt x="213587" y="803789"/>
                </a:lnTo>
                <a:lnTo>
                  <a:pt x="183618" y="796317"/>
                </a:lnTo>
                <a:cubicBezTo>
                  <a:pt x="138942" y="785175"/>
                  <a:pt x="67324" y="761000"/>
                  <a:pt x="7915" y="738573"/>
                </a:cubicBezTo>
                <a:lnTo>
                  <a:pt x="0" y="735359"/>
                </a:lnTo>
                <a:lnTo>
                  <a:pt x="0" y="668039"/>
                </a:lnTo>
                <a:lnTo>
                  <a:pt x="106933" y="638974"/>
                </a:lnTo>
                <a:cubicBezTo>
                  <a:pt x="248081" y="590078"/>
                  <a:pt x="373340" y="513601"/>
                  <a:pt x="494122" y="403666"/>
                </a:cubicBezTo>
                <a:cubicBezTo>
                  <a:pt x="507240" y="391724"/>
                  <a:pt x="518949" y="381954"/>
                  <a:pt x="520142" y="381954"/>
                </a:cubicBezTo>
                <a:close/>
                <a:moveTo>
                  <a:pt x="520142" y="0"/>
                </a:moveTo>
                <a:cubicBezTo>
                  <a:pt x="521425" y="0"/>
                  <a:pt x="534626" y="24400"/>
                  <a:pt x="549477" y="54217"/>
                </a:cubicBezTo>
                <a:cubicBezTo>
                  <a:pt x="564328" y="84035"/>
                  <a:pt x="578935" y="108479"/>
                  <a:pt x="581927" y="108540"/>
                </a:cubicBezTo>
                <a:cubicBezTo>
                  <a:pt x="594767" y="108807"/>
                  <a:pt x="693831" y="124535"/>
                  <a:pt x="695941" y="126644"/>
                </a:cubicBezTo>
                <a:cubicBezTo>
                  <a:pt x="697213" y="127915"/>
                  <a:pt x="678398" y="147846"/>
                  <a:pt x="654121" y="170929"/>
                </a:cubicBezTo>
                <a:lnTo>
                  <a:pt x="609980" y="212894"/>
                </a:lnTo>
                <a:lnTo>
                  <a:pt x="619278" y="266096"/>
                </a:lnTo>
                <a:cubicBezTo>
                  <a:pt x="624392" y="295359"/>
                  <a:pt x="628572" y="322723"/>
                  <a:pt x="628572" y="326909"/>
                </a:cubicBezTo>
                <a:cubicBezTo>
                  <a:pt x="628572" y="333088"/>
                  <a:pt x="618285" y="329213"/>
                  <a:pt x="574205" y="306456"/>
                </a:cubicBezTo>
                <a:lnTo>
                  <a:pt x="519838" y="278381"/>
                </a:lnTo>
                <a:lnTo>
                  <a:pt x="467147" y="306101"/>
                </a:lnTo>
                <a:cubicBezTo>
                  <a:pt x="438167" y="321345"/>
                  <a:pt x="413517" y="332882"/>
                  <a:pt x="412379" y="331739"/>
                </a:cubicBezTo>
                <a:cubicBezTo>
                  <a:pt x="411236" y="330600"/>
                  <a:pt x="414839" y="303303"/>
                  <a:pt x="420385" y="271087"/>
                </a:cubicBezTo>
                <a:lnTo>
                  <a:pt x="430467" y="212511"/>
                </a:lnTo>
                <a:lnTo>
                  <a:pt x="386221" y="170763"/>
                </a:lnTo>
                <a:cubicBezTo>
                  <a:pt x="361882" y="147807"/>
                  <a:pt x="343023" y="127965"/>
                  <a:pt x="344317" y="126671"/>
                </a:cubicBezTo>
                <a:cubicBezTo>
                  <a:pt x="346443" y="124540"/>
                  <a:pt x="445412" y="108812"/>
                  <a:pt x="458358" y="108540"/>
                </a:cubicBezTo>
                <a:cubicBezTo>
                  <a:pt x="461351" y="108479"/>
                  <a:pt x="475957" y="84035"/>
                  <a:pt x="490807" y="54217"/>
                </a:cubicBezTo>
                <a:cubicBezTo>
                  <a:pt x="505658" y="24400"/>
                  <a:pt x="518860" y="0"/>
                  <a:pt x="520142" y="0"/>
                </a:cubicBezTo>
                <a:close/>
              </a:path>
            </a:pathLst>
          </a:custGeom>
          <a:solidFill>
            <a:schemeClr val="accent1">
              <a:lumMod val="60000"/>
              <a:lumOff val="40000"/>
            </a:schemeClr>
          </a:solidFill>
          <a:ln w="5453"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9" name="任意多边形: 形状 18">
            <a:extLst>
              <a:ext uri="{FF2B5EF4-FFF2-40B4-BE49-F238E27FC236}">
                <a16:creationId xmlns:a16="http://schemas.microsoft.com/office/drawing/2014/main" id="{8C30AF1D-DBB4-5F18-B268-7D9DFCFD25F5}"/>
              </a:ext>
            </a:extLst>
          </p:cNvPr>
          <p:cNvSpPr/>
          <p:nvPr userDrawn="1"/>
        </p:nvSpPr>
        <p:spPr>
          <a:xfrm>
            <a:off x="10958644" y="3403603"/>
            <a:ext cx="1233357" cy="1608257"/>
          </a:xfrm>
          <a:custGeom>
            <a:avLst/>
            <a:gdLst>
              <a:gd name="connsiteX0" fmla="*/ 764657 w 1233357"/>
              <a:gd name="connsiteY0" fmla="*/ 1409647 h 1608257"/>
              <a:gd name="connsiteX1" fmla="*/ 764657 w 1233357"/>
              <a:gd name="connsiteY1" fmla="*/ 1506709 h 1608257"/>
              <a:gd name="connsiteX2" fmla="*/ 1186816 w 1233357"/>
              <a:gd name="connsiteY2" fmla="*/ 1520883 h 1608257"/>
              <a:gd name="connsiteX3" fmla="*/ 1186816 w 1233357"/>
              <a:gd name="connsiteY3" fmla="*/ 1423821 h 1608257"/>
              <a:gd name="connsiteX4" fmla="*/ 595113 w 1233357"/>
              <a:gd name="connsiteY4" fmla="*/ 1400676 h 1608257"/>
              <a:gd name="connsiteX5" fmla="*/ 505585 w 1233357"/>
              <a:gd name="connsiteY5" fmla="*/ 1403547 h 1608257"/>
              <a:gd name="connsiteX6" fmla="*/ 506123 w 1233357"/>
              <a:gd name="connsiteY6" fmla="*/ 1504916 h 1608257"/>
              <a:gd name="connsiteX7" fmla="*/ 595651 w 1233357"/>
              <a:gd name="connsiteY7" fmla="*/ 1502045 h 1608257"/>
              <a:gd name="connsiteX8" fmla="*/ 229828 w 1233357"/>
              <a:gd name="connsiteY8" fmla="*/ 1352953 h 1608257"/>
              <a:gd name="connsiteX9" fmla="*/ 162728 w 1233357"/>
              <a:gd name="connsiteY9" fmla="*/ 1366409 h 1608257"/>
              <a:gd name="connsiteX10" fmla="*/ 162728 w 1233357"/>
              <a:gd name="connsiteY10" fmla="*/ 1423103 h 1608257"/>
              <a:gd name="connsiteX11" fmla="*/ 229828 w 1233357"/>
              <a:gd name="connsiteY11" fmla="*/ 1409647 h 1608257"/>
              <a:gd name="connsiteX12" fmla="*/ 346626 w 1233357"/>
              <a:gd name="connsiteY12" fmla="*/ 1326041 h 1608257"/>
              <a:gd name="connsiteX13" fmla="*/ 273425 w 1233357"/>
              <a:gd name="connsiteY13" fmla="*/ 1340753 h 1608257"/>
              <a:gd name="connsiteX14" fmla="*/ 273425 w 1233357"/>
              <a:gd name="connsiteY14" fmla="*/ 1402471 h 1608257"/>
              <a:gd name="connsiteX15" fmla="*/ 346626 w 1233357"/>
              <a:gd name="connsiteY15" fmla="*/ 1387759 h 1608257"/>
              <a:gd name="connsiteX16" fmla="*/ 229828 w 1233357"/>
              <a:gd name="connsiteY16" fmla="*/ 1248535 h 1608257"/>
              <a:gd name="connsiteX17" fmla="*/ 162728 w 1233357"/>
              <a:gd name="connsiteY17" fmla="*/ 1263247 h 1608257"/>
              <a:gd name="connsiteX18" fmla="*/ 162728 w 1233357"/>
              <a:gd name="connsiteY18" fmla="*/ 1319941 h 1608257"/>
              <a:gd name="connsiteX19" fmla="*/ 229828 w 1233357"/>
              <a:gd name="connsiteY19" fmla="*/ 1305409 h 1608257"/>
              <a:gd name="connsiteX20" fmla="*/ 346626 w 1233357"/>
              <a:gd name="connsiteY20" fmla="*/ 1219470 h 1608257"/>
              <a:gd name="connsiteX21" fmla="*/ 273425 w 1233357"/>
              <a:gd name="connsiteY21" fmla="*/ 1235437 h 1608257"/>
              <a:gd name="connsiteX22" fmla="*/ 273425 w 1233357"/>
              <a:gd name="connsiteY22" fmla="*/ 1297155 h 1608257"/>
              <a:gd name="connsiteX23" fmla="*/ 346626 w 1233357"/>
              <a:gd name="connsiteY23" fmla="*/ 1281188 h 1608257"/>
              <a:gd name="connsiteX24" fmla="*/ 593856 w 1233357"/>
              <a:gd name="connsiteY24" fmla="*/ 1171567 h 1608257"/>
              <a:gd name="connsiteX25" fmla="*/ 504330 w 1233357"/>
              <a:gd name="connsiteY25" fmla="*/ 1182690 h 1608257"/>
              <a:gd name="connsiteX26" fmla="*/ 505047 w 1233357"/>
              <a:gd name="connsiteY26" fmla="*/ 1284238 h 1608257"/>
              <a:gd name="connsiteX27" fmla="*/ 594575 w 1233357"/>
              <a:gd name="connsiteY27" fmla="*/ 1273115 h 1608257"/>
              <a:gd name="connsiteX28" fmla="*/ 764657 w 1233357"/>
              <a:gd name="connsiteY28" fmla="*/ 1153984 h 1608257"/>
              <a:gd name="connsiteX29" fmla="*/ 765554 w 1233357"/>
              <a:gd name="connsiteY29" fmla="*/ 1258403 h 1608257"/>
              <a:gd name="connsiteX30" fmla="*/ 1186816 w 1233357"/>
              <a:gd name="connsiteY30" fmla="*/ 1303974 h 1608257"/>
              <a:gd name="connsiteX31" fmla="*/ 1186816 w 1233357"/>
              <a:gd name="connsiteY31" fmla="*/ 1206911 h 1608257"/>
              <a:gd name="connsiteX32" fmla="*/ 229828 w 1233357"/>
              <a:gd name="connsiteY32" fmla="*/ 1144295 h 1608257"/>
              <a:gd name="connsiteX33" fmla="*/ 162728 w 1233357"/>
              <a:gd name="connsiteY33" fmla="*/ 1160084 h 1608257"/>
              <a:gd name="connsiteX34" fmla="*/ 162728 w 1233357"/>
              <a:gd name="connsiteY34" fmla="*/ 1216778 h 1608257"/>
              <a:gd name="connsiteX35" fmla="*/ 229828 w 1233357"/>
              <a:gd name="connsiteY35" fmla="*/ 1200990 h 1608257"/>
              <a:gd name="connsiteX36" fmla="*/ 346626 w 1233357"/>
              <a:gd name="connsiteY36" fmla="*/ 1113078 h 1608257"/>
              <a:gd name="connsiteX37" fmla="*/ 273425 w 1233357"/>
              <a:gd name="connsiteY37" fmla="*/ 1130302 h 1608257"/>
              <a:gd name="connsiteX38" fmla="*/ 273425 w 1233357"/>
              <a:gd name="connsiteY38" fmla="*/ 1192020 h 1608257"/>
              <a:gd name="connsiteX39" fmla="*/ 346626 w 1233357"/>
              <a:gd name="connsiteY39" fmla="*/ 1174796 h 1608257"/>
              <a:gd name="connsiteX40" fmla="*/ 229828 w 1233357"/>
              <a:gd name="connsiteY40" fmla="*/ 1039878 h 1608257"/>
              <a:gd name="connsiteX41" fmla="*/ 162728 w 1233357"/>
              <a:gd name="connsiteY41" fmla="*/ 1056742 h 1608257"/>
              <a:gd name="connsiteX42" fmla="*/ 162728 w 1233357"/>
              <a:gd name="connsiteY42" fmla="*/ 1113436 h 1608257"/>
              <a:gd name="connsiteX43" fmla="*/ 229828 w 1233357"/>
              <a:gd name="connsiteY43" fmla="*/ 1096393 h 1608257"/>
              <a:gd name="connsiteX44" fmla="*/ 346626 w 1233357"/>
              <a:gd name="connsiteY44" fmla="*/ 1006506 h 1608257"/>
              <a:gd name="connsiteX45" fmla="*/ 273425 w 1233357"/>
              <a:gd name="connsiteY45" fmla="*/ 1024986 h 1608257"/>
              <a:gd name="connsiteX46" fmla="*/ 273425 w 1233357"/>
              <a:gd name="connsiteY46" fmla="*/ 1086704 h 1608257"/>
              <a:gd name="connsiteX47" fmla="*/ 346626 w 1233357"/>
              <a:gd name="connsiteY47" fmla="*/ 1068224 h 1608257"/>
              <a:gd name="connsiteX48" fmla="*/ 592421 w 1233357"/>
              <a:gd name="connsiteY48" fmla="*/ 942815 h 1608257"/>
              <a:gd name="connsiteX49" fmla="*/ 502895 w 1233357"/>
              <a:gd name="connsiteY49" fmla="*/ 959859 h 1608257"/>
              <a:gd name="connsiteX50" fmla="*/ 503433 w 1233357"/>
              <a:gd name="connsiteY50" fmla="*/ 1061227 h 1608257"/>
              <a:gd name="connsiteX51" fmla="*/ 592959 w 1233357"/>
              <a:gd name="connsiteY51" fmla="*/ 1044184 h 1608257"/>
              <a:gd name="connsiteX52" fmla="*/ 229828 w 1233357"/>
              <a:gd name="connsiteY52" fmla="*/ 935279 h 1608257"/>
              <a:gd name="connsiteX53" fmla="*/ 162728 w 1233357"/>
              <a:gd name="connsiteY53" fmla="*/ 953580 h 1608257"/>
              <a:gd name="connsiteX54" fmla="*/ 162728 w 1233357"/>
              <a:gd name="connsiteY54" fmla="*/ 1010274 h 1608257"/>
              <a:gd name="connsiteX55" fmla="*/ 229828 w 1233357"/>
              <a:gd name="connsiteY55" fmla="*/ 992153 h 1608257"/>
              <a:gd name="connsiteX56" fmla="*/ 764657 w 1233357"/>
              <a:gd name="connsiteY56" fmla="*/ 924515 h 1608257"/>
              <a:gd name="connsiteX57" fmla="*/ 764657 w 1233357"/>
              <a:gd name="connsiteY57" fmla="*/ 1021577 h 1608257"/>
              <a:gd name="connsiteX58" fmla="*/ 1186816 w 1233357"/>
              <a:gd name="connsiteY58" fmla="*/ 1092983 h 1608257"/>
              <a:gd name="connsiteX59" fmla="*/ 1186816 w 1233357"/>
              <a:gd name="connsiteY59" fmla="*/ 995921 h 1608257"/>
              <a:gd name="connsiteX60" fmla="*/ 346626 w 1233357"/>
              <a:gd name="connsiteY60" fmla="*/ 900114 h 1608257"/>
              <a:gd name="connsiteX61" fmla="*/ 273425 w 1233357"/>
              <a:gd name="connsiteY61" fmla="*/ 919850 h 1608257"/>
              <a:gd name="connsiteX62" fmla="*/ 273425 w 1233357"/>
              <a:gd name="connsiteY62" fmla="*/ 981568 h 1608257"/>
              <a:gd name="connsiteX63" fmla="*/ 346626 w 1233357"/>
              <a:gd name="connsiteY63" fmla="*/ 961833 h 1608257"/>
              <a:gd name="connsiteX64" fmla="*/ 229828 w 1233357"/>
              <a:gd name="connsiteY64" fmla="*/ 830861 h 1608257"/>
              <a:gd name="connsiteX65" fmla="*/ 162728 w 1233357"/>
              <a:gd name="connsiteY65" fmla="*/ 850238 h 1608257"/>
              <a:gd name="connsiteX66" fmla="*/ 162728 w 1233357"/>
              <a:gd name="connsiteY66" fmla="*/ 906933 h 1608257"/>
              <a:gd name="connsiteX67" fmla="*/ 229828 w 1233357"/>
              <a:gd name="connsiteY67" fmla="*/ 887556 h 1608257"/>
              <a:gd name="connsiteX68" fmla="*/ 346626 w 1233357"/>
              <a:gd name="connsiteY68" fmla="*/ 793544 h 1608257"/>
              <a:gd name="connsiteX69" fmla="*/ 273425 w 1233357"/>
              <a:gd name="connsiteY69" fmla="*/ 814714 h 1608257"/>
              <a:gd name="connsiteX70" fmla="*/ 273425 w 1233357"/>
              <a:gd name="connsiteY70" fmla="*/ 876432 h 1608257"/>
              <a:gd name="connsiteX71" fmla="*/ 346626 w 1233357"/>
              <a:gd name="connsiteY71" fmla="*/ 855262 h 1608257"/>
              <a:gd name="connsiteX72" fmla="*/ 229828 w 1233357"/>
              <a:gd name="connsiteY72" fmla="*/ 726801 h 1608257"/>
              <a:gd name="connsiteX73" fmla="*/ 162728 w 1233357"/>
              <a:gd name="connsiteY73" fmla="*/ 747254 h 1608257"/>
              <a:gd name="connsiteX74" fmla="*/ 162728 w 1233357"/>
              <a:gd name="connsiteY74" fmla="*/ 803950 h 1608257"/>
              <a:gd name="connsiteX75" fmla="*/ 229828 w 1233357"/>
              <a:gd name="connsiteY75" fmla="*/ 783317 h 1608257"/>
              <a:gd name="connsiteX76" fmla="*/ 590986 w 1233357"/>
              <a:gd name="connsiteY76" fmla="*/ 713884 h 1608257"/>
              <a:gd name="connsiteX77" fmla="*/ 501459 w 1233357"/>
              <a:gd name="connsiteY77" fmla="*/ 730928 h 1608257"/>
              <a:gd name="connsiteX78" fmla="*/ 501997 w 1233357"/>
              <a:gd name="connsiteY78" fmla="*/ 832655 h 1608257"/>
              <a:gd name="connsiteX79" fmla="*/ 591524 w 1233357"/>
              <a:gd name="connsiteY79" fmla="*/ 815611 h 1608257"/>
              <a:gd name="connsiteX80" fmla="*/ 764478 w 1233357"/>
              <a:gd name="connsiteY80" fmla="*/ 693431 h 1608257"/>
              <a:gd name="connsiteX81" fmla="*/ 764478 w 1233357"/>
              <a:gd name="connsiteY81" fmla="*/ 790493 h 1608257"/>
              <a:gd name="connsiteX82" fmla="*/ 1195248 w 1233357"/>
              <a:gd name="connsiteY82" fmla="*/ 878944 h 1608257"/>
              <a:gd name="connsiteX83" fmla="*/ 1195248 w 1233357"/>
              <a:gd name="connsiteY83" fmla="*/ 781881 h 1608257"/>
              <a:gd name="connsiteX84" fmla="*/ 346626 w 1233357"/>
              <a:gd name="connsiteY84" fmla="*/ 687152 h 1608257"/>
              <a:gd name="connsiteX85" fmla="*/ 273425 w 1233357"/>
              <a:gd name="connsiteY85" fmla="*/ 709578 h 1608257"/>
              <a:gd name="connsiteX86" fmla="*/ 273425 w 1233357"/>
              <a:gd name="connsiteY86" fmla="*/ 771296 h 1608257"/>
              <a:gd name="connsiteX87" fmla="*/ 346626 w 1233357"/>
              <a:gd name="connsiteY87" fmla="*/ 748870 h 1608257"/>
              <a:gd name="connsiteX88" fmla="*/ 229828 w 1233357"/>
              <a:gd name="connsiteY88" fmla="*/ 622204 h 1608257"/>
              <a:gd name="connsiteX89" fmla="*/ 162728 w 1233357"/>
              <a:gd name="connsiteY89" fmla="*/ 643913 h 1608257"/>
              <a:gd name="connsiteX90" fmla="*/ 162728 w 1233357"/>
              <a:gd name="connsiteY90" fmla="*/ 700607 h 1608257"/>
              <a:gd name="connsiteX91" fmla="*/ 229828 w 1233357"/>
              <a:gd name="connsiteY91" fmla="*/ 678898 h 1608257"/>
              <a:gd name="connsiteX92" fmla="*/ 346626 w 1233357"/>
              <a:gd name="connsiteY92" fmla="*/ 580580 h 1608257"/>
              <a:gd name="connsiteX93" fmla="*/ 273425 w 1233357"/>
              <a:gd name="connsiteY93" fmla="*/ 604262 h 1608257"/>
              <a:gd name="connsiteX94" fmla="*/ 273425 w 1233357"/>
              <a:gd name="connsiteY94" fmla="*/ 665981 h 1608257"/>
              <a:gd name="connsiteX95" fmla="*/ 346626 w 1233357"/>
              <a:gd name="connsiteY95" fmla="*/ 642298 h 1608257"/>
              <a:gd name="connsiteX96" fmla="*/ 229828 w 1233357"/>
              <a:gd name="connsiteY96" fmla="*/ 517785 h 1608257"/>
              <a:gd name="connsiteX97" fmla="*/ 162728 w 1233357"/>
              <a:gd name="connsiteY97" fmla="*/ 540751 h 1608257"/>
              <a:gd name="connsiteX98" fmla="*/ 162728 w 1233357"/>
              <a:gd name="connsiteY98" fmla="*/ 597445 h 1608257"/>
              <a:gd name="connsiteX99" fmla="*/ 229828 w 1233357"/>
              <a:gd name="connsiteY99" fmla="*/ 574481 h 1608257"/>
              <a:gd name="connsiteX100" fmla="*/ 589730 w 1233357"/>
              <a:gd name="connsiteY100" fmla="*/ 485133 h 1608257"/>
              <a:gd name="connsiteX101" fmla="*/ 500203 w 1233357"/>
              <a:gd name="connsiteY101" fmla="*/ 502176 h 1608257"/>
              <a:gd name="connsiteX102" fmla="*/ 500741 w 1233357"/>
              <a:gd name="connsiteY102" fmla="*/ 603545 h 1608257"/>
              <a:gd name="connsiteX103" fmla="*/ 590268 w 1233357"/>
              <a:gd name="connsiteY103" fmla="*/ 586501 h 1608257"/>
              <a:gd name="connsiteX104" fmla="*/ 346626 w 1233357"/>
              <a:gd name="connsiteY104" fmla="*/ 474188 h 1608257"/>
              <a:gd name="connsiteX105" fmla="*/ 273425 w 1233357"/>
              <a:gd name="connsiteY105" fmla="*/ 499127 h 1608257"/>
              <a:gd name="connsiteX106" fmla="*/ 273425 w 1233357"/>
              <a:gd name="connsiteY106" fmla="*/ 560845 h 1608257"/>
              <a:gd name="connsiteX107" fmla="*/ 346626 w 1233357"/>
              <a:gd name="connsiteY107" fmla="*/ 535906 h 1608257"/>
              <a:gd name="connsiteX108" fmla="*/ 770219 w 1233357"/>
              <a:gd name="connsiteY108" fmla="*/ 445303 h 1608257"/>
              <a:gd name="connsiteX109" fmla="*/ 770219 w 1233357"/>
              <a:gd name="connsiteY109" fmla="*/ 542365 h 1608257"/>
              <a:gd name="connsiteX110" fmla="*/ 1195248 w 1233357"/>
              <a:gd name="connsiteY110" fmla="*/ 650731 h 1608257"/>
              <a:gd name="connsiteX111" fmla="*/ 1195248 w 1233357"/>
              <a:gd name="connsiteY111" fmla="*/ 553669 h 1608257"/>
              <a:gd name="connsiteX112" fmla="*/ 229828 w 1233357"/>
              <a:gd name="connsiteY112" fmla="*/ 413367 h 1608257"/>
              <a:gd name="connsiteX113" fmla="*/ 162728 w 1233357"/>
              <a:gd name="connsiteY113" fmla="*/ 437409 h 1608257"/>
              <a:gd name="connsiteX114" fmla="*/ 162728 w 1233357"/>
              <a:gd name="connsiteY114" fmla="*/ 494103 h 1608257"/>
              <a:gd name="connsiteX115" fmla="*/ 229828 w 1233357"/>
              <a:gd name="connsiteY115" fmla="*/ 470062 h 1608257"/>
              <a:gd name="connsiteX116" fmla="*/ 346626 w 1233357"/>
              <a:gd name="connsiteY116" fmla="*/ 367796 h 1608257"/>
              <a:gd name="connsiteX117" fmla="*/ 273425 w 1233357"/>
              <a:gd name="connsiteY117" fmla="*/ 393991 h 1608257"/>
              <a:gd name="connsiteX118" fmla="*/ 273425 w 1233357"/>
              <a:gd name="connsiteY118" fmla="*/ 455709 h 1608257"/>
              <a:gd name="connsiteX119" fmla="*/ 346626 w 1233357"/>
              <a:gd name="connsiteY119" fmla="*/ 429514 h 1608257"/>
              <a:gd name="connsiteX120" fmla="*/ 229828 w 1233357"/>
              <a:gd name="connsiteY120" fmla="*/ 308950 h 1608257"/>
              <a:gd name="connsiteX121" fmla="*/ 162728 w 1233357"/>
              <a:gd name="connsiteY121" fmla="*/ 334247 h 1608257"/>
              <a:gd name="connsiteX122" fmla="*/ 162728 w 1233357"/>
              <a:gd name="connsiteY122" fmla="*/ 390941 h 1608257"/>
              <a:gd name="connsiteX123" fmla="*/ 229828 w 1233357"/>
              <a:gd name="connsiteY123" fmla="*/ 365644 h 1608257"/>
              <a:gd name="connsiteX124" fmla="*/ 346626 w 1233357"/>
              <a:gd name="connsiteY124" fmla="*/ 261046 h 1608257"/>
              <a:gd name="connsiteX125" fmla="*/ 273425 w 1233357"/>
              <a:gd name="connsiteY125" fmla="*/ 288676 h 1608257"/>
              <a:gd name="connsiteX126" fmla="*/ 273425 w 1233357"/>
              <a:gd name="connsiteY126" fmla="*/ 350394 h 1608257"/>
              <a:gd name="connsiteX127" fmla="*/ 346626 w 1233357"/>
              <a:gd name="connsiteY127" fmla="*/ 322943 h 1608257"/>
              <a:gd name="connsiteX128" fmla="*/ 428438 w 1233357"/>
              <a:gd name="connsiteY128" fmla="*/ 0 h 1608257"/>
              <a:gd name="connsiteX129" fmla="*/ 428438 w 1233357"/>
              <a:gd name="connsiteY129" fmla="*/ 385738 h 1608257"/>
              <a:gd name="connsiteX130" fmla="*/ 689842 w 1233357"/>
              <a:gd name="connsiteY130" fmla="*/ 305720 h 1608257"/>
              <a:gd name="connsiteX131" fmla="*/ 1233357 w 1233357"/>
              <a:gd name="connsiteY131" fmla="*/ 449911 h 1608257"/>
              <a:gd name="connsiteX132" fmla="*/ 1233357 w 1233357"/>
              <a:gd name="connsiteY132" fmla="*/ 1608257 h 1608257"/>
              <a:gd name="connsiteX133" fmla="*/ 0 w 1233357"/>
              <a:gd name="connsiteY133" fmla="*/ 1608257 h 1608257"/>
              <a:gd name="connsiteX134" fmla="*/ 0 w 1233357"/>
              <a:gd name="connsiteY134" fmla="*/ 1477645 h 1608257"/>
              <a:gd name="connsiteX135" fmla="*/ 89168 w 1233357"/>
              <a:gd name="connsiteY135" fmla="*/ 1477645 h 1608257"/>
              <a:gd name="connsiteX136" fmla="*/ 89168 w 1233357"/>
              <a:gd name="connsiteY136" fmla="*/ 274681 h 1608257"/>
              <a:gd name="connsiteX137" fmla="*/ 230545 w 1233357"/>
              <a:gd name="connsiteY137" fmla="*/ 192510 h 1608257"/>
              <a:gd name="connsiteX138" fmla="*/ 230545 w 1233357"/>
              <a:gd name="connsiteY138" fmla="*/ 101189 h 160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233357" h="1608257">
                <a:moveTo>
                  <a:pt x="764657" y="1409647"/>
                </a:moveTo>
                <a:lnTo>
                  <a:pt x="764657" y="1506709"/>
                </a:lnTo>
                <a:lnTo>
                  <a:pt x="1186816" y="1520883"/>
                </a:lnTo>
                <a:lnTo>
                  <a:pt x="1186816" y="1423821"/>
                </a:lnTo>
                <a:close/>
                <a:moveTo>
                  <a:pt x="595113" y="1400676"/>
                </a:moveTo>
                <a:lnTo>
                  <a:pt x="505585" y="1403547"/>
                </a:lnTo>
                <a:lnTo>
                  <a:pt x="506123" y="1504916"/>
                </a:lnTo>
                <a:lnTo>
                  <a:pt x="595651" y="1502045"/>
                </a:lnTo>
                <a:close/>
                <a:moveTo>
                  <a:pt x="229828" y="1352953"/>
                </a:moveTo>
                <a:cubicBezTo>
                  <a:pt x="207402" y="1357438"/>
                  <a:pt x="185154" y="1361924"/>
                  <a:pt x="162728" y="1366409"/>
                </a:cubicBezTo>
                <a:lnTo>
                  <a:pt x="162728" y="1423103"/>
                </a:lnTo>
                <a:cubicBezTo>
                  <a:pt x="184974" y="1418618"/>
                  <a:pt x="207402" y="1414132"/>
                  <a:pt x="229828" y="1409647"/>
                </a:cubicBezTo>
                <a:close/>
                <a:moveTo>
                  <a:pt x="346626" y="1326041"/>
                </a:moveTo>
                <a:cubicBezTo>
                  <a:pt x="322225" y="1331065"/>
                  <a:pt x="297825" y="1335909"/>
                  <a:pt x="273425" y="1340753"/>
                </a:cubicBezTo>
                <a:lnTo>
                  <a:pt x="273425" y="1402471"/>
                </a:lnTo>
                <a:cubicBezTo>
                  <a:pt x="297825" y="1397447"/>
                  <a:pt x="322225" y="1392603"/>
                  <a:pt x="346626" y="1387759"/>
                </a:cubicBezTo>
                <a:close/>
                <a:moveTo>
                  <a:pt x="229828" y="1248535"/>
                </a:moveTo>
                <a:cubicBezTo>
                  <a:pt x="207402" y="1253558"/>
                  <a:pt x="185154" y="1258403"/>
                  <a:pt x="162728" y="1263247"/>
                </a:cubicBezTo>
                <a:lnTo>
                  <a:pt x="162728" y="1319941"/>
                </a:lnTo>
                <a:cubicBezTo>
                  <a:pt x="184974" y="1315097"/>
                  <a:pt x="207402" y="1310253"/>
                  <a:pt x="229828" y="1305409"/>
                </a:cubicBezTo>
                <a:close/>
                <a:moveTo>
                  <a:pt x="346626" y="1219470"/>
                </a:moveTo>
                <a:cubicBezTo>
                  <a:pt x="322225" y="1224852"/>
                  <a:pt x="297825" y="1230055"/>
                  <a:pt x="273425" y="1235437"/>
                </a:cubicBezTo>
                <a:lnTo>
                  <a:pt x="273425" y="1297155"/>
                </a:lnTo>
                <a:cubicBezTo>
                  <a:pt x="297825" y="1291773"/>
                  <a:pt x="322225" y="1286570"/>
                  <a:pt x="346626" y="1281188"/>
                </a:cubicBezTo>
                <a:close/>
                <a:moveTo>
                  <a:pt x="593856" y="1171567"/>
                </a:moveTo>
                <a:lnTo>
                  <a:pt x="504330" y="1182690"/>
                </a:lnTo>
                <a:lnTo>
                  <a:pt x="505047" y="1284238"/>
                </a:lnTo>
                <a:lnTo>
                  <a:pt x="594575" y="1273115"/>
                </a:lnTo>
                <a:close/>
                <a:moveTo>
                  <a:pt x="764657" y="1153984"/>
                </a:moveTo>
                <a:lnTo>
                  <a:pt x="765554" y="1258403"/>
                </a:lnTo>
                <a:lnTo>
                  <a:pt x="1186816" y="1303974"/>
                </a:lnTo>
                <a:lnTo>
                  <a:pt x="1186816" y="1206911"/>
                </a:lnTo>
                <a:close/>
                <a:moveTo>
                  <a:pt x="229828" y="1144295"/>
                </a:moveTo>
                <a:cubicBezTo>
                  <a:pt x="207402" y="1149498"/>
                  <a:pt x="185154" y="1154881"/>
                  <a:pt x="162728" y="1160084"/>
                </a:cubicBezTo>
                <a:lnTo>
                  <a:pt x="162728" y="1216778"/>
                </a:lnTo>
                <a:cubicBezTo>
                  <a:pt x="184974" y="1211575"/>
                  <a:pt x="207402" y="1206193"/>
                  <a:pt x="229828" y="1200990"/>
                </a:cubicBezTo>
                <a:close/>
                <a:moveTo>
                  <a:pt x="346626" y="1113078"/>
                </a:moveTo>
                <a:lnTo>
                  <a:pt x="273425" y="1130302"/>
                </a:lnTo>
                <a:lnTo>
                  <a:pt x="273425" y="1192020"/>
                </a:lnTo>
                <a:lnTo>
                  <a:pt x="346626" y="1174796"/>
                </a:lnTo>
                <a:close/>
                <a:moveTo>
                  <a:pt x="229828" y="1039878"/>
                </a:moveTo>
                <a:cubicBezTo>
                  <a:pt x="207402" y="1045439"/>
                  <a:pt x="185154" y="1051180"/>
                  <a:pt x="162728" y="1056742"/>
                </a:cubicBezTo>
                <a:lnTo>
                  <a:pt x="162728" y="1113436"/>
                </a:lnTo>
                <a:cubicBezTo>
                  <a:pt x="184974" y="1107695"/>
                  <a:pt x="207402" y="1102134"/>
                  <a:pt x="229828" y="1096393"/>
                </a:cubicBezTo>
                <a:close/>
                <a:moveTo>
                  <a:pt x="346626" y="1006506"/>
                </a:moveTo>
                <a:cubicBezTo>
                  <a:pt x="322225" y="1012606"/>
                  <a:pt x="297825" y="1018886"/>
                  <a:pt x="273425" y="1024986"/>
                </a:cubicBezTo>
                <a:lnTo>
                  <a:pt x="273425" y="1086704"/>
                </a:lnTo>
                <a:cubicBezTo>
                  <a:pt x="297825" y="1080604"/>
                  <a:pt x="322225" y="1074325"/>
                  <a:pt x="346626" y="1068224"/>
                </a:cubicBezTo>
                <a:close/>
                <a:moveTo>
                  <a:pt x="592421" y="942815"/>
                </a:moveTo>
                <a:lnTo>
                  <a:pt x="502895" y="959859"/>
                </a:lnTo>
                <a:lnTo>
                  <a:pt x="503433" y="1061227"/>
                </a:lnTo>
                <a:lnTo>
                  <a:pt x="592959" y="1044184"/>
                </a:lnTo>
                <a:close/>
                <a:moveTo>
                  <a:pt x="229828" y="935279"/>
                </a:moveTo>
                <a:cubicBezTo>
                  <a:pt x="207402" y="941379"/>
                  <a:pt x="185154" y="947480"/>
                  <a:pt x="162728" y="953580"/>
                </a:cubicBezTo>
                <a:lnTo>
                  <a:pt x="162728" y="1010274"/>
                </a:lnTo>
                <a:cubicBezTo>
                  <a:pt x="184974" y="1004354"/>
                  <a:pt x="207402" y="998254"/>
                  <a:pt x="229828" y="992153"/>
                </a:cubicBezTo>
                <a:close/>
                <a:moveTo>
                  <a:pt x="764657" y="924515"/>
                </a:moveTo>
                <a:lnTo>
                  <a:pt x="764657" y="1021577"/>
                </a:lnTo>
                <a:lnTo>
                  <a:pt x="1186816" y="1092983"/>
                </a:lnTo>
                <a:lnTo>
                  <a:pt x="1186816" y="995921"/>
                </a:lnTo>
                <a:close/>
                <a:moveTo>
                  <a:pt x="346626" y="900114"/>
                </a:moveTo>
                <a:cubicBezTo>
                  <a:pt x="322225" y="906574"/>
                  <a:pt x="297825" y="913212"/>
                  <a:pt x="273425" y="919850"/>
                </a:cubicBezTo>
                <a:lnTo>
                  <a:pt x="273425" y="981568"/>
                </a:lnTo>
                <a:cubicBezTo>
                  <a:pt x="297825" y="975109"/>
                  <a:pt x="322225" y="968471"/>
                  <a:pt x="346626" y="961833"/>
                </a:cubicBezTo>
                <a:close/>
                <a:moveTo>
                  <a:pt x="229828" y="830861"/>
                </a:moveTo>
                <a:cubicBezTo>
                  <a:pt x="207402" y="837320"/>
                  <a:pt x="185154" y="843779"/>
                  <a:pt x="162728" y="850238"/>
                </a:cubicBezTo>
                <a:lnTo>
                  <a:pt x="162728" y="906933"/>
                </a:lnTo>
                <a:cubicBezTo>
                  <a:pt x="184974" y="900473"/>
                  <a:pt x="207402" y="894014"/>
                  <a:pt x="229828" y="887556"/>
                </a:cubicBezTo>
                <a:close/>
                <a:moveTo>
                  <a:pt x="346626" y="793544"/>
                </a:moveTo>
                <a:cubicBezTo>
                  <a:pt x="322225" y="800720"/>
                  <a:pt x="297825" y="807717"/>
                  <a:pt x="273425" y="814714"/>
                </a:cubicBezTo>
                <a:lnTo>
                  <a:pt x="273425" y="876432"/>
                </a:lnTo>
                <a:cubicBezTo>
                  <a:pt x="297825" y="869255"/>
                  <a:pt x="322225" y="862259"/>
                  <a:pt x="346626" y="855262"/>
                </a:cubicBezTo>
                <a:close/>
                <a:moveTo>
                  <a:pt x="229828" y="726801"/>
                </a:moveTo>
                <a:cubicBezTo>
                  <a:pt x="207402" y="733620"/>
                  <a:pt x="185154" y="740437"/>
                  <a:pt x="162728" y="747254"/>
                </a:cubicBezTo>
                <a:lnTo>
                  <a:pt x="162728" y="803950"/>
                </a:lnTo>
                <a:cubicBezTo>
                  <a:pt x="184974" y="797131"/>
                  <a:pt x="207402" y="790135"/>
                  <a:pt x="229828" y="783317"/>
                </a:cubicBezTo>
                <a:close/>
                <a:moveTo>
                  <a:pt x="590986" y="713884"/>
                </a:moveTo>
                <a:lnTo>
                  <a:pt x="501459" y="730928"/>
                </a:lnTo>
                <a:lnTo>
                  <a:pt x="501997" y="832655"/>
                </a:lnTo>
                <a:lnTo>
                  <a:pt x="591524" y="815611"/>
                </a:lnTo>
                <a:close/>
                <a:moveTo>
                  <a:pt x="764478" y="693431"/>
                </a:moveTo>
                <a:lnTo>
                  <a:pt x="764478" y="790493"/>
                </a:lnTo>
                <a:lnTo>
                  <a:pt x="1195248" y="878944"/>
                </a:lnTo>
                <a:lnTo>
                  <a:pt x="1195248" y="781881"/>
                </a:lnTo>
                <a:close/>
                <a:moveTo>
                  <a:pt x="346626" y="687152"/>
                </a:moveTo>
                <a:cubicBezTo>
                  <a:pt x="322225" y="694687"/>
                  <a:pt x="297825" y="702043"/>
                  <a:pt x="273425" y="709578"/>
                </a:cubicBezTo>
                <a:lnTo>
                  <a:pt x="273425" y="771296"/>
                </a:lnTo>
                <a:cubicBezTo>
                  <a:pt x="297825" y="763761"/>
                  <a:pt x="322225" y="756405"/>
                  <a:pt x="346626" y="748870"/>
                </a:cubicBezTo>
                <a:close/>
                <a:moveTo>
                  <a:pt x="229828" y="622204"/>
                </a:moveTo>
                <a:cubicBezTo>
                  <a:pt x="207402" y="629380"/>
                  <a:pt x="185154" y="636737"/>
                  <a:pt x="162728" y="643913"/>
                </a:cubicBezTo>
                <a:lnTo>
                  <a:pt x="162728" y="700607"/>
                </a:lnTo>
                <a:cubicBezTo>
                  <a:pt x="184974" y="693431"/>
                  <a:pt x="207402" y="686075"/>
                  <a:pt x="229828" y="678898"/>
                </a:cubicBezTo>
                <a:close/>
                <a:moveTo>
                  <a:pt x="346626" y="580580"/>
                </a:moveTo>
                <a:lnTo>
                  <a:pt x="273425" y="604262"/>
                </a:lnTo>
                <a:lnTo>
                  <a:pt x="273425" y="665981"/>
                </a:lnTo>
                <a:lnTo>
                  <a:pt x="346626" y="642298"/>
                </a:lnTo>
                <a:close/>
                <a:moveTo>
                  <a:pt x="229828" y="517785"/>
                </a:moveTo>
                <a:cubicBezTo>
                  <a:pt x="207402" y="525501"/>
                  <a:pt x="185154" y="533216"/>
                  <a:pt x="162728" y="540751"/>
                </a:cubicBezTo>
                <a:lnTo>
                  <a:pt x="162728" y="597445"/>
                </a:lnTo>
                <a:cubicBezTo>
                  <a:pt x="184974" y="589731"/>
                  <a:pt x="207402" y="582195"/>
                  <a:pt x="229828" y="574481"/>
                </a:cubicBezTo>
                <a:close/>
                <a:moveTo>
                  <a:pt x="589730" y="485133"/>
                </a:moveTo>
                <a:lnTo>
                  <a:pt x="500203" y="502176"/>
                </a:lnTo>
                <a:lnTo>
                  <a:pt x="500741" y="603545"/>
                </a:lnTo>
                <a:lnTo>
                  <a:pt x="590268" y="586501"/>
                </a:lnTo>
                <a:close/>
                <a:moveTo>
                  <a:pt x="346626" y="474188"/>
                </a:moveTo>
                <a:cubicBezTo>
                  <a:pt x="322225" y="482442"/>
                  <a:pt x="297825" y="490694"/>
                  <a:pt x="273425" y="499127"/>
                </a:cubicBezTo>
                <a:lnTo>
                  <a:pt x="273425" y="560845"/>
                </a:lnTo>
                <a:cubicBezTo>
                  <a:pt x="297825" y="552592"/>
                  <a:pt x="322225" y="544160"/>
                  <a:pt x="346626" y="535906"/>
                </a:cubicBezTo>
                <a:close/>
                <a:moveTo>
                  <a:pt x="770219" y="445303"/>
                </a:moveTo>
                <a:lnTo>
                  <a:pt x="770219" y="542365"/>
                </a:lnTo>
                <a:lnTo>
                  <a:pt x="1195248" y="650731"/>
                </a:lnTo>
                <a:lnTo>
                  <a:pt x="1195248" y="553669"/>
                </a:lnTo>
                <a:close/>
                <a:moveTo>
                  <a:pt x="229828" y="413367"/>
                </a:moveTo>
                <a:cubicBezTo>
                  <a:pt x="207402" y="421262"/>
                  <a:pt x="185154" y="429335"/>
                  <a:pt x="162728" y="437409"/>
                </a:cubicBezTo>
                <a:lnTo>
                  <a:pt x="162728" y="494103"/>
                </a:lnTo>
                <a:cubicBezTo>
                  <a:pt x="184974" y="486029"/>
                  <a:pt x="207402" y="478136"/>
                  <a:pt x="229828" y="470062"/>
                </a:cubicBezTo>
                <a:close/>
                <a:moveTo>
                  <a:pt x="346626" y="367796"/>
                </a:moveTo>
                <a:cubicBezTo>
                  <a:pt x="322225" y="376409"/>
                  <a:pt x="297825" y="385200"/>
                  <a:pt x="273425" y="393991"/>
                </a:cubicBezTo>
                <a:lnTo>
                  <a:pt x="273425" y="455709"/>
                </a:lnTo>
                <a:cubicBezTo>
                  <a:pt x="297825" y="447097"/>
                  <a:pt x="322225" y="438306"/>
                  <a:pt x="346626" y="429514"/>
                </a:cubicBezTo>
                <a:close/>
                <a:moveTo>
                  <a:pt x="229828" y="308950"/>
                </a:moveTo>
                <a:cubicBezTo>
                  <a:pt x="207402" y="317381"/>
                  <a:pt x="185154" y="325814"/>
                  <a:pt x="162728" y="334247"/>
                </a:cubicBezTo>
                <a:lnTo>
                  <a:pt x="162728" y="390941"/>
                </a:lnTo>
                <a:cubicBezTo>
                  <a:pt x="184974" y="382508"/>
                  <a:pt x="207402" y="374076"/>
                  <a:pt x="229828" y="365644"/>
                </a:cubicBezTo>
                <a:close/>
                <a:moveTo>
                  <a:pt x="346626" y="261046"/>
                </a:moveTo>
                <a:cubicBezTo>
                  <a:pt x="322225" y="270375"/>
                  <a:pt x="297825" y="279526"/>
                  <a:pt x="273425" y="288676"/>
                </a:cubicBezTo>
                <a:lnTo>
                  <a:pt x="273425" y="350394"/>
                </a:lnTo>
                <a:lnTo>
                  <a:pt x="346626" y="322943"/>
                </a:lnTo>
                <a:close/>
                <a:moveTo>
                  <a:pt x="428438" y="0"/>
                </a:moveTo>
                <a:lnTo>
                  <a:pt x="428438" y="385738"/>
                </a:lnTo>
                <a:lnTo>
                  <a:pt x="689842" y="305720"/>
                </a:lnTo>
                <a:lnTo>
                  <a:pt x="1233357" y="449911"/>
                </a:lnTo>
                <a:lnTo>
                  <a:pt x="1233357" y="1608257"/>
                </a:lnTo>
                <a:lnTo>
                  <a:pt x="0" y="1608257"/>
                </a:lnTo>
                <a:lnTo>
                  <a:pt x="0" y="1477645"/>
                </a:lnTo>
                <a:lnTo>
                  <a:pt x="89168" y="1477645"/>
                </a:lnTo>
                <a:lnTo>
                  <a:pt x="89168" y="274681"/>
                </a:lnTo>
                <a:lnTo>
                  <a:pt x="230545" y="192510"/>
                </a:lnTo>
                <a:lnTo>
                  <a:pt x="230545" y="101189"/>
                </a:lnTo>
                <a:close/>
              </a:path>
            </a:pathLst>
          </a:custGeom>
          <a:solidFill>
            <a:schemeClr val="accent2"/>
          </a:solidFill>
          <a:ln w="1860"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0" name="图形 45">
            <a:extLst>
              <a:ext uri="{FF2B5EF4-FFF2-40B4-BE49-F238E27FC236}">
                <a16:creationId xmlns:a16="http://schemas.microsoft.com/office/drawing/2014/main" id="{1A5BFC83-DB39-0C39-9659-8CAFBBC10DAB}"/>
              </a:ext>
            </a:extLst>
          </p:cNvPr>
          <p:cNvSpPr/>
          <p:nvPr userDrawn="1"/>
        </p:nvSpPr>
        <p:spPr>
          <a:xfrm rot="1315542" flipH="1">
            <a:off x="10222130" y="1898262"/>
            <a:ext cx="985797" cy="597720"/>
          </a:xfrm>
          <a:custGeom>
            <a:avLst/>
            <a:gdLst>
              <a:gd name="connsiteX0" fmla="*/ 711835 w 712188"/>
              <a:gd name="connsiteY0" fmla="*/ 119782 h 373698"/>
              <a:gd name="connsiteX1" fmla="*/ 340443 w 712188"/>
              <a:gd name="connsiteY1" fmla="*/ 21003 h 373698"/>
              <a:gd name="connsiteX2" fmla="*/ -353 w 712188"/>
              <a:gd name="connsiteY2" fmla="*/ 319106 h 373698"/>
              <a:gd name="connsiteX3" fmla="*/ 422373 w 712188"/>
              <a:gd name="connsiteY3" fmla="*/ 348406 h 373698"/>
              <a:gd name="connsiteX4" fmla="*/ 711835 w 712188"/>
              <a:gd name="connsiteY4" fmla="*/ 119782 h 373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188" h="373698">
                <a:moveTo>
                  <a:pt x="711835" y="119782"/>
                </a:moveTo>
                <a:cubicBezTo>
                  <a:pt x="711835" y="119782"/>
                  <a:pt x="605241" y="-60612"/>
                  <a:pt x="340443" y="21003"/>
                </a:cubicBezTo>
                <a:cubicBezTo>
                  <a:pt x="75646" y="102618"/>
                  <a:pt x="-353" y="319106"/>
                  <a:pt x="-353" y="319106"/>
                </a:cubicBezTo>
                <a:cubicBezTo>
                  <a:pt x="-353" y="319106"/>
                  <a:pt x="184047" y="418671"/>
                  <a:pt x="422373" y="348406"/>
                </a:cubicBezTo>
                <a:cubicBezTo>
                  <a:pt x="660698" y="278142"/>
                  <a:pt x="711835" y="119782"/>
                  <a:pt x="711835" y="119782"/>
                </a:cubicBezTo>
                <a:close/>
              </a:path>
            </a:pathLst>
          </a:custGeom>
          <a:gradFill>
            <a:gsLst>
              <a:gs pos="0">
                <a:schemeClr val="accent1">
                  <a:lumMod val="60000"/>
                  <a:lumOff val="40000"/>
                </a:schemeClr>
              </a:gs>
              <a:gs pos="100000">
                <a:schemeClr val="accent1">
                  <a:lumMod val="75000"/>
                </a:schemeClr>
              </a:gs>
            </a:gsLst>
            <a:path path="circle">
              <a:fillToRect l="100000" b="100000"/>
            </a:path>
          </a:gradFill>
          <a:ln w="12700" cap="flat" cmpd="sng" algn="ctr">
            <a:noFill/>
            <a:prstDash val="solid"/>
            <a:miter lim="800000"/>
          </a:ln>
          <a:effectLst>
            <a:outerShdw blurRad="190500" dist="38100" dir="2700000"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21" name="图形 45">
            <a:extLst>
              <a:ext uri="{FF2B5EF4-FFF2-40B4-BE49-F238E27FC236}">
                <a16:creationId xmlns:a16="http://schemas.microsoft.com/office/drawing/2014/main" id="{5EBA3B56-EFB4-8407-8D0A-5B3C173E588D}"/>
              </a:ext>
            </a:extLst>
          </p:cNvPr>
          <p:cNvSpPr/>
          <p:nvPr userDrawn="1"/>
        </p:nvSpPr>
        <p:spPr>
          <a:xfrm rot="21352332" flipH="1">
            <a:off x="876148" y="1690534"/>
            <a:ext cx="985797" cy="597720"/>
          </a:xfrm>
          <a:custGeom>
            <a:avLst/>
            <a:gdLst>
              <a:gd name="connsiteX0" fmla="*/ 711835 w 712188"/>
              <a:gd name="connsiteY0" fmla="*/ 119782 h 373698"/>
              <a:gd name="connsiteX1" fmla="*/ 340443 w 712188"/>
              <a:gd name="connsiteY1" fmla="*/ 21003 h 373698"/>
              <a:gd name="connsiteX2" fmla="*/ -353 w 712188"/>
              <a:gd name="connsiteY2" fmla="*/ 319106 h 373698"/>
              <a:gd name="connsiteX3" fmla="*/ 422373 w 712188"/>
              <a:gd name="connsiteY3" fmla="*/ 348406 h 373698"/>
              <a:gd name="connsiteX4" fmla="*/ 711835 w 712188"/>
              <a:gd name="connsiteY4" fmla="*/ 119782 h 373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188" h="373698">
                <a:moveTo>
                  <a:pt x="711835" y="119782"/>
                </a:moveTo>
                <a:cubicBezTo>
                  <a:pt x="711835" y="119782"/>
                  <a:pt x="605241" y="-60612"/>
                  <a:pt x="340443" y="21003"/>
                </a:cubicBezTo>
                <a:cubicBezTo>
                  <a:pt x="75646" y="102618"/>
                  <a:pt x="-353" y="319106"/>
                  <a:pt x="-353" y="319106"/>
                </a:cubicBezTo>
                <a:cubicBezTo>
                  <a:pt x="-353" y="319106"/>
                  <a:pt x="184047" y="418671"/>
                  <a:pt x="422373" y="348406"/>
                </a:cubicBezTo>
                <a:cubicBezTo>
                  <a:pt x="660698" y="278142"/>
                  <a:pt x="711835" y="119782"/>
                  <a:pt x="711835" y="119782"/>
                </a:cubicBezTo>
                <a:close/>
              </a:path>
            </a:pathLst>
          </a:custGeom>
          <a:gradFill>
            <a:gsLst>
              <a:gs pos="0">
                <a:schemeClr val="accent1">
                  <a:lumMod val="60000"/>
                  <a:lumOff val="40000"/>
                </a:schemeClr>
              </a:gs>
              <a:gs pos="100000">
                <a:schemeClr val="accent1">
                  <a:lumMod val="75000"/>
                </a:schemeClr>
              </a:gs>
            </a:gsLst>
            <a:path path="circle">
              <a:fillToRect l="100000" b="100000"/>
            </a:path>
          </a:gradFill>
          <a:ln w="12700" cap="flat" cmpd="sng" algn="ctr">
            <a:noFill/>
            <a:prstDash val="solid"/>
            <a:miter lim="800000"/>
          </a:ln>
          <a:effectLst>
            <a:outerShdw blurRad="190500" dist="38100" dir="2700000"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图形 45">
            <a:extLst>
              <a:ext uri="{FF2B5EF4-FFF2-40B4-BE49-F238E27FC236}">
                <a16:creationId xmlns:a16="http://schemas.microsoft.com/office/drawing/2014/main" id="{0DCAD689-6FC5-DED6-0D41-D5B6E6FE8488}"/>
              </a:ext>
            </a:extLst>
          </p:cNvPr>
          <p:cNvSpPr/>
          <p:nvPr userDrawn="1"/>
        </p:nvSpPr>
        <p:spPr>
          <a:xfrm rot="19298395" flipH="1">
            <a:off x="3724783" y="3686878"/>
            <a:ext cx="481679" cy="292057"/>
          </a:xfrm>
          <a:custGeom>
            <a:avLst/>
            <a:gdLst>
              <a:gd name="connsiteX0" fmla="*/ 711835 w 712188"/>
              <a:gd name="connsiteY0" fmla="*/ 119782 h 373698"/>
              <a:gd name="connsiteX1" fmla="*/ 340443 w 712188"/>
              <a:gd name="connsiteY1" fmla="*/ 21003 h 373698"/>
              <a:gd name="connsiteX2" fmla="*/ -353 w 712188"/>
              <a:gd name="connsiteY2" fmla="*/ 319106 h 373698"/>
              <a:gd name="connsiteX3" fmla="*/ 422373 w 712188"/>
              <a:gd name="connsiteY3" fmla="*/ 348406 h 373698"/>
              <a:gd name="connsiteX4" fmla="*/ 711835 w 712188"/>
              <a:gd name="connsiteY4" fmla="*/ 119782 h 373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188" h="373698">
                <a:moveTo>
                  <a:pt x="711835" y="119782"/>
                </a:moveTo>
                <a:cubicBezTo>
                  <a:pt x="711835" y="119782"/>
                  <a:pt x="605241" y="-60612"/>
                  <a:pt x="340443" y="21003"/>
                </a:cubicBezTo>
                <a:cubicBezTo>
                  <a:pt x="75646" y="102618"/>
                  <a:pt x="-353" y="319106"/>
                  <a:pt x="-353" y="319106"/>
                </a:cubicBezTo>
                <a:cubicBezTo>
                  <a:pt x="-353" y="319106"/>
                  <a:pt x="184047" y="418671"/>
                  <a:pt x="422373" y="348406"/>
                </a:cubicBezTo>
                <a:cubicBezTo>
                  <a:pt x="660698" y="278142"/>
                  <a:pt x="711835" y="119782"/>
                  <a:pt x="711835" y="119782"/>
                </a:cubicBezTo>
                <a:close/>
              </a:path>
            </a:pathLst>
          </a:custGeom>
          <a:gradFill>
            <a:gsLst>
              <a:gs pos="0">
                <a:schemeClr val="accent1">
                  <a:lumMod val="60000"/>
                  <a:lumOff val="40000"/>
                </a:schemeClr>
              </a:gs>
              <a:gs pos="100000">
                <a:schemeClr val="accent1">
                  <a:lumMod val="75000"/>
                </a:schemeClr>
              </a:gs>
            </a:gsLst>
            <a:path path="circle">
              <a:fillToRect l="100000" b="100000"/>
            </a:path>
          </a:gradFill>
          <a:ln w="12700" cap="flat" cmpd="sng" algn="ctr">
            <a:noFill/>
            <a:prstDash val="solid"/>
            <a:miter lim="800000"/>
          </a:ln>
          <a:effectLst>
            <a:outerShdw blurRad="190500" dist="38100" dir="2700000"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图形 45">
            <a:extLst>
              <a:ext uri="{FF2B5EF4-FFF2-40B4-BE49-F238E27FC236}">
                <a16:creationId xmlns:a16="http://schemas.microsoft.com/office/drawing/2014/main" id="{7E027004-19E3-3955-22D3-50BED48A1F3D}"/>
              </a:ext>
            </a:extLst>
          </p:cNvPr>
          <p:cNvSpPr/>
          <p:nvPr userDrawn="1"/>
        </p:nvSpPr>
        <p:spPr>
          <a:xfrm rot="11028942" flipH="1">
            <a:off x="8455849" y="3546942"/>
            <a:ext cx="481679" cy="292057"/>
          </a:xfrm>
          <a:custGeom>
            <a:avLst/>
            <a:gdLst>
              <a:gd name="connsiteX0" fmla="*/ 711835 w 712188"/>
              <a:gd name="connsiteY0" fmla="*/ 119782 h 373698"/>
              <a:gd name="connsiteX1" fmla="*/ 340443 w 712188"/>
              <a:gd name="connsiteY1" fmla="*/ 21003 h 373698"/>
              <a:gd name="connsiteX2" fmla="*/ -353 w 712188"/>
              <a:gd name="connsiteY2" fmla="*/ 319106 h 373698"/>
              <a:gd name="connsiteX3" fmla="*/ 422373 w 712188"/>
              <a:gd name="connsiteY3" fmla="*/ 348406 h 373698"/>
              <a:gd name="connsiteX4" fmla="*/ 711835 w 712188"/>
              <a:gd name="connsiteY4" fmla="*/ 119782 h 373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188" h="373698">
                <a:moveTo>
                  <a:pt x="711835" y="119782"/>
                </a:moveTo>
                <a:cubicBezTo>
                  <a:pt x="711835" y="119782"/>
                  <a:pt x="605241" y="-60612"/>
                  <a:pt x="340443" y="21003"/>
                </a:cubicBezTo>
                <a:cubicBezTo>
                  <a:pt x="75646" y="102618"/>
                  <a:pt x="-353" y="319106"/>
                  <a:pt x="-353" y="319106"/>
                </a:cubicBezTo>
                <a:cubicBezTo>
                  <a:pt x="-353" y="319106"/>
                  <a:pt x="184047" y="418671"/>
                  <a:pt x="422373" y="348406"/>
                </a:cubicBezTo>
                <a:cubicBezTo>
                  <a:pt x="660698" y="278142"/>
                  <a:pt x="711835" y="119782"/>
                  <a:pt x="711835" y="119782"/>
                </a:cubicBezTo>
                <a:close/>
              </a:path>
            </a:pathLst>
          </a:custGeom>
          <a:gradFill>
            <a:gsLst>
              <a:gs pos="0">
                <a:schemeClr val="accent1">
                  <a:lumMod val="60000"/>
                  <a:lumOff val="40000"/>
                </a:schemeClr>
              </a:gs>
              <a:gs pos="100000">
                <a:schemeClr val="accent1">
                  <a:lumMod val="75000"/>
                </a:schemeClr>
              </a:gs>
            </a:gsLst>
            <a:path path="circle">
              <a:fillToRect l="100000" b="100000"/>
            </a:path>
          </a:gradFill>
          <a:ln w="12700" cap="flat" cmpd="sng" algn="ctr">
            <a:noFill/>
            <a:prstDash val="solid"/>
            <a:miter lim="800000"/>
          </a:ln>
          <a:effectLst>
            <a:outerShdw blurRad="190500" dist="38100" dir="2700000"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30675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页">
    <p:bg>
      <p:bgPr>
        <a:solidFill>
          <a:schemeClr val="accent1"/>
        </a:solidFill>
        <a:effectLst/>
      </p:bgPr>
    </p:bg>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AF1418F8-0136-A9A5-C464-81281F246AC5}"/>
              </a:ext>
            </a:extLst>
          </p:cNvPr>
          <p:cNvSpPr/>
          <p:nvPr userDrawn="1"/>
        </p:nvSpPr>
        <p:spPr>
          <a:xfrm>
            <a:off x="0" y="792872"/>
            <a:ext cx="11277598" cy="5272257"/>
          </a:xfrm>
          <a:custGeom>
            <a:avLst/>
            <a:gdLst>
              <a:gd name="connsiteX0" fmla="*/ 0 w 11277598"/>
              <a:gd name="connsiteY0" fmla="*/ 0 h 5272257"/>
              <a:gd name="connsiteX1" fmla="*/ 11277598 w 11277598"/>
              <a:gd name="connsiteY1" fmla="*/ 0 h 5272257"/>
              <a:gd name="connsiteX2" fmla="*/ 11277598 w 11277598"/>
              <a:gd name="connsiteY2" fmla="*/ 5272257 h 5272257"/>
              <a:gd name="connsiteX3" fmla="*/ 0 w 11277598"/>
              <a:gd name="connsiteY3" fmla="*/ 5272257 h 5272257"/>
            </a:gdLst>
            <a:ahLst/>
            <a:cxnLst>
              <a:cxn ang="0">
                <a:pos x="connsiteX0" y="connsiteY0"/>
              </a:cxn>
              <a:cxn ang="0">
                <a:pos x="connsiteX1" y="connsiteY1"/>
              </a:cxn>
              <a:cxn ang="0">
                <a:pos x="connsiteX2" y="connsiteY2"/>
              </a:cxn>
              <a:cxn ang="0">
                <a:pos x="connsiteX3" y="connsiteY3"/>
              </a:cxn>
            </a:cxnLst>
            <a:rect l="l" t="t" r="r" b="b"/>
            <a:pathLst>
              <a:path w="11277598" h="5272257">
                <a:moveTo>
                  <a:pt x="0" y="0"/>
                </a:moveTo>
                <a:lnTo>
                  <a:pt x="11277598" y="0"/>
                </a:lnTo>
                <a:lnTo>
                  <a:pt x="11277598" y="5272257"/>
                </a:lnTo>
                <a:lnTo>
                  <a:pt x="0" y="52722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a:extLst>
              <a:ext uri="{FF2B5EF4-FFF2-40B4-BE49-F238E27FC236}">
                <a16:creationId xmlns:a16="http://schemas.microsoft.com/office/drawing/2014/main" id="{83230D56-C074-9FB7-9B80-D7474ADB5ADA}"/>
              </a:ext>
            </a:extLst>
          </p:cNvPr>
          <p:cNvSpPr/>
          <p:nvPr userDrawn="1"/>
        </p:nvSpPr>
        <p:spPr>
          <a:xfrm>
            <a:off x="9398079" y="717568"/>
            <a:ext cx="2793921" cy="6140432"/>
          </a:xfrm>
          <a:custGeom>
            <a:avLst/>
            <a:gdLst>
              <a:gd name="connsiteX0" fmla="*/ 2793921 w 2793921"/>
              <a:gd name="connsiteY0" fmla="*/ 0 h 6140432"/>
              <a:gd name="connsiteX1" fmla="*/ 2793921 w 2793921"/>
              <a:gd name="connsiteY1" fmla="*/ 6140432 h 6140432"/>
              <a:gd name="connsiteX2" fmla="*/ 0 w 2793921"/>
              <a:gd name="connsiteY2" fmla="*/ 6140432 h 6140432"/>
              <a:gd name="connsiteX3" fmla="*/ 10357 w 2793921"/>
              <a:gd name="connsiteY3" fmla="*/ 6117520 h 6140432"/>
              <a:gd name="connsiteX4" fmla="*/ 328901 w 2793921"/>
              <a:gd name="connsiteY4" fmla="*/ 5542162 h 6140432"/>
              <a:gd name="connsiteX5" fmla="*/ 1139161 w 2793921"/>
              <a:gd name="connsiteY5" fmla="*/ 4933832 h 6140432"/>
              <a:gd name="connsiteX6" fmla="*/ 1510001 w 2793921"/>
              <a:gd name="connsiteY6" fmla="*/ 4240412 h 6140432"/>
              <a:gd name="connsiteX7" fmla="*/ 2321531 w 2793921"/>
              <a:gd name="connsiteY7" fmla="*/ 3479682 h 6140432"/>
              <a:gd name="connsiteX8" fmla="*/ 2147541 w 2793921"/>
              <a:gd name="connsiteY8" fmla="*/ 2679582 h 6140432"/>
              <a:gd name="connsiteX9" fmla="*/ 2646362 w 2793921"/>
              <a:gd name="connsiteY9" fmla="*/ 1970006 h 6140432"/>
              <a:gd name="connsiteX10" fmla="*/ 2427922 w 2793921"/>
              <a:gd name="connsiteY10" fmla="*/ 1122835 h 6140432"/>
              <a:gd name="connsiteX11" fmla="*/ 2741355 w 2793921"/>
              <a:gd name="connsiteY11" fmla="*/ 595351 h 6140432"/>
              <a:gd name="connsiteX12" fmla="*/ 2754054 w 2793921"/>
              <a:gd name="connsiteY12" fmla="*/ 43593 h 6140432"/>
              <a:gd name="connsiteX13" fmla="*/ 2780202 w 2793921"/>
              <a:gd name="connsiteY13" fmla="*/ 11402 h 61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3921" h="6140432">
                <a:moveTo>
                  <a:pt x="2793921" y="0"/>
                </a:moveTo>
                <a:lnTo>
                  <a:pt x="2793921" y="6140432"/>
                </a:lnTo>
                <a:lnTo>
                  <a:pt x="0" y="6140432"/>
                </a:lnTo>
                <a:lnTo>
                  <a:pt x="10357" y="6117520"/>
                </a:lnTo>
                <a:cubicBezTo>
                  <a:pt x="122804" y="5889785"/>
                  <a:pt x="252225" y="5677338"/>
                  <a:pt x="328901" y="5542162"/>
                </a:cubicBezTo>
                <a:cubicBezTo>
                  <a:pt x="533371" y="5181694"/>
                  <a:pt x="942311" y="5150790"/>
                  <a:pt x="1139161" y="4933832"/>
                </a:cubicBezTo>
                <a:cubicBezTo>
                  <a:pt x="1336011" y="4716874"/>
                  <a:pt x="1312939" y="4482770"/>
                  <a:pt x="1510001" y="4240412"/>
                </a:cubicBezTo>
                <a:cubicBezTo>
                  <a:pt x="1707063" y="3998054"/>
                  <a:pt x="2249564" y="3743630"/>
                  <a:pt x="2321531" y="3479682"/>
                </a:cubicBezTo>
                <a:cubicBezTo>
                  <a:pt x="2393498" y="3215734"/>
                  <a:pt x="2093403" y="2931195"/>
                  <a:pt x="2147541" y="2679582"/>
                </a:cubicBezTo>
                <a:cubicBezTo>
                  <a:pt x="2201679" y="2427969"/>
                  <a:pt x="2599632" y="2229464"/>
                  <a:pt x="2646362" y="1970006"/>
                </a:cubicBezTo>
                <a:cubicBezTo>
                  <a:pt x="2693092" y="1710548"/>
                  <a:pt x="2412090" y="1351944"/>
                  <a:pt x="2427922" y="1122835"/>
                </a:cubicBezTo>
                <a:cubicBezTo>
                  <a:pt x="2443754" y="893726"/>
                  <a:pt x="2687000" y="775225"/>
                  <a:pt x="2741355" y="595351"/>
                </a:cubicBezTo>
                <a:cubicBezTo>
                  <a:pt x="2795710" y="415477"/>
                  <a:pt x="2701095" y="128026"/>
                  <a:pt x="2754054" y="43593"/>
                </a:cubicBezTo>
                <a:cubicBezTo>
                  <a:pt x="2760674" y="33039"/>
                  <a:pt x="2769581" y="22061"/>
                  <a:pt x="2780202" y="11402"/>
                </a:cubicBezTo>
                <a:close/>
              </a:path>
            </a:pathLst>
          </a:custGeom>
          <a:solidFill>
            <a:schemeClr val="accent1">
              <a:lumMod val="60000"/>
              <a:lumOff val="40000"/>
            </a:schemeClr>
          </a:solidFill>
          <a:ln>
            <a:noFill/>
          </a:ln>
          <a:effectLst>
            <a:outerShdw blurRad="1651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8">
            <a:extLst>
              <a:ext uri="{FF2B5EF4-FFF2-40B4-BE49-F238E27FC236}">
                <a16:creationId xmlns:a16="http://schemas.microsoft.com/office/drawing/2014/main" id="{0E7FEF0D-291B-E16E-63C8-B893B890883E}"/>
              </a:ext>
            </a:extLst>
          </p:cNvPr>
          <p:cNvSpPr/>
          <p:nvPr userDrawn="1"/>
        </p:nvSpPr>
        <p:spPr>
          <a:xfrm>
            <a:off x="0" y="0"/>
            <a:ext cx="2755175" cy="6858000"/>
          </a:xfrm>
          <a:custGeom>
            <a:avLst/>
            <a:gdLst>
              <a:gd name="connsiteX0" fmla="*/ 0 w 2755175"/>
              <a:gd name="connsiteY0" fmla="*/ 0 h 6858000"/>
              <a:gd name="connsiteX1" fmla="*/ 1682092 w 2755175"/>
              <a:gd name="connsiteY1" fmla="*/ 0 h 6858000"/>
              <a:gd name="connsiteX2" fmla="*/ 1739294 w 2755175"/>
              <a:gd name="connsiteY2" fmla="*/ 194911 h 6858000"/>
              <a:gd name="connsiteX3" fmla="*/ 1784577 w 2755175"/>
              <a:gd name="connsiteY3" fmla="*/ 694815 h 6858000"/>
              <a:gd name="connsiteX4" fmla="*/ 801597 w 2755175"/>
              <a:gd name="connsiteY4" fmla="*/ 3095115 h 6858000"/>
              <a:gd name="connsiteX5" fmla="*/ 1751752 w 2755175"/>
              <a:gd name="connsiteY5" fmla="*/ 4404778 h 6858000"/>
              <a:gd name="connsiteX6" fmla="*/ 1982501 w 2755175"/>
              <a:gd name="connsiteY6" fmla="*/ 6096614 h 6858000"/>
              <a:gd name="connsiteX7" fmla="*/ 2602655 w 2755175"/>
              <a:gd name="connsiteY7" fmla="*/ 6734208 h 6858000"/>
              <a:gd name="connsiteX8" fmla="*/ 2755175 w 2755175"/>
              <a:gd name="connsiteY8" fmla="*/ 6858000 h 6858000"/>
              <a:gd name="connsiteX9" fmla="*/ 0 w 275517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5175" h="6858000">
                <a:moveTo>
                  <a:pt x="0" y="0"/>
                </a:moveTo>
                <a:lnTo>
                  <a:pt x="1682092" y="0"/>
                </a:lnTo>
                <a:lnTo>
                  <a:pt x="1739294" y="194911"/>
                </a:lnTo>
                <a:cubicBezTo>
                  <a:pt x="1777698" y="361943"/>
                  <a:pt x="1795584" y="533631"/>
                  <a:pt x="1784577" y="694815"/>
                </a:cubicBezTo>
                <a:cubicBezTo>
                  <a:pt x="1740550" y="1339552"/>
                  <a:pt x="807068" y="2476788"/>
                  <a:pt x="801597" y="3095115"/>
                </a:cubicBezTo>
                <a:cubicBezTo>
                  <a:pt x="796126" y="3713442"/>
                  <a:pt x="1554935" y="3904528"/>
                  <a:pt x="1751752" y="4404778"/>
                </a:cubicBezTo>
                <a:cubicBezTo>
                  <a:pt x="1948569" y="4905028"/>
                  <a:pt x="1666531" y="5491899"/>
                  <a:pt x="1982501" y="6096614"/>
                </a:cubicBezTo>
                <a:cubicBezTo>
                  <a:pt x="2081242" y="6285588"/>
                  <a:pt x="2326429" y="6507017"/>
                  <a:pt x="2602655" y="6734208"/>
                </a:cubicBezTo>
                <a:lnTo>
                  <a:pt x="2755175" y="6858000"/>
                </a:lnTo>
                <a:lnTo>
                  <a:pt x="0" y="6858000"/>
                </a:lnTo>
                <a:close/>
              </a:path>
            </a:pathLst>
          </a:custGeom>
          <a:solidFill>
            <a:schemeClr val="accent2"/>
          </a:solidFill>
          <a:ln>
            <a:noFill/>
          </a:ln>
          <a:effectLst>
            <a:outerShdw blurRad="165100"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a:extLst>
              <a:ext uri="{FF2B5EF4-FFF2-40B4-BE49-F238E27FC236}">
                <a16:creationId xmlns:a16="http://schemas.microsoft.com/office/drawing/2014/main" id="{2FECB77A-0505-FC44-47C7-8054EBD0DB51}"/>
              </a:ext>
            </a:extLst>
          </p:cNvPr>
          <p:cNvSpPr/>
          <p:nvPr userDrawn="1"/>
        </p:nvSpPr>
        <p:spPr>
          <a:xfrm>
            <a:off x="0" y="0"/>
            <a:ext cx="1726432" cy="6858000"/>
          </a:xfrm>
          <a:custGeom>
            <a:avLst/>
            <a:gdLst>
              <a:gd name="connsiteX0" fmla="*/ 0 w 1726432"/>
              <a:gd name="connsiteY0" fmla="*/ 0 h 6858000"/>
              <a:gd name="connsiteX1" fmla="*/ 1090646 w 1726432"/>
              <a:gd name="connsiteY1" fmla="*/ 0 h 6858000"/>
              <a:gd name="connsiteX2" fmla="*/ 1035741 w 1726432"/>
              <a:gd name="connsiteY2" fmla="*/ 190418 h 6858000"/>
              <a:gd name="connsiteX3" fmla="*/ 1018539 w 1726432"/>
              <a:gd name="connsiteY3" fmla="*/ 391161 h 6858000"/>
              <a:gd name="connsiteX4" fmla="*/ 1446041 w 1726432"/>
              <a:gd name="connsiteY4" fmla="*/ 2381349 h 6858000"/>
              <a:gd name="connsiteX5" fmla="*/ 1028699 w 1726432"/>
              <a:gd name="connsiteY5" fmla="*/ 4739641 h 6858000"/>
              <a:gd name="connsiteX6" fmla="*/ 1722119 w 1726432"/>
              <a:gd name="connsiteY6" fmla="*/ 6355081 h 6858000"/>
              <a:gd name="connsiteX7" fmla="*/ 1662231 w 1726432"/>
              <a:gd name="connsiteY7" fmla="*/ 6721457 h 6858000"/>
              <a:gd name="connsiteX8" fmla="*/ 1631149 w 1726432"/>
              <a:gd name="connsiteY8" fmla="*/ 6858000 h 6858000"/>
              <a:gd name="connsiteX9" fmla="*/ 0 w 1726432"/>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432" h="6858000">
                <a:moveTo>
                  <a:pt x="0" y="0"/>
                </a:moveTo>
                <a:lnTo>
                  <a:pt x="1090646" y="0"/>
                </a:lnTo>
                <a:lnTo>
                  <a:pt x="1035741" y="190418"/>
                </a:lnTo>
                <a:cubicBezTo>
                  <a:pt x="1022407" y="257179"/>
                  <a:pt x="1015718" y="324405"/>
                  <a:pt x="1018539" y="391161"/>
                </a:cubicBezTo>
                <a:cubicBezTo>
                  <a:pt x="1041106" y="925212"/>
                  <a:pt x="1444348" y="1656602"/>
                  <a:pt x="1446041" y="2381349"/>
                </a:cubicBezTo>
                <a:cubicBezTo>
                  <a:pt x="1447734" y="3106096"/>
                  <a:pt x="982686" y="4077352"/>
                  <a:pt x="1028699" y="4739641"/>
                </a:cubicBezTo>
                <a:cubicBezTo>
                  <a:pt x="1074712" y="5401930"/>
                  <a:pt x="1788159" y="5905924"/>
                  <a:pt x="1722119" y="6355081"/>
                </a:cubicBezTo>
                <a:cubicBezTo>
                  <a:pt x="1705609" y="6467371"/>
                  <a:pt x="1687512" y="6593048"/>
                  <a:pt x="1662231" y="6721457"/>
                </a:cubicBezTo>
                <a:lnTo>
                  <a:pt x="1631149" y="6858000"/>
                </a:lnTo>
                <a:lnTo>
                  <a:pt x="0" y="6858000"/>
                </a:lnTo>
                <a:close/>
              </a:path>
            </a:pathLst>
          </a:custGeom>
          <a:solidFill>
            <a:schemeClr val="accent1">
              <a:lumMod val="60000"/>
              <a:lumOff val="40000"/>
            </a:schemeClr>
          </a:solidFill>
          <a:ln>
            <a:noFill/>
          </a:ln>
          <a:effectLst>
            <a:outerShdw blurRad="1651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a:extLst>
              <a:ext uri="{FF2B5EF4-FFF2-40B4-BE49-F238E27FC236}">
                <a16:creationId xmlns:a16="http://schemas.microsoft.com/office/drawing/2014/main" id="{793744A9-63DE-26F4-3EB2-7CBDBC35C9E6}"/>
              </a:ext>
            </a:extLst>
          </p:cNvPr>
          <p:cNvSpPr/>
          <p:nvPr userDrawn="1"/>
        </p:nvSpPr>
        <p:spPr>
          <a:xfrm>
            <a:off x="4274345" y="4148817"/>
            <a:ext cx="7917655" cy="2709183"/>
          </a:xfrm>
          <a:custGeom>
            <a:avLst/>
            <a:gdLst>
              <a:gd name="connsiteX0" fmla="*/ 2165973 w 7917655"/>
              <a:gd name="connsiteY0" fmla="*/ 2037330 h 2709183"/>
              <a:gd name="connsiteX1" fmla="*/ 4262002 w 7917655"/>
              <a:gd name="connsiteY1" fmla="*/ 2650427 h 2709183"/>
              <a:gd name="connsiteX2" fmla="*/ 4408744 w 7917655"/>
              <a:gd name="connsiteY2" fmla="*/ 2709183 h 2709183"/>
              <a:gd name="connsiteX3" fmla="*/ 0 w 7917655"/>
              <a:gd name="connsiteY3" fmla="*/ 2709183 h 2709183"/>
              <a:gd name="connsiteX4" fmla="*/ 330213 w 7917655"/>
              <a:gd name="connsiteY4" fmla="*/ 2570058 h 2709183"/>
              <a:gd name="connsiteX5" fmla="*/ 2165973 w 7917655"/>
              <a:gd name="connsiteY5" fmla="*/ 2037330 h 2709183"/>
              <a:gd name="connsiteX6" fmla="*/ 7917655 w 7917655"/>
              <a:gd name="connsiteY6" fmla="*/ 0 h 2709183"/>
              <a:gd name="connsiteX7" fmla="*/ 7917655 w 7917655"/>
              <a:gd name="connsiteY7" fmla="*/ 2709183 h 2709183"/>
              <a:gd name="connsiteX8" fmla="*/ 5470341 w 7917655"/>
              <a:gd name="connsiteY8" fmla="*/ 2709183 h 2709183"/>
              <a:gd name="connsiteX9" fmla="*/ 5486823 w 7917655"/>
              <a:gd name="connsiteY9" fmla="*/ 2695657 h 2709183"/>
              <a:gd name="connsiteX10" fmla="*/ 5967180 w 7917655"/>
              <a:gd name="connsiteY10" fmla="*/ 2153583 h 2709183"/>
              <a:gd name="connsiteX11" fmla="*/ 7075988 w 7917655"/>
              <a:gd name="connsiteY11" fmla="*/ 1721783 h 2709183"/>
              <a:gd name="connsiteX12" fmla="*/ 7338780 w 7917655"/>
              <a:gd name="connsiteY12" fmla="*/ 459599 h 2709183"/>
              <a:gd name="connsiteX13" fmla="*/ 7761220 w 7917655"/>
              <a:gd name="connsiteY13" fmla="*/ 95010 h 270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17655" h="2709183">
                <a:moveTo>
                  <a:pt x="2165973" y="2037330"/>
                </a:moveTo>
                <a:cubicBezTo>
                  <a:pt x="2871749" y="2000278"/>
                  <a:pt x="3643016" y="2394269"/>
                  <a:pt x="4262002" y="2650427"/>
                </a:cubicBezTo>
                <a:lnTo>
                  <a:pt x="4408744" y="2709183"/>
                </a:lnTo>
                <a:lnTo>
                  <a:pt x="0" y="2709183"/>
                </a:lnTo>
                <a:lnTo>
                  <a:pt x="330213" y="2570058"/>
                </a:lnTo>
                <a:cubicBezTo>
                  <a:pt x="963340" y="2310380"/>
                  <a:pt x="1652682" y="2064277"/>
                  <a:pt x="2165973" y="2037330"/>
                </a:cubicBezTo>
                <a:close/>
                <a:moveTo>
                  <a:pt x="7917655" y="0"/>
                </a:moveTo>
                <a:lnTo>
                  <a:pt x="7917655" y="2709183"/>
                </a:lnTo>
                <a:lnTo>
                  <a:pt x="5470341" y="2709183"/>
                </a:lnTo>
                <a:lnTo>
                  <a:pt x="5486823" y="2695657"/>
                </a:lnTo>
                <a:cubicBezTo>
                  <a:pt x="5670554" y="2526430"/>
                  <a:pt x="5750018" y="2272239"/>
                  <a:pt x="5967180" y="2153583"/>
                </a:cubicBezTo>
                <a:cubicBezTo>
                  <a:pt x="6314639" y="1963734"/>
                  <a:pt x="6847388" y="2004114"/>
                  <a:pt x="7075988" y="1721783"/>
                </a:cubicBezTo>
                <a:cubicBezTo>
                  <a:pt x="7304588" y="1439452"/>
                  <a:pt x="7077899" y="808405"/>
                  <a:pt x="7338780" y="459599"/>
                </a:cubicBezTo>
                <a:cubicBezTo>
                  <a:pt x="7436610" y="328797"/>
                  <a:pt x="7588592" y="206762"/>
                  <a:pt x="7761220" y="95010"/>
                </a:cubicBezTo>
                <a:close/>
              </a:path>
            </a:pathLst>
          </a:custGeom>
          <a:solidFill>
            <a:schemeClr val="accent2"/>
          </a:solidFill>
          <a:ln>
            <a:noFill/>
          </a:ln>
          <a:effectLst>
            <a:outerShdw blurRad="165100" dist="38100" dir="81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730481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渡页">
    <p:bg>
      <p:bgPr>
        <a:solidFill>
          <a:schemeClr val="accent1"/>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B5784F8-40B2-673C-3009-B787F6E1E9FD}"/>
              </a:ext>
            </a:extLst>
          </p:cNvPr>
          <p:cNvSpPr/>
          <p:nvPr userDrawn="1"/>
        </p:nvSpPr>
        <p:spPr>
          <a:xfrm>
            <a:off x="0" y="698691"/>
            <a:ext cx="11292840" cy="5379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id="{AED153F0-1DD2-11E1-EBD2-B0FF68172A34}"/>
              </a:ext>
            </a:extLst>
          </p:cNvPr>
          <p:cNvSpPr/>
          <p:nvPr userDrawn="1"/>
        </p:nvSpPr>
        <p:spPr>
          <a:xfrm>
            <a:off x="0" y="1"/>
            <a:ext cx="5813664" cy="2233039"/>
          </a:xfrm>
          <a:custGeom>
            <a:avLst/>
            <a:gdLst>
              <a:gd name="connsiteX0" fmla="*/ 4617897 w 5813664"/>
              <a:gd name="connsiteY0" fmla="*/ 0 h 2233039"/>
              <a:gd name="connsiteX1" fmla="*/ 5813664 w 5813664"/>
              <a:gd name="connsiteY1" fmla="*/ 0 h 2233039"/>
              <a:gd name="connsiteX2" fmla="*/ 5790087 w 5813664"/>
              <a:gd name="connsiteY2" fmla="*/ 14319 h 2233039"/>
              <a:gd name="connsiteX3" fmla="*/ 5318759 w 5813664"/>
              <a:gd name="connsiteY3" fmla="*/ 228598 h 2233039"/>
              <a:gd name="connsiteX4" fmla="*/ 4625432 w 5813664"/>
              <a:gd name="connsiteY4" fmla="*/ 1877 h 2233039"/>
              <a:gd name="connsiteX5" fmla="*/ 0 w 5813664"/>
              <a:gd name="connsiteY5" fmla="*/ 0 h 2233039"/>
              <a:gd name="connsiteX6" fmla="*/ 4300735 w 5813664"/>
              <a:gd name="connsiteY6" fmla="*/ 0 h 2233039"/>
              <a:gd name="connsiteX7" fmla="*/ 4288642 w 5813664"/>
              <a:gd name="connsiteY7" fmla="*/ 5644 h 2233039"/>
              <a:gd name="connsiteX8" fmla="*/ 3615830 w 5813664"/>
              <a:gd name="connsiteY8" fmla="*/ 488242 h 2233039"/>
              <a:gd name="connsiteX9" fmla="*/ 2712719 w 5813664"/>
              <a:gd name="connsiteY9" fmla="*/ 304798 h 2233039"/>
              <a:gd name="connsiteX10" fmla="*/ 2214314 w 5813664"/>
              <a:gd name="connsiteY10" fmla="*/ 933024 h 2233039"/>
              <a:gd name="connsiteX11" fmla="*/ 1362568 w 5813664"/>
              <a:gd name="connsiteY11" fmla="*/ 1279593 h 2233039"/>
              <a:gd name="connsiteX12" fmla="*/ 416559 w 5813664"/>
              <a:gd name="connsiteY12" fmla="*/ 2092958 h 2233039"/>
              <a:gd name="connsiteX13" fmla="*/ 114533 w 5813664"/>
              <a:gd name="connsiteY13" fmla="*/ 2199960 h 2233039"/>
              <a:gd name="connsiteX14" fmla="*/ 0 w 5813664"/>
              <a:gd name="connsiteY14" fmla="*/ 2233039 h 223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3664" h="2233039">
                <a:moveTo>
                  <a:pt x="4617897" y="0"/>
                </a:moveTo>
                <a:lnTo>
                  <a:pt x="5813664" y="0"/>
                </a:lnTo>
                <a:lnTo>
                  <a:pt x="5790087" y="14319"/>
                </a:lnTo>
                <a:cubicBezTo>
                  <a:pt x="5609664" y="116873"/>
                  <a:pt x="5395242" y="201575"/>
                  <a:pt x="5318759" y="228598"/>
                </a:cubicBezTo>
                <a:cubicBezTo>
                  <a:pt x="5165795" y="282644"/>
                  <a:pt x="4879004" y="85547"/>
                  <a:pt x="4625432" y="1877"/>
                </a:cubicBezTo>
                <a:close/>
                <a:moveTo>
                  <a:pt x="0" y="0"/>
                </a:moveTo>
                <a:lnTo>
                  <a:pt x="4300735" y="0"/>
                </a:lnTo>
                <a:lnTo>
                  <a:pt x="4288642" y="5644"/>
                </a:lnTo>
                <a:cubicBezTo>
                  <a:pt x="4066515" y="131757"/>
                  <a:pt x="3919573" y="518369"/>
                  <a:pt x="3615830" y="488242"/>
                </a:cubicBezTo>
                <a:cubicBezTo>
                  <a:pt x="3268696" y="453811"/>
                  <a:pt x="2946305" y="230668"/>
                  <a:pt x="2712719" y="304798"/>
                </a:cubicBezTo>
                <a:cubicBezTo>
                  <a:pt x="2479133" y="378928"/>
                  <a:pt x="2439339" y="770558"/>
                  <a:pt x="2214314" y="933024"/>
                </a:cubicBezTo>
                <a:cubicBezTo>
                  <a:pt x="1989289" y="1095490"/>
                  <a:pt x="1662194" y="1086271"/>
                  <a:pt x="1362568" y="1279593"/>
                </a:cubicBezTo>
                <a:cubicBezTo>
                  <a:pt x="1062942" y="1472915"/>
                  <a:pt x="776204" y="1967087"/>
                  <a:pt x="416559" y="2092958"/>
                </a:cubicBezTo>
                <a:cubicBezTo>
                  <a:pt x="326648" y="2124426"/>
                  <a:pt x="223308" y="2164519"/>
                  <a:pt x="114533" y="2199960"/>
                </a:cubicBezTo>
                <a:lnTo>
                  <a:pt x="0" y="2233039"/>
                </a:lnTo>
                <a:close/>
              </a:path>
            </a:pathLst>
          </a:custGeom>
          <a:solidFill>
            <a:schemeClr val="accent2"/>
          </a:solidFill>
          <a:ln>
            <a:noFill/>
          </a:ln>
          <a:effectLst>
            <a:outerShdw blurRad="165100"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任意多边形: 形状 3">
            <a:extLst>
              <a:ext uri="{FF2B5EF4-FFF2-40B4-BE49-F238E27FC236}">
                <a16:creationId xmlns:a16="http://schemas.microsoft.com/office/drawing/2014/main" id="{42514AEE-C3C2-FB8A-D3A9-AF1E2A8D1844}"/>
              </a:ext>
            </a:extLst>
          </p:cNvPr>
          <p:cNvSpPr/>
          <p:nvPr userDrawn="1"/>
        </p:nvSpPr>
        <p:spPr>
          <a:xfrm>
            <a:off x="1" y="1"/>
            <a:ext cx="2743115" cy="1978469"/>
          </a:xfrm>
          <a:custGeom>
            <a:avLst/>
            <a:gdLst>
              <a:gd name="connsiteX0" fmla="*/ 0 w 2743115"/>
              <a:gd name="connsiteY0" fmla="*/ 0 h 1978469"/>
              <a:gd name="connsiteX1" fmla="*/ 2743115 w 2743115"/>
              <a:gd name="connsiteY1" fmla="*/ 0 h 1978469"/>
              <a:gd name="connsiteX2" fmla="*/ 2707840 w 2743115"/>
              <a:gd name="connsiteY2" fmla="*/ 33683 h 1978469"/>
              <a:gd name="connsiteX3" fmla="*/ 2427853 w 2743115"/>
              <a:gd name="connsiteY3" fmla="*/ 313674 h 1978469"/>
              <a:gd name="connsiteX4" fmla="*/ 959026 w 2743115"/>
              <a:gd name="connsiteY4" fmla="*/ 709142 h 1978469"/>
              <a:gd name="connsiteX5" fmla="*/ 451412 w 2743115"/>
              <a:gd name="connsiteY5" fmla="*/ 1678329 h 1978469"/>
              <a:gd name="connsiteX6" fmla="*/ 141488 w 2743115"/>
              <a:gd name="connsiteY6" fmla="*/ 1893955 h 1978469"/>
              <a:gd name="connsiteX7" fmla="*/ 0 w 2743115"/>
              <a:gd name="connsiteY7" fmla="*/ 1978469 h 197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115" h="1978469">
                <a:moveTo>
                  <a:pt x="0" y="0"/>
                </a:moveTo>
                <a:lnTo>
                  <a:pt x="2743115" y="0"/>
                </a:lnTo>
                <a:lnTo>
                  <a:pt x="2707840" y="33683"/>
                </a:lnTo>
                <a:cubicBezTo>
                  <a:pt x="2628669" y="108131"/>
                  <a:pt x="2531865" y="199669"/>
                  <a:pt x="2427853" y="313674"/>
                </a:cubicBezTo>
                <a:cubicBezTo>
                  <a:pt x="2011808" y="769695"/>
                  <a:pt x="1390033" y="278500"/>
                  <a:pt x="959026" y="709142"/>
                </a:cubicBezTo>
                <a:cubicBezTo>
                  <a:pt x="528019" y="1139784"/>
                  <a:pt x="851810" y="1384182"/>
                  <a:pt x="451412" y="1678329"/>
                </a:cubicBezTo>
                <a:cubicBezTo>
                  <a:pt x="351313" y="1751866"/>
                  <a:pt x="245825" y="1827176"/>
                  <a:pt x="141488" y="1893955"/>
                </a:cubicBezTo>
                <a:lnTo>
                  <a:pt x="0" y="1978469"/>
                </a:lnTo>
                <a:close/>
              </a:path>
            </a:pathLst>
          </a:custGeom>
          <a:solidFill>
            <a:schemeClr val="accent1">
              <a:lumMod val="60000"/>
              <a:lumOff val="40000"/>
            </a:schemeClr>
          </a:solidFill>
          <a:ln>
            <a:noFill/>
          </a:ln>
          <a:effectLst>
            <a:outerShdw blurRad="1651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a:extLst>
              <a:ext uri="{FF2B5EF4-FFF2-40B4-BE49-F238E27FC236}">
                <a16:creationId xmlns:a16="http://schemas.microsoft.com/office/drawing/2014/main" id="{C6362495-B9EB-B0B2-C5A2-65B70652A0AA}"/>
              </a:ext>
            </a:extLst>
          </p:cNvPr>
          <p:cNvSpPr/>
          <p:nvPr userDrawn="1"/>
        </p:nvSpPr>
        <p:spPr>
          <a:xfrm>
            <a:off x="0" y="2962766"/>
            <a:ext cx="594522" cy="3895234"/>
          </a:xfrm>
          <a:custGeom>
            <a:avLst/>
            <a:gdLst>
              <a:gd name="connsiteX0" fmla="*/ 0 w 594522"/>
              <a:gd name="connsiteY0" fmla="*/ 0 h 3895234"/>
              <a:gd name="connsiteX1" fmla="*/ 23976 w 594522"/>
              <a:gd name="connsiteY1" fmla="*/ 33488 h 3895234"/>
              <a:gd name="connsiteX2" fmla="*/ 594360 w 594522"/>
              <a:gd name="connsiteY2" fmla="*/ 1715915 h 3895234"/>
              <a:gd name="connsiteX3" fmla="*/ 137808 w 594522"/>
              <a:gd name="connsiteY3" fmla="*/ 3798162 h 3895234"/>
              <a:gd name="connsiteX4" fmla="*/ 85590 w 594522"/>
              <a:gd name="connsiteY4" fmla="*/ 3895234 h 3895234"/>
              <a:gd name="connsiteX5" fmla="*/ 0 w 594522"/>
              <a:gd name="connsiteY5" fmla="*/ 3895234 h 38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522" h="3895234">
                <a:moveTo>
                  <a:pt x="0" y="0"/>
                </a:moveTo>
                <a:lnTo>
                  <a:pt x="23976" y="33488"/>
                </a:lnTo>
                <a:cubicBezTo>
                  <a:pt x="309602" y="470521"/>
                  <a:pt x="578485" y="1253953"/>
                  <a:pt x="594360" y="1715915"/>
                </a:cubicBezTo>
                <a:cubicBezTo>
                  <a:pt x="601504" y="2546019"/>
                  <a:pt x="371564" y="3328706"/>
                  <a:pt x="137808" y="3798162"/>
                </a:cubicBezTo>
                <a:lnTo>
                  <a:pt x="85590" y="3895234"/>
                </a:lnTo>
                <a:lnTo>
                  <a:pt x="0" y="3895234"/>
                </a:lnTo>
                <a:close/>
              </a:path>
            </a:pathLst>
          </a:custGeom>
          <a:solidFill>
            <a:schemeClr val="accent1">
              <a:lumMod val="60000"/>
              <a:lumOff val="40000"/>
            </a:schemeClr>
          </a:solidFill>
          <a:ln>
            <a:noFill/>
          </a:ln>
          <a:effectLst>
            <a:outerShdw blurRad="1651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任意多边形: 形状 5">
            <a:extLst>
              <a:ext uri="{FF2B5EF4-FFF2-40B4-BE49-F238E27FC236}">
                <a16:creationId xmlns:a16="http://schemas.microsoft.com/office/drawing/2014/main" id="{E131DD72-1384-D6F9-0B92-D57BADD296A6}"/>
              </a:ext>
            </a:extLst>
          </p:cNvPr>
          <p:cNvSpPr/>
          <p:nvPr userDrawn="1"/>
        </p:nvSpPr>
        <p:spPr>
          <a:xfrm>
            <a:off x="9261481" y="1297487"/>
            <a:ext cx="2930519" cy="5560513"/>
          </a:xfrm>
          <a:custGeom>
            <a:avLst/>
            <a:gdLst>
              <a:gd name="connsiteX0" fmla="*/ 2930519 w 2930519"/>
              <a:gd name="connsiteY0" fmla="*/ 0 h 5560513"/>
              <a:gd name="connsiteX1" fmla="*/ 2930519 w 2930519"/>
              <a:gd name="connsiteY1" fmla="*/ 5560513 h 5560513"/>
              <a:gd name="connsiteX2" fmla="*/ 0 w 2930519"/>
              <a:gd name="connsiteY2" fmla="*/ 5560513 h 5560513"/>
              <a:gd name="connsiteX3" fmla="*/ 87418 w 2930519"/>
              <a:gd name="connsiteY3" fmla="*/ 5436361 h 5560513"/>
              <a:gd name="connsiteX4" fmla="*/ 461639 w 2930519"/>
              <a:gd name="connsiteY4" fmla="*/ 4981393 h 5560513"/>
              <a:gd name="connsiteX5" fmla="*/ 1322699 w 2930519"/>
              <a:gd name="connsiteY5" fmla="*/ 4432753 h 5560513"/>
              <a:gd name="connsiteX6" fmla="*/ 1696079 w 2930519"/>
              <a:gd name="connsiteY6" fmla="*/ 3586933 h 5560513"/>
              <a:gd name="connsiteX7" fmla="*/ 2488559 w 2930519"/>
              <a:gd name="connsiteY7" fmla="*/ 2954473 h 5560513"/>
              <a:gd name="connsiteX8" fmla="*/ 2290439 w 2930519"/>
              <a:gd name="connsiteY8" fmla="*/ 2085793 h 5560513"/>
              <a:gd name="connsiteX9" fmla="*/ 2831459 w 2930519"/>
              <a:gd name="connsiteY9" fmla="*/ 1377133 h 5560513"/>
              <a:gd name="connsiteX10" fmla="*/ 2640959 w 2930519"/>
              <a:gd name="connsiteY10" fmla="*/ 447493 h 5560513"/>
              <a:gd name="connsiteX11" fmla="*/ 2920972 w 2930519"/>
              <a:gd name="connsiteY11" fmla="*/ 11412 h 556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0519" h="5560513">
                <a:moveTo>
                  <a:pt x="2930519" y="0"/>
                </a:moveTo>
                <a:lnTo>
                  <a:pt x="2930519" y="5560513"/>
                </a:lnTo>
                <a:lnTo>
                  <a:pt x="0" y="5560513"/>
                </a:lnTo>
                <a:lnTo>
                  <a:pt x="87418" y="5436361"/>
                </a:lnTo>
                <a:cubicBezTo>
                  <a:pt x="222919" y="5258809"/>
                  <a:pt x="376390" y="5091883"/>
                  <a:pt x="461639" y="4981393"/>
                </a:cubicBezTo>
                <a:cubicBezTo>
                  <a:pt x="688969" y="4686753"/>
                  <a:pt x="1116959" y="4665163"/>
                  <a:pt x="1322699" y="4432753"/>
                </a:cubicBezTo>
                <a:cubicBezTo>
                  <a:pt x="1528439" y="4200343"/>
                  <a:pt x="1501769" y="3833313"/>
                  <a:pt x="1696079" y="3586933"/>
                </a:cubicBezTo>
                <a:cubicBezTo>
                  <a:pt x="1890389" y="3340553"/>
                  <a:pt x="2389499" y="3204663"/>
                  <a:pt x="2488559" y="2954473"/>
                </a:cubicBezTo>
                <a:cubicBezTo>
                  <a:pt x="2587619" y="2704283"/>
                  <a:pt x="2233289" y="2348683"/>
                  <a:pt x="2290439" y="2085793"/>
                </a:cubicBezTo>
                <a:cubicBezTo>
                  <a:pt x="2347589" y="1822903"/>
                  <a:pt x="2864479" y="1688283"/>
                  <a:pt x="2831459" y="1377133"/>
                </a:cubicBezTo>
                <a:cubicBezTo>
                  <a:pt x="2798439" y="1065983"/>
                  <a:pt x="2538089" y="650693"/>
                  <a:pt x="2640959" y="447493"/>
                </a:cubicBezTo>
                <a:cubicBezTo>
                  <a:pt x="2679535" y="371293"/>
                  <a:pt x="2791692" y="175435"/>
                  <a:pt x="2920972" y="11412"/>
                </a:cubicBezTo>
                <a:close/>
              </a:path>
            </a:pathLst>
          </a:custGeom>
          <a:solidFill>
            <a:schemeClr val="accent2"/>
          </a:solidFill>
          <a:ln>
            <a:noFill/>
          </a:ln>
          <a:effectLst>
            <a:outerShdw blurRad="165100"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形状 6">
            <a:extLst>
              <a:ext uri="{FF2B5EF4-FFF2-40B4-BE49-F238E27FC236}">
                <a16:creationId xmlns:a16="http://schemas.microsoft.com/office/drawing/2014/main" id="{4968EF7B-ABA7-855F-55BC-14858442B069}"/>
              </a:ext>
            </a:extLst>
          </p:cNvPr>
          <p:cNvSpPr/>
          <p:nvPr userDrawn="1"/>
        </p:nvSpPr>
        <p:spPr>
          <a:xfrm>
            <a:off x="4409452" y="4229046"/>
            <a:ext cx="7782549" cy="2628954"/>
          </a:xfrm>
          <a:custGeom>
            <a:avLst/>
            <a:gdLst>
              <a:gd name="connsiteX0" fmla="*/ 2088172 w 7782549"/>
              <a:gd name="connsiteY0" fmla="*/ 2034755 h 2628954"/>
              <a:gd name="connsiteX1" fmla="*/ 4362420 w 7782549"/>
              <a:gd name="connsiteY1" fmla="*/ 2610202 h 2628954"/>
              <a:gd name="connsiteX2" fmla="*/ 4424353 w 7782549"/>
              <a:gd name="connsiteY2" fmla="*/ 2628954 h 2628954"/>
              <a:gd name="connsiteX3" fmla="*/ 0 w 7782549"/>
              <a:gd name="connsiteY3" fmla="*/ 2628954 h 2628954"/>
              <a:gd name="connsiteX4" fmla="*/ 33434 w 7782549"/>
              <a:gd name="connsiteY4" fmla="*/ 2614442 h 2628954"/>
              <a:gd name="connsiteX5" fmla="*/ 1899910 w 7782549"/>
              <a:gd name="connsiteY5" fmla="*/ 2049834 h 2628954"/>
              <a:gd name="connsiteX6" fmla="*/ 2088172 w 7782549"/>
              <a:gd name="connsiteY6" fmla="*/ 2034755 h 2628954"/>
              <a:gd name="connsiteX7" fmla="*/ 7782549 w 7782549"/>
              <a:gd name="connsiteY7" fmla="*/ 0 h 2628954"/>
              <a:gd name="connsiteX8" fmla="*/ 7782549 w 7782549"/>
              <a:gd name="connsiteY8" fmla="*/ 2628954 h 2628954"/>
              <a:gd name="connsiteX9" fmla="*/ 5436830 w 7782549"/>
              <a:gd name="connsiteY9" fmla="*/ 2628954 h 2628954"/>
              <a:gd name="connsiteX10" fmla="*/ 5440987 w 7782549"/>
              <a:gd name="connsiteY10" fmla="*/ 2626198 h 2628954"/>
              <a:gd name="connsiteX11" fmla="*/ 5801350 w 7782549"/>
              <a:gd name="connsiteY11" fmla="*/ 2186994 h 2628954"/>
              <a:gd name="connsiteX12" fmla="*/ 6921490 w 7782549"/>
              <a:gd name="connsiteY12" fmla="*/ 1714554 h 2628954"/>
              <a:gd name="connsiteX13" fmla="*/ 7188479 w 7782549"/>
              <a:gd name="connsiteY13" fmla="*/ 474423 h 2628954"/>
              <a:gd name="connsiteX14" fmla="*/ 7661835 w 7782549"/>
              <a:gd name="connsiteY14" fmla="*/ 71667 h 262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82549" h="2628954">
                <a:moveTo>
                  <a:pt x="2088172" y="2034755"/>
                </a:moveTo>
                <a:cubicBezTo>
                  <a:pt x="2796757" y="2017200"/>
                  <a:pt x="3693916" y="2397614"/>
                  <a:pt x="4362420" y="2610202"/>
                </a:cubicBezTo>
                <a:lnTo>
                  <a:pt x="4424353" y="2628954"/>
                </a:lnTo>
                <a:lnTo>
                  <a:pt x="0" y="2628954"/>
                </a:lnTo>
                <a:lnTo>
                  <a:pt x="33434" y="2614442"/>
                </a:lnTo>
                <a:cubicBezTo>
                  <a:pt x="691357" y="2342648"/>
                  <a:pt x="1473005" y="2110027"/>
                  <a:pt x="1899910" y="2049834"/>
                </a:cubicBezTo>
                <a:cubicBezTo>
                  <a:pt x="1960897" y="2041235"/>
                  <a:pt x="2023755" y="2036350"/>
                  <a:pt x="2088172" y="2034755"/>
                </a:cubicBezTo>
                <a:close/>
                <a:moveTo>
                  <a:pt x="7782549" y="0"/>
                </a:moveTo>
                <a:lnTo>
                  <a:pt x="7782549" y="2628954"/>
                </a:lnTo>
                <a:lnTo>
                  <a:pt x="5436830" y="2628954"/>
                </a:lnTo>
                <a:lnTo>
                  <a:pt x="5440987" y="2626198"/>
                </a:lnTo>
                <a:cubicBezTo>
                  <a:pt x="5583267" y="2495962"/>
                  <a:pt x="5599208" y="2294680"/>
                  <a:pt x="5801350" y="2186994"/>
                </a:cubicBezTo>
                <a:cubicBezTo>
                  <a:pt x="6124777" y="2014697"/>
                  <a:pt x="6690302" y="1999982"/>
                  <a:pt x="6921490" y="1714554"/>
                </a:cubicBezTo>
                <a:cubicBezTo>
                  <a:pt x="7152678" y="1429126"/>
                  <a:pt x="6992283" y="797421"/>
                  <a:pt x="7188479" y="474423"/>
                </a:cubicBezTo>
                <a:cubicBezTo>
                  <a:pt x="7286577" y="312924"/>
                  <a:pt x="7477250" y="183324"/>
                  <a:pt x="7661835" y="71667"/>
                </a:cubicBezTo>
                <a:close/>
              </a:path>
            </a:pathLst>
          </a:custGeom>
          <a:solidFill>
            <a:schemeClr val="accent1">
              <a:lumMod val="60000"/>
              <a:lumOff val="40000"/>
            </a:schemeClr>
          </a:solidFill>
          <a:ln>
            <a:noFill/>
          </a:ln>
          <a:effectLst>
            <a:outerShdw blurRad="1651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773910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内容页">
    <p:bg>
      <p:bgPr>
        <a:solidFill>
          <a:schemeClr val="accent1"/>
        </a:solidFill>
        <a:effectLst/>
      </p:bgPr>
    </p:bg>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1334F681-7E9F-1441-8F17-3D8FBF12131A}"/>
              </a:ext>
            </a:extLst>
          </p:cNvPr>
          <p:cNvSpPr/>
          <p:nvPr userDrawn="1"/>
        </p:nvSpPr>
        <p:spPr>
          <a:xfrm>
            <a:off x="9261481" y="1297487"/>
            <a:ext cx="2930519" cy="5560513"/>
          </a:xfrm>
          <a:custGeom>
            <a:avLst/>
            <a:gdLst>
              <a:gd name="connsiteX0" fmla="*/ 2930519 w 2930519"/>
              <a:gd name="connsiteY0" fmla="*/ 0 h 5560513"/>
              <a:gd name="connsiteX1" fmla="*/ 2930519 w 2930519"/>
              <a:gd name="connsiteY1" fmla="*/ 5560513 h 5560513"/>
              <a:gd name="connsiteX2" fmla="*/ 0 w 2930519"/>
              <a:gd name="connsiteY2" fmla="*/ 5560513 h 5560513"/>
              <a:gd name="connsiteX3" fmla="*/ 87418 w 2930519"/>
              <a:gd name="connsiteY3" fmla="*/ 5436361 h 5560513"/>
              <a:gd name="connsiteX4" fmla="*/ 461639 w 2930519"/>
              <a:gd name="connsiteY4" fmla="*/ 4981393 h 5560513"/>
              <a:gd name="connsiteX5" fmla="*/ 1322699 w 2930519"/>
              <a:gd name="connsiteY5" fmla="*/ 4432753 h 5560513"/>
              <a:gd name="connsiteX6" fmla="*/ 1696079 w 2930519"/>
              <a:gd name="connsiteY6" fmla="*/ 3586933 h 5560513"/>
              <a:gd name="connsiteX7" fmla="*/ 2488559 w 2930519"/>
              <a:gd name="connsiteY7" fmla="*/ 2954473 h 5560513"/>
              <a:gd name="connsiteX8" fmla="*/ 2290439 w 2930519"/>
              <a:gd name="connsiteY8" fmla="*/ 2085793 h 5560513"/>
              <a:gd name="connsiteX9" fmla="*/ 2831459 w 2930519"/>
              <a:gd name="connsiteY9" fmla="*/ 1377133 h 5560513"/>
              <a:gd name="connsiteX10" fmla="*/ 2640959 w 2930519"/>
              <a:gd name="connsiteY10" fmla="*/ 447493 h 5560513"/>
              <a:gd name="connsiteX11" fmla="*/ 2920972 w 2930519"/>
              <a:gd name="connsiteY11" fmla="*/ 11412 h 556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0519" h="5560513">
                <a:moveTo>
                  <a:pt x="2930519" y="0"/>
                </a:moveTo>
                <a:lnTo>
                  <a:pt x="2930519" y="5560513"/>
                </a:lnTo>
                <a:lnTo>
                  <a:pt x="0" y="5560513"/>
                </a:lnTo>
                <a:lnTo>
                  <a:pt x="87418" y="5436361"/>
                </a:lnTo>
                <a:cubicBezTo>
                  <a:pt x="222919" y="5258809"/>
                  <a:pt x="376390" y="5091883"/>
                  <a:pt x="461639" y="4981393"/>
                </a:cubicBezTo>
                <a:cubicBezTo>
                  <a:pt x="688969" y="4686753"/>
                  <a:pt x="1116959" y="4665163"/>
                  <a:pt x="1322699" y="4432753"/>
                </a:cubicBezTo>
                <a:cubicBezTo>
                  <a:pt x="1528439" y="4200343"/>
                  <a:pt x="1501769" y="3833313"/>
                  <a:pt x="1696079" y="3586933"/>
                </a:cubicBezTo>
                <a:cubicBezTo>
                  <a:pt x="1890389" y="3340553"/>
                  <a:pt x="2389499" y="3204663"/>
                  <a:pt x="2488559" y="2954473"/>
                </a:cubicBezTo>
                <a:cubicBezTo>
                  <a:pt x="2587619" y="2704283"/>
                  <a:pt x="2233289" y="2348683"/>
                  <a:pt x="2290439" y="2085793"/>
                </a:cubicBezTo>
                <a:cubicBezTo>
                  <a:pt x="2347589" y="1822903"/>
                  <a:pt x="2864479" y="1688283"/>
                  <a:pt x="2831459" y="1377133"/>
                </a:cubicBezTo>
                <a:cubicBezTo>
                  <a:pt x="2798439" y="1065983"/>
                  <a:pt x="2538089" y="650693"/>
                  <a:pt x="2640959" y="447493"/>
                </a:cubicBezTo>
                <a:cubicBezTo>
                  <a:pt x="2679535" y="371293"/>
                  <a:pt x="2791692" y="175435"/>
                  <a:pt x="2920972" y="11412"/>
                </a:cubicBezTo>
                <a:close/>
              </a:path>
            </a:pathLst>
          </a:custGeom>
          <a:solidFill>
            <a:schemeClr val="accent1">
              <a:lumMod val="60000"/>
              <a:lumOff val="40000"/>
            </a:schemeClr>
          </a:solidFill>
          <a:ln>
            <a:noFill/>
          </a:ln>
          <a:effectLst>
            <a:outerShdw blurRad="1651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a:extLst>
              <a:ext uri="{FF2B5EF4-FFF2-40B4-BE49-F238E27FC236}">
                <a16:creationId xmlns:a16="http://schemas.microsoft.com/office/drawing/2014/main" id="{A36B6533-D317-278C-D4EA-AEDD50BD70D9}"/>
              </a:ext>
            </a:extLst>
          </p:cNvPr>
          <p:cNvSpPr/>
          <p:nvPr userDrawn="1"/>
        </p:nvSpPr>
        <p:spPr>
          <a:xfrm>
            <a:off x="1" y="0"/>
            <a:ext cx="6307749" cy="2361904"/>
          </a:xfrm>
          <a:custGeom>
            <a:avLst/>
            <a:gdLst>
              <a:gd name="connsiteX0" fmla="*/ 0 w 6307749"/>
              <a:gd name="connsiteY0" fmla="*/ 0 h 2361904"/>
              <a:gd name="connsiteX1" fmla="*/ 6307749 w 6307749"/>
              <a:gd name="connsiteY1" fmla="*/ 0 h 2361904"/>
              <a:gd name="connsiteX2" fmla="*/ 6263763 w 6307749"/>
              <a:gd name="connsiteY2" fmla="*/ 20622 h 2361904"/>
              <a:gd name="connsiteX3" fmla="*/ 5516879 w 6307749"/>
              <a:gd name="connsiteY3" fmla="*/ 274319 h 2361904"/>
              <a:gd name="connsiteX4" fmla="*/ 4457699 w 6307749"/>
              <a:gd name="connsiteY4" fmla="*/ 99059 h 2361904"/>
              <a:gd name="connsiteX5" fmla="*/ 3703319 w 6307749"/>
              <a:gd name="connsiteY5" fmla="*/ 502919 h 2361904"/>
              <a:gd name="connsiteX6" fmla="*/ 2865119 w 6307749"/>
              <a:gd name="connsiteY6" fmla="*/ 419099 h 2361904"/>
              <a:gd name="connsiteX7" fmla="*/ 2225039 w 6307749"/>
              <a:gd name="connsiteY7" fmla="*/ 847343 h 2361904"/>
              <a:gd name="connsiteX8" fmla="*/ 1264919 w 6307749"/>
              <a:gd name="connsiteY8" fmla="*/ 1142999 h 2361904"/>
              <a:gd name="connsiteX9" fmla="*/ 47109 w 6307749"/>
              <a:gd name="connsiteY9" fmla="*/ 2345184 h 2361904"/>
              <a:gd name="connsiteX10" fmla="*/ 0 w 6307749"/>
              <a:gd name="connsiteY10" fmla="*/ 2333063 h 236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7749" h="2361904">
                <a:moveTo>
                  <a:pt x="0" y="0"/>
                </a:moveTo>
                <a:lnTo>
                  <a:pt x="6307749" y="0"/>
                </a:lnTo>
                <a:lnTo>
                  <a:pt x="6263763" y="20622"/>
                </a:lnTo>
                <a:cubicBezTo>
                  <a:pt x="5997148" y="136941"/>
                  <a:pt x="5643006" y="238203"/>
                  <a:pt x="5516879" y="274319"/>
                </a:cubicBezTo>
                <a:cubicBezTo>
                  <a:pt x="5228589" y="356869"/>
                  <a:pt x="4759960" y="60959"/>
                  <a:pt x="4457699" y="99059"/>
                </a:cubicBezTo>
                <a:cubicBezTo>
                  <a:pt x="4155439" y="137159"/>
                  <a:pt x="3968749" y="449579"/>
                  <a:pt x="3703319" y="502919"/>
                </a:cubicBezTo>
                <a:cubicBezTo>
                  <a:pt x="3437889" y="556259"/>
                  <a:pt x="3111499" y="361695"/>
                  <a:pt x="2865119" y="419099"/>
                </a:cubicBezTo>
                <a:cubicBezTo>
                  <a:pt x="2618739" y="476503"/>
                  <a:pt x="2491739" y="726693"/>
                  <a:pt x="2225039" y="847343"/>
                </a:cubicBezTo>
                <a:cubicBezTo>
                  <a:pt x="1958339" y="967993"/>
                  <a:pt x="1627907" y="893359"/>
                  <a:pt x="1264919" y="1142999"/>
                </a:cubicBezTo>
                <a:cubicBezTo>
                  <a:pt x="901931" y="1392639"/>
                  <a:pt x="794692" y="2511172"/>
                  <a:pt x="47109" y="2345184"/>
                </a:cubicBezTo>
                <a:lnTo>
                  <a:pt x="0" y="2333063"/>
                </a:lnTo>
                <a:close/>
              </a:path>
            </a:pathLst>
          </a:custGeom>
          <a:solidFill>
            <a:schemeClr val="accent1">
              <a:lumMod val="60000"/>
              <a:lumOff val="40000"/>
            </a:schemeClr>
          </a:solidFill>
          <a:ln>
            <a:noFill/>
          </a:ln>
          <a:effectLst>
            <a:outerShdw blurRad="1651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a:extLst>
              <a:ext uri="{FF2B5EF4-FFF2-40B4-BE49-F238E27FC236}">
                <a16:creationId xmlns:a16="http://schemas.microsoft.com/office/drawing/2014/main" id="{5D8AD63D-1FCE-4D8D-B406-84CC986CAAAB}"/>
              </a:ext>
            </a:extLst>
          </p:cNvPr>
          <p:cNvSpPr/>
          <p:nvPr userDrawn="1"/>
        </p:nvSpPr>
        <p:spPr>
          <a:xfrm>
            <a:off x="0" y="0"/>
            <a:ext cx="2833580" cy="2033372"/>
          </a:xfrm>
          <a:custGeom>
            <a:avLst/>
            <a:gdLst>
              <a:gd name="connsiteX0" fmla="*/ 0 w 2833580"/>
              <a:gd name="connsiteY0" fmla="*/ 0 h 2033372"/>
              <a:gd name="connsiteX1" fmla="*/ 2833580 w 2833580"/>
              <a:gd name="connsiteY1" fmla="*/ 0 h 2033372"/>
              <a:gd name="connsiteX2" fmla="*/ 2692623 w 2833580"/>
              <a:gd name="connsiteY2" fmla="*/ 177419 h 2033372"/>
              <a:gd name="connsiteX3" fmla="*/ 2239263 w 2833580"/>
              <a:gd name="connsiteY3" fmla="*/ 601472 h 2033372"/>
              <a:gd name="connsiteX4" fmla="*/ 1021079 w 2833580"/>
              <a:gd name="connsiteY4" fmla="*/ 737616 h 2033372"/>
              <a:gd name="connsiteX5" fmla="*/ 496823 w 2833580"/>
              <a:gd name="connsiteY5" fmla="*/ 1685544 h 2033372"/>
              <a:gd name="connsiteX6" fmla="*/ 68412 w 2833580"/>
              <a:gd name="connsiteY6" fmla="*/ 1996762 h 2033372"/>
              <a:gd name="connsiteX7" fmla="*/ 0 w 2833580"/>
              <a:gd name="connsiteY7" fmla="*/ 2033372 h 203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3580" h="2033372">
                <a:moveTo>
                  <a:pt x="0" y="0"/>
                </a:moveTo>
                <a:lnTo>
                  <a:pt x="2833580" y="0"/>
                </a:lnTo>
                <a:lnTo>
                  <a:pt x="2692623" y="177419"/>
                </a:lnTo>
                <a:cubicBezTo>
                  <a:pt x="2535253" y="356846"/>
                  <a:pt x="2353182" y="517843"/>
                  <a:pt x="2239263" y="601472"/>
                </a:cubicBezTo>
                <a:cubicBezTo>
                  <a:pt x="1935479" y="824484"/>
                  <a:pt x="1311486" y="556937"/>
                  <a:pt x="1021079" y="737616"/>
                </a:cubicBezTo>
                <a:cubicBezTo>
                  <a:pt x="730672" y="918295"/>
                  <a:pt x="774191" y="1435100"/>
                  <a:pt x="496823" y="1685544"/>
                </a:cubicBezTo>
                <a:cubicBezTo>
                  <a:pt x="392810" y="1779461"/>
                  <a:pt x="234362" y="1898737"/>
                  <a:pt x="68412" y="1996762"/>
                </a:cubicBezTo>
                <a:lnTo>
                  <a:pt x="0" y="2033372"/>
                </a:lnTo>
                <a:close/>
              </a:path>
            </a:pathLst>
          </a:custGeom>
          <a:solidFill>
            <a:schemeClr val="accent2"/>
          </a:solidFill>
          <a:ln>
            <a:noFill/>
          </a:ln>
          <a:effectLst>
            <a:outerShdw blurRad="165100"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a:extLst>
              <a:ext uri="{FF2B5EF4-FFF2-40B4-BE49-F238E27FC236}">
                <a16:creationId xmlns:a16="http://schemas.microsoft.com/office/drawing/2014/main" id="{4B74022C-B7C9-A9F4-101B-CC2ACCCC198F}"/>
              </a:ext>
            </a:extLst>
          </p:cNvPr>
          <p:cNvSpPr/>
          <p:nvPr userDrawn="1"/>
        </p:nvSpPr>
        <p:spPr>
          <a:xfrm>
            <a:off x="1" y="2992044"/>
            <a:ext cx="651653" cy="3641106"/>
          </a:xfrm>
          <a:custGeom>
            <a:avLst/>
            <a:gdLst>
              <a:gd name="connsiteX0" fmla="*/ 0 w 651653"/>
              <a:gd name="connsiteY0" fmla="*/ 0 h 3641106"/>
              <a:gd name="connsiteX1" fmla="*/ 51396 w 651653"/>
              <a:gd name="connsiteY1" fmla="*/ 74534 h 3641106"/>
              <a:gd name="connsiteX2" fmla="*/ 651653 w 651653"/>
              <a:gd name="connsiteY2" fmla="*/ 1646896 h 3641106"/>
              <a:gd name="connsiteX3" fmla="*/ 26406 w 651653"/>
              <a:gd name="connsiteY3" fmla="*/ 3614300 h 3641106"/>
              <a:gd name="connsiteX4" fmla="*/ 0 w 651653"/>
              <a:gd name="connsiteY4" fmla="*/ 3641106 h 364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653" h="3641106">
                <a:moveTo>
                  <a:pt x="0" y="0"/>
                </a:moveTo>
                <a:lnTo>
                  <a:pt x="51396" y="74534"/>
                </a:lnTo>
                <a:cubicBezTo>
                  <a:pt x="315739" y="484562"/>
                  <a:pt x="625208" y="1221446"/>
                  <a:pt x="651653" y="1646896"/>
                </a:cubicBezTo>
                <a:cubicBezTo>
                  <a:pt x="593209" y="2568474"/>
                  <a:pt x="272772" y="3328085"/>
                  <a:pt x="26406" y="3614300"/>
                </a:cubicBezTo>
                <a:lnTo>
                  <a:pt x="0" y="3641106"/>
                </a:lnTo>
                <a:close/>
              </a:path>
            </a:pathLst>
          </a:custGeom>
          <a:solidFill>
            <a:schemeClr val="accent2"/>
          </a:solidFill>
          <a:ln>
            <a:noFill/>
          </a:ln>
          <a:effectLst>
            <a:outerShdw blurRad="165100"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EEFBF1DF-A59D-E044-ED65-7D09C12035BF}"/>
              </a:ext>
            </a:extLst>
          </p:cNvPr>
          <p:cNvSpPr/>
          <p:nvPr userDrawn="1"/>
        </p:nvSpPr>
        <p:spPr>
          <a:xfrm>
            <a:off x="4674398" y="4181286"/>
            <a:ext cx="7517603" cy="2676714"/>
          </a:xfrm>
          <a:custGeom>
            <a:avLst/>
            <a:gdLst>
              <a:gd name="connsiteX0" fmla="*/ 1793863 w 7517603"/>
              <a:gd name="connsiteY0" fmla="*/ 2021467 h 2676714"/>
              <a:gd name="connsiteX1" fmla="*/ 4021927 w 7517603"/>
              <a:gd name="connsiteY1" fmla="*/ 2644086 h 2676714"/>
              <a:gd name="connsiteX2" fmla="*/ 4123390 w 7517603"/>
              <a:gd name="connsiteY2" fmla="*/ 2676714 h 2676714"/>
              <a:gd name="connsiteX3" fmla="*/ 0 w 7517603"/>
              <a:gd name="connsiteY3" fmla="*/ 2676714 h 2676714"/>
              <a:gd name="connsiteX4" fmla="*/ 57452 w 7517603"/>
              <a:gd name="connsiteY4" fmla="*/ 2641179 h 2676714"/>
              <a:gd name="connsiteX5" fmla="*/ 1609172 w 7517603"/>
              <a:gd name="connsiteY5" fmla="*/ 2031945 h 2676714"/>
              <a:gd name="connsiteX6" fmla="*/ 1793863 w 7517603"/>
              <a:gd name="connsiteY6" fmla="*/ 2021467 h 2676714"/>
              <a:gd name="connsiteX7" fmla="*/ 7517603 w 7517603"/>
              <a:gd name="connsiteY7" fmla="*/ 0 h 2676714"/>
              <a:gd name="connsiteX8" fmla="*/ 7517603 w 7517603"/>
              <a:gd name="connsiteY8" fmla="*/ 2676714 h 2676714"/>
              <a:gd name="connsiteX9" fmla="*/ 5087836 w 7517603"/>
              <a:gd name="connsiteY9" fmla="*/ 2676714 h 2676714"/>
              <a:gd name="connsiteX10" fmla="*/ 5117044 w 7517603"/>
              <a:gd name="connsiteY10" fmla="*/ 2657743 h 2676714"/>
              <a:gd name="connsiteX11" fmla="*/ 5528587 w 7517603"/>
              <a:gd name="connsiteY11" fmla="*/ 2184345 h 2676714"/>
              <a:gd name="connsiteX12" fmla="*/ 6643256 w 7517603"/>
              <a:gd name="connsiteY12" fmla="*/ 1677322 h 2676714"/>
              <a:gd name="connsiteX13" fmla="*/ 6901164 w 7517603"/>
              <a:gd name="connsiteY13" fmla="*/ 518691 h 2676714"/>
              <a:gd name="connsiteX14" fmla="*/ 7510153 w 7517603"/>
              <a:gd name="connsiteY14" fmla="*/ 4036 h 267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17603" h="2676714">
                <a:moveTo>
                  <a:pt x="1793863" y="2021467"/>
                </a:moveTo>
                <a:cubicBezTo>
                  <a:pt x="2488529" y="2021056"/>
                  <a:pt x="3363278" y="2421237"/>
                  <a:pt x="4021927" y="2644086"/>
                </a:cubicBezTo>
                <a:lnTo>
                  <a:pt x="4123390" y="2676714"/>
                </a:lnTo>
                <a:lnTo>
                  <a:pt x="0" y="2676714"/>
                </a:lnTo>
                <a:lnTo>
                  <a:pt x="57452" y="2641179"/>
                </a:lnTo>
                <a:cubicBezTo>
                  <a:pt x="561991" y="2346637"/>
                  <a:pt x="1130153" y="2088688"/>
                  <a:pt x="1609172" y="2031945"/>
                </a:cubicBezTo>
                <a:cubicBezTo>
                  <a:pt x="1669049" y="2024852"/>
                  <a:pt x="1730712" y="2021504"/>
                  <a:pt x="1793863" y="2021467"/>
                </a:cubicBezTo>
                <a:close/>
                <a:moveTo>
                  <a:pt x="7517603" y="0"/>
                </a:moveTo>
                <a:lnTo>
                  <a:pt x="7517603" y="2676714"/>
                </a:lnTo>
                <a:lnTo>
                  <a:pt x="5087836" y="2676714"/>
                </a:lnTo>
                <a:lnTo>
                  <a:pt x="5117044" y="2657743"/>
                </a:lnTo>
                <a:cubicBezTo>
                  <a:pt x="5278123" y="2517339"/>
                  <a:pt x="5319465" y="2300152"/>
                  <a:pt x="5528587" y="2184345"/>
                </a:cubicBezTo>
                <a:cubicBezTo>
                  <a:pt x="5863183" y="1999055"/>
                  <a:pt x="6414493" y="1954931"/>
                  <a:pt x="6643256" y="1677322"/>
                </a:cubicBezTo>
                <a:cubicBezTo>
                  <a:pt x="6872019" y="1399713"/>
                  <a:pt x="6654165" y="793532"/>
                  <a:pt x="6901164" y="518691"/>
                </a:cubicBezTo>
                <a:cubicBezTo>
                  <a:pt x="7024664" y="381271"/>
                  <a:pt x="7266899" y="147746"/>
                  <a:pt x="7510153" y="4036"/>
                </a:cubicBezTo>
                <a:close/>
              </a:path>
            </a:pathLst>
          </a:custGeom>
          <a:solidFill>
            <a:schemeClr val="accent2"/>
          </a:solidFill>
          <a:ln>
            <a:noFill/>
          </a:ln>
          <a:effectLst>
            <a:outerShdw blurRad="165100"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矩形 14">
            <a:extLst>
              <a:ext uri="{FF2B5EF4-FFF2-40B4-BE49-F238E27FC236}">
                <a16:creationId xmlns:a16="http://schemas.microsoft.com/office/drawing/2014/main" id="{DAD51441-9869-786C-C8B8-F5629B20FAF1}"/>
              </a:ext>
            </a:extLst>
          </p:cNvPr>
          <p:cNvSpPr/>
          <p:nvPr userDrawn="1"/>
        </p:nvSpPr>
        <p:spPr>
          <a:xfrm>
            <a:off x="769620" y="518161"/>
            <a:ext cx="10652760" cy="5821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A8CB86FD-CF75-6D40-9EA3-67D3DE53C185}"/>
              </a:ext>
            </a:extLst>
          </p:cNvPr>
          <p:cNvSpPr/>
          <p:nvPr userDrawn="1"/>
        </p:nvSpPr>
        <p:spPr>
          <a:xfrm rot="2700000">
            <a:off x="1106696" y="844190"/>
            <a:ext cx="361325" cy="361325"/>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1DDE14D5-402E-39BA-E13B-965E9A62728C}"/>
              </a:ext>
            </a:extLst>
          </p:cNvPr>
          <p:cNvSpPr/>
          <p:nvPr userDrawn="1"/>
        </p:nvSpPr>
        <p:spPr>
          <a:xfrm rot="2700000">
            <a:off x="1289387" y="854026"/>
            <a:ext cx="341653" cy="3416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3876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页">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102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41094767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61737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66" r:id="rId5"/>
    <p:sldLayoutId id="214748367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A8132F88-BBF7-445E-8FEC-CF28C3A59178}"/>
              </a:ext>
            </a:extLst>
          </p:cNvPr>
          <p:cNvSpPr txBox="1"/>
          <p:nvPr/>
        </p:nvSpPr>
        <p:spPr>
          <a:xfrm>
            <a:off x="1866900" y="2365734"/>
            <a:ext cx="8458200" cy="923330"/>
          </a:xfrm>
          <a:prstGeom prst="rect">
            <a:avLst/>
          </a:prstGeom>
          <a:noFill/>
        </p:spPr>
        <p:txBody>
          <a:bodyPr wrap="square" lIns="0" tIns="0" rIns="0" bIns="0" rtlCol="0" anchor="t">
            <a:noAutofit/>
          </a:bodyPr>
          <a:lstStyle>
            <a:defPPr>
              <a:defRPr lang="zh-CN"/>
            </a:defPPr>
            <a:lvl1pPr algn="dist">
              <a:defRPr sz="6600">
                <a:solidFill>
                  <a:schemeClr val="accent1"/>
                </a:solidFill>
                <a:effectLst>
                  <a:outerShdw blurRad="50800" dist="38100" dir="2700000" algn="tl" rotWithShape="0">
                    <a:schemeClr val="accent1">
                      <a:lumMod val="75000"/>
                      <a:alpha val="50000"/>
                    </a:schemeClr>
                  </a:outerShdw>
                </a:effectLst>
                <a:latin typeface="OPPOSans H" panose="00020600040101010101" pitchFamily="18" charset="-122"/>
                <a:ea typeface="OPPOSans H" panose="00020600040101010101" pitchFamily="18" charset="-122"/>
              </a:defRPr>
            </a:lvl1pPr>
          </a:lstStyle>
          <a:p>
            <a:pPr algn="ctr"/>
            <a:r>
              <a:rPr lang="zh-CN" altLang="en-US" sz="6000" b="1">
                <a:solidFill>
                  <a:schemeClr val="bg1"/>
                </a:solidFill>
                <a:latin typeface="+mj-ea"/>
                <a:ea typeface="+mj-ea"/>
              </a:rPr>
              <a:t>粉色剪纸风毕业答辩模板</a:t>
            </a:r>
            <a:endParaRPr lang="zh-CN" altLang="en-US" sz="6000" b="1" dirty="0">
              <a:solidFill>
                <a:schemeClr val="bg1"/>
              </a:solidFill>
              <a:latin typeface="+mj-ea"/>
              <a:ea typeface="+mj-ea"/>
            </a:endParaRPr>
          </a:p>
        </p:txBody>
      </p:sp>
      <p:sp>
        <p:nvSpPr>
          <p:cNvPr id="28" name="文本框 27">
            <a:extLst>
              <a:ext uri="{FF2B5EF4-FFF2-40B4-BE49-F238E27FC236}">
                <a16:creationId xmlns:a16="http://schemas.microsoft.com/office/drawing/2014/main" id="{7C827190-10D2-41CC-82BB-1282B6120B60}"/>
              </a:ext>
            </a:extLst>
          </p:cNvPr>
          <p:cNvSpPr txBox="1"/>
          <p:nvPr/>
        </p:nvSpPr>
        <p:spPr>
          <a:xfrm>
            <a:off x="4997741" y="3541658"/>
            <a:ext cx="2441346" cy="307777"/>
          </a:xfrm>
          <a:prstGeom prst="rect">
            <a:avLst/>
          </a:prstGeom>
          <a:noFill/>
        </p:spPr>
        <p:txBody>
          <a:bodyPr wrap="none" lIns="0" tIns="0" rIns="0" bIns="0" rtlCol="0" anchor="t">
            <a:noAutofit/>
          </a:bodyPr>
          <a:lstStyle/>
          <a:p>
            <a:r>
              <a:rPr lang="zh-CN" altLang="en-US" sz="2000" dirty="0">
                <a:solidFill>
                  <a:schemeClr val="bg1"/>
                </a:solidFill>
                <a:latin typeface="+mn-ea"/>
              </a:rPr>
              <a:t>汇报人：</a:t>
            </a:r>
            <a:r>
              <a:rPr lang="en-US" altLang="zh-CN" sz="2000" dirty="0" err="1">
                <a:solidFill>
                  <a:schemeClr val="bg1"/>
                </a:solidFill>
                <a:latin typeface="+mn-ea"/>
              </a:rPr>
              <a:t>OfficePLUS</a:t>
            </a:r>
            <a:endParaRPr lang="zh-CN" altLang="en-US" sz="2000" dirty="0">
              <a:solidFill>
                <a:schemeClr val="bg1"/>
              </a:solidFill>
              <a:latin typeface="+mn-ea"/>
            </a:endParaRPr>
          </a:p>
        </p:txBody>
      </p:sp>
    </p:spTree>
    <p:extLst>
      <p:ext uri="{BB962C8B-B14F-4D97-AF65-F5344CB8AC3E}">
        <p14:creationId xmlns:p14="http://schemas.microsoft.com/office/powerpoint/2010/main" val="192545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C5FC4C1D-8E26-4027-B10C-F1DE6CDE7388}"/>
              </a:ext>
            </a:extLst>
          </p:cNvPr>
          <p:cNvSpPr/>
          <p:nvPr/>
        </p:nvSpPr>
        <p:spPr>
          <a:xfrm>
            <a:off x="4636644" y="1923951"/>
            <a:ext cx="2919211" cy="4198354"/>
          </a:xfrm>
          <a:prstGeom prst="rect">
            <a:avLst/>
          </a:prstGeom>
          <a:gradFill flip="none" rotWithShape="1">
            <a:gsLst>
              <a:gs pos="35000">
                <a:schemeClr val="bg1">
                  <a:alpha val="10000"/>
                </a:schemeClr>
              </a:gs>
              <a:gs pos="100000">
                <a:schemeClr val="bg1">
                  <a:alpha val="25000"/>
                </a:schemeClr>
              </a:gs>
            </a:gsLst>
            <a:path path="circle">
              <a:fillToRect l="50000" t="50000" r="50000" b="50000"/>
            </a:path>
            <a:tileRect/>
          </a:gradFill>
          <a:ln w="3175">
            <a:gradFill flip="none" rotWithShape="1">
              <a:gsLst>
                <a:gs pos="31000">
                  <a:schemeClr val="bg1">
                    <a:alpha val="40000"/>
                  </a:schemeClr>
                </a:gs>
                <a:gs pos="100000">
                  <a:schemeClr val="accent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ctr" defTabSz="914400">
              <a:spcBef>
                <a:spcPts val="0"/>
              </a:spcBef>
              <a:spcAft>
                <a:spcPts val="0"/>
              </a:spcAft>
              <a:buClrTx/>
              <a:buSzTx/>
              <a:buFontTx/>
              <a:defRPr/>
            </a:pPr>
            <a:endParaRPr lang="zh-CN" altLang="en-US" noProof="0">
              <a:solidFill>
                <a:schemeClr val="tx1"/>
              </a:solidFill>
              <a:effectLst/>
              <a:uLnTx/>
              <a:uFillTx/>
              <a:latin typeface="+mj-ea"/>
              <a:ea typeface="+mj-ea"/>
              <a:cs typeface="OPPOSans R" panose="00020600040101010101" pitchFamily="18" charset="-122"/>
              <a:sym typeface="+mn-ea"/>
            </a:endParaRPr>
          </a:p>
        </p:txBody>
      </p:sp>
      <p:sp>
        <p:nvSpPr>
          <p:cNvPr id="6" name="Rectangle 9">
            <a:extLst>
              <a:ext uri="{FF2B5EF4-FFF2-40B4-BE49-F238E27FC236}">
                <a16:creationId xmlns:a16="http://schemas.microsoft.com/office/drawing/2014/main" id="{D80EBA49-B6BD-419B-A0A1-5FE099C77124}"/>
              </a:ext>
            </a:extLst>
          </p:cNvPr>
          <p:cNvSpPr/>
          <p:nvPr/>
        </p:nvSpPr>
        <p:spPr>
          <a:xfrm>
            <a:off x="8122021" y="1923951"/>
            <a:ext cx="2919211" cy="4198354"/>
          </a:xfrm>
          <a:prstGeom prst="rect">
            <a:avLst/>
          </a:prstGeom>
          <a:gradFill flip="none" rotWithShape="1">
            <a:gsLst>
              <a:gs pos="35000">
                <a:schemeClr val="bg1">
                  <a:alpha val="10000"/>
                </a:schemeClr>
              </a:gs>
              <a:gs pos="100000">
                <a:schemeClr val="bg1">
                  <a:alpha val="25000"/>
                </a:schemeClr>
              </a:gs>
            </a:gsLst>
            <a:path path="circle">
              <a:fillToRect l="50000" t="50000" r="50000" b="50000"/>
            </a:path>
            <a:tileRect/>
          </a:gradFill>
          <a:ln w="3175">
            <a:gradFill flip="none" rotWithShape="1">
              <a:gsLst>
                <a:gs pos="31000">
                  <a:schemeClr val="bg1">
                    <a:alpha val="40000"/>
                  </a:schemeClr>
                </a:gs>
                <a:gs pos="100000">
                  <a:schemeClr val="accent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ctr" defTabSz="914400">
              <a:spcBef>
                <a:spcPts val="0"/>
              </a:spcBef>
              <a:spcAft>
                <a:spcPts val="0"/>
              </a:spcAft>
              <a:buClrTx/>
              <a:buSzTx/>
              <a:buFontTx/>
              <a:defRPr/>
            </a:pPr>
            <a:endParaRPr lang="zh-CN" altLang="en-US" noProof="0">
              <a:solidFill>
                <a:schemeClr val="tx1"/>
              </a:solidFill>
              <a:effectLst/>
              <a:uLnTx/>
              <a:uFillTx/>
              <a:latin typeface="+mj-ea"/>
              <a:ea typeface="+mj-ea"/>
              <a:cs typeface="OPPOSans R" panose="00020600040101010101" pitchFamily="18" charset="-122"/>
              <a:sym typeface="+mn-ea"/>
            </a:endParaRPr>
          </a:p>
        </p:txBody>
      </p:sp>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a:solidFill>
                  <a:schemeClr val="accent1">
                    <a:lumMod val="75000"/>
                  </a:schemeClr>
                </a:solidFill>
                <a:latin typeface="+mj-ea"/>
                <a:ea typeface="+mj-ea"/>
                <a:cs typeface="+mn-ea"/>
                <a:sym typeface="+mn-lt"/>
              </a:rPr>
              <a:t>研究内容</a:t>
            </a:r>
            <a:endParaRPr kumimoji="1" lang="zh-CN" altLang="en-US" sz="3200" dirty="0">
              <a:solidFill>
                <a:schemeClr val="accent1">
                  <a:lumMod val="75000"/>
                </a:schemeClr>
              </a:solidFill>
              <a:latin typeface="+mj-ea"/>
              <a:ea typeface="+mj-ea"/>
              <a:cs typeface="+mn-ea"/>
              <a:sym typeface="+mn-lt"/>
            </a:endParaRPr>
          </a:p>
        </p:txBody>
      </p:sp>
      <p:sp>
        <p:nvSpPr>
          <p:cNvPr id="18" name="Rectangle 9">
            <a:extLst>
              <a:ext uri="{FF2B5EF4-FFF2-40B4-BE49-F238E27FC236}">
                <a16:creationId xmlns:a16="http://schemas.microsoft.com/office/drawing/2014/main" id="{B5D44B7A-2A57-4078-8026-183195B76E55}"/>
              </a:ext>
            </a:extLst>
          </p:cNvPr>
          <p:cNvSpPr/>
          <p:nvPr/>
        </p:nvSpPr>
        <p:spPr>
          <a:xfrm>
            <a:off x="1211775" y="1923951"/>
            <a:ext cx="2919211" cy="4198354"/>
          </a:xfrm>
          <a:prstGeom prst="rect">
            <a:avLst/>
          </a:prstGeom>
          <a:gradFill flip="none" rotWithShape="1">
            <a:gsLst>
              <a:gs pos="35000">
                <a:schemeClr val="bg1">
                  <a:alpha val="10000"/>
                </a:schemeClr>
              </a:gs>
              <a:gs pos="100000">
                <a:schemeClr val="bg1">
                  <a:alpha val="25000"/>
                </a:schemeClr>
              </a:gs>
            </a:gsLst>
            <a:path path="circle">
              <a:fillToRect l="50000" t="50000" r="50000" b="50000"/>
            </a:path>
            <a:tileRect/>
          </a:gradFill>
          <a:ln w="3175">
            <a:gradFill flip="none" rotWithShape="1">
              <a:gsLst>
                <a:gs pos="31000">
                  <a:schemeClr val="bg1">
                    <a:alpha val="40000"/>
                  </a:schemeClr>
                </a:gs>
                <a:gs pos="100000">
                  <a:schemeClr val="accent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ctr" defTabSz="914400">
              <a:spcBef>
                <a:spcPts val="0"/>
              </a:spcBef>
              <a:spcAft>
                <a:spcPts val="0"/>
              </a:spcAft>
              <a:buClrTx/>
              <a:buSzTx/>
              <a:buFontTx/>
              <a:defRPr/>
            </a:pPr>
            <a:endParaRPr lang="zh-CN" altLang="en-US" noProof="0">
              <a:solidFill>
                <a:schemeClr val="tx1"/>
              </a:solidFill>
              <a:effectLst/>
              <a:uLnTx/>
              <a:uFillTx/>
              <a:latin typeface="+mj-ea"/>
              <a:ea typeface="+mj-ea"/>
              <a:cs typeface="OPPOSans R" panose="00020600040101010101" pitchFamily="18" charset="-122"/>
              <a:sym typeface="+mn-ea"/>
            </a:endParaRPr>
          </a:p>
        </p:txBody>
      </p:sp>
      <p:grpSp>
        <p:nvGrpSpPr>
          <p:cNvPr id="19" name="Group 42">
            <a:extLst>
              <a:ext uri="{FF2B5EF4-FFF2-40B4-BE49-F238E27FC236}">
                <a16:creationId xmlns:a16="http://schemas.microsoft.com/office/drawing/2014/main" id="{A7F5CFAC-359E-491E-89A8-A8A1F31EE9DD}"/>
              </a:ext>
            </a:extLst>
          </p:cNvPr>
          <p:cNvGrpSpPr/>
          <p:nvPr/>
        </p:nvGrpSpPr>
        <p:grpSpPr>
          <a:xfrm>
            <a:off x="1211276" y="1923951"/>
            <a:ext cx="612415" cy="648653"/>
            <a:chOff x="1466196" y="1595050"/>
            <a:chExt cx="585412" cy="690906"/>
          </a:xfrm>
        </p:grpSpPr>
        <p:sp>
          <p:nvSpPr>
            <p:cNvPr id="22" name="Right Triangle 27">
              <a:extLst>
                <a:ext uri="{FF2B5EF4-FFF2-40B4-BE49-F238E27FC236}">
                  <a16:creationId xmlns:a16="http://schemas.microsoft.com/office/drawing/2014/main" id="{88D8605D-10BE-4ABA-B995-43E2D29E118A}"/>
                </a:ext>
              </a:extLst>
            </p:cNvPr>
            <p:cNvSpPr/>
            <p:nvPr/>
          </p:nvSpPr>
          <p:spPr bwMode="auto">
            <a:xfrm rot="5400000">
              <a:off x="1413449" y="1647797"/>
              <a:ext cx="690906" cy="585412"/>
            </a:xfrm>
            <a:prstGeom prst="rtTriangle">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latin typeface="+mj-lt"/>
                <a:sym typeface="+mn-ea"/>
              </a:endParaRPr>
            </a:p>
          </p:txBody>
        </p:sp>
        <p:sp>
          <p:nvSpPr>
            <p:cNvPr id="23" name="AutoShape 139">
              <a:extLst>
                <a:ext uri="{FF2B5EF4-FFF2-40B4-BE49-F238E27FC236}">
                  <a16:creationId xmlns:a16="http://schemas.microsoft.com/office/drawing/2014/main" id="{FA2103E3-44EE-4CDB-BEF5-3D68F4B9C605}"/>
                </a:ext>
              </a:extLst>
            </p:cNvPr>
            <p:cNvSpPr/>
            <p:nvPr/>
          </p:nvSpPr>
          <p:spPr bwMode="auto">
            <a:xfrm>
              <a:off x="1524036" y="1701724"/>
              <a:ext cx="199720" cy="222440"/>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dirty="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cs typeface="OPPOSans R" panose="00020600040101010101" pitchFamily="18" charset="-122"/>
                <a:sym typeface="微软雅黑" panose="020B0503020204020204" charset="-122"/>
              </a:endParaRPr>
            </a:p>
          </p:txBody>
        </p:sp>
      </p:grpSp>
      <p:sp>
        <p:nvSpPr>
          <p:cNvPr id="20" name="Rectangle: Rounded Corners 107">
            <a:extLst>
              <a:ext uri="{FF2B5EF4-FFF2-40B4-BE49-F238E27FC236}">
                <a16:creationId xmlns:a16="http://schemas.microsoft.com/office/drawing/2014/main" id="{85B1C22F-50CF-45BA-8012-E66F632516D7}"/>
              </a:ext>
            </a:extLst>
          </p:cNvPr>
          <p:cNvSpPr/>
          <p:nvPr/>
        </p:nvSpPr>
        <p:spPr bwMode="auto">
          <a:xfrm>
            <a:off x="1673899" y="5299363"/>
            <a:ext cx="1994464" cy="612832"/>
          </a:xfrm>
          <a:prstGeom prst="roundRect">
            <a:avLst>
              <a:gd name="adj" fmla="val 50000"/>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a:solidFill>
                  <a:schemeClr val="lt1"/>
                </a:solidFill>
                <a:latin typeface="+mj-ea"/>
                <a:ea typeface="+mj-ea"/>
                <a:sym typeface="+mn-ea"/>
              </a:rPr>
              <a:t>及时性</a:t>
            </a:r>
            <a:endParaRPr lang="zh-CN" altLang="en-US" sz="2400" dirty="0">
              <a:solidFill>
                <a:schemeClr val="lt1"/>
              </a:solidFill>
              <a:latin typeface="+mj-ea"/>
              <a:ea typeface="+mj-ea"/>
              <a:sym typeface="+mn-ea"/>
            </a:endParaRPr>
          </a:p>
        </p:txBody>
      </p:sp>
      <p:sp>
        <p:nvSpPr>
          <p:cNvPr id="21" name="矩形 20">
            <a:extLst>
              <a:ext uri="{FF2B5EF4-FFF2-40B4-BE49-F238E27FC236}">
                <a16:creationId xmlns:a16="http://schemas.microsoft.com/office/drawing/2014/main" id="{3AF3942E-2EBE-480A-A606-FF749CB6CF11}"/>
              </a:ext>
            </a:extLst>
          </p:cNvPr>
          <p:cNvSpPr/>
          <p:nvPr/>
        </p:nvSpPr>
        <p:spPr>
          <a:xfrm>
            <a:off x="1289782" y="2373628"/>
            <a:ext cx="2762697" cy="2522541"/>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30000"/>
              </a:lnSpc>
              <a:buFont typeface="微软雅黑" panose="020B0503020204020204" charset="-122"/>
              <a:buChar char="•"/>
            </a:pPr>
            <a:r>
              <a:rPr lang="zh-CN" altLang="en-US" sz="1600" dirty="0">
                <a:solidFill>
                  <a:schemeClr val="bg2">
                    <a:lumMod val="50000"/>
                  </a:schemeClr>
                </a:solidFill>
                <a:latin typeface="+mn-ea"/>
              </a:rPr>
              <a:t>请在此输入有关于工作亮点的相关说明，以便于观众更好的理解</a:t>
            </a:r>
            <a:endParaRPr lang="zh-CN" altLang="en-US" sz="1600" dirty="0">
              <a:latin typeface="+mn-ea"/>
              <a:cs typeface="OPPOSans R" panose="00020600040101010101" pitchFamily="18" charset="-122"/>
              <a:sym typeface="微软雅黑" panose="020B0503020204020204" charset="-122"/>
            </a:endParaRPr>
          </a:p>
          <a:p>
            <a:pPr marL="285750" indent="-285750" algn="just">
              <a:lnSpc>
                <a:spcPct val="130000"/>
              </a:lnSpc>
              <a:buFont typeface="微软雅黑" panose="020B0503020204020204" charset="-122"/>
              <a:buChar char="•"/>
            </a:pPr>
            <a:r>
              <a:rPr lang="zh-CN" altLang="en-US" sz="1600" dirty="0">
                <a:solidFill>
                  <a:schemeClr val="bg2">
                    <a:lumMod val="50000"/>
                  </a:schemeClr>
                </a:solidFill>
                <a:latin typeface="+mn-ea"/>
              </a:rPr>
              <a:t>请在此输入有关于工作亮点的相关说明，以便于观众更好的理解</a:t>
            </a:r>
            <a:endParaRPr lang="zh-CN" altLang="en-US" sz="1600" dirty="0">
              <a:latin typeface="+mn-ea"/>
              <a:cs typeface="OPPOSans R" panose="00020600040101010101" pitchFamily="18" charset="-122"/>
              <a:sym typeface="微软雅黑" panose="020B0503020204020204" charset="-122"/>
            </a:endParaRPr>
          </a:p>
        </p:txBody>
      </p:sp>
      <p:sp>
        <p:nvSpPr>
          <p:cNvPr id="46" name="矩形 45">
            <a:extLst>
              <a:ext uri="{FF2B5EF4-FFF2-40B4-BE49-F238E27FC236}">
                <a16:creationId xmlns:a16="http://schemas.microsoft.com/office/drawing/2014/main" id="{0147FEA5-97FE-477B-9839-7DDE0471F45F}"/>
              </a:ext>
            </a:extLst>
          </p:cNvPr>
          <p:cNvSpPr/>
          <p:nvPr/>
        </p:nvSpPr>
        <p:spPr>
          <a:xfrm>
            <a:off x="4714651" y="2373628"/>
            <a:ext cx="2762697" cy="2522541"/>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30000"/>
              </a:lnSpc>
              <a:buFont typeface="微软雅黑" panose="020B0503020204020204" charset="-122"/>
              <a:buChar char="•"/>
            </a:pPr>
            <a:r>
              <a:rPr lang="zh-CN" altLang="en-US" sz="1600" dirty="0">
                <a:solidFill>
                  <a:schemeClr val="bg2">
                    <a:lumMod val="50000"/>
                  </a:schemeClr>
                </a:solidFill>
                <a:latin typeface="+mn-ea"/>
              </a:rPr>
              <a:t>请在此输入有关于工作亮点的相关说明，以便于观众更好的理解</a:t>
            </a:r>
            <a:endParaRPr lang="zh-CN" altLang="en-US" sz="1600" dirty="0">
              <a:latin typeface="+mn-ea"/>
              <a:cs typeface="OPPOSans R" panose="00020600040101010101" pitchFamily="18" charset="-122"/>
              <a:sym typeface="微软雅黑" panose="020B0503020204020204" charset="-122"/>
            </a:endParaRPr>
          </a:p>
          <a:p>
            <a:pPr marL="285750" indent="-285750" algn="just">
              <a:lnSpc>
                <a:spcPct val="130000"/>
              </a:lnSpc>
              <a:buFont typeface="微软雅黑" panose="020B0503020204020204" charset="-122"/>
              <a:buChar char="•"/>
            </a:pPr>
            <a:r>
              <a:rPr lang="zh-CN" altLang="en-US" sz="1600" dirty="0">
                <a:solidFill>
                  <a:schemeClr val="bg2">
                    <a:lumMod val="50000"/>
                  </a:schemeClr>
                </a:solidFill>
                <a:latin typeface="+mn-ea"/>
              </a:rPr>
              <a:t>请在此输入有关于工作亮点的相关说明，以便于观众更好的理解</a:t>
            </a:r>
            <a:endParaRPr lang="zh-CN" altLang="en-US" sz="1600" dirty="0">
              <a:latin typeface="+mn-ea"/>
              <a:cs typeface="OPPOSans R" panose="00020600040101010101" pitchFamily="18" charset="-122"/>
              <a:sym typeface="微软雅黑" panose="020B0503020204020204" charset="-122"/>
            </a:endParaRPr>
          </a:p>
          <a:p>
            <a:pPr marL="285750" indent="-285750" algn="just">
              <a:lnSpc>
                <a:spcPct val="130000"/>
              </a:lnSpc>
              <a:buFont typeface="微软雅黑" panose="020B0503020204020204" charset="-122"/>
              <a:buChar char="•"/>
            </a:pPr>
            <a:endParaRPr lang="zh-CN" altLang="en-US" sz="1600" b="1" dirty="0">
              <a:latin typeface="+mn-ea"/>
              <a:cs typeface="OPPOSans R" panose="00020600040101010101" pitchFamily="18" charset="-122"/>
              <a:sym typeface="微软雅黑" panose="020B0503020204020204" charset="-122"/>
            </a:endParaRPr>
          </a:p>
        </p:txBody>
      </p:sp>
      <p:sp>
        <p:nvSpPr>
          <p:cNvPr id="47" name="矩形 46">
            <a:extLst>
              <a:ext uri="{FF2B5EF4-FFF2-40B4-BE49-F238E27FC236}">
                <a16:creationId xmlns:a16="http://schemas.microsoft.com/office/drawing/2014/main" id="{211FD764-7E6E-4514-9DD8-E7C231884159}"/>
              </a:ext>
            </a:extLst>
          </p:cNvPr>
          <p:cNvSpPr/>
          <p:nvPr/>
        </p:nvSpPr>
        <p:spPr>
          <a:xfrm>
            <a:off x="8139521" y="2373628"/>
            <a:ext cx="2762697" cy="2522541"/>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30000"/>
              </a:lnSpc>
              <a:buFont typeface="微软雅黑" panose="020B0503020204020204" charset="-122"/>
              <a:buChar char="•"/>
            </a:pPr>
            <a:r>
              <a:rPr lang="zh-CN" altLang="en-US" sz="1600" dirty="0">
                <a:solidFill>
                  <a:schemeClr val="bg2">
                    <a:lumMod val="50000"/>
                  </a:schemeClr>
                </a:solidFill>
                <a:latin typeface="+mn-ea"/>
              </a:rPr>
              <a:t>请在此输入有关于工作亮点的相关说明，以便于观众更好的理解</a:t>
            </a:r>
            <a:endParaRPr lang="zh-CN" altLang="en-US" sz="1600" dirty="0">
              <a:latin typeface="+mn-ea"/>
              <a:cs typeface="OPPOSans R" panose="00020600040101010101" pitchFamily="18" charset="-122"/>
              <a:sym typeface="微软雅黑" panose="020B0503020204020204" charset="-122"/>
            </a:endParaRPr>
          </a:p>
          <a:p>
            <a:pPr marL="285750" indent="-285750" algn="just">
              <a:lnSpc>
                <a:spcPct val="130000"/>
              </a:lnSpc>
              <a:buFont typeface="微软雅黑" panose="020B0503020204020204" charset="-122"/>
              <a:buChar char="•"/>
            </a:pPr>
            <a:r>
              <a:rPr lang="zh-CN" altLang="en-US" sz="1600" dirty="0">
                <a:solidFill>
                  <a:schemeClr val="bg2">
                    <a:lumMod val="50000"/>
                  </a:schemeClr>
                </a:solidFill>
                <a:latin typeface="+mn-ea"/>
              </a:rPr>
              <a:t>请在此输入有关于工作亮点的相关说明，以便于观众更好的理解</a:t>
            </a:r>
            <a:endParaRPr lang="zh-CN" altLang="en-US" sz="1600" dirty="0">
              <a:latin typeface="+mn-ea"/>
              <a:cs typeface="OPPOSans R" panose="00020600040101010101" pitchFamily="18" charset="-122"/>
              <a:sym typeface="微软雅黑" panose="020B0503020204020204" charset="-122"/>
            </a:endParaRPr>
          </a:p>
          <a:p>
            <a:pPr marL="285750" indent="-285750" algn="just">
              <a:lnSpc>
                <a:spcPct val="130000"/>
              </a:lnSpc>
              <a:buFont typeface="微软雅黑" panose="020B0503020204020204" charset="-122"/>
              <a:buChar char="•"/>
            </a:pPr>
            <a:endParaRPr lang="zh-CN" altLang="en-US" sz="1600" b="1" dirty="0">
              <a:latin typeface="+mn-ea"/>
              <a:cs typeface="OPPOSans R" panose="00020600040101010101" pitchFamily="18" charset="-122"/>
              <a:sym typeface="微软雅黑" panose="020B0503020204020204" charset="-122"/>
            </a:endParaRPr>
          </a:p>
        </p:txBody>
      </p:sp>
      <p:grpSp>
        <p:nvGrpSpPr>
          <p:cNvPr id="13" name="Group 42">
            <a:extLst>
              <a:ext uri="{FF2B5EF4-FFF2-40B4-BE49-F238E27FC236}">
                <a16:creationId xmlns:a16="http://schemas.microsoft.com/office/drawing/2014/main" id="{6D2138F2-E285-4272-9982-8D3241AE5128}"/>
              </a:ext>
            </a:extLst>
          </p:cNvPr>
          <p:cNvGrpSpPr/>
          <p:nvPr/>
        </p:nvGrpSpPr>
        <p:grpSpPr>
          <a:xfrm>
            <a:off x="4636145" y="1923951"/>
            <a:ext cx="612415" cy="648653"/>
            <a:chOff x="1466196" y="1595050"/>
            <a:chExt cx="585412" cy="690906"/>
          </a:xfrm>
        </p:grpSpPr>
        <p:sp>
          <p:nvSpPr>
            <p:cNvPr id="16" name="Right Triangle 27">
              <a:extLst>
                <a:ext uri="{FF2B5EF4-FFF2-40B4-BE49-F238E27FC236}">
                  <a16:creationId xmlns:a16="http://schemas.microsoft.com/office/drawing/2014/main" id="{598FBB37-DAF9-4CF0-9B0E-9017B29B19EA}"/>
                </a:ext>
              </a:extLst>
            </p:cNvPr>
            <p:cNvSpPr/>
            <p:nvPr/>
          </p:nvSpPr>
          <p:spPr bwMode="auto">
            <a:xfrm rot="5400000">
              <a:off x="1413449" y="1647797"/>
              <a:ext cx="690906" cy="585412"/>
            </a:xfrm>
            <a:prstGeom prst="rtTriangle">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800">
                <a:solidFill>
                  <a:schemeClr val="lt1"/>
                </a:solidFill>
                <a:latin typeface="+mj-lt"/>
                <a:sym typeface="+mn-ea"/>
              </a:endParaRPr>
            </a:p>
          </p:txBody>
        </p:sp>
        <p:sp>
          <p:nvSpPr>
            <p:cNvPr id="17" name="AutoShape 139">
              <a:extLst>
                <a:ext uri="{FF2B5EF4-FFF2-40B4-BE49-F238E27FC236}">
                  <a16:creationId xmlns:a16="http://schemas.microsoft.com/office/drawing/2014/main" id="{ADBCCA9D-165F-4CE1-B3FC-B77524DE6804}"/>
                </a:ext>
              </a:extLst>
            </p:cNvPr>
            <p:cNvSpPr/>
            <p:nvPr/>
          </p:nvSpPr>
          <p:spPr bwMode="auto">
            <a:xfrm>
              <a:off x="1524036" y="1701724"/>
              <a:ext cx="199720" cy="222440"/>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dirty="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cs typeface="OPPOSans R" panose="00020600040101010101" pitchFamily="18" charset="-122"/>
                <a:sym typeface="微软雅黑" panose="020B0503020204020204" charset="-122"/>
              </a:endParaRPr>
            </a:p>
          </p:txBody>
        </p:sp>
      </p:grpSp>
      <p:sp>
        <p:nvSpPr>
          <p:cNvPr id="14" name="Rectangle: Rounded Corners 107">
            <a:extLst>
              <a:ext uri="{FF2B5EF4-FFF2-40B4-BE49-F238E27FC236}">
                <a16:creationId xmlns:a16="http://schemas.microsoft.com/office/drawing/2014/main" id="{4406A4B9-BDBA-4D4B-8740-280B4B91DCBE}"/>
              </a:ext>
            </a:extLst>
          </p:cNvPr>
          <p:cNvSpPr/>
          <p:nvPr/>
        </p:nvSpPr>
        <p:spPr bwMode="auto">
          <a:xfrm>
            <a:off x="5098768" y="5299478"/>
            <a:ext cx="1994464" cy="612853"/>
          </a:xfrm>
          <a:prstGeom prst="roundRect">
            <a:avLst>
              <a:gd name="adj" fmla="val 50000"/>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a:solidFill>
                  <a:schemeClr val="bg1"/>
                </a:solidFill>
                <a:latin typeface="+mj-ea"/>
                <a:ea typeface="+mj-ea"/>
                <a:sym typeface="+mn-ea"/>
              </a:rPr>
              <a:t>创新性</a:t>
            </a:r>
            <a:endParaRPr lang="zh-CN" altLang="en-US" sz="2400" dirty="0">
              <a:solidFill>
                <a:schemeClr val="bg1"/>
              </a:solidFill>
              <a:latin typeface="+mj-ea"/>
              <a:ea typeface="+mj-ea"/>
              <a:sym typeface="+mn-ea"/>
            </a:endParaRPr>
          </a:p>
        </p:txBody>
      </p:sp>
      <p:grpSp>
        <p:nvGrpSpPr>
          <p:cNvPr id="7" name="Group 42">
            <a:extLst>
              <a:ext uri="{FF2B5EF4-FFF2-40B4-BE49-F238E27FC236}">
                <a16:creationId xmlns:a16="http://schemas.microsoft.com/office/drawing/2014/main" id="{B78C9E2A-E0E0-401F-8B65-BB3B05AE26C2}"/>
              </a:ext>
            </a:extLst>
          </p:cNvPr>
          <p:cNvGrpSpPr/>
          <p:nvPr/>
        </p:nvGrpSpPr>
        <p:grpSpPr>
          <a:xfrm>
            <a:off x="8061513" y="1923951"/>
            <a:ext cx="612415" cy="648653"/>
            <a:chOff x="1466196" y="1595050"/>
            <a:chExt cx="585412" cy="690906"/>
          </a:xfrm>
        </p:grpSpPr>
        <p:sp>
          <p:nvSpPr>
            <p:cNvPr id="10" name="Right Triangle 27">
              <a:extLst>
                <a:ext uri="{FF2B5EF4-FFF2-40B4-BE49-F238E27FC236}">
                  <a16:creationId xmlns:a16="http://schemas.microsoft.com/office/drawing/2014/main" id="{2192A851-66AC-4D80-A833-E5DFE54B2089}"/>
                </a:ext>
              </a:extLst>
            </p:cNvPr>
            <p:cNvSpPr/>
            <p:nvPr/>
          </p:nvSpPr>
          <p:spPr bwMode="auto">
            <a:xfrm rot="5400000">
              <a:off x="1413449" y="1647797"/>
              <a:ext cx="690906" cy="585412"/>
            </a:xfrm>
            <a:prstGeom prst="rtTriangle">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latin typeface="+mj-lt"/>
                <a:sym typeface="+mn-ea"/>
              </a:endParaRPr>
            </a:p>
          </p:txBody>
        </p:sp>
        <p:sp>
          <p:nvSpPr>
            <p:cNvPr id="11" name="AutoShape 139">
              <a:extLst>
                <a:ext uri="{FF2B5EF4-FFF2-40B4-BE49-F238E27FC236}">
                  <a16:creationId xmlns:a16="http://schemas.microsoft.com/office/drawing/2014/main" id="{1322F823-9AA1-4B4E-A96B-8347EF0F1758}"/>
                </a:ext>
              </a:extLst>
            </p:cNvPr>
            <p:cNvSpPr/>
            <p:nvPr/>
          </p:nvSpPr>
          <p:spPr bwMode="auto">
            <a:xfrm>
              <a:off x="1524036" y="1701724"/>
              <a:ext cx="199720" cy="222440"/>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dirty="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cs typeface="OPPOSans R" panose="00020600040101010101" pitchFamily="18" charset="-122"/>
                <a:sym typeface="微软雅黑" panose="020B0503020204020204" charset="-122"/>
              </a:endParaRPr>
            </a:p>
          </p:txBody>
        </p:sp>
      </p:grpSp>
      <p:sp>
        <p:nvSpPr>
          <p:cNvPr id="8" name="Rectangle: Rounded Corners 107">
            <a:extLst>
              <a:ext uri="{FF2B5EF4-FFF2-40B4-BE49-F238E27FC236}">
                <a16:creationId xmlns:a16="http://schemas.microsoft.com/office/drawing/2014/main" id="{55AF36E4-37E0-40C4-8845-002A4854A655}"/>
              </a:ext>
            </a:extLst>
          </p:cNvPr>
          <p:cNvSpPr/>
          <p:nvPr/>
        </p:nvSpPr>
        <p:spPr bwMode="auto">
          <a:xfrm>
            <a:off x="8524136" y="5299478"/>
            <a:ext cx="1994464" cy="612853"/>
          </a:xfrm>
          <a:prstGeom prst="roundRect">
            <a:avLst>
              <a:gd name="adj" fmla="val 50000"/>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a:solidFill>
                  <a:schemeClr val="bg1"/>
                </a:solidFill>
                <a:latin typeface="+mj-ea"/>
                <a:ea typeface="+mj-ea"/>
                <a:sym typeface="+mn-ea"/>
              </a:rPr>
              <a:t>差异性</a:t>
            </a:r>
            <a:endParaRPr lang="zh-CN" altLang="en-US" sz="2400" dirty="0">
              <a:solidFill>
                <a:schemeClr val="bg1"/>
              </a:solidFill>
              <a:latin typeface="+mj-ea"/>
              <a:ea typeface="+mj-ea"/>
              <a:sym typeface="+mn-ea"/>
            </a:endParaRPr>
          </a:p>
        </p:txBody>
      </p:sp>
    </p:spTree>
    <p:extLst>
      <p:ext uri="{BB962C8B-B14F-4D97-AF65-F5344CB8AC3E}">
        <p14:creationId xmlns:p14="http://schemas.microsoft.com/office/powerpoint/2010/main" val="3623184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单圆角 16">
            <a:extLst>
              <a:ext uri="{FF2B5EF4-FFF2-40B4-BE49-F238E27FC236}">
                <a16:creationId xmlns:a16="http://schemas.microsoft.com/office/drawing/2014/main" id="{7FA04B4C-1C9A-461D-B804-0A99237F96AA}"/>
              </a:ext>
            </a:extLst>
          </p:cNvPr>
          <p:cNvSpPr/>
          <p:nvPr/>
        </p:nvSpPr>
        <p:spPr>
          <a:xfrm>
            <a:off x="6895600" y="1728220"/>
            <a:ext cx="3270318" cy="1760536"/>
          </a:xfrm>
          <a:prstGeom prst="round1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3" name="图片 22">
            <a:extLst>
              <a:ext uri="{FF2B5EF4-FFF2-40B4-BE49-F238E27FC236}">
                <a16:creationId xmlns:a16="http://schemas.microsoft.com/office/drawing/2014/main" id="{499ED3B6-CD20-4453-9E9F-1B09B435B17B}"/>
              </a:ext>
            </a:extLst>
          </p:cNvPr>
          <p:cNvPicPr>
            <a:picLocks noChangeAspect="1"/>
          </p:cNvPicPr>
          <p:nvPr/>
        </p:nvPicPr>
        <p:blipFill rotWithShape="1">
          <a:blip r:embed="rId3">
            <a:extLst>
              <a:ext uri="{28A0092B-C50C-407E-A947-70E740481C1C}">
                <a14:useLocalDpi xmlns:a14="http://schemas.microsoft.com/office/drawing/2010/main" val="0"/>
              </a:ext>
            </a:extLst>
          </a:blip>
          <a:srcRect t="13230" b="13230"/>
          <a:stretch/>
        </p:blipFill>
        <p:spPr>
          <a:xfrm>
            <a:off x="6895600" y="1816311"/>
            <a:ext cx="3230276" cy="1755168"/>
          </a:xfrm>
          <a:prstGeom prst="round1Rect">
            <a:avLst/>
          </a:prstGeom>
        </p:spPr>
      </p:pic>
      <p:sp>
        <p:nvSpPr>
          <p:cNvPr id="2" name="矩形: 单圆角 1">
            <a:extLst>
              <a:ext uri="{FF2B5EF4-FFF2-40B4-BE49-F238E27FC236}">
                <a16:creationId xmlns:a16="http://schemas.microsoft.com/office/drawing/2014/main" id="{63E0A700-C654-4396-BF41-7116BAC33728}"/>
              </a:ext>
            </a:extLst>
          </p:cNvPr>
          <p:cNvSpPr/>
          <p:nvPr/>
        </p:nvSpPr>
        <p:spPr>
          <a:xfrm>
            <a:off x="2066124" y="1728220"/>
            <a:ext cx="3270318" cy="1760536"/>
          </a:xfrm>
          <a:prstGeom prst="round1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1" name="图片 20" descr="日落下的沙滩&#10;&#10;描述已自动生成">
            <a:extLst>
              <a:ext uri="{FF2B5EF4-FFF2-40B4-BE49-F238E27FC236}">
                <a16:creationId xmlns:a16="http://schemas.microsoft.com/office/drawing/2014/main" id="{85C6462B-2C44-4D35-9FE1-4FCA804A5962}"/>
              </a:ext>
            </a:extLst>
          </p:cNvPr>
          <p:cNvPicPr>
            <a:picLocks noChangeAspect="1"/>
          </p:cNvPicPr>
          <p:nvPr/>
        </p:nvPicPr>
        <p:blipFill rotWithShape="1">
          <a:blip r:embed="rId4">
            <a:extLst>
              <a:ext uri="{28A0092B-C50C-407E-A947-70E740481C1C}">
                <a14:useLocalDpi xmlns:a14="http://schemas.microsoft.com/office/drawing/2010/main" val="0"/>
              </a:ext>
            </a:extLst>
          </a:blip>
          <a:srcRect l="-9587" t="7333" r="9587" b="19712"/>
          <a:stretch/>
        </p:blipFill>
        <p:spPr>
          <a:xfrm>
            <a:off x="1716400" y="1786737"/>
            <a:ext cx="3580002" cy="1755168"/>
          </a:xfrm>
          <a:prstGeom prst="round2SameRect">
            <a:avLst>
              <a:gd name="adj1" fmla="val 25350"/>
              <a:gd name="adj2" fmla="val 0"/>
            </a:avLst>
          </a:prstGeom>
        </p:spPr>
      </p:pic>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a:solidFill>
                  <a:schemeClr val="accent1">
                    <a:lumMod val="75000"/>
                  </a:schemeClr>
                </a:solidFill>
                <a:latin typeface="+mj-ea"/>
                <a:ea typeface="+mj-ea"/>
                <a:cs typeface="+mn-ea"/>
                <a:sym typeface="+mn-lt"/>
              </a:rPr>
              <a:t>研究内容</a:t>
            </a:r>
            <a:endParaRPr kumimoji="1" lang="zh-CN" altLang="en-US" sz="3200" dirty="0">
              <a:solidFill>
                <a:schemeClr val="accent1">
                  <a:lumMod val="75000"/>
                </a:schemeClr>
              </a:solidFill>
              <a:latin typeface="+mj-ea"/>
              <a:ea typeface="+mj-ea"/>
              <a:cs typeface="+mn-ea"/>
              <a:sym typeface="+mn-lt"/>
            </a:endParaRPr>
          </a:p>
        </p:txBody>
      </p:sp>
      <p:sp>
        <p:nvSpPr>
          <p:cNvPr id="5" name="矩形 4">
            <a:extLst>
              <a:ext uri="{FF2B5EF4-FFF2-40B4-BE49-F238E27FC236}">
                <a16:creationId xmlns:a16="http://schemas.microsoft.com/office/drawing/2014/main" id="{59B8FF1A-3F97-4961-B91F-2240B58648EA}"/>
              </a:ext>
            </a:extLst>
          </p:cNvPr>
          <p:cNvSpPr/>
          <p:nvPr/>
        </p:nvSpPr>
        <p:spPr>
          <a:xfrm>
            <a:off x="2440186" y="4472379"/>
            <a:ext cx="2856216" cy="118494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30000"/>
              </a:lnSpc>
            </a:pPr>
            <a:r>
              <a:rPr lang="zh-CN" altLang="en-US" sz="1400">
                <a:solidFill>
                  <a:schemeClr val="tx1">
                    <a:lumMod val="75000"/>
                    <a:lumOff val="25000"/>
                  </a:schemeClr>
                </a:solidFill>
                <a:cs typeface="+mn-ea"/>
                <a:sym typeface="+mn-lt"/>
              </a:rPr>
              <a:t>标题数字等都可以通过点击和重新输入进行更改，顶部“开始”面板中可以对字体、字号、颜色、行距等进行修改。</a:t>
            </a:r>
          </a:p>
        </p:txBody>
      </p:sp>
      <p:sp>
        <p:nvSpPr>
          <p:cNvPr id="6" name="文本框 8">
            <a:extLst>
              <a:ext uri="{FF2B5EF4-FFF2-40B4-BE49-F238E27FC236}">
                <a16:creationId xmlns:a16="http://schemas.microsoft.com/office/drawing/2014/main" id="{D4F7A62E-55E2-49B4-9148-804235FC98A5}"/>
              </a:ext>
            </a:extLst>
          </p:cNvPr>
          <p:cNvSpPr txBox="1"/>
          <p:nvPr/>
        </p:nvSpPr>
        <p:spPr>
          <a:xfrm>
            <a:off x="2447245" y="3985821"/>
            <a:ext cx="1659429" cy="400110"/>
          </a:xfrm>
          <a:prstGeom prst="rect">
            <a:avLst/>
          </a:prstGeom>
          <a:noFill/>
        </p:spPr>
        <p:txBody>
          <a:bodyPr wrap="none" rtlCol="0">
            <a:noAutofit/>
          </a:bodyPr>
          <a:lstStyle>
            <a:defPPr>
              <a:defRPr lang="zh-CN"/>
            </a:defPPr>
            <a:lvl1pPr lvl="0" defTabSz="914400">
              <a:defRPr sz="2000" b="1" kern="0" spc="300">
                <a:gradFill>
                  <a:gsLst>
                    <a:gs pos="0">
                      <a:schemeClr val="bg1"/>
                    </a:gs>
                    <a:gs pos="100000">
                      <a:schemeClr val="accent1">
                        <a:lumMod val="40000"/>
                        <a:lumOff val="60000"/>
                      </a:schemeClr>
                    </a:gs>
                  </a:gsLst>
                  <a:lin ang="5400000" scaled="1"/>
                </a:gradFill>
              </a:defRPr>
            </a:lvl1pPr>
          </a:lstStyle>
          <a:p>
            <a:r>
              <a:rPr lang="zh-CN" altLang="en-US" b="0">
                <a:solidFill>
                  <a:schemeClr val="accent1">
                    <a:lumMod val="75000"/>
                  </a:schemeClr>
                </a:solidFill>
                <a:latin typeface="+mj-ea"/>
                <a:ea typeface="+mj-ea"/>
              </a:rPr>
              <a:t>特殊性</a:t>
            </a:r>
            <a:endParaRPr lang="zh-CN" altLang="en-US" b="0" dirty="0">
              <a:solidFill>
                <a:schemeClr val="accent1">
                  <a:lumMod val="75000"/>
                </a:schemeClr>
              </a:solidFill>
              <a:latin typeface="+mj-ea"/>
              <a:ea typeface="+mj-ea"/>
            </a:endParaRPr>
          </a:p>
        </p:txBody>
      </p:sp>
      <p:cxnSp>
        <p:nvCxnSpPr>
          <p:cNvPr id="7" name="直接连接符 6">
            <a:extLst>
              <a:ext uri="{FF2B5EF4-FFF2-40B4-BE49-F238E27FC236}">
                <a16:creationId xmlns:a16="http://schemas.microsoft.com/office/drawing/2014/main" id="{B15F1F9B-AE9D-49E7-BF0D-EE65B84837F3}"/>
              </a:ext>
            </a:extLst>
          </p:cNvPr>
          <p:cNvCxnSpPr/>
          <p:nvPr/>
        </p:nvCxnSpPr>
        <p:spPr>
          <a:xfrm>
            <a:off x="2069849" y="5976522"/>
            <a:ext cx="3199891"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矩形: 单圆角 7">
            <a:extLst>
              <a:ext uri="{FF2B5EF4-FFF2-40B4-BE49-F238E27FC236}">
                <a16:creationId xmlns:a16="http://schemas.microsoft.com/office/drawing/2014/main" id="{A5204EE4-EA5C-4A10-9CA4-B65F2B6B7EFA}"/>
              </a:ext>
            </a:extLst>
          </p:cNvPr>
          <p:cNvSpPr/>
          <p:nvPr/>
        </p:nvSpPr>
        <p:spPr>
          <a:xfrm>
            <a:off x="2157826" y="3338449"/>
            <a:ext cx="289419" cy="1013668"/>
          </a:xfrm>
          <a:prstGeom prst="round1Rect">
            <a:avLst/>
          </a:prstGeom>
          <a:gradFill>
            <a:gsLst>
              <a:gs pos="0">
                <a:srgbClr val="F88E98"/>
              </a:gs>
              <a:gs pos="100000">
                <a:schemeClr val="accent2"/>
              </a:gs>
            </a:gsLst>
            <a:path path="circle">
              <a:fillToRect l="100000" t="100000"/>
            </a:path>
          </a:gradFill>
          <a:ln>
            <a:noFill/>
          </a:ln>
          <a:effectLst>
            <a:outerShdw blurRad="127000" sx="101000" sy="101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9" name="图形 13" descr="靶心">
            <a:extLst>
              <a:ext uri="{FF2B5EF4-FFF2-40B4-BE49-F238E27FC236}">
                <a16:creationId xmlns:a16="http://schemas.microsoft.com/office/drawing/2014/main" id="{C03BEF4F-7D30-4599-BB9E-60AA4C9FEC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5796" y="3742654"/>
            <a:ext cx="623944" cy="623944"/>
          </a:xfrm>
          <a:prstGeom prst="rect">
            <a:avLst/>
          </a:prstGeom>
        </p:spPr>
      </p:pic>
      <p:sp>
        <p:nvSpPr>
          <p:cNvPr id="10" name="矩形 9">
            <a:extLst>
              <a:ext uri="{FF2B5EF4-FFF2-40B4-BE49-F238E27FC236}">
                <a16:creationId xmlns:a16="http://schemas.microsoft.com/office/drawing/2014/main" id="{825C81E1-866A-4C55-B80A-CA7E6B14756F}"/>
              </a:ext>
            </a:extLst>
          </p:cNvPr>
          <p:cNvSpPr/>
          <p:nvPr/>
        </p:nvSpPr>
        <p:spPr>
          <a:xfrm>
            <a:off x="7270369" y="4472379"/>
            <a:ext cx="2856216" cy="118494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30000"/>
              </a:lnSpc>
            </a:pPr>
            <a:r>
              <a:rPr lang="zh-CN" altLang="en-US" sz="1400">
                <a:solidFill>
                  <a:schemeClr val="tx1">
                    <a:lumMod val="75000"/>
                    <a:lumOff val="25000"/>
                  </a:schemeClr>
                </a:solidFill>
                <a:cs typeface="+mn-ea"/>
                <a:sym typeface="+mn-lt"/>
              </a:rPr>
              <a:t>标题数字等都可以通过点击和重新输入进行更改，顶部“开始”面板中可以对字体、字号、颜色、行距等进行修改。</a:t>
            </a:r>
          </a:p>
        </p:txBody>
      </p:sp>
      <p:sp>
        <p:nvSpPr>
          <p:cNvPr id="11" name="文本框 26">
            <a:extLst>
              <a:ext uri="{FF2B5EF4-FFF2-40B4-BE49-F238E27FC236}">
                <a16:creationId xmlns:a16="http://schemas.microsoft.com/office/drawing/2014/main" id="{6AE19BE8-FAE5-4FD4-8468-2C409C30893B}"/>
              </a:ext>
            </a:extLst>
          </p:cNvPr>
          <p:cNvSpPr txBox="1"/>
          <p:nvPr/>
        </p:nvSpPr>
        <p:spPr>
          <a:xfrm>
            <a:off x="7277428" y="3985821"/>
            <a:ext cx="1659429" cy="400110"/>
          </a:xfrm>
          <a:prstGeom prst="rect">
            <a:avLst/>
          </a:prstGeom>
          <a:noFill/>
        </p:spPr>
        <p:txBody>
          <a:bodyPr wrap="none" rtlCol="0">
            <a:noAutofit/>
          </a:bodyPr>
          <a:lstStyle>
            <a:defPPr>
              <a:defRPr lang="zh-CN"/>
            </a:defPPr>
            <a:lvl1pPr lvl="0" defTabSz="914400">
              <a:defRPr sz="2000" b="1" kern="0" spc="300">
                <a:gradFill>
                  <a:gsLst>
                    <a:gs pos="0">
                      <a:schemeClr val="bg1"/>
                    </a:gs>
                    <a:gs pos="100000">
                      <a:schemeClr val="accent1">
                        <a:lumMod val="40000"/>
                        <a:lumOff val="60000"/>
                      </a:schemeClr>
                    </a:gs>
                  </a:gsLst>
                  <a:lin ang="5400000" scaled="1"/>
                </a:gradFill>
              </a:defRPr>
            </a:lvl1pPr>
          </a:lstStyle>
          <a:p>
            <a:r>
              <a:rPr lang="zh-CN" altLang="en-US" b="0">
                <a:solidFill>
                  <a:schemeClr val="accent1">
                    <a:lumMod val="75000"/>
                  </a:schemeClr>
                </a:solidFill>
                <a:latin typeface="+mj-ea"/>
                <a:ea typeface="+mj-ea"/>
              </a:rPr>
              <a:t>唯一性</a:t>
            </a:r>
            <a:endParaRPr lang="zh-CN" altLang="en-US" b="0" dirty="0">
              <a:solidFill>
                <a:schemeClr val="accent1">
                  <a:lumMod val="75000"/>
                </a:schemeClr>
              </a:solidFill>
              <a:latin typeface="+mj-ea"/>
              <a:ea typeface="+mj-ea"/>
            </a:endParaRPr>
          </a:p>
        </p:txBody>
      </p:sp>
      <p:cxnSp>
        <p:nvCxnSpPr>
          <p:cNvPr id="12" name="直接连接符 11">
            <a:extLst>
              <a:ext uri="{FF2B5EF4-FFF2-40B4-BE49-F238E27FC236}">
                <a16:creationId xmlns:a16="http://schemas.microsoft.com/office/drawing/2014/main" id="{CFB90588-1D40-4FD0-B747-AA8E32E92E5A}"/>
              </a:ext>
            </a:extLst>
          </p:cNvPr>
          <p:cNvCxnSpPr/>
          <p:nvPr/>
        </p:nvCxnSpPr>
        <p:spPr>
          <a:xfrm>
            <a:off x="6900032" y="5976522"/>
            <a:ext cx="3199891"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矩形: 单圆角 12">
            <a:extLst>
              <a:ext uri="{FF2B5EF4-FFF2-40B4-BE49-F238E27FC236}">
                <a16:creationId xmlns:a16="http://schemas.microsoft.com/office/drawing/2014/main" id="{059FDAC6-C42F-4E6F-9923-BBEF36C6B5A9}"/>
              </a:ext>
            </a:extLst>
          </p:cNvPr>
          <p:cNvSpPr/>
          <p:nvPr/>
        </p:nvSpPr>
        <p:spPr>
          <a:xfrm>
            <a:off x="6988009" y="3338449"/>
            <a:ext cx="289419" cy="1013668"/>
          </a:xfrm>
          <a:prstGeom prst="round1Rect">
            <a:avLst/>
          </a:prstGeom>
          <a:gradFill>
            <a:gsLst>
              <a:gs pos="0">
                <a:srgbClr val="F88E98"/>
              </a:gs>
              <a:gs pos="100000">
                <a:schemeClr val="accent2"/>
              </a:gs>
            </a:gsLst>
            <a:path path="circle">
              <a:fillToRect l="100000" t="100000"/>
            </a:path>
          </a:gradFill>
          <a:ln>
            <a:noFill/>
          </a:ln>
          <a:effectLst>
            <a:outerShdw blurRad="127000" sx="101000" sy="101000" algn="ctr" rotWithShape="0">
              <a:srgbClr val="FBBBC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Freeform 27">
            <a:extLst>
              <a:ext uri="{FF2B5EF4-FFF2-40B4-BE49-F238E27FC236}">
                <a16:creationId xmlns:a16="http://schemas.microsoft.com/office/drawing/2014/main" id="{EA88184B-A267-44DC-A0B8-D360FA7ACAB6}"/>
              </a:ext>
            </a:extLst>
          </p:cNvPr>
          <p:cNvSpPr/>
          <p:nvPr/>
        </p:nvSpPr>
        <p:spPr>
          <a:xfrm>
            <a:off x="9465475" y="3817770"/>
            <a:ext cx="493955" cy="493208"/>
          </a:xfrm>
          <a:custGeom>
            <a:avLst/>
            <a:gdLst>
              <a:gd name="T0" fmla="*/ 6367 w 6638"/>
              <a:gd name="T1" fmla="*/ 3048 h 6638"/>
              <a:gd name="T2" fmla="*/ 5653 w 6638"/>
              <a:gd name="T3" fmla="*/ 3048 h 6638"/>
              <a:gd name="T4" fmla="*/ 3590 w 6638"/>
              <a:gd name="T5" fmla="*/ 1006 h 6638"/>
              <a:gd name="T6" fmla="*/ 3590 w 6638"/>
              <a:gd name="T7" fmla="*/ 271 h 6638"/>
              <a:gd name="T8" fmla="*/ 3319 w 6638"/>
              <a:gd name="T9" fmla="*/ 0 h 6638"/>
              <a:gd name="T10" fmla="*/ 3048 w 6638"/>
              <a:gd name="T11" fmla="*/ 271 h 6638"/>
              <a:gd name="T12" fmla="*/ 3048 w 6638"/>
              <a:gd name="T13" fmla="*/ 1004 h 6638"/>
              <a:gd name="T14" fmla="*/ 966 w 6638"/>
              <a:gd name="T15" fmla="*/ 3048 h 6638"/>
              <a:gd name="T16" fmla="*/ 271 w 6638"/>
              <a:gd name="T17" fmla="*/ 3048 h 6638"/>
              <a:gd name="T18" fmla="*/ 0 w 6638"/>
              <a:gd name="T19" fmla="*/ 3319 h 6638"/>
              <a:gd name="T20" fmla="*/ 271 w 6638"/>
              <a:gd name="T21" fmla="*/ 3590 h 6638"/>
              <a:gd name="T22" fmla="*/ 963 w 6638"/>
              <a:gd name="T23" fmla="*/ 3590 h 6638"/>
              <a:gd name="T24" fmla="*/ 3048 w 6638"/>
              <a:gd name="T25" fmla="*/ 5663 h 6638"/>
              <a:gd name="T26" fmla="*/ 3048 w 6638"/>
              <a:gd name="T27" fmla="*/ 6367 h 6638"/>
              <a:gd name="T28" fmla="*/ 3319 w 6638"/>
              <a:gd name="T29" fmla="*/ 6638 h 6638"/>
              <a:gd name="T30" fmla="*/ 3590 w 6638"/>
              <a:gd name="T31" fmla="*/ 6367 h 6638"/>
              <a:gd name="T32" fmla="*/ 3590 w 6638"/>
              <a:gd name="T33" fmla="*/ 5660 h 6638"/>
              <a:gd name="T34" fmla="*/ 5657 w 6638"/>
              <a:gd name="T35" fmla="*/ 3590 h 6638"/>
              <a:gd name="T36" fmla="*/ 6367 w 6638"/>
              <a:gd name="T37" fmla="*/ 3590 h 6638"/>
              <a:gd name="T38" fmla="*/ 6638 w 6638"/>
              <a:gd name="T39" fmla="*/ 3319 h 6638"/>
              <a:gd name="T40" fmla="*/ 6367 w 6638"/>
              <a:gd name="T41" fmla="*/ 3048 h 6638"/>
              <a:gd name="T42" fmla="*/ 3590 w 6638"/>
              <a:gd name="T43" fmla="*/ 5112 h 6638"/>
              <a:gd name="T44" fmla="*/ 3590 w 6638"/>
              <a:gd name="T45" fmla="*/ 4218 h 6638"/>
              <a:gd name="T46" fmla="*/ 3319 w 6638"/>
              <a:gd name="T47" fmla="*/ 3947 h 6638"/>
              <a:gd name="T48" fmla="*/ 3048 w 6638"/>
              <a:gd name="T49" fmla="*/ 4218 h 6638"/>
              <a:gd name="T50" fmla="*/ 3048 w 6638"/>
              <a:gd name="T51" fmla="*/ 5115 h 6638"/>
              <a:gd name="T52" fmla="*/ 1511 w 6638"/>
              <a:gd name="T53" fmla="*/ 3590 h 6638"/>
              <a:gd name="T54" fmla="*/ 2420 w 6638"/>
              <a:gd name="T55" fmla="*/ 3590 h 6638"/>
              <a:gd name="T56" fmla="*/ 2691 w 6638"/>
              <a:gd name="T57" fmla="*/ 3319 h 6638"/>
              <a:gd name="T58" fmla="*/ 2420 w 6638"/>
              <a:gd name="T59" fmla="*/ 3048 h 6638"/>
              <a:gd name="T60" fmla="*/ 1515 w 6638"/>
              <a:gd name="T61" fmla="*/ 3048 h 6638"/>
              <a:gd name="T62" fmla="*/ 3048 w 6638"/>
              <a:gd name="T63" fmla="*/ 1552 h 6638"/>
              <a:gd name="T64" fmla="*/ 3048 w 6638"/>
              <a:gd name="T65" fmla="*/ 2420 h 6638"/>
              <a:gd name="T66" fmla="*/ 3319 w 6638"/>
              <a:gd name="T67" fmla="*/ 2691 h 6638"/>
              <a:gd name="T68" fmla="*/ 3590 w 6638"/>
              <a:gd name="T69" fmla="*/ 2420 h 6638"/>
              <a:gd name="T70" fmla="*/ 3590 w 6638"/>
              <a:gd name="T71" fmla="*/ 1555 h 6638"/>
              <a:gd name="T72" fmla="*/ 5104 w 6638"/>
              <a:gd name="T73" fmla="*/ 3048 h 6638"/>
              <a:gd name="T74" fmla="*/ 4218 w 6638"/>
              <a:gd name="T75" fmla="*/ 3048 h 6638"/>
              <a:gd name="T76" fmla="*/ 3947 w 6638"/>
              <a:gd name="T77" fmla="*/ 3319 h 6638"/>
              <a:gd name="T78" fmla="*/ 4218 w 6638"/>
              <a:gd name="T79" fmla="*/ 3590 h 6638"/>
              <a:gd name="T80" fmla="*/ 5109 w 6638"/>
              <a:gd name="T81" fmla="*/ 3590 h 6638"/>
              <a:gd name="T82" fmla="*/ 3590 w 6638"/>
              <a:gd name="T83" fmla="*/ 5112 h 6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38" h="6638">
                <a:moveTo>
                  <a:pt x="6367" y="3048"/>
                </a:moveTo>
                <a:lnTo>
                  <a:pt x="5653" y="3048"/>
                </a:lnTo>
                <a:cubicBezTo>
                  <a:pt x="5522" y="1981"/>
                  <a:pt x="4666" y="1133"/>
                  <a:pt x="3590" y="1006"/>
                </a:cubicBezTo>
                <a:lnTo>
                  <a:pt x="3590" y="271"/>
                </a:lnTo>
                <a:cubicBezTo>
                  <a:pt x="3590" y="121"/>
                  <a:pt x="3469" y="0"/>
                  <a:pt x="3319" y="0"/>
                </a:cubicBezTo>
                <a:cubicBezTo>
                  <a:pt x="3169" y="0"/>
                  <a:pt x="3048" y="121"/>
                  <a:pt x="3048" y="271"/>
                </a:cubicBezTo>
                <a:lnTo>
                  <a:pt x="3048" y="1004"/>
                </a:lnTo>
                <a:cubicBezTo>
                  <a:pt x="1963" y="1123"/>
                  <a:pt x="1098" y="1975"/>
                  <a:pt x="966" y="3048"/>
                </a:cubicBezTo>
                <a:lnTo>
                  <a:pt x="271" y="3048"/>
                </a:lnTo>
                <a:cubicBezTo>
                  <a:pt x="121" y="3048"/>
                  <a:pt x="0" y="3169"/>
                  <a:pt x="0" y="3319"/>
                </a:cubicBezTo>
                <a:cubicBezTo>
                  <a:pt x="0" y="3469"/>
                  <a:pt x="121" y="3590"/>
                  <a:pt x="271" y="3590"/>
                </a:cubicBezTo>
                <a:lnTo>
                  <a:pt x="963" y="3590"/>
                </a:lnTo>
                <a:cubicBezTo>
                  <a:pt x="1082" y="4677"/>
                  <a:pt x="1954" y="5542"/>
                  <a:pt x="3048" y="5663"/>
                </a:cubicBezTo>
                <a:lnTo>
                  <a:pt x="3048" y="6367"/>
                </a:lnTo>
                <a:cubicBezTo>
                  <a:pt x="3048" y="6517"/>
                  <a:pt x="3169" y="6638"/>
                  <a:pt x="3319" y="6638"/>
                </a:cubicBezTo>
                <a:cubicBezTo>
                  <a:pt x="3469" y="6638"/>
                  <a:pt x="3590" y="6517"/>
                  <a:pt x="3590" y="6367"/>
                </a:cubicBezTo>
                <a:lnTo>
                  <a:pt x="3590" y="5660"/>
                </a:lnTo>
                <a:cubicBezTo>
                  <a:pt x="4676" y="5532"/>
                  <a:pt x="5537" y="4671"/>
                  <a:pt x="5657" y="3590"/>
                </a:cubicBezTo>
                <a:lnTo>
                  <a:pt x="6367" y="3590"/>
                </a:lnTo>
                <a:cubicBezTo>
                  <a:pt x="6517" y="3590"/>
                  <a:pt x="6638" y="3469"/>
                  <a:pt x="6638" y="3319"/>
                </a:cubicBezTo>
                <a:cubicBezTo>
                  <a:pt x="6638" y="3169"/>
                  <a:pt x="6517" y="3048"/>
                  <a:pt x="6367" y="3048"/>
                </a:cubicBezTo>
                <a:close/>
                <a:moveTo>
                  <a:pt x="3590" y="5112"/>
                </a:moveTo>
                <a:lnTo>
                  <a:pt x="3590" y="4218"/>
                </a:lnTo>
                <a:cubicBezTo>
                  <a:pt x="3590" y="4069"/>
                  <a:pt x="3469" y="3947"/>
                  <a:pt x="3319" y="3947"/>
                </a:cubicBezTo>
                <a:cubicBezTo>
                  <a:pt x="3169" y="3947"/>
                  <a:pt x="3048" y="4069"/>
                  <a:pt x="3048" y="4218"/>
                </a:cubicBezTo>
                <a:lnTo>
                  <a:pt x="3048" y="5115"/>
                </a:lnTo>
                <a:cubicBezTo>
                  <a:pt x="2253" y="5001"/>
                  <a:pt x="1625" y="4377"/>
                  <a:pt x="1511" y="3590"/>
                </a:cubicBezTo>
                <a:lnTo>
                  <a:pt x="2420" y="3590"/>
                </a:lnTo>
                <a:cubicBezTo>
                  <a:pt x="2570" y="3590"/>
                  <a:pt x="2691" y="3469"/>
                  <a:pt x="2691" y="3319"/>
                </a:cubicBezTo>
                <a:cubicBezTo>
                  <a:pt x="2691" y="3170"/>
                  <a:pt x="2570" y="3048"/>
                  <a:pt x="2420" y="3048"/>
                </a:cubicBezTo>
                <a:lnTo>
                  <a:pt x="1515" y="3048"/>
                </a:lnTo>
                <a:cubicBezTo>
                  <a:pt x="1640" y="2274"/>
                  <a:pt x="2263" y="1665"/>
                  <a:pt x="3048" y="1552"/>
                </a:cubicBezTo>
                <a:lnTo>
                  <a:pt x="3048" y="2420"/>
                </a:lnTo>
                <a:cubicBezTo>
                  <a:pt x="3048" y="2570"/>
                  <a:pt x="3170" y="2691"/>
                  <a:pt x="3319" y="2691"/>
                </a:cubicBezTo>
                <a:cubicBezTo>
                  <a:pt x="3469" y="2691"/>
                  <a:pt x="3590" y="2570"/>
                  <a:pt x="3590" y="2420"/>
                </a:cubicBezTo>
                <a:lnTo>
                  <a:pt x="3590" y="1555"/>
                </a:lnTo>
                <a:cubicBezTo>
                  <a:pt x="4366" y="1675"/>
                  <a:pt x="4980" y="2280"/>
                  <a:pt x="5104" y="3048"/>
                </a:cubicBezTo>
                <a:lnTo>
                  <a:pt x="4218" y="3048"/>
                </a:lnTo>
                <a:cubicBezTo>
                  <a:pt x="4068" y="3048"/>
                  <a:pt x="3947" y="3170"/>
                  <a:pt x="3947" y="3319"/>
                </a:cubicBezTo>
                <a:cubicBezTo>
                  <a:pt x="3947" y="3469"/>
                  <a:pt x="4068" y="3590"/>
                  <a:pt x="4218" y="3590"/>
                </a:cubicBezTo>
                <a:lnTo>
                  <a:pt x="5109" y="3590"/>
                </a:lnTo>
                <a:cubicBezTo>
                  <a:pt x="4995" y="4371"/>
                  <a:pt x="4376" y="4991"/>
                  <a:pt x="3590" y="5112"/>
                </a:cubicBezTo>
                <a:close/>
              </a:path>
            </a:pathLst>
          </a:custGeom>
          <a:solidFill>
            <a:schemeClr val="accent1">
              <a:lumMod val="75000"/>
            </a:schemeClr>
          </a:solidFill>
          <a:ln w="6449"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ustDataLst>
      <p:tags r:id="rId1"/>
    </p:custDataLst>
    <p:extLst>
      <p:ext uri="{BB962C8B-B14F-4D97-AF65-F5344CB8AC3E}">
        <p14:creationId xmlns:p14="http://schemas.microsoft.com/office/powerpoint/2010/main" val="1880545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a:solidFill>
                  <a:schemeClr val="accent1">
                    <a:lumMod val="75000"/>
                  </a:schemeClr>
                </a:solidFill>
                <a:latin typeface="+mj-ea"/>
                <a:ea typeface="+mj-ea"/>
                <a:cs typeface="+mn-ea"/>
                <a:sym typeface="+mn-lt"/>
              </a:rPr>
              <a:t>研究内容</a:t>
            </a:r>
            <a:endParaRPr kumimoji="1" lang="zh-CN" altLang="en-US" sz="3200" dirty="0">
              <a:solidFill>
                <a:schemeClr val="accent1">
                  <a:lumMod val="75000"/>
                </a:schemeClr>
              </a:solidFill>
              <a:latin typeface="+mj-ea"/>
              <a:ea typeface="+mj-ea"/>
              <a:cs typeface="+mn-ea"/>
              <a:sym typeface="+mn-lt"/>
            </a:endParaRPr>
          </a:p>
        </p:txBody>
      </p:sp>
      <p:sp>
        <p:nvSpPr>
          <p:cNvPr id="16" name="矩形: 对角圆角 15">
            <a:extLst>
              <a:ext uri="{FF2B5EF4-FFF2-40B4-BE49-F238E27FC236}">
                <a16:creationId xmlns:a16="http://schemas.microsoft.com/office/drawing/2014/main" id="{4006700A-373E-409D-B89B-B3EB10026C0E}"/>
              </a:ext>
            </a:extLst>
          </p:cNvPr>
          <p:cNvSpPr/>
          <p:nvPr/>
        </p:nvSpPr>
        <p:spPr>
          <a:xfrm>
            <a:off x="6144715" y="2369574"/>
            <a:ext cx="1498977" cy="1307605"/>
          </a:xfrm>
          <a:prstGeom prst="round2DiagRect">
            <a:avLst>
              <a:gd name="adj1" fmla="val 50000"/>
              <a:gd name="adj2" fmla="val 0"/>
            </a:avLst>
          </a:prstGeom>
          <a:gradFill>
            <a:gsLst>
              <a:gs pos="53000">
                <a:schemeClr val="accent1"/>
              </a:gs>
              <a:gs pos="0">
                <a:schemeClr val="accent2"/>
              </a:gs>
              <a:gs pos="100000">
                <a:schemeClr val="accent1">
                  <a:lumMod val="75000"/>
                </a:schemeClr>
              </a:gs>
            </a:gsLst>
            <a:path path="circle">
              <a:fillToRect r="100000" b="100000"/>
            </a:path>
          </a:gradFill>
          <a:ln>
            <a:noFill/>
          </a:ln>
          <a:effectLst>
            <a:outerShdw blurRad="190500" dist="381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矩形: 对角圆角 16">
            <a:extLst>
              <a:ext uri="{FF2B5EF4-FFF2-40B4-BE49-F238E27FC236}">
                <a16:creationId xmlns:a16="http://schemas.microsoft.com/office/drawing/2014/main" id="{332B9C68-ACD0-412B-AB37-FDB221E17805}"/>
              </a:ext>
            </a:extLst>
          </p:cNvPr>
          <p:cNvSpPr/>
          <p:nvPr/>
        </p:nvSpPr>
        <p:spPr>
          <a:xfrm>
            <a:off x="4548307" y="3795081"/>
            <a:ext cx="1498977" cy="1307605"/>
          </a:xfrm>
          <a:prstGeom prst="round2DiagRect">
            <a:avLst>
              <a:gd name="adj1" fmla="val 50000"/>
              <a:gd name="adj2" fmla="val 0"/>
            </a:avLst>
          </a:prstGeom>
          <a:gradFill>
            <a:gsLst>
              <a:gs pos="53000">
                <a:schemeClr val="accent1"/>
              </a:gs>
              <a:gs pos="0">
                <a:schemeClr val="accent2"/>
              </a:gs>
              <a:gs pos="100000">
                <a:schemeClr val="accent1">
                  <a:lumMod val="75000"/>
                </a:schemeClr>
              </a:gs>
            </a:gsLst>
            <a:path path="circle">
              <a:fillToRect r="100000" b="100000"/>
            </a:path>
          </a:gradFill>
          <a:ln>
            <a:noFill/>
          </a:ln>
          <a:effectLst>
            <a:outerShdw blurRad="190500" dist="381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矩形: 对角圆角 17">
            <a:extLst>
              <a:ext uri="{FF2B5EF4-FFF2-40B4-BE49-F238E27FC236}">
                <a16:creationId xmlns:a16="http://schemas.microsoft.com/office/drawing/2014/main" id="{6E48382E-1092-4B11-836F-E86D533AFFF3}"/>
              </a:ext>
            </a:extLst>
          </p:cNvPr>
          <p:cNvSpPr/>
          <p:nvPr/>
        </p:nvSpPr>
        <p:spPr>
          <a:xfrm flipH="1">
            <a:off x="6144715" y="3795081"/>
            <a:ext cx="1498977" cy="1307605"/>
          </a:xfrm>
          <a:prstGeom prst="round2DiagRect">
            <a:avLst>
              <a:gd name="adj1" fmla="val 50000"/>
              <a:gd name="adj2" fmla="val 0"/>
            </a:avLst>
          </a:prstGeom>
          <a:gradFill>
            <a:gsLst>
              <a:gs pos="53000">
                <a:schemeClr val="accent1"/>
              </a:gs>
              <a:gs pos="0">
                <a:schemeClr val="accent2"/>
              </a:gs>
              <a:gs pos="100000">
                <a:schemeClr val="accent1">
                  <a:lumMod val="75000"/>
                </a:schemeClr>
              </a:gs>
            </a:gsLst>
            <a:path path="circle">
              <a:fillToRect r="100000" b="100000"/>
            </a:path>
          </a:gradFill>
          <a:ln>
            <a:noFill/>
          </a:ln>
          <a:effectLst>
            <a:outerShdw blurRad="190500" dist="381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9" name="矩形: 对角圆角 18">
            <a:extLst>
              <a:ext uri="{FF2B5EF4-FFF2-40B4-BE49-F238E27FC236}">
                <a16:creationId xmlns:a16="http://schemas.microsoft.com/office/drawing/2014/main" id="{AFE82DA8-B574-47C6-ACFA-525824E9A5B2}"/>
              </a:ext>
            </a:extLst>
          </p:cNvPr>
          <p:cNvSpPr/>
          <p:nvPr/>
        </p:nvSpPr>
        <p:spPr>
          <a:xfrm flipH="1">
            <a:off x="4548308" y="2369574"/>
            <a:ext cx="1498977" cy="1307605"/>
          </a:xfrm>
          <a:prstGeom prst="round2DiagRect">
            <a:avLst>
              <a:gd name="adj1" fmla="val 50000"/>
              <a:gd name="adj2" fmla="val 0"/>
            </a:avLst>
          </a:prstGeom>
          <a:gradFill>
            <a:gsLst>
              <a:gs pos="53000">
                <a:schemeClr val="accent1"/>
              </a:gs>
              <a:gs pos="0">
                <a:schemeClr val="accent2"/>
              </a:gs>
              <a:gs pos="100000">
                <a:schemeClr val="accent1">
                  <a:lumMod val="75000"/>
                </a:schemeClr>
              </a:gs>
            </a:gsLst>
            <a:path path="circle">
              <a:fillToRect r="100000" b="100000"/>
            </a:path>
          </a:gradFill>
          <a:ln>
            <a:noFill/>
          </a:ln>
          <a:effectLst>
            <a:outerShdw blurRad="190500" dist="381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文本框 4">
            <a:extLst>
              <a:ext uri="{FF2B5EF4-FFF2-40B4-BE49-F238E27FC236}">
                <a16:creationId xmlns:a16="http://schemas.microsoft.com/office/drawing/2014/main" id="{236D3459-287A-4ED0-9F44-E5D193A3950F}"/>
              </a:ext>
            </a:extLst>
          </p:cNvPr>
          <p:cNvSpPr txBox="1"/>
          <p:nvPr/>
        </p:nvSpPr>
        <p:spPr>
          <a:xfrm>
            <a:off x="4962455" y="2430690"/>
            <a:ext cx="627242" cy="120032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7200" dirty="0">
                <a:solidFill>
                  <a:schemeClr val="bg1"/>
                </a:solidFill>
              </a:rPr>
              <a:t>S</a:t>
            </a:r>
            <a:endParaRPr lang="zh-CN" altLang="en-US" sz="7200" dirty="0">
              <a:solidFill>
                <a:schemeClr val="bg1"/>
              </a:solidFill>
            </a:endParaRPr>
          </a:p>
        </p:txBody>
      </p:sp>
      <p:sp>
        <p:nvSpPr>
          <p:cNvPr id="5" name="文本框 5">
            <a:extLst>
              <a:ext uri="{FF2B5EF4-FFF2-40B4-BE49-F238E27FC236}">
                <a16:creationId xmlns:a16="http://schemas.microsoft.com/office/drawing/2014/main" id="{03EF5CF4-3576-49D6-880E-09A8BD8EE347}"/>
              </a:ext>
            </a:extLst>
          </p:cNvPr>
          <p:cNvSpPr txBox="1"/>
          <p:nvPr/>
        </p:nvSpPr>
        <p:spPr>
          <a:xfrm>
            <a:off x="6287664" y="2505999"/>
            <a:ext cx="828281" cy="120032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7200" dirty="0">
                <a:solidFill>
                  <a:schemeClr val="bg1"/>
                </a:solidFill>
              </a:rPr>
              <a:t>W</a:t>
            </a:r>
            <a:endParaRPr lang="zh-CN" altLang="en-US" sz="7200" dirty="0">
              <a:solidFill>
                <a:schemeClr val="bg1"/>
              </a:solidFill>
            </a:endParaRPr>
          </a:p>
        </p:txBody>
      </p:sp>
      <p:sp>
        <p:nvSpPr>
          <p:cNvPr id="6" name="文本框 6">
            <a:extLst>
              <a:ext uri="{FF2B5EF4-FFF2-40B4-BE49-F238E27FC236}">
                <a16:creationId xmlns:a16="http://schemas.microsoft.com/office/drawing/2014/main" id="{D525BF0B-73DF-4508-8245-2A311AA866F4}"/>
              </a:ext>
            </a:extLst>
          </p:cNvPr>
          <p:cNvSpPr txBox="1"/>
          <p:nvPr/>
        </p:nvSpPr>
        <p:spPr>
          <a:xfrm>
            <a:off x="4861040" y="3864722"/>
            <a:ext cx="707657" cy="120032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7200" dirty="0">
                <a:solidFill>
                  <a:schemeClr val="bg1"/>
                </a:solidFill>
              </a:rPr>
              <a:t>O</a:t>
            </a:r>
            <a:endParaRPr lang="zh-CN" altLang="en-US" sz="7200" dirty="0">
              <a:solidFill>
                <a:schemeClr val="bg1"/>
              </a:solidFill>
            </a:endParaRPr>
          </a:p>
        </p:txBody>
      </p:sp>
      <p:sp>
        <p:nvSpPr>
          <p:cNvPr id="7" name="文本框 7">
            <a:extLst>
              <a:ext uri="{FF2B5EF4-FFF2-40B4-BE49-F238E27FC236}">
                <a16:creationId xmlns:a16="http://schemas.microsoft.com/office/drawing/2014/main" id="{D90330FA-1031-41BB-BB30-102B565F1232}"/>
              </a:ext>
            </a:extLst>
          </p:cNvPr>
          <p:cNvSpPr txBox="1"/>
          <p:nvPr/>
        </p:nvSpPr>
        <p:spPr>
          <a:xfrm>
            <a:off x="6522190" y="3939304"/>
            <a:ext cx="587034" cy="120032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7200" dirty="0">
                <a:solidFill>
                  <a:schemeClr val="bg1"/>
                </a:solidFill>
              </a:rPr>
              <a:t>T</a:t>
            </a:r>
            <a:endParaRPr lang="zh-CN" altLang="en-US" sz="7200" dirty="0">
              <a:solidFill>
                <a:schemeClr val="bg1"/>
              </a:solidFill>
            </a:endParaRPr>
          </a:p>
        </p:txBody>
      </p:sp>
      <p:sp>
        <p:nvSpPr>
          <p:cNvPr id="8" name="矩形 7">
            <a:extLst>
              <a:ext uri="{FF2B5EF4-FFF2-40B4-BE49-F238E27FC236}">
                <a16:creationId xmlns:a16="http://schemas.microsoft.com/office/drawing/2014/main" id="{7CA19130-C91B-4CC0-A4B3-D1029447CB7F}"/>
              </a:ext>
            </a:extLst>
          </p:cNvPr>
          <p:cNvSpPr/>
          <p:nvPr/>
        </p:nvSpPr>
        <p:spPr>
          <a:xfrm>
            <a:off x="7832687" y="2503027"/>
            <a:ext cx="3048694" cy="91460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75000"/>
                    <a:lumOff val="25000"/>
                  </a:schemeClr>
                </a:solidFill>
                <a:latin typeface="+mn-ea"/>
              </a:rPr>
              <a:t>标题数字等都可以通过点击和重新输入进行更改，顶部“开始”面板中可以对字体</a:t>
            </a:r>
            <a:r>
              <a:rPr lang="zh-CN" altLang="en-US" sz="1400">
                <a:solidFill>
                  <a:schemeClr val="tx1">
                    <a:lumMod val="75000"/>
                    <a:lumOff val="25000"/>
                  </a:schemeClr>
                </a:solidFill>
                <a:latin typeface="+mn-ea"/>
              </a:rPr>
              <a:t>、字号</a:t>
            </a:r>
            <a:endParaRPr lang="zh-CN" altLang="en-US" sz="1400" dirty="0">
              <a:solidFill>
                <a:schemeClr val="tx1">
                  <a:lumMod val="75000"/>
                  <a:lumOff val="25000"/>
                </a:schemeClr>
              </a:solidFill>
              <a:cs typeface="+mn-ea"/>
              <a:sym typeface="+mn-lt"/>
            </a:endParaRPr>
          </a:p>
        </p:txBody>
      </p:sp>
      <p:sp>
        <p:nvSpPr>
          <p:cNvPr id="9" name="文本框 13">
            <a:extLst>
              <a:ext uri="{FF2B5EF4-FFF2-40B4-BE49-F238E27FC236}">
                <a16:creationId xmlns:a16="http://schemas.microsoft.com/office/drawing/2014/main" id="{DBB25D46-5CC4-4158-AD01-DFDB38400FA1}"/>
              </a:ext>
            </a:extLst>
          </p:cNvPr>
          <p:cNvSpPr txBox="1"/>
          <p:nvPr/>
        </p:nvSpPr>
        <p:spPr>
          <a:xfrm>
            <a:off x="7832687" y="2101106"/>
            <a:ext cx="1835818"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a:solidFill>
                  <a:schemeClr val="accent1">
                    <a:lumMod val="75000"/>
                  </a:schemeClr>
                </a:solidFill>
                <a:latin typeface="+mj-ea"/>
                <a:ea typeface="+mj-ea"/>
              </a:rPr>
              <a:t>科研支持</a:t>
            </a:r>
            <a:endParaRPr lang="zh-CN" altLang="en-US" sz="2400" dirty="0">
              <a:solidFill>
                <a:schemeClr val="accent1">
                  <a:lumMod val="75000"/>
                </a:schemeClr>
              </a:solidFill>
              <a:latin typeface="+mj-ea"/>
              <a:ea typeface="+mj-ea"/>
            </a:endParaRPr>
          </a:p>
        </p:txBody>
      </p:sp>
      <p:sp>
        <p:nvSpPr>
          <p:cNvPr id="10" name="矩形 9">
            <a:extLst>
              <a:ext uri="{FF2B5EF4-FFF2-40B4-BE49-F238E27FC236}">
                <a16:creationId xmlns:a16="http://schemas.microsoft.com/office/drawing/2014/main" id="{EBAC5E5A-0E18-44B4-BF34-D9980C708551}"/>
              </a:ext>
            </a:extLst>
          </p:cNvPr>
          <p:cNvSpPr/>
          <p:nvPr/>
        </p:nvSpPr>
        <p:spPr>
          <a:xfrm>
            <a:off x="1397618" y="2503027"/>
            <a:ext cx="2860582" cy="91460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400" dirty="0">
                <a:solidFill>
                  <a:schemeClr val="tx1">
                    <a:lumMod val="75000"/>
                    <a:lumOff val="25000"/>
                  </a:schemeClr>
                </a:solidFill>
                <a:latin typeface="+mn-ea"/>
              </a:rPr>
              <a:t>标题数字等都可以通过点击和重新输入进行更改，顶部“开始”面板中可以对字体</a:t>
            </a:r>
            <a:r>
              <a:rPr lang="zh-CN" altLang="en-US" sz="1400">
                <a:solidFill>
                  <a:schemeClr val="tx1">
                    <a:lumMod val="75000"/>
                    <a:lumOff val="25000"/>
                  </a:schemeClr>
                </a:solidFill>
                <a:latin typeface="+mn-ea"/>
              </a:rPr>
              <a:t>、字号</a:t>
            </a:r>
            <a:endParaRPr lang="zh-CN" altLang="en-US" sz="1400" dirty="0">
              <a:solidFill>
                <a:schemeClr val="tx1">
                  <a:lumMod val="75000"/>
                  <a:lumOff val="25000"/>
                </a:schemeClr>
              </a:solidFill>
              <a:cs typeface="+mn-ea"/>
              <a:sym typeface="+mn-lt"/>
            </a:endParaRPr>
          </a:p>
        </p:txBody>
      </p:sp>
      <p:sp>
        <p:nvSpPr>
          <p:cNvPr id="11" name="文本框 15">
            <a:extLst>
              <a:ext uri="{FF2B5EF4-FFF2-40B4-BE49-F238E27FC236}">
                <a16:creationId xmlns:a16="http://schemas.microsoft.com/office/drawing/2014/main" id="{F7F92887-984F-4D29-B848-539CE85FB6FE}"/>
              </a:ext>
            </a:extLst>
          </p:cNvPr>
          <p:cNvSpPr txBox="1"/>
          <p:nvPr/>
        </p:nvSpPr>
        <p:spPr>
          <a:xfrm>
            <a:off x="2404219" y="2101106"/>
            <a:ext cx="1853981"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400">
                <a:solidFill>
                  <a:schemeClr val="accent1">
                    <a:lumMod val="75000"/>
                  </a:schemeClr>
                </a:solidFill>
                <a:latin typeface="+mj-ea"/>
                <a:ea typeface="+mj-ea"/>
              </a:rPr>
              <a:t>经济支持</a:t>
            </a:r>
            <a:endParaRPr lang="zh-CN" altLang="en-US" sz="2400" dirty="0">
              <a:solidFill>
                <a:schemeClr val="accent1">
                  <a:lumMod val="75000"/>
                </a:schemeClr>
              </a:solidFill>
              <a:latin typeface="+mj-ea"/>
              <a:ea typeface="+mj-ea"/>
            </a:endParaRPr>
          </a:p>
        </p:txBody>
      </p:sp>
      <p:sp>
        <p:nvSpPr>
          <p:cNvPr id="12" name="矩形 11">
            <a:extLst>
              <a:ext uri="{FF2B5EF4-FFF2-40B4-BE49-F238E27FC236}">
                <a16:creationId xmlns:a16="http://schemas.microsoft.com/office/drawing/2014/main" id="{A9574AEF-B6E2-4F02-94E1-D7D7D2A8BB84}"/>
              </a:ext>
            </a:extLst>
          </p:cNvPr>
          <p:cNvSpPr/>
          <p:nvPr/>
        </p:nvSpPr>
        <p:spPr>
          <a:xfrm>
            <a:off x="7832687" y="4470302"/>
            <a:ext cx="3048694" cy="91460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75000"/>
                    <a:lumOff val="25000"/>
                  </a:schemeClr>
                </a:solidFill>
                <a:latin typeface="+mn-ea"/>
              </a:rPr>
              <a:t>标题数字等都可以通过点击和重新输入进行更改，顶部“开始”面板中可以对字体</a:t>
            </a:r>
            <a:r>
              <a:rPr lang="zh-CN" altLang="en-US" sz="1400">
                <a:solidFill>
                  <a:schemeClr val="tx1">
                    <a:lumMod val="75000"/>
                    <a:lumOff val="25000"/>
                  </a:schemeClr>
                </a:solidFill>
                <a:latin typeface="+mn-ea"/>
              </a:rPr>
              <a:t>、字号</a:t>
            </a:r>
            <a:endParaRPr lang="zh-CN" altLang="en-US" sz="1400" dirty="0">
              <a:solidFill>
                <a:schemeClr val="tx1">
                  <a:lumMod val="75000"/>
                  <a:lumOff val="25000"/>
                </a:schemeClr>
              </a:solidFill>
              <a:cs typeface="+mn-ea"/>
              <a:sym typeface="+mn-lt"/>
            </a:endParaRPr>
          </a:p>
        </p:txBody>
      </p:sp>
      <p:sp>
        <p:nvSpPr>
          <p:cNvPr id="13" name="文本框 17">
            <a:extLst>
              <a:ext uri="{FF2B5EF4-FFF2-40B4-BE49-F238E27FC236}">
                <a16:creationId xmlns:a16="http://schemas.microsoft.com/office/drawing/2014/main" id="{7045B3F1-8F4A-4C5E-82EF-B0924233191D}"/>
              </a:ext>
            </a:extLst>
          </p:cNvPr>
          <p:cNvSpPr txBox="1"/>
          <p:nvPr/>
        </p:nvSpPr>
        <p:spPr>
          <a:xfrm>
            <a:off x="7832687" y="4064397"/>
            <a:ext cx="1787627"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a:solidFill>
                  <a:schemeClr val="accent1">
                    <a:lumMod val="75000"/>
                  </a:schemeClr>
                </a:solidFill>
                <a:latin typeface="+mj-ea"/>
                <a:ea typeface="+mj-ea"/>
              </a:rPr>
              <a:t>试验论证</a:t>
            </a:r>
            <a:endParaRPr lang="zh-CN" altLang="en-US" sz="2400" dirty="0">
              <a:solidFill>
                <a:schemeClr val="accent1">
                  <a:lumMod val="75000"/>
                </a:schemeClr>
              </a:solidFill>
              <a:latin typeface="+mj-ea"/>
              <a:ea typeface="+mj-ea"/>
            </a:endParaRPr>
          </a:p>
        </p:txBody>
      </p:sp>
      <p:sp>
        <p:nvSpPr>
          <p:cNvPr id="14" name="矩形 13">
            <a:extLst>
              <a:ext uri="{FF2B5EF4-FFF2-40B4-BE49-F238E27FC236}">
                <a16:creationId xmlns:a16="http://schemas.microsoft.com/office/drawing/2014/main" id="{36430494-8829-4F03-94B5-EAF3CA1D1566}"/>
              </a:ext>
            </a:extLst>
          </p:cNvPr>
          <p:cNvSpPr/>
          <p:nvPr/>
        </p:nvSpPr>
        <p:spPr>
          <a:xfrm>
            <a:off x="1397619" y="4470302"/>
            <a:ext cx="2860581" cy="91460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400" dirty="0">
                <a:solidFill>
                  <a:schemeClr val="tx1">
                    <a:lumMod val="75000"/>
                    <a:lumOff val="25000"/>
                  </a:schemeClr>
                </a:solidFill>
                <a:latin typeface="+mn-ea"/>
              </a:rPr>
              <a:t>标题数字等都可以通过点击和重新输入进行更改，顶部“开始”面板中可以对字体</a:t>
            </a:r>
            <a:r>
              <a:rPr lang="zh-CN" altLang="en-US" sz="1400">
                <a:solidFill>
                  <a:schemeClr val="tx1">
                    <a:lumMod val="75000"/>
                    <a:lumOff val="25000"/>
                  </a:schemeClr>
                </a:solidFill>
                <a:latin typeface="+mn-ea"/>
              </a:rPr>
              <a:t>、字号</a:t>
            </a:r>
            <a:endParaRPr lang="zh-CN" altLang="en-US" sz="1400" dirty="0">
              <a:solidFill>
                <a:schemeClr val="tx1">
                  <a:lumMod val="75000"/>
                  <a:lumOff val="25000"/>
                </a:schemeClr>
              </a:solidFill>
              <a:cs typeface="+mn-ea"/>
              <a:sym typeface="+mn-lt"/>
            </a:endParaRPr>
          </a:p>
        </p:txBody>
      </p:sp>
      <p:sp>
        <p:nvSpPr>
          <p:cNvPr id="15" name="文本框 19">
            <a:extLst>
              <a:ext uri="{FF2B5EF4-FFF2-40B4-BE49-F238E27FC236}">
                <a16:creationId xmlns:a16="http://schemas.microsoft.com/office/drawing/2014/main" id="{705A0E80-5018-4313-9400-97CCC883E666}"/>
              </a:ext>
            </a:extLst>
          </p:cNvPr>
          <p:cNvSpPr txBox="1"/>
          <p:nvPr/>
        </p:nvSpPr>
        <p:spPr>
          <a:xfrm>
            <a:off x="2470573" y="4064397"/>
            <a:ext cx="1787627"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400">
                <a:solidFill>
                  <a:schemeClr val="accent1">
                    <a:lumMod val="75000"/>
                  </a:schemeClr>
                </a:solidFill>
                <a:latin typeface="+mj-ea"/>
                <a:ea typeface="+mj-ea"/>
              </a:rPr>
              <a:t>课题研究</a:t>
            </a:r>
            <a:endParaRPr lang="zh-CN" altLang="en-US" sz="2400" dirty="0">
              <a:solidFill>
                <a:schemeClr val="accent1">
                  <a:lumMod val="75000"/>
                </a:schemeClr>
              </a:solidFill>
              <a:latin typeface="+mj-ea"/>
              <a:ea typeface="+mj-ea"/>
            </a:endParaRPr>
          </a:p>
        </p:txBody>
      </p:sp>
    </p:spTree>
    <p:extLst>
      <p:ext uri="{BB962C8B-B14F-4D97-AF65-F5344CB8AC3E}">
        <p14:creationId xmlns:p14="http://schemas.microsoft.com/office/powerpoint/2010/main" val="4227644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dirty="0">
                <a:solidFill>
                  <a:schemeClr val="accent1">
                    <a:lumMod val="75000"/>
                  </a:schemeClr>
                </a:solidFill>
                <a:latin typeface="+mj-ea"/>
                <a:ea typeface="+mj-ea"/>
                <a:cs typeface="+mn-ea"/>
                <a:sym typeface="+mn-lt"/>
              </a:rPr>
              <a:t>研究内容</a:t>
            </a:r>
          </a:p>
        </p:txBody>
      </p:sp>
      <p:sp>
        <p:nvSpPr>
          <p:cNvPr id="12" name="椭圆 11">
            <a:extLst>
              <a:ext uri="{FF2B5EF4-FFF2-40B4-BE49-F238E27FC236}">
                <a16:creationId xmlns:a16="http://schemas.microsoft.com/office/drawing/2014/main" id="{540C5D57-CF19-406F-AE11-7D3AE4F9D133}"/>
              </a:ext>
            </a:extLst>
          </p:cNvPr>
          <p:cNvSpPr/>
          <p:nvPr/>
        </p:nvSpPr>
        <p:spPr>
          <a:xfrm>
            <a:off x="8606757" y="1929423"/>
            <a:ext cx="1104382" cy="1104382"/>
          </a:xfrm>
          <a:prstGeom prst="ellipse">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latin typeface="+mj-lt"/>
            </a:endParaRPr>
          </a:p>
        </p:txBody>
      </p:sp>
      <p:sp>
        <p:nvSpPr>
          <p:cNvPr id="14" name="矩形 13">
            <a:extLst>
              <a:ext uri="{FF2B5EF4-FFF2-40B4-BE49-F238E27FC236}">
                <a16:creationId xmlns:a16="http://schemas.microsoft.com/office/drawing/2014/main" id="{8D74ACD0-F055-4D0A-AEB0-9113759F8965}"/>
              </a:ext>
            </a:extLst>
          </p:cNvPr>
          <p:cNvSpPr/>
          <p:nvPr/>
        </p:nvSpPr>
        <p:spPr>
          <a:xfrm>
            <a:off x="8007290" y="3851755"/>
            <a:ext cx="2303316" cy="1672317"/>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dirty="0">
                <a:solidFill>
                  <a:schemeClr val="tx1">
                    <a:lumMod val="75000"/>
                    <a:lumOff val="25000"/>
                  </a:schemeClr>
                </a:solidFill>
                <a:cs typeface="+mn-ea"/>
                <a:sym typeface="+mn-lt"/>
              </a:rPr>
              <a:t>标题数字可以通过点击和重新输入进行更改，顶部“开始”面板中可以对字体、字号、颜色、行距等进行修改。</a:t>
            </a:r>
          </a:p>
        </p:txBody>
      </p:sp>
      <p:sp>
        <p:nvSpPr>
          <p:cNvPr id="15" name="矩形 14">
            <a:extLst>
              <a:ext uri="{FF2B5EF4-FFF2-40B4-BE49-F238E27FC236}">
                <a16:creationId xmlns:a16="http://schemas.microsoft.com/office/drawing/2014/main" id="{4A3C34AC-E0D5-427C-8C89-997F45E2A1FA}"/>
              </a:ext>
            </a:extLst>
          </p:cNvPr>
          <p:cNvSpPr/>
          <p:nvPr/>
        </p:nvSpPr>
        <p:spPr>
          <a:xfrm>
            <a:off x="8208851" y="3286315"/>
            <a:ext cx="1900194" cy="486352"/>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kumimoji="1" lang="zh-CN" altLang="en-US" sz="2400" spc="300" dirty="0">
                <a:solidFill>
                  <a:schemeClr val="accent1">
                    <a:lumMod val="75000"/>
                  </a:schemeClr>
                </a:solidFill>
                <a:latin typeface="+mj-ea"/>
                <a:ea typeface="+mj-ea"/>
                <a:sym typeface="+mn-lt"/>
              </a:rPr>
              <a:t>调查方法</a:t>
            </a:r>
          </a:p>
        </p:txBody>
      </p:sp>
      <p:grpSp>
        <p:nvGrpSpPr>
          <p:cNvPr id="16" name="图形 18" descr="靶心">
            <a:extLst>
              <a:ext uri="{FF2B5EF4-FFF2-40B4-BE49-F238E27FC236}">
                <a16:creationId xmlns:a16="http://schemas.microsoft.com/office/drawing/2014/main" id="{20E3D1CE-13F1-4D1E-968C-908BC8A479BF}"/>
              </a:ext>
            </a:extLst>
          </p:cNvPr>
          <p:cNvGrpSpPr/>
          <p:nvPr/>
        </p:nvGrpSpPr>
        <p:grpSpPr>
          <a:xfrm>
            <a:off x="8932645" y="2251714"/>
            <a:ext cx="451886" cy="452458"/>
            <a:chOff x="5719763" y="3052763"/>
            <a:chExt cx="751522" cy="752475"/>
          </a:xfrm>
          <a:solidFill>
            <a:schemeClr val="bg1"/>
          </a:solidFill>
        </p:grpSpPr>
        <p:sp>
          <p:nvSpPr>
            <p:cNvPr id="29" name="任意多边形: 形状 28">
              <a:extLst>
                <a:ext uri="{FF2B5EF4-FFF2-40B4-BE49-F238E27FC236}">
                  <a16:creationId xmlns:a16="http://schemas.microsoft.com/office/drawing/2014/main" id="{BC944A1F-82F8-43D7-BEB0-67AA8B0E987C}"/>
                </a:ext>
              </a:extLst>
            </p:cNvPr>
            <p:cNvSpPr/>
            <p:nvPr/>
          </p:nvSpPr>
          <p:spPr>
            <a:xfrm>
              <a:off x="5985510" y="3052763"/>
              <a:ext cx="485775" cy="485775"/>
            </a:xfrm>
            <a:custGeom>
              <a:avLst/>
              <a:gdLst>
                <a:gd name="connsiteX0" fmla="*/ 401003 w 485775"/>
                <a:gd name="connsiteY0" fmla="*/ 85725 h 485775"/>
                <a:gd name="connsiteX1" fmla="*/ 391478 w 485775"/>
                <a:gd name="connsiteY1" fmla="*/ 0 h 485775"/>
                <a:gd name="connsiteX2" fmla="*/ 286703 w 485775"/>
                <a:gd name="connsiteY2" fmla="*/ 104775 h 485775"/>
                <a:gd name="connsiteX3" fmla="*/ 292417 w 485775"/>
                <a:gd name="connsiteY3" fmla="*/ 154305 h 485775"/>
                <a:gd name="connsiteX4" fmla="*/ 140017 w 485775"/>
                <a:gd name="connsiteY4" fmla="*/ 306705 h 485775"/>
                <a:gd name="connsiteX5" fmla="*/ 95250 w 485775"/>
                <a:gd name="connsiteY5" fmla="*/ 295275 h 485775"/>
                <a:gd name="connsiteX6" fmla="*/ 0 w 485775"/>
                <a:gd name="connsiteY6" fmla="*/ 390525 h 485775"/>
                <a:gd name="connsiteX7" fmla="*/ 95250 w 485775"/>
                <a:gd name="connsiteY7" fmla="*/ 485775 h 485775"/>
                <a:gd name="connsiteX8" fmla="*/ 190500 w 485775"/>
                <a:gd name="connsiteY8" fmla="*/ 390525 h 485775"/>
                <a:gd name="connsiteX9" fmla="*/ 180022 w 485775"/>
                <a:gd name="connsiteY9" fmla="*/ 346710 h 485775"/>
                <a:gd name="connsiteX10" fmla="*/ 332423 w 485775"/>
                <a:gd name="connsiteY10" fmla="*/ 194310 h 485775"/>
                <a:gd name="connsiteX11" fmla="*/ 381953 w 485775"/>
                <a:gd name="connsiteY11" fmla="*/ 200025 h 485775"/>
                <a:gd name="connsiteX12" fmla="*/ 486728 w 485775"/>
                <a:gd name="connsiteY12" fmla="*/ 95250 h 485775"/>
                <a:gd name="connsiteX13" fmla="*/ 401003 w 485775"/>
                <a:gd name="connsiteY13" fmla="*/ 8572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775" h="485775">
                  <a:moveTo>
                    <a:pt x="401003" y="85725"/>
                  </a:moveTo>
                  <a:lnTo>
                    <a:pt x="391478" y="0"/>
                  </a:lnTo>
                  <a:lnTo>
                    <a:pt x="286703" y="104775"/>
                  </a:lnTo>
                  <a:lnTo>
                    <a:pt x="292417" y="154305"/>
                  </a:lnTo>
                  <a:lnTo>
                    <a:pt x="140017" y="306705"/>
                  </a:lnTo>
                  <a:cubicBezTo>
                    <a:pt x="126682" y="300038"/>
                    <a:pt x="111442" y="295275"/>
                    <a:pt x="95250" y="295275"/>
                  </a:cubicBezTo>
                  <a:cubicBezTo>
                    <a:pt x="42863" y="295275"/>
                    <a:pt x="0" y="338138"/>
                    <a:pt x="0" y="390525"/>
                  </a:cubicBezTo>
                  <a:cubicBezTo>
                    <a:pt x="0" y="442913"/>
                    <a:pt x="42863" y="485775"/>
                    <a:pt x="95250" y="485775"/>
                  </a:cubicBezTo>
                  <a:cubicBezTo>
                    <a:pt x="147638" y="485775"/>
                    <a:pt x="190500" y="442913"/>
                    <a:pt x="190500" y="390525"/>
                  </a:cubicBezTo>
                  <a:cubicBezTo>
                    <a:pt x="190500" y="374333"/>
                    <a:pt x="186690" y="360045"/>
                    <a:pt x="180022" y="346710"/>
                  </a:cubicBezTo>
                  <a:lnTo>
                    <a:pt x="332423" y="194310"/>
                  </a:lnTo>
                  <a:lnTo>
                    <a:pt x="381953" y="200025"/>
                  </a:lnTo>
                  <a:lnTo>
                    <a:pt x="486728" y="95250"/>
                  </a:lnTo>
                  <a:lnTo>
                    <a:pt x="401003" y="85725"/>
                  </a:lnTo>
                  <a:close/>
                </a:path>
              </a:pathLst>
            </a:custGeom>
            <a:grpFill/>
            <a:ln w="9525"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任意多边形: 形状 29">
              <a:extLst>
                <a:ext uri="{FF2B5EF4-FFF2-40B4-BE49-F238E27FC236}">
                  <a16:creationId xmlns:a16="http://schemas.microsoft.com/office/drawing/2014/main" id="{C1ADCA77-C54B-4A0A-82A3-9B7A84F44A3B}"/>
                </a:ext>
              </a:extLst>
            </p:cNvPr>
            <p:cNvSpPr/>
            <p:nvPr/>
          </p:nvSpPr>
          <p:spPr>
            <a:xfrm>
              <a:off x="5719763" y="3081338"/>
              <a:ext cx="723900" cy="723900"/>
            </a:xfrm>
            <a:custGeom>
              <a:avLst/>
              <a:gdLst>
                <a:gd name="connsiteX0" fmla="*/ 674370 w 723900"/>
                <a:gd name="connsiteY0" fmla="*/ 198120 h 723900"/>
                <a:gd name="connsiteX1" fmla="*/ 661988 w 723900"/>
                <a:gd name="connsiteY1" fmla="*/ 211455 h 723900"/>
                <a:gd name="connsiteX2" fmla="*/ 643890 w 723900"/>
                <a:gd name="connsiteY2" fmla="*/ 209550 h 723900"/>
                <a:gd name="connsiteX3" fmla="*/ 623888 w 723900"/>
                <a:gd name="connsiteY3" fmla="*/ 206693 h 723900"/>
                <a:gd name="connsiteX4" fmla="*/ 666750 w 723900"/>
                <a:gd name="connsiteY4" fmla="*/ 361950 h 723900"/>
                <a:gd name="connsiteX5" fmla="*/ 361950 w 723900"/>
                <a:gd name="connsiteY5" fmla="*/ 666750 h 723900"/>
                <a:gd name="connsiteX6" fmla="*/ 57150 w 723900"/>
                <a:gd name="connsiteY6" fmla="*/ 361950 h 723900"/>
                <a:gd name="connsiteX7" fmla="*/ 361950 w 723900"/>
                <a:gd name="connsiteY7" fmla="*/ 57150 h 723900"/>
                <a:gd name="connsiteX8" fmla="*/ 517208 w 723900"/>
                <a:gd name="connsiteY8" fmla="*/ 100013 h 723900"/>
                <a:gd name="connsiteX9" fmla="*/ 515303 w 723900"/>
                <a:gd name="connsiteY9" fmla="*/ 80963 h 723900"/>
                <a:gd name="connsiteX10" fmla="*/ 512445 w 723900"/>
                <a:gd name="connsiteY10" fmla="*/ 61913 h 723900"/>
                <a:gd name="connsiteX11" fmla="*/ 525780 w 723900"/>
                <a:gd name="connsiteY11" fmla="*/ 48578 h 723900"/>
                <a:gd name="connsiteX12" fmla="*/ 532448 w 723900"/>
                <a:gd name="connsiteY12" fmla="*/ 41910 h 723900"/>
                <a:gd name="connsiteX13" fmla="*/ 361950 w 723900"/>
                <a:gd name="connsiteY13" fmla="*/ 0 h 723900"/>
                <a:gd name="connsiteX14" fmla="*/ 0 w 723900"/>
                <a:gd name="connsiteY14" fmla="*/ 361950 h 723900"/>
                <a:gd name="connsiteX15" fmla="*/ 361950 w 723900"/>
                <a:gd name="connsiteY15" fmla="*/ 723900 h 723900"/>
                <a:gd name="connsiteX16" fmla="*/ 723900 w 723900"/>
                <a:gd name="connsiteY16" fmla="*/ 361950 h 723900"/>
                <a:gd name="connsiteX17" fmla="*/ 681038 w 723900"/>
                <a:gd name="connsiteY17" fmla="*/ 192405 h 723900"/>
                <a:gd name="connsiteX18" fmla="*/ 674370 w 723900"/>
                <a:gd name="connsiteY18" fmla="*/ 19812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900" h="723900">
                  <a:moveTo>
                    <a:pt x="674370" y="198120"/>
                  </a:moveTo>
                  <a:lnTo>
                    <a:pt x="661988" y="211455"/>
                  </a:lnTo>
                  <a:lnTo>
                    <a:pt x="643890" y="209550"/>
                  </a:lnTo>
                  <a:lnTo>
                    <a:pt x="623888" y="206693"/>
                  </a:lnTo>
                  <a:cubicBezTo>
                    <a:pt x="650558" y="252413"/>
                    <a:pt x="666750" y="304800"/>
                    <a:pt x="666750" y="361950"/>
                  </a:cubicBezTo>
                  <a:cubicBezTo>
                    <a:pt x="666750" y="529590"/>
                    <a:pt x="529590" y="666750"/>
                    <a:pt x="361950" y="666750"/>
                  </a:cubicBezTo>
                  <a:cubicBezTo>
                    <a:pt x="194310" y="666750"/>
                    <a:pt x="57150" y="529590"/>
                    <a:pt x="57150" y="361950"/>
                  </a:cubicBezTo>
                  <a:cubicBezTo>
                    <a:pt x="57150" y="194310"/>
                    <a:pt x="194310" y="57150"/>
                    <a:pt x="361950" y="57150"/>
                  </a:cubicBezTo>
                  <a:cubicBezTo>
                    <a:pt x="418148" y="57150"/>
                    <a:pt x="471488" y="72390"/>
                    <a:pt x="517208" y="100013"/>
                  </a:cubicBezTo>
                  <a:lnTo>
                    <a:pt x="515303" y="80963"/>
                  </a:lnTo>
                  <a:lnTo>
                    <a:pt x="512445" y="61913"/>
                  </a:lnTo>
                  <a:lnTo>
                    <a:pt x="525780" y="48578"/>
                  </a:lnTo>
                  <a:lnTo>
                    <a:pt x="532448" y="41910"/>
                  </a:lnTo>
                  <a:cubicBezTo>
                    <a:pt x="481013" y="15240"/>
                    <a:pt x="423863" y="0"/>
                    <a:pt x="361950" y="0"/>
                  </a:cubicBezTo>
                  <a:cubicBezTo>
                    <a:pt x="161925" y="0"/>
                    <a:pt x="0" y="161925"/>
                    <a:pt x="0" y="361950"/>
                  </a:cubicBezTo>
                  <a:cubicBezTo>
                    <a:pt x="0" y="561975"/>
                    <a:pt x="161925" y="723900"/>
                    <a:pt x="361950" y="723900"/>
                  </a:cubicBezTo>
                  <a:cubicBezTo>
                    <a:pt x="561975" y="723900"/>
                    <a:pt x="723900" y="561975"/>
                    <a:pt x="723900" y="361950"/>
                  </a:cubicBezTo>
                  <a:cubicBezTo>
                    <a:pt x="723900" y="300038"/>
                    <a:pt x="708660" y="242888"/>
                    <a:pt x="681038" y="192405"/>
                  </a:cubicBezTo>
                  <a:lnTo>
                    <a:pt x="674370" y="198120"/>
                  </a:lnTo>
                  <a:close/>
                </a:path>
              </a:pathLst>
            </a:custGeom>
            <a:grpFill/>
            <a:ln w="9525"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任意多边形: 形状 30">
              <a:extLst>
                <a:ext uri="{FF2B5EF4-FFF2-40B4-BE49-F238E27FC236}">
                  <a16:creationId xmlns:a16="http://schemas.microsoft.com/office/drawing/2014/main" id="{70DF2851-8A7E-4F09-8176-DD626C9469A2}"/>
                </a:ext>
              </a:extLst>
            </p:cNvPr>
            <p:cNvSpPr/>
            <p:nvPr/>
          </p:nvSpPr>
          <p:spPr>
            <a:xfrm>
              <a:off x="5853113" y="3214688"/>
              <a:ext cx="457200" cy="457200"/>
            </a:xfrm>
            <a:custGeom>
              <a:avLst/>
              <a:gdLst>
                <a:gd name="connsiteX0" fmla="*/ 387668 w 457200"/>
                <a:gd name="connsiteY0" fmla="*/ 163830 h 457200"/>
                <a:gd name="connsiteX1" fmla="*/ 400050 w 457200"/>
                <a:gd name="connsiteY1" fmla="*/ 228600 h 457200"/>
                <a:gd name="connsiteX2" fmla="*/ 228600 w 457200"/>
                <a:gd name="connsiteY2" fmla="*/ 400050 h 457200"/>
                <a:gd name="connsiteX3" fmla="*/ 57150 w 457200"/>
                <a:gd name="connsiteY3" fmla="*/ 228600 h 457200"/>
                <a:gd name="connsiteX4" fmla="*/ 228600 w 457200"/>
                <a:gd name="connsiteY4" fmla="*/ 57150 h 457200"/>
                <a:gd name="connsiteX5" fmla="*/ 293370 w 457200"/>
                <a:gd name="connsiteY5" fmla="*/ 69532 h 457200"/>
                <a:gd name="connsiteX6" fmla="*/ 336233 w 457200"/>
                <a:gd name="connsiteY6" fmla="*/ 26670 h 457200"/>
                <a:gd name="connsiteX7" fmla="*/ 228600 w 457200"/>
                <a:gd name="connsiteY7" fmla="*/ 0 h 457200"/>
                <a:gd name="connsiteX8" fmla="*/ 0 w 457200"/>
                <a:gd name="connsiteY8" fmla="*/ 228600 h 457200"/>
                <a:gd name="connsiteX9" fmla="*/ 228600 w 457200"/>
                <a:gd name="connsiteY9" fmla="*/ 457200 h 457200"/>
                <a:gd name="connsiteX10" fmla="*/ 457200 w 457200"/>
                <a:gd name="connsiteY10" fmla="*/ 228600 h 457200"/>
                <a:gd name="connsiteX11" fmla="*/ 430530 w 457200"/>
                <a:gd name="connsiteY11" fmla="*/ 120968 h 457200"/>
                <a:gd name="connsiteX12" fmla="*/ 387668 w 457200"/>
                <a:gd name="connsiteY12" fmla="*/ 16383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00" h="457200">
                  <a:moveTo>
                    <a:pt x="387668" y="163830"/>
                  </a:moveTo>
                  <a:cubicBezTo>
                    <a:pt x="396240" y="183833"/>
                    <a:pt x="400050" y="205740"/>
                    <a:pt x="400050" y="228600"/>
                  </a:cubicBezTo>
                  <a:cubicBezTo>
                    <a:pt x="400050" y="322898"/>
                    <a:pt x="322898" y="400050"/>
                    <a:pt x="228600" y="400050"/>
                  </a:cubicBezTo>
                  <a:cubicBezTo>
                    <a:pt x="134302" y="400050"/>
                    <a:pt x="57150" y="322898"/>
                    <a:pt x="57150" y="228600"/>
                  </a:cubicBezTo>
                  <a:cubicBezTo>
                    <a:pt x="57150" y="134302"/>
                    <a:pt x="134302" y="57150"/>
                    <a:pt x="228600" y="57150"/>
                  </a:cubicBezTo>
                  <a:cubicBezTo>
                    <a:pt x="251460" y="57150"/>
                    <a:pt x="273368" y="61913"/>
                    <a:pt x="293370" y="69532"/>
                  </a:cubicBezTo>
                  <a:lnTo>
                    <a:pt x="336233" y="26670"/>
                  </a:lnTo>
                  <a:cubicBezTo>
                    <a:pt x="303848" y="9525"/>
                    <a:pt x="267653" y="0"/>
                    <a:pt x="228600" y="0"/>
                  </a:cubicBezTo>
                  <a:cubicBezTo>
                    <a:pt x="102870" y="0"/>
                    <a:pt x="0" y="102870"/>
                    <a:pt x="0" y="228600"/>
                  </a:cubicBezTo>
                  <a:cubicBezTo>
                    <a:pt x="0" y="354330"/>
                    <a:pt x="102870" y="457200"/>
                    <a:pt x="228600" y="457200"/>
                  </a:cubicBezTo>
                  <a:cubicBezTo>
                    <a:pt x="354330" y="457200"/>
                    <a:pt x="457200" y="354330"/>
                    <a:pt x="457200" y="228600"/>
                  </a:cubicBezTo>
                  <a:cubicBezTo>
                    <a:pt x="457200" y="189548"/>
                    <a:pt x="447675" y="153352"/>
                    <a:pt x="430530" y="120968"/>
                  </a:cubicBezTo>
                  <a:lnTo>
                    <a:pt x="387668" y="163830"/>
                  </a:lnTo>
                  <a:close/>
                </a:path>
              </a:pathLst>
            </a:custGeom>
            <a:grpFill/>
            <a:ln w="9525"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4" name="椭圆 3">
            <a:extLst>
              <a:ext uri="{FF2B5EF4-FFF2-40B4-BE49-F238E27FC236}">
                <a16:creationId xmlns:a16="http://schemas.microsoft.com/office/drawing/2014/main" id="{EEB6DB64-96BA-42D1-9E48-E333151DD865}"/>
              </a:ext>
            </a:extLst>
          </p:cNvPr>
          <p:cNvSpPr/>
          <p:nvPr/>
        </p:nvSpPr>
        <p:spPr>
          <a:xfrm>
            <a:off x="2480863" y="1864363"/>
            <a:ext cx="1104382" cy="1104382"/>
          </a:xfrm>
          <a:prstGeom prst="ellipse">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latin typeface="+mj-lt"/>
            </a:endParaRPr>
          </a:p>
        </p:txBody>
      </p:sp>
      <p:sp>
        <p:nvSpPr>
          <p:cNvPr id="6" name="矩形 5">
            <a:extLst>
              <a:ext uri="{FF2B5EF4-FFF2-40B4-BE49-F238E27FC236}">
                <a16:creationId xmlns:a16="http://schemas.microsoft.com/office/drawing/2014/main" id="{479E07A5-132D-4E4C-9DA2-003BF2EEEDE6}"/>
              </a:ext>
            </a:extLst>
          </p:cNvPr>
          <p:cNvSpPr/>
          <p:nvPr/>
        </p:nvSpPr>
        <p:spPr>
          <a:xfrm>
            <a:off x="1881394" y="3851755"/>
            <a:ext cx="2303316" cy="1672317"/>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dirty="0">
                <a:solidFill>
                  <a:schemeClr val="tx1">
                    <a:lumMod val="75000"/>
                    <a:lumOff val="25000"/>
                  </a:schemeClr>
                </a:solidFill>
                <a:cs typeface="+mn-ea"/>
                <a:sym typeface="+mn-lt"/>
              </a:rPr>
              <a:t>标题数字可以通过点击和重新输入进行更改，顶部“开始”面板中可以对字体、字号、颜色、行距等进行修改。</a:t>
            </a:r>
          </a:p>
        </p:txBody>
      </p:sp>
      <p:sp>
        <p:nvSpPr>
          <p:cNvPr id="7" name="矩形 6">
            <a:extLst>
              <a:ext uri="{FF2B5EF4-FFF2-40B4-BE49-F238E27FC236}">
                <a16:creationId xmlns:a16="http://schemas.microsoft.com/office/drawing/2014/main" id="{02847754-6F48-4942-B55E-8F3C3EC13A82}"/>
              </a:ext>
            </a:extLst>
          </p:cNvPr>
          <p:cNvSpPr/>
          <p:nvPr/>
        </p:nvSpPr>
        <p:spPr>
          <a:xfrm>
            <a:off x="2121201" y="3291220"/>
            <a:ext cx="1900194" cy="486352"/>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kumimoji="1" lang="zh-CN" altLang="en-US" sz="2400" spc="300" dirty="0">
                <a:solidFill>
                  <a:schemeClr val="accent1">
                    <a:lumMod val="75000"/>
                  </a:schemeClr>
                </a:solidFill>
                <a:latin typeface="+mj-ea"/>
                <a:ea typeface="+mj-ea"/>
                <a:sym typeface="+mn-lt"/>
              </a:rPr>
              <a:t>检查调整</a:t>
            </a:r>
          </a:p>
        </p:txBody>
      </p:sp>
      <p:grpSp>
        <p:nvGrpSpPr>
          <p:cNvPr id="3" name="组合 2">
            <a:extLst>
              <a:ext uri="{FF2B5EF4-FFF2-40B4-BE49-F238E27FC236}">
                <a16:creationId xmlns:a16="http://schemas.microsoft.com/office/drawing/2014/main" id="{8CF57089-04BF-4BC4-B94E-79820AD02D05}"/>
              </a:ext>
            </a:extLst>
          </p:cNvPr>
          <p:cNvGrpSpPr/>
          <p:nvPr/>
        </p:nvGrpSpPr>
        <p:grpSpPr>
          <a:xfrm>
            <a:off x="2849952" y="2192400"/>
            <a:ext cx="389460" cy="441006"/>
            <a:chOff x="2849952" y="2192400"/>
            <a:chExt cx="389460" cy="441006"/>
          </a:xfrm>
          <a:solidFill>
            <a:schemeClr val="bg1"/>
          </a:solidFill>
        </p:grpSpPr>
        <p:sp>
          <p:nvSpPr>
            <p:cNvPr id="23" name="任意多边形: 形状 22">
              <a:extLst>
                <a:ext uri="{FF2B5EF4-FFF2-40B4-BE49-F238E27FC236}">
                  <a16:creationId xmlns:a16="http://schemas.microsoft.com/office/drawing/2014/main" id="{B1E86E98-F0B8-4E23-8FCA-4F49C3192251}"/>
                </a:ext>
              </a:extLst>
            </p:cNvPr>
            <p:cNvSpPr/>
            <p:nvPr/>
          </p:nvSpPr>
          <p:spPr>
            <a:xfrm>
              <a:off x="3033052" y="2318402"/>
              <a:ext cx="22909" cy="22909"/>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形状 23">
              <a:extLst>
                <a:ext uri="{FF2B5EF4-FFF2-40B4-BE49-F238E27FC236}">
                  <a16:creationId xmlns:a16="http://schemas.microsoft.com/office/drawing/2014/main" id="{13B18ABA-C9E4-4257-B917-4EBD80F40013}"/>
                </a:ext>
              </a:extLst>
            </p:cNvPr>
            <p:cNvSpPr/>
            <p:nvPr/>
          </p:nvSpPr>
          <p:spPr>
            <a:xfrm>
              <a:off x="3033052" y="2547496"/>
              <a:ext cx="22909" cy="22909"/>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任意多边形: 形状 24">
              <a:extLst>
                <a:ext uri="{FF2B5EF4-FFF2-40B4-BE49-F238E27FC236}">
                  <a16:creationId xmlns:a16="http://schemas.microsoft.com/office/drawing/2014/main" id="{A8DC421F-59DB-4622-9E90-5859D3800CB8}"/>
                </a:ext>
              </a:extLst>
            </p:cNvPr>
            <p:cNvSpPr/>
            <p:nvPr/>
          </p:nvSpPr>
          <p:spPr>
            <a:xfrm>
              <a:off x="3147599" y="2427221"/>
              <a:ext cx="22909" cy="22909"/>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任意多边形: 形状 25">
              <a:extLst>
                <a:ext uri="{FF2B5EF4-FFF2-40B4-BE49-F238E27FC236}">
                  <a16:creationId xmlns:a16="http://schemas.microsoft.com/office/drawing/2014/main" id="{0B2DBC80-8673-4002-BAAD-7E7D47EBD3C8}"/>
                </a:ext>
              </a:extLst>
            </p:cNvPr>
            <p:cNvSpPr/>
            <p:nvPr/>
          </p:nvSpPr>
          <p:spPr>
            <a:xfrm>
              <a:off x="2918505" y="2427221"/>
              <a:ext cx="22909" cy="22909"/>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形状 26">
              <a:extLst>
                <a:ext uri="{FF2B5EF4-FFF2-40B4-BE49-F238E27FC236}">
                  <a16:creationId xmlns:a16="http://schemas.microsoft.com/office/drawing/2014/main" id="{F4ABA1E4-6206-43F8-A066-8227A711B4BF}"/>
                </a:ext>
              </a:extLst>
            </p:cNvPr>
            <p:cNvSpPr/>
            <p:nvPr/>
          </p:nvSpPr>
          <p:spPr>
            <a:xfrm>
              <a:off x="3033052" y="2358493"/>
              <a:ext cx="74456" cy="143184"/>
            </a:xfrm>
            <a:custGeom>
              <a:avLst/>
              <a:gdLst>
                <a:gd name="connsiteX0" fmla="*/ 38100 w 123825"/>
                <a:gd name="connsiteY0" fmla="*/ 0 h 238125"/>
                <a:gd name="connsiteX1" fmla="*/ 0 w 123825"/>
                <a:gd name="connsiteY1" fmla="*/ 0 h 238125"/>
                <a:gd name="connsiteX2" fmla="*/ 0 w 123825"/>
                <a:gd name="connsiteY2" fmla="*/ 133350 h 238125"/>
                <a:gd name="connsiteX3" fmla="*/ 5715 w 123825"/>
                <a:gd name="connsiteY3" fmla="*/ 146685 h 238125"/>
                <a:gd name="connsiteX4" fmla="*/ 100013 w 123825"/>
                <a:gd name="connsiteY4" fmla="*/ 240983 h 238125"/>
                <a:gd name="connsiteX5" fmla="*/ 126682 w 123825"/>
                <a:gd name="connsiteY5" fmla="*/ 214313 h 238125"/>
                <a:gd name="connsiteX6" fmla="*/ 38100 w 123825"/>
                <a:gd name="connsiteY6" fmla="*/ 125730 h 238125"/>
                <a:gd name="connsiteX7" fmla="*/ 38100 w 123825"/>
                <a:gd name="connsiteY7"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238125">
                  <a:moveTo>
                    <a:pt x="38100" y="0"/>
                  </a:moveTo>
                  <a:lnTo>
                    <a:pt x="0" y="0"/>
                  </a:lnTo>
                  <a:lnTo>
                    <a:pt x="0" y="133350"/>
                  </a:lnTo>
                  <a:cubicBezTo>
                    <a:pt x="0" y="138113"/>
                    <a:pt x="1905" y="142875"/>
                    <a:pt x="5715" y="146685"/>
                  </a:cubicBezTo>
                  <a:lnTo>
                    <a:pt x="100013" y="240983"/>
                  </a:lnTo>
                  <a:lnTo>
                    <a:pt x="126682" y="214313"/>
                  </a:lnTo>
                  <a:lnTo>
                    <a:pt x="38100" y="125730"/>
                  </a:lnTo>
                  <a:lnTo>
                    <a:pt x="38100" y="0"/>
                  </a:lnTo>
                  <a:close/>
                </a:path>
              </a:pathLst>
            </a:custGeom>
            <a:grpFill/>
            <a:ln w="9525"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任意多边形: 形状 27">
              <a:extLst>
                <a:ext uri="{FF2B5EF4-FFF2-40B4-BE49-F238E27FC236}">
                  <a16:creationId xmlns:a16="http://schemas.microsoft.com/office/drawing/2014/main" id="{95AB8F24-CA12-4EF8-B8CD-83E154AC52CC}"/>
                </a:ext>
              </a:extLst>
            </p:cNvPr>
            <p:cNvSpPr/>
            <p:nvPr/>
          </p:nvSpPr>
          <p:spPr>
            <a:xfrm>
              <a:off x="2849952" y="2192400"/>
              <a:ext cx="389460" cy="441006"/>
            </a:xfrm>
            <a:custGeom>
              <a:avLst/>
              <a:gdLst>
                <a:gd name="connsiteX0" fmla="*/ 323559 w 647700"/>
                <a:gd name="connsiteY0" fmla="*/ 685800 h 733425"/>
                <a:gd name="connsiteX1" fmla="*/ 56859 w 647700"/>
                <a:gd name="connsiteY1" fmla="*/ 419100 h 733425"/>
                <a:gd name="connsiteX2" fmla="*/ 323559 w 647700"/>
                <a:gd name="connsiteY2" fmla="*/ 152400 h 733425"/>
                <a:gd name="connsiteX3" fmla="*/ 590259 w 647700"/>
                <a:gd name="connsiteY3" fmla="*/ 419100 h 733425"/>
                <a:gd name="connsiteX4" fmla="*/ 323559 w 647700"/>
                <a:gd name="connsiteY4" fmla="*/ 685800 h 733425"/>
                <a:gd name="connsiteX5" fmla="*/ 323559 w 647700"/>
                <a:gd name="connsiteY5" fmla="*/ 685800 h 733425"/>
                <a:gd name="connsiteX6" fmla="*/ 549301 w 647700"/>
                <a:gd name="connsiteY6" fmla="*/ 186690 h 733425"/>
                <a:gd name="connsiteX7" fmla="*/ 577876 w 647700"/>
                <a:gd name="connsiteY7" fmla="*/ 158115 h 733425"/>
                <a:gd name="connsiteX8" fmla="*/ 576924 w 647700"/>
                <a:gd name="connsiteY8" fmla="*/ 118110 h 733425"/>
                <a:gd name="connsiteX9" fmla="*/ 536919 w 647700"/>
                <a:gd name="connsiteY9" fmla="*/ 117157 h 733425"/>
                <a:gd name="connsiteX10" fmla="*/ 504534 w 647700"/>
                <a:gd name="connsiteY10" fmla="*/ 150495 h 733425"/>
                <a:gd name="connsiteX11" fmla="*/ 352134 w 647700"/>
                <a:gd name="connsiteY11" fmla="*/ 97155 h 733425"/>
                <a:gd name="connsiteX12" fmla="*/ 352134 w 647700"/>
                <a:gd name="connsiteY12" fmla="*/ 57150 h 733425"/>
                <a:gd name="connsiteX13" fmla="*/ 437859 w 647700"/>
                <a:gd name="connsiteY13" fmla="*/ 57150 h 733425"/>
                <a:gd name="connsiteX14" fmla="*/ 437859 w 647700"/>
                <a:gd name="connsiteY14" fmla="*/ 0 h 733425"/>
                <a:gd name="connsiteX15" fmla="*/ 209259 w 647700"/>
                <a:gd name="connsiteY15" fmla="*/ 0 h 733425"/>
                <a:gd name="connsiteX16" fmla="*/ 209259 w 647700"/>
                <a:gd name="connsiteY16" fmla="*/ 57150 h 733425"/>
                <a:gd name="connsiteX17" fmla="*/ 294984 w 647700"/>
                <a:gd name="connsiteY17" fmla="*/ 57150 h 733425"/>
                <a:gd name="connsiteX18" fmla="*/ 294984 w 647700"/>
                <a:gd name="connsiteY18" fmla="*/ 96203 h 733425"/>
                <a:gd name="connsiteX19" fmla="*/ 2566 w 647700"/>
                <a:gd name="connsiteY19" fmla="*/ 378143 h 733425"/>
                <a:gd name="connsiteX20" fmla="*/ 215926 w 647700"/>
                <a:gd name="connsiteY20" fmla="*/ 723900 h 733425"/>
                <a:gd name="connsiteX21" fmla="*/ 599784 w 647700"/>
                <a:gd name="connsiteY21" fmla="*/ 589598 h 733425"/>
                <a:gd name="connsiteX22" fmla="*/ 549301 w 647700"/>
                <a:gd name="connsiteY22" fmla="*/ 186690 h 733425"/>
                <a:gd name="connsiteX23" fmla="*/ 549301 w 647700"/>
                <a:gd name="connsiteY23" fmla="*/ 18669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700" h="733425">
                  <a:moveTo>
                    <a:pt x="323559" y="685800"/>
                  </a:moveTo>
                  <a:cubicBezTo>
                    <a:pt x="175921" y="685800"/>
                    <a:pt x="56859" y="566738"/>
                    <a:pt x="56859" y="419100"/>
                  </a:cubicBezTo>
                  <a:cubicBezTo>
                    <a:pt x="56859" y="271463"/>
                    <a:pt x="175921" y="152400"/>
                    <a:pt x="323559" y="152400"/>
                  </a:cubicBezTo>
                  <a:cubicBezTo>
                    <a:pt x="471196" y="152400"/>
                    <a:pt x="590259" y="271463"/>
                    <a:pt x="590259" y="419100"/>
                  </a:cubicBezTo>
                  <a:cubicBezTo>
                    <a:pt x="590259" y="566738"/>
                    <a:pt x="471196" y="685800"/>
                    <a:pt x="323559" y="685800"/>
                  </a:cubicBezTo>
                  <a:lnTo>
                    <a:pt x="323559" y="685800"/>
                  </a:lnTo>
                  <a:close/>
                  <a:moveTo>
                    <a:pt x="549301" y="186690"/>
                  </a:moveTo>
                  <a:lnTo>
                    <a:pt x="577876" y="158115"/>
                  </a:lnTo>
                  <a:cubicBezTo>
                    <a:pt x="588354" y="146685"/>
                    <a:pt x="588354" y="129540"/>
                    <a:pt x="576924" y="118110"/>
                  </a:cubicBezTo>
                  <a:cubicBezTo>
                    <a:pt x="566446" y="107632"/>
                    <a:pt x="548349" y="106680"/>
                    <a:pt x="536919" y="117157"/>
                  </a:cubicBezTo>
                  <a:lnTo>
                    <a:pt x="504534" y="150495"/>
                  </a:lnTo>
                  <a:cubicBezTo>
                    <a:pt x="458814" y="120015"/>
                    <a:pt x="406426" y="100965"/>
                    <a:pt x="352134" y="97155"/>
                  </a:cubicBezTo>
                  <a:lnTo>
                    <a:pt x="352134" y="57150"/>
                  </a:lnTo>
                  <a:lnTo>
                    <a:pt x="437859" y="57150"/>
                  </a:lnTo>
                  <a:lnTo>
                    <a:pt x="437859" y="0"/>
                  </a:lnTo>
                  <a:lnTo>
                    <a:pt x="209259" y="0"/>
                  </a:lnTo>
                  <a:lnTo>
                    <a:pt x="209259" y="57150"/>
                  </a:lnTo>
                  <a:lnTo>
                    <a:pt x="294984" y="57150"/>
                  </a:lnTo>
                  <a:lnTo>
                    <a:pt x="294984" y="96203"/>
                  </a:lnTo>
                  <a:cubicBezTo>
                    <a:pt x="143536" y="109538"/>
                    <a:pt x="21616" y="226695"/>
                    <a:pt x="2566" y="378143"/>
                  </a:cubicBezTo>
                  <a:cubicBezTo>
                    <a:pt x="-16484" y="529590"/>
                    <a:pt x="72099" y="673418"/>
                    <a:pt x="215926" y="723900"/>
                  </a:cubicBezTo>
                  <a:cubicBezTo>
                    <a:pt x="359754" y="774383"/>
                    <a:pt x="518821" y="719138"/>
                    <a:pt x="599784" y="589598"/>
                  </a:cubicBezTo>
                  <a:cubicBezTo>
                    <a:pt x="680746" y="460058"/>
                    <a:pt x="657886" y="292418"/>
                    <a:pt x="549301" y="186690"/>
                  </a:cubicBezTo>
                  <a:lnTo>
                    <a:pt x="549301" y="186690"/>
                  </a:lnTo>
                  <a:close/>
                </a:path>
              </a:pathLst>
            </a:custGeom>
            <a:grpFill/>
            <a:ln w="9525"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8" name="椭圆 7">
            <a:extLst>
              <a:ext uri="{FF2B5EF4-FFF2-40B4-BE49-F238E27FC236}">
                <a16:creationId xmlns:a16="http://schemas.microsoft.com/office/drawing/2014/main" id="{3F9DF602-BBC4-4ED0-8BF9-E0A69DA0468C}"/>
              </a:ext>
            </a:extLst>
          </p:cNvPr>
          <p:cNvSpPr/>
          <p:nvPr/>
        </p:nvSpPr>
        <p:spPr>
          <a:xfrm>
            <a:off x="5543809" y="1943452"/>
            <a:ext cx="1104382" cy="1104382"/>
          </a:xfrm>
          <a:prstGeom prst="ellipse">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dirty="0">
              <a:latin typeface="+mj-lt"/>
            </a:endParaRPr>
          </a:p>
        </p:txBody>
      </p:sp>
      <p:sp>
        <p:nvSpPr>
          <p:cNvPr id="10" name="矩形 9">
            <a:extLst>
              <a:ext uri="{FF2B5EF4-FFF2-40B4-BE49-F238E27FC236}">
                <a16:creationId xmlns:a16="http://schemas.microsoft.com/office/drawing/2014/main" id="{D885DC69-02AA-4482-BA20-69679B17B8B3}"/>
              </a:ext>
            </a:extLst>
          </p:cNvPr>
          <p:cNvSpPr/>
          <p:nvPr/>
        </p:nvSpPr>
        <p:spPr>
          <a:xfrm>
            <a:off x="4944342" y="3851755"/>
            <a:ext cx="2303316" cy="1672317"/>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dirty="0">
                <a:solidFill>
                  <a:schemeClr val="tx1">
                    <a:lumMod val="75000"/>
                    <a:lumOff val="25000"/>
                  </a:schemeClr>
                </a:solidFill>
                <a:cs typeface="+mn-ea"/>
                <a:sym typeface="+mn-lt"/>
              </a:rPr>
              <a:t>标题数字可以通过点击和重新输入进行更改，顶部“开始”面板中可以对字体、字号、颜色、行距等进行修改。</a:t>
            </a:r>
          </a:p>
        </p:txBody>
      </p:sp>
      <p:sp>
        <p:nvSpPr>
          <p:cNvPr id="11" name="矩形 10">
            <a:extLst>
              <a:ext uri="{FF2B5EF4-FFF2-40B4-BE49-F238E27FC236}">
                <a16:creationId xmlns:a16="http://schemas.microsoft.com/office/drawing/2014/main" id="{057B813A-BE95-47B3-8E9F-177C95827362}"/>
              </a:ext>
            </a:extLst>
          </p:cNvPr>
          <p:cNvSpPr/>
          <p:nvPr/>
        </p:nvSpPr>
        <p:spPr>
          <a:xfrm>
            <a:off x="5145903" y="3286315"/>
            <a:ext cx="1900194" cy="486352"/>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kumimoji="1" lang="zh-CN" altLang="en-US" sz="2400" spc="300">
                <a:solidFill>
                  <a:schemeClr val="accent1">
                    <a:lumMod val="75000"/>
                  </a:schemeClr>
                </a:solidFill>
                <a:latin typeface="+mj-ea"/>
                <a:ea typeface="+mj-ea"/>
                <a:sym typeface="+mn-lt"/>
              </a:rPr>
              <a:t>撰写论文</a:t>
            </a:r>
            <a:endParaRPr kumimoji="1" lang="zh-CN" altLang="en-US" sz="2400" spc="300" dirty="0">
              <a:solidFill>
                <a:schemeClr val="accent1">
                  <a:lumMod val="75000"/>
                </a:schemeClr>
              </a:solidFill>
              <a:latin typeface="+mj-ea"/>
              <a:ea typeface="+mj-ea"/>
              <a:sym typeface="+mn-lt"/>
            </a:endParaRPr>
          </a:p>
        </p:txBody>
      </p:sp>
      <p:grpSp>
        <p:nvGrpSpPr>
          <p:cNvPr id="18" name="图形 22" descr="灯泡">
            <a:extLst>
              <a:ext uri="{FF2B5EF4-FFF2-40B4-BE49-F238E27FC236}">
                <a16:creationId xmlns:a16="http://schemas.microsoft.com/office/drawing/2014/main" id="{43E4D63E-BB10-4D46-8E6B-F1A150124585}"/>
              </a:ext>
            </a:extLst>
          </p:cNvPr>
          <p:cNvGrpSpPr/>
          <p:nvPr/>
        </p:nvGrpSpPr>
        <p:grpSpPr>
          <a:xfrm>
            <a:off x="5947093" y="2255094"/>
            <a:ext cx="297822" cy="481096"/>
            <a:chOff x="6148350" y="3328950"/>
            <a:chExt cx="495300" cy="800100"/>
          </a:xfrm>
          <a:solidFill>
            <a:schemeClr val="bg1"/>
          </a:solidFill>
        </p:grpSpPr>
        <p:sp>
          <p:nvSpPr>
            <p:cNvPr id="19" name="任意多边形: 形状 18">
              <a:extLst>
                <a:ext uri="{FF2B5EF4-FFF2-40B4-BE49-F238E27FC236}">
                  <a16:creationId xmlns:a16="http://schemas.microsoft.com/office/drawing/2014/main" id="{5E706CC2-1AB5-46E0-952B-E3E85A5E4E32}"/>
                </a:ext>
              </a:extLst>
            </p:cNvPr>
            <p:cNvSpPr/>
            <p:nvPr/>
          </p:nvSpPr>
          <p:spPr>
            <a:xfrm>
              <a:off x="6272175" y="3881400"/>
              <a:ext cx="247650" cy="57150"/>
            </a:xfrm>
            <a:custGeom>
              <a:avLst/>
              <a:gdLst>
                <a:gd name="connsiteX0" fmla="*/ 28575 w 247650"/>
                <a:gd name="connsiteY0" fmla="*/ 0 h 57150"/>
                <a:gd name="connsiteX1" fmla="*/ 219075 w 247650"/>
                <a:gd name="connsiteY1" fmla="*/ 0 h 57150"/>
                <a:gd name="connsiteX2" fmla="*/ 247650 w 247650"/>
                <a:gd name="connsiteY2" fmla="*/ 28575 h 57150"/>
                <a:gd name="connsiteX3" fmla="*/ 219075 w 247650"/>
                <a:gd name="connsiteY3" fmla="*/ 57150 h 57150"/>
                <a:gd name="connsiteX4" fmla="*/ 28575 w 247650"/>
                <a:gd name="connsiteY4" fmla="*/ 57150 h 57150"/>
                <a:gd name="connsiteX5" fmla="*/ 0 w 247650"/>
                <a:gd name="connsiteY5" fmla="*/ 28575 h 57150"/>
                <a:gd name="connsiteX6" fmla="*/ 285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8575" y="0"/>
                  </a:moveTo>
                  <a:lnTo>
                    <a:pt x="219075" y="0"/>
                  </a:lnTo>
                  <a:cubicBezTo>
                    <a:pt x="235268" y="0"/>
                    <a:pt x="247650" y="12383"/>
                    <a:pt x="247650" y="28575"/>
                  </a:cubicBezTo>
                  <a:cubicBezTo>
                    <a:pt x="247650" y="44767"/>
                    <a:pt x="235268" y="57150"/>
                    <a:pt x="219075" y="57150"/>
                  </a:cubicBezTo>
                  <a:lnTo>
                    <a:pt x="28575" y="57150"/>
                  </a:lnTo>
                  <a:cubicBezTo>
                    <a:pt x="12382" y="57150"/>
                    <a:pt x="0" y="44767"/>
                    <a:pt x="0" y="28575"/>
                  </a:cubicBezTo>
                  <a:cubicBezTo>
                    <a:pt x="0" y="12383"/>
                    <a:pt x="12382" y="0"/>
                    <a:pt x="28575" y="0"/>
                  </a:cubicBezTo>
                  <a:close/>
                </a:path>
              </a:pathLst>
            </a:custGeom>
            <a:grpFill/>
            <a:ln w="9525"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任意多边形: 形状 19">
              <a:extLst>
                <a:ext uri="{FF2B5EF4-FFF2-40B4-BE49-F238E27FC236}">
                  <a16:creationId xmlns:a16="http://schemas.microsoft.com/office/drawing/2014/main" id="{11EE9D8E-8E46-4B4A-A556-429C85337BB4}"/>
                </a:ext>
              </a:extLst>
            </p:cNvPr>
            <p:cNvSpPr/>
            <p:nvPr/>
          </p:nvSpPr>
          <p:spPr>
            <a:xfrm>
              <a:off x="6272175" y="3976650"/>
              <a:ext cx="247650" cy="57150"/>
            </a:xfrm>
            <a:custGeom>
              <a:avLst/>
              <a:gdLst>
                <a:gd name="connsiteX0" fmla="*/ 28575 w 247650"/>
                <a:gd name="connsiteY0" fmla="*/ 0 h 57150"/>
                <a:gd name="connsiteX1" fmla="*/ 219075 w 247650"/>
                <a:gd name="connsiteY1" fmla="*/ 0 h 57150"/>
                <a:gd name="connsiteX2" fmla="*/ 247650 w 247650"/>
                <a:gd name="connsiteY2" fmla="*/ 28575 h 57150"/>
                <a:gd name="connsiteX3" fmla="*/ 219075 w 247650"/>
                <a:gd name="connsiteY3" fmla="*/ 57150 h 57150"/>
                <a:gd name="connsiteX4" fmla="*/ 28575 w 247650"/>
                <a:gd name="connsiteY4" fmla="*/ 57150 h 57150"/>
                <a:gd name="connsiteX5" fmla="*/ 0 w 247650"/>
                <a:gd name="connsiteY5" fmla="*/ 28575 h 57150"/>
                <a:gd name="connsiteX6" fmla="*/ 285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8575" y="0"/>
                  </a:moveTo>
                  <a:lnTo>
                    <a:pt x="219075" y="0"/>
                  </a:lnTo>
                  <a:cubicBezTo>
                    <a:pt x="235268" y="0"/>
                    <a:pt x="247650" y="12383"/>
                    <a:pt x="247650" y="28575"/>
                  </a:cubicBezTo>
                  <a:cubicBezTo>
                    <a:pt x="247650" y="44767"/>
                    <a:pt x="235268" y="57150"/>
                    <a:pt x="219075" y="57150"/>
                  </a:cubicBezTo>
                  <a:lnTo>
                    <a:pt x="28575" y="57150"/>
                  </a:lnTo>
                  <a:cubicBezTo>
                    <a:pt x="12382" y="57150"/>
                    <a:pt x="0" y="44767"/>
                    <a:pt x="0" y="28575"/>
                  </a:cubicBezTo>
                  <a:cubicBezTo>
                    <a:pt x="0" y="12383"/>
                    <a:pt x="12382" y="0"/>
                    <a:pt x="28575" y="0"/>
                  </a:cubicBezTo>
                  <a:close/>
                </a:path>
              </a:pathLst>
            </a:custGeom>
            <a:grpFill/>
            <a:ln w="9525"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任意多边形: 形状 20">
              <a:extLst>
                <a:ext uri="{FF2B5EF4-FFF2-40B4-BE49-F238E27FC236}">
                  <a16:creationId xmlns:a16="http://schemas.microsoft.com/office/drawing/2014/main" id="{843C3D30-9BC0-4736-8CC9-D4797D20A0FE}"/>
                </a:ext>
              </a:extLst>
            </p:cNvPr>
            <p:cNvSpPr/>
            <p:nvPr/>
          </p:nvSpPr>
          <p:spPr>
            <a:xfrm>
              <a:off x="6334088" y="4071900"/>
              <a:ext cx="123825" cy="57150"/>
            </a:xfrm>
            <a:custGeom>
              <a:avLst/>
              <a:gdLst>
                <a:gd name="connsiteX0" fmla="*/ 0 w 123825"/>
                <a:gd name="connsiteY0" fmla="*/ 0 h 57150"/>
                <a:gd name="connsiteX1" fmla="*/ 61913 w 123825"/>
                <a:gd name="connsiteY1" fmla="*/ 57150 h 57150"/>
                <a:gd name="connsiteX2" fmla="*/ 123825 w 123825"/>
                <a:gd name="connsiteY2" fmla="*/ 0 h 57150"/>
                <a:gd name="connsiteX3" fmla="*/ 0 w 123825"/>
                <a:gd name="connsiteY3" fmla="*/ 0 h 57150"/>
              </a:gdLst>
              <a:ahLst/>
              <a:cxnLst>
                <a:cxn ang="0">
                  <a:pos x="connsiteX0" y="connsiteY0"/>
                </a:cxn>
                <a:cxn ang="0">
                  <a:pos x="connsiteX1" y="connsiteY1"/>
                </a:cxn>
                <a:cxn ang="0">
                  <a:pos x="connsiteX2" y="connsiteY2"/>
                </a:cxn>
                <a:cxn ang="0">
                  <a:pos x="connsiteX3" y="connsiteY3"/>
                </a:cxn>
              </a:cxnLst>
              <a:rect l="l" t="t" r="r" b="b"/>
              <a:pathLst>
                <a:path w="123825" h="57150">
                  <a:moveTo>
                    <a:pt x="0" y="0"/>
                  </a:moveTo>
                  <a:cubicBezTo>
                    <a:pt x="2857" y="32385"/>
                    <a:pt x="29527" y="57150"/>
                    <a:pt x="61913" y="57150"/>
                  </a:cubicBezTo>
                  <a:cubicBezTo>
                    <a:pt x="94298" y="57150"/>
                    <a:pt x="120968" y="32385"/>
                    <a:pt x="123825" y="0"/>
                  </a:cubicBezTo>
                  <a:lnTo>
                    <a:pt x="0" y="0"/>
                  </a:lnTo>
                  <a:close/>
                </a:path>
              </a:pathLst>
            </a:custGeom>
            <a:grpFill/>
            <a:ln w="9525"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任意多边形: 形状 21">
              <a:extLst>
                <a:ext uri="{FF2B5EF4-FFF2-40B4-BE49-F238E27FC236}">
                  <a16:creationId xmlns:a16="http://schemas.microsoft.com/office/drawing/2014/main" id="{08165E93-5979-46E2-AD11-487D7687E07A}"/>
                </a:ext>
              </a:extLst>
            </p:cNvPr>
            <p:cNvSpPr/>
            <p:nvPr/>
          </p:nvSpPr>
          <p:spPr>
            <a:xfrm>
              <a:off x="6148350" y="3328950"/>
              <a:ext cx="495300" cy="514350"/>
            </a:xfrm>
            <a:custGeom>
              <a:avLst/>
              <a:gdLst>
                <a:gd name="connsiteX0" fmla="*/ 247650 w 495300"/>
                <a:gd name="connsiteY0" fmla="*/ 0 h 514350"/>
                <a:gd name="connsiteX1" fmla="*/ 247650 w 495300"/>
                <a:gd name="connsiteY1" fmla="*/ 0 h 514350"/>
                <a:gd name="connsiteX2" fmla="*/ 247650 w 495300"/>
                <a:gd name="connsiteY2" fmla="*/ 0 h 514350"/>
                <a:gd name="connsiteX3" fmla="*/ 0 w 495300"/>
                <a:gd name="connsiteY3" fmla="*/ 244793 h 514350"/>
                <a:gd name="connsiteX4" fmla="*/ 0 w 495300"/>
                <a:gd name="connsiteY4" fmla="*/ 253365 h 514350"/>
                <a:gd name="connsiteX5" fmla="*/ 17145 w 495300"/>
                <a:gd name="connsiteY5" fmla="*/ 339090 h 514350"/>
                <a:gd name="connsiteX6" fmla="*/ 60007 w 495300"/>
                <a:gd name="connsiteY6" fmla="*/ 409575 h 514350"/>
                <a:gd name="connsiteX7" fmla="*/ 118110 w 495300"/>
                <a:gd name="connsiteY7" fmla="*/ 503873 h 514350"/>
                <a:gd name="connsiteX8" fmla="*/ 135255 w 495300"/>
                <a:gd name="connsiteY8" fmla="*/ 514350 h 514350"/>
                <a:gd name="connsiteX9" fmla="*/ 360045 w 495300"/>
                <a:gd name="connsiteY9" fmla="*/ 514350 h 514350"/>
                <a:gd name="connsiteX10" fmla="*/ 377190 w 495300"/>
                <a:gd name="connsiteY10" fmla="*/ 503873 h 514350"/>
                <a:gd name="connsiteX11" fmla="*/ 435292 w 495300"/>
                <a:gd name="connsiteY11" fmla="*/ 409575 h 514350"/>
                <a:gd name="connsiteX12" fmla="*/ 478155 w 495300"/>
                <a:gd name="connsiteY12" fmla="*/ 339090 h 514350"/>
                <a:gd name="connsiteX13" fmla="*/ 495300 w 495300"/>
                <a:gd name="connsiteY13" fmla="*/ 253365 h 514350"/>
                <a:gd name="connsiteX14" fmla="*/ 495300 w 495300"/>
                <a:gd name="connsiteY14" fmla="*/ 244793 h 514350"/>
                <a:gd name="connsiteX15" fmla="*/ 247650 w 495300"/>
                <a:gd name="connsiteY15" fmla="*/ 0 h 514350"/>
                <a:gd name="connsiteX16" fmla="*/ 438150 w 495300"/>
                <a:gd name="connsiteY16" fmla="*/ 252413 h 514350"/>
                <a:gd name="connsiteX17" fmla="*/ 424815 w 495300"/>
                <a:gd name="connsiteY17" fmla="*/ 319088 h 514350"/>
                <a:gd name="connsiteX18" fmla="*/ 392430 w 495300"/>
                <a:gd name="connsiteY18" fmla="*/ 371475 h 514350"/>
                <a:gd name="connsiteX19" fmla="*/ 337185 w 495300"/>
                <a:gd name="connsiteY19" fmla="*/ 457200 h 514350"/>
                <a:gd name="connsiteX20" fmla="*/ 247650 w 495300"/>
                <a:gd name="connsiteY20" fmla="*/ 457200 h 514350"/>
                <a:gd name="connsiteX21" fmla="*/ 159068 w 495300"/>
                <a:gd name="connsiteY21" fmla="*/ 457200 h 514350"/>
                <a:gd name="connsiteX22" fmla="*/ 103823 w 495300"/>
                <a:gd name="connsiteY22" fmla="*/ 371475 h 514350"/>
                <a:gd name="connsiteX23" fmla="*/ 71438 w 495300"/>
                <a:gd name="connsiteY23" fmla="*/ 319088 h 514350"/>
                <a:gd name="connsiteX24" fmla="*/ 58103 w 495300"/>
                <a:gd name="connsiteY24" fmla="*/ 252413 h 514350"/>
                <a:gd name="connsiteX25" fmla="*/ 58103 w 495300"/>
                <a:gd name="connsiteY25" fmla="*/ 244793 h 514350"/>
                <a:gd name="connsiteX26" fmla="*/ 248602 w 495300"/>
                <a:gd name="connsiteY26" fmla="*/ 56197 h 514350"/>
                <a:gd name="connsiteX27" fmla="*/ 248602 w 495300"/>
                <a:gd name="connsiteY27" fmla="*/ 56197 h 514350"/>
                <a:gd name="connsiteX28" fmla="*/ 248602 w 495300"/>
                <a:gd name="connsiteY28" fmla="*/ 56197 h 514350"/>
                <a:gd name="connsiteX29" fmla="*/ 248602 w 495300"/>
                <a:gd name="connsiteY29" fmla="*/ 56197 h 514350"/>
                <a:gd name="connsiteX30" fmla="*/ 248602 w 495300"/>
                <a:gd name="connsiteY30" fmla="*/ 56197 h 514350"/>
                <a:gd name="connsiteX31" fmla="*/ 248602 w 495300"/>
                <a:gd name="connsiteY31" fmla="*/ 56197 h 514350"/>
                <a:gd name="connsiteX32" fmla="*/ 248602 w 495300"/>
                <a:gd name="connsiteY32" fmla="*/ 56197 h 514350"/>
                <a:gd name="connsiteX33" fmla="*/ 439103 w 495300"/>
                <a:gd name="connsiteY33" fmla="*/ 244793 h 514350"/>
                <a:gd name="connsiteX34" fmla="*/ 439103 w 495300"/>
                <a:gd name="connsiteY34" fmla="*/ 252413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5300" h="514350">
                  <a:moveTo>
                    <a:pt x="247650" y="0"/>
                  </a:moveTo>
                  <a:cubicBezTo>
                    <a:pt x="247650" y="0"/>
                    <a:pt x="247650" y="0"/>
                    <a:pt x="247650" y="0"/>
                  </a:cubicBezTo>
                  <a:cubicBezTo>
                    <a:pt x="247650" y="0"/>
                    <a:pt x="247650" y="0"/>
                    <a:pt x="247650" y="0"/>
                  </a:cubicBezTo>
                  <a:cubicBezTo>
                    <a:pt x="112395" y="952"/>
                    <a:pt x="2857" y="109538"/>
                    <a:pt x="0" y="244793"/>
                  </a:cubicBezTo>
                  <a:lnTo>
                    <a:pt x="0" y="253365"/>
                  </a:lnTo>
                  <a:cubicBezTo>
                    <a:pt x="953" y="282893"/>
                    <a:pt x="6668" y="311468"/>
                    <a:pt x="17145" y="339090"/>
                  </a:cubicBezTo>
                  <a:cubicBezTo>
                    <a:pt x="27622" y="364808"/>
                    <a:pt x="41910" y="388620"/>
                    <a:pt x="60007" y="409575"/>
                  </a:cubicBezTo>
                  <a:cubicBezTo>
                    <a:pt x="82868" y="434340"/>
                    <a:pt x="107632" y="482918"/>
                    <a:pt x="118110" y="503873"/>
                  </a:cubicBezTo>
                  <a:cubicBezTo>
                    <a:pt x="120968" y="510540"/>
                    <a:pt x="127635" y="514350"/>
                    <a:pt x="135255" y="514350"/>
                  </a:cubicBezTo>
                  <a:lnTo>
                    <a:pt x="360045" y="514350"/>
                  </a:lnTo>
                  <a:cubicBezTo>
                    <a:pt x="367665" y="514350"/>
                    <a:pt x="374333" y="510540"/>
                    <a:pt x="377190" y="503873"/>
                  </a:cubicBezTo>
                  <a:cubicBezTo>
                    <a:pt x="387668" y="482918"/>
                    <a:pt x="412433" y="434340"/>
                    <a:pt x="435292" y="409575"/>
                  </a:cubicBezTo>
                  <a:cubicBezTo>
                    <a:pt x="453390" y="388620"/>
                    <a:pt x="468630" y="364808"/>
                    <a:pt x="478155" y="339090"/>
                  </a:cubicBezTo>
                  <a:cubicBezTo>
                    <a:pt x="488633" y="311468"/>
                    <a:pt x="494348" y="282893"/>
                    <a:pt x="495300" y="253365"/>
                  </a:cubicBezTo>
                  <a:lnTo>
                    <a:pt x="495300" y="244793"/>
                  </a:lnTo>
                  <a:cubicBezTo>
                    <a:pt x="492442" y="109538"/>
                    <a:pt x="382905" y="952"/>
                    <a:pt x="247650" y="0"/>
                  </a:cubicBezTo>
                  <a:close/>
                  <a:moveTo>
                    <a:pt x="438150" y="252413"/>
                  </a:moveTo>
                  <a:cubicBezTo>
                    <a:pt x="437198" y="275273"/>
                    <a:pt x="432435" y="298133"/>
                    <a:pt x="424815" y="319088"/>
                  </a:cubicBezTo>
                  <a:cubicBezTo>
                    <a:pt x="417195" y="338138"/>
                    <a:pt x="406717" y="356235"/>
                    <a:pt x="392430" y="371475"/>
                  </a:cubicBezTo>
                  <a:cubicBezTo>
                    <a:pt x="370523" y="398145"/>
                    <a:pt x="351473" y="426720"/>
                    <a:pt x="337185" y="457200"/>
                  </a:cubicBezTo>
                  <a:lnTo>
                    <a:pt x="247650" y="457200"/>
                  </a:lnTo>
                  <a:lnTo>
                    <a:pt x="159068" y="457200"/>
                  </a:lnTo>
                  <a:cubicBezTo>
                    <a:pt x="143827" y="426720"/>
                    <a:pt x="124777" y="398145"/>
                    <a:pt x="103823" y="371475"/>
                  </a:cubicBezTo>
                  <a:cubicBezTo>
                    <a:pt x="90488" y="356235"/>
                    <a:pt x="79057" y="338138"/>
                    <a:pt x="71438" y="319088"/>
                  </a:cubicBezTo>
                  <a:cubicBezTo>
                    <a:pt x="62865" y="298133"/>
                    <a:pt x="59055" y="275273"/>
                    <a:pt x="58103" y="252413"/>
                  </a:cubicBezTo>
                  <a:lnTo>
                    <a:pt x="58103" y="244793"/>
                  </a:lnTo>
                  <a:cubicBezTo>
                    <a:pt x="60007" y="140970"/>
                    <a:pt x="144780" y="57150"/>
                    <a:pt x="248602" y="56197"/>
                  </a:cubicBezTo>
                  <a:lnTo>
                    <a:pt x="248602" y="56197"/>
                  </a:lnTo>
                  <a:lnTo>
                    <a:pt x="248602" y="56197"/>
                  </a:lnTo>
                  <a:cubicBezTo>
                    <a:pt x="248602" y="56197"/>
                    <a:pt x="248602" y="56197"/>
                    <a:pt x="248602" y="56197"/>
                  </a:cubicBezTo>
                  <a:cubicBezTo>
                    <a:pt x="248602" y="56197"/>
                    <a:pt x="248602" y="56197"/>
                    <a:pt x="248602" y="56197"/>
                  </a:cubicBezTo>
                  <a:lnTo>
                    <a:pt x="248602" y="56197"/>
                  </a:lnTo>
                  <a:lnTo>
                    <a:pt x="248602" y="56197"/>
                  </a:lnTo>
                  <a:cubicBezTo>
                    <a:pt x="352425" y="57150"/>
                    <a:pt x="437198" y="140018"/>
                    <a:pt x="439103" y="244793"/>
                  </a:cubicBezTo>
                  <a:lnTo>
                    <a:pt x="439103" y="252413"/>
                  </a:lnTo>
                  <a:close/>
                </a:path>
              </a:pathLst>
            </a:custGeom>
            <a:grpFill/>
            <a:ln w="9525"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Tree>
    <p:extLst>
      <p:ext uri="{BB962C8B-B14F-4D97-AF65-F5344CB8AC3E}">
        <p14:creationId xmlns:p14="http://schemas.microsoft.com/office/powerpoint/2010/main" val="407459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a:solidFill>
                  <a:schemeClr val="accent1">
                    <a:lumMod val="75000"/>
                  </a:schemeClr>
                </a:solidFill>
                <a:latin typeface="+mj-ea"/>
                <a:ea typeface="+mj-ea"/>
                <a:cs typeface="+mn-ea"/>
                <a:sym typeface="+mn-lt"/>
              </a:rPr>
              <a:t>研究内容</a:t>
            </a:r>
            <a:endParaRPr kumimoji="1" lang="zh-CN" altLang="en-US" sz="3200" dirty="0">
              <a:solidFill>
                <a:schemeClr val="accent1">
                  <a:lumMod val="75000"/>
                </a:schemeClr>
              </a:solidFill>
              <a:latin typeface="+mj-ea"/>
              <a:ea typeface="+mj-ea"/>
              <a:cs typeface="+mn-ea"/>
              <a:sym typeface="+mn-lt"/>
            </a:endParaRPr>
          </a:p>
        </p:txBody>
      </p:sp>
      <p:sp>
        <p:nvSpPr>
          <p:cNvPr id="5" name="文本框 5">
            <a:extLst>
              <a:ext uri="{FF2B5EF4-FFF2-40B4-BE49-F238E27FC236}">
                <a16:creationId xmlns:a16="http://schemas.microsoft.com/office/drawing/2014/main" id="{2BC2FCF1-2B59-47CF-A61D-DA5092BE26F9}"/>
              </a:ext>
            </a:extLst>
          </p:cNvPr>
          <p:cNvSpPr txBox="1"/>
          <p:nvPr/>
        </p:nvSpPr>
        <p:spPr>
          <a:xfrm>
            <a:off x="1567620" y="1877300"/>
            <a:ext cx="1659429" cy="400110"/>
          </a:xfrm>
          <a:prstGeom prst="rect">
            <a:avLst/>
          </a:prstGeom>
          <a:noFill/>
        </p:spPr>
        <p:txBody>
          <a:bodyPr wrap="none" rtlCol="0">
            <a:noAutofit/>
          </a:bodyPr>
          <a:lstStyle>
            <a:defPPr>
              <a:defRPr lang="zh-CN"/>
            </a:defPPr>
            <a:lvl1pPr algn="r">
              <a:defRPr sz="2000" b="1">
                <a:gradFill flip="none" rotWithShape="1">
                  <a:gsLst>
                    <a:gs pos="0">
                      <a:schemeClr val="bg1"/>
                    </a:gs>
                    <a:gs pos="100000">
                      <a:schemeClr val="tx1">
                        <a:lumMod val="50000"/>
                        <a:lumOff val="50000"/>
                      </a:schemeClr>
                    </a:gs>
                  </a:gsLst>
                  <a:lin ang="5400000" scaled="1"/>
                  <a:tileRect/>
                </a:gradFill>
              </a:defRPr>
            </a:lvl1pPr>
          </a:lstStyle>
          <a:p>
            <a:pPr lvl="0" algn="l" defTabSz="914400">
              <a:defRPr/>
            </a:pPr>
            <a:r>
              <a:rPr lang="zh-CN" altLang="en-US" b="0" kern="0" spc="300" dirty="0">
                <a:solidFill>
                  <a:schemeClr val="accent1">
                    <a:lumMod val="75000"/>
                  </a:schemeClr>
                </a:solidFill>
                <a:latin typeface="+mj-ea"/>
                <a:ea typeface="+mj-ea"/>
              </a:rPr>
              <a:t>检查调整</a:t>
            </a:r>
          </a:p>
        </p:txBody>
      </p:sp>
      <p:sp>
        <p:nvSpPr>
          <p:cNvPr id="6" name="矩形 5">
            <a:extLst>
              <a:ext uri="{FF2B5EF4-FFF2-40B4-BE49-F238E27FC236}">
                <a16:creationId xmlns:a16="http://schemas.microsoft.com/office/drawing/2014/main" id="{330F5C4B-1481-4CC1-B16F-AB7F9E065664}"/>
              </a:ext>
            </a:extLst>
          </p:cNvPr>
          <p:cNvSpPr/>
          <p:nvPr/>
        </p:nvSpPr>
        <p:spPr>
          <a:xfrm>
            <a:off x="1567620" y="2405710"/>
            <a:ext cx="4333380" cy="904863"/>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75000"/>
                    <a:lumOff val="25000"/>
                  </a:schemeClr>
                </a:solidFill>
                <a:cs typeface="+mn-ea"/>
                <a:sym typeface="+mn-lt"/>
              </a:rPr>
              <a:t>标题数字等都可以通过点击和重新输入进行更改。顶部“开始”面板中可以对字体、字号、颜色、行距等进行修改。</a:t>
            </a:r>
            <a:endParaRPr lang="zh-CN" altLang="en-US" sz="1400" dirty="0">
              <a:solidFill>
                <a:schemeClr val="tx1">
                  <a:lumMod val="75000"/>
                  <a:lumOff val="25000"/>
                </a:schemeClr>
              </a:solidFill>
            </a:endParaRPr>
          </a:p>
        </p:txBody>
      </p:sp>
      <p:cxnSp>
        <p:nvCxnSpPr>
          <p:cNvPr id="7" name="直接连接符 6">
            <a:extLst>
              <a:ext uri="{FF2B5EF4-FFF2-40B4-BE49-F238E27FC236}">
                <a16:creationId xmlns:a16="http://schemas.microsoft.com/office/drawing/2014/main" id="{8DE87269-24C2-46A4-82B7-BC8B99D644B5}"/>
              </a:ext>
            </a:extLst>
          </p:cNvPr>
          <p:cNvCxnSpPr>
            <a:cxnSpLocks/>
          </p:cNvCxnSpPr>
          <p:nvPr/>
        </p:nvCxnSpPr>
        <p:spPr>
          <a:xfrm>
            <a:off x="1667653" y="2351710"/>
            <a:ext cx="443087"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文本框 5">
            <a:extLst>
              <a:ext uri="{FF2B5EF4-FFF2-40B4-BE49-F238E27FC236}">
                <a16:creationId xmlns:a16="http://schemas.microsoft.com/office/drawing/2014/main" id="{3BF7FE46-0B6A-41BD-991A-62688538DE2F}"/>
              </a:ext>
            </a:extLst>
          </p:cNvPr>
          <p:cNvSpPr txBox="1"/>
          <p:nvPr/>
        </p:nvSpPr>
        <p:spPr>
          <a:xfrm>
            <a:off x="1567620" y="3901440"/>
            <a:ext cx="1659429" cy="400110"/>
          </a:xfrm>
          <a:prstGeom prst="rect">
            <a:avLst/>
          </a:prstGeom>
          <a:noFill/>
        </p:spPr>
        <p:txBody>
          <a:bodyPr wrap="none" rtlCol="0">
            <a:noAutofit/>
          </a:bodyPr>
          <a:lstStyle>
            <a:defPPr>
              <a:defRPr lang="zh-CN"/>
            </a:defPPr>
            <a:lvl1pPr algn="r">
              <a:defRPr sz="2000" b="1">
                <a:gradFill flip="none" rotWithShape="1">
                  <a:gsLst>
                    <a:gs pos="0">
                      <a:schemeClr val="bg1"/>
                    </a:gs>
                    <a:gs pos="100000">
                      <a:schemeClr val="tx1">
                        <a:lumMod val="50000"/>
                        <a:lumOff val="50000"/>
                      </a:schemeClr>
                    </a:gs>
                  </a:gsLst>
                  <a:lin ang="5400000" scaled="1"/>
                  <a:tileRect/>
                </a:gradFill>
              </a:defRPr>
            </a:lvl1pPr>
          </a:lstStyle>
          <a:p>
            <a:pPr lvl="0" algn="l" defTabSz="914400">
              <a:defRPr/>
            </a:pPr>
            <a:r>
              <a:rPr lang="zh-CN" altLang="en-US" b="0" kern="0" spc="300" dirty="0">
                <a:solidFill>
                  <a:schemeClr val="accent1">
                    <a:lumMod val="75000"/>
                  </a:schemeClr>
                </a:solidFill>
                <a:latin typeface="+mj-ea"/>
                <a:ea typeface="+mj-ea"/>
              </a:rPr>
              <a:t>调查方法</a:t>
            </a:r>
          </a:p>
        </p:txBody>
      </p:sp>
      <p:sp>
        <p:nvSpPr>
          <p:cNvPr id="16" name="矩形 15">
            <a:extLst>
              <a:ext uri="{FF2B5EF4-FFF2-40B4-BE49-F238E27FC236}">
                <a16:creationId xmlns:a16="http://schemas.microsoft.com/office/drawing/2014/main" id="{E33EB7E5-AFBF-4087-9D2A-82BDDEA07A9E}"/>
              </a:ext>
            </a:extLst>
          </p:cNvPr>
          <p:cNvSpPr/>
          <p:nvPr/>
        </p:nvSpPr>
        <p:spPr>
          <a:xfrm>
            <a:off x="1567620" y="4429850"/>
            <a:ext cx="4333380" cy="904863"/>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75000"/>
                    <a:lumOff val="25000"/>
                  </a:schemeClr>
                </a:solidFill>
                <a:cs typeface="+mn-ea"/>
                <a:sym typeface="+mn-lt"/>
              </a:rPr>
              <a:t>标题数字等都可以通过点击和重新输入进行更改。顶部“开始”面板中可以对字体、字号、颜色、行距等进行修改。</a:t>
            </a:r>
            <a:endParaRPr lang="zh-CN" altLang="en-US" sz="1400" dirty="0">
              <a:solidFill>
                <a:schemeClr val="tx1">
                  <a:lumMod val="75000"/>
                  <a:lumOff val="25000"/>
                </a:schemeClr>
              </a:solidFill>
            </a:endParaRPr>
          </a:p>
        </p:txBody>
      </p:sp>
      <p:cxnSp>
        <p:nvCxnSpPr>
          <p:cNvPr id="17" name="直接连接符 16">
            <a:extLst>
              <a:ext uri="{FF2B5EF4-FFF2-40B4-BE49-F238E27FC236}">
                <a16:creationId xmlns:a16="http://schemas.microsoft.com/office/drawing/2014/main" id="{7245B2EA-159B-4A51-BC35-21165EE4DFAE}"/>
              </a:ext>
            </a:extLst>
          </p:cNvPr>
          <p:cNvCxnSpPr>
            <a:cxnSpLocks/>
          </p:cNvCxnSpPr>
          <p:nvPr/>
        </p:nvCxnSpPr>
        <p:spPr>
          <a:xfrm>
            <a:off x="1667653" y="4375850"/>
            <a:ext cx="443087"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2" name="图片 21" descr="海上有许多云&#10;&#10;描述已自动生成">
            <a:extLst>
              <a:ext uri="{FF2B5EF4-FFF2-40B4-BE49-F238E27FC236}">
                <a16:creationId xmlns:a16="http://schemas.microsoft.com/office/drawing/2014/main" id="{0ACFD791-4AC5-433E-BC83-6157FEE473E6}"/>
              </a:ext>
            </a:extLst>
          </p:cNvPr>
          <p:cNvPicPr>
            <a:picLocks noChangeAspect="1"/>
          </p:cNvPicPr>
          <p:nvPr/>
        </p:nvPicPr>
        <p:blipFill rotWithShape="1">
          <a:blip r:embed="rId2">
            <a:extLst>
              <a:ext uri="{28A0092B-C50C-407E-A947-70E740481C1C}">
                <a14:useLocalDpi xmlns:a14="http://schemas.microsoft.com/office/drawing/2010/main" val="0"/>
              </a:ext>
            </a:extLst>
          </a:blip>
          <a:srcRect t="8414" b="9854"/>
          <a:stretch/>
        </p:blipFill>
        <p:spPr>
          <a:xfrm>
            <a:off x="6679063" y="997452"/>
            <a:ext cx="3966649" cy="4863095"/>
          </a:xfrm>
          <a:prstGeom prst="rect">
            <a:avLst/>
          </a:prstGeom>
        </p:spPr>
      </p:pic>
    </p:spTree>
    <p:extLst>
      <p:ext uri="{BB962C8B-B14F-4D97-AF65-F5344CB8AC3E}">
        <p14:creationId xmlns:p14="http://schemas.microsoft.com/office/powerpoint/2010/main" val="2276801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7C0F3D63-986D-4646-AF32-0D49C4821F18}"/>
              </a:ext>
            </a:extLst>
          </p:cNvPr>
          <p:cNvSpPr txBox="1"/>
          <p:nvPr/>
        </p:nvSpPr>
        <p:spPr>
          <a:xfrm>
            <a:off x="4625136" y="3147032"/>
            <a:ext cx="2941728" cy="916867"/>
          </a:xfrm>
          <a:prstGeom prst="rect">
            <a:avLst/>
          </a:prstGeom>
          <a:noFill/>
          <a:effectLst/>
        </p:spPr>
        <p:txBody>
          <a:bodyPr wrap="none" lIns="85039" tIns="42520" rIns="85039" bIns="42520" rtlCol="0">
            <a:noAutofit/>
          </a:bodyPr>
          <a:lstStyle/>
          <a:p>
            <a:pPr algn="ctr"/>
            <a:r>
              <a:rPr kumimoji="1" lang="zh-CN" altLang="en-US" sz="5400" b="1">
                <a:solidFill>
                  <a:schemeClr val="accent1">
                    <a:lumMod val="75000"/>
                  </a:schemeClr>
                </a:solidFill>
                <a:latin typeface="+mj-ea"/>
                <a:ea typeface="+mj-ea"/>
                <a:cs typeface="+mn-ea"/>
                <a:sym typeface="+mn-lt"/>
              </a:rPr>
              <a:t>结果讨论</a:t>
            </a:r>
            <a:endParaRPr kumimoji="1" lang="zh-CN" altLang="en-US" sz="5400" b="1" dirty="0">
              <a:solidFill>
                <a:schemeClr val="accent1">
                  <a:lumMod val="75000"/>
                </a:schemeClr>
              </a:solidFill>
              <a:latin typeface="+mj-ea"/>
              <a:ea typeface="+mj-ea"/>
              <a:cs typeface="+mn-ea"/>
              <a:sym typeface="+mn-lt"/>
            </a:endParaRPr>
          </a:p>
        </p:txBody>
      </p:sp>
      <p:sp>
        <p:nvSpPr>
          <p:cNvPr id="14" name="文本框 13">
            <a:extLst>
              <a:ext uri="{FF2B5EF4-FFF2-40B4-BE49-F238E27FC236}">
                <a16:creationId xmlns:a16="http://schemas.microsoft.com/office/drawing/2014/main" id="{943C7732-671E-4CE3-9D11-8395231E8394}"/>
              </a:ext>
            </a:extLst>
          </p:cNvPr>
          <p:cNvSpPr txBox="1"/>
          <p:nvPr/>
        </p:nvSpPr>
        <p:spPr>
          <a:xfrm>
            <a:off x="5174966" y="2042268"/>
            <a:ext cx="1842069" cy="1563198"/>
          </a:xfrm>
          <a:prstGeom prst="rect">
            <a:avLst/>
          </a:prstGeom>
          <a:noFill/>
          <a:effectLst/>
        </p:spPr>
        <p:txBody>
          <a:bodyPr wrap="none" lIns="85039" tIns="42520" rIns="85039" bIns="42520" rtlCol="0">
            <a:noAutofit/>
          </a:bodyPr>
          <a:lstStyle/>
          <a:p>
            <a:pPr algn="ctr"/>
            <a:r>
              <a:rPr kumimoji="1" lang="en-US" altLang="zh-CN" sz="9600">
                <a:gradFill flip="none" rotWithShape="1">
                  <a:gsLst>
                    <a:gs pos="67000">
                      <a:schemeClr val="accent1">
                        <a:lumMod val="75000"/>
                        <a:alpha val="0"/>
                      </a:schemeClr>
                    </a:gs>
                    <a:gs pos="0">
                      <a:schemeClr val="accent1">
                        <a:lumMod val="75000"/>
                      </a:schemeClr>
                    </a:gs>
                  </a:gsLst>
                  <a:lin ang="5400000" scaled="0"/>
                  <a:tileRect/>
                </a:gradFill>
                <a:latin typeface="+mj-lt"/>
                <a:cs typeface="+mn-ea"/>
                <a:sym typeface="+mn-lt"/>
              </a:rPr>
              <a:t>03</a:t>
            </a:r>
            <a:endParaRPr kumimoji="1" lang="zh-CN" altLang="en-US" sz="9600" dirty="0">
              <a:gradFill flip="none" rotWithShape="1">
                <a:gsLst>
                  <a:gs pos="67000">
                    <a:schemeClr val="accent1">
                      <a:lumMod val="75000"/>
                      <a:alpha val="0"/>
                    </a:schemeClr>
                  </a:gs>
                  <a:gs pos="0">
                    <a:schemeClr val="accent1">
                      <a:lumMod val="75000"/>
                    </a:schemeClr>
                  </a:gs>
                </a:gsLst>
                <a:lin ang="5400000" scaled="0"/>
                <a:tileRect/>
              </a:gradFill>
              <a:latin typeface="+mj-lt"/>
              <a:cs typeface="+mn-ea"/>
              <a:sym typeface="+mn-lt"/>
            </a:endParaRPr>
          </a:p>
        </p:txBody>
      </p:sp>
      <p:sp>
        <p:nvSpPr>
          <p:cNvPr id="15" name="文本框 14">
            <a:extLst>
              <a:ext uri="{FF2B5EF4-FFF2-40B4-BE49-F238E27FC236}">
                <a16:creationId xmlns:a16="http://schemas.microsoft.com/office/drawing/2014/main" id="{FE5D6A9E-8857-42C5-8C3C-0DFEE880AB76}"/>
              </a:ext>
            </a:extLst>
          </p:cNvPr>
          <p:cNvSpPr txBox="1"/>
          <p:nvPr/>
        </p:nvSpPr>
        <p:spPr>
          <a:xfrm>
            <a:off x="4773169" y="3982414"/>
            <a:ext cx="2645664" cy="270536"/>
          </a:xfrm>
          <a:prstGeom prst="rect">
            <a:avLst/>
          </a:prstGeom>
          <a:noFill/>
          <a:effectLst/>
        </p:spPr>
        <p:txBody>
          <a:bodyPr wrap="square" lIns="85039" tIns="42520" rIns="85039" bIns="42520" rtlCol="0">
            <a:noAutofit/>
          </a:bodyPr>
          <a:lstStyle/>
          <a:p>
            <a:pPr algn="dist"/>
            <a:r>
              <a:rPr lang="en-US" altLang="zh-CN" sz="1200">
                <a:cs typeface="+mn-ea"/>
                <a:sym typeface="+mn-lt"/>
              </a:rPr>
              <a:t>Results and Discuss</a:t>
            </a:r>
            <a:endParaRPr lang="en-US" altLang="zh-CN" sz="1200" dirty="0">
              <a:cs typeface="+mn-ea"/>
              <a:sym typeface="+mn-lt"/>
            </a:endParaRPr>
          </a:p>
        </p:txBody>
      </p:sp>
    </p:spTree>
    <p:extLst>
      <p:ext uri="{BB962C8B-B14F-4D97-AF65-F5344CB8AC3E}">
        <p14:creationId xmlns:p14="http://schemas.microsoft.com/office/powerpoint/2010/main" val="3751905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a:solidFill>
                  <a:schemeClr val="accent1">
                    <a:lumMod val="75000"/>
                  </a:schemeClr>
                </a:solidFill>
                <a:latin typeface="+mj-ea"/>
                <a:ea typeface="+mj-ea"/>
                <a:cs typeface="+mn-ea"/>
                <a:sym typeface="+mn-lt"/>
              </a:rPr>
              <a:t>结果讨论</a:t>
            </a:r>
          </a:p>
        </p:txBody>
      </p:sp>
      <p:sp>
        <p:nvSpPr>
          <p:cNvPr id="3" name="矩形: 圆顶角 2">
            <a:extLst>
              <a:ext uri="{FF2B5EF4-FFF2-40B4-BE49-F238E27FC236}">
                <a16:creationId xmlns:a16="http://schemas.microsoft.com/office/drawing/2014/main" id="{541163B3-468C-4535-AB77-0DEB951332C0}"/>
              </a:ext>
            </a:extLst>
          </p:cNvPr>
          <p:cNvSpPr/>
          <p:nvPr/>
        </p:nvSpPr>
        <p:spPr>
          <a:xfrm>
            <a:off x="1158111" y="1970597"/>
            <a:ext cx="9875778" cy="743840"/>
          </a:xfrm>
          <a:prstGeom prst="round2SameRect">
            <a:avLst>
              <a:gd name="adj1" fmla="val 23496"/>
              <a:gd name="adj2" fmla="val 0"/>
            </a:avLst>
          </a:prstGeom>
          <a:gradFill flip="none" rotWithShape="1">
            <a:gsLst>
              <a:gs pos="0">
                <a:schemeClr val="accent1"/>
              </a:gs>
              <a:gs pos="100000">
                <a:schemeClr val="accent1">
                  <a:lumMod val="75000"/>
                </a:schemeClr>
              </a:gs>
            </a:gsLst>
            <a:lin ang="1800000" scaled="0"/>
            <a:tileRect/>
          </a:gradFill>
          <a:ln>
            <a:noFill/>
          </a:ln>
          <a:effectLst>
            <a:outerShdw blurRad="50800" dist="38100" dir="8100000" algn="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aphicFrame>
        <p:nvGraphicFramePr>
          <p:cNvPr id="4" name="表格 2">
            <a:extLst>
              <a:ext uri="{FF2B5EF4-FFF2-40B4-BE49-F238E27FC236}">
                <a16:creationId xmlns:a16="http://schemas.microsoft.com/office/drawing/2014/main" id="{F283E159-8467-4013-B84B-2C52E96E3A79}"/>
              </a:ext>
            </a:extLst>
          </p:cNvPr>
          <p:cNvGraphicFramePr>
            <a:graphicFrameLocks noGrp="1"/>
          </p:cNvGraphicFramePr>
          <p:nvPr>
            <p:extLst>
              <p:ext uri="{D42A27DB-BD31-4B8C-83A1-F6EECF244321}">
                <p14:modId xmlns:p14="http://schemas.microsoft.com/office/powerpoint/2010/main" val="2731629217"/>
              </p:ext>
            </p:extLst>
          </p:nvPr>
        </p:nvGraphicFramePr>
        <p:xfrm>
          <a:off x="980821" y="2061244"/>
          <a:ext cx="9875778" cy="3780887"/>
        </p:xfrm>
        <a:graphic>
          <a:graphicData uri="http://schemas.openxmlformats.org/drawingml/2006/table">
            <a:tbl>
              <a:tblPr>
                <a:tableStyleId>{5C22544A-7EE6-4342-B048-85BDC9FD1C3A}</a:tableStyleId>
              </a:tblPr>
              <a:tblGrid>
                <a:gridCol w="1725864">
                  <a:extLst>
                    <a:ext uri="{9D8B030D-6E8A-4147-A177-3AD203B41FA5}">
                      <a16:colId xmlns:a16="http://schemas.microsoft.com/office/drawing/2014/main" val="724418267"/>
                    </a:ext>
                  </a:extLst>
                </a:gridCol>
                <a:gridCol w="1638699">
                  <a:extLst>
                    <a:ext uri="{9D8B030D-6E8A-4147-A177-3AD203B41FA5}">
                      <a16:colId xmlns:a16="http://schemas.microsoft.com/office/drawing/2014/main" val="1386779474"/>
                    </a:ext>
                  </a:extLst>
                </a:gridCol>
                <a:gridCol w="1573326">
                  <a:extLst>
                    <a:ext uri="{9D8B030D-6E8A-4147-A177-3AD203B41FA5}">
                      <a16:colId xmlns:a16="http://schemas.microsoft.com/office/drawing/2014/main" val="2620767"/>
                    </a:ext>
                  </a:extLst>
                </a:gridCol>
                <a:gridCol w="1645963">
                  <a:extLst>
                    <a:ext uri="{9D8B030D-6E8A-4147-A177-3AD203B41FA5}">
                      <a16:colId xmlns:a16="http://schemas.microsoft.com/office/drawing/2014/main" val="287673057"/>
                    </a:ext>
                  </a:extLst>
                </a:gridCol>
                <a:gridCol w="1645963">
                  <a:extLst>
                    <a:ext uri="{9D8B030D-6E8A-4147-A177-3AD203B41FA5}">
                      <a16:colId xmlns:a16="http://schemas.microsoft.com/office/drawing/2014/main" val="476274066"/>
                    </a:ext>
                  </a:extLst>
                </a:gridCol>
                <a:gridCol w="1645963">
                  <a:extLst>
                    <a:ext uri="{9D8B030D-6E8A-4147-A177-3AD203B41FA5}">
                      <a16:colId xmlns:a16="http://schemas.microsoft.com/office/drawing/2014/main" val="3520442336"/>
                    </a:ext>
                  </a:extLst>
                </a:gridCol>
              </a:tblGrid>
              <a:tr h="652925">
                <a:tc>
                  <a:txBody>
                    <a:bodyPr/>
                    <a:lstStyle/>
                    <a:p>
                      <a:pPr algn="ctr"/>
                      <a:r>
                        <a:rPr lang="zh-CN" altLang="en-US" sz="1800" dirty="0">
                          <a:solidFill>
                            <a:schemeClr val="bg1"/>
                          </a:solidFill>
                          <a:latin typeface="+mj-ea"/>
                          <a:ea typeface="+mj-ea"/>
                        </a:rPr>
                        <a:t>                  年指标名称</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1800" dirty="0">
                          <a:solidFill>
                            <a:schemeClr val="bg1"/>
                          </a:solidFill>
                          <a:latin typeface="+mj-ea"/>
                          <a:ea typeface="+mj-ea"/>
                        </a:rPr>
                        <a:t>关键词</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1800" dirty="0">
                          <a:solidFill>
                            <a:schemeClr val="bg1"/>
                          </a:solidFill>
                          <a:latin typeface="+mj-ea"/>
                          <a:ea typeface="+mj-ea"/>
                        </a:rPr>
                        <a:t>关键词</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1800">
                          <a:solidFill>
                            <a:schemeClr val="bg1"/>
                          </a:solidFill>
                          <a:latin typeface="+mj-ea"/>
                          <a:ea typeface="+mj-ea"/>
                        </a:rPr>
                        <a:t>关键词</a:t>
                      </a:r>
                      <a:endParaRPr lang="zh-CN" altLang="en-US" sz="1800" dirty="0">
                        <a:solidFill>
                          <a:schemeClr val="bg1"/>
                        </a:solidFill>
                        <a:latin typeface="+mj-ea"/>
                        <a:ea typeface="+mj-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1800">
                          <a:solidFill>
                            <a:schemeClr val="bg1"/>
                          </a:solidFill>
                          <a:latin typeface="+mj-ea"/>
                          <a:ea typeface="+mj-ea"/>
                        </a:rPr>
                        <a:t>关键词</a:t>
                      </a:r>
                      <a:endParaRPr lang="zh-CN" altLang="en-US" sz="1800" dirty="0">
                        <a:solidFill>
                          <a:schemeClr val="bg1"/>
                        </a:solidFill>
                        <a:latin typeface="+mj-ea"/>
                        <a:ea typeface="+mj-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1800">
                          <a:solidFill>
                            <a:schemeClr val="bg1"/>
                          </a:solidFill>
                          <a:latin typeface="+mj-ea"/>
                          <a:ea typeface="+mj-ea"/>
                        </a:rPr>
                        <a:t>关键词</a:t>
                      </a:r>
                      <a:endParaRPr lang="zh-CN" altLang="en-US" sz="1800" dirty="0">
                        <a:solidFill>
                          <a:schemeClr val="bg1"/>
                        </a:solidFill>
                        <a:latin typeface="+mj-ea"/>
                        <a:ea typeface="+mj-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9505348"/>
                  </a:ext>
                </a:extLst>
              </a:tr>
              <a:tr h="521327">
                <a:tc>
                  <a:txBody>
                    <a:bodyPr/>
                    <a:lstStyle/>
                    <a:p>
                      <a:pPr algn="ctr"/>
                      <a:r>
                        <a:rPr lang="zh-CN" altLang="en-US" sz="1800" b="0">
                          <a:solidFill>
                            <a:schemeClr val="accent1">
                              <a:lumMod val="75000"/>
                            </a:schemeClr>
                          </a:solidFill>
                          <a:latin typeface="+mj-ea"/>
                          <a:ea typeface="+mj-ea"/>
                        </a:rPr>
                        <a:t>关键词</a:t>
                      </a:r>
                      <a:endParaRPr lang="zh-CN" altLang="en-US" sz="1800" b="0" dirty="0">
                        <a:solidFill>
                          <a:schemeClr val="accent1">
                            <a:lumMod val="75000"/>
                          </a:schemeClr>
                        </a:solidFill>
                        <a:latin typeface="+mj-ea"/>
                        <a:ea typeface="+mj-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10000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23000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30000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a:solidFill>
                            <a:srgbClr val="000000"/>
                          </a:solidFill>
                          <a:effectLst/>
                          <a:latin typeface="+mn-ea"/>
                          <a:ea typeface="+mn-ea"/>
                        </a:rPr>
                        <a:t>38500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a:solidFill>
                            <a:srgbClr val="000000"/>
                          </a:solidFill>
                          <a:effectLst/>
                          <a:latin typeface="+mn-ea"/>
                          <a:ea typeface="+mn-ea"/>
                        </a:rPr>
                        <a:t>46000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57594586"/>
                  </a:ext>
                </a:extLst>
              </a:tr>
              <a:tr h="5213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chemeClr val="accent1">
                              <a:lumMod val="75000"/>
                            </a:schemeClr>
                          </a:solidFill>
                          <a:effectLst/>
                          <a:uLnTx/>
                          <a:uFillTx/>
                          <a:latin typeface="+mj-ea"/>
                          <a:ea typeface="+mj-ea"/>
                          <a:cs typeface="+mn-cs"/>
                        </a:rPr>
                        <a:t>关键词</a:t>
                      </a:r>
                      <a:endParaRPr kumimoji="0" lang="zh-CN" altLang="en-US" sz="1800" b="0" i="0" u="none" strike="noStrike" kern="1200" cap="none" spc="0" normalizeH="0" baseline="0" noProof="0" dirty="0">
                        <a:ln>
                          <a:noFill/>
                        </a:ln>
                        <a:solidFill>
                          <a:schemeClr val="accent1">
                            <a:lumMod val="75000"/>
                          </a:schemeClr>
                        </a:solidFill>
                        <a:effectLst/>
                        <a:uLnTx/>
                        <a:uFillTx/>
                        <a:latin typeface="+mj-ea"/>
                        <a:ea typeface="+mj-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37500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a:solidFill>
                            <a:srgbClr val="000000"/>
                          </a:solidFill>
                          <a:effectLst/>
                          <a:latin typeface="+mn-ea"/>
                          <a:ea typeface="+mn-ea"/>
                        </a:rPr>
                        <a:t>40000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a:solidFill>
                            <a:srgbClr val="000000"/>
                          </a:solidFill>
                          <a:effectLst/>
                          <a:latin typeface="+mn-ea"/>
                          <a:ea typeface="+mn-ea"/>
                        </a:rPr>
                        <a:t>43000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a:solidFill>
                            <a:srgbClr val="000000"/>
                          </a:solidFill>
                          <a:effectLst/>
                          <a:latin typeface="+mn-ea"/>
                          <a:ea typeface="+mn-ea"/>
                        </a:rPr>
                        <a:t>58000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a:solidFill>
                            <a:srgbClr val="000000"/>
                          </a:solidFill>
                          <a:effectLst/>
                          <a:latin typeface="+mn-ea"/>
                          <a:ea typeface="+mn-ea"/>
                        </a:rPr>
                        <a:t>70000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2250072"/>
                  </a:ext>
                </a:extLst>
              </a:tr>
              <a:tr h="5213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chemeClr val="accent1">
                              <a:lumMod val="75000"/>
                            </a:schemeClr>
                          </a:solidFill>
                          <a:effectLst/>
                          <a:uLnTx/>
                          <a:uFillTx/>
                          <a:latin typeface="+mj-ea"/>
                          <a:ea typeface="+mj-ea"/>
                          <a:cs typeface="+mn-cs"/>
                        </a:rPr>
                        <a:t>关键词</a:t>
                      </a:r>
                      <a:endParaRPr kumimoji="0" lang="zh-CN" altLang="en-US" sz="1800" b="0" i="0" u="none" strike="noStrike" kern="1200" cap="none" spc="0" normalizeH="0" baseline="0" noProof="0" dirty="0">
                        <a:ln>
                          <a:noFill/>
                        </a:ln>
                        <a:solidFill>
                          <a:schemeClr val="accent1">
                            <a:lumMod val="75000"/>
                          </a:schemeClr>
                        </a:solidFill>
                        <a:effectLst/>
                        <a:uLnTx/>
                        <a:uFillTx/>
                        <a:latin typeface="+mj-ea"/>
                        <a:ea typeface="+mj-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1500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1100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3400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3200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3500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163155"/>
                  </a:ext>
                </a:extLst>
              </a:tr>
              <a:tr h="5213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chemeClr val="accent1">
                              <a:lumMod val="75000"/>
                            </a:schemeClr>
                          </a:solidFill>
                          <a:effectLst/>
                          <a:uLnTx/>
                          <a:uFillTx/>
                          <a:latin typeface="+mj-ea"/>
                          <a:ea typeface="+mj-ea"/>
                          <a:cs typeface="+mn-cs"/>
                        </a:rPr>
                        <a:t>关键词</a:t>
                      </a:r>
                      <a:endParaRPr kumimoji="0" lang="zh-CN" altLang="en-US" sz="1800" b="0" i="0" u="none" strike="noStrike" kern="1200" cap="none" spc="0" normalizeH="0" baseline="0" noProof="0" dirty="0">
                        <a:ln>
                          <a:noFill/>
                        </a:ln>
                        <a:solidFill>
                          <a:schemeClr val="accent1">
                            <a:lumMod val="75000"/>
                          </a:schemeClr>
                        </a:solidFill>
                        <a:effectLst/>
                        <a:uLnTx/>
                        <a:uFillTx/>
                        <a:latin typeface="+mj-ea"/>
                        <a:ea typeface="+mj-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1100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1400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2500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2900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2000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8227176"/>
                  </a:ext>
                </a:extLst>
              </a:tr>
              <a:tr h="5213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chemeClr val="accent1">
                              <a:lumMod val="75000"/>
                            </a:schemeClr>
                          </a:solidFill>
                          <a:effectLst/>
                          <a:uLnTx/>
                          <a:uFillTx/>
                          <a:latin typeface="+mj-ea"/>
                          <a:ea typeface="+mj-ea"/>
                          <a:cs typeface="+mn-cs"/>
                        </a:rPr>
                        <a:t>关键词</a:t>
                      </a:r>
                      <a:endParaRPr kumimoji="0" lang="zh-CN" altLang="en-US" sz="1800" b="0" i="0" u="none" strike="noStrike" kern="1200" cap="none" spc="0" normalizeH="0" baseline="0" noProof="0" dirty="0">
                        <a:ln>
                          <a:noFill/>
                        </a:ln>
                        <a:solidFill>
                          <a:schemeClr val="accent1">
                            <a:lumMod val="75000"/>
                          </a:schemeClr>
                        </a:solidFill>
                        <a:effectLst/>
                        <a:uLnTx/>
                        <a:uFillTx/>
                        <a:latin typeface="+mj-ea"/>
                        <a:ea typeface="+mj-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100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a:solidFill>
                            <a:srgbClr val="000000"/>
                          </a:solidFill>
                          <a:effectLst/>
                          <a:latin typeface="+mn-ea"/>
                          <a:ea typeface="+mn-ea"/>
                        </a:rPr>
                        <a:t>100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70%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70%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70%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1471975"/>
                  </a:ext>
                </a:extLst>
              </a:tr>
              <a:tr h="5213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chemeClr val="accent1">
                              <a:lumMod val="75000"/>
                            </a:schemeClr>
                          </a:solidFill>
                          <a:effectLst/>
                          <a:uLnTx/>
                          <a:uFillTx/>
                          <a:latin typeface="+mj-ea"/>
                          <a:ea typeface="+mj-ea"/>
                          <a:cs typeface="+mn-cs"/>
                        </a:rPr>
                        <a:t>关键词</a:t>
                      </a:r>
                      <a:endParaRPr kumimoji="0" lang="zh-CN" altLang="en-US" sz="1800" b="0" i="0" u="none" strike="noStrike" kern="1200" cap="none" spc="0" normalizeH="0" baseline="0" noProof="0" dirty="0">
                        <a:ln>
                          <a:noFill/>
                        </a:ln>
                        <a:solidFill>
                          <a:schemeClr val="accent1">
                            <a:lumMod val="75000"/>
                          </a:schemeClr>
                        </a:solidFill>
                        <a:effectLst/>
                        <a:uLnTx/>
                        <a:uFillTx/>
                        <a:latin typeface="+mj-ea"/>
                        <a:ea typeface="+mj-ea"/>
                        <a:cs typeface="+mn-cs"/>
                      </a:endParaRPr>
                    </a:p>
                  </a:txBody>
                  <a:tcPr anchor="ctr">
                    <a:lnL w="12700" cmpd="sng">
                      <a:noFill/>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400" b="0" i="0" u="none" strike="noStrike">
                          <a:solidFill>
                            <a:srgbClr val="000000"/>
                          </a:solidFill>
                          <a:effectLst/>
                          <a:latin typeface="+mn-ea"/>
                          <a:ea typeface="+mn-ea"/>
                        </a:rPr>
                        <a:t>15</a:t>
                      </a:r>
                    </a:p>
                  </a:txBody>
                  <a:tcPr marL="7620" marR="7620" marT="7620" marB="0" anchor="ctr">
                    <a:lnL w="12700" cmpd="sng">
                      <a:noFill/>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12</a:t>
                      </a:r>
                    </a:p>
                  </a:txBody>
                  <a:tcPr marL="7620" marR="7620" marT="7620" marB="0" anchor="ctr">
                    <a:lnL w="12700" cmpd="sng">
                      <a:noFill/>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12</a:t>
                      </a:r>
                    </a:p>
                  </a:txBody>
                  <a:tcPr marL="7620" marR="7620" marT="7620" marB="0" anchor="ctr">
                    <a:lnL w="12700" cmpd="sng">
                      <a:noFill/>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12</a:t>
                      </a:r>
                    </a:p>
                  </a:txBody>
                  <a:tcPr marL="7620" marR="7620" marT="7620" marB="0" anchor="ctr">
                    <a:lnL w="12700" cmpd="sng">
                      <a:noFill/>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400" b="0" i="0" u="none" strike="noStrike" dirty="0">
                          <a:solidFill>
                            <a:srgbClr val="000000"/>
                          </a:solidFill>
                          <a:effectLst/>
                          <a:latin typeface="+mn-ea"/>
                          <a:ea typeface="+mn-ea"/>
                        </a:rPr>
                        <a:t>12</a:t>
                      </a:r>
                    </a:p>
                  </a:txBody>
                  <a:tcPr marL="7620" marR="7620" marT="7620" marB="0" anchor="ctr">
                    <a:lnL w="12700" cmpd="sng">
                      <a:noFill/>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4922567"/>
                  </a:ext>
                </a:extLst>
              </a:tr>
            </a:tbl>
          </a:graphicData>
        </a:graphic>
      </p:graphicFrame>
      <p:cxnSp>
        <p:nvCxnSpPr>
          <p:cNvPr id="5" name="直接连接符 4">
            <a:extLst>
              <a:ext uri="{FF2B5EF4-FFF2-40B4-BE49-F238E27FC236}">
                <a16:creationId xmlns:a16="http://schemas.microsoft.com/office/drawing/2014/main" id="{69724245-594D-4952-9319-8DEEFB087A89}"/>
              </a:ext>
            </a:extLst>
          </p:cNvPr>
          <p:cNvCxnSpPr>
            <a:cxnSpLocks/>
          </p:cNvCxnSpPr>
          <p:nvPr/>
        </p:nvCxnSpPr>
        <p:spPr>
          <a:xfrm>
            <a:off x="1264609" y="2172665"/>
            <a:ext cx="1358398" cy="2873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00060CDB-2B77-412C-AD20-788778874108}"/>
              </a:ext>
            </a:extLst>
          </p:cNvPr>
          <p:cNvSpPr txBox="1"/>
          <p:nvPr/>
        </p:nvSpPr>
        <p:spPr>
          <a:xfrm>
            <a:off x="3276600" y="1424079"/>
            <a:ext cx="5638800" cy="46166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schemeClr val="accent1">
                    <a:lumMod val="75000"/>
                  </a:schemeClr>
                </a:solidFill>
                <a:effectLst/>
                <a:uLnTx/>
                <a:uFillTx/>
                <a:latin typeface="+mj-ea"/>
                <a:ea typeface="+mj-ea"/>
                <a:cs typeface="+mn-cs"/>
              </a:rPr>
              <a:t>这里输入图表总结性语言</a:t>
            </a:r>
            <a:endParaRPr kumimoji="0" lang="zh-CN" altLang="en-US" sz="2400" b="0" i="0" u="none" strike="noStrike" kern="1200" cap="none" spc="0" normalizeH="0" baseline="0" noProof="0" dirty="0">
              <a:ln>
                <a:noFill/>
              </a:ln>
              <a:solidFill>
                <a:schemeClr val="accent1">
                  <a:lumMod val="75000"/>
                </a:schemeClr>
              </a:solidFill>
              <a:effectLst/>
              <a:uLnTx/>
              <a:uFillTx/>
              <a:latin typeface="+mj-ea"/>
              <a:ea typeface="+mj-ea"/>
              <a:cs typeface="+mn-cs"/>
            </a:endParaRPr>
          </a:p>
        </p:txBody>
      </p:sp>
    </p:spTree>
    <p:extLst>
      <p:ext uri="{BB962C8B-B14F-4D97-AF65-F5344CB8AC3E}">
        <p14:creationId xmlns:p14="http://schemas.microsoft.com/office/powerpoint/2010/main" val="2215781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a:solidFill>
                  <a:schemeClr val="accent1">
                    <a:lumMod val="75000"/>
                  </a:schemeClr>
                </a:solidFill>
                <a:latin typeface="+mj-ea"/>
                <a:ea typeface="+mj-ea"/>
                <a:cs typeface="+mn-ea"/>
                <a:sym typeface="+mn-lt"/>
              </a:rPr>
              <a:t>结果讨论</a:t>
            </a:r>
          </a:p>
        </p:txBody>
      </p:sp>
      <p:sp>
        <p:nvSpPr>
          <p:cNvPr id="3" name="矩形: 圆角 2">
            <a:extLst>
              <a:ext uri="{FF2B5EF4-FFF2-40B4-BE49-F238E27FC236}">
                <a16:creationId xmlns:a16="http://schemas.microsoft.com/office/drawing/2014/main" id="{14662909-C48B-4560-AB11-2D30DDAE1619}"/>
              </a:ext>
            </a:extLst>
          </p:cNvPr>
          <p:cNvSpPr/>
          <p:nvPr/>
        </p:nvSpPr>
        <p:spPr>
          <a:xfrm>
            <a:off x="1272856" y="1595900"/>
            <a:ext cx="4513516" cy="4072674"/>
          </a:xfrm>
          <a:prstGeom prst="roundRect">
            <a:avLst>
              <a:gd name="adj" fmla="val 5300"/>
            </a:avLst>
          </a:prstGeom>
          <a:solidFill>
            <a:schemeClr val="bg1"/>
          </a:solidFill>
          <a:ln w="22225">
            <a:noFill/>
          </a:ln>
          <a:effectLst>
            <a:outerShdw blurRad="228600" dist="38100" dir="8100000" algn="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endParaRPr>
          </a:p>
        </p:txBody>
      </p:sp>
      <p:sp>
        <p:nvSpPr>
          <p:cNvPr id="5" name="矩形: 圆角 4">
            <a:extLst>
              <a:ext uri="{FF2B5EF4-FFF2-40B4-BE49-F238E27FC236}">
                <a16:creationId xmlns:a16="http://schemas.microsoft.com/office/drawing/2014/main" id="{D2818CC7-0094-418E-B8A1-F83AF0A62830}"/>
              </a:ext>
            </a:extLst>
          </p:cNvPr>
          <p:cNvSpPr/>
          <p:nvPr/>
        </p:nvSpPr>
        <p:spPr>
          <a:xfrm>
            <a:off x="6401638" y="1595900"/>
            <a:ext cx="4513516" cy="4072674"/>
          </a:xfrm>
          <a:prstGeom prst="roundRect">
            <a:avLst>
              <a:gd name="adj" fmla="val 5300"/>
            </a:avLst>
          </a:prstGeom>
          <a:solidFill>
            <a:schemeClr val="bg1"/>
          </a:solidFill>
          <a:ln w="22225">
            <a:noFill/>
          </a:ln>
          <a:effectLst>
            <a:outerShdw blurRad="228600" dist="38100" dir="8100000" algn="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endParaRPr>
          </a:p>
        </p:txBody>
      </p:sp>
      <p:sp>
        <p:nvSpPr>
          <p:cNvPr id="6" name="文本框 5">
            <a:extLst>
              <a:ext uri="{FF2B5EF4-FFF2-40B4-BE49-F238E27FC236}">
                <a16:creationId xmlns:a16="http://schemas.microsoft.com/office/drawing/2014/main" id="{8A9BBDFD-FF46-4D6D-8739-46DC06C1FE31}"/>
              </a:ext>
            </a:extLst>
          </p:cNvPr>
          <p:cNvSpPr txBox="1"/>
          <p:nvPr/>
        </p:nvSpPr>
        <p:spPr>
          <a:xfrm>
            <a:off x="6602891" y="2334727"/>
            <a:ext cx="4111011" cy="2860335"/>
          </a:xfrm>
          <a:prstGeom prst="rect">
            <a:avLst/>
          </a:prstGeom>
          <a:noFill/>
        </p:spPr>
        <p:txBody>
          <a:bodyPr wrap="square" lIns="0" tIns="0" rIns="0" bIns="0" rtlCol="0" anchor="t">
            <a:noAutofit/>
          </a:bodyPr>
          <a:lstStyle/>
          <a:p>
            <a:pPr marR="0" lvl="0" algn="l" defTabSz="914400" rtl="0" eaLnBrk="1" fontAlgn="auto" latinLnBrk="0" hangingPunct="1">
              <a:lnSpc>
                <a:spcPct val="130000"/>
              </a:lnSpc>
              <a:buClrTx/>
              <a:buSzTx/>
              <a:buFont typeface="+mj-lt"/>
              <a:buAutoNum type="arabicPeriod"/>
              <a:tabLst/>
              <a:defRPr/>
            </a:pPr>
            <a:r>
              <a:rPr kumimoji="0" lang="zh-CN" altLang="en-US" sz="16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在这里输入你的正文阐述与关键词标题相关的具体内容，根据内容酌情调整字号</a:t>
            </a:r>
            <a:r>
              <a:rPr kumimoji="0" lang="zh-CN" altLang="en-US" sz="16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cs typeface="+mn-cs"/>
              </a:rPr>
              <a:t>与文案</a:t>
            </a:r>
            <a:endParaRPr kumimoji="0" lang="en-US" altLang="zh-CN" sz="16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lnSpc>
                <a:spcPct val="130000"/>
              </a:lnSpc>
              <a:buClrTx/>
              <a:buSzTx/>
              <a:buFont typeface="+mj-lt"/>
              <a:buAutoNum type="arabicPeriod"/>
              <a:tabLst/>
              <a:defRPr/>
            </a:pPr>
            <a:endParaRPr kumimoji="0" lang="en-US" altLang="zh-CN" sz="16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lnSpc>
                <a:spcPct val="130000"/>
              </a:lnSpc>
              <a:buClrTx/>
              <a:buSzTx/>
              <a:buFont typeface="+mj-lt"/>
              <a:buAutoNum type="arabicPeriod"/>
              <a:tabLst/>
              <a:defRPr/>
            </a:pPr>
            <a:r>
              <a:rPr kumimoji="0" lang="zh-CN" altLang="en-US" sz="16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在这里输入你的正文阐述与关键词标题相关的具体内容，根据内容酌情调整字号</a:t>
            </a:r>
            <a:r>
              <a:rPr kumimoji="0" lang="zh-CN" altLang="en-US" sz="16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cs typeface="+mn-cs"/>
              </a:rPr>
              <a:t>与文案</a:t>
            </a:r>
            <a:endParaRPr kumimoji="0" lang="en-US" altLang="zh-CN" sz="16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lnSpc>
                <a:spcPct val="130000"/>
              </a:lnSpc>
              <a:buClrTx/>
              <a:buSzTx/>
              <a:buFont typeface="+mj-lt"/>
              <a:buAutoNum type="arabicPeriod"/>
              <a:tabLst/>
              <a:defRPr/>
            </a:pPr>
            <a:endParaRPr lang="en-US" altLang="zh-CN" sz="1600">
              <a:solidFill>
                <a:srgbClr val="262626"/>
              </a:solidFill>
              <a:latin typeface="微软雅黑" panose="020B0503020204020204" pitchFamily="34" charset="-122"/>
              <a:ea typeface="微软雅黑" panose="020B0503020204020204" pitchFamily="34" charset="-122"/>
            </a:endParaRPr>
          </a:p>
          <a:p>
            <a:pPr marR="0" lvl="0" algn="l" defTabSz="914400" rtl="0" eaLnBrk="1" fontAlgn="auto" latinLnBrk="0" hangingPunct="1">
              <a:lnSpc>
                <a:spcPct val="130000"/>
              </a:lnSpc>
              <a:buClrTx/>
              <a:buSzTx/>
              <a:buFont typeface="+mj-lt"/>
              <a:buAutoNum type="arabicPeriod"/>
              <a:tabLst/>
              <a:defRPr/>
            </a:pPr>
            <a:r>
              <a:rPr kumimoji="0" lang="zh-CN" altLang="en-US" sz="16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cs typeface="+mn-cs"/>
              </a:rPr>
              <a:t>在</a:t>
            </a:r>
            <a:r>
              <a:rPr kumimoji="0" lang="zh-CN" altLang="en-US" sz="16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这里输入你的正文阐述与关键词标题相关的具体内容，根据内容酌情调整字号与文案。</a:t>
            </a:r>
            <a:endParaRPr kumimoji="0" lang="en-US" altLang="zh-CN" sz="16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lnSpc>
                <a:spcPct val="130000"/>
              </a:lnSpc>
              <a:buClrTx/>
              <a:buSzTx/>
              <a:buFontTx/>
              <a:buNone/>
              <a:tabLst/>
              <a:defRPr/>
            </a:pPr>
            <a:endParaRPr kumimoji="0" lang="en-US" altLang="zh-CN" sz="16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endParaRPr>
          </a:p>
        </p:txBody>
      </p:sp>
      <p:sp>
        <p:nvSpPr>
          <p:cNvPr id="7" name="任意多边形: 形状 6">
            <a:extLst>
              <a:ext uri="{FF2B5EF4-FFF2-40B4-BE49-F238E27FC236}">
                <a16:creationId xmlns:a16="http://schemas.microsoft.com/office/drawing/2014/main" id="{A8A75C5A-58ED-4337-86CD-3966C82D63DB}"/>
              </a:ext>
            </a:extLst>
          </p:cNvPr>
          <p:cNvSpPr/>
          <p:nvPr/>
        </p:nvSpPr>
        <p:spPr>
          <a:xfrm>
            <a:off x="2546635" y="1595900"/>
            <a:ext cx="1965958" cy="419032"/>
          </a:xfrm>
          <a:custGeom>
            <a:avLst/>
            <a:gdLst>
              <a:gd name="connsiteX0" fmla="*/ 0 w 990601"/>
              <a:gd name="connsiteY0" fmla="*/ 4764 h 219078"/>
              <a:gd name="connsiteX1" fmla="*/ 0 w 990601"/>
              <a:gd name="connsiteY1" fmla="*/ 4765 h 219078"/>
              <a:gd name="connsiteX2" fmla="*/ 0 w 990601"/>
              <a:gd name="connsiteY2" fmla="*/ 4765 h 219078"/>
              <a:gd name="connsiteX3" fmla="*/ 962 w 990601"/>
              <a:gd name="connsiteY3" fmla="*/ 0 h 219078"/>
              <a:gd name="connsiteX4" fmla="*/ 989639 w 990601"/>
              <a:gd name="connsiteY4" fmla="*/ 0 h 219078"/>
              <a:gd name="connsiteX5" fmla="*/ 990601 w 990601"/>
              <a:gd name="connsiteY5" fmla="*/ 4765 h 219078"/>
              <a:gd name="connsiteX6" fmla="*/ 990600 w 990601"/>
              <a:gd name="connsiteY6" fmla="*/ 4765 h 219078"/>
              <a:gd name="connsiteX7" fmla="*/ 776287 w 990601"/>
              <a:gd name="connsiteY7" fmla="*/ 219078 h 219078"/>
              <a:gd name="connsiteX8" fmla="*/ 214313 w 990601"/>
              <a:gd name="connsiteY8" fmla="*/ 219077 h 219078"/>
              <a:gd name="connsiteX9" fmla="*/ 16842 w 990601"/>
              <a:gd name="connsiteY9" fmla="*/ 88185 h 219078"/>
              <a:gd name="connsiteX10" fmla="*/ 0 w 990601"/>
              <a:gd name="connsiteY10" fmla="*/ 4765 h 21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1" h="219078">
                <a:moveTo>
                  <a:pt x="0" y="4764"/>
                </a:moveTo>
                <a:lnTo>
                  <a:pt x="0" y="4765"/>
                </a:lnTo>
                <a:lnTo>
                  <a:pt x="0" y="4765"/>
                </a:lnTo>
                <a:close/>
                <a:moveTo>
                  <a:pt x="962" y="0"/>
                </a:moveTo>
                <a:lnTo>
                  <a:pt x="989639" y="0"/>
                </a:lnTo>
                <a:lnTo>
                  <a:pt x="990601" y="4765"/>
                </a:lnTo>
                <a:lnTo>
                  <a:pt x="990600" y="4765"/>
                </a:lnTo>
                <a:cubicBezTo>
                  <a:pt x="990600" y="123127"/>
                  <a:pt x="894649" y="219078"/>
                  <a:pt x="776287" y="219078"/>
                </a:cubicBezTo>
                <a:lnTo>
                  <a:pt x="214313" y="219077"/>
                </a:lnTo>
                <a:cubicBezTo>
                  <a:pt x="125542" y="219077"/>
                  <a:pt x="49376" y="165105"/>
                  <a:pt x="16842" y="88185"/>
                </a:cubicBezTo>
                <a:lnTo>
                  <a:pt x="0" y="4765"/>
                </a:lnTo>
                <a:close/>
              </a:path>
            </a:pathLst>
          </a:custGeom>
          <a:gradFill>
            <a:gsLst>
              <a:gs pos="7000">
                <a:schemeClr val="accent1">
                  <a:lumMod val="80000"/>
                  <a:lumOff val="20000"/>
                </a:schemeClr>
              </a:gs>
              <a:gs pos="97000">
                <a:schemeClr val="accent1">
                  <a:lumMod val="9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文本框 7">
            <a:extLst>
              <a:ext uri="{FF2B5EF4-FFF2-40B4-BE49-F238E27FC236}">
                <a16:creationId xmlns:a16="http://schemas.microsoft.com/office/drawing/2014/main" id="{30C9DCE2-888A-40FC-8CB6-3E15620151C8}"/>
              </a:ext>
            </a:extLst>
          </p:cNvPr>
          <p:cNvSpPr txBox="1"/>
          <p:nvPr/>
        </p:nvSpPr>
        <p:spPr>
          <a:xfrm>
            <a:off x="3161901" y="1620750"/>
            <a:ext cx="735427" cy="369332"/>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结构</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任意多边形: 形状 8">
            <a:extLst>
              <a:ext uri="{FF2B5EF4-FFF2-40B4-BE49-F238E27FC236}">
                <a16:creationId xmlns:a16="http://schemas.microsoft.com/office/drawing/2014/main" id="{DA19A269-FAFA-4AF7-854C-95CC7BFD664F}"/>
              </a:ext>
            </a:extLst>
          </p:cNvPr>
          <p:cNvSpPr/>
          <p:nvPr/>
        </p:nvSpPr>
        <p:spPr>
          <a:xfrm>
            <a:off x="7675417" y="1595900"/>
            <a:ext cx="1965958" cy="419032"/>
          </a:xfrm>
          <a:custGeom>
            <a:avLst/>
            <a:gdLst>
              <a:gd name="connsiteX0" fmla="*/ 0 w 990601"/>
              <a:gd name="connsiteY0" fmla="*/ 4764 h 219078"/>
              <a:gd name="connsiteX1" fmla="*/ 0 w 990601"/>
              <a:gd name="connsiteY1" fmla="*/ 4765 h 219078"/>
              <a:gd name="connsiteX2" fmla="*/ 0 w 990601"/>
              <a:gd name="connsiteY2" fmla="*/ 4765 h 219078"/>
              <a:gd name="connsiteX3" fmla="*/ 962 w 990601"/>
              <a:gd name="connsiteY3" fmla="*/ 0 h 219078"/>
              <a:gd name="connsiteX4" fmla="*/ 989639 w 990601"/>
              <a:gd name="connsiteY4" fmla="*/ 0 h 219078"/>
              <a:gd name="connsiteX5" fmla="*/ 990601 w 990601"/>
              <a:gd name="connsiteY5" fmla="*/ 4765 h 219078"/>
              <a:gd name="connsiteX6" fmla="*/ 990600 w 990601"/>
              <a:gd name="connsiteY6" fmla="*/ 4765 h 219078"/>
              <a:gd name="connsiteX7" fmla="*/ 776287 w 990601"/>
              <a:gd name="connsiteY7" fmla="*/ 219078 h 219078"/>
              <a:gd name="connsiteX8" fmla="*/ 214313 w 990601"/>
              <a:gd name="connsiteY8" fmla="*/ 219077 h 219078"/>
              <a:gd name="connsiteX9" fmla="*/ 16842 w 990601"/>
              <a:gd name="connsiteY9" fmla="*/ 88185 h 219078"/>
              <a:gd name="connsiteX10" fmla="*/ 0 w 990601"/>
              <a:gd name="connsiteY10" fmla="*/ 4765 h 21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1" h="219078">
                <a:moveTo>
                  <a:pt x="0" y="4764"/>
                </a:moveTo>
                <a:lnTo>
                  <a:pt x="0" y="4765"/>
                </a:lnTo>
                <a:lnTo>
                  <a:pt x="0" y="4765"/>
                </a:lnTo>
                <a:close/>
                <a:moveTo>
                  <a:pt x="962" y="0"/>
                </a:moveTo>
                <a:lnTo>
                  <a:pt x="989639" y="0"/>
                </a:lnTo>
                <a:lnTo>
                  <a:pt x="990601" y="4765"/>
                </a:lnTo>
                <a:lnTo>
                  <a:pt x="990600" y="4765"/>
                </a:lnTo>
                <a:cubicBezTo>
                  <a:pt x="990600" y="123127"/>
                  <a:pt x="894649" y="219078"/>
                  <a:pt x="776287" y="219078"/>
                </a:cubicBezTo>
                <a:lnTo>
                  <a:pt x="214313" y="219077"/>
                </a:lnTo>
                <a:cubicBezTo>
                  <a:pt x="125542" y="219077"/>
                  <a:pt x="49376" y="165105"/>
                  <a:pt x="16842" y="88185"/>
                </a:cubicBezTo>
                <a:lnTo>
                  <a:pt x="0" y="4765"/>
                </a:lnTo>
                <a:close/>
              </a:path>
            </a:pathLst>
          </a:custGeom>
          <a:gradFill>
            <a:gsLst>
              <a:gs pos="7000">
                <a:schemeClr val="accent1">
                  <a:lumMod val="80000"/>
                  <a:lumOff val="20000"/>
                </a:schemeClr>
              </a:gs>
              <a:gs pos="97000">
                <a:schemeClr val="accent1">
                  <a:lumMod val="9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a:extLst>
              <a:ext uri="{FF2B5EF4-FFF2-40B4-BE49-F238E27FC236}">
                <a16:creationId xmlns:a16="http://schemas.microsoft.com/office/drawing/2014/main" id="{25912CF5-9E37-4D78-B299-64BF80C91D3A}"/>
              </a:ext>
            </a:extLst>
          </p:cNvPr>
          <p:cNvSpPr txBox="1"/>
          <p:nvPr/>
        </p:nvSpPr>
        <p:spPr>
          <a:xfrm>
            <a:off x="8290683" y="1620750"/>
            <a:ext cx="735427" cy="369332"/>
          </a:xfrm>
          <a:prstGeom prst="rect">
            <a:avLst/>
          </a:prstGeom>
          <a:noFill/>
        </p:spPr>
        <p:txBody>
          <a:bodyPr wrap="squar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讨论</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矩形: 圆顶角 10">
            <a:extLst>
              <a:ext uri="{FF2B5EF4-FFF2-40B4-BE49-F238E27FC236}">
                <a16:creationId xmlns:a16="http://schemas.microsoft.com/office/drawing/2014/main" id="{4989989E-86E4-4B31-8877-495E71863850}"/>
              </a:ext>
            </a:extLst>
          </p:cNvPr>
          <p:cNvSpPr/>
          <p:nvPr/>
        </p:nvSpPr>
        <p:spPr>
          <a:xfrm flipV="1">
            <a:off x="1272614" y="5308812"/>
            <a:ext cx="4514000" cy="359762"/>
          </a:xfrm>
          <a:prstGeom prst="round2SameRect">
            <a:avLst>
              <a:gd name="adj1" fmla="val 50000"/>
              <a:gd name="adj2" fmla="val 0"/>
            </a:avLst>
          </a:prstGeom>
          <a:gradFill>
            <a:gsLst>
              <a:gs pos="7000">
                <a:schemeClr val="accent1">
                  <a:lumMod val="80000"/>
                  <a:lumOff val="20000"/>
                </a:schemeClr>
              </a:gs>
              <a:gs pos="97000">
                <a:schemeClr val="accent1">
                  <a:lumMod val="9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矩形: 圆顶角 11">
            <a:extLst>
              <a:ext uri="{FF2B5EF4-FFF2-40B4-BE49-F238E27FC236}">
                <a16:creationId xmlns:a16="http://schemas.microsoft.com/office/drawing/2014/main" id="{6BA0A4FB-D3AF-40CD-B8B4-DB6552DD2204}"/>
              </a:ext>
            </a:extLst>
          </p:cNvPr>
          <p:cNvSpPr/>
          <p:nvPr/>
        </p:nvSpPr>
        <p:spPr>
          <a:xfrm flipV="1">
            <a:off x="6401396" y="5308812"/>
            <a:ext cx="4514000" cy="359762"/>
          </a:xfrm>
          <a:prstGeom prst="round2SameRect">
            <a:avLst>
              <a:gd name="adj1" fmla="val 50000"/>
              <a:gd name="adj2" fmla="val 0"/>
            </a:avLst>
          </a:prstGeom>
          <a:gradFill>
            <a:gsLst>
              <a:gs pos="7000">
                <a:schemeClr val="accent1">
                  <a:lumMod val="80000"/>
                  <a:lumOff val="20000"/>
                </a:schemeClr>
              </a:gs>
              <a:gs pos="97000">
                <a:schemeClr val="accent1">
                  <a:lumMod val="9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B69050D3-F542-4289-8FD4-D3860B6B0682}"/>
              </a:ext>
            </a:extLst>
          </p:cNvPr>
          <p:cNvSpPr txBox="1"/>
          <p:nvPr/>
        </p:nvSpPr>
        <p:spPr>
          <a:xfrm>
            <a:off x="1474109" y="2334727"/>
            <a:ext cx="4111011" cy="2860335"/>
          </a:xfrm>
          <a:prstGeom prst="rect">
            <a:avLst/>
          </a:prstGeom>
          <a:noFill/>
        </p:spPr>
        <p:txBody>
          <a:bodyPr wrap="square" lIns="0" tIns="0" rIns="0" bIns="0" rtlCol="0" anchor="t">
            <a:noAutofit/>
          </a:bodyPr>
          <a:lstStyle/>
          <a:p>
            <a:pPr marR="0" lvl="0" algn="l" defTabSz="914400" rtl="0" eaLnBrk="1" fontAlgn="auto" latinLnBrk="0" hangingPunct="1">
              <a:lnSpc>
                <a:spcPct val="130000"/>
              </a:lnSpc>
              <a:buClrTx/>
              <a:buSzTx/>
              <a:buFont typeface="+mj-lt"/>
              <a:buAutoNum type="arabicPeriod"/>
              <a:tabLst/>
              <a:defRPr/>
            </a:pPr>
            <a:r>
              <a:rPr kumimoji="0" lang="zh-CN" altLang="en-US" sz="16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在这里输入你的正文阐述与关键词标题相关的具体内容，根据内容酌情调整字号</a:t>
            </a:r>
            <a:r>
              <a:rPr kumimoji="0" lang="zh-CN" altLang="en-US" sz="16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cs typeface="+mn-cs"/>
              </a:rPr>
              <a:t>与文案</a:t>
            </a:r>
            <a:endParaRPr kumimoji="0" lang="en-US" altLang="zh-CN" sz="16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lnSpc>
                <a:spcPct val="130000"/>
              </a:lnSpc>
              <a:buClrTx/>
              <a:buSzTx/>
              <a:buFont typeface="+mj-lt"/>
              <a:buAutoNum type="arabicPeriod"/>
              <a:tabLst/>
              <a:defRPr/>
            </a:pPr>
            <a:endParaRPr kumimoji="0" lang="en-US" altLang="zh-CN" sz="16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lnSpc>
                <a:spcPct val="130000"/>
              </a:lnSpc>
              <a:buClrTx/>
              <a:buSzTx/>
              <a:buFont typeface="+mj-lt"/>
              <a:buAutoNum type="arabicPeriod"/>
              <a:tabLst/>
              <a:defRPr/>
            </a:pPr>
            <a:r>
              <a:rPr kumimoji="0" lang="zh-CN" altLang="en-US" sz="16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在这里输入你的正文阐述与关键词标题相关的具体内容，根据内容酌情调整字号</a:t>
            </a:r>
            <a:r>
              <a:rPr kumimoji="0" lang="zh-CN" altLang="en-US" sz="16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cs typeface="+mn-cs"/>
              </a:rPr>
              <a:t>与文案</a:t>
            </a:r>
            <a:endParaRPr kumimoji="0" lang="en-US" altLang="zh-CN" sz="16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lnSpc>
                <a:spcPct val="130000"/>
              </a:lnSpc>
              <a:buClrTx/>
              <a:buSzTx/>
              <a:buFont typeface="+mj-lt"/>
              <a:buAutoNum type="arabicPeriod"/>
              <a:tabLst/>
              <a:defRPr/>
            </a:pPr>
            <a:endParaRPr lang="en-US" altLang="zh-CN" sz="1600">
              <a:solidFill>
                <a:srgbClr val="262626"/>
              </a:solidFill>
              <a:latin typeface="微软雅黑" panose="020B0503020204020204" pitchFamily="34" charset="-122"/>
              <a:ea typeface="微软雅黑" panose="020B0503020204020204" pitchFamily="34" charset="-122"/>
            </a:endParaRPr>
          </a:p>
          <a:p>
            <a:pPr marR="0" lvl="0" algn="l" defTabSz="914400" rtl="0" eaLnBrk="1" fontAlgn="auto" latinLnBrk="0" hangingPunct="1">
              <a:lnSpc>
                <a:spcPct val="130000"/>
              </a:lnSpc>
              <a:buClrTx/>
              <a:buSzTx/>
              <a:buFont typeface="+mj-lt"/>
              <a:buAutoNum type="arabicPeriod"/>
              <a:tabLst/>
              <a:defRPr/>
            </a:pPr>
            <a:r>
              <a:rPr kumimoji="0" lang="zh-CN" altLang="en-US" sz="16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cs typeface="+mn-cs"/>
              </a:rPr>
              <a:t>在</a:t>
            </a:r>
            <a:r>
              <a:rPr kumimoji="0" lang="zh-CN" altLang="en-US" sz="16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这里输入你的正文阐述与关键词标题相关的具体内容，根据内容酌情调整字号与文案。</a:t>
            </a:r>
            <a:endParaRPr kumimoji="0" lang="en-US" altLang="zh-CN" sz="16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lnSpc>
                <a:spcPct val="130000"/>
              </a:lnSpc>
              <a:buClrTx/>
              <a:buSzTx/>
              <a:buFontTx/>
              <a:buNone/>
              <a:tabLst/>
              <a:defRPr/>
            </a:pPr>
            <a:endParaRPr kumimoji="0" lang="en-US" altLang="zh-CN" sz="16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016564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a:solidFill>
                  <a:schemeClr val="accent1">
                    <a:lumMod val="75000"/>
                  </a:schemeClr>
                </a:solidFill>
                <a:latin typeface="+mj-ea"/>
                <a:ea typeface="+mj-ea"/>
                <a:cs typeface="+mn-ea"/>
                <a:sym typeface="+mn-lt"/>
              </a:rPr>
              <a:t>结果讨论</a:t>
            </a:r>
          </a:p>
        </p:txBody>
      </p:sp>
      <p:sp>
        <p:nvSpPr>
          <p:cNvPr id="5" name="矩形 4"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DC2086C8-185A-40CC-A1AA-6C60AF43F332}"/>
              </a:ext>
            </a:extLst>
          </p:cNvPr>
          <p:cNvSpPr/>
          <p:nvPr/>
        </p:nvSpPr>
        <p:spPr>
          <a:xfrm>
            <a:off x="1148513" y="4325973"/>
            <a:ext cx="2163844" cy="466859"/>
          </a:xfrm>
          <a:prstGeom prst="rect">
            <a:avLst/>
          </a:prstGeom>
        </p:spPr>
        <p:txBody>
          <a:bodyPr wrap="square"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accent1">
                    <a:lumMod val="75000"/>
                  </a:schemeClr>
                </a:solidFill>
                <a:effectLst/>
                <a:uLnTx/>
                <a:uFillTx/>
                <a:latin typeface="+mj-ea"/>
                <a:ea typeface="+mj-ea"/>
                <a:cs typeface="+mn-cs"/>
                <a:sym typeface="Arial" panose="020B0604020202020204" pitchFamily="34" charset="0"/>
              </a:rPr>
              <a:t>成品率</a:t>
            </a:r>
            <a:endParaRPr kumimoji="0" lang="zh-CN" altLang="en-US" sz="2000" b="0" i="0" u="none" strike="noStrike" kern="1200" cap="none" spc="0" normalizeH="0" baseline="0" noProof="0" dirty="0">
              <a:ln>
                <a:noFill/>
              </a:ln>
              <a:solidFill>
                <a:schemeClr val="accent1">
                  <a:lumMod val="75000"/>
                </a:schemeClr>
              </a:solidFill>
              <a:effectLst/>
              <a:uLnTx/>
              <a:uFillTx/>
              <a:latin typeface="+mj-ea"/>
              <a:ea typeface="+mj-ea"/>
              <a:cs typeface="+mn-cs"/>
              <a:sym typeface="Arial" panose="020B0604020202020204" pitchFamily="34" charset="0"/>
            </a:endParaRPr>
          </a:p>
        </p:txBody>
      </p:sp>
      <p:sp>
        <p:nvSpPr>
          <p:cNvPr id="6" name="矩形 5"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C59C1E60-D6B0-43F6-B4F1-066840548C28}"/>
              </a:ext>
            </a:extLst>
          </p:cNvPr>
          <p:cNvSpPr/>
          <p:nvPr/>
        </p:nvSpPr>
        <p:spPr>
          <a:xfrm>
            <a:off x="1232536" y="4865460"/>
            <a:ext cx="1995798" cy="91460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mn-ea"/>
                <a:cs typeface="+mn-cs"/>
                <a:sym typeface="Arial" panose="020B0604020202020204" pitchFamily="34" charset="0"/>
              </a:rPr>
              <a:t>在这里输入你的正文阐述与关键词标题相关的具体内容</a:t>
            </a:r>
          </a:p>
        </p:txBody>
      </p:sp>
      <p:sp>
        <p:nvSpPr>
          <p:cNvPr id="8" name="椭圆 7">
            <a:extLst>
              <a:ext uri="{FF2B5EF4-FFF2-40B4-BE49-F238E27FC236}">
                <a16:creationId xmlns:a16="http://schemas.microsoft.com/office/drawing/2014/main" id="{EA18B4FC-96BB-43BA-9640-48AED6DD1D65}"/>
              </a:ext>
            </a:extLst>
          </p:cNvPr>
          <p:cNvSpPr/>
          <p:nvPr/>
        </p:nvSpPr>
        <p:spPr>
          <a:xfrm>
            <a:off x="1225155" y="1686964"/>
            <a:ext cx="2010562" cy="2010562"/>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椭圆 8">
            <a:extLst>
              <a:ext uri="{FF2B5EF4-FFF2-40B4-BE49-F238E27FC236}">
                <a16:creationId xmlns:a16="http://schemas.microsoft.com/office/drawing/2014/main" id="{C3593592-86B0-4340-8D54-E01B44683A7D}"/>
              </a:ext>
            </a:extLst>
          </p:cNvPr>
          <p:cNvSpPr/>
          <p:nvPr/>
        </p:nvSpPr>
        <p:spPr>
          <a:xfrm rot="10800000">
            <a:off x="1340955" y="1792301"/>
            <a:ext cx="1799889" cy="1799890"/>
          </a:xfrm>
          <a:prstGeom prst="ellipse">
            <a:avLst/>
          </a:prstGeom>
          <a:gradFill>
            <a:gsLst>
              <a:gs pos="0">
                <a:schemeClr val="bg1">
                  <a:lumMod val="95000"/>
                </a:schemeClr>
              </a:gs>
              <a:gs pos="100000">
                <a:schemeClr val="bg1"/>
              </a:gs>
            </a:gsLst>
            <a:lin ang="16200000" scaled="0"/>
          </a:gradFill>
          <a:ln>
            <a:noFill/>
          </a:ln>
          <a:effectLst>
            <a:outerShdw blurRad="190500" dist="190500" dir="10800000" algn="r" rotWithShape="0">
              <a:prstClr val="black">
                <a:alpha val="15000"/>
              </a:prst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800" b="0" i="0" u="none" strike="noStrike" kern="1200" cap="none" spc="0" normalizeH="0" baseline="0" noProof="0">
              <a:ln>
                <a:noFill/>
              </a:ln>
              <a:gradFill>
                <a:gsLst>
                  <a:gs pos="0">
                    <a:srgbClr val="1C1362">
                      <a:lumMod val="20000"/>
                      <a:lumOff val="80000"/>
                    </a:srgbClr>
                  </a:gs>
                  <a:gs pos="100000">
                    <a:prstClr val="white"/>
                  </a:gs>
                </a:gsLst>
                <a:lin ang="16200000" scaled="0"/>
              </a:gradFill>
              <a:effectLst>
                <a:outerShdw blurRad="127000" dist="38100" dir="2700000" algn="tl" rotWithShape="0">
                  <a:srgbClr val="40DCDC">
                    <a:lumMod val="50000"/>
                    <a:alpha val="35000"/>
                  </a:srgbClr>
                </a:outerShdw>
              </a:effectLst>
              <a:uLnTx/>
              <a:uFillTx/>
              <a:latin typeface="微软雅黑" panose="020B0503020204020204" pitchFamily="34" charset="-122"/>
              <a:ea typeface="微软雅黑" panose="020B0503020204020204" pitchFamily="34" charset="-122"/>
              <a:cs typeface="OPPOSans R"/>
            </a:endParaRPr>
          </a:p>
        </p:txBody>
      </p:sp>
      <p:sp>
        <p:nvSpPr>
          <p:cNvPr id="10" name="图形 23">
            <a:extLst>
              <a:ext uri="{FF2B5EF4-FFF2-40B4-BE49-F238E27FC236}">
                <a16:creationId xmlns:a16="http://schemas.microsoft.com/office/drawing/2014/main" id="{B760283A-AB1A-4ED0-931C-9448116C7852}"/>
              </a:ext>
            </a:extLst>
          </p:cNvPr>
          <p:cNvSpPr/>
          <p:nvPr/>
        </p:nvSpPr>
        <p:spPr>
          <a:xfrm>
            <a:off x="2035661" y="2172797"/>
            <a:ext cx="393846" cy="393846"/>
          </a:xfrm>
          <a:custGeom>
            <a:avLst/>
            <a:gdLst>
              <a:gd name="connsiteX0" fmla="*/ 243178 w 486356"/>
              <a:gd name="connsiteY0" fmla="*/ 0 h 486356"/>
              <a:gd name="connsiteX1" fmla="*/ 486357 w 486356"/>
              <a:gd name="connsiteY1" fmla="*/ 243178 h 486356"/>
              <a:gd name="connsiteX2" fmla="*/ 243178 w 486356"/>
              <a:gd name="connsiteY2" fmla="*/ 486357 h 486356"/>
              <a:gd name="connsiteX3" fmla="*/ 0 w 486356"/>
              <a:gd name="connsiteY3" fmla="*/ 243178 h 486356"/>
              <a:gd name="connsiteX4" fmla="*/ 243178 w 486356"/>
              <a:gd name="connsiteY4" fmla="*/ 0 h 486356"/>
              <a:gd name="connsiteX5" fmla="*/ 315451 w 486356"/>
              <a:gd name="connsiteY5" fmla="*/ 267496 h 486356"/>
              <a:gd name="connsiteX6" fmla="*/ 170906 w 486356"/>
              <a:gd name="connsiteY6" fmla="*/ 267496 h 486356"/>
              <a:gd name="connsiteX7" fmla="*/ 200695 w 486356"/>
              <a:gd name="connsiteY7" fmla="*/ 393390 h 486356"/>
              <a:gd name="connsiteX8" fmla="*/ 243178 w 486356"/>
              <a:gd name="connsiteY8" fmla="*/ 437721 h 486356"/>
              <a:gd name="connsiteX9" fmla="*/ 285662 w 486356"/>
              <a:gd name="connsiteY9" fmla="*/ 393390 h 486356"/>
              <a:gd name="connsiteX10" fmla="*/ 315451 w 486356"/>
              <a:gd name="connsiteY10" fmla="*/ 267521 h 486356"/>
              <a:gd name="connsiteX11" fmla="*/ 122197 w 486356"/>
              <a:gd name="connsiteY11" fmla="*/ 267496 h 486356"/>
              <a:gd name="connsiteX12" fmla="*/ 50143 w 486356"/>
              <a:gd name="connsiteY12" fmla="*/ 267521 h 486356"/>
              <a:gd name="connsiteX13" fmla="*/ 159014 w 486356"/>
              <a:gd name="connsiteY13" fmla="*/ 418607 h 486356"/>
              <a:gd name="connsiteX14" fmla="*/ 122197 w 486356"/>
              <a:gd name="connsiteY14" fmla="*/ 267496 h 486356"/>
              <a:gd name="connsiteX15" fmla="*/ 436213 w 486356"/>
              <a:gd name="connsiteY15" fmla="*/ 267521 h 486356"/>
              <a:gd name="connsiteX16" fmla="*/ 364160 w 486356"/>
              <a:gd name="connsiteY16" fmla="*/ 267521 h 486356"/>
              <a:gd name="connsiteX17" fmla="*/ 327367 w 486356"/>
              <a:gd name="connsiteY17" fmla="*/ 418632 h 486356"/>
              <a:gd name="connsiteX18" fmla="*/ 436213 w 486356"/>
              <a:gd name="connsiteY18" fmla="*/ 267521 h 486356"/>
              <a:gd name="connsiteX19" fmla="*/ 158990 w 486356"/>
              <a:gd name="connsiteY19" fmla="*/ 67725 h 486356"/>
              <a:gd name="connsiteX20" fmla="*/ 158358 w 486356"/>
              <a:gd name="connsiteY20" fmla="*/ 68041 h 486356"/>
              <a:gd name="connsiteX21" fmla="*/ 50143 w 486356"/>
              <a:gd name="connsiteY21" fmla="*/ 218860 h 486356"/>
              <a:gd name="connsiteX22" fmla="*/ 122197 w 486356"/>
              <a:gd name="connsiteY22" fmla="*/ 218861 h 486356"/>
              <a:gd name="connsiteX23" fmla="*/ 158990 w 486356"/>
              <a:gd name="connsiteY23" fmla="*/ 67725 h 486356"/>
              <a:gd name="connsiteX24" fmla="*/ 243178 w 486356"/>
              <a:gd name="connsiteY24" fmla="*/ 48636 h 486356"/>
              <a:gd name="connsiteX25" fmla="*/ 200695 w 486356"/>
              <a:gd name="connsiteY25" fmla="*/ 92967 h 486356"/>
              <a:gd name="connsiteX26" fmla="*/ 170881 w 486356"/>
              <a:gd name="connsiteY26" fmla="*/ 218861 h 486356"/>
              <a:gd name="connsiteX27" fmla="*/ 315475 w 486356"/>
              <a:gd name="connsiteY27" fmla="*/ 218861 h 486356"/>
              <a:gd name="connsiteX28" fmla="*/ 285662 w 486356"/>
              <a:gd name="connsiteY28" fmla="*/ 92967 h 486356"/>
              <a:gd name="connsiteX29" fmla="*/ 245148 w 486356"/>
              <a:gd name="connsiteY29" fmla="*/ 48782 h 486356"/>
              <a:gd name="connsiteX30" fmla="*/ 243178 w 486356"/>
              <a:gd name="connsiteY30" fmla="*/ 48636 h 486356"/>
              <a:gd name="connsiteX31" fmla="*/ 327342 w 486356"/>
              <a:gd name="connsiteY31" fmla="*/ 67749 h 486356"/>
              <a:gd name="connsiteX32" fmla="*/ 327902 w 486356"/>
              <a:gd name="connsiteY32" fmla="*/ 68747 h 486356"/>
              <a:gd name="connsiteX33" fmla="*/ 364160 w 486356"/>
              <a:gd name="connsiteY33" fmla="*/ 218885 h 486356"/>
              <a:gd name="connsiteX34" fmla="*/ 436213 w 486356"/>
              <a:gd name="connsiteY34" fmla="*/ 218861 h 486356"/>
              <a:gd name="connsiteX35" fmla="*/ 327342 w 486356"/>
              <a:gd name="connsiteY35" fmla="*/ 67749 h 48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6356" h="486356">
                <a:moveTo>
                  <a:pt x="243178" y="0"/>
                </a:moveTo>
                <a:cubicBezTo>
                  <a:pt x="377486" y="0"/>
                  <a:pt x="486357" y="108871"/>
                  <a:pt x="486357" y="243178"/>
                </a:cubicBezTo>
                <a:cubicBezTo>
                  <a:pt x="486357" y="377486"/>
                  <a:pt x="377486" y="486357"/>
                  <a:pt x="243178" y="486357"/>
                </a:cubicBezTo>
                <a:cubicBezTo>
                  <a:pt x="108871" y="486357"/>
                  <a:pt x="0" y="377486"/>
                  <a:pt x="0" y="243178"/>
                </a:cubicBezTo>
                <a:cubicBezTo>
                  <a:pt x="0" y="108871"/>
                  <a:pt x="108871" y="0"/>
                  <a:pt x="243178" y="0"/>
                </a:cubicBezTo>
                <a:close/>
                <a:moveTo>
                  <a:pt x="315451" y="267496"/>
                </a:moveTo>
                <a:lnTo>
                  <a:pt x="170906" y="267496"/>
                </a:lnTo>
                <a:cubicBezTo>
                  <a:pt x="173581" y="316229"/>
                  <a:pt x="184305" y="360585"/>
                  <a:pt x="200695" y="393390"/>
                </a:cubicBezTo>
                <a:cubicBezTo>
                  <a:pt x="215967" y="423909"/>
                  <a:pt x="232308" y="437721"/>
                  <a:pt x="243178" y="437721"/>
                </a:cubicBezTo>
                <a:cubicBezTo>
                  <a:pt x="254073" y="437721"/>
                  <a:pt x="270390" y="423909"/>
                  <a:pt x="285662" y="393390"/>
                </a:cubicBezTo>
                <a:cubicBezTo>
                  <a:pt x="302052" y="360585"/>
                  <a:pt x="312776" y="316229"/>
                  <a:pt x="315451" y="267521"/>
                </a:cubicBezTo>
                <a:close/>
                <a:moveTo>
                  <a:pt x="122197" y="267496"/>
                </a:moveTo>
                <a:lnTo>
                  <a:pt x="50143" y="267521"/>
                </a:lnTo>
                <a:cubicBezTo>
                  <a:pt x="58437" y="333097"/>
                  <a:pt x="99432" y="389989"/>
                  <a:pt x="159014" y="418607"/>
                </a:cubicBezTo>
                <a:cubicBezTo>
                  <a:pt x="138685" y="379650"/>
                  <a:pt x="125140" y="326686"/>
                  <a:pt x="122197" y="267496"/>
                </a:cubicBezTo>
                <a:close/>
                <a:moveTo>
                  <a:pt x="436213" y="267521"/>
                </a:moveTo>
                <a:lnTo>
                  <a:pt x="364160" y="267521"/>
                </a:lnTo>
                <a:cubicBezTo>
                  <a:pt x="361241" y="326710"/>
                  <a:pt x="347672" y="379650"/>
                  <a:pt x="327367" y="418632"/>
                </a:cubicBezTo>
                <a:cubicBezTo>
                  <a:pt x="386938" y="389992"/>
                  <a:pt x="427920" y="333096"/>
                  <a:pt x="436213" y="267521"/>
                </a:cubicBezTo>
                <a:close/>
                <a:moveTo>
                  <a:pt x="158990" y="67725"/>
                </a:moveTo>
                <a:lnTo>
                  <a:pt x="158358" y="68041"/>
                </a:lnTo>
                <a:cubicBezTo>
                  <a:pt x="99102" y="96779"/>
                  <a:pt x="58388" y="153522"/>
                  <a:pt x="50143" y="218860"/>
                </a:cubicBezTo>
                <a:lnTo>
                  <a:pt x="122197" y="218861"/>
                </a:lnTo>
                <a:cubicBezTo>
                  <a:pt x="125115" y="159671"/>
                  <a:pt x="138685" y="106707"/>
                  <a:pt x="158990" y="67725"/>
                </a:cubicBezTo>
                <a:close/>
                <a:moveTo>
                  <a:pt x="243178" y="48636"/>
                </a:moveTo>
                <a:cubicBezTo>
                  <a:pt x="232284" y="48636"/>
                  <a:pt x="215967" y="62448"/>
                  <a:pt x="200695" y="92967"/>
                </a:cubicBezTo>
                <a:cubicBezTo>
                  <a:pt x="184329" y="125772"/>
                  <a:pt x="173581" y="170128"/>
                  <a:pt x="170881" y="218861"/>
                </a:cubicBezTo>
                <a:lnTo>
                  <a:pt x="315475" y="218861"/>
                </a:lnTo>
                <a:cubicBezTo>
                  <a:pt x="312776" y="170128"/>
                  <a:pt x="302052" y="125772"/>
                  <a:pt x="285662" y="92967"/>
                </a:cubicBezTo>
                <a:cubicBezTo>
                  <a:pt x="271290" y="64223"/>
                  <a:pt x="255994" y="50314"/>
                  <a:pt x="245148" y="48782"/>
                </a:cubicBezTo>
                <a:lnTo>
                  <a:pt x="243178" y="48636"/>
                </a:lnTo>
                <a:close/>
                <a:moveTo>
                  <a:pt x="327342" y="67749"/>
                </a:moveTo>
                <a:lnTo>
                  <a:pt x="327902" y="68747"/>
                </a:lnTo>
                <a:cubicBezTo>
                  <a:pt x="347915" y="107655"/>
                  <a:pt x="361266" y="160182"/>
                  <a:pt x="364160" y="218885"/>
                </a:cubicBezTo>
                <a:lnTo>
                  <a:pt x="436213" y="218861"/>
                </a:lnTo>
                <a:cubicBezTo>
                  <a:pt x="427928" y="153275"/>
                  <a:pt x="386932" y="96372"/>
                  <a:pt x="327342" y="67749"/>
                </a:cubicBezTo>
                <a:close/>
              </a:path>
            </a:pathLst>
          </a:custGeom>
          <a:solidFill>
            <a:schemeClr val="accent1"/>
          </a:solidFill>
          <a:ln w="567"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 name="文本框 37">
            <a:extLst>
              <a:ext uri="{FF2B5EF4-FFF2-40B4-BE49-F238E27FC236}">
                <a16:creationId xmlns:a16="http://schemas.microsoft.com/office/drawing/2014/main" id="{871899B5-6B75-48A9-8598-AC6D95DC391A}"/>
              </a:ext>
            </a:extLst>
          </p:cNvPr>
          <p:cNvSpPr txBox="1"/>
          <p:nvPr/>
        </p:nvSpPr>
        <p:spPr>
          <a:xfrm>
            <a:off x="1755529" y="2639903"/>
            <a:ext cx="954107" cy="40011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2">
                    <a:lumMod val="75000"/>
                  </a:schemeClr>
                </a:solidFill>
                <a:effectLst/>
                <a:uLnTx/>
                <a:uFillTx/>
                <a:latin typeface="+mj-ea"/>
                <a:ea typeface="+mj-ea"/>
                <a:cs typeface="+mn-cs"/>
              </a:rPr>
              <a:t>关键词</a:t>
            </a:r>
          </a:p>
        </p:txBody>
      </p:sp>
      <p:grpSp>
        <p:nvGrpSpPr>
          <p:cNvPr id="12" name="组合 11">
            <a:extLst>
              <a:ext uri="{FF2B5EF4-FFF2-40B4-BE49-F238E27FC236}">
                <a16:creationId xmlns:a16="http://schemas.microsoft.com/office/drawing/2014/main" id="{B0929E4D-96F3-453C-9B38-2D0121F18040}"/>
              </a:ext>
            </a:extLst>
          </p:cNvPr>
          <p:cNvGrpSpPr/>
          <p:nvPr/>
        </p:nvGrpSpPr>
        <p:grpSpPr>
          <a:xfrm>
            <a:off x="1163636" y="1625445"/>
            <a:ext cx="2133600" cy="2133600"/>
            <a:chOff x="1012538" y="2362200"/>
            <a:chExt cx="2133600" cy="2133600"/>
          </a:xfrm>
        </p:grpSpPr>
        <p:sp>
          <p:nvSpPr>
            <p:cNvPr id="13" name="空心弧 12">
              <a:extLst>
                <a:ext uri="{FF2B5EF4-FFF2-40B4-BE49-F238E27FC236}">
                  <a16:creationId xmlns:a16="http://schemas.microsoft.com/office/drawing/2014/main" id="{B19708DA-AA86-43DB-BF2D-C8DF6FFC3DFF}"/>
                </a:ext>
              </a:extLst>
            </p:cNvPr>
            <p:cNvSpPr/>
            <p:nvPr/>
          </p:nvSpPr>
          <p:spPr>
            <a:xfrm>
              <a:off x="1012538" y="2362200"/>
              <a:ext cx="2133600" cy="2133600"/>
            </a:xfrm>
            <a:prstGeom prst="blockArc">
              <a:avLst>
                <a:gd name="adj1" fmla="val 14962195"/>
                <a:gd name="adj2" fmla="val 17427870"/>
                <a:gd name="adj3" fmla="val 5320"/>
              </a:avLst>
            </a:prstGeom>
            <a:solidFill>
              <a:schemeClr val="accent2"/>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空心弧 13">
              <a:extLst>
                <a:ext uri="{FF2B5EF4-FFF2-40B4-BE49-F238E27FC236}">
                  <a16:creationId xmlns:a16="http://schemas.microsoft.com/office/drawing/2014/main" id="{F318B4A0-5941-4A20-A676-81E02F8FE4F0}"/>
                </a:ext>
              </a:extLst>
            </p:cNvPr>
            <p:cNvSpPr/>
            <p:nvPr/>
          </p:nvSpPr>
          <p:spPr>
            <a:xfrm rot="10800000">
              <a:off x="1012538" y="2362200"/>
              <a:ext cx="2133600" cy="2133600"/>
            </a:xfrm>
            <a:prstGeom prst="blockArc">
              <a:avLst>
                <a:gd name="adj1" fmla="val 14962195"/>
                <a:gd name="adj2" fmla="val 17427870"/>
                <a:gd name="adj3" fmla="val 5320"/>
              </a:avLst>
            </a:prstGeom>
            <a:solidFill>
              <a:schemeClr val="accent2"/>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6" name="椭圆 15">
            <a:extLst>
              <a:ext uri="{FF2B5EF4-FFF2-40B4-BE49-F238E27FC236}">
                <a16:creationId xmlns:a16="http://schemas.microsoft.com/office/drawing/2014/main" id="{BAFAC7DC-E11B-4F44-9F16-6928D5158E6C}"/>
              </a:ext>
            </a:extLst>
          </p:cNvPr>
          <p:cNvSpPr/>
          <p:nvPr/>
        </p:nvSpPr>
        <p:spPr>
          <a:xfrm rot="10800000" flipV="1">
            <a:off x="3809347" y="1686964"/>
            <a:ext cx="2010562" cy="2010562"/>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椭圆 16">
            <a:extLst>
              <a:ext uri="{FF2B5EF4-FFF2-40B4-BE49-F238E27FC236}">
                <a16:creationId xmlns:a16="http://schemas.microsoft.com/office/drawing/2014/main" id="{DA95233E-5E8A-4D2C-8232-22FA07F90E3C}"/>
              </a:ext>
            </a:extLst>
          </p:cNvPr>
          <p:cNvSpPr/>
          <p:nvPr/>
        </p:nvSpPr>
        <p:spPr>
          <a:xfrm rot="10800000">
            <a:off x="3921660" y="1792301"/>
            <a:ext cx="1799889" cy="1799890"/>
          </a:xfrm>
          <a:prstGeom prst="ellipse">
            <a:avLst/>
          </a:prstGeom>
          <a:gradFill>
            <a:gsLst>
              <a:gs pos="0">
                <a:schemeClr val="bg1">
                  <a:lumMod val="95000"/>
                </a:schemeClr>
              </a:gs>
              <a:gs pos="100000">
                <a:schemeClr val="bg1"/>
              </a:gs>
            </a:gsLst>
            <a:lin ang="16200000" scaled="0"/>
          </a:gradFill>
          <a:ln>
            <a:noFill/>
          </a:ln>
          <a:effectLst>
            <a:outerShdw blurRad="190500" dist="190500" dir="10800000" algn="r" rotWithShape="0">
              <a:prstClr val="black">
                <a:alpha val="15000"/>
              </a:prst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800" b="0" i="0" u="none" strike="noStrike" kern="1200" cap="none" spc="0" normalizeH="0" baseline="0" noProof="0">
              <a:ln>
                <a:noFill/>
              </a:ln>
              <a:gradFill>
                <a:gsLst>
                  <a:gs pos="0">
                    <a:srgbClr val="1C1362">
                      <a:lumMod val="20000"/>
                      <a:lumOff val="80000"/>
                    </a:srgbClr>
                  </a:gs>
                  <a:gs pos="100000">
                    <a:prstClr val="white"/>
                  </a:gs>
                </a:gsLst>
                <a:lin ang="16200000" scaled="0"/>
              </a:gradFill>
              <a:effectLst>
                <a:outerShdw blurRad="127000" dist="38100" dir="2700000" algn="tl" rotWithShape="0">
                  <a:srgbClr val="40DCDC">
                    <a:lumMod val="50000"/>
                    <a:alpha val="35000"/>
                  </a:srgbClr>
                </a:outerShdw>
              </a:effectLst>
              <a:uLnTx/>
              <a:uFillTx/>
              <a:latin typeface="微软雅黑" panose="020B0503020204020204" pitchFamily="34" charset="-122"/>
              <a:ea typeface="微软雅黑" panose="020B0503020204020204" pitchFamily="34" charset="-122"/>
              <a:cs typeface="OPPOSans R"/>
            </a:endParaRPr>
          </a:p>
        </p:txBody>
      </p:sp>
      <p:sp>
        <p:nvSpPr>
          <p:cNvPr id="18" name="图形 21">
            <a:extLst>
              <a:ext uri="{FF2B5EF4-FFF2-40B4-BE49-F238E27FC236}">
                <a16:creationId xmlns:a16="http://schemas.microsoft.com/office/drawing/2014/main" id="{16978341-0A76-46A4-912E-EEA675AAF668}"/>
              </a:ext>
            </a:extLst>
          </p:cNvPr>
          <p:cNvSpPr/>
          <p:nvPr/>
        </p:nvSpPr>
        <p:spPr>
          <a:xfrm>
            <a:off x="4625240" y="2188654"/>
            <a:ext cx="375689" cy="374726"/>
          </a:xfrm>
          <a:custGeom>
            <a:avLst/>
            <a:gdLst>
              <a:gd name="connsiteX0" fmla="*/ 398773 w 463934"/>
              <a:gd name="connsiteY0" fmla="*/ 414133 h 462744"/>
              <a:gd name="connsiteX1" fmla="*/ 422981 w 463934"/>
              <a:gd name="connsiteY1" fmla="*/ 438341 h 462744"/>
              <a:gd name="connsiteX2" fmla="*/ 398773 w 463934"/>
              <a:gd name="connsiteY2" fmla="*/ 462550 h 462744"/>
              <a:gd name="connsiteX3" fmla="*/ 65132 w 463934"/>
              <a:gd name="connsiteY3" fmla="*/ 462744 h 462744"/>
              <a:gd name="connsiteX4" fmla="*/ 41082 w 463934"/>
              <a:gd name="connsiteY4" fmla="*/ 441393 h 462744"/>
              <a:gd name="connsiteX5" fmla="*/ 40936 w 463934"/>
              <a:gd name="connsiteY5" fmla="*/ 438572 h 462744"/>
              <a:gd name="connsiteX6" fmla="*/ 65132 w 463934"/>
              <a:gd name="connsiteY6" fmla="*/ 414352 h 462744"/>
              <a:gd name="connsiteX7" fmla="*/ 398773 w 463934"/>
              <a:gd name="connsiteY7" fmla="*/ 414157 h 462744"/>
              <a:gd name="connsiteX8" fmla="*/ 247613 w 463934"/>
              <a:gd name="connsiteY8" fmla="*/ 4377 h 462744"/>
              <a:gd name="connsiteX9" fmla="*/ 255906 w 463934"/>
              <a:gd name="connsiteY9" fmla="*/ 11697 h 462744"/>
              <a:gd name="connsiteX10" fmla="*/ 258021 w 463934"/>
              <a:gd name="connsiteY10" fmla="*/ 14761 h 462744"/>
              <a:gd name="connsiteX11" fmla="*/ 346441 w 463934"/>
              <a:gd name="connsiteY11" fmla="*/ 161689 h 462744"/>
              <a:gd name="connsiteX12" fmla="*/ 414944 w 463934"/>
              <a:gd name="connsiteY12" fmla="*/ 108774 h 462744"/>
              <a:gd name="connsiteX13" fmla="*/ 453050 w 463934"/>
              <a:gd name="connsiteY13" fmla="*/ 109503 h 462744"/>
              <a:gd name="connsiteX14" fmla="*/ 455409 w 463934"/>
              <a:gd name="connsiteY14" fmla="*/ 111740 h 462744"/>
              <a:gd name="connsiteX15" fmla="*/ 457598 w 463934"/>
              <a:gd name="connsiteY15" fmla="*/ 114245 h 462744"/>
              <a:gd name="connsiteX16" fmla="*/ 463896 w 463934"/>
              <a:gd name="connsiteY16" fmla="*/ 134380 h 462744"/>
              <a:gd name="connsiteX17" fmla="*/ 463483 w 463934"/>
              <a:gd name="connsiteY17" fmla="*/ 137979 h 462744"/>
              <a:gd name="connsiteX18" fmla="*/ 426179 w 463934"/>
              <a:gd name="connsiteY18" fmla="*/ 354505 h 462744"/>
              <a:gd name="connsiteX19" fmla="*/ 387879 w 463934"/>
              <a:gd name="connsiteY19" fmla="*/ 389693 h 462744"/>
              <a:gd name="connsiteX20" fmla="*/ 384231 w 463934"/>
              <a:gd name="connsiteY20" fmla="*/ 389839 h 462744"/>
              <a:gd name="connsiteX21" fmla="*/ 79674 w 463934"/>
              <a:gd name="connsiteY21" fmla="*/ 389839 h 462744"/>
              <a:gd name="connsiteX22" fmla="*/ 38504 w 463934"/>
              <a:gd name="connsiteY22" fmla="*/ 358056 h 462744"/>
              <a:gd name="connsiteX23" fmla="*/ 37750 w 463934"/>
              <a:gd name="connsiteY23" fmla="*/ 354505 h 462744"/>
              <a:gd name="connsiteX24" fmla="*/ 447 w 463934"/>
              <a:gd name="connsiteY24" fmla="*/ 138150 h 462744"/>
              <a:gd name="connsiteX25" fmla="*/ 25238 w 463934"/>
              <a:gd name="connsiteY25" fmla="*/ 103030 h 462744"/>
              <a:gd name="connsiteX26" fmla="*/ 46091 w 463934"/>
              <a:gd name="connsiteY26" fmla="*/ 106950 h 462744"/>
              <a:gd name="connsiteX27" fmla="*/ 49083 w 463934"/>
              <a:gd name="connsiteY27" fmla="*/ 109017 h 462744"/>
              <a:gd name="connsiteX28" fmla="*/ 117464 w 463934"/>
              <a:gd name="connsiteY28" fmla="*/ 162297 h 462744"/>
              <a:gd name="connsiteX29" fmla="*/ 205908 w 463934"/>
              <a:gd name="connsiteY29" fmla="*/ 14785 h 462744"/>
              <a:gd name="connsiteX30" fmla="*/ 247604 w 463934"/>
              <a:gd name="connsiteY30" fmla="*/ 4323 h 462744"/>
              <a:gd name="connsiteX31" fmla="*/ 247613 w 463934"/>
              <a:gd name="connsiteY31" fmla="*/ 4329 h 462744"/>
              <a:gd name="connsiteX32" fmla="*/ 232001 w 463934"/>
              <a:gd name="connsiteY32" fmla="*/ 65853 h 462744"/>
              <a:gd name="connsiteX33" fmla="*/ 145041 w 463934"/>
              <a:gd name="connsiteY33" fmla="*/ 210909 h 462744"/>
              <a:gd name="connsiteX34" fmla="*/ 111674 w 463934"/>
              <a:gd name="connsiteY34" fmla="*/ 219238 h 462744"/>
              <a:gd name="connsiteX35" fmla="*/ 109245 w 463934"/>
              <a:gd name="connsiteY35" fmla="*/ 217572 h 462744"/>
              <a:gd name="connsiteX36" fmla="*/ 56378 w 463934"/>
              <a:gd name="connsiteY36" fmla="*/ 176353 h 462744"/>
              <a:gd name="connsiteX37" fmla="*/ 84757 w 463934"/>
              <a:gd name="connsiteY37" fmla="*/ 341155 h 462744"/>
              <a:gd name="connsiteX38" fmla="*/ 379124 w 463934"/>
              <a:gd name="connsiteY38" fmla="*/ 341155 h 462744"/>
              <a:gd name="connsiteX39" fmla="*/ 407600 w 463934"/>
              <a:gd name="connsiteY39" fmla="*/ 175842 h 462744"/>
              <a:gd name="connsiteX40" fmla="*/ 354563 w 463934"/>
              <a:gd name="connsiteY40" fmla="*/ 216842 h 462744"/>
              <a:gd name="connsiteX41" fmla="*/ 320450 w 463934"/>
              <a:gd name="connsiteY41" fmla="*/ 212485 h 462744"/>
              <a:gd name="connsiteX42" fmla="*/ 318840 w 463934"/>
              <a:gd name="connsiteY42" fmla="*/ 210130 h 462744"/>
              <a:gd name="connsiteX43" fmla="*/ 232001 w 463934"/>
              <a:gd name="connsiteY43" fmla="*/ 65828 h 46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3934" h="462744">
                <a:moveTo>
                  <a:pt x="398773" y="414133"/>
                </a:moveTo>
                <a:cubicBezTo>
                  <a:pt x="412143" y="414133"/>
                  <a:pt x="422981" y="424971"/>
                  <a:pt x="422981" y="438341"/>
                </a:cubicBezTo>
                <a:cubicBezTo>
                  <a:pt x="422981" y="451711"/>
                  <a:pt x="412143" y="462550"/>
                  <a:pt x="398773" y="462550"/>
                </a:cubicBezTo>
                <a:lnTo>
                  <a:pt x="65132" y="462744"/>
                </a:lnTo>
                <a:cubicBezTo>
                  <a:pt x="52861" y="462755"/>
                  <a:pt x="42525" y="453579"/>
                  <a:pt x="41082" y="441393"/>
                </a:cubicBezTo>
                <a:lnTo>
                  <a:pt x="40936" y="438572"/>
                </a:lnTo>
                <a:cubicBezTo>
                  <a:pt x="40936" y="425197"/>
                  <a:pt x="51757" y="414352"/>
                  <a:pt x="65132" y="414352"/>
                </a:cubicBezTo>
                <a:lnTo>
                  <a:pt x="398773" y="414157"/>
                </a:lnTo>
                <a:close/>
                <a:moveTo>
                  <a:pt x="247613" y="4377"/>
                </a:moveTo>
                <a:cubicBezTo>
                  <a:pt x="250799" y="6298"/>
                  <a:pt x="253620" y="8779"/>
                  <a:pt x="255906" y="11697"/>
                </a:cubicBezTo>
                <a:lnTo>
                  <a:pt x="258021" y="14761"/>
                </a:lnTo>
                <a:lnTo>
                  <a:pt x="346441" y="161689"/>
                </a:lnTo>
                <a:lnTo>
                  <a:pt x="414944" y="108774"/>
                </a:lnTo>
                <a:cubicBezTo>
                  <a:pt x="426240" y="100035"/>
                  <a:pt x="442097" y="100338"/>
                  <a:pt x="453050" y="109503"/>
                </a:cubicBezTo>
                <a:lnTo>
                  <a:pt x="455409" y="111740"/>
                </a:lnTo>
                <a:lnTo>
                  <a:pt x="457598" y="114245"/>
                </a:lnTo>
                <a:cubicBezTo>
                  <a:pt x="462048" y="120008"/>
                  <a:pt x="464261" y="127182"/>
                  <a:pt x="463896" y="134380"/>
                </a:cubicBezTo>
                <a:lnTo>
                  <a:pt x="463483" y="137979"/>
                </a:lnTo>
                <a:lnTo>
                  <a:pt x="426179" y="354505"/>
                </a:lnTo>
                <a:cubicBezTo>
                  <a:pt x="422899" y="373579"/>
                  <a:pt x="407162" y="388038"/>
                  <a:pt x="387879" y="389693"/>
                </a:cubicBezTo>
                <a:lnTo>
                  <a:pt x="384231" y="389839"/>
                </a:lnTo>
                <a:lnTo>
                  <a:pt x="79674" y="389839"/>
                </a:lnTo>
                <a:cubicBezTo>
                  <a:pt x="60320" y="389839"/>
                  <a:pt x="43404" y="376779"/>
                  <a:pt x="38504" y="358056"/>
                </a:cubicBezTo>
                <a:lnTo>
                  <a:pt x="37750" y="354505"/>
                </a:lnTo>
                <a:lnTo>
                  <a:pt x="447" y="138150"/>
                </a:lnTo>
                <a:cubicBezTo>
                  <a:pt x="-2405" y="121606"/>
                  <a:pt x="8694" y="105882"/>
                  <a:pt x="25238" y="103030"/>
                </a:cubicBezTo>
                <a:cubicBezTo>
                  <a:pt x="32434" y="101789"/>
                  <a:pt x="39837" y="103181"/>
                  <a:pt x="46091" y="106950"/>
                </a:cubicBezTo>
                <a:lnTo>
                  <a:pt x="49083" y="109017"/>
                </a:lnTo>
                <a:lnTo>
                  <a:pt x="117464" y="162297"/>
                </a:lnTo>
                <a:lnTo>
                  <a:pt x="205908" y="14785"/>
                </a:lnTo>
                <a:cubicBezTo>
                  <a:pt x="214533" y="382"/>
                  <a:pt x="233201" y="-4302"/>
                  <a:pt x="247604" y="4323"/>
                </a:cubicBezTo>
                <a:cubicBezTo>
                  <a:pt x="247607" y="4325"/>
                  <a:pt x="247610" y="4327"/>
                  <a:pt x="247613" y="4329"/>
                </a:cubicBezTo>
                <a:close/>
                <a:moveTo>
                  <a:pt x="232001" y="65853"/>
                </a:moveTo>
                <a:lnTo>
                  <a:pt x="145041" y="210909"/>
                </a:lnTo>
                <a:cubicBezTo>
                  <a:pt x="138127" y="222423"/>
                  <a:pt x="123188" y="226152"/>
                  <a:pt x="111674" y="219238"/>
                </a:cubicBezTo>
                <a:cubicBezTo>
                  <a:pt x="110831" y="218732"/>
                  <a:pt x="110020" y="218176"/>
                  <a:pt x="109245" y="217572"/>
                </a:cubicBezTo>
                <a:lnTo>
                  <a:pt x="56378" y="176353"/>
                </a:lnTo>
                <a:lnTo>
                  <a:pt x="84757" y="341155"/>
                </a:lnTo>
                <a:lnTo>
                  <a:pt x="379124" y="341155"/>
                </a:lnTo>
                <a:lnTo>
                  <a:pt x="407600" y="175842"/>
                </a:lnTo>
                <a:lnTo>
                  <a:pt x="354563" y="216842"/>
                </a:lnTo>
                <a:cubicBezTo>
                  <a:pt x="343940" y="225059"/>
                  <a:pt x="328667" y="223108"/>
                  <a:pt x="320450" y="212485"/>
                </a:cubicBezTo>
                <a:cubicBezTo>
                  <a:pt x="319868" y="211732"/>
                  <a:pt x="319330" y="210946"/>
                  <a:pt x="318840" y="210130"/>
                </a:cubicBezTo>
                <a:lnTo>
                  <a:pt x="232001" y="65828"/>
                </a:lnTo>
                <a:close/>
              </a:path>
            </a:pathLst>
          </a:custGeom>
          <a:solidFill>
            <a:schemeClr val="accent1"/>
          </a:solidFill>
          <a:ln w="567"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 name="文本框 159">
            <a:extLst>
              <a:ext uri="{FF2B5EF4-FFF2-40B4-BE49-F238E27FC236}">
                <a16:creationId xmlns:a16="http://schemas.microsoft.com/office/drawing/2014/main" id="{2855B866-4A53-487F-BBE6-E796CD0643ED}"/>
              </a:ext>
            </a:extLst>
          </p:cNvPr>
          <p:cNvSpPr txBox="1"/>
          <p:nvPr/>
        </p:nvSpPr>
        <p:spPr>
          <a:xfrm>
            <a:off x="4333294" y="2639903"/>
            <a:ext cx="954107" cy="40011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lumMod val="75000"/>
                  </a:schemeClr>
                </a:solidFill>
                <a:effectLst/>
                <a:uLnTx/>
                <a:uFillTx/>
                <a:latin typeface="+mj-ea"/>
                <a:ea typeface="+mj-ea"/>
                <a:cs typeface="+mn-cs"/>
              </a:rPr>
              <a:t>关键词</a:t>
            </a:r>
          </a:p>
        </p:txBody>
      </p:sp>
      <p:grpSp>
        <p:nvGrpSpPr>
          <p:cNvPr id="20" name="组合 19">
            <a:extLst>
              <a:ext uri="{FF2B5EF4-FFF2-40B4-BE49-F238E27FC236}">
                <a16:creationId xmlns:a16="http://schemas.microsoft.com/office/drawing/2014/main" id="{B13A0668-E589-462C-B958-8B55838E8C9E}"/>
              </a:ext>
            </a:extLst>
          </p:cNvPr>
          <p:cNvGrpSpPr/>
          <p:nvPr/>
        </p:nvGrpSpPr>
        <p:grpSpPr>
          <a:xfrm>
            <a:off x="3747828" y="1625445"/>
            <a:ext cx="2133600" cy="2133600"/>
            <a:chOff x="1012538" y="2362200"/>
            <a:chExt cx="2133600" cy="2133600"/>
          </a:xfrm>
        </p:grpSpPr>
        <p:sp>
          <p:nvSpPr>
            <p:cNvPr id="21" name="空心弧 20">
              <a:extLst>
                <a:ext uri="{FF2B5EF4-FFF2-40B4-BE49-F238E27FC236}">
                  <a16:creationId xmlns:a16="http://schemas.microsoft.com/office/drawing/2014/main" id="{E10A4A1A-1021-4B4E-961E-C49BEB401AF5}"/>
                </a:ext>
              </a:extLst>
            </p:cNvPr>
            <p:cNvSpPr/>
            <p:nvPr/>
          </p:nvSpPr>
          <p:spPr>
            <a:xfrm>
              <a:off x="1012538" y="2362200"/>
              <a:ext cx="2133600" cy="2133600"/>
            </a:xfrm>
            <a:prstGeom prst="blockArc">
              <a:avLst>
                <a:gd name="adj1" fmla="val 14962195"/>
                <a:gd name="adj2" fmla="val 17427870"/>
                <a:gd name="adj3" fmla="val 532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空心弧 21">
              <a:extLst>
                <a:ext uri="{FF2B5EF4-FFF2-40B4-BE49-F238E27FC236}">
                  <a16:creationId xmlns:a16="http://schemas.microsoft.com/office/drawing/2014/main" id="{5D04384C-F23F-4E85-9E8D-AB07DF3BCBE0}"/>
                </a:ext>
              </a:extLst>
            </p:cNvPr>
            <p:cNvSpPr/>
            <p:nvPr/>
          </p:nvSpPr>
          <p:spPr>
            <a:xfrm rot="10800000">
              <a:off x="1012538" y="2362200"/>
              <a:ext cx="2133600" cy="2133600"/>
            </a:xfrm>
            <a:prstGeom prst="blockArc">
              <a:avLst>
                <a:gd name="adj1" fmla="val 14962195"/>
                <a:gd name="adj2" fmla="val 17427870"/>
                <a:gd name="adj3" fmla="val 532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4" name="Freeform 92">
            <a:extLst>
              <a:ext uri="{FF2B5EF4-FFF2-40B4-BE49-F238E27FC236}">
                <a16:creationId xmlns:a16="http://schemas.microsoft.com/office/drawing/2014/main" id="{7A2CDABE-5E2D-4B8C-BB17-FC937AA7196F}"/>
              </a:ext>
            </a:extLst>
          </p:cNvPr>
          <p:cNvSpPr/>
          <p:nvPr/>
        </p:nvSpPr>
        <p:spPr>
          <a:xfrm>
            <a:off x="7806797" y="2207860"/>
            <a:ext cx="346159" cy="349571"/>
          </a:xfrm>
          <a:custGeom>
            <a:avLst/>
            <a:gdLst>
              <a:gd name="connsiteX0" fmla="*/ 175624 w 601711"/>
              <a:gd name="connsiteY0" fmla="*/ 342313 h 607639"/>
              <a:gd name="connsiteX1" fmla="*/ 192950 w 601711"/>
              <a:gd name="connsiteY1" fmla="*/ 359711 h 607639"/>
              <a:gd name="connsiteX2" fmla="*/ 192950 w 601711"/>
              <a:gd name="connsiteY2" fmla="*/ 360540 h 607639"/>
              <a:gd name="connsiteX3" fmla="*/ 205575 w 601711"/>
              <a:gd name="connsiteY3" fmla="*/ 362841 h 607639"/>
              <a:gd name="connsiteX4" fmla="*/ 219307 w 601711"/>
              <a:gd name="connsiteY4" fmla="*/ 386223 h 607639"/>
              <a:gd name="connsiteX5" fmla="*/ 210275 w 601711"/>
              <a:gd name="connsiteY5" fmla="*/ 398374 h 607639"/>
              <a:gd name="connsiteX6" fmla="*/ 195899 w 601711"/>
              <a:gd name="connsiteY6" fmla="*/ 399939 h 607639"/>
              <a:gd name="connsiteX7" fmla="*/ 179771 w 601711"/>
              <a:gd name="connsiteY7" fmla="*/ 397546 h 607639"/>
              <a:gd name="connsiteX8" fmla="*/ 170094 w 601711"/>
              <a:gd name="connsiteY8" fmla="*/ 401320 h 607639"/>
              <a:gd name="connsiteX9" fmla="*/ 189355 w 601711"/>
              <a:gd name="connsiteY9" fmla="*/ 411538 h 607639"/>
              <a:gd name="connsiteX10" fmla="*/ 227785 w 601711"/>
              <a:gd name="connsiteY10" fmla="*/ 456092 h 607639"/>
              <a:gd name="connsiteX11" fmla="*/ 191936 w 601711"/>
              <a:gd name="connsiteY11" fmla="*/ 499266 h 607639"/>
              <a:gd name="connsiteX12" fmla="*/ 191936 w 601711"/>
              <a:gd name="connsiteY12" fmla="*/ 503869 h 607639"/>
              <a:gd name="connsiteX13" fmla="*/ 174610 w 601711"/>
              <a:gd name="connsiteY13" fmla="*/ 521267 h 607639"/>
              <a:gd name="connsiteX14" fmla="*/ 157192 w 601711"/>
              <a:gd name="connsiteY14" fmla="*/ 503869 h 607639"/>
              <a:gd name="connsiteX15" fmla="*/ 157192 w 601711"/>
              <a:gd name="connsiteY15" fmla="*/ 501567 h 607639"/>
              <a:gd name="connsiteX16" fmla="*/ 138853 w 601711"/>
              <a:gd name="connsiteY16" fmla="*/ 497701 h 607639"/>
              <a:gd name="connsiteX17" fmla="*/ 125767 w 601711"/>
              <a:gd name="connsiteY17" fmla="*/ 474227 h 607639"/>
              <a:gd name="connsiteX18" fmla="*/ 135259 w 601711"/>
              <a:gd name="connsiteY18" fmla="*/ 461248 h 607639"/>
              <a:gd name="connsiteX19" fmla="*/ 149728 w 601711"/>
              <a:gd name="connsiteY19" fmla="*/ 460143 h 607639"/>
              <a:gd name="connsiteX20" fmla="*/ 170002 w 601711"/>
              <a:gd name="connsiteY20" fmla="*/ 463825 h 607639"/>
              <a:gd name="connsiteX21" fmla="*/ 181706 w 601711"/>
              <a:gd name="connsiteY21" fmla="*/ 458946 h 607639"/>
              <a:gd name="connsiteX22" fmla="*/ 165579 w 601711"/>
              <a:gd name="connsiteY22" fmla="*/ 448544 h 607639"/>
              <a:gd name="connsiteX23" fmla="*/ 124200 w 601711"/>
              <a:gd name="connsiteY23" fmla="*/ 404726 h 607639"/>
              <a:gd name="connsiteX24" fmla="*/ 158206 w 601711"/>
              <a:gd name="connsiteY24" fmla="*/ 363025 h 607639"/>
              <a:gd name="connsiteX25" fmla="*/ 158206 w 601711"/>
              <a:gd name="connsiteY25" fmla="*/ 359711 h 607639"/>
              <a:gd name="connsiteX26" fmla="*/ 175624 w 601711"/>
              <a:gd name="connsiteY26" fmla="*/ 342313 h 607639"/>
              <a:gd name="connsiteX27" fmla="*/ 175980 w 601711"/>
              <a:gd name="connsiteY27" fmla="*/ 316286 h 607639"/>
              <a:gd name="connsiteX28" fmla="*/ 60288 w 601711"/>
              <a:gd name="connsiteY28" fmla="*/ 431815 h 607639"/>
              <a:gd name="connsiteX29" fmla="*/ 175980 w 601711"/>
              <a:gd name="connsiteY29" fmla="*/ 547343 h 607639"/>
              <a:gd name="connsiteX30" fmla="*/ 291671 w 601711"/>
              <a:gd name="connsiteY30" fmla="*/ 431815 h 607639"/>
              <a:gd name="connsiteX31" fmla="*/ 175980 w 601711"/>
              <a:gd name="connsiteY31" fmla="*/ 316286 h 607639"/>
              <a:gd name="connsiteX32" fmla="*/ 175980 w 601711"/>
              <a:gd name="connsiteY32" fmla="*/ 256082 h 607639"/>
              <a:gd name="connsiteX33" fmla="*/ 352051 w 601711"/>
              <a:gd name="connsiteY33" fmla="*/ 431815 h 607639"/>
              <a:gd name="connsiteX34" fmla="*/ 175980 w 601711"/>
              <a:gd name="connsiteY34" fmla="*/ 607639 h 607639"/>
              <a:gd name="connsiteX35" fmla="*/ 0 w 601711"/>
              <a:gd name="connsiteY35" fmla="*/ 431815 h 607639"/>
              <a:gd name="connsiteX36" fmla="*/ 175980 w 601711"/>
              <a:gd name="connsiteY36" fmla="*/ 256082 h 607639"/>
              <a:gd name="connsiteX37" fmla="*/ 224697 w 601711"/>
              <a:gd name="connsiteY37" fmla="*/ 186030 h 607639"/>
              <a:gd name="connsiteX38" fmla="*/ 382969 w 601711"/>
              <a:gd name="connsiteY38" fmla="*/ 232699 h 607639"/>
              <a:gd name="connsiteX39" fmla="*/ 541241 w 601711"/>
              <a:gd name="connsiteY39" fmla="*/ 186030 h 607639"/>
              <a:gd name="connsiteX40" fmla="*/ 382969 w 601711"/>
              <a:gd name="connsiteY40" fmla="*/ 212632 h 607639"/>
              <a:gd name="connsiteX41" fmla="*/ 224697 w 601711"/>
              <a:gd name="connsiteY41" fmla="*/ 186030 h 607639"/>
              <a:gd name="connsiteX42" fmla="*/ 382969 w 601711"/>
              <a:gd name="connsiteY42" fmla="*/ 60292 h 607639"/>
              <a:gd name="connsiteX43" fmla="*/ 224513 w 601711"/>
              <a:gd name="connsiteY43" fmla="*/ 106316 h 607639"/>
              <a:gd name="connsiteX44" fmla="*/ 382969 w 601711"/>
              <a:gd name="connsiteY44" fmla="*/ 152341 h 607639"/>
              <a:gd name="connsiteX45" fmla="*/ 541334 w 601711"/>
              <a:gd name="connsiteY45" fmla="*/ 106316 h 607639"/>
              <a:gd name="connsiteX46" fmla="*/ 382969 w 601711"/>
              <a:gd name="connsiteY46" fmla="*/ 60292 h 607639"/>
              <a:gd name="connsiteX47" fmla="*/ 382969 w 601711"/>
              <a:gd name="connsiteY47" fmla="*/ 0 h 607639"/>
              <a:gd name="connsiteX48" fmla="*/ 601711 w 601711"/>
              <a:gd name="connsiteY48" fmla="*/ 106316 h 607639"/>
              <a:gd name="connsiteX49" fmla="*/ 590281 w 601711"/>
              <a:gd name="connsiteY49" fmla="*/ 146357 h 607639"/>
              <a:gd name="connsiteX50" fmla="*/ 601711 w 601711"/>
              <a:gd name="connsiteY50" fmla="*/ 186675 h 607639"/>
              <a:gd name="connsiteX51" fmla="*/ 590373 w 601711"/>
              <a:gd name="connsiteY51" fmla="*/ 226716 h 607639"/>
              <a:gd name="connsiteX52" fmla="*/ 601711 w 601711"/>
              <a:gd name="connsiteY52" fmla="*/ 267033 h 607639"/>
              <a:gd name="connsiteX53" fmla="*/ 590281 w 601711"/>
              <a:gd name="connsiteY53" fmla="*/ 307074 h 607639"/>
              <a:gd name="connsiteX54" fmla="*/ 601711 w 601711"/>
              <a:gd name="connsiteY54" fmla="*/ 347392 h 607639"/>
              <a:gd name="connsiteX55" fmla="*/ 391173 w 601711"/>
              <a:gd name="connsiteY55" fmla="*/ 453524 h 607639"/>
              <a:gd name="connsiteX56" fmla="*/ 392279 w 601711"/>
              <a:gd name="connsiteY56" fmla="*/ 431801 h 607639"/>
              <a:gd name="connsiteX57" fmla="*/ 388684 w 601711"/>
              <a:gd name="connsiteY57" fmla="*/ 393324 h 607639"/>
              <a:gd name="connsiteX58" fmla="*/ 541057 w 601711"/>
              <a:gd name="connsiteY58" fmla="*/ 346840 h 607639"/>
              <a:gd name="connsiteX59" fmla="*/ 383983 w 601711"/>
              <a:gd name="connsiteY59" fmla="*/ 373258 h 607639"/>
              <a:gd name="connsiteX60" fmla="*/ 355961 w 601711"/>
              <a:gd name="connsiteY60" fmla="*/ 312321 h 607639"/>
              <a:gd name="connsiteX61" fmla="*/ 382969 w 601711"/>
              <a:gd name="connsiteY61" fmla="*/ 313058 h 607639"/>
              <a:gd name="connsiteX62" fmla="*/ 541241 w 601711"/>
              <a:gd name="connsiteY62" fmla="*/ 266389 h 607639"/>
              <a:gd name="connsiteX63" fmla="*/ 382969 w 601711"/>
              <a:gd name="connsiteY63" fmla="*/ 292991 h 607639"/>
              <a:gd name="connsiteX64" fmla="*/ 339922 w 601711"/>
              <a:gd name="connsiteY64" fmla="*/ 291334 h 607639"/>
              <a:gd name="connsiteX65" fmla="*/ 176026 w 601711"/>
              <a:gd name="connsiteY65" fmla="*/ 215854 h 607639"/>
              <a:gd name="connsiteX66" fmla="*/ 170219 w 601711"/>
              <a:gd name="connsiteY66" fmla="*/ 216130 h 607639"/>
              <a:gd name="connsiteX67" fmla="*/ 164135 w 601711"/>
              <a:gd name="connsiteY67" fmla="*/ 186675 h 607639"/>
              <a:gd name="connsiteX68" fmla="*/ 175566 w 601711"/>
              <a:gd name="connsiteY68" fmla="*/ 146357 h 607639"/>
              <a:gd name="connsiteX69" fmla="*/ 164135 w 601711"/>
              <a:gd name="connsiteY69" fmla="*/ 106316 h 607639"/>
              <a:gd name="connsiteX70" fmla="*/ 382969 w 601711"/>
              <a:gd name="connsiteY70" fmla="*/ 0 h 60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1711" h="607639">
                <a:moveTo>
                  <a:pt x="175624" y="342313"/>
                </a:moveTo>
                <a:cubicBezTo>
                  <a:pt x="185208" y="342313"/>
                  <a:pt x="192950" y="350138"/>
                  <a:pt x="192950" y="359711"/>
                </a:cubicBezTo>
                <a:lnTo>
                  <a:pt x="192950" y="360540"/>
                </a:lnTo>
                <a:cubicBezTo>
                  <a:pt x="197465" y="361092"/>
                  <a:pt x="201612" y="361829"/>
                  <a:pt x="205575" y="362841"/>
                </a:cubicBezTo>
                <a:cubicBezTo>
                  <a:pt x="215713" y="365511"/>
                  <a:pt x="221887" y="376005"/>
                  <a:pt x="219307" y="386223"/>
                </a:cubicBezTo>
                <a:cubicBezTo>
                  <a:pt x="217832" y="391838"/>
                  <a:pt x="214607" y="395981"/>
                  <a:pt x="210275" y="398374"/>
                </a:cubicBezTo>
                <a:cubicBezTo>
                  <a:pt x="205944" y="400860"/>
                  <a:pt x="200691" y="401412"/>
                  <a:pt x="195899" y="399939"/>
                </a:cubicBezTo>
                <a:cubicBezTo>
                  <a:pt x="190738" y="398374"/>
                  <a:pt x="185393" y="397546"/>
                  <a:pt x="179771" y="397546"/>
                </a:cubicBezTo>
                <a:cubicBezTo>
                  <a:pt x="178204" y="397546"/>
                  <a:pt x="170094" y="397730"/>
                  <a:pt x="170094" y="401320"/>
                </a:cubicBezTo>
                <a:cubicBezTo>
                  <a:pt x="170094" y="402425"/>
                  <a:pt x="172583" y="405186"/>
                  <a:pt x="189355" y="411538"/>
                </a:cubicBezTo>
                <a:cubicBezTo>
                  <a:pt x="215897" y="420836"/>
                  <a:pt x="227785" y="434644"/>
                  <a:pt x="227785" y="456092"/>
                </a:cubicBezTo>
                <a:cubicBezTo>
                  <a:pt x="227785" y="476805"/>
                  <a:pt x="213869" y="493282"/>
                  <a:pt x="191936" y="499266"/>
                </a:cubicBezTo>
                <a:lnTo>
                  <a:pt x="191936" y="503869"/>
                </a:lnTo>
                <a:cubicBezTo>
                  <a:pt x="191936" y="513442"/>
                  <a:pt x="184195" y="521267"/>
                  <a:pt x="174610" y="521267"/>
                </a:cubicBezTo>
                <a:cubicBezTo>
                  <a:pt x="165026" y="521267"/>
                  <a:pt x="157192" y="513442"/>
                  <a:pt x="157192" y="503869"/>
                </a:cubicBezTo>
                <a:lnTo>
                  <a:pt x="157192" y="501567"/>
                </a:lnTo>
                <a:cubicBezTo>
                  <a:pt x="150833" y="500831"/>
                  <a:pt x="144567" y="499542"/>
                  <a:pt x="138853" y="497701"/>
                </a:cubicBezTo>
                <a:cubicBezTo>
                  <a:pt x="128992" y="494479"/>
                  <a:pt x="123278" y="484261"/>
                  <a:pt x="125767" y="474227"/>
                </a:cubicBezTo>
                <a:cubicBezTo>
                  <a:pt x="127425" y="467783"/>
                  <a:pt x="130743" y="463549"/>
                  <a:pt x="135259" y="461248"/>
                </a:cubicBezTo>
                <a:cubicBezTo>
                  <a:pt x="139590" y="458854"/>
                  <a:pt x="145028" y="458486"/>
                  <a:pt x="149728" y="460143"/>
                </a:cubicBezTo>
                <a:cubicBezTo>
                  <a:pt x="156547" y="462628"/>
                  <a:pt x="163275" y="463825"/>
                  <a:pt x="170002" y="463825"/>
                </a:cubicBezTo>
                <a:cubicBezTo>
                  <a:pt x="174334" y="463825"/>
                  <a:pt x="181706" y="462812"/>
                  <a:pt x="181706" y="458946"/>
                </a:cubicBezTo>
                <a:cubicBezTo>
                  <a:pt x="181706" y="457473"/>
                  <a:pt x="181706" y="454067"/>
                  <a:pt x="165579" y="448544"/>
                </a:cubicBezTo>
                <a:cubicBezTo>
                  <a:pt x="147792" y="442653"/>
                  <a:pt x="124200" y="431606"/>
                  <a:pt x="124200" y="404726"/>
                </a:cubicBezTo>
                <a:cubicBezTo>
                  <a:pt x="124200" y="384750"/>
                  <a:pt x="137102" y="369285"/>
                  <a:pt x="158206" y="363025"/>
                </a:cubicBezTo>
                <a:lnTo>
                  <a:pt x="158206" y="359711"/>
                </a:lnTo>
                <a:cubicBezTo>
                  <a:pt x="158206" y="350138"/>
                  <a:pt x="165947" y="342313"/>
                  <a:pt x="175624" y="342313"/>
                </a:cubicBezTo>
                <a:close/>
                <a:moveTo>
                  <a:pt x="175980" y="316286"/>
                </a:moveTo>
                <a:cubicBezTo>
                  <a:pt x="112188" y="316286"/>
                  <a:pt x="60288" y="368113"/>
                  <a:pt x="60288" y="431815"/>
                </a:cubicBezTo>
                <a:cubicBezTo>
                  <a:pt x="60288" y="495516"/>
                  <a:pt x="112188" y="547343"/>
                  <a:pt x="175980" y="547343"/>
                </a:cubicBezTo>
                <a:cubicBezTo>
                  <a:pt x="239771" y="547343"/>
                  <a:pt x="291671" y="495516"/>
                  <a:pt x="291671" y="431815"/>
                </a:cubicBezTo>
                <a:cubicBezTo>
                  <a:pt x="291671" y="368113"/>
                  <a:pt x="239771" y="316286"/>
                  <a:pt x="175980" y="316286"/>
                </a:cubicBezTo>
                <a:close/>
                <a:moveTo>
                  <a:pt x="175980" y="256082"/>
                </a:moveTo>
                <a:cubicBezTo>
                  <a:pt x="273049" y="256082"/>
                  <a:pt x="352051" y="334881"/>
                  <a:pt x="352051" y="431815"/>
                </a:cubicBezTo>
                <a:cubicBezTo>
                  <a:pt x="352051" y="528748"/>
                  <a:pt x="273049" y="607639"/>
                  <a:pt x="175980" y="607639"/>
                </a:cubicBezTo>
                <a:cubicBezTo>
                  <a:pt x="78909" y="607639"/>
                  <a:pt x="0" y="528748"/>
                  <a:pt x="0" y="431815"/>
                </a:cubicBezTo>
                <a:cubicBezTo>
                  <a:pt x="0" y="334881"/>
                  <a:pt x="78909" y="256082"/>
                  <a:pt x="175980" y="256082"/>
                </a:cubicBezTo>
                <a:close/>
                <a:moveTo>
                  <a:pt x="224697" y="186030"/>
                </a:moveTo>
                <a:cubicBezTo>
                  <a:pt x="223222" y="194683"/>
                  <a:pt x="264611" y="232699"/>
                  <a:pt x="382969" y="232699"/>
                </a:cubicBezTo>
                <a:cubicBezTo>
                  <a:pt x="483445" y="232699"/>
                  <a:pt x="541426" y="202599"/>
                  <a:pt x="541241" y="186030"/>
                </a:cubicBezTo>
                <a:cubicBezTo>
                  <a:pt x="494599" y="206373"/>
                  <a:pt x="421777" y="212632"/>
                  <a:pt x="382969" y="212632"/>
                </a:cubicBezTo>
                <a:cubicBezTo>
                  <a:pt x="344070" y="212632"/>
                  <a:pt x="250600" y="199746"/>
                  <a:pt x="224697" y="186030"/>
                </a:cubicBezTo>
                <a:close/>
                <a:moveTo>
                  <a:pt x="382969" y="60292"/>
                </a:moveTo>
                <a:cubicBezTo>
                  <a:pt x="295399" y="60292"/>
                  <a:pt x="224513" y="80911"/>
                  <a:pt x="224513" y="106316"/>
                </a:cubicBezTo>
                <a:cubicBezTo>
                  <a:pt x="224513" y="131722"/>
                  <a:pt x="295399" y="152341"/>
                  <a:pt x="382969" y="152341"/>
                </a:cubicBezTo>
                <a:cubicBezTo>
                  <a:pt x="470448" y="152341"/>
                  <a:pt x="541334" y="131722"/>
                  <a:pt x="541334" y="106316"/>
                </a:cubicBezTo>
                <a:cubicBezTo>
                  <a:pt x="541334" y="80911"/>
                  <a:pt x="470448" y="60292"/>
                  <a:pt x="382969" y="60292"/>
                </a:cubicBezTo>
                <a:close/>
                <a:moveTo>
                  <a:pt x="382969" y="0"/>
                </a:moveTo>
                <a:cubicBezTo>
                  <a:pt x="448693" y="0"/>
                  <a:pt x="601711" y="10309"/>
                  <a:pt x="601711" y="106316"/>
                </a:cubicBezTo>
                <a:cubicBezTo>
                  <a:pt x="601711" y="121872"/>
                  <a:pt x="597379" y="135035"/>
                  <a:pt x="590281" y="146357"/>
                </a:cubicBezTo>
                <a:cubicBezTo>
                  <a:pt x="597471" y="157771"/>
                  <a:pt x="601711" y="171026"/>
                  <a:pt x="601711" y="186675"/>
                </a:cubicBezTo>
                <a:cubicBezTo>
                  <a:pt x="601711" y="202231"/>
                  <a:pt x="597379" y="215302"/>
                  <a:pt x="590373" y="226716"/>
                </a:cubicBezTo>
                <a:cubicBezTo>
                  <a:pt x="597471" y="238038"/>
                  <a:pt x="601711" y="251385"/>
                  <a:pt x="601711" y="267033"/>
                </a:cubicBezTo>
                <a:cubicBezTo>
                  <a:pt x="601711" y="282589"/>
                  <a:pt x="597379" y="295660"/>
                  <a:pt x="590281" y="307074"/>
                </a:cubicBezTo>
                <a:cubicBezTo>
                  <a:pt x="597471" y="318488"/>
                  <a:pt x="601711" y="331743"/>
                  <a:pt x="601711" y="347392"/>
                </a:cubicBezTo>
                <a:cubicBezTo>
                  <a:pt x="601711" y="439533"/>
                  <a:pt x="460584" y="452696"/>
                  <a:pt x="391173" y="453524"/>
                </a:cubicBezTo>
                <a:cubicBezTo>
                  <a:pt x="391911" y="446436"/>
                  <a:pt x="392279" y="439164"/>
                  <a:pt x="392279" y="431801"/>
                </a:cubicBezTo>
                <a:cubicBezTo>
                  <a:pt x="392279" y="418638"/>
                  <a:pt x="390897" y="405843"/>
                  <a:pt x="388684" y="393324"/>
                </a:cubicBezTo>
                <a:cubicBezTo>
                  <a:pt x="473305" y="392404"/>
                  <a:pt x="540873" y="371601"/>
                  <a:pt x="541057" y="346840"/>
                </a:cubicBezTo>
                <a:cubicBezTo>
                  <a:pt x="491280" y="369300"/>
                  <a:pt x="423067" y="373258"/>
                  <a:pt x="383983" y="373258"/>
                </a:cubicBezTo>
                <a:cubicBezTo>
                  <a:pt x="377807" y="351350"/>
                  <a:pt x="368405" y="330823"/>
                  <a:pt x="355961" y="312321"/>
                </a:cubicBezTo>
                <a:cubicBezTo>
                  <a:pt x="364810" y="312781"/>
                  <a:pt x="373751" y="313058"/>
                  <a:pt x="382969" y="313058"/>
                </a:cubicBezTo>
                <a:cubicBezTo>
                  <a:pt x="470448" y="313058"/>
                  <a:pt x="541241" y="291794"/>
                  <a:pt x="541241" y="266389"/>
                </a:cubicBezTo>
                <a:cubicBezTo>
                  <a:pt x="491004" y="289217"/>
                  <a:pt x="421777" y="292991"/>
                  <a:pt x="382969" y="292991"/>
                </a:cubicBezTo>
                <a:cubicBezTo>
                  <a:pt x="371078" y="292991"/>
                  <a:pt x="356145" y="292531"/>
                  <a:pt x="339922" y="291334"/>
                </a:cubicBezTo>
                <a:cubicBezTo>
                  <a:pt x="300284" y="245218"/>
                  <a:pt x="241566" y="215854"/>
                  <a:pt x="176026" y="215854"/>
                </a:cubicBezTo>
                <a:cubicBezTo>
                  <a:pt x="174091" y="215854"/>
                  <a:pt x="172155" y="216130"/>
                  <a:pt x="170219" y="216130"/>
                </a:cubicBezTo>
                <a:cubicBezTo>
                  <a:pt x="166440" y="207386"/>
                  <a:pt x="164135" y="197629"/>
                  <a:pt x="164135" y="186675"/>
                </a:cubicBezTo>
                <a:cubicBezTo>
                  <a:pt x="164135" y="171026"/>
                  <a:pt x="168376" y="157771"/>
                  <a:pt x="175566" y="146357"/>
                </a:cubicBezTo>
                <a:cubicBezTo>
                  <a:pt x="168560" y="135035"/>
                  <a:pt x="164135" y="121872"/>
                  <a:pt x="164135" y="106316"/>
                </a:cubicBezTo>
                <a:cubicBezTo>
                  <a:pt x="164135" y="10309"/>
                  <a:pt x="317153" y="0"/>
                  <a:pt x="382969" y="0"/>
                </a:cubicBezTo>
                <a:close/>
              </a:path>
            </a:pathLst>
          </a:custGeom>
          <a:solidFill>
            <a:schemeClr val="bg1"/>
          </a:solidFill>
          <a:ln w="6890"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 name="椭圆 24">
            <a:extLst>
              <a:ext uri="{FF2B5EF4-FFF2-40B4-BE49-F238E27FC236}">
                <a16:creationId xmlns:a16="http://schemas.microsoft.com/office/drawing/2014/main" id="{E71FEBC1-6090-40D0-A188-956C40439860}"/>
              </a:ext>
            </a:extLst>
          </p:cNvPr>
          <p:cNvSpPr/>
          <p:nvPr/>
        </p:nvSpPr>
        <p:spPr>
          <a:xfrm>
            <a:off x="6393539" y="1686964"/>
            <a:ext cx="2010562" cy="2010562"/>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6" name="椭圆 25">
            <a:extLst>
              <a:ext uri="{FF2B5EF4-FFF2-40B4-BE49-F238E27FC236}">
                <a16:creationId xmlns:a16="http://schemas.microsoft.com/office/drawing/2014/main" id="{D3954D1B-997E-4A6F-9F1F-5BA525F309DA}"/>
              </a:ext>
            </a:extLst>
          </p:cNvPr>
          <p:cNvSpPr/>
          <p:nvPr/>
        </p:nvSpPr>
        <p:spPr>
          <a:xfrm rot="10800000">
            <a:off x="6502365" y="1792301"/>
            <a:ext cx="1799889" cy="1799890"/>
          </a:xfrm>
          <a:prstGeom prst="ellipse">
            <a:avLst/>
          </a:prstGeom>
          <a:gradFill>
            <a:gsLst>
              <a:gs pos="0">
                <a:schemeClr val="bg1">
                  <a:lumMod val="95000"/>
                </a:schemeClr>
              </a:gs>
              <a:gs pos="100000">
                <a:schemeClr val="bg1"/>
              </a:gs>
            </a:gsLst>
            <a:lin ang="16200000" scaled="0"/>
          </a:gradFill>
          <a:ln>
            <a:noFill/>
          </a:ln>
          <a:effectLst>
            <a:outerShdw blurRad="190500" dist="190500" dir="10800000" algn="r" rotWithShape="0">
              <a:prstClr val="black">
                <a:alpha val="15000"/>
              </a:prst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800" b="0" i="0" u="none" strike="noStrike" kern="1200" cap="none" spc="0" normalizeH="0" baseline="0" noProof="0">
              <a:ln>
                <a:noFill/>
              </a:ln>
              <a:gradFill>
                <a:gsLst>
                  <a:gs pos="0">
                    <a:srgbClr val="1C1362">
                      <a:lumMod val="20000"/>
                      <a:lumOff val="80000"/>
                    </a:srgbClr>
                  </a:gs>
                  <a:gs pos="100000">
                    <a:prstClr val="white"/>
                  </a:gs>
                </a:gsLst>
                <a:lin ang="16200000" scaled="0"/>
              </a:gradFill>
              <a:effectLst>
                <a:outerShdw blurRad="127000" dist="38100" dir="2700000" algn="tl" rotWithShape="0">
                  <a:srgbClr val="40DCDC">
                    <a:lumMod val="50000"/>
                    <a:alpha val="35000"/>
                  </a:srgbClr>
                </a:outerShdw>
              </a:effectLst>
              <a:uLnTx/>
              <a:uFillTx/>
              <a:latin typeface="微软雅黑" panose="020B0503020204020204" pitchFamily="34" charset="-122"/>
              <a:ea typeface="微软雅黑" panose="020B0503020204020204" pitchFamily="34" charset="-122"/>
              <a:cs typeface="OPPOSans R"/>
            </a:endParaRPr>
          </a:p>
        </p:txBody>
      </p:sp>
      <p:sp>
        <p:nvSpPr>
          <p:cNvPr id="27" name="图形 25">
            <a:extLst>
              <a:ext uri="{FF2B5EF4-FFF2-40B4-BE49-F238E27FC236}">
                <a16:creationId xmlns:a16="http://schemas.microsoft.com/office/drawing/2014/main" id="{C535B996-6AFF-4C6A-99F0-1225C14E1598}"/>
              </a:ext>
            </a:extLst>
          </p:cNvPr>
          <p:cNvSpPr/>
          <p:nvPr/>
        </p:nvSpPr>
        <p:spPr>
          <a:xfrm>
            <a:off x="7183574" y="2192112"/>
            <a:ext cx="403394" cy="352488"/>
          </a:xfrm>
          <a:custGeom>
            <a:avLst/>
            <a:gdLst>
              <a:gd name="connsiteX0" fmla="*/ 42720 w 498145"/>
              <a:gd name="connsiteY0" fmla="*/ 42744 h 435284"/>
              <a:gd name="connsiteX1" fmla="*/ 249063 w 498145"/>
              <a:gd name="connsiteY1" fmla="*/ 42726 h 435284"/>
              <a:gd name="connsiteX2" fmla="*/ 249081 w 498145"/>
              <a:gd name="connsiteY2" fmla="*/ 42744 h 435284"/>
              <a:gd name="connsiteX3" fmla="*/ 455424 w 498145"/>
              <a:gd name="connsiteY3" fmla="*/ 42772 h 435284"/>
              <a:gd name="connsiteX4" fmla="*/ 459673 w 498145"/>
              <a:gd name="connsiteY4" fmla="*/ 244655 h 435284"/>
              <a:gd name="connsiteX5" fmla="*/ 455418 w 498145"/>
              <a:gd name="connsiteY5" fmla="*/ 249105 h 435284"/>
              <a:gd name="connsiteX6" fmla="*/ 283466 w 498145"/>
              <a:gd name="connsiteY6" fmla="*/ 421032 h 435284"/>
              <a:gd name="connsiteX7" fmla="*/ 214685 w 498145"/>
              <a:gd name="connsiteY7" fmla="*/ 421046 h 435284"/>
              <a:gd name="connsiteX8" fmla="*/ 214671 w 498145"/>
              <a:gd name="connsiteY8" fmla="*/ 421032 h 435284"/>
              <a:gd name="connsiteX9" fmla="*/ 42744 w 498145"/>
              <a:gd name="connsiteY9" fmla="*/ 249105 h 435284"/>
              <a:gd name="connsiteX10" fmla="*/ 42726 w 498145"/>
              <a:gd name="connsiteY10" fmla="*/ 42761 h 435284"/>
              <a:gd name="connsiteX11" fmla="*/ 42744 w 498145"/>
              <a:gd name="connsiteY11" fmla="*/ 42744 h 435284"/>
              <a:gd name="connsiteX12" fmla="*/ 77129 w 498145"/>
              <a:gd name="connsiteY12" fmla="*/ 77154 h 435284"/>
              <a:gd name="connsiteX13" fmla="*/ 73457 w 498145"/>
              <a:gd name="connsiteY13" fmla="*/ 210829 h 435284"/>
              <a:gd name="connsiteX14" fmla="*/ 77105 w 498145"/>
              <a:gd name="connsiteY14" fmla="*/ 214720 h 435284"/>
              <a:gd name="connsiteX15" fmla="*/ 249081 w 498145"/>
              <a:gd name="connsiteY15" fmla="*/ 386647 h 435284"/>
              <a:gd name="connsiteX16" fmla="*/ 386622 w 498145"/>
              <a:gd name="connsiteY16" fmla="*/ 249105 h 435284"/>
              <a:gd name="connsiteX17" fmla="*/ 335069 w 498145"/>
              <a:gd name="connsiteY17" fmla="*/ 197503 h 435284"/>
              <a:gd name="connsiteX18" fmla="*/ 292050 w 498145"/>
              <a:gd name="connsiteY18" fmla="*/ 240497 h 435284"/>
              <a:gd name="connsiteX19" fmla="*/ 178875 w 498145"/>
              <a:gd name="connsiteY19" fmla="*/ 246916 h 435284"/>
              <a:gd name="connsiteX20" fmla="*/ 175082 w 498145"/>
              <a:gd name="connsiteY20" fmla="*/ 243707 h 435284"/>
              <a:gd name="connsiteX21" fmla="*/ 171677 w 498145"/>
              <a:gd name="connsiteY21" fmla="*/ 240497 h 435284"/>
              <a:gd name="connsiteX22" fmla="*/ 165209 w 498145"/>
              <a:gd name="connsiteY22" fmla="*/ 127492 h 435284"/>
              <a:gd name="connsiteX23" fmla="*/ 168418 w 498145"/>
              <a:gd name="connsiteY23" fmla="*/ 123601 h 435284"/>
              <a:gd name="connsiteX24" fmla="*/ 171701 w 498145"/>
              <a:gd name="connsiteY24" fmla="*/ 120123 h 435284"/>
              <a:gd name="connsiteX25" fmla="*/ 214671 w 498145"/>
              <a:gd name="connsiteY25" fmla="*/ 77154 h 435284"/>
              <a:gd name="connsiteX26" fmla="*/ 84668 w 498145"/>
              <a:gd name="connsiteY26" fmla="*/ 70345 h 435284"/>
              <a:gd name="connsiteX27" fmla="*/ 80631 w 498145"/>
              <a:gd name="connsiteY27" fmla="*/ 73798 h 435284"/>
              <a:gd name="connsiteX28" fmla="*/ 77129 w 498145"/>
              <a:gd name="connsiteY28" fmla="*/ 77154 h 435284"/>
              <a:gd name="connsiteX29" fmla="*/ 206622 w 498145"/>
              <a:gd name="connsiteY29" fmla="*/ 153949 h 435284"/>
              <a:gd name="connsiteX30" fmla="*/ 204433 w 498145"/>
              <a:gd name="connsiteY30" fmla="*/ 156284 h 435284"/>
              <a:gd name="connsiteX31" fmla="*/ 207821 w 498145"/>
              <a:gd name="connsiteY31" fmla="*/ 207758 h 435284"/>
              <a:gd name="connsiteX32" fmla="*/ 254893 w 498145"/>
              <a:gd name="connsiteY32" fmla="*/ 208616 h 435284"/>
              <a:gd name="connsiteX33" fmla="*/ 257665 w 498145"/>
              <a:gd name="connsiteY33" fmla="*/ 206111 h 435284"/>
              <a:gd name="connsiteX34" fmla="*/ 317852 w 498145"/>
              <a:gd name="connsiteY34" fmla="*/ 145924 h 435284"/>
              <a:gd name="connsiteX35" fmla="*/ 352237 w 498145"/>
              <a:gd name="connsiteY35" fmla="*/ 145924 h 435284"/>
              <a:gd name="connsiteX36" fmla="*/ 421032 w 498145"/>
              <a:gd name="connsiteY36" fmla="*/ 214695 h 435284"/>
              <a:gd name="connsiteX37" fmla="*/ 424364 w 498145"/>
              <a:gd name="connsiteY37" fmla="*/ 211194 h 435284"/>
              <a:gd name="connsiteX38" fmla="*/ 427841 w 498145"/>
              <a:gd name="connsiteY38" fmla="*/ 84692 h 435284"/>
              <a:gd name="connsiteX39" fmla="*/ 424364 w 498145"/>
              <a:gd name="connsiteY39" fmla="*/ 80655 h 435284"/>
              <a:gd name="connsiteX40" fmla="*/ 421032 w 498145"/>
              <a:gd name="connsiteY40" fmla="*/ 77154 h 435284"/>
              <a:gd name="connsiteX41" fmla="*/ 287333 w 498145"/>
              <a:gd name="connsiteY41" fmla="*/ 73482 h 435284"/>
              <a:gd name="connsiteX42" fmla="*/ 283442 w 498145"/>
              <a:gd name="connsiteY42" fmla="*/ 77129 h 435284"/>
              <a:gd name="connsiteX43" fmla="*/ 206622 w 498145"/>
              <a:gd name="connsiteY43" fmla="*/ 153974 h 43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8145" h="435284">
                <a:moveTo>
                  <a:pt x="42720" y="42744"/>
                </a:moveTo>
                <a:cubicBezTo>
                  <a:pt x="99695" y="-14241"/>
                  <a:pt x="192078" y="-14249"/>
                  <a:pt x="249063" y="42726"/>
                </a:cubicBezTo>
                <a:cubicBezTo>
                  <a:pt x="249069" y="42732"/>
                  <a:pt x="249075" y="42738"/>
                  <a:pt x="249081" y="42744"/>
                </a:cubicBezTo>
                <a:cubicBezTo>
                  <a:pt x="306069" y="-14228"/>
                  <a:pt x="398452" y="-14216"/>
                  <a:pt x="455424" y="42772"/>
                </a:cubicBezTo>
                <a:cubicBezTo>
                  <a:pt x="510698" y="98061"/>
                  <a:pt x="512571" y="187090"/>
                  <a:pt x="459673" y="244655"/>
                </a:cubicBezTo>
                <a:lnTo>
                  <a:pt x="455418" y="249105"/>
                </a:lnTo>
                <a:lnTo>
                  <a:pt x="283466" y="421032"/>
                </a:lnTo>
                <a:cubicBezTo>
                  <a:pt x="264477" y="440029"/>
                  <a:pt x="233682" y="440036"/>
                  <a:pt x="214685" y="421046"/>
                </a:cubicBezTo>
                <a:cubicBezTo>
                  <a:pt x="214680" y="421041"/>
                  <a:pt x="214676" y="421037"/>
                  <a:pt x="214671" y="421032"/>
                </a:cubicBezTo>
                <a:lnTo>
                  <a:pt x="42744" y="249105"/>
                </a:lnTo>
                <a:cubicBezTo>
                  <a:pt x="-14241" y="192130"/>
                  <a:pt x="-14249" y="99746"/>
                  <a:pt x="42726" y="42761"/>
                </a:cubicBezTo>
                <a:cubicBezTo>
                  <a:pt x="42732" y="42756"/>
                  <a:pt x="42738" y="42750"/>
                  <a:pt x="42744" y="42744"/>
                </a:cubicBezTo>
                <a:close/>
                <a:moveTo>
                  <a:pt x="77129" y="77154"/>
                </a:moveTo>
                <a:cubicBezTo>
                  <a:pt x="40614" y="113672"/>
                  <a:pt x="39002" y="172360"/>
                  <a:pt x="73457" y="210829"/>
                </a:cubicBezTo>
                <a:lnTo>
                  <a:pt x="77105" y="214720"/>
                </a:lnTo>
                <a:lnTo>
                  <a:pt x="249081" y="386647"/>
                </a:lnTo>
                <a:lnTo>
                  <a:pt x="386622" y="249105"/>
                </a:lnTo>
                <a:lnTo>
                  <a:pt x="335069" y="197503"/>
                </a:lnTo>
                <a:lnTo>
                  <a:pt x="292050" y="240497"/>
                </a:lnTo>
                <a:cubicBezTo>
                  <a:pt x="261445" y="271102"/>
                  <a:pt x="212745" y="273864"/>
                  <a:pt x="178875" y="246916"/>
                </a:cubicBezTo>
                <a:lnTo>
                  <a:pt x="175082" y="243707"/>
                </a:lnTo>
                <a:lnTo>
                  <a:pt x="171677" y="240497"/>
                </a:lnTo>
                <a:cubicBezTo>
                  <a:pt x="141200" y="209908"/>
                  <a:pt x="138421" y="161358"/>
                  <a:pt x="165209" y="127492"/>
                </a:cubicBezTo>
                <a:lnTo>
                  <a:pt x="168418" y="123601"/>
                </a:lnTo>
                <a:lnTo>
                  <a:pt x="171701" y="120123"/>
                </a:lnTo>
                <a:lnTo>
                  <a:pt x="214671" y="77154"/>
                </a:lnTo>
                <a:cubicBezTo>
                  <a:pt x="179466" y="41947"/>
                  <a:pt x="123359" y="39008"/>
                  <a:pt x="84668" y="70345"/>
                </a:cubicBezTo>
                <a:lnTo>
                  <a:pt x="80631" y="73798"/>
                </a:lnTo>
                <a:lnTo>
                  <a:pt x="77129" y="77154"/>
                </a:lnTo>
                <a:close/>
                <a:moveTo>
                  <a:pt x="206622" y="153949"/>
                </a:moveTo>
                <a:lnTo>
                  <a:pt x="204433" y="156284"/>
                </a:lnTo>
                <a:cubicBezTo>
                  <a:pt x="191155" y="171434"/>
                  <a:pt x="192672" y="194480"/>
                  <a:pt x="207821" y="207758"/>
                </a:cubicBezTo>
                <a:cubicBezTo>
                  <a:pt x="221203" y="219487"/>
                  <a:pt x="241093" y="219849"/>
                  <a:pt x="254893" y="208616"/>
                </a:cubicBezTo>
                <a:lnTo>
                  <a:pt x="257665" y="206111"/>
                </a:lnTo>
                <a:lnTo>
                  <a:pt x="317852" y="145924"/>
                </a:lnTo>
                <a:cubicBezTo>
                  <a:pt x="327348" y="136431"/>
                  <a:pt x="342741" y="136431"/>
                  <a:pt x="352237" y="145924"/>
                </a:cubicBezTo>
                <a:lnTo>
                  <a:pt x="421032" y="214695"/>
                </a:lnTo>
                <a:lnTo>
                  <a:pt x="424364" y="211194"/>
                </a:lnTo>
                <a:cubicBezTo>
                  <a:pt x="456543" y="175647"/>
                  <a:pt x="458019" y="121953"/>
                  <a:pt x="427841" y="84692"/>
                </a:cubicBezTo>
                <a:lnTo>
                  <a:pt x="424364" y="80655"/>
                </a:lnTo>
                <a:lnTo>
                  <a:pt x="421032" y="77154"/>
                </a:lnTo>
                <a:cubicBezTo>
                  <a:pt x="384510" y="40624"/>
                  <a:pt x="325805" y="39011"/>
                  <a:pt x="287333" y="73482"/>
                </a:cubicBezTo>
                <a:lnTo>
                  <a:pt x="283442" y="77129"/>
                </a:lnTo>
                <a:lnTo>
                  <a:pt x="206622" y="153974"/>
                </a:lnTo>
                <a:close/>
              </a:path>
            </a:pathLst>
          </a:custGeom>
          <a:solidFill>
            <a:schemeClr val="accent1"/>
          </a:solidFill>
          <a:ln w="567"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 name="文本框 160">
            <a:extLst>
              <a:ext uri="{FF2B5EF4-FFF2-40B4-BE49-F238E27FC236}">
                <a16:creationId xmlns:a16="http://schemas.microsoft.com/office/drawing/2014/main" id="{9A031FF8-675E-4B03-92AE-A165A39AC386}"/>
              </a:ext>
            </a:extLst>
          </p:cNvPr>
          <p:cNvSpPr txBox="1"/>
          <p:nvPr/>
        </p:nvSpPr>
        <p:spPr>
          <a:xfrm>
            <a:off x="6911058" y="2639903"/>
            <a:ext cx="954107" cy="40011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2">
                    <a:lumMod val="75000"/>
                  </a:schemeClr>
                </a:solidFill>
                <a:effectLst/>
                <a:uLnTx/>
                <a:uFillTx/>
                <a:latin typeface="+mj-ea"/>
                <a:ea typeface="+mj-ea"/>
                <a:cs typeface="+mn-cs"/>
              </a:rPr>
              <a:t>关键词</a:t>
            </a:r>
          </a:p>
        </p:txBody>
      </p:sp>
      <p:grpSp>
        <p:nvGrpSpPr>
          <p:cNvPr id="29" name="组合 28">
            <a:extLst>
              <a:ext uri="{FF2B5EF4-FFF2-40B4-BE49-F238E27FC236}">
                <a16:creationId xmlns:a16="http://schemas.microsoft.com/office/drawing/2014/main" id="{2E8A90CD-6066-44D8-96D7-C6C61CAF630F}"/>
              </a:ext>
            </a:extLst>
          </p:cNvPr>
          <p:cNvGrpSpPr/>
          <p:nvPr/>
        </p:nvGrpSpPr>
        <p:grpSpPr>
          <a:xfrm>
            <a:off x="6332020" y="1625445"/>
            <a:ext cx="2133600" cy="2133600"/>
            <a:chOff x="1012538" y="2362200"/>
            <a:chExt cx="2133600" cy="2133600"/>
          </a:xfrm>
        </p:grpSpPr>
        <p:sp>
          <p:nvSpPr>
            <p:cNvPr id="30" name="空心弧 29">
              <a:extLst>
                <a:ext uri="{FF2B5EF4-FFF2-40B4-BE49-F238E27FC236}">
                  <a16:creationId xmlns:a16="http://schemas.microsoft.com/office/drawing/2014/main" id="{B5C9EFDF-EA27-416C-9ABB-266BB6B9948B}"/>
                </a:ext>
              </a:extLst>
            </p:cNvPr>
            <p:cNvSpPr/>
            <p:nvPr/>
          </p:nvSpPr>
          <p:spPr>
            <a:xfrm>
              <a:off x="1012538" y="2362200"/>
              <a:ext cx="2133600" cy="2133600"/>
            </a:xfrm>
            <a:prstGeom prst="blockArc">
              <a:avLst>
                <a:gd name="adj1" fmla="val 14962195"/>
                <a:gd name="adj2" fmla="val 17427870"/>
                <a:gd name="adj3" fmla="val 53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空心弧 30">
              <a:extLst>
                <a:ext uri="{FF2B5EF4-FFF2-40B4-BE49-F238E27FC236}">
                  <a16:creationId xmlns:a16="http://schemas.microsoft.com/office/drawing/2014/main" id="{B72BE017-232B-4089-AC0D-0EDBC9F5CABE}"/>
                </a:ext>
              </a:extLst>
            </p:cNvPr>
            <p:cNvSpPr/>
            <p:nvPr/>
          </p:nvSpPr>
          <p:spPr>
            <a:xfrm rot="10800000">
              <a:off x="1012538" y="2362200"/>
              <a:ext cx="2133600" cy="2133600"/>
            </a:xfrm>
            <a:prstGeom prst="blockArc">
              <a:avLst>
                <a:gd name="adj1" fmla="val 14962195"/>
                <a:gd name="adj2" fmla="val 17427870"/>
                <a:gd name="adj3" fmla="val 53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34" name="椭圆 33">
            <a:extLst>
              <a:ext uri="{FF2B5EF4-FFF2-40B4-BE49-F238E27FC236}">
                <a16:creationId xmlns:a16="http://schemas.microsoft.com/office/drawing/2014/main" id="{B93A3433-AB64-4B1D-828D-2771548215F5}"/>
              </a:ext>
            </a:extLst>
          </p:cNvPr>
          <p:cNvSpPr/>
          <p:nvPr/>
        </p:nvSpPr>
        <p:spPr>
          <a:xfrm rot="10800000" flipV="1">
            <a:off x="8977731" y="1686965"/>
            <a:ext cx="2010562" cy="2010562"/>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椭圆 34">
            <a:extLst>
              <a:ext uri="{FF2B5EF4-FFF2-40B4-BE49-F238E27FC236}">
                <a16:creationId xmlns:a16="http://schemas.microsoft.com/office/drawing/2014/main" id="{2DCE6799-3ED9-4C54-A4BD-11CC84C96D25}"/>
              </a:ext>
            </a:extLst>
          </p:cNvPr>
          <p:cNvSpPr/>
          <p:nvPr/>
        </p:nvSpPr>
        <p:spPr>
          <a:xfrm rot="10800000">
            <a:off x="9083069" y="1792301"/>
            <a:ext cx="1799889" cy="1799890"/>
          </a:xfrm>
          <a:prstGeom prst="ellipse">
            <a:avLst/>
          </a:prstGeom>
          <a:gradFill>
            <a:gsLst>
              <a:gs pos="0">
                <a:schemeClr val="bg1">
                  <a:lumMod val="95000"/>
                </a:schemeClr>
              </a:gs>
              <a:gs pos="100000">
                <a:schemeClr val="bg1"/>
              </a:gs>
            </a:gsLst>
            <a:lin ang="16200000" scaled="0"/>
          </a:gradFill>
          <a:ln>
            <a:noFill/>
          </a:ln>
          <a:effectLst>
            <a:outerShdw blurRad="190500" dist="190500" dir="10800000" algn="r" rotWithShape="0">
              <a:prstClr val="black">
                <a:alpha val="15000"/>
              </a:prst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800" b="0" i="0" u="none" strike="noStrike" kern="1200" cap="none" spc="0" normalizeH="0" baseline="0" noProof="0">
              <a:ln>
                <a:noFill/>
              </a:ln>
              <a:gradFill>
                <a:gsLst>
                  <a:gs pos="0">
                    <a:srgbClr val="1C1362">
                      <a:lumMod val="20000"/>
                      <a:lumOff val="80000"/>
                    </a:srgbClr>
                  </a:gs>
                  <a:gs pos="100000">
                    <a:prstClr val="white"/>
                  </a:gs>
                </a:gsLst>
                <a:lin ang="16200000" scaled="0"/>
              </a:gradFill>
              <a:effectLst>
                <a:outerShdw blurRad="127000" dist="38100" dir="2700000" algn="tl" rotWithShape="0">
                  <a:srgbClr val="40DCDC">
                    <a:lumMod val="50000"/>
                    <a:alpha val="35000"/>
                  </a:srgbClr>
                </a:outerShdw>
              </a:effectLst>
              <a:uLnTx/>
              <a:uFillTx/>
              <a:latin typeface="微软雅黑" panose="020B0503020204020204" pitchFamily="34" charset="-122"/>
              <a:ea typeface="微软雅黑" panose="020B0503020204020204" pitchFamily="34" charset="-122"/>
              <a:cs typeface="OPPOSans R"/>
            </a:endParaRPr>
          </a:p>
        </p:txBody>
      </p:sp>
      <p:sp>
        <p:nvSpPr>
          <p:cNvPr id="36" name="图形 27">
            <a:extLst>
              <a:ext uri="{FF2B5EF4-FFF2-40B4-BE49-F238E27FC236}">
                <a16:creationId xmlns:a16="http://schemas.microsoft.com/office/drawing/2014/main" id="{27C34815-6C6A-4976-9B8C-C01258FF053C}"/>
              </a:ext>
            </a:extLst>
          </p:cNvPr>
          <p:cNvSpPr/>
          <p:nvPr/>
        </p:nvSpPr>
        <p:spPr>
          <a:xfrm>
            <a:off x="9766398" y="2172797"/>
            <a:ext cx="433231" cy="393846"/>
          </a:xfrm>
          <a:custGeom>
            <a:avLst/>
            <a:gdLst>
              <a:gd name="connsiteX0" fmla="*/ 243178 w 534992"/>
              <a:gd name="connsiteY0" fmla="*/ 218861 h 486356"/>
              <a:gd name="connsiteX1" fmla="*/ 340450 w 534992"/>
              <a:gd name="connsiteY1" fmla="*/ 316132 h 486356"/>
              <a:gd name="connsiteX2" fmla="*/ 340450 w 534992"/>
              <a:gd name="connsiteY2" fmla="*/ 437721 h 486356"/>
              <a:gd name="connsiteX3" fmla="*/ 291814 w 534992"/>
              <a:gd name="connsiteY3" fmla="*/ 486357 h 486356"/>
              <a:gd name="connsiteX4" fmla="*/ 48636 w 534992"/>
              <a:gd name="connsiteY4" fmla="*/ 486357 h 486356"/>
              <a:gd name="connsiteX5" fmla="*/ 0 w 534992"/>
              <a:gd name="connsiteY5" fmla="*/ 437721 h 486356"/>
              <a:gd name="connsiteX6" fmla="*/ 0 w 534992"/>
              <a:gd name="connsiteY6" fmla="*/ 316132 h 486356"/>
              <a:gd name="connsiteX7" fmla="*/ 97271 w 534992"/>
              <a:gd name="connsiteY7" fmla="*/ 218861 h 486356"/>
              <a:gd name="connsiteX8" fmla="*/ 243178 w 534992"/>
              <a:gd name="connsiteY8" fmla="*/ 218861 h 486356"/>
              <a:gd name="connsiteX9" fmla="*/ 376926 w 534992"/>
              <a:gd name="connsiteY9" fmla="*/ 267496 h 486356"/>
              <a:gd name="connsiteX10" fmla="*/ 437721 w 534992"/>
              <a:gd name="connsiteY10" fmla="*/ 267496 h 486356"/>
              <a:gd name="connsiteX11" fmla="*/ 534992 w 534992"/>
              <a:gd name="connsiteY11" fmla="*/ 364768 h 486356"/>
              <a:gd name="connsiteX12" fmla="*/ 534992 w 534992"/>
              <a:gd name="connsiteY12" fmla="*/ 437721 h 486356"/>
              <a:gd name="connsiteX13" fmla="*/ 486357 w 534992"/>
              <a:gd name="connsiteY13" fmla="*/ 486357 h 486356"/>
              <a:gd name="connsiteX14" fmla="*/ 389085 w 534992"/>
              <a:gd name="connsiteY14" fmla="*/ 486357 h 486356"/>
              <a:gd name="connsiteX15" fmla="*/ 389085 w 534992"/>
              <a:gd name="connsiteY15" fmla="*/ 437721 h 486356"/>
              <a:gd name="connsiteX16" fmla="*/ 486357 w 534992"/>
              <a:gd name="connsiteY16" fmla="*/ 437721 h 486356"/>
              <a:gd name="connsiteX17" fmla="*/ 486357 w 534992"/>
              <a:gd name="connsiteY17" fmla="*/ 364768 h 486356"/>
              <a:gd name="connsiteX18" fmla="*/ 440153 w 534992"/>
              <a:gd name="connsiteY18" fmla="*/ 316132 h 486356"/>
              <a:gd name="connsiteX19" fmla="*/ 389085 w 534992"/>
              <a:gd name="connsiteY19" fmla="*/ 316132 h 486356"/>
              <a:gd name="connsiteX20" fmla="*/ 376926 w 534992"/>
              <a:gd name="connsiteY20" fmla="*/ 267496 h 486356"/>
              <a:gd name="connsiteX21" fmla="*/ 243178 w 534992"/>
              <a:gd name="connsiteY21" fmla="*/ 267496 h 486356"/>
              <a:gd name="connsiteX22" fmla="*/ 97271 w 534992"/>
              <a:gd name="connsiteY22" fmla="*/ 267496 h 486356"/>
              <a:gd name="connsiteX23" fmla="*/ 48636 w 534992"/>
              <a:gd name="connsiteY23" fmla="*/ 313700 h 486356"/>
              <a:gd name="connsiteX24" fmla="*/ 48636 w 534992"/>
              <a:gd name="connsiteY24" fmla="*/ 437721 h 486356"/>
              <a:gd name="connsiteX25" fmla="*/ 291814 w 534992"/>
              <a:gd name="connsiteY25" fmla="*/ 437721 h 486356"/>
              <a:gd name="connsiteX26" fmla="*/ 291814 w 534992"/>
              <a:gd name="connsiteY26" fmla="*/ 316132 h 486356"/>
              <a:gd name="connsiteX27" fmla="*/ 245610 w 534992"/>
              <a:gd name="connsiteY27" fmla="*/ 267496 h 486356"/>
              <a:gd name="connsiteX28" fmla="*/ 243178 w 534992"/>
              <a:gd name="connsiteY28" fmla="*/ 267496 h 486356"/>
              <a:gd name="connsiteX29" fmla="*/ 393949 w 534992"/>
              <a:gd name="connsiteY29" fmla="*/ 97271 h 486356"/>
              <a:gd name="connsiteX30" fmla="*/ 466902 w 534992"/>
              <a:gd name="connsiteY30" fmla="*/ 170225 h 486356"/>
              <a:gd name="connsiteX31" fmla="*/ 393949 w 534992"/>
              <a:gd name="connsiteY31" fmla="*/ 243178 h 486356"/>
              <a:gd name="connsiteX32" fmla="*/ 320995 w 534992"/>
              <a:gd name="connsiteY32" fmla="*/ 170225 h 486356"/>
              <a:gd name="connsiteX33" fmla="*/ 393949 w 534992"/>
              <a:gd name="connsiteY33" fmla="*/ 97271 h 486356"/>
              <a:gd name="connsiteX34" fmla="*/ 170225 w 534992"/>
              <a:gd name="connsiteY34" fmla="*/ 0 h 486356"/>
              <a:gd name="connsiteX35" fmla="*/ 267496 w 534992"/>
              <a:gd name="connsiteY35" fmla="*/ 97271 h 486356"/>
              <a:gd name="connsiteX36" fmla="*/ 170225 w 534992"/>
              <a:gd name="connsiteY36" fmla="*/ 194543 h 486356"/>
              <a:gd name="connsiteX37" fmla="*/ 72954 w 534992"/>
              <a:gd name="connsiteY37" fmla="*/ 97271 h 486356"/>
              <a:gd name="connsiteX38" fmla="*/ 170225 w 534992"/>
              <a:gd name="connsiteY38" fmla="*/ 0 h 486356"/>
              <a:gd name="connsiteX39" fmla="*/ 393949 w 534992"/>
              <a:gd name="connsiteY39" fmla="*/ 145907 h 486356"/>
              <a:gd name="connsiteX40" fmla="*/ 369631 w 534992"/>
              <a:gd name="connsiteY40" fmla="*/ 170225 h 486356"/>
              <a:gd name="connsiteX41" fmla="*/ 393949 w 534992"/>
              <a:gd name="connsiteY41" fmla="*/ 194543 h 486356"/>
              <a:gd name="connsiteX42" fmla="*/ 418267 w 534992"/>
              <a:gd name="connsiteY42" fmla="*/ 170225 h 486356"/>
              <a:gd name="connsiteX43" fmla="*/ 393949 w 534992"/>
              <a:gd name="connsiteY43" fmla="*/ 145907 h 486356"/>
              <a:gd name="connsiteX44" fmla="*/ 170225 w 534992"/>
              <a:gd name="connsiteY44" fmla="*/ 48636 h 486356"/>
              <a:gd name="connsiteX45" fmla="*/ 121589 w 534992"/>
              <a:gd name="connsiteY45" fmla="*/ 97271 h 486356"/>
              <a:gd name="connsiteX46" fmla="*/ 170225 w 534992"/>
              <a:gd name="connsiteY46" fmla="*/ 145907 h 486356"/>
              <a:gd name="connsiteX47" fmla="*/ 218861 w 534992"/>
              <a:gd name="connsiteY47" fmla="*/ 97271 h 486356"/>
              <a:gd name="connsiteX48" fmla="*/ 170225 w 534992"/>
              <a:gd name="connsiteY48" fmla="*/ 48636 h 48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4992" h="486356">
                <a:moveTo>
                  <a:pt x="243178" y="218861"/>
                </a:moveTo>
                <a:cubicBezTo>
                  <a:pt x="296678" y="218861"/>
                  <a:pt x="340450" y="262633"/>
                  <a:pt x="340450" y="316132"/>
                </a:cubicBezTo>
                <a:lnTo>
                  <a:pt x="340450" y="437721"/>
                </a:lnTo>
                <a:cubicBezTo>
                  <a:pt x="340450" y="464471"/>
                  <a:pt x="318564" y="486357"/>
                  <a:pt x="291814" y="486357"/>
                </a:cubicBezTo>
                <a:lnTo>
                  <a:pt x="48636" y="486357"/>
                </a:lnTo>
                <a:cubicBezTo>
                  <a:pt x="21886" y="486357"/>
                  <a:pt x="0" y="464471"/>
                  <a:pt x="0" y="437721"/>
                </a:cubicBezTo>
                <a:lnTo>
                  <a:pt x="0" y="316132"/>
                </a:lnTo>
                <a:cubicBezTo>
                  <a:pt x="0" y="262633"/>
                  <a:pt x="43772" y="218861"/>
                  <a:pt x="97271" y="218861"/>
                </a:cubicBezTo>
                <a:lnTo>
                  <a:pt x="243178" y="218861"/>
                </a:lnTo>
                <a:close/>
                <a:moveTo>
                  <a:pt x="376926" y="267496"/>
                </a:moveTo>
                <a:lnTo>
                  <a:pt x="437721" y="267496"/>
                </a:lnTo>
                <a:cubicBezTo>
                  <a:pt x="491220" y="267496"/>
                  <a:pt x="534992" y="311268"/>
                  <a:pt x="534992" y="364768"/>
                </a:cubicBezTo>
                <a:lnTo>
                  <a:pt x="534992" y="437721"/>
                </a:lnTo>
                <a:cubicBezTo>
                  <a:pt x="534992" y="464471"/>
                  <a:pt x="513106" y="486357"/>
                  <a:pt x="486357" y="486357"/>
                </a:cubicBezTo>
                <a:lnTo>
                  <a:pt x="389085" y="486357"/>
                </a:lnTo>
                <a:lnTo>
                  <a:pt x="389085" y="437721"/>
                </a:lnTo>
                <a:lnTo>
                  <a:pt x="486357" y="437721"/>
                </a:lnTo>
                <a:lnTo>
                  <a:pt x="486357" y="364768"/>
                </a:lnTo>
                <a:cubicBezTo>
                  <a:pt x="486357" y="338018"/>
                  <a:pt x="466902" y="318564"/>
                  <a:pt x="440153" y="316132"/>
                </a:cubicBezTo>
                <a:lnTo>
                  <a:pt x="389085" y="316132"/>
                </a:lnTo>
                <a:cubicBezTo>
                  <a:pt x="389085" y="299109"/>
                  <a:pt x="384222" y="282087"/>
                  <a:pt x="376926" y="267496"/>
                </a:cubicBezTo>
                <a:close/>
                <a:moveTo>
                  <a:pt x="243178" y="267496"/>
                </a:moveTo>
                <a:lnTo>
                  <a:pt x="97271" y="267496"/>
                </a:lnTo>
                <a:cubicBezTo>
                  <a:pt x="70522" y="267496"/>
                  <a:pt x="51067" y="286950"/>
                  <a:pt x="48636" y="313700"/>
                </a:cubicBezTo>
                <a:lnTo>
                  <a:pt x="48636" y="437721"/>
                </a:lnTo>
                <a:lnTo>
                  <a:pt x="291814" y="437721"/>
                </a:lnTo>
                <a:lnTo>
                  <a:pt x="291814" y="316132"/>
                </a:lnTo>
                <a:cubicBezTo>
                  <a:pt x="291814" y="289382"/>
                  <a:pt x="272360" y="269928"/>
                  <a:pt x="245610" y="267496"/>
                </a:cubicBezTo>
                <a:lnTo>
                  <a:pt x="243178" y="267496"/>
                </a:lnTo>
                <a:close/>
                <a:moveTo>
                  <a:pt x="393949" y="97271"/>
                </a:moveTo>
                <a:cubicBezTo>
                  <a:pt x="435289" y="97271"/>
                  <a:pt x="466902" y="128885"/>
                  <a:pt x="466902" y="170225"/>
                </a:cubicBezTo>
                <a:cubicBezTo>
                  <a:pt x="466902" y="211565"/>
                  <a:pt x="435289" y="243178"/>
                  <a:pt x="393949" y="243178"/>
                </a:cubicBezTo>
                <a:cubicBezTo>
                  <a:pt x="352609" y="243178"/>
                  <a:pt x="320995" y="211565"/>
                  <a:pt x="320995" y="170225"/>
                </a:cubicBezTo>
                <a:cubicBezTo>
                  <a:pt x="320995" y="128885"/>
                  <a:pt x="355040" y="97271"/>
                  <a:pt x="393949" y="97271"/>
                </a:cubicBezTo>
                <a:close/>
                <a:moveTo>
                  <a:pt x="170225" y="0"/>
                </a:moveTo>
                <a:cubicBezTo>
                  <a:pt x="223724" y="0"/>
                  <a:pt x="267496" y="43772"/>
                  <a:pt x="267496" y="97271"/>
                </a:cubicBezTo>
                <a:cubicBezTo>
                  <a:pt x="267496" y="150771"/>
                  <a:pt x="223724" y="194543"/>
                  <a:pt x="170225" y="194543"/>
                </a:cubicBezTo>
                <a:cubicBezTo>
                  <a:pt x="116726" y="194543"/>
                  <a:pt x="72954" y="150771"/>
                  <a:pt x="72954" y="97271"/>
                </a:cubicBezTo>
                <a:cubicBezTo>
                  <a:pt x="72954" y="43772"/>
                  <a:pt x="116726" y="0"/>
                  <a:pt x="170225" y="0"/>
                </a:cubicBezTo>
                <a:close/>
                <a:moveTo>
                  <a:pt x="393949" y="145907"/>
                </a:moveTo>
                <a:cubicBezTo>
                  <a:pt x="379358" y="145907"/>
                  <a:pt x="369631" y="155634"/>
                  <a:pt x="369631" y="170225"/>
                </a:cubicBezTo>
                <a:cubicBezTo>
                  <a:pt x="369631" y="184816"/>
                  <a:pt x="379358" y="194543"/>
                  <a:pt x="393949" y="194543"/>
                </a:cubicBezTo>
                <a:cubicBezTo>
                  <a:pt x="408540" y="194543"/>
                  <a:pt x="418267" y="184816"/>
                  <a:pt x="418267" y="170225"/>
                </a:cubicBezTo>
                <a:cubicBezTo>
                  <a:pt x="418267" y="155634"/>
                  <a:pt x="408540" y="145907"/>
                  <a:pt x="393949" y="145907"/>
                </a:cubicBezTo>
                <a:close/>
                <a:moveTo>
                  <a:pt x="170225" y="48636"/>
                </a:moveTo>
                <a:cubicBezTo>
                  <a:pt x="143475" y="48636"/>
                  <a:pt x="121589" y="70522"/>
                  <a:pt x="121589" y="97271"/>
                </a:cubicBezTo>
                <a:cubicBezTo>
                  <a:pt x="121589" y="124021"/>
                  <a:pt x="143475" y="145907"/>
                  <a:pt x="170225" y="145907"/>
                </a:cubicBezTo>
                <a:cubicBezTo>
                  <a:pt x="196974" y="145907"/>
                  <a:pt x="218861" y="124021"/>
                  <a:pt x="218861" y="97271"/>
                </a:cubicBezTo>
                <a:cubicBezTo>
                  <a:pt x="218861" y="70522"/>
                  <a:pt x="196974" y="48636"/>
                  <a:pt x="170225" y="48636"/>
                </a:cubicBezTo>
                <a:close/>
              </a:path>
            </a:pathLst>
          </a:custGeom>
          <a:solidFill>
            <a:schemeClr val="accent1"/>
          </a:solidFill>
          <a:ln w="567"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7" name="文本框 161">
            <a:extLst>
              <a:ext uri="{FF2B5EF4-FFF2-40B4-BE49-F238E27FC236}">
                <a16:creationId xmlns:a16="http://schemas.microsoft.com/office/drawing/2014/main" id="{7ED97381-2132-47E7-AF04-3AA779280285}"/>
              </a:ext>
            </a:extLst>
          </p:cNvPr>
          <p:cNvSpPr txBox="1"/>
          <p:nvPr/>
        </p:nvSpPr>
        <p:spPr>
          <a:xfrm>
            <a:off x="9488824" y="2639903"/>
            <a:ext cx="954107" cy="40011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lumMod val="75000"/>
                  </a:schemeClr>
                </a:solidFill>
                <a:effectLst/>
                <a:uLnTx/>
                <a:uFillTx/>
                <a:latin typeface="+mj-ea"/>
                <a:ea typeface="+mj-ea"/>
                <a:cs typeface="+mn-cs"/>
              </a:rPr>
              <a:t>关键词</a:t>
            </a:r>
          </a:p>
        </p:txBody>
      </p:sp>
      <p:grpSp>
        <p:nvGrpSpPr>
          <p:cNvPr id="38" name="组合 37">
            <a:extLst>
              <a:ext uri="{FF2B5EF4-FFF2-40B4-BE49-F238E27FC236}">
                <a16:creationId xmlns:a16="http://schemas.microsoft.com/office/drawing/2014/main" id="{4DE82C8D-2687-45FC-9FCE-A7E5F47E4BE5}"/>
              </a:ext>
            </a:extLst>
          </p:cNvPr>
          <p:cNvGrpSpPr/>
          <p:nvPr/>
        </p:nvGrpSpPr>
        <p:grpSpPr>
          <a:xfrm>
            <a:off x="8916212" y="1625445"/>
            <a:ext cx="2133600" cy="2133600"/>
            <a:chOff x="1012538" y="2362200"/>
            <a:chExt cx="2133600" cy="2133600"/>
          </a:xfrm>
        </p:grpSpPr>
        <p:sp>
          <p:nvSpPr>
            <p:cNvPr id="39" name="空心弧 38">
              <a:extLst>
                <a:ext uri="{FF2B5EF4-FFF2-40B4-BE49-F238E27FC236}">
                  <a16:creationId xmlns:a16="http://schemas.microsoft.com/office/drawing/2014/main" id="{9BF46DB2-5D5F-4AB8-BF9A-251B269E7D09}"/>
                </a:ext>
              </a:extLst>
            </p:cNvPr>
            <p:cNvSpPr/>
            <p:nvPr/>
          </p:nvSpPr>
          <p:spPr>
            <a:xfrm>
              <a:off x="1012538" y="2362200"/>
              <a:ext cx="2133600" cy="2133600"/>
            </a:xfrm>
            <a:prstGeom prst="blockArc">
              <a:avLst>
                <a:gd name="adj1" fmla="val 14962195"/>
                <a:gd name="adj2" fmla="val 17427870"/>
                <a:gd name="adj3" fmla="val 5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0" name="空心弧 39">
              <a:extLst>
                <a:ext uri="{FF2B5EF4-FFF2-40B4-BE49-F238E27FC236}">
                  <a16:creationId xmlns:a16="http://schemas.microsoft.com/office/drawing/2014/main" id="{F324C4E8-7776-4D4F-933B-11B7A29FBF26}"/>
                </a:ext>
              </a:extLst>
            </p:cNvPr>
            <p:cNvSpPr/>
            <p:nvPr/>
          </p:nvSpPr>
          <p:spPr>
            <a:xfrm rot="10800000">
              <a:off x="1012538" y="2362200"/>
              <a:ext cx="2133600" cy="2133600"/>
            </a:xfrm>
            <a:prstGeom prst="blockArc">
              <a:avLst>
                <a:gd name="adj1" fmla="val 14962195"/>
                <a:gd name="adj2" fmla="val 17427870"/>
                <a:gd name="adj3" fmla="val 5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42" name="矩形 41"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343E0E9A-2E01-4000-B710-51EB5365BFCD}"/>
              </a:ext>
            </a:extLst>
          </p:cNvPr>
          <p:cNvSpPr/>
          <p:nvPr/>
        </p:nvSpPr>
        <p:spPr>
          <a:xfrm>
            <a:off x="3739682" y="4325973"/>
            <a:ext cx="2163844" cy="466859"/>
          </a:xfrm>
          <a:prstGeom prst="rect">
            <a:avLst/>
          </a:prstGeom>
        </p:spPr>
        <p:txBody>
          <a:bodyPr wrap="square"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accent1">
                    <a:lumMod val="75000"/>
                  </a:schemeClr>
                </a:solidFill>
                <a:effectLst/>
                <a:uLnTx/>
                <a:uFillTx/>
                <a:latin typeface="+mj-ea"/>
                <a:ea typeface="+mj-ea"/>
                <a:cs typeface="+mn-cs"/>
                <a:sym typeface="Arial" panose="020B0604020202020204" pitchFamily="34" charset="0"/>
              </a:rPr>
              <a:t>通过率</a:t>
            </a:r>
            <a:endParaRPr kumimoji="0" lang="zh-CN" altLang="en-US" sz="2000" b="0" i="0" u="none" strike="noStrike" kern="1200" cap="none" spc="0" normalizeH="0" baseline="0" noProof="0" dirty="0">
              <a:ln>
                <a:noFill/>
              </a:ln>
              <a:solidFill>
                <a:schemeClr val="accent1">
                  <a:lumMod val="75000"/>
                </a:schemeClr>
              </a:solidFill>
              <a:effectLst/>
              <a:uLnTx/>
              <a:uFillTx/>
              <a:latin typeface="+mj-ea"/>
              <a:ea typeface="+mj-ea"/>
              <a:cs typeface="+mn-cs"/>
              <a:sym typeface="Arial" panose="020B0604020202020204" pitchFamily="34" charset="0"/>
            </a:endParaRPr>
          </a:p>
        </p:txBody>
      </p:sp>
      <p:sp>
        <p:nvSpPr>
          <p:cNvPr id="43" name="矩形 42"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7FFD60C6-168D-4336-940E-8534A7830F21}"/>
              </a:ext>
            </a:extLst>
          </p:cNvPr>
          <p:cNvSpPr/>
          <p:nvPr/>
        </p:nvSpPr>
        <p:spPr>
          <a:xfrm>
            <a:off x="3823705" y="4865460"/>
            <a:ext cx="1995798" cy="91460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mn-ea"/>
                <a:cs typeface="+mn-cs"/>
                <a:sym typeface="Arial" panose="020B0604020202020204" pitchFamily="34" charset="0"/>
              </a:rPr>
              <a:t>在这里输入你的正文阐述与关键词标题相关的具体内容</a:t>
            </a:r>
          </a:p>
        </p:txBody>
      </p:sp>
      <p:sp>
        <p:nvSpPr>
          <p:cNvPr id="45" name="矩形 44"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37DBFEBA-3E0C-4266-8F4A-E0EF2F578757}"/>
              </a:ext>
            </a:extLst>
          </p:cNvPr>
          <p:cNvSpPr/>
          <p:nvPr/>
        </p:nvSpPr>
        <p:spPr>
          <a:xfrm>
            <a:off x="6313008" y="4325973"/>
            <a:ext cx="2163844" cy="466859"/>
          </a:xfrm>
          <a:prstGeom prst="rect">
            <a:avLst/>
          </a:prstGeom>
        </p:spPr>
        <p:txBody>
          <a:bodyPr wrap="square"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accent1">
                    <a:lumMod val="75000"/>
                  </a:schemeClr>
                </a:solidFill>
                <a:effectLst/>
                <a:uLnTx/>
                <a:uFillTx/>
                <a:latin typeface="+mj-ea"/>
                <a:ea typeface="+mj-ea"/>
                <a:cs typeface="+mn-cs"/>
                <a:sym typeface="Arial" panose="020B0604020202020204" pitchFamily="34" charset="0"/>
              </a:rPr>
              <a:t>安全性</a:t>
            </a:r>
            <a:endParaRPr kumimoji="0" lang="zh-CN" altLang="en-US" sz="2000" b="0" i="0" u="none" strike="noStrike" kern="1200" cap="none" spc="0" normalizeH="0" baseline="0" noProof="0" dirty="0">
              <a:ln>
                <a:noFill/>
              </a:ln>
              <a:solidFill>
                <a:schemeClr val="accent1">
                  <a:lumMod val="75000"/>
                </a:schemeClr>
              </a:solidFill>
              <a:effectLst/>
              <a:uLnTx/>
              <a:uFillTx/>
              <a:latin typeface="+mj-ea"/>
              <a:ea typeface="+mj-ea"/>
              <a:cs typeface="+mn-cs"/>
              <a:sym typeface="Arial" panose="020B0604020202020204" pitchFamily="34" charset="0"/>
            </a:endParaRPr>
          </a:p>
        </p:txBody>
      </p:sp>
      <p:sp>
        <p:nvSpPr>
          <p:cNvPr id="46" name="矩形 45"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8BD18B97-63BF-4F3E-AA14-D7565A837BEE}"/>
              </a:ext>
            </a:extLst>
          </p:cNvPr>
          <p:cNvSpPr/>
          <p:nvPr/>
        </p:nvSpPr>
        <p:spPr>
          <a:xfrm>
            <a:off x="6397031" y="4865460"/>
            <a:ext cx="1995799" cy="91460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mn-ea"/>
                <a:cs typeface="+mn-cs"/>
                <a:sym typeface="Arial" panose="020B0604020202020204" pitchFamily="34" charset="0"/>
              </a:rPr>
              <a:t>在这里输入你的正文阐述与关键词标题相关的具体内容</a:t>
            </a:r>
          </a:p>
        </p:txBody>
      </p:sp>
      <p:sp>
        <p:nvSpPr>
          <p:cNvPr id="48" name="矩形 47"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C15C2DA4-1C5B-4072-AF4F-BC7847F1FCC8}"/>
              </a:ext>
            </a:extLst>
          </p:cNvPr>
          <p:cNvSpPr/>
          <p:nvPr/>
        </p:nvSpPr>
        <p:spPr>
          <a:xfrm>
            <a:off x="8901090" y="4325973"/>
            <a:ext cx="2163844" cy="466859"/>
          </a:xfrm>
          <a:prstGeom prst="rect">
            <a:avLst/>
          </a:prstGeom>
        </p:spPr>
        <p:txBody>
          <a:bodyPr wrap="square"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accent1">
                    <a:lumMod val="75000"/>
                  </a:schemeClr>
                </a:solidFill>
                <a:effectLst/>
                <a:uLnTx/>
                <a:uFillTx/>
                <a:latin typeface="+mj-ea"/>
                <a:ea typeface="+mj-ea"/>
                <a:cs typeface="+mn-cs"/>
                <a:sym typeface="Arial" panose="020B0604020202020204" pitchFamily="34" charset="0"/>
              </a:rPr>
              <a:t>实证法</a:t>
            </a:r>
            <a:endParaRPr kumimoji="0" lang="zh-CN" altLang="en-US" sz="2000" b="0" i="0" u="none" strike="noStrike" kern="1200" cap="none" spc="0" normalizeH="0" baseline="0" noProof="0" dirty="0">
              <a:ln>
                <a:noFill/>
              </a:ln>
              <a:solidFill>
                <a:schemeClr val="accent1">
                  <a:lumMod val="75000"/>
                </a:schemeClr>
              </a:solidFill>
              <a:effectLst/>
              <a:uLnTx/>
              <a:uFillTx/>
              <a:latin typeface="+mj-ea"/>
              <a:ea typeface="+mj-ea"/>
              <a:cs typeface="+mn-cs"/>
              <a:sym typeface="Arial" panose="020B0604020202020204" pitchFamily="34" charset="0"/>
            </a:endParaRPr>
          </a:p>
        </p:txBody>
      </p:sp>
      <p:sp>
        <p:nvSpPr>
          <p:cNvPr id="49" name="矩形 48"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D1C8759D-8249-466E-A430-6D80FF6A7BA6}"/>
              </a:ext>
            </a:extLst>
          </p:cNvPr>
          <p:cNvSpPr/>
          <p:nvPr/>
        </p:nvSpPr>
        <p:spPr>
          <a:xfrm>
            <a:off x="8985113" y="4865460"/>
            <a:ext cx="1995799" cy="91460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mn-ea"/>
                <a:cs typeface="+mn-cs"/>
                <a:sym typeface="Arial" panose="020B0604020202020204" pitchFamily="34" charset="0"/>
              </a:rPr>
              <a:t>在这里输入你的正文阐述与关键词标题相关的具体内容</a:t>
            </a:r>
          </a:p>
        </p:txBody>
      </p:sp>
    </p:spTree>
    <p:extLst>
      <p:ext uri="{BB962C8B-B14F-4D97-AF65-F5344CB8AC3E}">
        <p14:creationId xmlns:p14="http://schemas.microsoft.com/office/powerpoint/2010/main" val="1359202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a:solidFill>
                  <a:schemeClr val="accent1">
                    <a:lumMod val="75000"/>
                  </a:schemeClr>
                </a:solidFill>
                <a:latin typeface="+mj-ea"/>
                <a:ea typeface="+mj-ea"/>
                <a:cs typeface="+mn-ea"/>
                <a:sym typeface="+mn-lt"/>
              </a:rPr>
              <a:t>结果讨论</a:t>
            </a:r>
          </a:p>
        </p:txBody>
      </p:sp>
      <p:graphicFrame>
        <p:nvGraphicFramePr>
          <p:cNvPr id="7" name="图表 6">
            <a:extLst>
              <a:ext uri="{FF2B5EF4-FFF2-40B4-BE49-F238E27FC236}">
                <a16:creationId xmlns:a16="http://schemas.microsoft.com/office/drawing/2014/main" id="{0144A44B-1305-4709-AD23-6897AD7F609D}"/>
              </a:ext>
            </a:extLst>
          </p:cNvPr>
          <p:cNvGraphicFramePr/>
          <p:nvPr>
            <p:extLst>
              <p:ext uri="{D42A27DB-BD31-4B8C-83A1-F6EECF244321}">
                <p14:modId xmlns:p14="http://schemas.microsoft.com/office/powerpoint/2010/main" val="2681642056"/>
              </p:ext>
            </p:extLst>
          </p:nvPr>
        </p:nvGraphicFramePr>
        <p:xfrm>
          <a:off x="1180900" y="1820933"/>
          <a:ext cx="3369586" cy="2295225"/>
        </p:xfrm>
        <a:graphic>
          <a:graphicData uri="http://schemas.openxmlformats.org/drawingml/2006/chart">
            <c:chart xmlns:c="http://schemas.openxmlformats.org/drawingml/2006/chart" xmlns:r="http://schemas.openxmlformats.org/officeDocument/2006/relationships" r:id="rId2"/>
          </a:graphicData>
        </a:graphic>
      </p:graphicFrame>
      <p:sp>
        <p:nvSpPr>
          <p:cNvPr id="8" name="文本框 26">
            <a:extLst>
              <a:ext uri="{FF2B5EF4-FFF2-40B4-BE49-F238E27FC236}">
                <a16:creationId xmlns:a16="http://schemas.microsoft.com/office/drawing/2014/main" id="{AFC1671E-6912-4B46-9F5D-ADB89A9FD6FF}"/>
              </a:ext>
            </a:extLst>
          </p:cNvPr>
          <p:cNvSpPr txBox="1"/>
          <p:nvPr/>
        </p:nvSpPr>
        <p:spPr>
          <a:xfrm>
            <a:off x="2244369" y="2671037"/>
            <a:ext cx="1242649" cy="646331"/>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3600" i="0" u="none" strike="noStrike" kern="0" cap="none" spc="0" normalizeH="0" baseline="0" noProof="0" dirty="0">
                <a:ln>
                  <a:noFill/>
                </a:ln>
                <a:solidFill>
                  <a:schemeClr val="accent1">
                    <a:lumMod val="75000"/>
                  </a:schemeClr>
                </a:solidFill>
                <a:effectLst/>
                <a:uLnTx/>
                <a:uFillTx/>
                <a:latin typeface="+mj-lt"/>
                <a:cs typeface="+mn-ea"/>
                <a:sym typeface="+mn-lt"/>
              </a:rPr>
              <a:t>85%</a:t>
            </a:r>
            <a:endParaRPr kumimoji="0" lang="zh-CN" altLang="en-US" sz="3600" i="0" u="none" strike="noStrike" kern="0" cap="none" spc="0" normalizeH="0" baseline="0" noProof="0" dirty="0">
              <a:ln>
                <a:noFill/>
              </a:ln>
              <a:solidFill>
                <a:schemeClr val="accent1">
                  <a:lumMod val="75000"/>
                </a:schemeClr>
              </a:solidFill>
              <a:effectLst/>
              <a:uLnTx/>
              <a:uFillTx/>
              <a:latin typeface="+mj-lt"/>
              <a:cs typeface="+mn-ea"/>
              <a:sym typeface="+mn-lt"/>
            </a:endParaRPr>
          </a:p>
        </p:txBody>
      </p:sp>
      <p:sp>
        <p:nvSpPr>
          <p:cNvPr id="5" name="矩形 4">
            <a:extLst>
              <a:ext uri="{FF2B5EF4-FFF2-40B4-BE49-F238E27FC236}">
                <a16:creationId xmlns:a16="http://schemas.microsoft.com/office/drawing/2014/main" id="{E501B2DF-3D83-4269-B550-4B4452B1A609}"/>
              </a:ext>
            </a:extLst>
          </p:cNvPr>
          <p:cNvSpPr/>
          <p:nvPr/>
        </p:nvSpPr>
        <p:spPr>
          <a:xfrm>
            <a:off x="1618828" y="4548676"/>
            <a:ext cx="2493730" cy="1052596"/>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mn-ea"/>
                <a:cs typeface="+mn-ea"/>
                <a:sym typeface="+mn-lt"/>
              </a:rPr>
              <a:t>标题数字等都可以通过点击和重新输入进行更改，顶部“开始”面板中可以对字体、字号、颜色、行距等进行修改。建议正文</a:t>
            </a:r>
            <a:r>
              <a:rPr kumimoji="0" lang="en-US" altLang="zh-CN" sz="1400" b="0" i="0" u="none" strike="noStrike" kern="0" cap="none" spc="0" normalizeH="0" baseline="0" noProof="0" dirty="0">
                <a:ln>
                  <a:noFill/>
                </a:ln>
                <a:solidFill>
                  <a:srgbClr val="000000"/>
                </a:solidFill>
                <a:effectLst/>
                <a:uLnTx/>
                <a:uFillTx/>
                <a:latin typeface="+mn-ea"/>
                <a:cs typeface="+mn-ea"/>
                <a:sym typeface="+mn-lt"/>
              </a:rPr>
              <a:t>12</a:t>
            </a:r>
            <a:r>
              <a:rPr kumimoji="0" lang="zh-CN" altLang="en-US" sz="1400" b="0" i="0" u="none" strike="noStrike" kern="0" cap="none" spc="0" normalizeH="0" baseline="0" noProof="0" dirty="0">
                <a:ln>
                  <a:noFill/>
                </a:ln>
                <a:solidFill>
                  <a:srgbClr val="000000"/>
                </a:solidFill>
                <a:effectLst/>
                <a:uLnTx/>
                <a:uFillTx/>
                <a:latin typeface="+mn-ea"/>
                <a:cs typeface="+mn-ea"/>
                <a:sym typeface="+mn-lt"/>
              </a:rPr>
              <a:t>号字</a:t>
            </a:r>
          </a:p>
        </p:txBody>
      </p:sp>
      <p:sp>
        <p:nvSpPr>
          <p:cNvPr id="6" name="TextBox 41">
            <a:extLst>
              <a:ext uri="{FF2B5EF4-FFF2-40B4-BE49-F238E27FC236}">
                <a16:creationId xmlns:a16="http://schemas.microsoft.com/office/drawing/2014/main" id="{2B39DA10-9938-40F3-A45B-416492354F2B}"/>
              </a:ext>
            </a:extLst>
          </p:cNvPr>
          <p:cNvSpPr txBox="1"/>
          <p:nvPr/>
        </p:nvSpPr>
        <p:spPr>
          <a:xfrm>
            <a:off x="1803575" y="4150150"/>
            <a:ext cx="2124236" cy="369316"/>
          </a:xfrm>
          <a:prstGeom prst="rect">
            <a:avLst/>
          </a:prstGeom>
          <a:noFill/>
          <a:effectLst/>
        </p:spPr>
        <p:txBody>
          <a:bodyPr wrap="square" lIns="91424" tIns="45712" rIns="91424" bIns="45712"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i="0" u="none" strike="noStrike" kern="0" cap="none" spc="0" normalizeH="0" baseline="0" noProof="0">
                <a:ln>
                  <a:noFill/>
                </a:ln>
                <a:solidFill>
                  <a:schemeClr val="accent1">
                    <a:lumMod val="75000"/>
                  </a:schemeClr>
                </a:solidFill>
                <a:effectLst/>
                <a:uLnTx/>
                <a:uFillTx/>
                <a:latin typeface="+mj-ea"/>
                <a:ea typeface="+mj-ea"/>
                <a:cs typeface="+mn-ea"/>
                <a:sym typeface="+mn-lt"/>
              </a:rPr>
              <a:t>学科分化</a:t>
            </a:r>
            <a:endParaRPr kumimoji="0" lang="zh-CN" altLang="en-US" sz="2000" i="0" u="none" strike="noStrike" kern="0" cap="none" spc="0" normalizeH="0" baseline="0" noProof="0" dirty="0">
              <a:ln>
                <a:noFill/>
              </a:ln>
              <a:solidFill>
                <a:schemeClr val="accent1">
                  <a:lumMod val="75000"/>
                </a:schemeClr>
              </a:solidFill>
              <a:effectLst/>
              <a:uLnTx/>
              <a:uFillTx/>
              <a:latin typeface="+mj-ea"/>
              <a:ea typeface="+mj-ea"/>
              <a:cs typeface="+mn-ea"/>
              <a:sym typeface="+mn-lt"/>
            </a:endParaRPr>
          </a:p>
        </p:txBody>
      </p:sp>
      <p:graphicFrame>
        <p:nvGraphicFramePr>
          <p:cNvPr id="13" name="图表 12">
            <a:extLst>
              <a:ext uri="{FF2B5EF4-FFF2-40B4-BE49-F238E27FC236}">
                <a16:creationId xmlns:a16="http://schemas.microsoft.com/office/drawing/2014/main" id="{AEA3E2E4-D49C-4AD9-82DC-127208EBCD3F}"/>
              </a:ext>
            </a:extLst>
          </p:cNvPr>
          <p:cNvGraphicFramePr/>
          <p:nvPr>
            <p:extLst>
              <p:ext uri="{D42A27DB-BD31-4B8C-83A1-F6EECF244321}">
                <p14:modId xmlns:p14="http://schemas.microsoft.com/office/powerpoint/2010/main" val="834908591"/>
              </p:ext>
            </p:extLst>
          </p:nvPr>
        </p:nvGraphicFramePr>
        <p:xfrm>
          <a:off x="4401482" y="1825715"/>
          <a:ext cx="3369586" cy="2295225"/>
        </p:xfrm>
        <a:graphic>
          <a:graphicData uri="http://schemas.openxmlformats.org/drawingml/2006/chart">
            <c:chart xmlns:c="http://schemas.openxmlformats.org/drawingml/2006/chart" xmlns:r="http://schemas.openxmlformats.org/officeDocument/2006/relationships" r:id="rId3"/>
          </a:graphicData>
        </a:graphic>
      </p:graphicFrame>
      <p:sp>
        <p:nvSpPr>
          <p:cNvPr id="14" name="文本框 29">
            <a:extLst>
              <a:ext uri="{FF2B5EF4-FFF2-40B4-BE49-F238E27FC236}">
                <a16:creationId xmlns:a16="http://schemas.microsoft.com/office/drawing/2014/main" id="{F249E6C0-CC65-4C4E-848D-5311DDDB4D42}"/>
              </a:ext>
            </a:extLst>
          </p:cNvPr>
          <p:cNvSpPr txBox="1"/>
          <p:nvPr/>
        </p:nvSpPr>
        <p:spPr>
          <a:xfrm>
            <a:off x="5474678" y="2671036"/>
            <a:ext cx="1242647" cy="646331"/>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3600" i="0" u="none" strike="noStrike" kern="0" cap="none" spc="0" normalizeH="0" baseline="0" noProof="0" dirty="0">
                <a:ln>
                  <a:noFill/>
                </a:ln>
                <a:solidFill>
                  <a:schemeClr val="accent1">
                    <a:lumMod val="75000"/>
                  </a:schemeClr>
                </a:solidFill>
                <a:effectLst/>
                <a:uLnTx/>
                <a:uFillTx/>
                <a:latin typeface="+mj-lt"/>
                <a:cs typeface="+mn-ea"/>
                <a:sym typeface="+mn-lt"/>
              </a:rPr>
              <a:t>75%</a:t>
            </a:r>
            <a:endParaRPr kumimoji="0" lang="zh-CN" altLang="en-US" sz="3600" i="0" u="none" strike="noStrike" kern="0" cap="none" spc="0" normalizeH="0" baseline="0" noProof="0" dirty="0">
              <a:ln>
                <a:noFill/>
              </a:ln>
              <a:solidFill>
                <a:schemeClr val="accent1">
                  <a:lumMod val="75000"/>
                </a:schemeClr>
              </a:solidFill>
              <a:effectLst/>
              <a:uLnTx/>
              <a:uFillTx/>
              <a:latin typeface="+mj-lt"/>
              <a:cs typeface="+mn-ea"/>
              <a:sym typeface="+mn-lt"/>
            </a:endParaRPr>
          </a:p>
        </p:txBody>
      </p:sp>
      <p:sp>
        <p:nvSpPr>
          <p:cNvPr id="11" name="矩形 10">
            <a:extLst>
              <a:ext uri="{FF2B5EF4-FFF2-40B4-BE49-F238E27FC236}">
                <a16:creationId xmlns:a16="http://schemas.microsoft.com/office/drawing/2014/main" id="{5A978BAA-A3C5-4A34-BEDC-91F1A833E6EF}"/>
              </a:ext>
            </a:extLst>
          </p:cNvPr>
          <p:cNvSpPr/>
          <p:nvPr/>
        </p:nvSpPr>
        <p:spPr>
          <a:xfrm>
            <a:off x="4839410" y="4548676"/>
            <a:ext cx="2493730" cy="1052596"/>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mn-ea"/>
                <a:cs typeface="+mn-ea"/>
                <a:sym typeface="+mn-lt"/>
              </a:rPr>
              <a:t>标题数字等都可以通过点击和重新输入进行更改，顶部“开始”面板中可以对字体、字号、颜色、行距等进行修改。建议正文</a:t>
            </a:r>
            <a:r>
              <a:rPr kumimoji="0" lang="en-US" altLang="zh-CN" sz="1400" b="0" i="0" u="none" strike="noStrike" kern="0" cap="none" spc="0" normalizeH="0" baseline="0" noProof="0" dirty="0">
                <a:ln>
                  <a:noFill/>
                </a:ln>
                <a:solidFill>
                  <a:srgbClr val="000000"/>
                </a:solidFill>
                <a:effectLst/>
                <a:uLnTx/>
                <a:uFillTx/>
                <a:latin typeface="+mn-ea"/>
                <a:cs typeface="+mn-ea"/>
                <a:sym typeface="+mn-lt"/>
              </a:rPr>
              <a:t>12</a:t>
            </a:r>
            <a:r>
              <a:rPr kumimoji="0" lang="zh-CN" altLang="en-US" sz="1400" b="0" i="0" u="none" strike="noStrike" kern="0" cap="none" spc="0" normalizeH="0" baseline="0" noProof="0" dirty="0">
                <a:ln>
                  <a:noFill/>
                </a:ln>
                <a:solidFill>
                  <a:srgbClr val="000000"/>
                </a:solidFill>
                <a:effectLst/>
                <a:uLnTx/>
                <a:uFillTx/>
                <a:latin typeface="+mn-ea"/>
                <a:cs typeface="+mn-ea"/>
                <a:sym typeface="+mn-lt"/>
              </a:rPr>
              <a:t>号字</a:t>
            </a:r>
          </a:p>
        </p:txBody>
      </p:sp>
      <p:sp>
        <p:nvSpPr>
          <p:cNvPr id="12" name="TextBox 41">
            <a:extLst>
              <a:ext uri="{FF2B5EF4-FFF2-40B4-BE49-F238E27FC236}">
                <a16:creationId xmlns:a16="http://schemas.microsoft.com/office/drawing/2014/main" id="{35CCC4C4-F6ED-48A7-BFE5-A2EFE94E546B}"/>
              </a:ext>
            </a:extLst>
          </p:cNvPr>
          <p:cNvSpPr txBox="1"/>
          <p:nvPr/>
        </p:nvSpPr>
        <p:spPr>
          <a:xfrm>
            <a:off x="5024157" y="4150150"/>
            <a:ext cx="2124236" cy="369316"/>
          </a:xfrm>
          <a:prstGeom prst="rect">
            <a:avLst/>
          </a:prstGeom>
          <a:noFill/>
          <a:effectLst/>
        </p:spPr>
        <p:txBody>
          <a:bodyPr wrap="square" lIns="91424" tIns="45712" rIns="91424" bIns="45712"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i="0" u="none" strike="noStrike" kern="0" cap="none" spc="0" normalizeH="0" baseline="0" noProof="0">
                <a:ln>
                  <a:noFill/>
                </a:ln>
                <a:solidFill>
                  <a:schemeClr val="accent1">
                    <a:lumMod val="75000"/>
                  </a:schemeClr>
                </a:solidFill>
                <a:effectLst/>
                <a:uLnTx/>
                <a:uFillTx/>
                <a:latin typeface="+mj-ea"/>
                <a:ea typeface="+mj-ea"/>
                <a:cs typeface="+mn-ea"/>
                <a:sym typeface="+mn-lt"/>
              </a:rPr>
              <a:t>阶段复盘</a:t>
            </a:r>
          </a:p>
        </p:txBody>
      </p:sp>
      <p:graphicFrame>
        <p:nvGraphicFramePr>
          <p:cNvPr id="19" name="图表 18">
            <a:extLst>
              <a:ext uri="{FF2B5EF4-FFF2-40B4-BE49-F238E27FC236}">
                <a16:creationId xmlns:a16="http://schemas.microsoft.com/office/drawing/2014/main" id="{D6D95D45-2B1E-42EC-88A7-70FFE2B72ACE}"/>
              </a:ext>
            </a:extLst>
          </p:cNvPr>
          <p:cNvGraphicFramePr/>
          <p:nvPr>
            <p:extLst>
              <p:ext uri="{D42A27DB-BD31-4B8C-83A1-F6EECF244321}">
                <p14:modId xmlns:p14="http://schemas.microsoft.com/office/powerpoint/2010/main" val="3869663416"/>
              </p:ext>
            </p:extLst>
          </p:nvPr>
        </p:nvGraphicFramePr>
        <p:xfrm>
          <a:off x="7622064" y="1841808"/>
          <a:ext cx="3369586" cy="2295225"/>
        </p:xfrm>
        <a:graphic>
          <a:graphicData uri="http://schemas.openxmlformats.org/drawingml/2006/chart">
            <c:chart xmlns:c="http://schemas.openxmlformats.org/drawingml/2006/chart" xmlns:r="http://schemas.openxmlformats.org/officeDocument/2006/relationships" r:id="rId4"/>
          </a:graphicData>
        </a:graphic>
      </p:graphicFrame>
      <p:sp>
        <p:nvSpPr>
          <p:cNvPr id="20" name="文本框 32">
            <a:extLst>
              <a:ext uri="{FF2B5EF4-FFF2-40B4-BE49-F238E27FC236}">
                <a16:creationId xmlns:a16="http://schemas.microsoft.com/office/drawing/2014/main" id="{C0D00514-59F3-407C-9709-AB31B34C38ED}"/>
              </a:ext>
            </a:extLst>
          </p:cNvPr>
          <p:cNvSpPr txBox="1"/>
          <p:nvPr/>
        </p:nvSpPr>
        <p:spPr>
          <a:xfrm>
            <a:off x="8683930" y="2671035"/>
            <a:ext cx="1245854" cy="646331"/>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3600" i="0" u="none" strike="noStrike" kern="0" cap="none" spc="0" normalizeH="0" baseline="0" noProof="0" dirty="0">
                <a:ln>
                  <a:noFill/>
                </a:ln>
                <a:solidFill>
                  <a:schemeClr val="accent1">
                    <a:lumMod val="75000"/>
                  </a:schemeClr>
                </a:solidFill>
                <a:effectLst/>
                <a:uLnTx/>
                <a:uFillTx/>
                <a:latin typeface="+mj-lt"/>
                <a:cs typeface="+mn-ea"/>
                <a:sym typeface="+mn-lt"/>
              </a:rPr>
              <a:t>55%</a:t>
            </a:r>
            <a:endParaRPr kumimoji="0" lang="zh-CN" altLang="en-US" sz="3600" i="0" u="none" strike="noStrike" kern="0" cap="none" spc="0" normalizeH="0" baseline="0" noProof="0" dirty="0">
              <a:ln>
                <a:noFill/>
              </a:ln>
              <a:solidFill>
                <a:schemeClr val="accent1">
                  <a:lumMod val="75000"/>
                </a:schemeClr>
              </a:solidFill>
              <a:effectLst/>
              <a:uLnTx/>
              <a:uFillTx/>
              <a:latin typeface="+mj-lt"/>
              <a:cs typeface="+mn-ea"/>
              <a:sym typeface="+mn-lt"/>
            </a:endParaRPr>
          </a:p>
        </p:txBody>
      </p:sp>
      <p:sp>
        <p:nvSpPr>
          <p:cNvPr id="17" name="矩形 16">
            <a:extLst>
              <a:ext uri="{FF2B5EF4-FFF2-40B4-BE49-F238E27FC236}">
                <a16:creationId xmlns:a16="http://schemas.microsoft.com/office/drawing/2014/main" id="{A82CA509-DB14-43D0-B692-C08660801587}"/>
              </a:ext>
            </a:extLst>
          </p:cNvPr>
          <p:cNvSpPr/>
          <p:nvPr/>
        </p:nvSpPr>
        <p:spPr>
          <a:xfrm>
            <a:off x="8059992" y="4548676"/>
            <a:ext cx="2493730" cy="1052596"/>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mn-ea"/>
                <a:cs typeface="+mn-ea"/>
                <a:sym typeface="+mn-lt"/>
              </a:rPr>
              <a:t>标题数字等都可以通过点击和重新输入进行更改，顶部“开始”面板中可以对字体、字号、颜色、行距等进行修改。建议正文</a:t>
            </a:r>
            <a:r>
              <a:rPr kumimoji="0" lang="en-US" altLang="zh-CN" sz="1400" b="0" i="0" u="none" strike="noStrike" kern="0" cap="none" spc="0" normalizeH="0" baseline="0" noProof="0" dirty="0">
                <a:ln>
                  <a:noFill/>
                </a:ln>
                <a:solidFill>
                  <a:srgbClr val="000000"/>
                </a:solidFill>
                <a:effectLst/>
                <a:uLnTx/>
                <a:uFillTx/>
                <a:latin typeface="+mn-ea"/>
                <a:cs typeface="+mn-ea"/>
                <a:sym typeface="+mn-lt"/>
              </a:rPr>
              <a:t>12</a:t>
            </a:r>
            <a:r>
              <a:rPr kumimoji="0" lang="zh-CN" altLang="en-US" sz="1400" b="0" i="0" u="none" strike="noStrike" kern="0" cap="none" spc="0" normalizeH="0" baseline="0" noProof="0" dirty="0">
                <a:ln>
                  <a:noFill/>
                </a:ln>
                <a:solidFill>
                  <a:srgbClr val="000000"/>
                </a:solidFill>
                <a:effectLst/>
                <a:uLnTx/>
                <a:uFillTx/>
                <a:latin typeface="+mn-ea"/>
                <a:cs typeface="+mn-ea"/>
                <a:sym typeface="+mn-lt"/>
              </a:rPr>
              <a:t>号字</a:t>
            </a:r>
          </a:p>
        </p:txBody>
      </p:sp>
      <p:sp>
        <p:nvSpPr>
          <p:cNvPr id="18" name="TextBox 41">
            <a:extLst>
              <a:ext uri="{FF2B5EF4-FFF2-40B4-BE49-F238E27FC236}">
                <a16:creationId xmlns:a16="http://schemas.microsoft.com/office/drawing/2014/main" id="{E31EB896-BE90-4476-B3DC-86583F6312F4}"/>
              </a:ext>
            </a:extLst>
          </p:cNvPr>
          <p:cNvSpPr txBox="1"/>
          <p:nvPr/>
        </p:nvSpPr>
        <p:spPr>
          <a:xfrm>
            <a:off x="8244739" y="4150150"/>
            <a:ext cx="2124236" cy="369316"/>
          </a:xfrm>
          <a:prstGeom prst="rect">
            <a:avLst/>
          </a:prstGeom>
          <a:noFill/>
          <a:effectLst/>
        </p:spPr>
        <p:txBody>
          <a:bodyPr wrap="square" lIns="91424" tIns="45712" rIns="91424" bIns="45712"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i="0" u="none" strike="noStrike" kern="0" cap="none" spc="0" normalizeH="0" baseline="0" noProof="0">
                <a:ln>
                  <a:noFill/>
                </a:ln>
                <a:solidFill>
                  <a:schemeClr val="accent1">
                    <a:lumMod val="75000"/>
                  </a:schemeClr>
                </a:solidFill>
                <a:effectLst/>
                <a:uLnTx/>
                <a:uFillTx/>
                <a:latin typeface="+mj-ea"/>
                <a:ea typeface="+mj-ea"/>
                <a:cs typeface="+mn-ea"/>
                <a:sym typeface="+mn-lt"/>
              </a:rPr>
              <a:t>目标优化</a:t>
            </a:r>
            <a:endParaRPr kumimoji="0" lang="zh-CN" altLang="en-US" sz="2000" i="0" u="none" strike="noStrike" kern="0" cap="none" spc="0" normalizeH="0" baseline="0" noProof="0" dirty="0">
              <a:ln>
                <a:noFill/>
              </a:ln>
              <a:solidFill>
                <a:schemeClr val="accent1">
                  <a:lumMod val="75000"/>
                </a:schemeClr>
              </a:solidFill>
              <a:effectLst/>
              <a:uLnTx/>
              <a:uFillTx/>
              <a:latin typeface="+mj-ea"/>
              <a:ea typeface="+mj-ea"/>
              <a:cs typeface="+mn-ea"/>
              <a:sym typeface="+mn-lt"/>
            </a:endParaRPr>
          </a:p>
        </p:txBody>
      </p:sp>
    </p:spTree>
    <p:extLst>
      <p:ext uri="{BB962C8B-B14F-4D97-AF65-F5344CB8AC3E}">
        <p14:creationId xmlns:p14="http://schemas.microsoft.com/office/powerpoint/2010/main" val="2523048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a:extLst>
              <a:ext uri="{FF2B5EF4-FFF2-40B4-BE49-F238E27FC236}">
                <a16:creationId xmlns:a16="http://schemas.microsoft.com/office/drawing/2014/main" id="{7268368D-AD73-4432-A4C8-1BDDE3D10B19}"/>
              </a:ext>
            </a:extLst>
          </p:cNvPr>
          <p:cNvSpPr txBox="1"/>
          <p:nvPr/>
        </p:nvSpPr>
        <p:spPr>
          <a:xfrm>
            <a:off x="1885037" y="2000743"/>
            <a:ext cx="1838708" cy="1015663"/>
          </a:xfrm>
          <a:prstGeom prst="rect">
            <a:avLst/>
          </a:prstGeom>
          <a:noFill/>
        </p:spPr>
        <p:txBody>
          <a:bodyPr wrap="square" lIns="0" tIns="0" rIns="0" bIns="0" rtlCol="0" anchor="t">
            <a:noAutofit/>
          </a:bodyPr>
          <a:lstStyle>
            <a:defPPr>
              <a:defRPr lang="zh-CN"/>
            </a:defPPr>
            <a:lvl1pPr algn="dist">
              <a:defRPr sz="6600">
                <a:gradFill>
                  <a:gsLst>
                    <a:gs pos="0">
                      <a:schemeClr val="accent2"/>
                    </a:gs>
                    <a:gs pos="100000">
                      <a:schemeClr val="accent2"/>
                    </a:gs>
                    <a:gs pos="48000">
                      <a:schemeClr val="accent1">
                        <a:lumMod val="72000"/>
                        <a:lumOff val="28000"/>
                      </a:schemeClr>
                    </a:gs>
                  </a:gsLst>
                  <a:lin ang="2700000" scaled="0"/>
                </a:gradFill>
                <a:effectLst>
                  <a:outerShdw blurRad="50800" dist="38100" dir="2700000" algn="tl" rotWithShape="0">
                    <a:schemeClr val="accent1">
                      <a:lumMod val="75000"/>
                      <a:alpha val="50000"/>
                    </a:schemeClr>
                  </a:outerShdw>
                </a:effectLst>
                <a:latin typeface="OPPOSans H" panose="00020600040101010101" pitchFamily="18" charset="-122"/>
                <a:ea typeface="OPPOSans H" panose="00020600040101010101" pitchFamily="18" charset="-122"/>
              </a:defRPr>
            </a:lvl1pPr>
          </a:lstStyle>
          <a:p>
            <a:r>
              <a:rPr lang="zh-CN" altLang="en-US" dirty="0">
                <a:solidFill>
                  <a:schemeClr val="tx1">
                    <a:lumMod val="65000"/>
                    <a:lumOff val="35000"/>
                  </a:schemeClr>
                </a:solidFill>
                <a:effectLst/>
                <a:latin typeface="微软雅黑" panose="020B0503020204020204" pitchFamily="34" charset="-122"/>
                <a:ea typeface="微软雅黑" panose="020B0503020204020204" pitchFamily="34" charset="-122"/>
              </a:rPr>
              <a:t>目</a:t>
            </a:r>
          </a:p>
        </p:txBody>
      </p:sp>
      <p:sp>
        <p:nvSpPr>
          <p:cNvPr id="37" name="文本框 36">
            <a:extLst>
              <a:ext uri="{FF2B5EF4-FFF2-40B4-BE49-F238E27FC236}">
                <a16:creationId xmlns:a16="http://schemas.microsoft.com/office/drawing/2014/main" id="{5BF24333-F138-44A4-95CB-6D3D4A1096DA}"/>
              </a:ext>
            </a:extLst>
          </p:cNvPr>
          <p:cNvSpPr txBox="1"/>
          <p:nvPr/>
        </p:nvSpPr>
        <p:spPr>
          <a:xfrm>
            <a:off x="2366477" y="3020880"/>
            <a:ext cx="1838708" cy="1015663"/>
          </a:xfrm>
          <a:prstGeom prst="rect">
            <a:avLst/>
          </a:prstGeom>
          <a:noFill/>
        </p:spPr>
        <p:txBody>
          <a:bodyPr wrap="square" lIns="0" tIns="0" rIns="0" bIns="0" rtlCol="0" anchor="t">
            <a:noAutofit/>
          </a:bodyPr>
          <a:lstStyle>
            <a:defPPr>
              <a:defRPr lang="zh-CN"/>
            </a:defPPr>
            <a:lvl1pPr algn="dist">
              <a:defRPr sz="6600">
                <a:gradFill>
                  <a:gsLst>
                    <a:gs pos="0">
                      <a:schemeClr val="accent2"/>
                    </a:gs>
                    <a:gs pos="100000">
                      <a:schemeClr val="accent2"/>
                    </a:gs>
                    <a:gs pos="48000">
                      <a:schemeClr val="accent1">
                        <a:lumMod val="72000"/>
                        <a:lumOff val="28000"/>
                      </a:schemeClr>
                    </a:gs>
                  </a:gsLst>
                  <a:lin ang="2700000" scaled="0"/>
                </a:gradFill>
                <a:effectLst>
                  <a:outerShdw blurRad="50800" dist="38100" dir="2700000" algn="tl" rotWithShape="0">
                    <a:schemeClr val="accent1">
                      <a:lumMod val="75000"/>
                      <a:alpha val="50000"/>
                    </a:schemeClr>
                  </a:outerShdw>
                </a:effectLst>
                <a:latin typeface="OPPOSans H" panose="00020600040101010101" pitchFamily="18" charset="-122"/>
                <a:ea typeface="OPPOSans H" panose="00020600040101010101" pitchFamily="18" charset="-122"/>
              </a:defRPr>
            </a:lvl1pPr>
          </a:lstStyle>
          <a:p>
            <a:r>
              <a:rPr lang="zh-CN" altLang="en-US">
                <a:solidFill>
                  <a:schemeClr val="tx1">
                    <a:lumMod val="65000"/>
                    <a:lumOff val="35000"/>
                  </a:schemeClr>
                </a:solidFill>
                <a:effectLst/>
                <a:latin typeface="微软雅黑" panose="020B0503020204020204" pitchFamily="34" charset="-122"/>
                <a:ea typeface="微软雅黑" panose="020B0503020204020204" pitchFamily="34" charset="-122"/>
              </a:rPr>
              <a:t>录</a:t>
            </a:r>
            <a:endParaRPr lang="zh-CN" altLang="en-US" dirty="0">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2E7FA8EE-38AA-4B66-BF48-6F79C3C2DAA6}"/>
              </a:ext>
            </a:extLst>
          </p:cNvPr>
          <p:cNvSpPr txBox="1"/>
          <p:nvPr/>
        </p:nvSpPr>
        <p:spPr>
          <a:xfrm>
            <a:off x="2417312" y="2906516"/>
            <a:ext cx="615553" cy="1884778"/>
          </a:xfrm>
          <a:prstGeom prst="rect">
            <a:avLst/>
          </a:prstGeom>
          <a:noFill/>
        </p:spPr>
        <p:txBody>
          <a:bodyPr vert="eaVert" wrap="square" rtlCol="0">
            <a:noAutofit/>
          </a:bodyPr>
          <a:lstStyle/>
          <a:p>
            <a:r>
              <a:rPr lang="en-US" altLang="zh-CN" sz="2800" b="1">
                <a:ea typeface="+mj-ea"/>
              </a:rPr>
              <a:t>Contents</a:t>
            </a:r>
            <a:endParaRPr lang="zh-CN" altLang="en-US" sz="2800" b="1">
              <a:ea typeface="+mj-ea"/>
            </a:endParaRPr>
          </a:p>
        </p:txBody>
      </p:sp>
      <p:sp>
        <p:nvSpPr>
          <p:cNvPr id="39" name="矩形: 圆角 38">
            <a:extLst>
              <a:ext uri="{FF2B5EF4-FFF2-40B4-BE49-F238E27FC236}">
                <a16:creationId xmlns:a16="http://schemas.microsoft.com/office/drawing/2014/main" id="{A6AC69D2-3546-45B4-B8E7-BD261403AB05}"/>
              </a:ext>
            </a:extLst>
          </p:cNvPr>
          <p:cNvSpPr/>
          <p:nvPr/>
        </p:nvSpPr>
        <p:spPr>
          <a:xfrm>
            <a:off x="5343337" y="1610214"/>
            <a:ext cx="1505324" cy="622300"/>
          </a:xfrm>
          <a:prstGeom prst="roundRect">
            <a:avLst>
              <a:gd name="adj" fmla="val 50000"/>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2800">
                <a:latin typeface="+mj-lt"/>
              </a:rPr>
              <a:t>01</a:t>
            </a:r>
            <a:endParaRPr lang="zh-CN" altLang="en-US" sz="2800">
              <a:latin typeface="+mj-lt"/>
            </a:endParaRPr>
          </a:p>
        </p:txBody>
      </p:sp>
      <p:sp>
        <p:nvSpPr>
          <p:cNvPr id="40" name="矩形: 圆角 39">
            <a:extLst>
              <a:ext uri="{FF2B5EF4-FFF2-40B4-BE49-F238E27FC236}">
                <a16:creationId xmlns:a16="http://schemas.microsoft.com/office/drawing/2014/main" id="{FBDCDDE4-13F3-4EC6-8BF7-15E556385733}"/>
              </a:ext>
            </a:extLst>
          </p:cNvPr>
          <p:cNvSpPr/>
          <p:nvPr/>
        </p:nvSpPr>
        <p:spPr>
          <a:xfrm>
            <a:off x="5343337" y="2615305"/>
            <a:ext cx="1505324" cy="622300"/>
          </a:xfrm>
          <a:prstGeom prst="roundRect">
            <a:avLst>
              <a:gd name="adj" fmla="val 50000"/>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2800">
                <a:latin typeface="+mj-lt"/>
              </a:rPr>
              <a:t>02</a:t>
            </a:r>
            <a:endParaRPr lang="zh-CN" altLang="en-US" sz="2800">
              <a:latin typeface="+mj-lt"/>
            </a:endParaRPr>
          </a:p>
        </p:txBody>
      </p:sp>
      <p:sp>
        <p:nvSpPr>
          <p:cNvPr id="41" name="矩形: 圆角 40">
            <a:extLst>
              <a:ext uri="{FF2B5EF4-FFF2-40B4-BE49-F238E27FC236}">
                <a16:creationId xmlns:a16="http://schemas.microsoft.com/office/drawing/2014/main" id="{2D7250DA-E7C4-46F0-899A-4DBBEAB1B8EA}"/>
              </a:ext>
            </a:extLst>
          </p:cNvPr>
          <p:cNvSpPr/>
          <p:nvPr/>
        </p:nvSpPr>
        <p:spPr>
          <a:xfrm>
            <a:off x="5343337" y="3620396"/>
            <a:ext cx="1505324" cy="622300"/>
          </a:xfrm>
          <a:prstGeom prst="roundRect">
            <a:avLst>
              <a:gd name="adj" fmla="val 50000"/>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2800">
                <a:latin typeface="+mj-lt"/>
              </a:rPr>
              <a:t>03</a:t>
            </a:r>
            <a:endParaRPr lang="zh-CN" altLang="en-US" sz="2800">
              <a:latin typeface="+mj-lt"/>
            </a:endParaRPr>
          </a:p>
        </p:txBody>
      </p:sp>
      <p:sp>
        <p:nvSpPr>
          <p:cNvPr id="42" name="矩形: 圆角 41">
            <a:extLst>
              <a:ext uri="{FF2B5EF4-FFF2-40B4-BE49-F238E27FC236}">
                <a16:creationId xmlns:a16="http://schemas.microsoft.com/office/drawing/2014/main" id="{A726E8BF-3E55-4E59-B6DB-DA605A89AE17}"/>
              </a:ext>
            </a:extLst>
          </p:cNvPr>
          <p:cNvSpPr/>
          <p:nvPr/>
        </p:nvSpPr>
        <p:spPr>
          <a:xfrm>
            <a:off x="5343337" y="4625487"/>
            <a:ext cx="1505324" cy="622300"/>
          </a:xfrm>
          <a:prstGeom prst="roundRect">
            <a:avLst>
              <a:gd name="adj" fmla="val 50000"/>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2800">
                <a:latin typeface="+mj-lt"/>
              </a:rPr>
              <a:t>04</a:t>
            </a:r>
            <a:endParaRPr lang="zh-CN" altLang="en-US" sz="2800">
              <a:latin typeface="+mj-lt"/>
            </a:endParaRPr>
          </a:p>
        </p:txBody>
      </p:sp>
      <p:sp>
        <p:nvSpPr>
          <p:cNvPr id="43" name="文本框 42">
            <a:extLst>
              <a:ext uri="{FF2B5EF4-FFF2-40B4-BE49-F238E27FC236}">
                <a16:creationId xmlns:a16="http://schemas.microsoft.com/office/drawing/2014/main" id="{1D3105A2-F29E-415C-BB9D-331787A1E42A}"/>
              </a:ext>
            </a:extLst>
          </p:cNvPr>
          <p:cNvSpPr txBox="1"/>
          <p:nvPr/>
        </p:nvSpPr>
        <p:spPr>
          <a:xfrm>
            <a:off x="7254071" y="1711006"/>
            <a:ext cx="1538794" cy="429348"/>
          </a:xfrm>
          <a:prstGeom prst="rect">
            <a:avLst/>
          </a:prstGeom>
          <a:noFill/>
          <a:effectLst/>
        </p:spPr>
        <p:txBody>
          <a:bodyPr wrap="square" lIns="85039" tIns="42520" rIns="85039" bIns="42520" rtlCol="0">
            <a:noAutofit/>
          </a:bodyPr>
          <a:lstStyle/>
          <a:p>
            <a:pPr algn="dist"/>
            <a:r>
              <a:rPr kumimoji="1" lang="zh-CN" altLang="en-US" sz="2232" b="1" dirty="0">
                <a:solidFill>
                  <a:schemeClr val="accent1">
                    <a:lumMod val="75000"/>
                  </a:schemeClr>
                </a:solidFill>
                <a:latin typeface="+mj-ea"/>
                <a:ea typeface="+mj-ea"/>
                <a:cs typeface="+mn-ea"/>
                <a:sym typeface="+mn-lt"/>
              </a:rPr>
              <a:t>课题背景</a:t>
            </a:r>
          </a:p>
        </p:txBody>
      </p:sp>
      <p:sp>
        <p:nvSpPr>
          <p:cNvPr id="44" name="文本框 43">
            <a:extLst>
              <a:ext uri="{FF2B5EF4-FFF2-40B4-BE49-F238E27FC236}">
                <a16:creationId xmlns:a16="http://schemas.microsoft.com/office/drawing/2014/main" id="{C78DD30D-BFA9-4D03-91D8-01B73D365975}"/>
              </a:ext>
            </a:extLst>
          </p:cNvPr>
          <p:cNvSpPr txBox="1"/>
          <p:nvPr/>
        </p:nvSpPr>
        <p:spPr>
          <a:xfrm>
            <a:off x="7254071" y="2625107"/>
            <a:ext cx="1538795" cy="429348"/>
          </a:xfrm>
          <a:prstGeom prst="rect">
            <a:avLst/>
          </a:prstGeom>
          <a:noFill/>
          <a:effectLst/>
        </p:spPr>
        <p:txBody>
          <a:bodyPr wrap="square" lIns="85039" tIns="42520" rIns="85039" bIns="42520" rtlCol="0">
            <a:noAutofit/>
          </a:bodyPr>
          <a:lstStyle/>
          <a:p>
            <a:pPr algn="dist"/>
            <a:r>
              <a:rPr kumimoji="1" lang="zh-CN" altLang="en-US" sz="2232" b="1" dirty="0">
                <a:solidFill>
                  <a:schemeClr val="accent1">
                    <a:lumMod val="75000"/>
                  </a:schemeClr>
                </a:solidFill>
                <a:latin typeface="+mj-ea"/>
                <a:ea typeface="+mj-ea"/>
                <a:cs typeface="+mn-ea"/>
                <a:sym typeface="+mn-lt"/>
              </a:rPr>
              <a:t>研究内容</a:t>
            </a:r>
          </a:p>
        </p:txBody>
      </p:sp>
      <p:sp>
        <p:nvSpPr>
          <p:cNvPr id="45" name="文本框 44">
            <a:extLst>
              <a:ext uri="{FF2B5EF4-FFF2-40B4-BE49-F238E27FC236}">
                <a16:creationId xmlns:a16="http://schemas.microsoft.com/office/drawing/2014/main" id="{F068B349-D90B-4B28-9617-E1FB00340DB1}"/>
              </a:ext>
            </a:extLst>
          </p:cNvPr>
          <p:cNvSpPr txBox="1"/>
          <p:nvPr/>
        </p:nvSpPr>
        <p:spPr>
          <a:xfrm>
            <a:off x="7254071" y="3704730"/>
            <a:ext cx="1505324" cy="429348"/>
          </a:xfrm>
          <a:prstGeom prst="rect">
            <a:avLst/>
          </a:prstGeom>
          <a:noFill/>
          <a:effectLst/>
        </p:spPr>
        <p:txBody>
          <a:bodyPr wrap="square" lIns="85039" tIns="42520" rIns="85039" bIns="42520" rtlCol="0">
            <a:noAutofit/>
          </a:bodyPr>
          <a:lstStyle/>
          <a:p>
            <a:pPr algn="dist"/>
            <a:r>
              <a:rPr kumimoji="1" lang="zh-CN" altLang="en-US" sz="2232" b="1" dirty="0">
                <a:solidFill>
                  <a:schemeClr val="accent1">
                    <a:lumMod val="75000"/>
                  </a:schemeClr>
                </a:solidFill>
                <a:latin typeface="+mj-ea"/>
                <a:ea typeface="+mj-ea"/>
                <a:cs typeface="+mn-ea"/>
                <a:sym typeface="+mn-lt"/>
              </a:rPr>
              <a:t>结果讨论</a:t>
            </a:r>
          </a:p>
        </p:txBody>
      </p:sp>
      <p:sp>
        <p:nvSpPr>
          <p:cNvPr id="46" name="文本框 45">
            <a:extLst>
              <a:ext uri="{FF2B5EF4-FFF2-40B4-BE49-F238E27FC236}">
                <a16:creationId xmlns:a16="http://schemas.microsoft.com/office/drawing/2014/main" id="{216615E7-C79D-4784-808E-4C9D3D134DD2}"/>
              </a:ext>
            </a:extLst>
          </p:cNvPr>
          <p:cNvSpPr txBox="1"/>
          <p:nvPr/>
        </p:nvSpPr>
        <p:spPr>
          <a:xfrm>
            <a:off x="7254071" y="4782587"/>
            <a:ext cx="1538797" cy="429362"/>
          </a:xfrm>
          <a:prstGeom prst="rect">
            <a:avLst/>
          </a:prstGeom>
          <a:noFill/>
          <a:effectLst/>
        </p:spPr>
        <p:txBody>
          <a:bodyPr wrap="square" lIns="85039" tIns="42520" rIns="85039" bIns="42520" rtlCol="0">
            <a:noAutofit/>
          </a:bodyPr>
          <a:lstStyle/>
          <a:p>
            <a:pPr algn="dist"/>
            <a:r>
              <a:rPr kumimoji="1" lang="zh-CN" altLang="en-US" sz="2232" b="1">
                <a:solidFill>
                  <a:schemeClr val="accent1">
                    <a:lumMod val="75000"/>
                  </a:schemeClr>
                </a:solidFill>
                <a:latin typeface="+mj-ea"/>
                <a:ea typeface="+mj-ea"/>
                <a:cs typeface="+mn-ea"/>
                <a:sym typeface="+mn-lt"/>
              </a:rPr>
              <a:t>最后总结</a:t>
            </a:r>
            <a:endParaRPr kumimoji="1" lang="zh-CN" altLang="en-US" sz="2232" b="1" dirty="0">
              <a:solidFill>
                <a:schemeClr val="accent1">
                  <a:lumMod val="75000"/>
                </a:schemeClr>
              </a:solidFill>
              <a:latin typeface="+mj-ea"/>
              <a:ea typeface="+mj-ea"/>
              <a:cs typeface="+mn-ea"/>
              <a:sym typeface="+mn-lt"/>
            </a:endParaRPr>
          </a:p>
        </p:txBody>
      </p:sp>
      <p:sp>
        <p:nvSpPr>
          <p:cNvPr id="47" name="文本框 46">
            <a:extLst>
              <a:ext uri="{FF2B5EF4-FFF2-40B4-BE49-F238E27FC236}">
                <a16:creationId xmlns:a16="http://schemas.microsoft.com/office/drawing/2014/main" id="{86CC9881-E890-48D7-892F-1C67273AE7B9}"/>
              </a:ext>
            </a:extLst>
          </p:cNvPr>
          <p:cNvSpPr txBox="1"/>
          <p:nvPr/>
        </p:nvSpPr>
        <p:spPr>
          <a:xfrm>
            <a:off x="7254072" y="2092903"/>
            <a:ext cx="1538793" cy="257584"/>
          </a:xfrm>
          <a:prstGeom prst="rect">
            <a:avLst/>
          </a:prstGeom>
          <a:noFill/>
          <a:effectLst/>
        </p:spPr>
        <p:txBody>
          <a:bodyPr wrap="square" lIns="85039" tIns="42520" rIns="85039" bIns="42520" rtlCol="0">
            <a:noAutofit/>
          </a:bodyPr>
          <a:lstStyle/>
          <a:p>
            <a:pPr algn="dist"/>
            <a:r>
              <a:rPr lang="en" altLang="zh-CN" sz="1116" dirty="0">
                <a:solidFill>
                  <a:schemeClr val="accent1">
                    <a:lumMod val="75000"/>
                  </a:schemeClr>
                </a:solidFill>
                <a:cs typeface="+mn-ea"/>
                <a:sym typeface="+mn-lt"/>
              </a:rPr>
              <a:t>Subject Background</a:t>
            </a:r>
            <a:endParaRPr kumimoji="1" lang="zh-CN" altLang="en-US" sz="1116" dirty="0">
              <a:solidFill>
                <a:schemeClr val="accent1">
                  <a:lumMod val="75000"/>
                </a:schemeClr>
              </a:solidFill>
              <a:cs typeface="+mn-ea"/>
              <a:sym typeface="+mn-lt"/>
            </a:endParaRPr>
          </a:p>
        </p:txBody>
      </p:sp>
      <p:sp>
        <p:nvSpPr>
          <p:cNvPr id="48" name="文本框 47">
            <a:extLst>
              <a:ext uri="{FF2B5EF4-FFF2-40B4-BE49-F238E27FC236}">
                <a16:creationId xmlns:a16="http://schemas.microsoft.com/office/drawing/2014/main" id="{A69D0B50-3718-4447-A793-257D4C23EEAE}"/>
              </a:ext>
            </a:extLst>
          </p:cNvPr>
          <p:cNvSpPr txBox="1"/>
          <p:nvPr/>
        </p:nvSpPr>
        <p:spPr>
          <a:xfrm>
            <a:off x="7254072" y="3007004"/>
            <a:ext cx="1538793" cy="257584"/>
          </a:xfrm>
          <a:prstGeom prst="rect">
            <a:avLst/>
          </a:prstGeom>
          <a:noFill/>
          <a:effectLst/>
        </p:spPr>
        <p:txBody>
          <a:bodyPr wrap="square" lIns="85039" tIns="42520" rIns="85039" bIns="42520" rtlCol="0">
            <a:noAutofit/>
          </a:bodyPr>
          <a:lstStyle/>
          <a:p>
            <a:pPr algn="dist"/>
            <a:r>
              <a:rPr lang="en" altLang="zh-CN" sz="1116" dirty="0">
                <a:solidFill>
                  <a:schemeClr val="accent1">
                    <a:lumMod val="75000"/>
                  </a:schemeClr>
                </a:solidFill>
                <a:cs typeface="+mn-ea"/>
                <a:sym typeface="+mn-lt"/>
              </a:rPr>
              <a:t>Research Content</a:t>
            </a:r>
            <a:endParaRPr kumimoji="1" lang="zh-CN" altLang="en-US" sz="1116" dirty="0">
              <a:solidFill>
                <a:schemeClr val="accent1">
                  <a:lumMod val="75000"/>
                </a:schemeClr>
              </a:solidFill>
              <a:cs typeface="+mn-ea"/>
              <a:sym typeface="+mn-lt"/>
            </a:endParaRPr>
          </a:p>
        </p:txBody>
      </p:sp>
      <p:sp>
        <p:nvSpPr>
          <p:cNvPr id="49" name="文本框 48">
            <a:extLst>
              <a:ext uri="{FF2B5EF4-FFF2-40B4-BE49-F238E27FC236}">
                <a16:creationId xmlns:a16="http://schemas.microsoft.com/office/drawing/2014/main" id="{9009426F-FC02-433A-B479-9450BBBAAB5E}"/>
              </a:ext>
            </a:extLst>
          </p:cNvPr>
          <p:cNvSpPr txBox="1"/>
          <p:nvPr/>
        </p:nvSpPr>
        <p:spPr>
          <a:xfrm>
            <a:off x="7254072" y="4065644"/>
            <a:ext cx="1525379" cy="257584"/>
          </a:xfrm>
          <a:prstGeom prst="rect">
            <a:avLst/>
          </a:prstGeom>
          <a:noFill/>
          <a:effectLst/>
        </p:spPr>
        <p:txBody>
          <a:bodyPr wrap="square" lIns="85039" tIns="42520" rIns="85039" bIns="42520" rtlCol="0">
            <a:noAutofit/>
          </a:bodyPr>
          <a:lstStyle/>
          <a:p>
            <a:pPr algn="dist"/>
            <a:r>
              <a:rPr lang="en" altLang="zh-CN" sz="1116" dirty="0">
                <a:solidFill>
                  <a:schemeClr val="accent1">
                    <a:lumMod val="75000"/>
                  </a:schemeClr>
                </a:solidFill>
                <a:cs typeface="+mn-ea"/>
                <a:sym typeface="+mn-lt"/>
              </a:rPr>
              <a:t>Results and Discuss</a:t>
            </a:r>
          </a:p>
        </p:txBody>
      </p:sp>
      <p:sp>
        <p:nvSpPr>
          <p:cNvPr id="50" name="文本框 49">
            <a:extLst>
              <a:ext uri="{FF2B5EF4-FFF2-40B4-BE49-F238E27FC236}">
                <a16:creationId xmlns:a16="http://schemas.microsoft.com/office/drawing/2014/main" id="{906FE8B5-A52F-4B78-8A00-6DA71BAA5994}"/>
              </a:ext>
            </a:extLst>
          </p:cNvPr>
          <p:cNvSpPr txBox="1"/>
          <p:nvPr/>
        </p:nvSpPr>
        <p:spPr>
          <a:xfrm>
            <a:off x="7254071" y="5143501"/>
            <a:ext cx="1538794" cy="257584"/>
          </a:xfrm>
          <a:prstGeom prst="rect">
            <a:avLst/>
          </a:prstGeom>
          <a:noFill/>
          <a:effectLst/>
        </p:spPr>
        <p:txBody>
          <a:bodyPr wrap="square" lIns="85039" tIns="42520" rIns="85039" bIns="42520" rtlCol="0">
            <a:noAutofit/>
          </a:bodyPr>
          <a:lstStyle/>
          <a:p>
            <a:pPr algn="dist"/>
            <a:r>
              <a:rPr lang="en" altLang="zh-CN" sz="1116" dirty="0">
                <a:solidFill>
                  <a:schemeClr val="accent1">
                    <a:lumMod val="75000"/>
                  </a:schemeClr>
                </a:solidFill>
                <a:cs typeface="+mn-ea"/>
                <a:sym typeface="+mn-lt"/>
              </a:rPr>
              <a:t>Conclusion</a:t>
            </a:r>
          </a:p>
        </p:txBody>
      </p:sp>
    </p:spTree>
    <p:extLst>
      <p:ext uri="{BB962C8B-B14F-4D97-AF65-F5344CB8AC3E}">
        <p14:creationId xmlns:p14="http://schemas.microsoft.com/office/powerpoint/2010/main" val="3535395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a:solidFill>
                  <a:schemeClr val="accent1">
                    <a:lumMod val="75000"/>
                  </a:schemeClr>
                </a:solidFill>
                <a:latin typeface="+mj-ea"/>
                <a:ea typeface="+mj-ea"/>
                <a:cs typeface="+mn-ea"/>
                <a:sym typeface="+mn-lt"/>
              </a:rPr>
              <a:t>结果讨论</a:t>
            </a:r>
          </a:p>
        </p:txBody>
      </p:sp>
      <p:sp>
        <p:nvSpPr>
          <p:cNvPr id="3" name="矩形: 圆角 2">
            <a:extLst>
              <a:ext uri="{FF2B5EF4-FFF2-40B4-BE49-F238E27FC236}">
                <a16:creationId xmlns:a16="http://schemas.microsoft.com/office/drawing/2014/main" id="{66A3BE62-F92A-48BA-94B1-6B304CDB4362}"/>
              </a:ext>
            </a:extLst>
          </p:cNvPr>
          <p:cNvSpPr/>
          <p:nvPr/>
        </p:nvSpPr>
        <p:spPr>
          <a:xfrm>
            <a:off x="1974697" y="1466564"/>
            <a:ext cx="3878425" cy="2133431"/>
          </a:xfrm>
          <a:prstGeom prst="roundRect">
            <a:avLst>
              <a:gd name="adj" fmla="val 13420"/>
            </a:avLst>
          </a:prstGeom>
          <a:solidFill>
            <a:schemeClr val="bg1"/>
          </a:solidFill>
          <a:ln w="38100" cap="flat" cmpd="sng" algn="ctr">
            <a:solidFill>
              <a:schemeClr val="accent1">
                <a:alpha val="50000"/>
              </a:schemeClr>
            </a:solidFill>
            <a:prstDash val="solid"/>
            <a:miter lim="800000"/>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计划</a:t>
            </a: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(Plan)</a:t>
            </a:r>
          </a:p>
        </p:txBody>
      </p:sp>
      <p:sp>
        <p:nvSpPr>
          <p:cNvPr id="4" name="文本框 3">
            <a:extLst>
              <a:ext uri="{FF2B5EF4-FFF2-40B4-BE49-F238E27FC236}">
                <a16:creationId xmlns:a16="http://schemas.microsoft.com/office/drawing/2014/main" id="{BD76C947-FDF5-4691-AED6-A8DF56289BA8}"/>
              </a:ext>
            </a:extLst>
          </p:cNvPr>
          <p:cNvSpPr txBox="1"/>
          <p:nvPr/>
        </p:nvSpPr>
        <p:spPr>
          <a:xfrm>
            <a:off x="2331175" y="1729854"/>
            <a:ext cx="1630326" cy="307777"/>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accent1">
                    <a:lumMod val="75000"/>
                  </a:schemeClr>
                </a:solidFill>
                <a:effectLst/>
                <a:uLnTx/>
                <a:uFillTx/>
                <a:latin typeface="+mj-ea"/>
                <a:ea typeface="+mj-ea"/>
                <a:cs typeface="+mn-cs"/>
              </a:rPr>
              <a:t>基础突破</a:t>
            </a:r>
            <a:endParaRPr kumimoji="0" lang="zh-CN" altLang="en-US" sz="2000" b="0" i="0" u="none" strike="noStrike" kern="1200" cap="none" spc="0" normalizeH="0" baseline="0" noProof="0" dirty="0">
              <a:ln>
                <a:noFill/>
              </a:ln>
              <a:solidFill>
                <a:schemeClr val="accent1">
                  <a:lumMod val="75000"/>
                </a:schemeClr>
              </a:solidFill>
              <a:effectLst/>
              <a:uLnTx/>
              <a:uFillTx/>
              <a:latin typeface="+mj-ea"/>
              <a:ea typeface="+mj-ea"/>
              <a:cs typeface="+mn-cs"/>
            </a:endParaRPr>
          </a:p>
        </p:txBody>
      </p:sp>
      <p:sp>
        <p:nvSpPr>
          <p:cNvPr id="5" name="文本框 4">
            <a:extLst>
              <a:ext uri="{FF2B5EF4-FFF2-40B4-BE49-F238E27FC236}">
                <a16:creationId xmlns:a16="http://schemas.microsoft.com/office/drawing/2014/main" id="{BAF2E382-AB33-4F3F-8FF0-92F42B86B0FE}"/>
              </a:ext>
            </a:extLst>
          </p:cNvPr>
          <p:cNvSpPr txBox="1"/>
          <p:nvPr/>
        </p:nvSpPr>
        <p:spPr>
          <a:xfrm>
            <a:off x="2331175" y="2126093"/>
            <a:ext cx="1963058" cy="110235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cs"/>
              </a:rPr>
              <a:t>在这里输入你的正文阐述与关键词标题相关的具体内容，根据内容酌情调整字号与文案</a:t>
            </a:r>
          </a:p>
        </p:txBody>
      </p:sp>
      <p:sp>
        <p:nvSpPr>
          <p:cNvPr id="6" name="矩形: 圆角 5">
            <a:extLst>
              <a:ext uri="{FF2B5EF4-FFF2-40B4-BE49-F238E27FC236}">
                <a16:creationId xmlns:a16="http://schemas.microsoft.com/office/drawing/2014/main" id="{93EDF52D-85A0-468E-8273-4692EA2B58FE}"/>
              </a:ext>
            </a:extLst>
          </p:cNvPr>
          <p:cNvSpPr/>
          <p:nvPr/>
        </p:nvSpPr>
        <p:spPr>
          <a:xfrm>
            <a:off x="6338879" y="1466564"/>
            <a:ext cx="3878425" cy="2133431"/>
          </a:xfrm>
          <a:prstGeom prst="roundRect">
            <a:avLst>
              <a:gd name="adj" fmla="val 13420"/>
            </a:avLst>
          </a:prstGeom>
          <a:solidFill>
            <a:schemeClr val="bg1"/>
          </a:solidFill>
          <a:ln w="38100" cap="flat" cmpd="sng" algn="ctr">
            <a:solidFill>
              <a:schemeClr val="accent1">
                <a:alpha val="50000"/>
              </a:schemeClr>
            </a:solidFill>
            <a:prstDash val="solid"/>
            <a:miter lim="800000"/>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icrosoft YaHei" panose="020B0503020204020204" pitchFamily="34" charset="-122"/>
              </a:rPr>
              <a:t>计划</a:t>
            </a: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icrosoft YaHei" panose="020B0503020204020204" pitchFamily="34" charset="-122"/>
              </a:rPr>
              <a:t>(Plan)</a:t>
            </a:r>
          </a:p>
        </p:txBody>
      </p:sp>
      <p:sp>
        <p:nvSpPr>
          <p:cNvPr id="7" name="矩形: 圆角 6">
            <a:extLst>
              <a:ext uri="{FF2B5EF4-FFF2-40B4-BE49-F238E27FC236}">
                <a16:creationId xmlns:a16="http://schemas.microsoft.com/office/drawing/2014/main" id="{C1B4AF2A-E1B1-4305-8FCC-2FA98F862ABF}"/>
              </a:ext>
            </a:extLst>
          </p:cNvPr>
          <p:cNvSpPr/>
          <p:nvPr/>
        </p:nvSpPr>
        <p:spPr>
          <a:xfrm>
            <a:off x="6378722" y="3934539"/>
            <a:ext cx="3878425" cy="2133431"/>
          </a:xfrm>
          <a:prstGeom prst="roundRect">
            <a:avLst>
              <a:gd name="adj" fmla="val 13420"/>
            </a:avLst>
          </a:prstGeom>
          <a:solidFill>
            <a:schemeClr val="bg1"/>
          </a:solidFill>
          <a:ln w="38100" cap="flat" cmpd="sng" algn="ctr">
            <a:solidFill>
              <a:schemeClr val="accent1">
                <a:alpha val="50000"/>
              </a:schemeClr>
            </a:solidFill>
            <a:prstDash val="solid"/>
            <a:miter lim="800000"/>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计划</a:t>
            </a: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(Plan)</a:t>
            </a:r>
          </a:p>
        </p:txBody>
      </p:sp>
      <p:sp>
        <p:nvSpPr>
          <p:cNvPr id="8" name="文本框 7">
            <a:extLst>
              <a:ext uri="{FF2B5EF4-FFF2-40B4-BE49-F238E27FC236}">
                <a16:creationId xmlns:a16="http://schemas.microsoft.com/office/drawing/2014/main" id="{712558F0-A3AA-4295-848F-AD4262CDF142}"/>
              </a:ext>
            </a:extLst>
          </p:cNvPr>
          <p:cNvSpPr txBox="1"/>
          <p:nvPr/>
        </p:nvSpPr>
        <p:spPr>
          <a:xfrm>
            <a:off x="7800449" y="4276434"/>
            <a:ext cx="1953894" cy="307777"/>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accent1">
                    <a:lumMod val="75000"/>
                  </a:schemeClr>
                </a:solidFill>
                <a:effectLst/>
                <a:uLnTx/>
                <a:uFillTx/>
                <a:latin typeface="+mj-ea"/>
                <a:ea typeface="+mj-ea"/>
                <a:cs typeface="+mn-cs"/>
              </a:rPr>
              <a:t>核心功能</a:t>
            </a:r>
          </a:p>
        </p:txBody>
      </p:sp>
      <p:sp>
        <p:nvSpPr>
          <p:cNvPr id="9" name="文本框 8">
            <a:extLst>
              <a:ext uri="{FF2B5EF4-FFF2-40B4-BE49-F238E27FC236}">
                <a16:creationId xmlns:a16="http://schemas.microsoft.com/office/drawing/2014/main" id="{4F60432F-37AB-4BCC-AD38-56136493D888}"/>
              </a:ext>
            </a:extLst>
          </p:cNvPr>
          <p:cNvSpPr txBox="1"/>
          <p:nvPr/>
        </p:nvSpPr>
        <p:spPr>
          <a:xfrm>
            <a:off x="7800449" y="4645905"/>
            <a:ext cx="2034431" cy="110235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cs"/>
              </a:rPr>
              <a:t>在这里输入你的正文阐述与关键词标题相关的具体内容，根据内容酌情调整字号与文案</a:t>
            </a:r>
          </a:p>
        </p:txBody>
      </p:sp>
      <p:sp>
        <p:nvSpPr>
          <p:cNvPr id="10" name="矩形: 圆角 9">
            <a:extLst>
              <a:ext uri="{FF2B5EF4-FFF2-40B4-BE49-F238E27FC236}">
                <a16:creationId xmlns:a16="http://schemas.microsoft.com/office/drawing/2014/main" id="{AEF0A482-3740-45BB-BBB6-90F4E3718E14}"/>
              </a:ext>
            </a:extLst>
          </p:cNvPr>
          <p:cNvSpPr/>
          <p:nvPr/>
        </p:nvSpPr>
        <p:spPr>
          <a:xfrm>
            <a:off x="1974697" y="3934539"/>
            <a:ext cx="3878425" cy="2133431"/>
          </a:xfrm>
          <a:prstGeom prst="roundRect">
            <a:avLst>
              <a:gd name="adj" fmla="val 13420"/>
            </a:avLst>
          </a:prstGeom>
          <a:solidFill>
            <a:schemeClr val="bg1"/>
          </a:solidFill>
          <a:ln w="38100" cap="flat" cmpd="sng" algn="ctr">
            <a:solidFill>
              <a:schemeClr val="accent1">
                <a:alpha val="50000"/>
              </a:schemeClr>
            </a:solidFill>
            <a:prstDash val="solid"/>
            <a:miter lim="800000"/>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计划</a:t>
            </a: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(Plan)</a:t>
            </a:r>
          </a:p>
        </p:txBody>
      </p:sp>
      <p:sp>
        <p:nvSpPr>
          <p:cNvPr id="11" name="文本框 71">
            <a:extLst>
              <a:ext uri="{FF2B5EF4-FFF2-40B4-BE49-F238E27FC236}">
                <a16:creationId xmlns:a16="http://schemas.microsoft.com/office/drawing/2014/main" id="{4C40761D-8C2B-40FE-A97B-07CA7EF754B0}"/>
              </a:ext>
            </a:extLst>
          </p:cNvPr>
          <p:cNvSpPr txBox="1"/>
          <p:nvPr/>
        </p:nvSpPr>
        <p:spPr>
          <a:xfrm>
            <a:off x="2264074" y="4198833"/>
            <a:ext cx="1412981" cy="276999"/>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12" name="文本框 72">
            <a:extLst>
              <a:ext uri="{FF2B5EF4-FFF2-40B4-BE49-F238E27FC236}">
                <a16:creationId xmlns:a16="http://schemas.microsoft.com/office/drawing/2014/main" id="{DF7A3BFD-A5D3-40BF-B3E2-58B5DDA392FF}"/>
              </a:ext>
            </a:extLst>
          </p:cNvPr>
          <p:cNvSpPr txBox="1"/>
          <p:nvPr/>
        </p:nvSpPr>
        <p:spPr>
          <a:xfrm>
            <a:off x="2331175" y="4645905"/>
            <a:ext cx="2038493" cy="1102353"/>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cs"/>
              </a:rPr>
              <a:t>在这里输入你的正文阐述与关键词标题相关的具体内容，根据内容酌情调整字号与文案</a:t>
            </a:r>
          </a:p>
        </p:txBody>
      </p:sp>
      <p:sp>
        <p:nvSpPr>
          <p:cNvPr id="13" name="文本框 12">
            <a:extLst>
              <a:ext uri="{FF2B5EF4-FFF2-40B4-BE49-F238E27FC236}">
                <a16:creationId xmlns:a16="http://schemas.microsoft.com/office/drawing/2014/main" id="{31B1164F-9DD9-4DCD-922E-35CD5691CC1E}"/>
              </a:ext>
            </a:extLst>
          </p:cNvPr>
          <p:cNvSpPr txBox="1"/>
          <p:nvPr>
            <p:custDataLst>
              <p:tags r:id="rId1"/>
            </p:custDataLst>
          </p:nvPr>
        </p:nvSpPr>
        <p:spPr>
          <a:xfrm>
            <a:off x="5622197" y="3308105"/>
            <a:ext cx="987450" cy="861774"/>
          </a:xfrm>
          <a:prstGeom prst="rect">
            <a:avLst/>
          </a:prstGeom>
          <a:noFill/>
          <a:effectLst/>
        </p:spPr>
        <p:txBody>
          <a:bodyPr wrap="non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PDCA</a:t>
            </a:r>
            <a:br>
              <a:rPr kumimoji="0" lang="en-US" altLang="zh-CN"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br>
            <a:r>
              <a:rPr kumimoji="0" lang="zh-CN" altLang="en-US"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循环</a:t>
            </a:r>
          </a:p>
        </p:txBody>
      </p:sp>
      <p:sp>
        <p:nvSpPr>
          <p:cNvPr id="14" name="recycling_95966">
            <a:extLst>
              <a:ext uri="{FF2B5EF4-FFF2-40B4-BE49-F238E27FC236}">
                <a16:creationId xmlns:a16="http://schemas.microsoft.com/office/drawing/2014/main" id="{748C8288-0552-442C-B79D-6883377B5345}"/>
              </a:ext>
            </a:extLst>
          </p:cNvPr>
          <p:cNvSpPr>
            <a:spLocks noChangeAspect="1"/>
          </p:cNvSpPr>
          <p:nvPr/>
        </p:nvSpPr>
        <p:spPr>
          <a:xfrm flipH="1">
            <a:off x="5151760" y="2781827"/>
            <a:ext cx="1983747" cy="1914330"/>
          </a:xfrm>
          <a:custGeom>
            <a:avLst/>
            <a:gdLst>
              <a:gd name="connsiteX0" fmla="*/ 326407 w 603022"/>
              <a:gd name="connsiteY0" fmla="*/ 412969 h 581922"/>
              <a:gd name="connsiteX1" fmla="*/ 299667 w 603022"/>
              <a:gd name="connsiteY1" fmla="*/ 414810 h 581922"/>
              <a:gd name="connsiteX2" fmla="*/ 276615 w 603022"/>
              <a:gd name="connsiteY2" fmla="*/ 413429 h 581922"/>
              <a:gd name="connsiteX3" fmla="*/ 301511 w 603022"/>
              <a:gd name="connsiteY3" fmla="*/ 435529 h 581922"/>
              <a:gd name="connsiteX4" fmla="*/ 326407 w 603022"/>
              <a:gd name="connsiteY4" fmla="*/ 412969 h 581922"/>
              <a:gd name="connsiteX5" fmla="*/ 153055 w 603022"/>
              <a:gd name="connsiteY5" fmla="*/ 348512 h 581922"/>
              <a:gd name="connsiteX6" fmla="*/ 280764 w 603022"/>
              <a:gd name="connsiteY6" fmla="*/ 448420 h 581922"/>
              <a:gd name="connsiteX7" fmla="*/ 283991 w 603022"/>
              <a:gd name="connsiteY7" fmla="*/ 447039 h 581922"/>
              <a:gd name="connsiteX8" fmla="*/ 279842 w 603022"/>
              <a:gd name="connsiteY8" fmla="*/ 445657 h 581922"/>
              <a:gd name="connsiteX9" fmla="*/ 245264 w 603022"/>
              <a:gd name="connsiteY9" fmla="*/ 406983 h 581922"/>
              <a:gd name="connsiteX10" fmla="*/ 153055 w 603022"/>
              <a:gd name="connsiteY10" fmla="*/ 348512 h 581922"/>
              <a:gd name="connsiteX11" fmla="*/ 452733 w 603022"/>
              <a:gd name="connsiteY11" fmla="*/ 340225 h 581922"/>
              <a:gd name="connsiteX12" fmla="*/ 358680 w 603022"/>
              <a:gd name="connsiteY12" fmla="*/ 405602 h 581922"/>
              <a:gd name="connsiteX13" fmla="*/ 323180 w 603022"/>
              <a:gd name="connsiteY13" fmla="*/ 445657 h 581922"/>
              <a:gd name="connsiteX14" fmla="*/ 319030 w 603022"/>
              <a:gd name="connsiteY14" fmla="*/ 447039 h 581922"/>
              <a:gd name="connsiteX15" fmla="*/ 322258 w 603022"/>
              <a:gd name="connsiteY15" fmla="*/ 448420 h 581922"/>
              <a:gd name="connsiteX16" fmla="*/ 452733 w 603022"/>
              <a:gd name="connsiteY16" fmla="*/ 340225 h 581922"/>
              <a:gd name="connsiteX17" fmla="*/ 40572 w 603022"/>
              <a:gd name="connsiteY17" fmla="*/ 318576 h 581922"/>
              <a:gd name="connsiteX18" fmla="*/ 46565 w 603022"/>
              <a:gd name="connsiteY18" fmla="*/ 318576 h 581922"/>
              <a:gd name="connsiteX19" fmla="*/ 47948 w 603022"/>
              <a:gd name="connsiteY19" fmla="*/ 332848 h 581922"/>
              <a:gd name="connsiteX20" fmla="*/ 48409 w 603022"/>
              <a:gd name="connsiteY20" fmla="*/ 340215 h 581922"/>
              <a:gd name="connsiteX21" fmla="*/ 50253 w 603022"/>
              <a:gd name="connsiteY21" fmla="*/ 348502 h 581922"/>
              <a:gd name="connsiteX22" fmla="*/ 54863 w 603022"/>
              <a:gd name="connsiteY22" fmla="*/ 368759 h 581922"/>
              <a:gd name="connsiteX23" fmla="*/ 58089 w 603022"/>
              <a:gd name="connsiteY23" fmla="*/ 379809 h 581922"/>
              <a:gd name="connsiteX24" fmla="*/ 63160 w 603022"/>
              <a:gd name="connsiteY24" fmla="*/ 391779 h 581922"/>
              <a:gd name="connsiteX25" fmla="*/ 75146 w 603022"/>
              <a:gd name="connsiteY25" fmla="*/ 415720 h 581922"/>
              <a:gd name="connsiteX26" fmla="*/ 91742 w 603022"/>
              <a:gd name="connsiteY26" fmla="*/ 439200 h 581922"/>
              <a:gd name="connsiteX27" fmla="*/ 112026 w 603022"/>
              <a:gd name="connsiteY27" fmla="*/ 461299 h 581922"/>
              <a:gd name="connsiteX28" fmla="*/ 135075 w 603022"/>
              <a:gd name="connsiteY28" fmla="*/ 479254 h 581922"/>
              <a:gd name="connsiteX29" fmla="*/ 159508 w 603022"/>
              <a:gd name="connsiteY29" fmla="*/ 493987 h 581922"/>
              <a:gd name="connsiteX30" fmla="*/ 183941 w 603022"/>
              <a:gd name="connsiteY30" fmla="*/ 503655 h 581922"/>
              <a:gd name="connsiteX31" fmla="*/ 195465 w 603022"/>
              <a:gd name="connsiteY31" fmla="*/ 507338 h 581922"/>
              <a:gd name="connsiteX32" fmla="*/ 206529 w 603022"/>
              <a:gd name="connsiteY32" fmla="*/ 509640 h 581922"/>
              <a:gd name="connsiteX33" fmla="*/ 225891 w 603022"/>
              <a:gd name="connsiteY33" fmla="*/ 512863 h 581922"/>
              <a:gd name="connsiteX34" fmla="*/ 228196 w 603022"/>
              <a:gd name="connsiteY34" fmla="*/ 512863 h 581922"/>
              <a:gd name="connsiteX35" fmla="*/ 228196 w 603022"/>
              <a:gd name="connsiteY35" fmla="*/ 476952 h 581922"/>
              <a:gd name="connsiteX36" fmla="*/ 296884 w 603022"/>
              <a:gd name="connsiteY36" fmla="*/ 529437 h 581922"/>
              <a:gd name="connsiteX37" fmla="*/ 228196 w 603022"/>
              <a:gd name="connsiteY37" fmla="*/ 581922 h 581922"/>
              <a:gd name="connsiteX38" fmla="*/ 228196 w 603022"/>
              <a:gd name="connsiteY38" fmla="*/ 542328 h 581922"/>
              <a:gd name="connsiteX39" fmla="*/ 222203 w 603022"/>
              <a:gd name="connsiteY39" fmla="*/ 541407 h 581922"/>
              <a:gd name="connsiteX40" fmla="*/ 200075 w 603022"/>
              <a:gd name="connsiteY40" fmla="*/ 536343 h 581922"/>
              <a:gd name="connsiteX41" fmla="*/ 187628 w 603022"/>
              <a:gd name="connsiteY41" fmla="*/ 532660 h 581922"/>
              <a:gd name="connsiteX42" fmla="*/ 174721 w 603022"/>
              <a:gd name="connsiteY42" fmla="*/ 527135 h 581922"/>
              <a:gd name="connsiteX43" fmla="*/ 148444 w 603022"/>
              <a:gd name="connsiteY43" fmla="*/ 514244 h 581922"/>
              <a:gd name="connsiteX44" fmla="*/ 122628 w 603022"/>
              <a:gd name="connsiteY44" fmla="*/ 496289 h 581922"/>
              <a:gd name="connsiteX45" fmla="*/ 98657 w 603022"/>
              <a:gd name="connsiteY45" fmla="*/ 474190 h 581922"/>
              <a:gd name="connsiteX46" fmla="*/ 78834 w 603022"/>
              <a:gd name="connsiteY46" fmla="*/ 448868 h 581922"/>
              <a:gd name="connsiteX47" fmla="*/ 62699 w 603022"/>
              <a:gd name="connsiteY47" fmla="*/ 422626 h 581922"/>
              <a:gd name="connsiteX48" fmla="*/ 52097 w 603022"/>
              <a:gd name="connsiteY48" fmla="*/ 395923 h 581922"/>
              <a:gd name="connsiteX49" fmla="*/ 47948 w 603022"/>
              <a:gd name="connsiteY49" fmla="*/ 383032 h 581922"/>
              <a:gd name="connsiteX50" fmla="*/ 45182 w 603022"/>
              <a:gd name="connsiteY50" fmla="*/ 371061 h 581922"/>
              <a:gd name="connsiteX51" fmla="*/ 41955 w 603022"/>
              <a:gd name="connsiteY51" fmla="*/ 349883 h 581922"/>
              <a:gd name="connsiteX52" fmla="*/ 40572 w 603022"/>
              <a:gd name="connsiteY52" fmla="*/ 340675 h 581922"/>
              <a:gd name="connsiteX53" fmla="*/ 40572 w 603022"/>
              <a:gd name="connsiteY53" fmla="*/ 333309 h 581922"/>
              <a:gd name="connsiteX54" fmla="*/ 40572 w 603022"/>
              <a:gd name="connsiteY54" fmla="*/ 318576 h 581922"/>
              <a:gd name="connsiteX55" fmla="*/ 372051 w 603022"/>
              <a:gd name="connsiteY55" fmla="*/ 312140 h 581922"/>
              <a:gd name="connsiteX56" fmla="*/ 299667 w 603022"/>
              <a:gd name="connsiteY56" fmla="*/ 326412 h 581922"/>
              <a:gd name="connsiteX57" fmla="*/ 231432 w 603022"/>
              <a:gd name="connsiteY57" fmla="*/ 313521 h 581922"/>
              <a:gd name="connsiteX58" fmla="*/ 259556 w 603022"/>
              <a:gd name="connsiteY58" fmla="*/ 390869 h 581922"/>
              <a:gd name="connsiteX59" fmla="*/ 299667 w 603022"/>
              <a:gd name="connsiteY59" fmla="*/ 395013 h 581922"/>
              <a:gd name="connsiteX60" fmla="*/ 343927 w 603022"/>
              <a:gd name="connsiteY60" fmla="*/ 389488 h 581922"/>
              <a:gd name="connsiteX61" fmla="*/ 372051 w 603022"/>
              <a:gd name="connsiteY61" fmla="*/ 312140 h 581922"/>
              <a:gd name="connsiteX62" fmla="*/ 550463 w 603022"/>
              <a:gd name="connsiteY62" fmla="*/ 289110 h 581922"/>
              <a:gd name="connsiteX63" fmla="*/ 603022 w 603022"/>
              <a:gd name="connsiteY63" fmla="*/ 357714 h 581922"/>
              <a:gd name="connsiteX64" fmla="*/ 563373 w 603022"/>
              <a:gd name="connsiteY64" fmla="*/ 357714 h 581922"/>
              <a:gd name="connsiteX65" fmla="*/ 562451 w 603022"/>
              <a:gd name="connsiteY65" fmla="*/ 363700 h 581922"/>
              <a:gd name="connsiteX66" fmla="*/ 556918 w 603022"/>
              <a:gd name="connsiteY66" fmla="*/ 386261 h 581922"/>
              <a:gd name="connsiteX67" fmla="*/ 553230 w 603022"/>
              <a:gd name="connsiteY67" fmla="*/ 398232 h 581922"/>
              <a:gd name="connsiteX68" fmla="*/ 548158 w 603022"/>
              <a:gd name="connsiteY68" fmla="*/ 411124 h 581922"/>
              <a:gd name="connsiteX69" fmla="*/ 535249 w 603022"/>
              <a:gd name="connsiteY69" fmla="*/ 437829 h 581922"/>
              <a:gd name="connsiteX70" fmla="*/ 516807 w 603022"/>
              <a:gd name="connsiteY70" fmla="*/ 463614 h 581922"/>
              <a:gd name="connsiteX71" fmla="*/ 495138 w 603022"/>
              <a:gd name="connsiteY71" fmla="*/ 487096 h 581922"/>
              <a:gd name="connsiteX72" fmla="*/ 469781 w 603022"/>
              <a:gd name="connsiteY72" fmla="*/ 507354 h 581922"/>
              <a:gd name="connsiteX73" fmla="*/ 443502 w 603022"/>
              <a:gd name="connsiteY73" fmla="*/ 523009 h 581922"/>
              <a:gd name="connsiteX74" fmla="*/ 416300 w 603022"/>
              <a:gd name="connsiteY74" fmla="*/ 534059 h 581922"/>
              <a:gd name="connsiteX75" fmla="*/ 403852 w 603022"/>
              <a:gd name="connsiteY75" fmla="*/ 538203 h 581922"/>
              <a:gd name="connsiteX76" fmla="*/ 391865 w 603022"/>
              <a:gd name="connsiteY76" fmla="*/ 540506 h 581922"/>
              <a:gd name="connsiteX77" fmla="*/ 370196 w 603022"/>
              <a:gd name="connsiteY77" fmla="*/ 544189 h 581922"/>
              <a:gd name="connsiteX78" fmla="*/ 361436 w 603022"/>
              <a:gd name="connsiteY78" fmla="*/ 545110 h 581922"/>
              <a:gd name="connsiteX79" fmla="*/ 353599 w 603022"/>
              <a:gd name="connsiteY79" fmla="*/ 545110 h 581922"/>
              <a:gd name="connsiteX80" fmla="*/ 339306 w 603022"/>
              <a:gd name="connsiteY80" fmla="*/ 545570 h 581922"/>
              <a:gd name="connsiteX81" fmla="*/ 339306 w 603022"/>
              <a:gd name="connsiteY81" fmla="*/ 539124 h 581922"/>
              <a:gd name="connsiteX82" fmla="*/ 353138 w 603022"/>
              <a:gd name="connsiteY82" fmla="*/ 538203 h 581922"/>
              <a:gd name="connsiteX83" fmla="*/ 360514 w 603022"/>
              <a:gd name="connsiteY83" fmla="*/ 537282 h 581922"/>
              <a:gd name="connsiteX84" fmla="*/ 369274 w 603022"/>
              <a:gd name="connsiteY84" fmla="*/ 535901 h 581922"/>
              <a:gd name="connsiteX85" fmla="*/ 389099 w 603022"/>
              <a:gd name="connsiteY85" fmla="*/ 530836 h 581922"/>
              <a:gd name="connsiteX86" fmla="*/ 400625 w 603022"/>
              <a:gd name="connsiteY86" fmla="*/ 527613 h 581922"/>
              <a:gd name="connsiteX87" fmla="*/ 412151 w 603022"/>
              <a:gd name="connsiteY87" fmla="*/ 522549 h 581922"/>
              <a:gd name="connsiteX88" fmla="*/ 436586 w 603022"/>
              <a:gd name="connsiteY88" fmla="*/ 510577 h 581922"/>
              <a:gd name="connsiteX89" fmla="*/ 460099 w 603022"/>
              <a:gd name="connsiteY89" fmla="*/ 494002 h 581922"/>
              <a:gd name="connsiteX90" fmla="*/ 481768 w 603022"/>
              <a:gd name="connsiteY90" fmla="*/ 474203 h 581922"/>
              <a:gd name="connsiteX91" fmla="*/ 500210 w 603022"/>
              <a:gd name="connsiteY91" fmla="*/ 450721 h 581922"/>
              <a:gd name="connsiteX92" fmla="*/ 514502 w 603022"/>
              <a:gd name="connsiteY92" fmla="*/ 426319 h 581922"/>
              <a:gd name="connsiteX93" fmla="*/ 524184 w 603022"/>
              <a:gd name="connsiteY93" fmla="*/ 401916 h 581922"/>
              <a:gd name="connsiteX94" fmla="*/ 528333 w 603022"/>
              <a:gd name="connsiteY94" fmla="*/ 390405 h 581922"/>
              <a:gd name="connsiteX95" fmla="*/ 530639 w 603022"/>
              <a:gd name="connsiteY95" fmla="*/ 379355 h 581922"/>
              <a:gd name="connsiteX96" fmla="*/ 533405 w 603022"/>
              <a:gd name="connsiteY96" fmla="*/ 360477 h 581922"/>
              <a:gd name="connsiteX97" fmla="*/ 533866 w 603022"/>
              <a:gd name="connsiteY97" fmla="*/ 357714 h 581922"/>
              <a:gd name="connsiteX98" fmla="*/ 497444 w 603022"/>
              <a:gd name="connsiteY98" fmla="*/ 357714 h 581922"/>
              <a:gd name="connsiteX99" fmla="*/ 147984 w 603022"/>
              <a:gd name="connsiteY99" fmla="*/ 248603 h 581922"/>
              <a:gd name="connsiteX100" fmla="*/ 142451 w 603022"/>
              <a:gd name="connsiteY100" fmla="*/ 290961 h 581922"/>
              <a:gd name="connsiteX101" fmla="*/ 142451 w 603022"/>
              <a:gd name="connsiteY101" fmla="*/ 291882 h 581922"/>
              <a:gd name="connsiteX102" fmla="*/ 230049 w 603022"/>
              <a:gd name="connsiteY102" fmla="*/ 381201 h 581922"/>
              <a:gd name="connsiteX103" fmla="*/ 208841 w 603022"/>
              <a:gd name="connsiteY103" fmla="*/ 303392 h 581922"/>
              <a:gd name="connsiteX104" fmla="*/ 147984 w 603022"/>
              <a:gd name="connsiteY104" fmla="*/ 248603 h 581922"/>
              <a:gd name="connsiteX105" fmla="*/ 453655 w 603022"/>
              <a:gd name="connsiteY105" fmla="*/ 244460 h 581922"/>
              <a:gd name="connsiteX106" fmla="*/ 394181 w 603022"/>
              <a:gd name="connsiteY106" fmla="*/ 301090 h 581922"/>
              <a:gd name="connsiteX107" fmla="*/ 373895 w 603022"/>
              <a:gd name="connsiteY107" fmla="*/ 378899 h 581922"/>
              <a:gd name="connsiteX108" fmla="*/ 460110 w 603022"/>
              <a:gd name="connsiteY108" fmla="*/ 281292 h 581922"/>
              <a:gd name="connsiteX109" fmla="*/ 453655 w 603022"/>
              <a:gd name="connsiteY109" fmla="*/ 244460 h 581922"/>
              <a:gd name="connsiteX110" fmla="*/ 362830 w 603022"/>
              <a:gd name="connsiteY110" fmla="*/ 224202 h 581922"/>
              <a:gd name="connsiteX111" fmla="*/ 299667 w 603022"/>
              <a:gd name="connsiteY111" fmla="*/ 244920 h 581922"/>
              <a:gd name="connsiteX112" fmla="*/ 239270 w 603022"/>
              <a:gd name="connsiteY112" fmla="*/ 226044 h 581922"/>
              <a:gd name="connsiteX113" fmla="*/ 229588 w 603022"/>
              <a:gd name="connsiteY113" fmla="*/ 287278 h 581922"/>
              <a:gd name="connsiteX114" fmla="*/ 229588 w 603022"/>
              <a:gd name="connsiteY114" fmla="*/ 292803 h 581922"/>
              <a:gd name="connsiteX115" fmla="*/ 299667 w 603022"/>
              <a:gd name="connsiteY115" fmla="*/ 307536 h 581922"/>
              <a:gd name="connsiteX116" fmla="*/ 373434 w 603022"/>
              <a:gd name="connsiteY116" fmla="*/ 290961 h 581922"/>
              <a:gd name="connsiteX117" fmla="*/ 373434 w 603022"/>
              <a:gd name="connsiteY117" fmla="*/ 287278 h 581922"/>
              <a:gd name="connsiteX118" fmla="*/ 362830 w 603022"/>
              <a:gd name="connsiteY118" fmla="*/ 224202 h 581922"/>
              <a:gd name="connsiteX119" fmla="*/ 197315 w 603022"/>
              <a:gd name="connsiteY119" fmla="*/ 170795 h 581922"/>
              <a:gd name="connsiteX120" fmla="*/ 156283 w 603022"/>
              <a:gd name="connsiteY120" fmla="*/ 226044 h 581922"/>
              <a:gd name="connsiteX121" fmla="*/ 208380 w 603022"/>
              <a:gd name="connsiteY121" fmla="*/ 281292 h 581922"/>
              <a:gd name="connsiteX122" fmla="*/ 221751 w 603022"/>
              <a:gd name="connsiteY122" fmla="*/ 211311 h 581922"/>
              <a:gd name="connsiteX123" fmla="*/ 197315 w 603022"/>
              <a:gd name="connsiteY123" fmla="*/ 170795 h 581922"/>
              <a:gd name="connsiteX124" fmla="*/ 402479 w 603022"/>
              <a:gd name="connsiteY124" fmla="*/ 168033 h 581922"/>
              <a:gd name="connsiteX125" fmla="*/ 379888 w 603022"/>
              <a:gd name="connsiteY125" fmla="*/ 208548 h 581922"/>
              <a:gd name="connsiteX126" fmla="*/ 394642 w 603022"/>
              <a:gd name="connsiteY126" fmla="*/ 278990 h 581922"/>
              <a:gd name="connsiteX127" fmla="*/ 444895 w 603022"/>
              <a:gd name="connsiteY127" fmla="*/ 222360 h 581922"/>
              <a:gd name="connsiteX128" fmla="*/ 402479 w 603022"/>
              <a:gd name="connsiteY128" fmla="*/ 168033 h 581922"/>
              <a:gd name="connsiteX129" fmla="*/ 301511 w 603022"/>
              <a:gd name="connsiteY129" fmla="*/ 139027 h 581922"/>
              <a:gd name="connsiteX130" fmla="*/ 247569 w 603022"/>
              <a:gd name="connsiteY130" fmla="*/ 205786 h 581922"/>
              <a:gd name="connsiteX131" fmla="*/ 299667 w 603022"/>
              <a:gd name="connsiteY131" fmla="*/ 223742 h 581922"/>
              <a:gd name="connsiteX132" fmla="*/ 354531 w 603022"/>
              <a:gd name="connsiteY132" fmla="*/ 203944 h 581922"/>
              <a:gd name="connsiteX133" fmla="*/ 301511 w 603022"/>
              <a:gd name="connsiteY133" fmla="*/ 139027 h 581922"/>
              <a:gd name="connsiteX134" fmla="*/ 329634 w 603022"/>
              <a:gd name="connsiteY134" fmla="*/ 134423 h 581922"/>
              <a:gd name="connsiteX135" fmla="*/ 369745 w 603022"/>
              <a:gd name="connsiteY135" fmla="*/ 187370 h 581922"/>
              <a:gd name="connsiteX136" fmla="*/ 384038 w 603022"/>
              <a:gd name="connsiteY136" fmla="*/ 155141 h 581922"/>
              <a:gd name="connsiteX137" fmla="*/ 329634 w 603022"/>
              <a:gd name="connsiteY137" fmla="*/ 134423 h 581922"/>
              <a:gd name="connsiteX138" fmla="*/ 273387 w 603022"/>
              <a:gd name="connsiteY138" fmla="*/ 134423 h 581922"/>
              <a:gd name="connsiteX139" fmla="*/ 215757 w 603022"/>
              <a:gd name="connsiteY139" fmla="*/ 157443 h 581922"/>
              <a:gd name="connsiteX140" fmla="*/ 231432 w 603022"/>
              <a:gd name="connsiteY140" fmla="*/ 190132 h 581922"/>
              <a:gd name="connsiteX141" fmla="*/ 273387 w 603022"/>
              <a:gd name="connsiteY141" fmla="*/ 134423 h 581922"/>
              <a:gd name="connsiteX142" fmla="*/ 301511 w 603022"/>
              <a:gd name="connsiteY142" fmla="*/ 103576 h 581922"/>
              <a:gd name="connsiteX143" fmla="*/ 440285 w 603022"/>
              <a:gd name="connsiteY143" fmla="*/ 165270 h 581922"/>
              <a:gd name="connsiteX144" fmla="*/ 456882 w 603022"/>
              <a:gd name="connsiteY144" fmla="*/ 186449 h 581922"/>
              <a:gd name="connsiteX145" fmla="*/ 470253 w 603022"/>
              <a:gd name="connsiteY145" fmla="*/ 209929 h 581922"/>
              <a:gd name="connsiteX146" fmla="*/ 484545 w 603022"/>
              <a:gd name="connsiteY146" fmla="*/ 250905 h 581922"/>
              <a:gd name="connsiteX147" fmla="*/ 489155 w 603022"/>
              <a:gd name="connsiteY147" fmla="*/ 290961 h 581922"/>
              <a:gd name="connsiteX148" fmla="*/ 301511 w 603022"/>
              <a:gd name="connsiteY148" fmla="*/ 478346 h 581922"/>
              <a:gd name="connsiteX149" fmla="*/ 113867 w 603022"/>
              <a:gd name="connsiteY149" fmla="*/ 290961 h 581922"/>
              <a:gd name="connsiteX150" fmla="*/ 115711 w 603022"/>
              <a:gd name="connsiteY150" fmla="*/ 266099 h 581922"/>
              <a:gd name="connsiteX151" fmla="*/ 130464 w 603022"/>
              <a:gd name="connsiteY151" fmla="*/ 214533 h 581922"/>
              <a:gd name="connsiteX152" fmla="*/ 142912 w 603022"/>
              <a:gd name="connsiteY152" fmla="*/ 191513 h 581922"/>
              <a:gd name="connsiteX153" fmla="*/ 148445 w 603022"/>
              <a:gd name="connsiteY153" fmla="*/ 182765 h 581922"/>
              <a:gd name="connsiteX154" fmla="*/ 192244 w 603022"/>
              <a:gd name="connsiteY154" fmla="*/ 139487 h 581922"/>
              <a:gd name="connsiteX155" fmla="*/ 192244 w 603022"/>
              <a:gd name="connsiteY155" fmla="*/ 137185 h 581922"/>
              <a:gd name="connsiteX156" fmla="*/ 194549 w 603022"/>
              <a:gd name="connsiteY156" fmla="*/ 137185 h 581922"/>
              <a:gd name="connsiteX157" fmla="*/ 301511 w 603022"/>
              <a:gd name="connsiteY157" fmla="*/ 103576 h 581922"/>
              <a:gd name="connsiteX158" fmla="*/ 249423 w 603022"/>
              <a:gd name="connsiteY158" fmla="*/ 41386 h 581922"/>
              <a:gd name="connsiteX159" fmla="*/ 263716 w 603022"/>
              <a:gd name="connsiteY159" fmla="*/ 41386 h 581922"/>
              <a:gd name="connsiteX160" fmla="*/ 263716 w 603022"/>
              <a:gd name="connsiteY160" fmla="*/ 47372 h 581922"/>
              <a:gd name="connsiteX161" fmla="*/ 249884 w 603022"/>
              <a:gd name="connsiteY161" fmla="*/ 48753 h 581922"/>
              <a:gd name="connsiteX162" fmla="*/ 242508 w 603022"/>
              <a:gd name="connsiteY162" fmla="*/ 49674 h 581922"/>
              <a:gd name="connsiteX163" fmla="*/ 233748 w 603022"/>
              <a:gd name="connsiteY163" fmla="*/ 51055 h 581922"/>
              <a:gd name="connsiteX164" fmla="*/ 213923 w 603022"/>
              <a:gd name="connsiteY164" fmla="*/ 55660 h 581922"/>
              <a:gd name="connsiteX165" fmla="*/ 202397 w 603022"/>
              <a:gd name="connsiteY165" fmla="*/ 59344 h 581922"/>
              <a:gd name="connsiteX166" fmla="*/ 190871 w 603022"/>
              <a:gd name="connsiteY166" fmla="*/ 63948 h 581922"/>
              <a:gd name="connsiteX167" fmla="*/ 166436 w 603022"/>
              <a:gd name="connsiteY167" fmla="*/ 75920 h 581922"/>
              <a:gd name="connsiteX168" fmla="*/ 142923 w 603022"/>
              <a:gd name="connsiteY168" fmla="*/ 92957 h 581922"/>
              <a:gd name="connsiteX169" fmla="*/ 121254 w 603022"/>
              <a:gd name="connsiteY169" fmla="*/ 112757 h 581922"/>
              <a:gd name="connsiteX170" fmla="*/ 102812 w 603022"/>
              <a:gd name="connsiteY170" fmla="*/ 135780 h 581922"/>
              <a:gd name="connsiteX171" fmla="*/ 88520 w 603022"/>
              <a:gd name="connsiteY171" fmla="*/ 160185 h 581922"/>
              <a:gd name="connsiteX172" fmla="*/ 78838 w 603022"/>
              <a:gd name="connsiteY172" fmla="*/ 184589 h 581922"/>
              <a:gd name="connsiteX173" fmla="*/ 74689 w 603022"/>
              <a:gd name="connsiteY173" fmla="*/ 196100 h 581922"/>
              <a:gd name="connsiteX174" fmla="*/ 72383 w 603022"/>
              <a:gd name="connsiteY174" fmla="*/ 207612 h 581922"/>
              <a:gd name="connsiteX175" fmla="*/ 69617 w 603022"/>
              <a:gd name="connsiteY175" fmla="*/ 226491 h 581922"/>
              <a:gd name="connsiteX176" fmla="*/ 69156 w 603022"/>
              <a:gd name="connsiteY176" fmla="*/ 229254 h 581922"/>
              <a:gd name="connsiteX177" fmla="*/ 105578 w 603022"/>
              <a:gd name="connsiteY177" fmla="*/ 229254 h 581922"/>
              <a:gd name="connsiteX178" fmla="*/ 52559 w 603022"/>
              <a:gd name="connsiteY178" fmla="*/ 297402 h 581922"/>
              <a:gd name="connsiteX179" fmla="*/ 0 w 603022"/>
              <a:gd name="connsiteY179" fmla="*/ 229254 h 581922"/>
              <a:gd name="connsiteX180" fmla="*/ 39649 w 603022"/>
              <a:gd name="connsiteY180" fmla="*/ 229254 h 581922"/>
              <a:gd name="connsiteX181" fmla="*/ 41032 w 603022"/>
              <a:gd name="connsiteY181" fmla="*/ 223268 h 581922"/>
              <a:gd name="connsiteX182" fmla="*/ 46104 w 603022"/>
              <a:gd name="connsiteY182" fmla="*/ 200705 h 581922"/>
              <a:gd name="connsiteX183" fmla="*/ 49792 w 603022"/>
              <a:gd name="connsiteY183" fmla="*/ 188273 h 581922"/>
              <a:gd name="connsiteX184" fmla="*/ 54864 w 603022"/>
              <a:gd name="connsiteY184" fmla="*/ 175840 h 581922"/>
              <a:gd name="connsiteX185" fmla="*/ 67773 w 603022"/>
              <a:gd name="connsiteY185" fmla="*/ 149133 h 581922"/>
              <a:gd name="connsiteX186" fmla="*/ 86215 w 603022"/>
              <a:gd name="connsiteY186" fmla="*/ 123348 h 581922"/>
              <a:gd name="connsiteX187" fmla="*/ 107884 w 603022"/>
              <a:gd name="connsiteY187" fmla="*/ 99404 h 581922"/>
              <a:gd name="connsiteX188" fmla="*/ 133241 w 603022"/>
              <a:gd name="connsiteY188" fmla="*/ 79604 h 581922"/>
              <a:gd name="connsiteX189" fmla="*/ 159981 w 603022"/>
              <a:gd name="connsiteY189" fmla="*/ 63948 h 581922"/>
              <a:gd name="connsiteX190" fmla="*/ 186261 w 603022"/>
              <a:gd name="connsiteY190" fmla="*/ 52897 h 581922"/>
              <a:gd name="connsiteX191" fmla="*/ 199170 w 603022"/>
              <a:gd name="connsiteY191" fmla="*/ 48753 h 581922"/>
              <a:gd name="connsiteX192" fmla="*/ 211157 w 603022"/>
              <a:gd name="connsiteY192" fmla="*/ 45990 h 581922"/>
              <a:gd name="connsiteX193" fmla="*/ 232826 w 603022"/>
              <a:gd name="connsiteY193" fmla="*/ 42767 h 581922"/>
              <a:gd name="connsiteX194" fmla="*/ 241586 w 603022"/>
              <a:gd name="connsiteY194" fmla="*/ 41846 h 581922"/>
              <a:gd name="connsiteX195" fmla="*/ 249423 w 603022"/>
              <a:gd name="connsiteY195" fmla="*/ 41386 h 581922"/>
              <a:gd name="connsiteX196" fmla="*/ 365592 w 603022"/>
              <a:gd name="connsiteY196" fmla="*/ 0 h 581922"/>
              <a:gd name="connsiteX197" fmla="*/ 365592 w 603022"/>
              <a:gd name="connsiteY197" fmla="*/ 39594 h 581922"/>
              <a:gd name="connsiteX198" fmla="*/ 371587 w 603022"/>
              <a:gd name="connsiteY198" fmla="*/ 40515 h 581922"/>
              <a:gd name="connsiteX199" fmla="*/ 393721 w 603022"/>
              <a:gd name="connsiteY199" fmla="*/ 45579 h 581922"/>
              <a:gd name="connsiteX200" fmla="*/ 406171 w 603022"/>
              <a:gd name="connsiteY200" fmla="*/ 49262 h 581922"/>
              <a:gd name="connsiteX201" fmla="*/ 419083 w 603022"/>
              <a:gd name="connsiteY201" fmla="*/ 54787 h 581922"/>
              <a:gd name="connsiteX202" fmla="*/ 445367 w 603022"/>
              <a:gd name="connsiteY202" fmla="*/ 67678 h 581922"/>
              <a:gd name="connsiteX203" fmla="*/ 471190 w 603022"/>
              <a:gd name="connsiteY203" fmla="*/ 85633 h 581922"/>
              <a:gd name="connsiteX204" fmla="*/ 495168 w 603022"/>
              <a:gd name="connsiteY204" fmla="*/ 107732 h 581922"/>
              <a:gd name="connsiteX205" fmla="*/ 514997 w 603022"/>
              <a:gd name="connsiteY205" fmla="*/ 133054 h 581922"/>
              <a:gd name="connsiteX206" fmla="*/ 531136 w 603022"/>
              <a:gd name="connsiteY206" fmla="*/ 159296 h 581922"/>
              <a:gd name="connsiteX207" fmla="*/ 542203 w 603022"/>
              <a:gd name="connsiteY207" fmla="*/ 185999 h 581922"/>
              <a:gd name="connsiteX208" fmla="*/ 545892 w 603022"/>
              <a:gd name="connsiteY208" fmla="*/ 198890 h 581922"/>
              <a:gd name="connsiteX209" fmla="*/ 548659 w 603022"/>
              <a:gd name="connsiteY209" fmla="*/ 210861 h 581922"/>
              <a:gd name="connsiteX210" fmla="*/ 552348 w 603022"/>
              <a:gd name="connsiteY210" fmla="*/ 232039 h 581922"/>
              <a:gd name="connsiteX211" fmla="*/ 553270 w 603022"/>
              <a:gd name="connsiteY211" fmla="*/ 241247 h 581922"/>
              <a:gd name="connsiteX212" fmla="*/ 553270 w 603022"/>
              <a:gd name="connsiteY212" fmla="*/ 248613 h 581922"/>
              <a:gd name="connsiteX213" fmla="*/ 553270 w 603022"/>
              <a:gd name="connsiteY213" fmla="*/ 263346 h 581922"/>
              <a:gd name="connsiteX214" fmla="*/ 547276 w 603022"/>
              <a:gd name="connsiteY214" fmla="*/ 263346 h 581922"/>
              <a:gd name="connsiteX215" fmla="*/ 545892 w 603022"/>
              <a:gd name="connsiteY215" fmla="*/ 249074 h 581922"/>
              <a:gd name="connsiteX216" fmla="*/ 545431 w 603022"/>
              <a:gd name="connsiteY216" fmla="*/ 241707 h 581922"/>
              <a:gd name="connsiteX217" fmla="*/ 543587 w 603022"/>
              <a:gd name="connsiteY217" fmla="*/ 233420 h 581922"/>
              <a:gd name="connsiteX218" fmla="*/ 538975 w 603022"/>
              <a:gd name="connsiteY218" fmla="*/ 213163 h 581922"/>
              <a:gd name="connsiteX219" fmla="*/ 535747 w 603022"/>
              <a:gd name="connsiteY219" fmla="*/ 202113 h 581922"/>
              <a:gd name="connsiteX220" fmla="*/ 530675 w 603022"/>
              <a:gd name="connsiteY220" fmla="*/ 190143 h 581922"/>
              <a:gd name="connsiteX221" fmla="*/ 518686 w 603022"/>
              <a:gd name="connsiteY221" fmla="*/ 166202 h 581922"/>
              <a:gd name="connsiteX222" fmla="*/ 502085 w 603022"/>
              <a:gd name="connsiteY222" fmla="*/ 142722 h 581922"/>
              <a:gd name="connsiteX223" fmla="*/ 481796 w 603022"/>
              <a:gd name="connsiteY223" fmla="*/ 120623 h 581922"/>
              <a:gd name="connsiteX224" fmla="*/ 458739 w 603022"/>
              <a:gd name="connsiteY224" fmla="*/ 102668 h 581922"/>
              <a:gd name="connsiteX225" fmla="*/ 434300 w 603022"/>
              <a:gd name="connsiteY225" fmla="*/ 87935 h 581922"/>
              <a:gd name="connsiteX226" fmla="*/ 409860 w 603022"/>
              <a:gd name="connsiteY226" fmla="*/ 78267 h 581922"/>
              <a:gd name="connsiteX227" fmla="*/ 398332 w 603022"/>
              <a:gd name="connsiteY227" fmla="*/ 74584 h 581922"/>
              <a:gd name="connsiteX228" fmla="*/ 387265 w 603022"/>
              <a:gd name="connsiteY228" fmla="*/ 72282 h 581922"/>
              <a:gd name="connsiteX229" fmla="*/ 367898 w 603022"/>
              <a:gd name="connsiteY229" fmla="*/ 69059 h 581922"/>
              <a:gd name="connsiteX230" fmla="*/ 365592 w 603022"/>
              <a:gd name="connsiteY230" fmla="*/ 69059 h 581922"/>
              <a:gd name="connsiteX231" fmla="*/ 365592 w 603022"/>
              <a:gd name="connsiteY231" fmla="*/ 104970 h 581922"/>
              <a:gd name="connsiteX232" fmla="*/ 296884 w 603022"/>
              <a:gd name="connsiteY232" fmla="*/ 52485 h 58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603022" h="581922">
                <a:moveTo>
                  <a:pt x="326407" y="412969"/>
                </a:moveTo>
                <a:cubicBezTo>
                  <a:pt x="317647" y="413889"/>
                  <a:pt x="308887" y="414810"/>
                  <a:pt x="299667" y="414810"/>
                </a:cubicBezTo>
                <a:cubicBezTo>
                  <a:pt x="291829" y="414810"/>
                  <a:pt x="284452" y="414350"/>
                  <a:pt x="276615" y="413429"/>
                </a:cubicBezTo>
                <a:cubicBezTo>
                  <a:pt x="284452" y="421716"/>
                  <a:pt x="292751" y="429083"/>
                  <a:pt x="301511" y="435529"/>
                </a:cubicBezTo>
                <a:cubicBezTo>
                  <a:pt x="310732" y="429083"/>
                  <a:pt x="319030" y="421256"/>
                  <a:pt x="326407" y="412969"/>
                </a:cubicBezTo>
                <a:close/>
                <a:moveTo>
                  <a:pt x="153055" y="348512"/>
                </a:moveTo>
                <a:cubicBezTo>
                  <a:pt x="173802" y="401459"/>
                  <a:pt x="222673" y="441053"/>
                  <a:pt x="280764" y="448420"/>
                </a:cubicBezTo>
                <a:cubicBezTo>
                  <a:pt x="282147" y="447959"/>
                  <a:pt x="283069" y="447499"/>
                  <a:pt x="283991" y="447039"/>
                </a:cubicBezTo>
                <a:cubicBezTo>
                  <a:pt x="282608" y="446578"/>
                  <a:pt x="281225" y="446118"/>
                  <a:pt x="279842" y="445657"/>
                </a:cubicBezTo>
                <a:cubicBezTo>
                  <a:pt x="266933" y="434608"/>
                  <a:pt x="254946" y="421716"/>
                  <a:pt x="245264" y="406983"/>
                </a:cubicBezTo>
                <a:cubicBezTo>
                  <a:pt x="208380" y="396854"/>
                  <a:pt x="176107" y="375676"/>
                  <a:pt x="153055" y="348512"/>
                </a:cubicBezTo>
                <a:close/>
                <a:moveTo>
                  <a:pt x="452733" y="340225"/>
                </a:moveTo>
                <a:cubicBezTo>
                  <a:pt x="430603" y="370611"/>
                  <a:pt x="397408" y="393632"/>
                  <a:pt x="358680" y="405602"/>
                </a:cubicBezTo>
                <a:cubicBezTo>
                  <a:pt x="348538" y="420796"/>
                  <a:pt x="336550" y="434147"/>
                  <a:pt x="323180" y="445657"/>
                </a:cubicBezTo>
                <a:cubicBezTo>
                  <a:pt x="321797" y="446118"/>
                  <a:pt x="320413" y="446578"/>
                  <a:pt x="319030" y="447039"/>
                </a:cubicBezTo>
                <a:cubicBezTo>
                  <a:pt x="319952" y="447499"/>
                  <a:pt x="320875" y="447959"/>
                  <a:pt x="322258" y="448420"/>
                </a:cubicBezTo>
                <a:cubicBezTo>
                  <a:pt x="383577" y="440593"/>
                  <a:pt x="434291" y="397315"/>
                  <a:pt x="452733" y="340225"/>
                </a:cubicBezTo>
                <a:close/>
                <a:moveTo>
                  <a:pt x="40572" y="318576"/>
                </a:moveTo>
                <a:lnTo>
                  <a:pt x="46565" y="318576"/>
                </a:lnTo>
                <a:cubicBezTo>
                  <a:pt x="46565" y="318576"/>
                  <a:pt x="47026" y="323641"/>
                  <a:pt x="47948" y="332848"/>
                </a:cubicBezTo>
                <a:cubicBezTo>
                  <a:pt x="47948" y="334690"/>
                  <a:pt x="48409" y="337452"/>
                  <a:pt x="48409" y="340215"/>
                </a:cubicBezTo>
                <a:cubicBezTo>
                  <a:pt x="48870" y="342517"/>
                  <a:pt x="49331" y="345279"/>
                  <a:pt x="50253" y="348502"/>
                </a:cubicBezTo>
                <a:cubicBezTo>
                  <a:pt x="51175" y="354487"/>
                  <a:pt x="52558" y="361393"/>
                  <a:pt x="54863" y="368759"/>
                </a:cubicBezTo>
                <a:cubicBezTo>
                  <a:pt x="55785" y="372442"/>
                  <a:pt x="57167" y="376126"/>
                  <a:pt x="58089" y="379809"/>
                </a:cubicBezTo>
                <a:cubicBezTo>
                  <a:pt x="59933" y="383952"/>
                  <a:pt x="61316" y="387636"/>
                  <a:pt x="63160" y="391779"/>
                </a:cubicBezTo>
                <a:cubicBezTo>
                  <a:pt x="65926" y="399606"/>
                  <a:pt x="70997" y="407433"/>
                  <a:pt x="75146" y="415720"/>
                </a:cubicBezTo>
                <a:cubicBezTo>
                  <a:pt x="80678" y="423546"/>
                  <a:pt x="85288" y="431833"/>
                  <a:pt x="91742" y="439200"/>
                </a:cubicBezTo>
                <a:cubicBezTo>
                  <a:pt x="97735" y="447487"/>
                  <a:pt x="105111" y="453932"/>
                  <a:pt x="112026" y="461299"/>
                </a:cubicBezTo>
                <a:cubicBezTo>
                  <a:pt x="119402" y="467284"/>
                  <a:pt x="126777" y="474190"/>
                  <a:pt x="135075" y="479254"/>
                </a:cubicBezTo>
                <a:cubicBezTo>
                  <a:pt x="142912" y="485239"/>
                  <a:pt x="151671" y="489383"/>
                  <a:pt x="159508" y="493987"/>
                </a:cubicBezTo>
                <a:cubicBezTo>
                  <a:pt x="167806" y="497210"/>
                  <a:pt x="175643" y="501353"/>
                  <a:pt x="183941" y="503655"/>
                </a:cubicBezTo>
                <a:cubicBezTo>
                  <a:pt x="188089" y="505036"/>
                  <a:pt x="191777" y="505957"/>
                  <a:pt x="195465" y="507338"/>
                </a:cubicBezTo>
                <a:cubicBezTo>
                  <a:pt x="199153" y="508259"/>
                  <a:pt x="202841" y="509180"/>
                  <a:pt x="206529" y="509640"/>
                </a:cubicBezTo>
                <a:cubicBezTo>
                  <a:pt x="213905" y="511482"/>
                  <a:pt x="219898" y="511942"/>
                  <a:pt x="225891" y="512863"/>
                </a:cubicBezTo>
                <a:cubicBezTo>
                  <a:pt x="226813" y="512863"/>
                  <a:pt x="227274" y="512863"/>
                  <a:pt x="228196" y="512863"/>
                </a:cubicBezTo>
                <a:lnTo>
                  <a:pt x="228196" y="476952"/>
                </a:lnTo>
                <a:lnTo>
                  <a:pt x="296884" y="529437"/>
                </a:lnTo>
                <a:lnTo>
                  <a:pt x="228196" y="581922"/>
                </a:lnTo>
                <a:lnTo>
                  <a:pt x="228196" y="542328"/>
                </a:lnTo>
                <a:cubicBezTo>
                  <a:pt x="226352" y="541868"/>
                  <a:pt x="224508" y="541868"/>
                  <a:pt x="222203" y="541407"/>
                </a:cubicBezTo>
                <a:cubicBezTo>
                  <a:pt x="215288" y="540026"/>
                  <a:pt x="207912" y="538645"/>
                  <a:pt x="200075" y="536343"/>
                </a:cubicBezTo>
                <a:cubicBezTo>
                  <a:pt x="195926" y="534962"/>
                  <a:pt x="191777" y="533581"/>
                  <a:pt x="187628" y="532660"/>
                </a:cubicBezTo>
                <a:cubicBezTo>
                  <a:pt x="183480" y="530818"/>
                  <a:pt x="179331" y="528977"/>
                  <a:pt x="174721" y="527135"/>
                </a:cubicBezTo>
                <a:cubicBezTo>
                  <a:pt x="165962" y="524373"/>
                  <a:pt x="157203" y="518848"/>
                  <a:pt x="148444" y="514244"/>
                </a:cubicBezTo>
                <a:cubicBezTo>
                  <a:pt x="139685" y="508259"/>
                  <a:pt x="130465" y="503195"/>
                  <a:pt x="122628" y="496289"/>
                </a:cubicBezTo>
                <a:cubicBezTo>
                  <a:pt x="113870" y="489843"/>
                  <a:pt x="106494" y="482017"/>
                  <a:pt x="98657" y="474190"/>
                </a:cubicBezTo>
                <a:cubicBezTo>
                  <a:pt x="91742" y="465903"/>
                  <a:pt x="84366" y="458076"/>
                  <a:pt x="78834" y="448868"/>
                </a:cubicBezTo>
                <a:cubicBezTo>
                  <a:pt x="72380" y="440581"/>
                  <a:pt x="67770" y="431373"/>
                  <a:pt x="62699" y="422626"/>
                </a:cubicBezTo>
                <a:cubicBezTo>
                  <a:pt x="59011" y="413418"/>
                  <a:pt x="54402" y="404670"/>
                  <a:pt x="52097" y="395923"/>
                </a:cubicBezTo>
                <a:cubicBezTo>
                  <a:pt x="50714" y="391319"/>
                  <a:pt x="49331" y="387175"/>
                  <a:pt x="47948" y="383032"/>
                </a:cubicBezTo>
                <a:cubicBezTo>
                  <a:pt x="47026" y="378888"/>
                  <a:pt x="46104" y="375205"/>
                  <a:pt x="45182" y="371061"/>
                </a:cubicBezTo>
                <a:cubicBezTo>
                  <a:pt x="43338" y="363235"/>
                  <a:pt x="42416" y="356329"/>
                  <a:pt x="41955" y="349883"/>
                </a:cubicBezTo>
                <a:cubicBezTo>
                  <a:pt x="41494" y="346660"/>
                  <a:pt x="41033" y="343438"/>
                  <a:pt x="40572" y="340675"/>
                </a:cubicBezTo>
                <a:cubicBezTo>
                  <a:pt x="40572" y="337913"/>
                  <a:pt x="40572" y="335611"/>
                  <a:pt x="40572" y="333309"/>
                </a:cubicBezTo>
                <a:cubicBezTo>
                  <a:pt x="40572" y="324101"/>
                  <a:pt x="40572" y="318576"/>
                  <a:pt x="40572" y="318576"/>
                </a:cubicBezTo>
                <a:close/>
                <a:moveTo>
                  <a:pt x="372051" y="312140"/>
                </a:moveTo>
                <a:cubicBezTo>
                  <a:pt x="349921" y="321348"/>
                  <a:pt x="325485" y="326412"/>
                  <a:pt x="299667" y="326412"/>
                </a:cubicBezTo>
                <a:cubicBezTo>
                  <a:pt x="275231" y="326412"/>
                  <a:pt x="252179" y="321808"/>
                  <a:pt x="231432" y="313521"/>
                </a:cubicBezTo>
                <a:cubicBezTo>
                  <a:pt x="235121" y="342066"/>
                  <a:pt x="244803" y="368309"/>
                  <a:pt x="259556" y="390869"/>
                </a:cubicBezTo>
                <a:cubicBezTo>
                  <a:pt x="272465" y="393632"/>
                  <a:pt x="285835" y="395013"/>
                  <a:pt x="299667" y="395013"/>
                </a:cubicBezTo>
                <a:cubicBezTo>
                  <a:pt x="314881" y="395013"/>
                  <a:pt x="330095" y="393171"/>
                  <a:pt x="343927" y="389488"/>
                </a:cubicBezTo>
                <a:cubicBezTo>
                  <a:pt x="358680" y="366928"/>
                  <a:pt x="368362" y="340685"/>
                  <a:pt x="372051" y="312140"/>
                </a:cubicBezTo>
                <a:close/>
                <a:moveTo>
                  <a:pt x="550463" y="289110"/>
                </a:moveTo>
                <a:lnTo>
                  <a:pt x="603022" y="357714"/>
                </a:lnTo>
                <a:lnTo>
                  <a:pt x="563373" y="357714"/>
                </a:lnTo>
                <a:cubicBezTo>
                  <a:pt x="562912" y="359556"/>
                  <a:pt x="562451" y="361398"/>
                  <a:pt x="562451" y="363700"/>
                </a:cubicBezTo>
                <a:cubicBezTo>
                  <a:pt x="561067" y="370607"/>
                  <a:pt x="559684" y="378434"/>
                  <a:pt x="556918" y="386261"/>
                </a:cubicBezTo>
                <a:cubicBezTo>
                  <a:pt x="555996" y="389945"/>
                  <a:pt x="554613" y="394088"/>
                  <a:pt x="553230" y="398232"/>
                </a:cubicBezTo>
                <a:cubicBezTo>
                  <a:pt x="551847" y="402376"/>
                  <a:pt x="550002" y="406981"/>
                  <a:pt x="548158" y="411124"/>
                </a:cubicBezTo>
                <a:cubicBezTo>
                  <a:pt x="544931" y="419873"/>
                  <a:pt x="539398" y="428621"/>
                  <a:pt x="535249" y="437829"/>
                </a:cubicBezTo>
                <a:cubicBezTo>
                  <a:pt x="529256" y="446117"/>
                  <a:pt x="524184" y="455326"/>
                  <a:pt x="516807" y="463614"/>
                </a:cubicBezTo>
                <a:cubicBezTo>
                  <a:pt x="510353" y="471901"/>
                  <a:pt x="502515" y="479268"/>
                  <a:pt x="495138" y="487096"/>
                </a:cubicBezTo>
                <a:cubicBezTo>
                  <a:pt x="486840" y="494002"/>
                  <a:pt x="479002" y="501369"/>
                  <a:pt x="469781" y="507354"/>
                </a:cubicBezTo>
                <a:cubicBezTo>
                  <a:pt x="461482" y="513340"/>
                  <a:pt x="451800" y="517944"/>
                  <a:pt x="443502" y="523009"/>
                </a:cubicBezTo>
                <a:cubicBezTo>
                  <a:pt x="433820" y="526693"/>
                  <a:pt x="425521" y="531297"/>
                  <a:pt x="416300" y="534059"/>
                </a:cubicBezTo>
                <a:cubicBezTo>
                  <a:pt x="412151" y="535441"/>
                  <a:pt x="408001" y="536822"/>
                  <a:pt x="403852" y="538203"/>
                </a:cubicBezTo>
                <a:cubicBezTo>
                  <a:pt x="399703" y="539124"/>
                  <a:pt x="395553" y="540045"/>
                  <a:pt x="391865" y="540506"/>
                </a:cubicBezTo>
                <a:cubicBezTo>
                  <a:pt x="384027" y="542808"/>
                  <a:pt x="376651" y="543268"/>
                  <a:pt x="370196" y="544189"/>
                </a:cubicBezTo>
                <a:cubicBezTo>
                  <a:pt x="366969" y="544649"/>
                  <a:pt x="364203" y="544649"/>
                  <a:pt x="361436" y="545110"/>
                </a:cubicBezTo>
                <a:cubicBezTo>
                  <a:pt x="358670" y="545110"/>
                  <a:pt x="355904" y="545110"/>
                  <a:pt x="353599" y="545110"/>
                </a:cubicBezTo>
                <a:cubicBezTo>
                  <a:pt x="344378" y="545570"/>
                  <a:pt x="339306" y="545570"/>
                  <a:pt x="339306" y="545570"/>
                </a:cubicBezTo>
                <a:lnTo>
                  <a:pt x="339306" y="539124"/>
                </a:lnTo>
                <a:cubicBezTo>
                  <a:pt x="339306" y="539124"/>
                  <a:pt x="344378" y="538664"/>
                  <a:pt x="353138" y="538203"/>
                </a:cubicBezTo>
                <a:cubicBezTo>
                  <a:pt x="355443" y="537743"/>
                  <a:pt x="357748" y="537743"/>
                  <a:pt x="360514" y="537282"/>
                </a:cubicBezTo>
                <a:cubicBezTo>
                  <a:pt x="363280" y="536822"/>
                  <a:pt x="366047" y="536362"/>
                  <a:pt x="369274" y="535901"/>
                </a:cubicBezTo>
                <a:cubicBezTo>
                  <a:pt x="375268" y="534520"/>
                  <a:pt x="382183" y="533599"/>
                  <a:pt x="389099" y="530836"/>
                </a:cubicBezTo>
                <a:cubicBezTo>
                  <a:pt x="392787" y="529916"/>
                  <a:pt x="396475" y="528534"/>
                  <a:pt x="400625" y="527613"/>
                </a:cubicBezTo>
                <a:cubicBezTo>
                  <a:pt x="404313" y="525772"/>
                  <a:pt x="408463" y="524390"/>
                  <a:pt x="412151" y="522549"/>
                </a:cubicBezTo>
                <a:cubicBezTo>
                  <a:pt x="420450" y="519786"/>
                  <a:pt x="428287" y="514721"/>
                  <a:pt x="436586" y="510577"/>
                </a:cubicBezTo>
                <a:cubicBezTo>
                  <a:pt x="444424" y="505513"/>
                  <a:pt x="452723" y="500448"/>
                  <a:pt x="460099" y="494002"/>
                </a:cubicBezTo>
                <a:cubicBezTo>
                  <a:pt x="467937" y="488016"/>
                  <a:pt x="474853" y="480649"/>
                  <a:pt x="481768" y="474203"/>
                </a:cubicBezTo>
                <a:cubicBezTo>
                  <a:pt x="488223" y="466376"/>
                  <a:pt x="494677" y="459009"/>
                  <a:pt x="500210" y="450721"/>
                </a:cubicBezTo>
                <a:cubicBezTo>
                  <a:pt x="505742" y="442894"/>
                  <a:pt x="509892" y="434606"/>
                  <a:pt x="514502" y="426319"/>
                </a:cubicBezTo>
                <a:cubicBezTo>
                  <a:pt x="518191" y="418031"/>
                  <a:pt x="522340" y="410204"/>
                  <a:pt x="524184" y="401916"/>
                </a:cubicBezTo>
                <a:cubicBezTo>
                  <a:pt x="525567" y="398232"/>
                  <a:pt x="526950" y="394088"/>
                  <a:pt x="528333" y="390405"/>
                </a:cubicBezTo>
                <a:cubicBezTo>
                  <a:pt x="528794" y="386722"/>
                  <a:pt x="529717" y="383038"/>
                  <a:pt x="530639" y="379355"/>
                </a:cubicBezTo>
                <a:cubicBezTo>
                  <a:pt x="532483" y="372448"/>
                  <a:pt x="532944" y="366002"/>
                  <a:pt x="533405" y="360477"/>
                </a:cubicBezTo>
                <a:cubicBezTo>
                  <a:pt x="533405" y="359556"/>
                  <a:pt x="533866" y="358635"/>
                  <a:pt x="533866" y="357714"/>
                </a:cubicBezTo>
                <a:lnTo>
                  <a:pt x="497444" y="357714"/>
                </a:lnTo>
                <a:close/>
                <a:moveTo>
                  <a:pt x="147984" y="248603"/>
                </a:moveTo>
                <a:cubicBezTo>
                  <a:pt x="144296" y="262416"/>
                  <a:pt x="142451" y="276228"/>
                  <a:pt x="142451" y="290961"/>
                </a:cubicBezTo>
                <a:cubicBezTo>
                  <a:pt x="142451" y="291422"/>
                  <a:pt x="142451" y="291422"/>
                  <a:pt x="142451" y="291882"/>
                </a:cubicBezTo>
                <a:cubicBezTo>
                  <a:pt x="156744" y="331477"/>
                  <a:pt x="188556" y="363705"/>
                  <a:pt x="230049" y="381201"/>
                </a:cubicBezTo>
                <a:cubicBezTo>
                  <a:pt x="218523" y="357720"/>
                  <a:pt x="211147" y="331477"/>
                  <a:pt x="208841" y="303392"/>
                </a:cubicBezTo>
                <a:cubicBezTo>
                  <a:pt x="184406" y="289580"/>
                  <a:pt x="163198" y="271163"/>
                  <a:pt x="147984" y="248603"/>
                </a:cubicBezTo>
                <a:close/>
                <a:moveTo>
                  <a:pt x="453655" y="244460"/>
                </a:moveTo>
                <a:cubicBezTo>
                  <a:pt x="439363" y="267480"/>
                  <a:pt x="418616" y="286817"/>
                  <a:pt x="394181" y="301090"/>
                </a:cubicBezTo>
                <a:cubicBezTo>
                  <a:pt x="392336" y="329175"/>
                  <a:pt x="385421" y="355418"/>
                  <a:pt x="373895" y="378899"/>
                </a:cubicBezTo>
                <a:cubicBezTo>
                  <a:pt x="416772" y="359562"/>
                  <a:pt x="448584" y="324110"/>
                  <a:pt x="460110" y="281292"/>
                </a:cubicBezTo>
                <a:cubicBezTo>
                  <a:pt x="459649" y="268401"/>
                  <a:pt x="457343" y="256430"/>
                  <a:pt x="453655" y="244460"/>
                </a:cubicBezTo>
                <a:close/>
                <a:moveTo>
                  <a:pt x="362830" y="224202"/>
                </a:moveTo>
                <a:cubicBezTo>
                  <a:pt x="345310" y="237093"/>
                  <a:pt x="323180" y="244920"/>
                  <a:pt x="299667" y="244920"/>
                </a:cubicBezTo>
                <a:cubicBezTo>
                  <a:pt x="277076" y="244920"/>
                  <a:pt x="256329" y="238014"/>
                  <a:pt x="239270" y="226044"/>
                </a:cubicBezTo>
                <a:cubicBezTo>
                  <a:pt x="232816" y="245381"/>
                  <a:pt x="229588" y="265638"/>
                  <a:pt x="229588" y="287278"/>
                </a:cubicBezTo>
                <a:cubicBezTo>
                  <a:pt x="229588" y="289120"/>
                  <a:pt x="229588" y="290961"/>
                  <a:pt x="229588" y="292803"/>
                </a:cubicBezTo>
                <a:cubicBezTo>
                  <a:pt x="250796" y="302011"/>
                  <a:pt x="274309" y="307536"/>
                  <a:pt x="299667" y="307536"/>
                </a:cubicBezTo>
                <a:cubicBezTo>
                  <a:pt x="326407" y="307536"/>
                  <a:pt x="351304" y="301551"/>
                  <a:pt x="373434" y="290961"/>
                </a:cubicBezTo>
                <a:cubicBezTo>
                  <a:pt x="373434" y="289580"/>
                  <a:pt x="373434" y="288659"/>
                  <a:pt x="373434" y="287278"/>
                </a:cubicBezTo>
                <a:cubicBezTo>
                  <a:pt x="373434" y="264718"/>
                  <a:pt x="369745" y="243539"/>
                  <a:pt x="362830" y="224202"/>
                </a:cubicBezTo>
                <a:close/>
                <a:moveTo>
                  <a:pt x="197315" y="170795"/>
                </a:moveTo>
                <a:cubicBezTo>
                  <a:pt x="179796" y="185988"/>
                  <a:pt x="165964" y="204865"/>
                  <a:pt x="156283" y="226044"/>
                </a:cubicBezTo>
                <a:cubicBezTo>
                  <a:pt x="168270" y="248143"/>
                  <a:pt x="186250" y="267020"/>
                  <a:pt x="208380" y="281292"/>
                </a:cubicBezTo>
                <a:cubicBezTo>
                  <a:pt x="208841" y="256430"/>
                  <a:pt x="213913" y="232950"/>
                  <a:pt x="221751" y="211311"/>
                </a:cubicBezTo>
                <a:cubicBezTo>
                  <a:pt x="211147" y="199800"/>
                  <a:pt x="202387" y="185988"/>
                  <a:pt x="197315" y="170795"/>
                </a:cubicBezTo>
                <a:close/>
                <a:moveTo>
                  <a:pt x="402479" y="168033"/>
                </a:moveTo>
                <a:cubicBezTo>
                  <a:pt x="397869" y="183226"/>
                  <a:pt x="390031" y="197038"/>
                  <a:pt x="379888" y="208548"/>
                </a:cubicBezTo>
                <a:cubicBezTo>
                  <a:pt x="388648" y="230187"/>
                  <a:pt x="393720" y="254128"/>
                  <a:pt x="394642" y="278990"/>
                </a:cubicBezTo>
                <a:cubicBezTo>
                  <a:pt x="416311" y="264257"/>
                  <a:pt x="433830" y="244920"/>
                  <a:pt x="444895" y="222360"/>
                </a:cubicBezTo>
                <a:cubicBezTo>
                  <a:pt x="434752" y="201182"/>
                  <a:pt x="420460" y="182765"/>
                  <a:pt x="402479" y="168033"/>
                </a:cubicBezTo>
                <a:close/>
                <a:moveTo>
                  <a:pt x="301511" y="139027"/>
                </a:moveTo>
                <a:cubicBezTo>
                  <a:pt x="278459" y="155602"/>
                  <a:pt x="260017" y="178622"/>
                  <a:pt x="247569" y="205786"/>
                </a:cubicBezTo>
                <a:cubicBezTo>
                  <a:pt x="261861" y="216835"/>
                  <a:pt x="279842" y="223742"/>
                  <a:pt x="299667" y="223742"/>
                </a:cubicBezTo>
                <a:cubicBezTo>
                  <a:pt x="320413" y="223742"/>
                  <a:pt x="339778" y="215915"/>
                  <a:pt x="354531" y="203944"/>
                </a:cubicBezTo>
                <a:cubicBezTo>
                  <a:pt x="342083" y="177701"/>
                  <a:pt x="323641" y="155141"/>
                  <a:pt x="301511" y="139027"/>
                </a:cubicBezTo>
                <a:close/>
                <a:moveTo>
                  <a:pt x="329634" y="134423"/>
                </a:moveTo>
                <a:cubicBezTo>
                  <a:pt x="345771" y="149156"/>
                  <a:pt x="359141" y="167112"/>
                  <a:pt x="369745" y="187370"/>
                </a:cubicBezTo>
                <a:cubicBezTo>
                  <a:pt x="376661" y="177701"/>
                  <a:pt x="381733" y="167112"/>
                  <a:pt x="384038" y="155141"/>
                </a:cubicBezTo>
                <a:cubicBezTo>
                  <a:pt x="367440" y="145012"/>
                  <a:pt x="348999" y="138106"/>
                  <a:pt x="329634" y="134423"/>
                </a:cubicBezTo>
                <a:close/>
                <a:moveTo>
                  <a:pt x="273387" y="134423"/>
                </a:moveTo>
                <a:cubicBezTo>
                  <a:pt x="252640" y="138567"/>
                  <a:pt x="232816" y="145933"/>
                  <a:pt x="215757" y="157443"/>
                </a:cubicBezTo>
                <a:cubicBezTo>
                  <a:pt x="218523" y="169414"/>
                  <a:pt x="224056" y="180463"/>
                  <a:pt x="231432" y="190132"/>
                </a:cubicBezTo>
                <a:cubicBezTo>
                  <a:pt x="242497" y="168953"/>
                  <a:pt x="256329" y="150077"/>
                  <a:pt x="273387" y="134423"/>
                </a:cubicBezTo>
                <a:close/>
                <a:moveTo>
                  <a:pt x="301511" y="103576"/>
                </a:moveTo>
                <a:cubicBezTo>
                  <a:pt x="356375" y="103576"/>
                  <a:pt x="405707" y="127517"/>
                  <a:pt x="440285" y="165270"/>
                </a:cubicBezTo>
                <a:cubicBezTo>
                  <a:pt x="446278" y="172176"/>
                  <a:pt x="451811" y="179082"/>
                  <a:pt x="456882" y="186449"/>
                </a:cubicBezTo>
                <a:cubicBezTo>
                  <a:pt x="461954" y="193815"/>
                  <a:pt x="466564" y="202103"/>
                  <a:pt x="470253" y="209929"/>
                </a:cubicBezTo>
                <a:cubicBezTo>
                  <a:pt x="476707" y="222821"/>
                  <a:pt x="481318" y="236633"/>
                  <a:pt x="484545" y="250905"/>
                </a:cubicBezTo>
                <a:cubicBezTo>
                  <a:pt x="487311" y="263797"/>
                  <a:pt x="489155" y="277149"/>
                  <a:pt x="489155" y="290961"/>
                </a:cubicBezTo>
                <a:cubicBezTo>
                  <a:pt x="489155" y="394092"/>
                  <a:pt x="404785" y="478346"/>
                  <a:pt x="301511" y="478346"/>
                </a:cubicBezTo>
                <a:cubicBezTo>
                  <a:pt x="198237" y="478346"/>
                  <a:pt x="113867" y="394092"/>
                  <a:pt x="113867" y="290961"/>
                </a:cubicBezTo>
                <a:cubicBezTo>
                  <a:pt x="113867" y="282673"/>
                  <a:pt x="114789" y="274386"/>
                  <a:pt x="115711" y="266099"/>
                </a:cubicBezTo>
                <a:cubicBezTo>
                  <a:pt x="118477" y="248143"/>
                  <a:pt x="123088" y="230648"/>
                  <a:pt x="130464" y="214533"/>
                </a:cubicBezTo>
                <a:cubicBezTo>
                  <a:pt x="134153" y="206707"/>
                  <a:pt x="138302" y="198880"/>
                  <a:pt x="142912" y="191513"/>
                </a:cubicBezTo>
                <a:cubicBezTo>
                  <a:pt x="144757" y="188290"/>
                  <a:pt x="146601" y="185528"/>
                  <a:pt x="148445" y="182765"/>
                </a:cubicBezTo>
                <a:cubicBezTo>
                  <a:pt x="160432" y="166191"/>
                  <a:pt x="175185" y="151458"/>
                  <a:pt x="192244" y="139487"/>
                </a:cubicBezTo>
                <a:cubicBezTo>
                  <a:pt x="192244" y="138567"/>
                  <a:pt x="192244" y="138106"/>
                  <a:pt x="192244" y="137185"/>
                </a:cubicBezTo>
                <a:lnTo>
                  <a:pt x="194549" y="137185"/>
                </a:lnTo>
                <a:cubicBezTo>
                  <a:pt x="224978" y="116467"/>
                  <a:pt x="261861" y="103576"/>
                  <a:pt x="301511" y="103576"/>
                </a:cubicBezTo>
                <a:close/>
                <a:moveTo>
                  <a:pt x="249423" y="41386"/>
                </a:moveTo>
                <a:cubicBezTo>
                  <a:pt x="258644" y="41386"/>
                  <a:pt x="263716" y="41386"/>
                  <a:pt x="263716" y="41386"/>
                </a:cubicBezTo>
                <a:lnTo>
                  <a:pt x="263716" y="47372"/>
                </a:lnTo>
                <a:cubicBezTo>
                  <a:pt x="263716" y="47372"/>
                  <a:pt x="258644" y="47832"/>
                  <a:pt x="249884" y="48753"/>
                </a:cubicBezTo>
                <a:cubicBezTo>
                  <a:pt x="247579" y="49214"/>
                  <a:pt x="245274" y="49214"/>
                  <a:pt x="242508" y="49674"/>
                </a:cubicBezTo>
                <a:cubicBezTo>
                  <a:pt x="239742" y="50134"/>
                  <a:pt x="236975" y="50595"/>
                  <a:pt x="233748" y="51055"/>
                </a:cubicBezTo>
                <a:cubicBezTo>
                  <a:pt x="227754" y="52437"/>
                  <a:pt x="220839" y="53358"/>
                  <a:pt x="213923" y="55660"/>
                </a:cubicBezTo>
                <a:cubicBezTo>
                  <a:pt x="210235" y="57041"/>
                  <a:pt x="206547" y="57962"/>
                  <a:pt x="202397" y="59344"/>
                </a:cubicBezTo>
                <a:cubicBezTo>
                  <a:pt x="198709" y="60725"/>
                  <a:pt x="195021" y="62567"/>
                  <a:pt x="190871" y="63948"/>
                </a:cubicBezTo>
                <a:cubicBezTo>
                  <a:pt x="182572" y="67172"/>
                  <a:pt x="174735" y="71776"/>
                  <a:pt x="166436" y="75920"/>
                </a:cubicBezTo>
                <a:cubicBezTo>
                  <a:pt x="158598" y="81446"/>
                  <a:pt x="150299" y="86050"/>
                  <a:pt x="142923" y="92957"/>
                </a:cubicBezTo>
                <a:cubicBezTo>
                  <a:pt x="135085" y="98483"/>
                  <a:pt x="128169" y="105850"/>
                  <a:pt x="121254" y="112757"/>
                </a:cubicBezTo>
                <a:cubicBezTo>
                  <a:pt x="114799" y="120585"/>
                  <a:pt x="108345" y="127492"/>
                  <a:pt x="102812" y="135780"/>
                </a:cubicBezTo>
                <a:cubicBezTo>
                  <a:pt x="97280" y="143608"/>
                  <a:pt x="93130" y="152357"/>
                  <a:pt x="88520" y="160185"/>
                </a:cubicBezTo>
                <a:cubicBezTo>
                  <a:pt x="85293" y="168933"/>
                  <a:pt x="80682" y="176761"/>
                  <a:pt x="78838" y="184589"/>
                </a:cubicBezTo>
                <a:cubicBezTo>
                  <a:pt x="77455" y="188733"/>
                  <a:pt x="76072" y="192417"/>
                  <a:pt x="74689" y="196100"/>
                </a:cubicBezTo>
                <a:cubicBezTo>
                  <a:pt x="74228" y="200245"/>
                  <a:pt x="73305" y="203928"/>
                  <a:pt x="72383" y="207612"/>
                </a:cubicBezTo>
                <a:cubicBezTo>
                  <a:pt x="70539" y="214519"/>
                  <a:pt x="70078" y="220965"/>
                  <a:pt x="69617" y="226491"/>
                </a:cubicBezTo>
                <a:cubicBezTo>
                  <a:pt x="69617" y="227412"/>
                  <a:pt x="69156" y="228333"/>
                  <a:pt x="69156" y="229254"/>
                </a:cubicBezTo>
                <a:lnTo>
                  <a:pt x="105578" y="229254"/>
                </a:lnTo>
                <a:lnTo>
                  <a:pt x="52559" y="297402"/>
                </a:lnTo>
                <a:lnTo>
                  <a:pt x="0" y="229254"/>
                </a:lnTo>
                <a:lnTo>
                  <a:pt x="39649" y="229254"/>
                </a:lnTo>
                <a:cubicBezTo>
                  <a:pt x="40110" y="227412"/>
                  <a:pt x="40571" y="225109"/>
                  <a:pt x="41032" y="223268"/>
                </a:cubicBezTo>
                <a:cubicBezTo>
                  <a:pt x="41955" y="216361"/>
                  <a:pt x="43338" y="208533"/>
                  <a:pt x="46104" y="200705"/>
                </a:cubicBezTo>
                <a:cubicBezTo>
                  <a:pt x="47026" y="197021"/>
                  <a:pt x="48409" y="192877"/>
                  <a:pt x="49792" y="188273"/>
                </a:cubicBezTo>
                <a:cubicBezTo>
                  <a:pt x="51175" y="184128"/>
                  <a:pt x="53020" y="179984"/>
                  <a:pt x="54864" y="175840"/>
                </a:cubicBezTo>
                <a:cubicBezTo>
                  <a:pt x="58091" y="166631"/>
                  <a:pt x="63624" y="158343"/>
                  <a:pt x="67773" y="149133"/>
                </a:cubicBezTo>
                <a:cubicBezTo>
                  <a:pt x="73766" y="140845"/>
                  <a:pt x="78838" y="131636"/>
                  <a:pt x="86215" y="123348"/>
                </a:cubicBezTo>
                <a:cubicBezTo>
                  <a:pt x="92669" y="115059"/>
                  <a:pt x="100507" y="107232"/>
                  <a:pt x="107884" y="99404"/>
                </a:cubicBezTo>
                <a:cubicBezTo>
                  <a:pt x="116182" y="92497"/>
                  <a:pt x="124020" y="85590"/>
                  <a:pt x="133241" y="79604"/>
                </a:cubicBezTo>
                <a:cubicBezTo>
                  <a:pt x="141540" y="73158"/>
                  <a:pt x="151222" y="68553"/>
                  <a:pt x="159981" y="63948"/>
                </a:cubicBezTo>
                <a:cubicBezTo>
                  <a:pt x="169202" y="59804"/>
                  <a:pt x="177501" y="55200"/>
                  <a:pt x="186261" y="52897"/>
                </a:cubicBezTo>
                <a:cubicBezTo>
                  <a:pt x="190871" y="51516"/>
                  <a:pt x="195021" y="50134"/>
                  <a:pt x="199170" y="48753"/>
                </a:cubicBezTo>
                <a:cubicBezTo>
                  <a:pt x="203319" y="47832"/>
                  <a:pt x="207469" y="46911"/>
                  <a:pt x="211157" y="45990"/>
                </a:cubicBezTo>
                <a:cubicBezTo>
                  <a:pt x="218995" y="44149"/>
                  <a:pt x="226371" y="43688"/>
                  <a:pt x="232826" y="42767"/>
                </a:cubicBezTo>
                <a:cubicBezTo>
                  <a:pt x="236053" y="42307"/>
                  <a:pt x="238819" y="41846"/>
                  <a:pt x="241586" y="41846"/>
                </a:cubicBezTo>
                <a:cubicBezTo>
                  <a:pt x="244352" y="41846"/>
                  <a:pt x="247118" y="41846"/>
                  <a:pt x="249423" y="41386"/>
                </a:cubicBezTo>
                <a:close/>
                <a:moveTo>
                  <a:pt x="365592" y="0"/>
                </a:moveTo>
                <a:lnTo>
                  <a:pt x="365592" y="39594"/>
                </a:lnTo>
                <a:cubicBezTo>
                  <a:pt x="367437" y="40054"/>
                  <a:pt x="369281" y="40054"/>
                  <a:pt x="371587" y="40515"/>
                </a:cubicBezTo>
                <a:cubicBezTo>
                  <a:pt x="378504" y="41896"/>
                  <a:pt x="385882" y="43277"/>
                  <a:pt x="393721" y="45579"/>
                </a:cubicBezTo>
                <a:cubicBezTo>
                  <a:pt x="397871" y="46960"/>
                  <a:pt x="402021" y="48341"/>
                  <a:pt x="406171" y="49262"/>
                </a:cubicBezTo>
                <a:cubicBezTo>
                  <a:pt x="410321" y="51104"/>
                  <a:pt x="414471" y="52945"/>
                  <a:pt x="419083" y="54787"/>
                </a:cubicBezTo>
                <a:cubicBezTo>
                  <a:pt x="427844" y="58010"/>
                  <a:pt x="436605" y="63074"/>
                  <a:pt x="445367" y="67678"/>
                </a:cubicBezTo>
                <a:cubicBezTo>
                  <a:pt x="454128" y="73663"/>
                  <a:pt x="463351" y="78727"/>
                  <a:pt x="471190" y="85633"/>
                </a:cubicBezTo>
                <a:cubicBezTo>
                  <a:pt x="479951" y="92079"/>
                  <a:pt x="487329" y="99905"/>
                  <a:pt x="495168" y="107732"/>
                </a:cubicBezTo>
                <a:cubicBezTo>
                  <a:pt x="502085" y="116019"/>
                  <a:pt x="509463" y="123846"/>
                  <a:pt x="514997" y="133054"/>
                </a:cubicBezTo>
                <a:cubicBezTo>
                  <a:pt x="521453" y="141341"/>
                  <a:pt x="526064" y="150549"/>
                  <a:pt x="531136" y="159296"/>
                </a:cubicBezTo>
                <a:cubicBezTo>
                  <a:pt x="534825" y="168504"/>
                  <a:pt x="539436" y="177252"/>
                  <a:pt x="542203" y="185999"/>
                </a:cubicBezTo>
                <a:cubicBezTo>
                  <a:pt x="543587" y="190603"/>
                  <a:pt x="544509" y="194747"/>
                  <a:pt x="545892" y="198890"/>
                </a:cubicBezTo>
                <a:cubicBezTo>
                  <a:pt x="546814" y="203034"/>
                  <a:pt x="547737" y="206717"/>
                  <a:pt x="548659" y="210861"/>
                </a:cubicBezTo>
                <a:cubicBezTo>
                  <a:pt x="550965" y="218687"/>
                  <a:pt x="551426" y="225593"/>
                  <a:pt x="552348" y="232039"/>
                </a:cubicBezTo>
                <a:cubicBezTo>
                  <a:pt x="552348" y="235262"/>
                  <a:pt x="552809" y="238484"/>
                  <a:pt x="553270" y="241247"/>
                </a:cubicBezTo>
                <a:cubicBezTo>
                  <a:pt x="553270" y="244009"/>
                  <a:pt x="553270" y="246311"/>
                  <a:pt x="553270" y="248613"/>
                </a:cubicBezTo>
                <a:cubicBezTo>
                  <a:pt x="553270" y="257821"/>
                  <a:pt x="553270" y="263346"/>
                  <a:pt x="553270" y="263346"/>
                </a:cubicBezTo>
                <a:lnTo>
                  <a:pt x="547276" y="263346"/>
                </a:lnTo>
                <a:cubicBezTo>
                  <a:pt x="547276" y="263346"/>
                  <a:pt x="546814" y="258281"/>
                  <a:pt x="545892" y="249074"/>
                </a:cubicBezTo>
                <a:cubicBezTo>
                  <a:pt x="545892" y="247232"/>
                  <a:pt x="545431" y="244470"/>
                  <a:pt x="545431" y="241707"/>
                </a:cubicBezTo>
                <a:cubicBezTo>
                  <a:pt x="544970" y="239405"/>
                  <a:pt x="544509" y="236643"/>
                  <a:pt x="543587" y="233420"/>
                </a:cubicBezTo>
                <a:cubicBezTo>
                  <a:pt x="542664" y="227435"/>
                  <a:pt x="541281" y="220529"/>
                  <a:pt x="538975" y="213163"/>
                </a:cubicBezTo>
                <a:cubicBezTo>
                  <a:pt x="538053" y="209480"/>
                  <a:pt x="536670" y="205796"/>
                  <a:pt x="535747" y="202113"/>
                </a:cubicBezTo>
                <a:cubicBezTo>
                  <a:pt x="533903" y="198430"/>
                  <a:pt x="532520" y="194286"/>
                  <a:pt x="530675" y="190143"/>
                </a:cubicBezTo>
                <a:cubicBezTo>
                  <a:pt x="527908" y="182316"/>
                  <a:pt x="522836" y="174490"/>
                  <a:pt x="518686" y="166202"/>
                </a:cubicBezTo>
                <a:cubicBezTo>
                  <a:pt x="513152" y="158376"/>
                  <a:pt x="508541" y="150089"/>
                  <a:pt x="502085" y="142722"/>
                </a:cubicBezTo>
                <a:cubicBezTo>
                  <a:pt x="496091" y="134435"/>
                  <a:pt x="488713" y="127990"/>
                  <a:pt x="481796" y="120623"/>
                </a:cubicBezTo>
                <a:cubicBezTo>
                  <a:pt x="474418" y="114638"/>
                  <a:pt x="467040" y="107732"/>
                  <a:pt x="458739" y="102668"/>
                </a:cubicBezTo>
                <a:cubicBezTo>
                  <a:pt x="450900" y="96683"/>
                  <a:pt x="442139" y="92539"/>
                  <a:pt x="434300" y="87935"/>
                </a:cubicBezTo>
                <a:cubicBezTo>
                  <a:pt x="425999" y="84712"/>
                  <a:pt x="418160" y="80569"/>
                  <a:pt x="409860" y="78267"/>
                </a:cubicBezTo>
                <a:cubicBezTo>
                  <a:pt x="406171" y="76886"/>
                  <a:pt x="402021" y="75965"/>
                  <a:pt x="398332" y="74584"/>
                </a:cubicBezTo>
                <a:cubicBezTo>
                  <a:pt x="394643" y="73663"/>
                  <a:pt x="390954" y="73203"/>
                  <a:pt x="387265" y="72282"/>
                </a:cubicBezTo>
                <a:cubicBezTo>
                  <a:pt x="379887" y="70440"/>
                  <a:pt x="373892" y="69980"/>
                  <a:pt x="367898" y="69059"/>
                </a:cubicBezTo>
                <a:cubicBezTo>
                  <a:pt x="366975" y="69059"/>
                  <a:pt x="366514" y="69059"/>
                  <a:pt x="365592" y="69059"/>
                </a:cubicBezTo>
                <a:lnTo>
                  <a:pt x="365592" y="104970"/>
                </a:lnTo>
                <a:lnTo>
                  <a:pt x="296884" y="52485"/>
                </a:lnTo>
                <a:close/>
              </a:path>
            </a:pathLst>
          </a:cu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5968" tIns="62984" rIns="125968" bIns="62984"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a:extLst>
              <a:ext uri="{FF2B5EF4-FFF2-40B4-BE49-F238E27FC236}">
                <a16:creationId xmlns:a16="http://schemas.microsoft.com/office/drawing/2014/main" id="{2180FB29-4948-4692-BC83-9C02BBD200A5}"/>
              </a:ext>
            </a:extLst>
          </p:cNvPr>
          <p:cNvSpPr txBox="1"/>
          <p:nvPr/>
        </p:nvSpPr>
        <p:spPr>
          <a:xfrm>
            <a:off x="2331175" y="4263634"/>
            <a:ext cx="1953894" cy="307777"/>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accent1">
                    <a:lumMod val="75000"/>
                  </a:schemeClr>
                </a:solidFill>
                <a:effectLst/>
                <a:uLnTx/>
                <a:uFillTx/>
                <a:latin typeface="+mj-ea"/>
                <a:ea typeface="+mj-ea"/>
                <a:cs typeface="+mn-cs"/>
              </a:rPr>
              <a:t>协调发展</a:t>
            </a:r>
            <a:endParaRPr kumimoji="0" lang="zh-CN" altLang="en-US" sz="2000" b="0" i="0" u="none" strike="noStrike" kern="1200" cap="none" spc="0" normalizeH="0" baseline="0" noProof="0" dirty="0">
              <a:ln>
                <a:noFill/>
              </a:ln>
              <a:solidFill>
                <a:schemeClr val="accent1">
                  <a:lumMod val="75000"/>
                </a:schemeClr>
              </a:solidFill>
              <a:effectLst/>
              <a:uLnTx/>
              <a:uFillTx/>
              <a:latin typeface="+mj-ea"/>
              <a:ea typeface="+mj-ea"/>
              <a:cs typeface="+mn-cs"/>
            </a:endParaRPr>
          </a:p>
        </p:txBody>
      </p:sp>
      <p:pic>
        <p:nvPicPr>
          <p:cNvPr id="16" name="图片 15" descr="手里拿着笔记本电脑的人&#10;&#10;中度可信度描述已自动生成">
            <a:extLst>
              <a:ext uri="{FF2B5EF4-FFF2-40B4-BE49-F238E27FC236}">
                <a16:creationId xmlns:a16="http://schemas.microsoft.com/office/drawing/2014/main" id="{FD473819-5C03-4267-8AAA-0ABD904B8DC5}"/>
              </a:ext>
            </a:extLst>
          </p:cNvPr>
          <p:cNvPicPr>
            <a:picLocks noChangeAspect="1"/>
          </p:cNvPicPr>
          <p:nvPr/>
        </p:nvPicPr>
        <p:blipFill>
          <a:blip r:embed="rId3">
            <a:extLst>
              <a:ext uri="{28A0092B-C50C-407E-A947-70E740481C1C}">
                <a14:useLocalDpi xmlns:a14="http://schemas.microsoft.com/office/drawing/2010/main" val="0"/>
              </a:ext>
            </a:extLst>
          </a:blip>
          <a:srcRect l="19948" t="4921" r="19948" b="4921"/>
          <a:stretch>
            <a:fillRect/>
          </a:stretch>
        </p:blipFill>
        <p:spPr>
          <a:xfrm>
            <a:off x="4908485" y="2552144"/>
            <a:ext cx="2375028" cy="2375028"/>
          </a:xfrm>
          <a:custGeom>
            <a:avLst/>
            <a:gdLst>
              <a:gd name="connsiteX0" fmla="*/ 1607573 w 3215146"/>
              <a:gd name="connsiteY0" fmla="*/ 0 h 3215146"/>
              <a:gd name="connsiteX1" fmla="*/ 3215146 w 3215146"/>
              <a:gd name="connsiteY1" fmla="*/ 1607573 h 3215146"/>
              <a:gd name="connsiteX2" fmla="*/ 1607573 w 3215146"/>
              <a:gd name="connsiteY2" fmla="*/ 3215146 h 3215146"/>
              <a:gd name="connsiteX3" fmla="*/ 0 w 3215146"/>
              <a:gd name="connsiteY3" fmla="*/ 1607573 h 3215146"/>
              <a:gd name="connsiteX4" fmla="*/ 1607573 w 3215146"/>
              <a:gd name="connsiteY4" fmla="*/ 0 h 3215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5146" h="3215146">
                <a:moveTo>
                  <a:pt x="1607573" y="0"/>
                </a:moveTo>
                <a:cubicBezTo>
                  <a:pt x="2495411" y="0"/>
                  <a:pt x="3215146" y="719735"/>
                  <a:pt x="3215146" y="1607573"/>
                </a:cubicBezTo>
                <a:cubicBezTo>
                  <a:pt x="3215146" y="2495411"/>
                  <a:pt x="2495411" y="3215146"/>
                  <a:pt x="1607573" y="3215146"/>
                </a:cubicBezTo>
                <a:cubicBezTo>
                  <a:pt x="719735" y="3215146"/>
                  <a:pt x="0" y="2495411"/>
                  <a:pt x="0" y="1607573"/>
                </a:cubicBezTo>
                <a:cubicBezTo>
                  <a:pt x="0" y="719735"/>
                  <a:pt x="719735" y="0"/>
                  <a:pt x="1607573" y="0"/>
                </a:cubicBezTo>
                <a:close/>
              </a:path>
            </a:pathLst>
          </a:custGeom>
          <a:ln w="127000">
            <a:solidFill>
              <a:schemeClr val="accent1"/>
            </a:solidFill>
          </a:ln>
          <a:effectLst/>
        </p:spPr>
      </p:pic>
      <p:sp>
        <p:nvSpPr>
          <p:cNvPr id="18" name="任意多边形: 形状 17">
            <a:extLst>
              <a:ext uri="{FF2B5EF4-FFF2-40B4-BE49-F238E27FC236}">
                <a16:creationId xmlns:a16="http://schemas.microsoft.com/office/drawing/2014/main" id="{E9A753F2-9803-4DC5-96B1-69FA1400D9BF}"/>
              </a:ext>
            </a:extLst>
          </p:cNvPr>
          <p:cNvSpPr/>
          <p:nvPr/>
        </p:nvSpPr>
        <p:spPr>
          <a:xfrm>
            <a:off x="4967420" y="1767535"/>
            <a:ext cx="19259" cy="223386"/>
          </a:xfrm>
          <a:custGeom>
            <a:avLst/>
            <a:gdLst>
              <a:gd name="connsiteX0" fmla="*/ 8693 w 8779"/>
              <a:gd name="connsiteY0" fmla="*/ 35898 h 101826"/>
              <a:gd name="connsiteX1" fmla="*/ 8693 w 8779"/>
              <a:gd name="connsiteY1" fmla="*/ 8193 h 101826"/>
              <a:gd name="connsiteX2" fmla="*/ 4303 w 8779"/>
              <a:gd name="connsiteY2" fmla="*/ -83 h 101826"/>
              <a:gd name="connsiteX3" fmla="*/ -86 w 8779"/>
              <a:gd name="connsiteY3" fmla="*/ 8193 h 101826"/>
              <a:gd name="connsiteX4" fmla="*/ -86 w 8779"/>
              <a:gd name="connsiteY4" fmla="*/ 13446 h 101826"/>
              <a:gd name="connsiteX5" fmla="*/ 1425 w 8779"/>
              <a:gd name="connsiteY5" fmla="*/ 49427 h 101826"/>
              <a:gd name="connsiteX6" fmla="*/ -86 w 8779"/>
              <a:gd name="connsiteY6" fmla="*/ 51370 h 101826"/>
              <a:gd name="connsiteX7" fmla="*/ -86 w 8779"/>
              <a:gd name="connsiteY7" fmla="*/ 101744 h 101826"/>
              <a:gd name="connsiteX8" fmla="*/ 8693 w 8779"/>
              <a:gd name="connsiteY8" fmla="*/ 101744 h 101826"/>
              <a:gd name="connsiteX9" fmla="*/ 8693 w 8779"/>
              <a:gd name="connsiteY9" fmla="*/ 62164 h 101826"/>
              <a:gd name="connsiteX10" fmla="*/ 8693 w 8779"/>
              <a:gd name="connsiteY10" fmla="*/ 35898 h 10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79" h="101826">
                <a:moveTo>
                  <a:pt x="8693" y="35898"/>
                </a:moveTo>
                <a:lnTo>
                  <a:pt x="8693" y="8193"/>
                </a:lnTo>
                <a:cubicBezTo>
                  <a:pt x="8693" y="3587"/>
                  <a:pt x="6750" y="-83"/>
                  <a:pt x="4303" y="-83"/>
                </a:cubicBezTo>
                <a:cubicBezTo>
                  <a:pt x="1857" y="-83"/>
                  <a:pt x="-86" y="3587"/>
                  <a:pt x="-86" y="8193"/>
                </a:cubicBezTo>
                <a:lnTo>
                  <a:pt x="-86" y="13446"/>
                </a:lnTo>
                <a:cubicBezTo>
                  <a:pt x="7160" y="24197"/>
                  <a:pt x="7743" y="38107"/>
                  <a:pt x="1425" y="49427"/>
                </a:cubicBezTo>
                <a:cubicBezTo>
                  <a:pt x="993" y="50075"/>
                  <a:pt x="417" y="50722"/>
                  <a:pt x="-86" y="51370"/>
                </a:cubicBezTo>
                <a:lnTo>
                  <a:pt x="-86" y="101744"/>
                </a:lnTo>
                <a:lnTo>
                  <a:pt x="8693" y="101744"/>
                </a:lnTo>
                <a:lnTo>
                  <a:pt x="8693" y="62164"/>
                </a:lnTo>
                <a:cubicBezTo>
                  <a:pt x="5383" y="53723"/>
                  <a:pt x="5383" y="44339"/>
                  <a:pt x="8693" y="35898"/>
                </a:cubicBez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19" name="任意多边形: 形状 18">
            <a:extLst>
              <a:ext uri="{FF2B5EF4-FFF2-40B4-BE49-F238E27FC236}">
                <a16:creationId xmlns:a16="http://schemas.microsoft.com/office/drawing/2014/main" id="{9A7CEDC0-7F62-4D7E-B81C-A81BD23849B4}"/>
              </a:ext>
            </a:extLst>
          </p:cNvPr>
          <p:cNvSpPr/>
          <p:nvPr/>
        </p:nvSpPr>
        <p:spPr>
          <a:xfrm>
            <a:off x="4981290" y="1728132"/>
            <a:ext cx="312906" cy="230582"/>
          </a:xfrm>
          <a:custGeom>
            <a:avLst/>
            <a:gdLst>
              <a:gd name="connsiteX0" fmla="*/ 140323 w 142632"/>
              <a:gd name="connsiteY0" fmla="*/ 25506 h 105106"/>
              <a:gd name="connsiteX1" fmla="*/ 53608 w 142632"/>
              <a:gd name="connsiteY1" fmla="*/ 7371 h 105106"/>
              <a:gd name="connsiteX2" fmla="*/ 10431 w 142632"/>
              <a:gd name="connsiteY2" fmla="*/ 38819 h 105106"/>
              <a:gd name="connsiteX3" fmla="*/ 2299 w 142632"/>
              <a:gd name="connsiteY3" fmla="*/ 53859 h 105106"/>
              <a:gd name="connsiteX4" fmla="*/ 2299 w 142632"/>
              <a:gd name="connsiteY4" fmla="*/ 79621 h 105106"/>
              <a:gd name="connsiteX5" fmla="*/ 2299 w 142632"/>
              <a:gd name="connsiteY5" fmla="*/ 79621 h 105106"/>
              <a:gd name="connsiteX6" fmla="*/ 51090 w 142632"/>
              <a:gd name="connsiteY6" fmla="*/ 105024 h 105106"/>
              <a:gd name="connsiteX7" fmla="*/ 88942 w 142632"/>
              <a:gd name="connsiteY7" fmla="*/ 97828 h 105106"/>
              <a:gd name="connsiteX8" fmla="*/ 140323 w 142632"/>
              <a:gd name="connsiteY8" fmla="*/ 25506 h 105106"/>
              <a:gd name="connsiteX9" fmla="*/ 17987 w 142632"/>
              <a:gd name="connsiteY9" fmla="*/ 44360 h 105106"/>
              <a:gd name="connsiteX10" fmla="*/ 56919 w 142632"/>
              <a:gd name="connsiteY10" fmla="*/ 16079 h 105106"/>
              <a:gd name="connsiteX11" fmla="*/ 56919 w 142632"/>
              <a:gd name="connsiteY11" fmla="*/ 16079 h 105106"/>
              <a:gd name="connsiteX12" fmla="*/ 91964 w 142632"/>
              <a:gd name="connsiteY12" fmla="*/ 8882 h 105106"/>
              <a:gd name="connsiteX13" fmla="*/ 130536 w 142632"/>
              <a:gd name="connsiteY13" fmla="*/ 26513 h 105106"/>
              <a:gd name="connsiteX14" fmla="*/ 60157 w 142632"/>
              <a:gd name="connsiteY14" fmla="*/ 55298 h 105106"/>
              <a:gd name="connsiteX15" fmla="*/ 65842 w 142632"/>
              <a:gd name="connsiteY15" fmla="*/ 32990 h 105106"/>
              <a:gd name="connsiteX16" fmla="*/ 62460 w 142632"/>
              <a:gd name="connsiteY16" fmla="*/ 27305 h 105106"/>
              <a:gd name="connsiteX17" fmla="*/ 56703 w 142632"/>
              <a:gd name="connsiteY17" fmla="*/ 30687 h 105106"/>
              <a:gd name="connsiteX18" fmla="*/ 49507 w 142632"/>
              <a:gd name="connsiteY18" fmla="*/ 59472 h 105106"/>
              <a:gd name="connsiteX19" fmla="*/ 10719 w 142632"/>
              <a:gd name="connsiteY19" fmla="*/ 75231 h 105106"/>
              <a:gd name="connsiteX20" fmla="*/ 18059 w 142632"/>
              <a:gd name="connsiteY20" fmla="*/ 44720 h 105106"/>
              <a:gd name="connsiteX21" fmla="*/ 85488 w 142632"/>
              <a:gd name="connsiteY21" fmla="*/ 88976 h 105106"/>
              <a:gd name="connsiteX22" fmla="*/ 15540 w 142632"/>
              <a:gd name="connsiteY22" fmla="*/ 83579 h 105106"/>
              <a:gd name="connsiteX23" fmla="*/ 86351 w 142632"/>
              <a:gd name="connsiteY23" fmla="*/ 54794 h 105106"/>
              <a:gd name="connsiteX24" fmla="*/ 121541 w 142632"/>
              <a:gd name="connsiteY24" fmla="*/ 59760 h 105106"/>
              <a:gd name="connsiteX25" fmla="*/ 122188 w 142632"/>
              <a:gd name="connsiteY25" fmla="*/ 59760 h 105106"/>
              <a:gd name="connsiteX26" fmla="*/ 126866 w 142632"/>
              <a:gd name="connsiteY26" fmla="*/ 55658 h 105106"/>
              <a:gd name="connsiteX27" fmla="*/ 122908 w 142632"/>
              <a:gd name="connsiteY27" fmla="*/ 50405 h 105106"/>
              <a:gd name="connsiteX28" fmla="*/ 103694 w 142632"/>
              <a:gd name="connsiteY28" fmla="*/ 47670 h 105106"/>
              <a:gd name="connsiteX29" fmla="*/ 133055 w 142632"/>
              <a:gd name="connsiteY29" fmla="*/ 35724 h 105106"/>
              <a:gd name="connsiteX30" fmla="*/ 85560 w 142632"/>
              <a:gd name="connsiteY30" fmla="*/ 88976 h 10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632" h="105106">
                <a:moveTo>
                  <a:pt x="140323" y="25506"/>
                </a:moveTo>
                <a:cubicBezTo>
                  <a:pt x="130536" y="607"/>
                  <a:pt x="91604" y="-7525"/>
                  <a:pt x="53608" y="7371"/>
                </a:cubicBezTo>
                <a:cubicBezTo>
                  <a:pt x="36568" y="13632"/>
                  <a:pt x="21614" y="24520"/>
                  <a:pt x="10431" y="38819"/>
                </a:cubicBezTo>
                <a:cubicBezTo>
                  <a:pt x="6984" y="43403"/>
                  <a:pt x="4249" y="48469"/>
                  <a:pt x="2299" y="53859"/>
                </a:cubicBezTo>
                <a:cubicBezTo>
                  <a:pt x="-882" y="62149"/>
                  <a:pt x="-882" y="71331"/>
                  <a:pt x="2299" y="79621"/>
                </a:cubicBezTo>
                <a:lnTo>
                  <a:pt x="2299" y="79621"/>
                </a:lnTo>
                <a:cubicBezTo>
                  <a:pt x="8848" y="95957"/>
                  <a:pt x="27918" y="105024"/>
                  <a:pt x="51090" y="105024"/>
                </a:cubicBezTo>
                <a:cubicBezTo>
                  <a:pt x="64043" y="105002"/>
                  <a:pt x="76881" y="102563"/>
                  <a:pt x="88942" y="97828"/>
                </a:cubicBezTo>
                <a:cubicBezTo>
                  <a:pt x="127010" y="82788"/>
                  <a:pt x="150038" y="50405"/>
                  <a:pt x="140323" y="25506"/>
                </a:cubicBezTo>
                <a:close/>
                <a:moveTo>
                  <a:pt x="17987" y="44360"/>
                </a:moveTo>
                <a:cubicBezTo>
                  <a:pt x="28119" y="31536"/>
                  <a:pt x="41591" y="21749"/>
                  <a:pt x="56919" y="16079"/>
                </a:cubicBezTo>
                <a:lnTo>
                  <a:pt x="56919" y="16079"/>
                </a:lnTo>
                <a:cubicBezTo>
                  <a:pt x="68066" y="11559"/>
                  <a:pt x="79939" y="9120"/>
                  <a:pt x="91964" y="8882"/>
                </a:cubicBezTo>
                <a:cubicBezTo>
                  <a:pt x="109955" y="8882"/>
                  <a:pt x="124635" y="15071"/>
                  <a:pt x="130536" y="26513"/>
                </a:cubicBezTo>
                <a:lnTo>
                  <a:pt x="60157" y="55298"/>
                </a:lnTo>
                <a:lnTo>
                  <a:pt x="65842" y="32990"/>
                </a:lnTo>
                <a:cubicBezTo>
                  <a:pt x="66475" y="30485"/>
                  <a:pt x="64964" y="27938"/>
                  <a:pt x="62460" y="27305"/>
                </a:cubicBezTo>
                <a:cubicBezTo>
                  <a:pt x="59941" y="26664"/>
                  <a:pt x="57372" y="28175"/>
                  <a:pt x="56703" y="30687"/>
                </a:cubicBezTo>
                <a:lnTo>
                  <a:pt x="49507" y="59472"/>
                </a:lnTo>
                <a:lnTo>
                  <a:pt x="10719" y="75231"/>
                </a:lnTo>
                <a:cubicBezTo>
                  <a:pt x="8042" y="64473"/>
                  <a:pt x="10777" y="53081"/>
                  <a:pt x="18059" y="44720"/>
                </a:cubicBezTo>
                <a:close/>
                <a:moveTo>
                  <a:pt x="85488" y="88976"/>
                </a:moveTo>
                <a:cubicBezTo>
                  <a:pt x="56703" y="100202"/>
                  <a:pt x="27918" y="97468"/>
                  <a:pt x="15540" y="83579"/>
                </a:cubicBezTo>
                <a:lnTo>
                  <a:pt x="86351" y="54794"/>
                </a:lnTo>
                <a:lnTo>
                  <a:pt x="121541" y="59760"/>
                </a:lnTo>
                <a:lnTo>
                  <a:pt x="122188" y="59760"/>
                </a:lnTo>
                <a:cubicBezTo>
                  <a:pt x="124549" y="59745"/>
                  <a:pt x="126542" y="57997"/>
                  <a:pt x="126866" y="55658"/>
                </a:cubicBezTo>
                <a:cubicBezTo>
                  <a:pt x="127211" y="53118"/>
                  <a:pt x="125441" y="50779"/>
                  <a:pt x="122908" y="50405"/>
                </a:cubicBezTo>
                <a:lnTo>
                  <a:pt x="103694" y="47670"/>
                </a:lnTo>
                <a:lnTo>
                  <a:pt x="133055" y="35724"/>
                </a:lnTo>
                <a:cubicBezTo>
                  <a:pt x="134710" y="54794"/>
                  <a:pt x="115136" y="77390"/>
                  <a:pt x="85560" y="88976"/>
                </a:cubicBez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20" name="任意多边形: 形状 19">
            <a:extLst>
              <a:ext uri="{FF2B5EF4-FFF2-40B4-BE49-F238E27FC236}">
                <a16:creationId xmlns:a16="http://schemas.microsoft.com/office/drawing/2014/main" id="{412E8462-1FC1-4BAB-A548-35A54593D3A9}"/>
              </a:ext>
            </a:extLst>
          </p:cNvPr>
          <p:cNvSpPr/>
          <p:nvPr/>
        </p:nvSpPr>
        <p:spPr>
          <a:xfrm>
            <a:off x="4793448" y="1989789"/>
            <a:ext cx="396571" cy="400415"/>
          </a:xfrm>
          <a:custGeom>
            <a:avLst/>
            <a:gdLst>
              <a:gd name="connsiteX0" fmla="*/ 43091 w 180769"/>
              <a:gd name="connsiteY0" fmla="*/ -70 h 182521"/>
              <a:gd name="connsiteX1" fmla="*/ -86 w 180769"/>
              <a:gd name="connsiteY1" fmla="*/ 40948 h 182521"/>
              <a:gd name="connsiteX2" fmla="*/ -86 w 180769"/>
              <a:gd name="connsiteY2" fmla="*/ 141335 h 182521"/>
              <a:gd name="connsiteX3" fmla="*/ 43091 w 180769"/>
              <a:gd name="connsiteY3" fmla="*/ 182426 h 182521"/>
              <a:gd name="connsiteX4" fmla="*/ 137505 w 180769"/>
              <a:gd name="connsiteY4" fmla="*/ 182426 h 182521"/>
              <a:gd name="connsiteX5" fmla="*/ 180683 w 180769"/>
              <a:gd name="connsiteY5" fmla="*/ 141335 h 182521"/>
              <a:gd name="connsiteX6" fmla="*/ 180683 w 180769"/>
              <a:gd name="connsiteY6" fmla="*/ 110751 h 182521"/>
              <a:gd name="connsiteX7" fmla="*/ 180683 w 180769"/>
              <a:gd name="connsiteY7" fmla="*/ 110751 h 182521"/>
              <a:gd name="connsiteX8" fmla="*/ 180683 w 180769"/>
              <a:gd name="connsiteY8" fmla="*/ 73763 h 182521"/>
              <a:gd name="connsiteX9" fmla="*/ 180683 w 180769"/>
              <a:gd name="connsiteY9" fmla="*/ 73763 h 182521"/>
              <a:gd name="connsiteX10" fmla="*/ 180683 w 180769"/>
              <a:gd name="connsiteY10" fmla="*/ 41308 h 182521"/>
              <a:gd name="connsiteX11" fmla="*/ 137534 w 180769"/>
              <a:gd name="connsiteY11" fmla="*/ 289 h 182521"/>
              <a:gd name="connsiteX12" fmla="*/ 137505 w 180769"/>
              <a:gd name="connsiteY12" fmla="*/ 289 h 182521"/>
              <a:gd name="connsiteX13" fmla="*/ 43091 w 180769"/>
              <a:gd name="connsiteY13" fmla="*/ 289 h 182521"/>
              <a:gd name="connsiteX14" fmla="*/ 171256 w 180769"/>
              <a:gd name="connsiteY14" fmla="*/ 141335 h 182521"/>
              <a:gd name="connsiteX15" fmla="*/ 137505 w 180769"/>
              <a:gd name="connsiteY15" fmla="*/ 172999 h 182521"/>
              <a:gd name="connsiteX16" fmla="*/ 43091 w 180769"/>
              <a:gd name="connsiteY16" fmla="*/ 172999 h 182521"/>
              <a:gd name="connsiteX17" fmla="*/ 9629 w 180769"/>
              <a:gd name="connsiteY17" fmla="*/ 141335 h 182521"/>
              <a:gd name="connsiteX18" fmla="*/ 9629 w 180769"/>
              <a:gd name="connsiteY18" fmla="*/ 115429 h 182521"/>
              <a:gd name="connsiteX19" fmla="*/ 171544 w 180769"/>
              <a:gd name="connsiteY19" fmla="*/ 115429 h 182521"/>
              <a:gd name="connsiteX20" fmla="*/ 171256 w 180769"/>
              <a:gd name="connsiteY20" fmla="*/ 106074 h 182521"/>
              <a:gd name="connsiteX21" fmla="*/ 9629 w 180769"/>
              <a:gd name="connsiteY21" fmla="*/ 106074 h 182521"/>
              <a:gd name="connsiteX22" fmla="*/ 9629 w 180769"/>
              <a:gd name="connsiteY22" fmla="*/ 78440 h 182521"/>
              <a:gd name="connsiteX23" fmla="*/ 171544 w 180769"/>
              <a:gd name="connsiteY23" fmla="*/ 78440 h 182521"/>
              <a:gd name="connsiteX24" fmla="*/ 137505 w 180769"/>
              <a:gd name="connsiteY24" fmla="*/ 9572 h 182521"/>
              <a:gd name="connsiteX25" fmla="*/ 171256 w 180769"/>
              <a:gd name="connsiteY25" fmla="*/ 41236 h 182521"/>
              <a:gd name="connsiteX26" fmla="*/ 171256 w 180769"/>
              <a:gd name="connsiteY26" fmla="*/ 69013 h 182521"/>
              <a:gd name="connsiteX27" fmla="*/ 9629 w 180769"/>
              <a:gd name="connsiteY27" fmla="*/ 69013 h 182521"/>
              <a:gd name="connsiteX28" fmla="*/ 9629 w 180769"/>
              <a:gd name="connsiteY28" fmla="*/ 41236 h 182521"/>
              <a:gd name="connsiteX29" fmla="*/ 43379 w 180769"/>
              <a:gd name="connsiteY29" fmla="*/ 9572 h 18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769" h="182521">
                <a:moveTo>
                  <a:pt x="43091" y="-70"/>
                </a:moveTo>
                <a:cubicBezTo>
                  <a:pt x="19854" y="-632"/>
                  <a:pt x="540" y="17711"/>
                  <a:pt x="-86" y="40948"/>
                </a:cubicBezTo>
                <a:lnTo>
                  <a:pt x="-86" y="141335"/>
                </a:lnTo>
                <a:cubicBezTo>
                  <a:pt x="540" y="164579"/>
                  <a:pt x="19840" y="182951"/>
                  <a:pt x="43091" y="182426"/>
                </a:cubicBezTo>
                <a:lnTo>
                  <a:pt x="137505" y="182426"/>
                </a:lnTo>
                <a:cubicBezTo>
                  <a:pt x="160771" y="182987"/>
                  <a:pt x="180093" y="164601"/>
                  <a:pt x="180683" y="141335"/>
                </a:cubicBezTo>
                <a:lnTo>
                  <a:pt x="180683" y="110751"/>
                </a:lnTo>
                <a:lnTo>
                  <a:pt x="180683" y="110751"/>
                </a:lnTo>
                <a:lnTo>
                  <a:pt x="180683" y="73763"/>
                </a:lnTo>
                <a:lnTo>
                  <a:pt x="180683" y="73763"/>
                </a:lnTo>
                <a:lnTo>
                  <a:pt x="180683" y="41308"/>
                </a:lnTo>
                <a:cubicBezTo>
                  <a:pt x="180093" y="18064"/>
                  <a:pt x="160778" y="-301"/>
                  <a:pt x="137534" y="289"/>
                </a:cubicBezTo>
                <a:cubicBezTo>
                  <a:pt x="137527" y="289"/>
                  <a:pt x="137513" y="289"/>
                  <a:pt x="137505" y="289"/>
                </a:cubicBezTo>
                <a:lnTo>
                  <a:pt x="43091" y="289"/>
                </a:lnTo>
                <a:close/>
                <a:moveTo>
                  <a:pt x="171256" y="141335"/>
                </a:moveTo>
                <a:cubicBezTo>
                  <a:pt x="170666" y="159391"/>
                  <a:pt x="155568" y="173567"/>
                  <a:pt x="137505" y="172999"/>
                </a:cubicBezTo>
                <a:lnTo>
                  <a:pt x="43091" y="172999"/>
                </a:lnTo>
                <a:cubicBezTo>
                  <a:pt x="25144" y="173402"/>
                  <a:pt x="10219" y="159276"/>
                  <a:pt x="9629" y="141335"/>
                </a:cubicBezTo>
                <a:lnTo>
                  <a:pt x="9629" y="115429"/>
                </a:lnTo>
                <a:lnTo>
                  <a:pt x="171544" y="115429"/>
                </a:lnTo>
                <a:close/>
                <a:moveTo>
                  <a:pt x="171256" y="106074"/>
                </a:moveTo>
                <a:lnTo>
                  <a:pt x="9629" y="106074"/>
                </a:lnTo>
                <a:lnTo>
                  <a:pt x="9629" y="78440"/>
                </a:lnTo>
                <a:lnTo>
                  <a:pt x="171544" y="78440"/>
                </a:lnTo>
                <a:close/>
                <a:moveTo>
                  <a:pt x="137505" y="9572"/>
                </a:moveTo>
                <a:cubicBezTo>
                  <a:pt x="155568" y="9004"/>
                  <a:pt x="170666" y="23180"/>
                  <a:pt x="171256" y="41236"/>
                </a:cubicBezTo>
                <a:lnTo>
                  <a:pt x="171256" y="69013"/>
                </a:lnTo>
                <a:lnTo>
                  <a:pt x="9629" y="69013"/>
                </a:lnTo>
                <a:lnTo>
                  <a:pt x="9629" y="41236"/>
                </a:lnTo>
                <a:cubicBezTo>
                  <a:pt x="10219" y="23180"/>
                  <a:pt x="25316" y="9004"/>
                  <a:pt x="43379" y="9572"/>
                </a:cubicBez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21" name="任意多边形: 形状 20">
            <a:extLst>
              <a:ext uri="{FF2B5EF4-FFF2-40B4-BE49-F238E27FC236}">
                <a16:creationId xmlns:a16="http://schemas.microsoft.com/office/drawing/2014/main" id="{3E3AEC17-3264-465B-97EF-86FF91659469}"/>
              </a:ext>
            </a:extLst>
          </p:cNvPr>
          <p:cNvSpPr/>
          <p:nvPr/>
        </p:nvSpPr>
        <p:spPr>
          <a:xfrm>
            <a:off x="4754196" y="1711661"/>
            <a:ext cx="226008" cy="193046"/>
          </a:xfrm>
          <a:custGeom>
            <a:avLst/>
            <a:gdLst>
              <a:gd name="connsiteX0" fmla="*/ 97108 w 103021"/>
              <a:gd name="connsiteY0" fmla="*/ 38915 h 87996"/>
              <a:gd name="connsiteX1" fmla="*/ 71849 w 103021"/>
              <a:gd name="connsiteY1" fmla="*/ 12721 h 87996"/>
              <a:gd name="connsiteX2" fmla="*/ 71849 w 103021"/>
              <a:gd name="connsiteY2" fmla="*/ 12721 h 87996"/>
              <a:gd name="connsiteX3" fmla="*/ 33565 w 103021"/>
              <a:gd name="connsiteY3" fmla="*/ -17 h 87996"/>
              <a:gd name="connsiteX4" fmla="*/ 8954 w 103021"/>
              <a:gd name="connsiteY4" fmla="*/ 7755 h 87996"/>
              <a:gd name="connsiteX5" fmla="*/ 8450 w 103021"/>
              <a:gd name="connsiteY5" fmla="*/ 8259 h 87996"/>
              <a:gd name="connsiteX6" fmla="*/ 4276 w 103021"/>
              <a:gd name="connsiteY6" fmla="*/ 13081 h 87996"/>
              <a:gd name="connsiteX7" fmla="*/ 31046 w 103021"/>
              <a:gd name="connsiteY7" fmla="*/ 75112 h 87996"/>
              <a:gd name="connsiteX8" fmla="*/ 69330 w 103021"/>
              <a:gd name="connsiteY8" fmla="*/ 87849 h 87996"/>
              <a:gd name="connsiteX9" fmla="*/ 70194 w 103021"/>
              <a:gd name="connsiteY9" fmla="*/ 87849 h 87996"/>
              <a:gd name="connsiteX10" fmla="*/ 97108 w 103021"/>
              <a:gd name="connsiteY10" fmla="*/ 76695 h 87996"/>
              <a:gd name="connsiteX11" fmla="*/ 98619 w 103021"/>
              <a:gd name="connsiteY11" fmla="*/ 74752 h 87996"/>
              <a:gd name="connsiteX12" fmla="*/ 97108 w 103021"/>
              <a:gd name="connsiteY12" fmla="*/ 38915 h 87996"/>
              <a:gd name="connsiteX13" fmla="*/ 69546 w 103021"/>
              <a:gd name="connsiteY13" fmla="*/ 78494 h 87996"/>
              <a:gd name="connsiteX14" fmla="*/ 36228 w 103021"/>
              <a:gd name="connsiteY14" fmla="*/ 67268 h 87996"/>
              <a:gd name="connsiteX15" fmla="*/ 12120 w 103021"/>
              <a:gd name="connsiteY15" fmla="*/ 18262 h 87996"/>
              <a:gd name="connsiteX16" fmla="*/ 12696 w 103021"/>
              <a:gd name="connsiteY16" fmla="*/ 17542 h 87996"/>
              <a:gd name="connsiteX17" fmla="*/ 90056 w 103021"/>
              <a:gd name="connsiteY17" fmla="*/ 70506 h 87996"/>
              <a:gd name="connsiteX18" fmla="*/ 69546 w 103021"/>
              <a:gd name="connsiteY18" fmla="*/ 78494 h 87996"/>
              <a:gd name="connsiteX19" fmla="*/ 93438 w 103021"/>
              <a:gd name="connsiteY19" fmla="*/ 61511 h 87996"/>
              <a:gd name="connsiteX20" fmla="*/ 80701 w 103021"/>
              <a:gd name="connsiteY20" fmla="*/ 52732 h 87996"/>
              <a:gd name="connsiteX21" fmla="*/ 80701 w 103021"/>
              <a:gd name="connsiteY21" fmla="*/ 51365 h 87996"/>
              <a:gd name="connsiteX22" fmla="*/ 72641 w 103021"/>
              <a:gd name="connsiteY22" fmla="*/ 31071 h 87996"/>
              <a:gd name="connsiteX23" fmla="*/ 66524 w 103021"/>
              <a:gd name="connsiteY23" fmla="*/ 28481 h 87996"/>
              <a:gd name="connsiteX24" fmla="*/ 63832 w 103021"/>
              <a:gd name="connsiteY24" fmla="*/ 34525 h 87996"/>
              <a:gd name="connsiteX25" fmla="*/ 63861 w 103021"/>
              <a:gd name="connsiteY25" fmla="*/ 34597 h 87996"/>
              <a:gd name="connsiteX26" fmla="*/ 67459 w 103021"/>
              <a:gd name="connsiteY26" fmla="*/ 43521 h 87996"/>
              <a:gd name="connsiteX27" fmla="*/ 20324 w 103021"/>
              <a:gd name="connsiteY27" fmla="*/ 11569 h 87996"/>
              <a:gd name="connsiteX28" fmla="*/ 32558 w 103021"/>
              <a:gd name="connsiteY28" fmla="*/ 9339 h 87996"/>
              <a:gd name="connsiteX29" fmla="*/ 33277 w 103021"/>
              <a:gd name="connsiteY29" fmla="*/ 9339 h 87996"/>
              <a:gd name="connsiteX30" fmla="*/ 66596 w 103021"/>
              <a:gd name="connsiteY30" fmla="*/ 20565 h 87996"/>
              <a:gd name="connsiteX31" fmla="*/ 66596 w 103021"/>
              <a:gd name="connsiteY31" fmla="*/ 20565 h 87996"/>
              <a:gd name="connsiteX32" fmla="*/ 93438 w 103021"/>
              <a:gd name="connsiteY32" fmla="*/ 61511 h 8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3021" h="87996">
                <a:moveTo>
                  <a:pt x="97108" y="38915"/>
                </a:moveTo>
                <a:cubicBezTo>
                  <a:pt x="90941" y="28257"/>
                  <a:pt x="82276" y="19269"/>
                  <a:pt x="71849" y="12721"/>
                </a:cubicBezTo>
                <a:lnTo>
                  <a:pt x="71849" y="12721"/>
                </a:lnTo>
                <a:cubicBezTo>
                  <a:pt x="60529" y="4978"/>
                  <a:pt x="47267" y="566"/>
                  <a:pt x="33565" y="-17"/>
                </a:cubicBezTo>
                <a:cubicBezTo>
                  <a:pt x="24685" y="-556"/>
                  <a:pt x="15913" y="2207"/>
                  <a:pt x="8954" y="7755"/>
                </a:cubicBezTo>
                <a:lnTo>
                  <a:pt x="8450" y="8259"/>
                </a:lnTo>
                <a:cubicBezTo>
                  <a:pt x="6853" y="9677"/>
                  <a:pt x="5450" y="11296"/>
                  <a:pt x="4276" y="13081"/>
                </a:cubicBezTo>
                <a:cubicBezTo>
                  <a:pt x="-7166" y="30639"/>
                  <a:pt x="4636" y="57841"/>
                  <a:pt x="31046" y="75112"/>
                </a:cubicBezTo>
                <a:cubicBezTo>
                  <a:pt x="42366" y="82855"/>
                  <a:pt x="55629" y="87266"/>
                  <a:pt x="69330" y="87849"/>
                </a:cubicBezTo>
                <a:lnTo>
                  <a:pt x="70194" y="87849"/>
                </a:lnTo>
                <a:cubicBezTo>
                  <a:pt x="80405" y="88483"/>
                  <a:pt x="90336" y="84366"/>
                  <a:pt x="97108" y="76695"/>
                </a:cubicBezTo>
                <a:cubicBezTo>
                  <a:pt x="97611" y="76047"/>
                  <a:pt x="98187" y="75400"/>
                  <a:pt x="98619" y="74752"/>
                </a:cubicBezTo>
                <a:cubicBezTo>
                  <a:pt x="104880" y="63469"/>
                  <a:pt x="104290" y="49630"/>
                  <a:pt x="97108" y="38915"/>
                </a:cubicBezTo>
                <a:close/>
                <a:moveTo>
                  <a:pt x="69546" y="78494"/>
                </a:moveTo>
                <a:cubicBezTo>
                  <a:pt x="57615" y="77919"/>
                  <a:pt x="46072" y="74033"/>
                  <a:pt x="36228" y="67268"/>
                </a:cubicBezTo>
                <a:cubicBezTo>
                  <a:pt x="14639" y="53379"/>
                  <a:pt x="3845" y="31287"/>
                  <a:pt x="12120" y="18262"/>
                </a:cubicBezTo>
                <a:cubicBezTo>
                  <a:pt x="12272" y="17988"/>
                  <a:pt x="12466" y="17751"/>
                  <a:pt x="12696" y="17542"/>
                </a:cubicBezTo>
                <a:lnTo>
                  <a:pt x="90056" y="70506"/>
                </a:lnTo>
                <a:cubicBezTo>
                  <a:pt x="84896" y="76307"/>
                  <a:pt x="77268" y="79279"/>
                  <a:pt x="69546" y="78494"/>
                </a:cubicBezTo>
                <a:close/>
                <a:moveTo>
                  <a:pt x="93438" y="61511"/>
                </a:moveTo>
                <a:lnTo>
                  <a:pt x="80701" y="52732"/>
                </a:lnTo>
                <a:cubicBezTo>
                  <a:pt x="80736" y="52278"/>
                  <a:pt x="80736" y="51818"/>
                  <a:pt x="80701" y="51365"/>
                </a:cubicBezTo>
                <a:lnTo>
                  <a:pt x="72641" y="31071"/>
                </a:lnTo>
                <a:cubicBezTo>
                  <a:pt x="71647" y="28689"/>
                  <a:pt x="68927" y="27538"/>
                  <a:pt x="66524" y="28481"/>
                </a:cubicBezTo>
                <a:cubicBezTo>
                  <a:pt x="64113" y="29409"/>
                  <a:pt x="62904" y="32114"/>
                  <a:pt x="63832" y="34525"/>
                </a:cubicBezTo>
                <a:cubicBezTo>
                  <a:pt x="63840" y="34547"/>
                  <a:pt x="63854" y="34576"/>
                  <a:pt x="63861" y="34597"/>
                </a:cubicBezTo>
                <a:lnTo>
                  <a:pt x="67459" y="43521"/>
                </a:lnTo>
                <a:lnTo>
                  <a:pt x="20324" y="11569"/>
                </a:lnTo>
                <a:cubicBezTo>
                  <a:pt x="24217" y="10037"/>
                  <a:pt x="28377" y="9274"/>
                  <a:pt x="32558" y="9339"/>
                </a:cubicBezTo>
                <a:lnTo>
                  <a:pt x="33277" y="9339"/>
                </a:lnTo>
                <a:cubicBezTo>
                  <a:pt x="45209" y="9936"/>
                  <a:pt x="56737" y="13822"/>
                  <a:pt x="66596" y="20565"/>
                </a:cubicBezTo>
                <a:lnTo>
                  <a:pt x="66596" y="20565"/>
                </a:lnTo>
                <a:cubicBezTo>
                  <a:pt x="84011" y="31863"/>
                  <a:pt x="94517" y="48774"/>
                  <a:pt x="93438" y="61511"/>
                </a:cubicBez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23" name="任意多边形: 形状 22">
            <a:extLst>
              <a:ext uri="{FF2B5EF4-FFF2-40B4-BE49-F238E27FC236}">
                <a16:creationId xmlns:a16="http://schemas.microsoft.com/office/drawing/2014/main" id="{9322399C-2F46-4F78-A2DD-98D476A2ED72}"/>
              </a:ext>
            </a:extLst>
          </p:cNvPr>
          <p:cNvSpPr/>
          <p:nvPr/>
        </p:nvSpPr>
        <p:spPr>
          <a:xfrm>
            <a:off x="6979785" y="1736634"/>
            <a:ext cx="477352" cy="477352"/>
          </a:xfrm>
          <a:custGeom>
            <a:avLst/>
            <a:gdLst>
              <a:gd name="connsiteX0" fmla="*/ 181978 w 182064"/>
              <a:gd name="connsiteY0" fmla="*/ 91021 h 182064"/>
              <a:gd name="connsiteX1" fmla="*/ 91018 w 182064"/>
              <a:gd name="connsiteY1" fmla="*/ -83 h 182064"/>
              <a:gd name="connsiteX2" fmla="*/ -86 w 182064"/>
              <a:gd name="connsiteY2" fmla="*/ 90877 h 182064"/>
              <a:gd name="connsiteX3" fmla="*/ 90874 w 182064"/>
              <a:gd name="connsiteY3" fmla="*/ 181981 h 182064"/>
              <a:gd name="connsiteX4" fmla="*/ 90946 w 182064"/>
              <a:gd name="connsiteY4" fmla="*/ 181981 h 182064"/>
              <a:gd name="connsiteX5" fmla="*/ 181978 w 182064"/>
              <a:gd name="connsiteY5" fmla="*/ 91021 h 182064"/>
              <a:gd name="connsiteX6" fmla="*/ 172551 w 182064"/>
              <a:gd name="connsiteY6" fmla="*/ 91021 h 182064"/>
              <a:gd name="connsiteX7" fmla="*/ 171616 w 182064"/>
              <a:gd name="connsiteY7" fmla="*/ 103255 h 182064"/>
              <a:gd name="connsiteX8" fmla="*/ 130741 w 182064"/>
              <a:gd name="connsiteY8" fmla="*/ 123116 h 182064"/>
              <a:gd name="connsiteX9" fmla="*/ 132756 w 182064"/>
              <a:gd name="connsiteY9" fmla="*/ 111099 h 182064"/>
              <a:gd name="connsiteX10" fmla="*/ 124984 w 182064"/>
              <a:gd name="connsiteY10" fmla="*/ 58566 h 182064"/>
              <a:gd name="connsiteX11" fmla="*/ 157943 w 182064"/>
              <a:gd name="connsiteY11" fmla="*/ 44174 h 182064"/>
              <a:gd name="connsiteX12" fmla="*/ 172407 w 182064"/>
              <a:gd name="connsiteY12" fmla="*/ 91021 h 182064"/>
              <a:gd name="connsiteX13" fmla="*/ 128078 w 182064"/>
              <a:gd name="connsiteY13" fmla="*/ 110595 h 182064"/>
              <a:gd name="connsiteX14" fmla="*/ 125560 w 182064"/>
              <a:gd name="connsiteY14" fmla="*/ 124484 h 182064"/>
              <a:gd name="connsiteX15" fmla="*/ 56908 w 182064"/>
              <a:gd name="connsiteY15" fmla="*/ 120094 h 182064"/>
              <a:gd name="connsiteX16" fmla="*/ 55181 w 182064"/>
              <a:gd name="connsiteY16" fmla="*/ 119446 h 182064"/>
              <a:gd name="connsiteX17" fmla="*/ 53813 w 182064"/>
              <a:gd name="connsiteY17" fmla="*/ 110667 h 182064"/>
              <a:gd name="connsiteX18" fmla="*/ 62665 w 182064"/>
              <a:gd name="connsiteY18" fmla="*/ 57127 h 182064"/>
              <a:gd name="connsiteX19" fmla="*/ 97063 w 182064"/>
              <a:gd name="connsiteY19" fmla="*/ 62164 h 182064"/>
              <a:gd name="connsiteX20" fmla="*/ 120306 w 182064"/>
              <a:gd name="connsiteY20" fmla="*/ 59718 h 182064"/>
              <a:gd name="connsiteX21" fmla="*/ 128078 w 182064"/>
              <a:gd name="connsiteY21" fmla="*/ 110595 h 182064"/>
              <a:gd name="connsiteX22" fmla="*/ 154057 w 182064"/>
              <a:gd name="connsiteY22" fmla="*/ 39280 h 182064"/>
              <a:gd name="connsiteX23" fmla="*/ 155064 w 182064"/>
              <a:gd name="connsiteY23" fmla="*/ 40576 h 182064"/>
              <a:gd name="connsiteX24" fmla="*/ 123329 w 182064"/>
              <a:gd name="connsiteY24" fmla="*/ 54177 h 182064"/>
              <a:gd name="connsiteX25" fmla="*/ 97998 w 182064"/>
              <a:gd name="connsiteY25" fmla="*/ 9776 h 182064"/>
              <a:gd name="connsiteX26" fmla="*/ 154057 w 182064"/>
              <a:gd name="connsiteY26" fmla="*/ 39280 h 182064"/>
              <a:gd name="connsiteX27" fmla="*/ 90946 w 182064"/>
              <a:gd name="connsiteY27" fmla="*/ 9416 h 182064"/>
              <a:gd name="connsiteX28" fmla="*/ 91809 w 182064"/>
              <a:gd name="connsiteY28" fmla="*/ 9416 h 182064"/>
              <a:gd name="connsiteX29" fmla="*/ 118507 w 182064"/>
              <a:gd name="connsiteY29" fmla="*/ 55256 h 182064"/>
              <a:gd name="connsiteX30" fmla="*/ 64464 w 182064"/>
              <a:gd name="connsiteY30" fmla="*/ 52737 h 182064"/>
              <a:gd name="connsiteX31" fmla="*/ 90154 w 182064"/>
              <a:gd name="connsiteY31" fmla="*/ 9560 h 182064"/>
              <a:gd name="connsiteX32" fmla="*/ 83750 w 182064"/>
              <a:gd name="connsiteY32" fmla="*/ 9416 h 182064"/>
              <a:gd name="connsiteX33" fmla="*/ 59570 w 182064"/>
              <a:gd name="connsiteY33" fmla="*/ 50938 h 182064"/>
              <a:gd name="connsiteX34" fmla="*/ 29490 w 182064"/>
              <a:gd name="connsiteY34" fmla="*/ 36546 h 182064"/>
              <a:gd name="connsiteX35" fmla="*/ 83966 w 182064"/>
              <a:gd name="connsiteY35" fmla="*/ 9776 h 182064"/>
              <a:gd name="connsiteX36" fmla="*/ 9197 w 182064"/>
              <a:gd name="connsiteY36" fmla="*/ 90661 h 182064"/>
              <a:gd name="connsiteX37" fmla="*/ 26468 w 182064"/>
              <a:gd name="connsiteY37" fmla="*/ 40288 h 182064"/>
              <a:gd name="connsiteX38" fmla="*/ 57843 w 182064"/>
              <a:gd name="connsiteY38" fmla="*/ 55184 h 182064"/>
              <a:gd name="connsiteX39" fmla="*/ 48920 w 182064"/>
              <a:gd name="connsiteY39" fmla="*/ 110595 h 182064"/>
              <a:gd name="connsiteX40" fmla="*/ 49856 w 182064"/>
              <a:gd name="connsiteY40" fmla="*/ 116928 h 182064"/>
              <a:gd name="connsiteX41" fmla="*/ 9197 w 182064"/>
              <a:gd name="connsiteY41" fmla="*/ 91669 h 182064"/>
              <a:gd name="connsiteX42" fmla="*/ 9557 w 182064"/>
              <a:gd name="connsiteY42" fmla="*/ 98289 h 182064"/>
              <a:gd name="connsiteX43" fmla="*/ 50935 w 182064"/>
              <a:gd name="connsiteY43" fmla="*/ 122541 h 182064"/>
              <a:gd name="connsiteX44" fmla="*/ 80799 w 182064"/>
              <a:gd name="connsiteY44" fmla="*/ 171619 h 182064"/>
              <a:gd name="connsiteX45" fmla="*/ 9772 w 182064"/>
              <a:gd name="connsiteY45" fmla="*/ 98649 h 182064"/>
              <a:gd name="connsiteX46" fmla="*/ 90946 w 182064"/>
              <a:gd name="connsiteY46" fmla="*/ 172410 h 182064"/>
              <a:gd name="connsiteX47" fmla="*/ 88787 w 182064"/>
              <a:gd name="connsiteY47" fmla="*/ 172410 h 182064"/>
              <a:gd name="connsiteX48" fmla="*/ 56476 w 182064"/>
              <a:gd name="connsiteY48" fmla="*/ 124772 h 182064"/>
              <a:gd name="connsiteX49" fmla="*/ 98502 w 182064"/>
              <a:gd name="connsiteY49" fmla="*/ 131968 h 182064"/>
              <a:gd name="connsiteX50" fmla="*/ 124049 w 182064"/>
              <a:gd name="connsiteY50" fmla="*/ 129233 h 182064"/>
              <a:gd name="connsiteX51" fmla="*/ 93105 w 182064"/>
              <a:gd name="connsiteY51" fmla="*/ 172410 h 182064"/>
              <a:gd name="connsiteX52" fmla="*/ 100949 w 182064"/>
              <a:gd name="connsiteY52" fmla="*/ 171763 h 182064"/>
              <a:gd name="connsiteX53" fmla="*/ 129734 w 182064"/>
              <a:gd name="connsiteY53" fmla="*/ 128010 h 182064"/>
              <a:gd name="connsiteX54" fmla="*/ 170680 w 182064"/>
              <a:gd name="connsiteY54" fmla="*/ 109587 h 182064"/>
              <a:gd name="connsiteX55" fmla="*/ 100949 w 182064"/>
              <a:gd name="connsiteY55" fmla="*/ 171979 h 18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82064" h="182064">
                <a:moveTo>
                  <a:pt x="181978" y="91021"/>
                </a:moveTo>
                <a:cubicBezTo>
                  <a:pt x="182021" y="40748"/>
                  <a:pt x="141291" y="-40"/>
                  <a:pt x="91018" y="-83"/>
                </a:cubicBezTo>
                <a:cubicBezTo>
                  <a:pt x="40745" y="-126"/>
                  <a:pt x="-43" y="40604"/>
                  <a:pt x="-86" y="90877"/>
                </a:cubicBezTo>
                <a:cubicBezTo>
                  <a:pt x="-129" y="141150"/>
                  <a:pt x="40601" y="181938"/>
                  <a:pt x="90874" y="181981"/>
                </a:cubicBezTo>
                <a:cubicBezTo>
                  <a:pt x="90896" y="181981"/>
                  <a:pt x="90924" y="181981"/>
                  <a:pt x="90946" y="181981"/>
                </a:cubicBezTo>
                <a:cubicBezTo>
                  <a:pt x="141176" y="181938"/>
                  <a:pt x="181899" y="141251"/>
                  <a:pt x="181978" y="91021"/>
                </a:cubicBezTo>
                <a:close/>
                <a:moveTo>
                  <a:pt x="172551" y="91021"/>
                </a:moveTo>
                <a:cubicBezTo>
                  <a:pt x="172573" y="95116"/>
                  <a:pt x="172256" y="99211"/>
                  <a:pt x="171616" y="103255"/>
                </a:cubicBezTo>
                <a:cubicBezTo>
                  <a:pt x="159137" y="112013"/>
                  <a:pt x="145342" y="118719"/>
                  <a:pt x="130741" y="123116"/>
                </a:cubicBezTo>
                <a:cubicBezTo>
                  <a:pt x="131705" y="119166"/>
                  <a:pt x="132375" y="115150"/>
                  <a:pt x="132756" y="111099"/>
                </a:cubicBezTo>
                <a:cubicBezTo>
                  <a:pt x="134159" y="93223"/>
                  <a:pt x="131504" y="75269"/>
                  <a:pt x="124984" y="58566"/>
                </a:cubicBezTo>
                <a:cubicBezTo>
                  <a:pt x="136642" y="55472"/>
                  <a:pt x="147753" y="50622"/>
                  <a:pt x="157943" y="44174"/>
                </a:cubicBezTo>
                <a:cubicBezTo>
                  <a:pt x="167420" y="57955"/>
                  <a:pt x="172472" y="74297"/>
                  <a:pt x="172407" y="91021"/>
                </a:cubicBezTo>
                <a:close/>
                <a:moveTo>
                  <a:pt x="128078" y="110595"/>
                </a:moveTo>
                <a:cubicBezTo>
                  <a:pt x="127647" y="115287"/>
                  <a:pt x="126805" y="119936"/>
                  <a:pt x="125560" y="124484"/>
                </a:cubicBezTo>
                <a:cubicBezTo>
                  <a:pt x="102748" y="129874"/>
                  <a:pt x="78849" y="128348"/>
                  <a:pt x="56908" y="120094"/>
                </a:cubicBezTo>
                <a:lnTo>
                  <a:pt x="55181" y="119446"/>
                </a:lnTo>
                <a:cubicBezTo>
                  <a:pt x="54605" y="116568"/>
                  <a:pt x="54101" y="113617"/>
                  <a:pt x="53813" y="110667"/>
                </a:cubicBezTo>
                <a:cubicBezTo>
                  <a:pt x="52547" y="92374"/>
                  <a:pt x="55576" y="74038"/>
                  <a:pt x="62665" y="57127"/>
                </a:cubicBezTo>
                <a:cubicBezTo>
                  <a:pt x="73833" y="60423"/>
                  <a:pt x="85419" y="62114"/>
                  <a:pt x="97063" y="62164"/>
                </a:cubicBezTo>
                <a:cubicBezTo>
                  <a:pt x="104878" y="62172"/>
                  <a:pt x="112664" y="61351"/>
                  <a:pt x="120306" y="59718"/>
                </a:cubicBezTo>
                <a:cubicBezTo>
                  <a:pt x="126725" y="75866"/>
                  <a:pt x="129388" y="93267"/>
                  <a:pt x="128078" y="110595"/>
                </a:cubicBezTo>
                <a:close/>
                <a:moveTo>
                  <a:pt x="154057" y="39280"/>
                </a:moveTo>
                <a:lnTo>
                  <a:pt x="155064" y="40576"/>
                </a:lnTo>
                <a:cubicBezTo>
                  <a:pt x="145241" y="46700"/>
                  <a:pt x="134541" y="51284"/>
                  <a:pt x="123329" y="54177"/>
                </a:cubicBezTo>
                <a:cubicBezTo>
                  <a:pt x="116831" y="38345"/>
                  <a:pt x="108318" y="23420"/>
                  <a:pt x="97998" y="9776"/>
                </a:cubicBezTo>
                <a:cubicBezTo>
                  <a:pt x="119896" y="11647"/>
                  <a:pt x="140118" y="22283"/>
                  <a:pt x="154057" y="39280"/>
                </a:cubicBezTo>
                <a:close/>
                <a:moveTo>
                  <a:pt x="90946" y="9416"/>
                </a:moveTo>
                <a:lnTo>
                  <a:pt x="91809" y="9416"/>
                </a:lnTo>
                <a:cubicBezTo>
                  <a:pt x="102683" y="23456"/>
                  <a:pt x="111664" y="38870"/>
                  <a:pt x="118507" y="55256"/>
                </a:cubicBezTo>
                <a:cubicBezTo>
                  <a:pt x="100560" y="58840"/>
                  <a:pt x="82001" y="57976"/>
                  <a:pt x="64464" y="52737"/>
                </a:cubicBezTo>
                <a:cubicBezTo>
                  <a:pt x="71221" y="37344"/>
                  <a:pt x="79849" y="22837"/>
                  <a:pt x="90154" y="9560"/>
                </a:cubicBezTo>
                <a:close/>
                <a:moveTo>
                  <a:pt x="83750" y="9416"/>
                </a:moveTo>
                <a:cubicBezTo>
                  <a:pt x="74064" y="22247"/>
                  <a:pt x="65946" y="36186"/>
                  <a:pt x="59570" y="50938"/>
                </a:cubicBezTo>
                <a:cubicBezTo>
                  <a:pt x="48992" y="47398"/>
                  <a:pt x="38888" y="42562"/>
                  <a:pt x="29490" y="36546"/>
                </a:cubicBezTo>
                <a:cubicBezTo>
                  <a:pt x="43508" y="20923"/>
                  <a:pt x="63032" y="11323"/>
                  <a:pt x="83966" y="9776"/>
                </a:cubicBezTo>
                <a:close/>
                <a:moveTo>
                  <a:pt x="9197" y="90661"/>
                </a:moveTo>
                <a:cubicBezTo>
                  <a:pt x="9168" y="72412"/>
                  <a:pt x="15242" y="54680"/>
                  <a:pt x="26468" y="40288"/>
                </a:cubicBezTo>
                <a:cubicBezTo>
                  <a:pt x="36276" y="46520"/>
                  <a:pt x="46811" y="51528"/>
                  <a:pt x="57843" y="55184"/>
                </a:cubicBezTo>
                <a:cubicBezTo>
                  <a:pt x="50590" y="72707"/>
                  <a:pt x="47531" y="91683"/>
                  <a:pt x="48920" y="110595"/>
                </a:cubicBezTo>
                <a:cubicBezTo>
                  <a:pt x="48920" y="112682"/>
                  <a:pt x="49496" y="114841"/>
                  <a:pt x="49856" y="116928"/>
                </a:cubicBezTo>
                <a:cubicBezTo>
                  <a:pt x="35067" y="110681"/>
                  <a:pt x="21344" y="102161"/>
                  <a:pt x="9197" y="91669"/>
                </a:cubicBezTo>
                <a:close/>
                <a:moveTo>
                  <a:pt x="9557" y="98289"/>
                </a:moveTo>
                <a:cubicBezTo>
                  <a:pt x="22035" y="108436"/>
                  <a:pt x="35988" y="116611"/>
                  <a:pt x="50935" y="122541"/>
                </a:cubicBezTo>
                <a:cubicBezTo>
                  <a:pt x="55634" y="141567"/>
                  <a:pt x="66054" y="158702"/>
                  <a:pt x="80799" y="171619"/>
                </a:cubicBezTo>
                <a:cubicBezTo>
                  <a:pt x="42990" y="166862"/>
                  <a:pt x="13507" y="136573"/>
                  <a:pt x="9772" y="98649"/>
                </a:cubicBezTo>
                <a:close/>
                <a:moveTo>
                  <a:pt x="90946" y="172410"/>
                </a:moveTo>
                <a:lnTo>
                  <a:pt x="88787" y="172410"/>
                </a:lnTo>
                <a:cubicBezTo>
                  <a:pt x="73351" y="160256"/>
                  <a:pt x="62060" y="143611"/>
                  <a:pt x="56476" y="124772"/>
                </a:cubicBezTo>
                <a:cubicBezTo>
                  <a:pt x="69983" y="129499"/>
                  <a:pt x="84189" y="131932"/>
                  <a:pt x="98502" y="131968"/>
                </a:cubicBezTo>
                <a:cubicBezTo>
                  <a:pt x="107094" y="131982"/>
                  <a:pt x="115658" y="131068"/>
                  <a:pt x="124049" y="129233"/>
                </a:cubicBezTo>
                <a:cubicBezTo>
                  <a:pt x="118004" y="146252"/>
                  <a:pt x="107281" y="161220"/>
                  <a:pt x="93105" y="172410"/>
                </a:cubicBezTo>
                <a:close/>
                <a:moveTo>
                  <a:pt x="100949" y="171763"/>
                </a:moveTo>
                <a:cubicBezTo>
                  <a:pt x="114398" y="160119"/>
                  <a:pt x="124365" y="144971"/>
                  <a:pt x="129734" y="128010"/>
                </a:cubicBezTo>
                <a:cubicBezTo>
                  <a:pt x="144277" y="124088"/>
                  <a:pt x="158101" y="117870"/>
                  <a:pt x="170680" y="109587"/>
                </a:cubicBezTo>
                <a:cubicBezTo>
                  <a:pt x="162829" y="142956"/>
                  <a:pt x="134980" y="167877"/>
                  <a:pt x="100949" y="171979"/>
                </a:cubicBez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24" name="任意多边形: 形状 23">
            <a:extLst>
              <a:ext uri="{FF2B5EF4-FFF2-40B4-BE49-F238E27FC236}">
                <a16:creationId xmlns:a16="http://schemas.microsoft.com/office/drawing/2014/main" id="{1AC47AD9-E414-4199-ABD6-CFEC825DF03F}"/>
              </a:ext>
            </a:extLst>
          </p:cNvPr>
          <p:cNvSpPr/>
          <p:nvPr/>
        </p:nvSpPr>
        <p:spPr>
          <a:xfrm>
            <a:off x="6917137" y="1718383"/>
            <a:ext cx="469812" cy="685224"/>
          </a:xfrm>
          <a:custGeom>
            <a:avLst/>
            <a:gdLst>
              <a:gd name="connsiteX0" fmla="*/ 97281 w 179188"/>
              <a:gd name="connsiteY0" fmla="*/ 222117 h 261347"/>
              <a:gd name="connsiteX1" fmla="*/ 70223 w 179188"/>
              <a:gd name="connsiteY1" fmla="*/ 222117 h 261347"/>
              <a:gd name="connsiteX2" fmla="*/ 50649 w 179188"/>
              <a:gd name="connsiteY2" fmla="*/ 241690 h 261347"/>
              <a:gd name="connsiteX3" fmla="*/ 70223 w 179188"/>
              <a:gd name="connsiteY3" fmla="*/ 261264 h 261347"/>
              <a:gd name="connsiteX4" fmla="*/ 159528 w 179188"/>
              <a:gd name="connsiteY4" fmla="*/ 261264 h 261347"/>
              <a:gd name="connsiteX5" fmla="*/ 179102 w 179188"/>
              <a:gd name="connsiteY5" fmla="*/ 241690 h 261347"/>
              <a:gd name="connsiteX6" fmla="*/ 159528 w 179188"/>
              <a:gd name="connsiteY6" fmla="*/ 222117 h 261347"/>
              <a:gd name="connsiteX7" fmla="*/ 132470 w 179188"/>
              <a:gd name="connsiteY7" fmla="*/ 222117 h 261347"/>
              <a:gd name="connsiteX8" fmla="*/ 132470 w 179188"/>
              <a:gd name="connsiteY8" fmla="*/ 217583 h 261347"/>
              <a:gd name="connsiteX9" fmla="*/ 130887 w 179188"/>
              <a:gd name="connsiteY9" fmla="*/ 210387 h 261347"/>
              <a:gd name="connsiteX10" fmla="*/ 162910 w 179188"/>
              <a:gd name="connsiteY10" fmla="*/ 202471 h 261347"/>
              <a:gd name="connsiteX11" fmla="*/ 166580 w 179188"/>
              <a:gd name="connsiteY11" fmla="*/ 195275 h 261347"/>
              <a:gd name="connsiteX12" fmla="*/ 159384 w 179188"/>
              <a:gd name="connsiteY12" fmla="*/ 191605 h 261347"/>
              <a:gd name="connsiteX13" fmla="*/ 104765 w 179188"/>
              <a:gd name="connsiteY13" fmla="*/ 199880 h 261347"/>
              <a:gd name="connsiteX14" fmla="*/ 11646 w 179188"/>
              <a:gd name="connsiteY14" fmla="*/ 94959 h 261347"/>
              <a:gd name="connsiteX15" fmla="*/ 14452 w 179188"/>
              <a:gd name="connsiteY15" fmla="*/ 70348 h 261347"/>
              <a:gd name="connsiteX16" fmla="*/ 31651 w 179188"/>
              <a:gd name="connsiteY16" fmla="*/ 35447 h 261347"/>
              <a:gd name="connsiteX17" fmla="*/ 62523 w 179188"/>
              <a:gd name="connsiteY17" fmla="*/ 11123 h 261347"/>
              <a:gd name="connsiteX18" fmla="*/ 65243 w 179188"/>
              <a:gd name="connsiteY18" fmla="*/ 3236 h 261347"/>
              <a:gd name="connsiteX19" fmla="*/ 57774 w 179188"/>
              <a:gd name="connsiteY19" fmla="*/ 329 h 261347"/>
              <a:gd name="connsiteX20" fmla="*/ 22512 w 179188"/>
              <a:gd name="connsiteY20" fmla="*/ 28034 h 261347"/>
              <a:gd name="connsiteX21" fmla="*/ 3010 w 179188"/>
              <a:gd name="connsiteY21" fmla="*/ 67542 h 261347"/>
              <a:gd name="connsiteX22" fmla="*/ -84 w 179188"/>
              <a:gd name="connsiteY22" fmla="*/ 94959 h 261347"/>
              <a:gd name="connsiteX23" fmla="*/ 98936 w 179188"/>
              <a:gd name="connsiteY23" fmla="*/ 211034 h 261347"/>
              <a:gd name="connsiteX24" fmla="*/ 97569 w 179188"/>
              <a:gd name="connsiteY24" fmla="*/ 217799 h 261347"/>
              <a:gd name="connsiteX25" fmla="*/ 101958 w 179188"/>
              <a:gd name="connsiteY25" fmla="*/ 231472 h 261347"/>
              <a:gd name="connsiteX26" fmla="*/ 106636 w 179188"/>
              <a:gd name="connsiteY26" fmla="*/ 226794 h 261347"/>
              <a:gd name="connsiteX27" fmla="*/ 106636 w 179188"/>
              <a:gd name="connsiteY27" fmla="*/ 217583 h 261347"/>
              <a:gd name="connsiteX28" fmla="*/ 109298 w 179188"/>
              <a:gd name="connsiteY28" fmla="*/ 211610 h 261347"/>
              <a:gd name="connsiteX29" fmla="*/ 112825 w 179188"/>
              <a:gd name="connsiteY29" fmla="*/ 211610 h 261347"/>
              <a:gd name="connsiteX30" fmla="*/ 120021 w 179188"/>
              <a:gd name="connsiteY30" fmla="*/ 211610 h 261347"/>
              <a:gd name="connsiteX31" fmla="*/ 122827 w 179188"/>
              <a:gd name="connsiteY31" fmla="*/ 217727 h 261347"/>
              <a:gd name="connsiteX32" fmla="*/ 122827 w 179188"/>
              <a:gd name="connsiteY32" fmla="*/ 226938 h 261347"/>
              <a:gd name="connsiteX33" fmla="*/ 127577 w 179188"/>
              <a:gd name="connsiteY33" fmla="*/ 231616 h 261347"/>
              <a:gd name="connsiteX34" fmla="*/ 159312 w 179188"/>
              <a:gd name="connsiteY34" fmla="*/ 231616 h 261347"/>
              <a:gd name="connsiteX35" fmla="*/ 168639 w 179188"/>
              <a:gd name="connsiteY35" fmla="*/ 242655 h 261347"/>
              <a:gd name="connsiteX36" fmla="*/ 159312 w 179188"/>
              <a:gd name="connsiteY36" fmla="*/ 251981 h 261347"/>
              <a:gd name="connsiteX37" fmla="*/ 70223 w 179188"/>
              <a:gd name="connsiteY37" fmla="*/ 251981 h 261347"/>
              <a:gd name="connsiteX38" fmla="*/ 60897 w 179188"/>
              <a:gd name="connsiteY38" fmla="*/ 240942 h 261347"/>
              <a:gd name="connsiteX39" fmla="*/ 70223 w 179188"/>
              <a:gd name="connsiteY39" fmla="*/ 231616 h 26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9188" h="261347">
                <a:moveTo>
                  <a:pt x="97281" y="222117"/>
                </a:moveTo>
                <a:lnTo>
                  <a:pt x="70223" y="222117"/>
                </a:lnTo>
                <a:cubicBezTo>
                  <a:pt x="59414" y="222117"/>
                  <a:pt x="50649" y="230881"/>
                  <a:pt x="50649" y="241690"/>
                </a:cubicBezTo>
                <a:cubicBezTo>
                  <a:pt x="50649" y="252499"/>
                  <a:pt x="59414" y="261264"/>
                  <a:pt x="70223" y="261264"/>
                </a:cubicBezTo>
                <a:lnTo>
                  <a:pt x="159528" y="261264"/>
                </a:lnTo>
                <a:cubicBezTo>
                  <a:pt x="170337" y="261264"/>
                  <a:pt x="179102" y="252499"/>
                  <a:pt x="179102" y="241690"/>
                </a:cubicBezTo>
                <a:cubicBezTo>
                  <a:pt x="179102" y="230881"/>
                  <a:pt x="170337" y="222117"/>
                  <a:pt x="159528" y="222117"/>
                </a:cubicBezTo>
                <a:lnTo>
                  <a:pt x="132470" y="222117"/>
                </a:lnTo>
                <a:lnTo>
                  <a:pt x="132470" y="217583"/>
                </a:lnTo>
                <a:cubicBezTo>
                  <a:pt x="132463" y="215100"/>
                  <a:pt x="131923" y="212646"/>
                  <a:pt x="130887" y="210387"/>
                </a:cubicBezTo>
                <a:cubicBezTo>
                  <a:pt x="141804" y="208832"/>
                  <a:pt x="152526" y="206184"/>
                  <a:pt x="162910" y="202471"/>
                </a:cubicBezTo>
                <a:cubicBezTo>
                  <a:pt x="165868" y="201449"/>
                  <a:pt x="167487" y="198268"/>
                  <a:pt x="166580" y="195275"/>
                </a:cubicBezTo>
                <a:cubicBezTo>
                  <a:pt x="165501" y="192367"/>
                  <a:pt x="162371" y="190777"/>
                  <a:pt x="159384" y="191605"/>
                </a:cubicBezTo>
                <a:cubicBezTo>
                  <a:pt x="141948" y="198110"/>
                  <a:pt x="123345" y="200924"/>
                  <a:pt x="104765" y="199880"/>
                </a:cubicBezTo>
                <a:cubicBezTo>
                  <a:pt x="54391" y="195778"/>
                  <a:pt x="11790" y="147708"/>
                  <a:pt x="11646" y="94959"/>
                </a:cubicBezTo>
                <a:cubicBezTo>
                  <a:pt x="11603" y="86676"/>
                  <a:pt x="12545" y="78408"/>
                  <a:pt x="14452" y="70348"/>
                </a:cubicBezTo>
                <a:cubicBezTo>
                  <a:pt x="17518" y="57582"/>
                  <a:pt x="23390" y="45658"/>
                  <a:pt x="31651" y="35447"/>
                </a:cubicBezTo>
                <a:cubicBezTo>
                  <a:pt x="39913" y="25048"/>
                  <a:pt x="50484" y="16722"/>
                  <a:pt x="62523" y="11123"/>
                </a:cubicBezTo>
                <a:cubicBezTo>
                  <a:pt x="65452" y="9698"/>
                  <a:pt x="66675" y="6165"/>
                  <a:pt x="65243" y="3236"/>
                </a:cubicBezTo>
                <a:cubicBezTo>
                  <a:pt x="63897" y="466"/>
                  <a:pt x="60638" y="-801"/>
                  <a:pt x="57774" y="329"/>
                </a:cubicBezTo>
                <a:cubicBezTo>
                  <a:pt x="44022" y="6690"/>
                  <a:pt x="31946" y="16175"/>
                  <a:pt x="22512" y="28034"/>
                </a:cubicBezTo>
                <a:cubicBezTo>
                  <a:pt x="13207" y="39620"/>
                  <a:pt x="6551" y="53106"/>
                  <a:pt x="3010" y="67542"/>
                </a:cubicBezTo>
                <a:cubicBezTo>
                  <a:pt x="902" y="76530"/>
                  <a:pt x="-142" y="85727"/>
                  <a:pt x="-84" y="94959"/>
                </a:cubicBezTo>
                <a:cubicBezTo>
                  <a:pt x="-84" y="151881"/>
                  <a:pt x="44964" y="203838"/>
                  <a:pt x="98936" y="211034"/>
                </a:cubicBezTo>
                <a:cubicBezTo>
                  <a:pt x="98044" y="213179"/>
                  <a:pt x="97576" y="215474"/>
                  <a:pt x="97569" y="217799"/>
                </a:cubicBezTo>
                <a:close/>
                <a:moveTo>
                  <a:pt x="101958" y="231472"/>
                </a:moveTo>
                <a:cubicBezTo>
                  <a:pt x="104542" y="231472"/>
                  <a:pt x="106636" y="229378"/>
                  <a:pt x="106636" y="226794"/>
                </a:cubicBezTo>
                <a:lnTo>
                  <a:pt x="106636" y="217583"/>
                </a:lnTo>
                <a:cubicBezTo>
                  <a:pt x="106665" y="215309"/>
                  <a:pt x="107629" y="213150"/>
                  <a:pt x="109298" y="211610"/>
                </a:cubicBezTo>
                <a:lnTo>
                  <a:pt x="112825" y="211610"/>
                </a:lnTo>
                <a:cubicBezTo>
                  <a:pt x="115271" y="211610"/>
                  <a:pt x="117790" y="211610"/>
                  <a:pt x="120021" y="211610"/>
                </a:cubicBezTo>
                <a:cubicBezTo>
                  <a:pt x="121805" y="213143"/>
                  <a:pt x="122827" y="215374"/>
                  <a:pt x="122827" y="217727"/>
                </a:cubicBezTo>
                <a:lnTo>
                  <a:pt x="122827" y="226938"/>
                </a:lnTo>
                <a:cubicBezTo>
                  <a:pt x="122863" y="229536"/>
                  <a:pt x="124979" y="231616"/>
                  <a:pt x="127577" y="231616"/>
                </a:cubicBezTo>
                <a:lnTo>
                  <a:pt x="159312" y="231616"/>
                </a:lnTo>
                <a:cubicBezTo>
                  <a:pt x="164933" y="232090"/>
                  <a:pt x="169113" y="237034"/>
                  <a:pt x="168639" y="242655"/>
                </a:cubicBezTo>
                <a:cubicBezTo>
                  <a:pt x="168221" y="247620"/>
                  <a:pt x="164278" y="251564"/>
                  <a:pt x="159312" y="251981"/>
                </a:cubicBezTo>
                <a:lnTo>
                  <a:pt x="70223" y="251981"/>
                </a:lnTo>
                <a:cubicBezTo>
                  <a:pt x="64603" y="251506"/>
                  <a:pt x="60422" y="246562"/>
                  <a:pt x="60897" y="240942"/>
                </a:cubicBezTo>
                <a:cubicBezTo>
                  <a:pt x="61314" y="235976"/>
                  <a:pt x="65258" y="232033"/>
                  <a:pt x="70223" y="231616"/>
                </a:cubicBez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26" name="任意多边形: 形状 25">
            <a:extLst>
              <a:ext uri="{FF2B5EF4-FFF2-40B4-BE49-F238E27FC236}">
                <a16:creationId xmlns:a16="http://schemas.microsoft.com/office/drawing/2014/main" id="{0D75B950-0BBB-435F-A0BE-8639AFFE997A}"/>
              </a:ext>
            </a:extLst>
          </p:cNvPr>
          <p:cNvSpPr/>
          <p:nvPr/>
        </p:nvSpPr>
        <p:spPr>
          <a:xfrm>
            <a:off x="4801141" y="5613846"/>
            <a:ext cx="87951" cy="69358"/>
          </a:xfrm>
          <a:custGeom>
            <a:avLst/>
            <a:gdLst>
              <a:gd name="connsiteX0" fmla="*/ 29418 w 39147"/>
              <a:gd name="connsiteY0" fmla="*/ 14309 h 30871"/>
              <a:gd name="connsiteX1" fmla="*/ 22798 w 39147"/>
              <a:gd name="connsiteY1" fmla="*/ 20858 h 30871"/>
              <a:gd name="connsiteX2" fmla="*/ 15601 w 39147"/>
              <a:gd name="connsiteY2" fmla="*/ 20858 h 30871"/>
              <a:gd name="connsiteX3" fmla="*/ 8981 w 39147"/>
              <a:gd name="connsiteY3" fmla="*/ 14309 h 30871"/>
              <a:gd name="connsiteX4" fmla="*/ 8981 w 39147"/>
              <a:gd name="connsiteY4" fmla="*/ -83 h 30871"/>
              <a:gd name="connsiteX5" fmla="*/ 1713 w 39147"/>
              <a:gd name="connsiteY5" fmla="*/ -83 h 30871"/>
              <a:gd name="connsiteX6" fmla="*/ -86 w 39147"/>
              <a:gd name="connsiteY6" fmla="*/ -83 h 30871"/>
              <a:gd name="connsiteX7" fmla="*/ -86 w 39147"/>
              <a:gd name="connsiteY7" fmla="*/ 14813 h 30871"/>
              <a:gd name="connsiteX8" fmla="*/ 15889 w 39147"/>
              <a:gd name="connsiteY8" fmla="*/ 30789 h 30871"/>
              <a:gd name="connsiteX9" fmla="*/ 23086 w 39147"/>
              <a:gd name="connsiteY9" fmla="*/ 30789 h 30871"/>
              <a:gd name="connsiteX10" fmla="*/ 39061 w 39147"/>
              <a:gd name="connsiteY10" fmla="*/ 14813 h 30871"/>
              <a:gd name="connsiteX11" fmla="*/ 39061 w 39147"/>
              <a:gd name="connsiteY11" fmla="*/ 421 h 30871"/>
              <a:gd name="connsiteX12" fmla="*/ 29706 w 39147"/>
              <a:gd name="connsiteY12" fmla="*/ 421 h 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147" h="30871">
                <a:moveTo>
                  <a:pt x="29418" y="14309"/>
                </a:moveTo>
                <a:cubicBezTo>
                  <a:pt x="29382" y="17936"/>
                  <a:pt x="26425" y="20858"/>
                  <a:pt x="22798" y="20858"/>
                </a:cubicBezTo>
                <a:lnTo>
                  <a:pt x="15601" y="20858"/>
                </a:lnTo>
                <a:cubicBezTo>
                  <a:pt x="11975" y="20858"/>
                  <a:pt x="9017" y="17936"/>
                  <a:pt x="8981" y="14309"/>
                </a:cubicBezTo>
                <a:lnTo>
                  <a:pt x="8981" y="-83"/>
                </a:lnTo>
                <a:lnTo>
                  <a:pt x="1713" y="-83"/>
                </a:lnTo>
                <a:cubicBezTo>
                  <a:pt x="1115" y="-11"/>
                  <a:pt x="511" y="-11"/>
                  <a:pt x="-86" y="-83"/>
                </a:cubicBezTo>
                <a:lnTo>
                  <a:pt x="-86" y="14813"/>
                </a:lnTo>
                <a:cubicBezTo>
                  <a:pt x="-86" y="23636"/>
                  <a:pt x="7067" y="30789"/>
                  <a:pt x="15889" y="30789"/>
                </a:cubicBezTo>
                <a:lnTo>
                  <a:pt x="23086" y="30789"/>
                </a:lnTo>
                <a:cubicBezTo>
                  <a:pt x="31894" y="30753"/>
                  <a:pt x="39025" y="23621"/>
                  <a:pt x="39061" y="14813"/>
                </a:cubicBezTo>
                <a:lnTo>
                  <a:pt x="39061" y="421"/>
                </a:lnTo>
                <a:lnTo>
                  <a:pt x="29706" y="421"/>
                </a:ln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27" name="任意多边形: 形状 26">
            <a:extLst>
              <a:ext uri="{FF2B5EF4-FFF2-40B4-BE49-F238E27FC236}">
                <a16:creationId xmlns:a16="http://schemas.microsoft.com/office/drawing/2014/main" id="{8A5248E9-7452-4901-8E4D-C1C485291D19}"/>
              </a:ext>
            </a:extLst>
          </p:cNvPr>
          <p:cNvSpPr/>
          <p:nvPr/>
        </p:nvSpPr>
        <p:spPr>
          <a:xfrm>
            <a:off x="5214711" y="5610290"/>
            <a:ext cx="87951" cy="80353"/>
          </a:xfrm>
          <a:custGeom>
            <a:avLst/>
            <a:gdLst>
              <a:gd name="connsiteX0" fmla="*/ 29706 w 39147"/>
              <a:gd name="connsiteY0" fmla="*/ 1212 h 35765"/>
              <a:gd name="connsiteX1" fmla="*/ 29706 w 39147"/>
              <a:gd name="connsiteY1" fmla="*/ 19707 h 35765"/>
              <a:gd name="connsiteX2" fmla="*/ 23086 w 39147"/>
              <a:gd name="connsiteY2" fmla="*/ 26255 h 35765"/>
              <a:gd name="connsiteX3" fmla="*/ 15889 w 39147"/>
              <a:gd name="connsiteY3" fmla="*/ 26255 h 35765"/>
              <a:gd name="connsiteX4" fmla="*/ 9341 w 39147"/>
              <a:gd name="connsiteY4" fmla="*/ 19707 h 35765"/>
              <a:gd name="connsiteX5" fmla="*/ 9341 w 39147"/>
              <a:gd name="connsiteY5" fmla="*/ 1212 h 35765"/>
              <a:gd name="connsiteX6" fmla="*/ -86 w 39147"/>
              <a:gd name="connsiteY6" fmla="*/ 1212 h 35765"/>
              <a:gd name="connsiteX7" fmla="*/ -86 w 39147"/>
              <a:gd name="connsiteY7" fmla="*/ 19707 h 35765"/>
              <a:gd name="connsiteX8" fmla="*/ 15889 w 39147"/>
              <a:gd name="connsiteY8" fmla="*/ 35682 h 35765"/>
              <a:gd name="connsiteX9" fmla="*/ 23086 w 39147"/>
              <a:gd name="connsiteY9" fmla="*/ 35682 h 35765"/>
              <a:gd name="connsiteX10" fmla="*/ 39061 w 39147"/>
              <a:gd name="connsiteY10" fmla="*/ 19707 h 35765"/>
              <a:gd name="connsiteX11" fmla="*/ 39061 w 39147"/>
              <a:gd name="connsiteY11" fmla="*/ -83 h 35765"/>
              <a:gd name="connsiteX12" fmla="*/ 33664 w 39147"/>
              <a:gd name="connsiteY12" fmla="*/ 1212 h 3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147" h="35765">
                <a:moveTo>
                  <a:pt x="29706" y="1212"/>
                </a:moveTo>
                <a:lnTo>
                  <a:pt x="29706" y="19707"/>
                </a:lnTo>
                <a:cubicBezTo>
                  <a:pt x="29670" y="23333"/>
                  <a:pt x="26712" y="26255"/>
                  <a:pt x="23086" y="26255"/>
                </a:cubicBezTo>
                <a:lnTo>
                  <a:pt x="15889" y="26255"/>
                </a:lnTo>
                <a:cubicBezTo>
                  <a:pt x="12270" y="26255"/>
                  <a:pt x="9341" y="23326"/>
                  <a:pt x="9341" y="19707"/>
                </a:cubicBezTo>
                <a:lnTo>
                  <a:pt x="9341" y="1212"/>
                </a:lnTo>
                <a:lnTo>
                  <a:pt x="-86" y="1212"/>
                </a:lnTo>
                <a:lnTo>
                  <a:pt x="-86" y="19707"/>
                </a:lnTo>
                <a:cubicBezTo>
                  <a:pt x="-50" y="28515"/>
                  <a:pt x="7081" y="35646"/>
                  <a:pt x="15889" y="35682"/>
                </a:cubicBezTo>
                <a:lnTo>
                  <a:pt x="23086" y="35682"/>
                </a:lnTo>
                <a:cubicBezTo>
                  <a:pt x="31894" y="35646"/>
                  <a:pt x="39025" y="28515"/>
                  <a:pt x="39061" y="19707"/>
                </a:cubicBezTo>
                <a:lnTo>
                  <a:pt x="39061" y="-83"/>
                </a:lnTo>
                <a:cubicBezTo>
                  <a:pt x="37384" y="752"/>
                  <a:pt x="35535" y="1191"/>
                  <a:pt x="33664" y="1212"/>
                </a:cubicBez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28" name="任意多边形: 形状 27">
            <a:extLst>
              <a:ext uri="{FF2B5EF4-FFF2-40B4-BE49-F238E27FC236}">
                <a16:creationId xmlns:a16="http://schemas.microsoft.com/office/drawing/2014/main" id="{B56687D9-539B-4EC2-ADAC-03525347985D}"/>
              </a:ext>
            </a:extLst>
          </p:cNvPr>
          <p:cNvSpPr/>
          <p:nvPr/>
        </p:nvSpPr>
        <p:spPr>
          <a:xfrm>
            <a:off x="4797423" y="5184431"/>
            <a:ext cx="508474" cy="364257"/>
          </a:xfrm>
          <a:custGeom>
            <a:avLst/>
            <a:gdLst>
              <a:gd name="connsiteX0" fmla="*/ 10564 w 226321"/>
              <a:gd name="connsiteY0" fmla="*/ 160393 h 162130"/>
              <a:gd name="connsiteX1" fmla="*/ 10564 w 226321"/>
              <a:gd name="connsiteY1" fmla="*/ 109659 h 162130"/>
              <a:gd name="connsiteX2" fmla="*/ 16753 w 226321"/>
              <a:gd name="connsiteY2" fmla="*/ 102895 h 162130"/>
              <a:gd name="connsiteX3" fmla="*/ 209180 w 226321"/>
              <a:gd name="connsiteY3" fmla="*/ 102895 h 162130"/>
              <a:gd name="connsiteX4" fmla="*/ 215441 w 226321"/>
              <a:gd name="connsiteY4" fmla="*/ 109659 h 162130"/>
              <a:gd name="connsiteX5" fmla="*/ 215441 w 226321"/>
              <a:gd name="connsiteY5" fmla="*/ 160681 h 162130"/>
              <a:gd name="connsiteX6" fmla="*/ 219254 w 226321"/>
              <a:gd name="connsiteY6" fmla="*/ 160681 h 162130"/>
              <a:gd name="connsiteX7" fmla="*/ 224652 w 226321"/>
              <a:gd name="connsiteY7" fmla="*/ 162048 h 162130"/>
              <a:gd name="connsiteX8" fmla="*/ 224652 w 226321"/>
              <a:gd name="connsiteY8" fmla="*/ 109659 h 162130"/>
              <a:gd name="connsiteX9" fmla="*/ 209115 w 226321"/>
              <a:gd name="connsiteY9" fmla="*/ 93540 h 162130"/>
              <a:gd name="connsiteX10" fmla="*/ 209036 w 226321"/>
              <a:gd name="connsiteY10" fmla="*/ 93540 h 162130"/>
              <a:gd name="connsiteX11" fmla="*/ 205150 w 226321"/>
              <a:gd name="connsiteY11" fmla="*/ 93540 h 162130"/>
              <a:gd name="connsiteX12" fmla="*/ 205150 w 226321"/>
              <a:gd name="connsiteY12" fmla="*/ 69792 h 162130"/>
              <a:gd name="connsiteX13" fmla="*/ 212346 w 226321"/>
              <a:gd name="connsiteY13" fmla="*/ 71375 h 162130"/>
              <a:gd name="connsiteX14" fmla="*/ 226235 w 226321"/>
              <a:gd name="connsiteY14" fmla="*/ 59933 h 162130"/>
              <a:gd name="connsiteX15" fmla="*/ 226235 w 226321"/>
              <a:gd name="connsiteY15" fmla="*/ 40216 h 162130"/>
              <a:gd name="connsiteX16" fmla="*/ 212396 w 226321"/>
              <a:gd name="connsiteY16" fmla="*/ 28839 h 162130"/>
              <a:gd name="connsiteX17" fmla="*/ 212346 w 226321"/>
              <a:gd name="connsiteY17" fmla="*/ 28846 h 162130"/>
              <a:gd name="connsiteX18" fmla="*/ 205150 w 226321"/>
              <a:gd name="connsiteY18" fmla="*/ 30357 h 162130"/>
              <a:gd name="connsiteX19" fmla="*/ 205150 w 226321"/>
              <a:gd name="connsiteY19" fmla="*/ 18771 h 162130"/>
              <a:gd name="connsiteX20" fmla="*/ 189102 w 226321"/>
              <a:gd name="connsiteY20" fmla="*/ -83 h 162130"/>
              <a:gd name="connsiteX21" fmla="*/ 36902 w 226321"/>
              <a:gd name="connsiteY21" fmla="*/ -83 h 162130"/>
              <a:gd name="connsiteX22" fmla="*/ 20927 w 226321"/>
              <a:gd name="connsiteY22" fmla="*/ 18771 h 162130"/>
              <a:gd name="connsiteX23" fmla="*/ 20927 w 226321"/>
              <a:gd name="connsiteY23" fmla="*/ 30069 h 162130"/>
              <a:gd name="connsiteX24" fmla="*/ 14306 w 226321"/>
              <a:gd name="connsiteY24" fmla="*/ 28846 h 162130"/>
              <a:gd name="connsiteX25" fmla="*/ -86 w 226321"/>
              <a:gd name="connsiteY25" fmla="*/ 40216 h 162130"/>
              <a:gd name="connsiteX26" fmla="*/ -86 w 226321"/>
              <a:gd name="connsiteY26" fmla="*/ 59933 h 162130"/>
              <a:gd name="connsiteX27" fmla="*/ 14306 w 226321"/>
              <a:gd name="connsiteY27" fmla="*/ 71375 h 162130"/>
              <a:gd name="connsiteX28" fmla="*/ 20927 w 226321"/>
              <a:gd name="connsiteY28" fmla="*/ 70152 h 162130"/>
              <a:gd name="connsiteX29" fmla="*/ 20927 w 226321"/>
              <a:gd name="connsiteY29" fmla="*/ 93540 h 162130"/>
              <a:gd name="connsiteX30" fmla="*/ 16969 w 226321"/>
              <a:gd name="connsiteY30" fmla="*/ 93540 h 162130"/>
              <a:gd name="connsiteX31" fmla="*/ 1425 w 226321"/>
              <a:gd name="connsiteY31" fmla="*/ 109652 h 162130"/>
              <a:gd name="connsiteX32" fmla="*/ 1425 w 226321"/>
              <a:gd name="connsiteY32" fmla="*/ 109659 h 162130"/>
              <a:gd name="connsiteX33" fmla="*/ 1425 w 226321"/>
              <a:gd name="connsiteY33" fmla="*/ 160896 h 162130"/>
              <a:gd name="connsiteX34" fmla="*/ 3224 w 226321"/>
              <a:gd name="connsiteY34" fmla="*/ 160896 h 162130"/>
              <a:gd name="connsiteX35" fmla="*/ 207597 w 226321"/>
              <a:gd name="connsiteY35" fmla="*/ 39928 h 162130"/>
              <a:gd name="connsiteX36" fmla="*/ 212058 w 226321"/>
              <a:gd name="connsiteY36" fmla="*/ 37913 h 162130"/>
              <a:gd name="connsiteX37" fmla="*/ 216520 w 226321"/>
              <a:gd name="connsiteY37" fmla="*/ 39928 h 162130"/>
              <a:gd name="connsiteX38" fmla="*/ 216520 w 226321"/>
              <a:gd name="connsiteY38" fmla="*/ 59646 h 162130"/>
              <a:gd name="connsiteX39" fmla="*/ 212058 w 226321"/>
              <a:gd name="connsiteY39" fmla="*/ 61661 h 162130"/>
              <a:gd name="connsiteX40" fmla="*/ 207597 w 226321"/>
              <a:gd name="connsiteY40" fmla="*/ 59646 h 162130"/>
              <a:gd name="connsiteX41" fmla="*/ 30066 w 226321"/>
              <a:gd name="connsiteY41" fmla="*/ 18339 h 162130"/>
              <a:gd name="connsiteX42" fmla="*/ 36686 w 226321"/>
              <a:gd name="connsiteY42" fmla="*/ 8840 h 162130"/>
              <a:gd name="connsiteX43" fmla="*/ 189030 w 226321"/>
              <a:gd name="connsiteY43" fmla="*/ 8840 h 162130"/>
              <a:gd name="connsiteX44" fmla="*/ 195651 w 226321"/>
              <a:gd name="connsiteY44" fmla="*/ 18339 h 162130"/>
              <a:gd name="connsiteX45" fmla="*/ 195651 w 226321"/>
              <a:gd name="connsiteY45" fmla="*/ 93108 h 162130"/>
              <a:gd name="connsiteX46" fmla="*/ 30138 w 226321"/>
              <a:gd name="connsiteY46" fmla="*/ 93108 h 162130"/>
              <a:gd name="connsiteX47" fmla="*/ 19272 w 226321"/>
              <a:gd name="connsiteY47" fmla="*/ 59502 h 162130"/>
              <a:gd name="connsiteX48" fmla="*/ 14090 w 226321"/>
              <a:gd name="connsiteY48" fmla="*/ 61517 h 162130"/>
              <a:gd name="connsiteX49" fmla="*/ 8837 w 226321"/>
              <a:gd name="connsiteY49" fmla="*/ 59502 h 162130"/>
              <a:gd name="connsiteX50" fmla="*/ 8837 w 226321"/>
              <a:gd name="connsiteY50" fmla="*/ 39856 h 162130"/>
              <a:gd name="connsiteX51" fmla="*/ 14090 w 226321"/>
              <a:gd name="connsiteY51" fmla="*/ 37769 h 162130"/>
              <a:gd name="connsiteX52" fmla="*/ 19272 w 226321"/>
              <a:gd name="connsiteY52" fmla="*/ 39784 h 16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26321" h="162130">
                <a:moveTo>
                  <a:pt x="10564" y="160393"/>
                </a:moveTo>
                <a:lnTo>
                  <a:pt x="10564" y="109659"/>
                </a:lnTo>
                <a:cubicBezTo>
                  <a:pt x="10442" y="106097"/>
                  <a:pt x="13191" y="103089"/>
                  <a:pt x="16753" y="102895"/>
                </a:cubicBezTo>
                <a:lnTo>
                  <a:pt x="209180" y="102895"/>
                </a:lnTo>
                <a:cubicBezTo>
                  <a:pt x="212771" y="103053"/>
                  <a:pt x="215563" y="106069"/>
                  <a:pt x="215441" y="109659"/>
                </a:cubicBezTo>
                <a:lnTo>
                  <a:pt x="215441" y="160681"/>
                </a:lnTo>
                <a:lnTo>
                  <a:pt x="219254" y="160681"/>
                </a:lnTo>
                <a:cubicBezTo>
                  <a:pt x="221140" y="160688"/>
                  <a:pt x="222989" y="161163"/>
                  <a:pt x="224652" y="162048"/>
                </a:cubicBezTo>
                <a:lnTo>
                  <a:pt x="224652" y="109659"/>
                </a:lnTo>
                <a:cubicBezTo>
                  <a:pt x="224810" y="100916"/>
                  <a:pt x="217851" y="93698"/>
                  <a:pt x="209115" y="93540"/>
                </a:cubicBezTo>
                <a:cubicBezTo>
                  <a:pt x="209086" y="93540"/>
                  <a:pt x="209065" y="93540"/>
                  <a:pt x="209036" y="93540"/>
                </a:cubicBezTo>
                <a:lnTo>
                  <a:pt x="205150" y="93540"/>
                </a:lnTo>
                <a:lnTo>
                  <a:pt x="205150" y="69792"/>
                </a:lnTo>
                <a:cubicBezTo>
                  <a:pt x="207388" y="70886"/>
                  <a:pt x="209856" y="71433"/>
                  <a:pt x="212346" y="71375"/>
                </a:cubicBezTo>
                <a:cubicBezTo>
                  <a:pt x="219341" y="72045"/>
                  <a:pt x="225551" y="66928"/>
                  <a:pt x="226235" y="59933"/>
                </a:cubicBezTo>
                <a:lnTo>
                  <a:pt x="226235" y="40216"/>
                </a:lnTo>
                <a:cubicBezTo>
                  <a:pt x="225558" y="33257"/>
                  <a:pt x="219362" y="28162"/>
                  <a:pt x="212396" y="28839"/>
                </a:cubicBezTo>
                <a:cubicBezTo>
                  <a:pt x="212382" y="28846"/>
                  <a:pt x="212361" y="28846"/>
                  <a:pt x="212346" y="28846"/>
                </a:cubicBezTo>
                <a:cubicBezTo>
                  <a:pt x="209863" y="28767"/>
                  <a:pt x="207395" y="29285"/>
                  <a:pt x="205150" y="30357"/>
                </a:cubicBezTo>
                <a:lnTo>
                  <a:pt x="205150" y="18771"/>
                </a:lnTo>
                <a:cubicBezTo>
                  <a:pt x="205855" y="9157"/>
                  <a:pt x="198709" y="759"/>
                  <a:pt x="189102" y="-83"/>
                </a:cubicBezTo>
                <a:lnTo>
                  <a:pt x="36902" y="-83"/>
                </a:lnTo>
                <a:cubicBezTo>
                  <a:pt x="27324" y="795"/>
                  <a:pt x="20221" y="9179"/>
                  <a:pt x="20927" y="18771"/>
                </a:cubicBezTo>
                <a:lnTo>
                  <a:pt x="20927" y="30069"/>
                </a:lnTo>
                <a:cubicBezTo>
                  <a:pt x="18818" y="29249"/>
                  <a:pt x="16573" y="28839"/>
                  <a:pt x="14306" y="28846"/>
                </a:cubicBezTo>
                <a:cubicBezTo>
                  <a:pt x="7211" y="28083"/>
                  <a:pt x="813" y="33142"/>
                  <a:pt x="-86" y="40216"/>
                </a:cubicBezTo>
                <a:lnTo>
                  <a:pt x="-86" y="59933"/>
                </a:lnTo>
                <a:cubicBezTo>
                  <a:pt x="813" y="67022"/>
                  <a:pt x="7196" y="72095"/>
                  <a:pt x="14306" y="71375"/>
                </a:cubicBezTo>
                <a:cubicBezTo>
                  <a:pt x="16573" y="71383"/>
                  <a:pt x="18818" y="70972"/>
                  <a:pt x="20927" y="70152"/>
                </a:cubicBezTo>
                <a:lnTo>
                  <a:pt x="20927" y="93540"/>
                </a:lnTo>
                <a:lnTo>
                  <a:pt x="16969" y="93540"/>
                </a:lnTo>
                <a:cubicBezTo>
                  <a:pt x="8225" y="93698"/>
                  <a:pt x="1266" y="100909"/>
                  <a:pt x="1425" y="109652"/>
                </a:cubicBezTo>
                <a:cubicBezTo>
                  <a:pt x="1425" y="109659"/>
                  <a:pt x="1425" y="109659"/>
                  <a:pt x="1425" y="109659"/>
                </a:cubicBezTo>
                <a:lnTo>
                  <a:pt x="1425" y="160896"/>
                </a:lnTo>
                <a:cubicBezTo>
                  <a:pt x="2022" y="160861"/>
                  <a:pt x="2627" y="160861"/>
                  <a:pt x="3224" y="160896"/>
                </a:cubicBezTo>
                <a:close/>
                <a:moveTo>
                  <a:pt x="207597" y="39928"/>
                </a:moveTo>
                <a:cubicBezTo>
                  <a:pt x="207597" y="39352"/>
                  <a:pt x="209252" y="37913"/>
                  <a:pt x="212058" y="37913"/>
                </a:cubicBezTo>
                <a:cubicBezTo>
                  <a:pt x="214865" y="37913"/>
                  <a:pt x="216520" y="39352"/>
                  <a:pt x="216520" y="39928"/>
                </a:cubicBezTo>
                <a:lnTo>
                  <a:pt x="216520" y="59646"/>
                </a:lnTo>
                <a:cubicBezTo>
                  <a:pt x="216520" y="60221"/>
                  <a:pt x="214865" y="61661"/>
                  <a:pt x="212058" y="61661"/>
                </a:cubicBezTo>
                <a:cubicBezTo>
                  <a:pt x="209252" y="61661"/>
                  <a:pt x="207597" y="60221"/>
                  <a:pt x="207597" y="59646"/>
                </a:cubicBezTo>
                <a:close/>
                <a:moveTo>
                  <a:pt x="30066" y="18339"/>
                </a:moveTo>
                <a:cubicBezTo>
                  <a:pt x="30066" y="13158"/>
                  <a:pt x="33088" y="8840"/>
                  <a:pt x="36686" y="8840"/>
                </a:cubicBezTo>
                <a:lnTo>
                  <a:pt x="189030" y="8840"/>
                </a:lnTo>
                <a:cubicBezTo>
                  <a:pt x="192628" y="8840"/>
                  <a:pt x="195651" y="13158"/>
                  <a:pt x="195651" y="18339"/>
                </a:cubicBezTo>
                <a:lnTo>
                  <a:pt x="195651" y="93108"/>
                </a:lnTo>
                <a:lnTo>
                  <a:pt x="30138" y="93108"/>
                </a:lnTo>
                <a:close/>
                <a:moveTo>
                  <a:pt x="19272" y="59502"/>
                </a:moveTo>
                <a:cubicBezTo>
                  <a:pt x="19272" y="59933"/>
                  <a:pt x="17472" y="61517"/>
                  <a:pt x="14090" y="61517"/>
                </a:cubicBezTo>
                <a:cubicBezTo>
                  <a:pt x="12111" y="61747"/>
                  <a:pt x="10147" y="60999"/>
                  <a:pt x="8837" y="59502"/>
                </a:cubicBezTo>
                <a:lnTo>
                  <a:pt x="8837" y="39856"/>
                </a:lnTo>
                <a:cubicBezTo>
                  <a:pt x="8837" y="39352"/>
                  <a:pt x="10708" y="37769"/>
                  <a:pt x="14090" y="37769"/>
                </a:cubicBezTo>
                <a:cubicBezTo>
                  <a:pt x="17472" y="37769"/>
                  <a:pt x="19199" y="39352"/>
                  <a:pt x="19272" y="39784"/>
                </a:cubicBez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29" name="任意多边形: 形状 28">
            <a:extLst>
              <a:ext uri="{FF2B5EF4-FFF2-40B4-BE49-F238E27FC236}">
                <a16:creationId xmlns:a16="http://schemas.microsoft.com/office/drawing/2014/main" id="{3C1D6178-9579-4E10-B51C-A756A2379B98}"/>
              </a:ext>
            </a:extLst>
          </p:cNvPr>
          <p:cNvSpPr/>
          <p:nvPr/>
        </p:nvSpPr>
        <p:spPr>
          <a:xfrm>
            <a:off x="4777697" y="5544911"/>
            <a:ext cx="540000" cy="67439"/>
          </a:xfrm>
          <a:custGeom>
            <a:avLst/>
            <a:gdLst>
              <a:gd name="connsiteX0" fmla="*/ 228034 w 240353"/>
              <a:gd name="connsiteY0" fmla="*/ -56 h 30017"/>
              <a:gd name="connsiteX1" fmla="*/ 12147 w 240353"/>
              <a:gd name="connsiteY1" fmla="*/ -56 h 30017"/>
              <a:gd name="connsiteX2" fmla="*/ 10348 w 240353"/>
              <a:gd name="connsiteY2" fmla="*/ -56 h 30017"/>
              <a:gd name="connsiteX3" fmla="*/ -86 w 240353"/>
              <a:gd name="connsiteY3" fmla="*/ 11962 h 30017"/>
              <a:gd name="connsiteX4" fmla="*/ -86 w 240353"/>
              <a:gd name="connsiteY4" fmla="*/ 17863 h 30017"/>
              <a:gd name="connsiteX5" fmla="*/ 10348 w 240353"/>
              <a:gd name="connsiteY5" fmla="*/ 29880 h 30017"/>
              <a:gd name="connsiteX6" fmla="*/ 12147 w 240353"/>
              <a:gd name="connsiteY6" fmla="*/ 29880 h 30017"/>
              <a:gd name="connsiteX7" fmla="*/ 228034 w 240353"/>
              <a:gd name="connsiteY7" fmla="*/ 29880 h 30017"/>
              <a:gd name="connsiteX8" fmla="*/ 233431 w 240353"/>
              <a:gd name="connsiteY8" fmla="*/ 28585 h 30017"/>
              <a:gd name="connsiteX9" fmla="*/ 240267 w 240353"/>
              <a:gd name="connsiteY9" fmla="*/ 17647 h 30017"/>
              <a:gd name="connsiteX10" fmla="*/ 240267 w 240353"/>
              <a:gd name="connsiteY10" fmla="*/ 11746 h 30017"/>
              <a:gd name="connsiteX11" fmla="*/ 233431 w 240353"/>
              <a:gd name="connsiteY11" fmla="*/ 879 h 30017"/>
              <a:gd name="connsiteX12" fmla="*/ 228034 w 240353"/>
              <a:gd name="connsiteY12" fmla="*/ -56 h 30017"/>
              <a:gd name="connsiteX13" fmla="*/ 233359 w 240353"/>
              <a:gd name="connsiteY13" fmla="*/ 18078 h 30017"/>
              <a:gd name="connsiteX14" fmla="*/ 228034 w 240353"/>
              <a:gd name="connsiteY14" fmla="*/ 23476 h 30017"/>
              <a:gd name="connsiteX15" fmla="*/ 12147 w 240353"/>
              <a:gd name="connsiteY15" fmla="*/ 23476 h 30017"/>
              <a:gd name="connsiteX16" fmla="*/ 6750 w 240353"/>
              <a:gd name="connsiteY16" fmla="*/ 18078 h 30017"/>
              <a:gd name="connsiteX17" fmla="*/ 6750 w 240353"/>
              <a:gd name="connsiteY17" fmla="*/ 12178 h 30017"/>
              <a:gd name="connsiteX18" fmla="*/ 12147 w 240353"/>
              <a:gd name="connsiteY18" fmla="*/ 6780 h 30017"/>
              <a:gd name="connsiteX19" fmla="*/ 228034 w 240353"/>
              <a:gd name="connsiteY19" fmla="*/ 6780 h 30017"/>
              <a:gd name="connsiteX20" fmla="*/ 233359 w 240353"/>
              <a:gd name="connsiteY20" fmla="*/ 12106 h 3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353" h="30017">
                <a:moveTo>
                  <a:pt x="228034" y="-56"/>
                </a:moveTo>
                <a:lnTo>
                  <a:pt x="12147" y="-56"/>
                </a:lnTo>
                <a:cubicBezTo>
                  <a:pt x="11550" y="-92"/>
                  <a:pt x="10945" y="-92"/>
                  <a:pt x="10348" y="-56"/>
                </a:cubicBezTo>
                <a:cubicBezTo>
                  <a:pt x="4368" y="800"/>
                  <a:pt x="-79" y="5917"/>
                  <a:pt x="-86" y="11962"/>
                </a:cubicBezTo>
                <a:lnTo>
                  <a:pt x="-86" y="17863"/>
                </a:lnTo>
                <a:cubicBezTo>
                  <a:pt x="-79" y="23907"/>
                  <a:pt x="4368" y="29024"/>
                  <a:pt x="10348" y="29880"/>
                </a:cubicBezTo>
                <a:cubicBezTo>
                  <a:pt x="10945" y="29952"/>
                  <a:pt x="11550" y="29952"/>
                  <a:pt x="12147" y="29880"/>
                </a:cubicBezTo>
                <a:lnTo>
                  <a:pt x="228034" y="29880"/>
                </a:lnTo>
                <a:cubicBezTo>
                  <a:pt x="229905" y="29859"/>
                  <a:pt x="231754" y="29420"/>
                  <a:pt x="233431" y="28585"/>
                </a:cubicBezTo>
                <a:cubicBezTo>
                  <a:pt x="237605" y="26534"/>
                  <a:pt x="240253" y="22295"/>
                  <a:pt x="240267" y="17647"/>
                </a:cubicBezTo>
                <a:lnTo>
                  <a:pt x="240267" y="11746"/>
                </a:lnTo>
                <a:cubicBezTo>
                  <a:pt x="240260" y="7111"/>
                  <a:pt x="237605" y="2894"/>
                  <a:pt x="233431" y="879"/>
                </a:cubicBezTo>
                <a:cubicBezTo>
                  <a:pt x="231733" y="138"/>
                  <a:pt x="229883" y="-178"/>
                  <a:pt x="228034" y="-56"/>
                </a:cubicBezTo>
                <a:close/>
                <a:moveTo>
                  <a:pt x="233359" y="18078"/>
                </a:moveTo>
                <a:cubicBezTo>
                  <a:pt x="233359" y="21029"/>
                  <a:pt x="230984" y="23440"/>
                  <a:pt x="228034" y="23476"/>
                </a:cubicBezTo>
                <a:lnTo>
                  <a:pt x="12147" y="23476"/>
                </a:lnTo>
                <a:cubicBezTo>
                  <a:pt x="9182" y="23440"/>
                  <a:pt x="6786" y="21043"/>
                  <a:pt x="6750" y="18078"/>
                </a:cubicBezTo>
                <a:lnTo>
                  <a:pt x="6750" y="12178"/>
                </a:lnTo>
                <a:cubicBezTo>
                  <a:pt x="6750" y="9198"/>
                  <a:pt x="9168" y="6780"/>
                  <a:pt x="12147" y="6780"/>
                </a:cubicBezTo>
                <a:lnTo>
                  <a:pt x="228034" y="6780"/>
                </a:lnTo>
                <a:cubicBezTo>
                  <a:pt x="230977" y="6780"/>
                  <a:pt x="233359" y="9162"/>
                  <a:pt x="233359" y="12106"/>
                </a:cubicBez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30" name="任意多边形: 形状 29">
            <a:extLst>
              <a:ext uri="{FF2B5EF4-FFF2-40B4-BE49-F238E27FC236}">
                <a16:creationId xmlns:a16="http://schemas.microsoft.com/office/drawing/2014/main" id="{0A2BCBEB-960E-4BE5-8AD8-866D9A7E3958}"/>
              </a:ext>
            </a:extLst>
          </p:cNvPr>
          <p:cNvSpPr/>
          <p:nvPr/>
        </p:nvSpPr>
        <p:spPr>
          <a:xfrm>
            <a:off x="4891843" y="5235844"/>
            <a:ext cx="330305" cy="130958"/>
          </a:xfrm>
          <a:custGeom>
            <a:avLst/>
            <a:gdLst>
              <a:gd name="connsiteX0" fmla="*/ 136138 w 147018"/>
              <a:gd name="connsiteY0" fmla="*/ -83 h 58289"/>
              <a:gd name="connsiteX1" fmla="*/ 10708 w 147018"/>
              <a:gd name="connsiteY1" fmla="*/ -83 h 58289"/>
              <a:gd name="connsiteX2" fmla="*/ -86 w 147018"/>
              <a:gd name="connsiteY2" fmla="*/ 10711 h 58289"/>
              <a:gd name="connsiteX3" fmla="*/ -86 w 147018"/>
              <a:gd name="connsiteY3" fmla="*/ 47412 h 58289"/>
              <a:gd name="connsiteX4" fmla="*/ 10708 w 147018"/>
              <a:gd name="connsiteY4" fmla="*/ 58206 h 58289"/>
              <a:gd name="connsiteX5" fmla="*/ 136138 w 147018"/>
              <a:gd name="connsiteY5" fmla="*/ 58206 h 58289"/>
              <a:gd name="connsiteX6" fmla="*/ 146932 w 147018"/>
              <a:gd name="connsiteY6" fmla="*/ 47412 h 58289"/>
              <a:gd name="connsiteX7" fmla="*/ 146932 w 147018"/>
              <a:gd name="connsiteY7" fmla="*/ 10711 h 58289"/>
              <a:gd name="connsiteX8" fmla="*/ 136138 w 147018"/>
              <a:gd name="connsiteY8" fmla="*/ -83 h 58289"/>
              <a:gd name="connsiteX9" fmla="*/ 142255 w 147018"/>
              <a:gd name="connsiteY9" fmla="*/ 47412 h 58289"/>
              <a:gd name="connsiteX10" fmla="*/ 136138 w 147018"/>
              <a:gd name="connsiteY10" fmla="*/ 53529 h 58289"/>
              <a:gd name="connsiteX11" fmla="*/ 10708 w 147018"/>
              <a:gd name="connsiteY11" fmla="*/ 53529 h 58289"/>
              <a:gd name="connsiteX12" fmla="*/ 4591 w 147018"/>
              <a:gd name="connsiteY12" fmla="*/ 47412 h 58289"/>
              <a:gd name="connsiteX13" fmla="*/ 4591 w 147018"/>
              <a:gd name="connsiteY13" fmla="*/ 10711 h 58289"/>
              <a:gd name="connsiteX14" fmla="*/ 10708 w 147018"/>
              <a:gd name="connsiteY14" fmla="*/ 4595 h 58289"/>
              <a:gd name="connsiteX15" fmla="*/ 136138 w 147018"/>
              <a:gd name="connsiteY15" fmla="*/ 4595 h 58289"/>
              <a:gd name="connsiteX16" fmla="*/ 142255 w 147018"/>
              <a:gd name="connsiteY16" fmla="*/ 10711 h 5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018" h="58289">
                <a:moveTo>
                  <a:pt x="136138" y="-83"/>
                </a:moveTo>
                <a:lnTo>
                  <a:pt x="10708" y="-83"/>
                </a:lnTo>
                <a:cubicBezTo>
                  <a:pt x="4750" y="-83"/>
                  <a:pt x="-86" y="4753"/>
                  <a:pt x="-86" y="10711"/>
                </a:cubicBezTo>
                <a:lnTo>
                  <a:pt x="-86" y="47412"/>
                </a:lnTo>
                <a:cubicBezTo>
                  <a:pt x="-86" y="53371"/>
                  <a:pt x="4750" y="58206"/>
                  <a:pt x="10708" y="58206"/>
                </a:cubicBezTo>
                <a:lnTo>
                  <a:pt x="136138" y="58206"/>
                </a:lnTo>
                <a:cubicBezTo>
                  <a:pt x="142097" y="58206"/>
                  <a:pt x="146932" y="53371"/>
                  <a:pt x="146932" y="47412"/>
                </a:cubicBezTo>
                <a:lnTo>
                  <a:pt x="146932" y="10711"/>
                </a:lnTo>
                <a:cubicBezTo>
                  <a:pt x="146932" y="4753"/>
                  <a:pt x="142097" y="-83"/>
                  <a:pt x="136138" y="-83"/>
                </a:cubicBezTo>
                <a:close/>
                <a:moveTo>
                  <a:pt x="142255" y="47412"/>
                </a:moveTo>
                <a:cubicBezTo>
                  <a:pt x="142255" y="50787"/>
                  <a:pt x="139513" y="53529"/>
                  <a:pt x="136138" y="53529"/>
                </a:cubicBezTo>
                <a:lnTo>
                  <a:pt x="10708" y="53529"/>
                </a:lnTo>
                <a:cubicBezTo>
                  <a:pt x="7333" y="53529"/>
                  <a:pt x="4591" y="50787"/>
                  <a:pt x="4591" y="47412"/>
                </a:cubicBezTo>
                <a:lnTo>
                  <a:pt x="4591" y="10711"/>
                </a:lnTo>
                <a:cubicBezTo>
                  <a:pt x="4591" y="7336"/>
                  <a:pt x="7333" y="4595"/>
                  <a:pt x="10708" y="4595"/>
                </a:cubicBezTo>
                <a:lnTo>
                  <a:pt x="136138" y="4595"/>
                </a:lnTo>
                <a:cubicBezTo>
                  <a:pt x="139513" y="4595"/>
                  <a:pt x="142255" y="7336"/>
                  <a:pt x="142255" y="10711"/>
                </a:cubicBez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31" name="任意多边形: 形状 30">
            <a:extLst>
              <a:ext uri="{FF2B5EF4-FFF2-40B4-BE49-F238E27FC236}">
                <a16:creationId xmlns:a16="http://schemas.microsoft.com/office/drawing/2014/main" id="{2D10F90A-24AC-47B3-BAE8-7D8D416DAB24}"/>
              </a:ext>
            </a:extLst>
          </p:cNvPr>
          <p:cNvSpPr/>
          <p:nvPr/>
        </p:nvSpPr>
        <p:spPr>
          <a:xfrm>
            <a:off x="4886507" y="5448451"/>
            <a:ext cx="59818" cy="59821"/>
          </a:xfrm>
          <a:custGeom>
            <a:avLst/>
            <a:gdLst>
              <a:gd name="connsiteX0" fmla="*/ 13227 w 26625"/>
              <a:gd name="connsiteY0" fmla="*/ -83 h 26626"/>
              <a:gd name="connsiteX1" fmla="*/ -86 w 26625"/>
              <a:gd name="connsiteY1" fmla="*/ 13230 h 26626"/>
              <a:gd name="connsiteX2" fmla="*/ 13227 w 26625"/>
              <a:gd name="connsiteY2" fmla="*/ 26543 h 26626"/>
              <a:gd name="connsiteX3" fmla="*/ 26540 w 26625"/>
              <a:gd name="connsiteY3" fmla="*/ 13230 h 26626"/>
              <a:gd name="connsiteX4" fmla="*/ 13227 w 26625"/>
              <a:gd name="connsiteY4" fmla="*/ -83 h 26626"/>
              <a:gd name="connsiteX5" fmla="*/ 13227 w 26625"/>
              <a:gd name="connsiteY5" fmla="*/ 21506 h 26626"/>
              <a:gd name="connsiteX6" fmla="*/ 3843 w 26625"/>
              <a:gd name="connsiteY6" fmla="*/ 13691 h 26626"/>
              <a:gd name="connsiteX7" fmla="*/ 11651 w 26625"/>
              <a:gd name="connsiteY7" fmla="*/ 4307 h 26626"/>
              <a:gd name="connsiteX8" fmla="*/ 13227 w 26625"/>
              <a:gd name="connsiteY8" fmla="*/ 4307 h 26626"/>
              <a:gd name="connsiteX9" fmla="*/ 21042 w 26625"/>
              <a:gd name="connsiteY9" fmla="*/ 13691 h 26626"/>
              <a:gd name="connsiteX10" fmla="*/ 13227 w 26625"/>
              <a:gd name="connsiteY10" fmla="*/ 21506 h 2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25" h="26626">
                <a:moveTo>
                  <a:pt x="13227" y="-83"/>
                </a:moveTo>
                <a:cubicBezTo>
                  <a:pt x="5872" y="-83"/>
                  <a:pt x="-86" y="5875"/>
                  <a:pt x="-86" y="13230"/>
                </a:cubicBezTo>
                <a:cubicBezTo>
                  <a:pt x="-86" y="20584"/>
                  <a:pt x="5872" y="26543"/>
                  <a:pt x="13227" y="26543"/>
                </a:cubicBezTo>
                <a:cubicBezTo>
                  <a:pt x="20581" y="26543"/>
                  <a:pt x="26540" y="20584"/>
                  <a:pt x="26540" y="13230"/>
                </a:cubicBezTo>
                <a:cubicBezTo>
                  <a:pt x="26540" y="5875"/>
                  <a:pt x="20581" y="-83"/>
                  <a:pt x="13227" y="-83"/>
                </a:cubicBezTo>
                <a:close/>
                <a:moveTo>
                  <a:pt x="13227" y="21506"/>
                </a:moveTo>
                <a:cubicBezTo>
                  <a:pt x="8477" y="21937"/>
                  <a:pt x="4275" y="18440"/>
                  <a:pt x="3843" y="13691"/>
                </a:cubicBezTo>
                <a:cubicBezTo>
                  <a:pt x="3404" y="8941"/>
                  <a:pt x="6901" y="4738"/>
                  <a:pt x="11651" y="4307"/>
                </a:cubicBezTo>
                <a:cubicBezTo>
                  <a:pt x="12176" y="4256"/>
                  <a:pt x="12701" y="4256"/>
                  <a:pt x="13227" y="4307"/>
                </a:cubicBezTo>
                <a:cubicBezTo>
                  <a:pt x="17976" y="4738"/>
                  <a:pt x="21474" y="8941"/>
                  <a:pt x="21042" y="13691"/>
                </a:cubicBezTo>
                <a:cubicBezTo>
                  <a:pt x="20660" y="17843"/>
                  <a:pt x="17372" y="21124"/>
                  <a:pt x="13227" y="21506"/>
                </a:cubicBez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33" name="任意多边形: 形状 32">
            <a:extLst>
              <a:ext uri="{FF2B5EF4-FFF2-40B4-BE49-F238E27FC236}">
                <a16:creationId xmlns:a16="http://schemas.microsoft.com/office/drawing/2014/main" id="{0EBDDFE0-F1C3-40B0-B853-BA7EF11107D3}"/>
              </a:ext>
            </a:extLst>
          </p:cNvPr>
          <p:cNvSpPr/>
          <p:nvPr/>
        </p:nvSpPr>
        <p:spPr>
          <a:xfrm>
            <a:off x="5167663" y="5448451"/>
            <a:ext cx="59818" cy="59821"/>
          </a:xfrm>
          <a:custGeom>
            <a:avLst/>
            <a:gdLst>
              <a:gd name="connsiteX0" fmla="*/ 13227 w 26625"/>
              <a:gd name="connsiteY0" fmla="*/ -83 h 26626"/>
              <a:gd name="connsiteX1" fmla="*/ -86 w 26625"/>
              <a:gd name="connsiteY1" fmla="*/ 13230 h 26626"/>
              <a:gd name="connsiteX2" fmla="*/ 13227 w 26625"/>
              <a:gd name="connsiteY2" fmla="*/ 26543 h 26626"/>
              <a:gd name="connsiteX3" fmla="*/ 26540 w 26625"/>
              <a:gd name="connsiteY3" fmla="*/ 13230 h 26626"/>
              <a:gd name="connsiteX4" fmla="*/ 13227 w 26625"/>
              <a:gd name="connsiteY4" fmla="*/ -83 h 26626"/>
              <a:gd name="connsiteX5" fmla="*/ 13227 w 26625"/>
              <a:gd name="connsiteY5" fmla="*/ 21506 h 26626"/>
              <a:gd name="connsiteX6" fmla="*/ 4591 w 26625"/>
              <a:gd name="connsiteY6" fmla="*/ 12870 h 26626"/>
              <a:gd name="connsiteX7" fmla="*/ 13227 w 26625"/>
              <a:gd name="connsiteY7" fmla="*/ 4235 h 26626"/>
              <a:gd name="connsiteX8" fmla="*/ 21862 w 26625"/>
              <a:gd name="connsiteY8" fmla="*/ 12870 h 26626"/>
              <a:gd name="connsiteX9" fmla="*/ 13594 w 26625"/>
              <a:gd name="connsiteY9" fmla="*/ 21858 h 26626"/>
              <a:gd name="connsiteX10" fmla="*/ 13227 w 26625"/>
              <a:gd name="connsiteY10" fmla="*/ 21865 h 2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25" h="26626">
                <a:moveTo>
                  <a:pt x="13227" y="-83"/>
                </a:moveTo>
                <a:cubicBezTo>
                  <a:pt x="5872" y="-83"/>
                  <a:pt x="-86" y="5875"/>
                  <a:pt x="-86" y="13230"/>
                </a:cubicBezTo>
                <a:cubicBezTo>
                  <a:pt x="-86" y="20584"/>
                  <a:pt x="5872" y="26543"/>
                  <a:pt x="13227" y="26543"/>
                </a:cubicBezTo>
                <a:cubicBezTo>
                  <a:pt x="20581" y="26543"/>
                  <a:pt x="26540" y="20584"/>
                  <a:pt x="26540" y="13230"/>
                </a:cubicBezTo>
                <a:cubicBezTo>
                  <a:pt x="26540" y="5875"/>
                  <a:pt x="20581" y="-83"/>
                  <a:pt x="13227" y="-83"/>
                </a:cubicBezTo>
                <a:close/>
                <a:moveTo>
                  <a:pt x="13227" y="21506"/>
                </a:moveTo>
                <a:cubicBezTo>
                  <a:pt x="8456" y="21506"/>
                  <a:pt x="4591" y="17641"/>
                  <a:pt x="4591" y="12870"/>
                </a:cubicBezTo>
                <a:cubicBezTo>
                  <a:pt x="4591" y="8099"/>
                  <a:pt x="8456" y="4235"/>
                  <a:pt x="13227" y="4235"/>
                </a:cubicBezTo>
                <a:cubicBezTo>
                  <a:pt x="17998" y="4235"/>
                  <a:pt x="21862" y="8099"/>
                  <a:pt x="21862" y="12870"/>
                </a:cubicBezTo>
                <a:cubicBezTo>
                  <a:pt x="22064" y="17634"/>
                  <a:pt x="18358" y="21657"/>
                  <a:pt x="13594" y="21858"/>
                </a:cubicBezTo>
                <a:cubicBezTo>
                  <a:pt x="13471" y="21865"/>
                  <a:pt x="13349" y="21865"/>
                  <a:pt x="13227" y="21865"/>
                </a:cubicBez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35" name="任意多边形: 形状 34">
            <a:extLst>
              <a:ext uri="{FF2B5EF4-FFF2-40B4-BE49-F238E27FC236}">
                <a16:creationId xmlns:a16="http://schemas.microsoft.com/office/drawing/2014/main" id="{70602AD5-6E59-4623-BB04-F5DEECB903AF}"/>
              </a:ext>
            </a:extLst>
          </p:cNvPr>
          <p:cNvSpPr/>
          <p:nvPr/>
        </p:nvSpPr>
        <p:spPr>
          <a:xfrm>
            <a:off x="6965716" y="5128704"/>
            <a:ext cx="459423" cy="395141"/>
          </a:xfrm>
          <a:custGeom>
            <a:avLst/>
            <a:gdLst>
              <a:gd name="connsiteX0" fmla="*/ 10168 w 169004"/>
              <a:gd name="connsiteY0" fmla="*/ 85725 h 145357"/>
              <a:gd name="connsiteX1" fmla="*/ 10061 w 169004"/>
              <a:gd name="connsiteY1" fmla="*/ 134983 h 145357"/>
              <a:gd name="connsiteX2" fmla="*/ 34780 w 169004"/>
              <a:gd name="connsiteY2" fmla="*/ 145238 h 145357"/>
              <a:gd name="connsiteX3" fmla="*/ 34780 w 169004"/>
              <a:gd name="connsiteY3" fmla="*/ 145238 h 145357"/>
              <a:gd name="connsiteX4" fmla="*/ 67378 w 169004"/>
              <a:gd name="connsiteY4" fmla="*/ 122786 h 145357"/>
              <a:gd name="connsiteX5" fmla="*/ 99905 w 169004"/>
              <a:gd name="connsiteY5" fmla="*/ 122786 h 145357"/>
              <a:gd name="connsiteX6" fmla="*/ 132432 w 169004"/>
              <a:gd name="connsiteY6" fmla="*/ 145238 h 145357"/>
              <a:gd name="connsiteX7" fmla="*/ 132432 w 169004"/>
              <a:gd name="connsiteY7" fmla="*/ 145238 h 145357"/>
              <a:gd name="connsiteX8" fmla="*/ 168881 w 169004"/>
              <a:gd name="connsiteY8" fmla="*/ 111955 h 145357"/>
              <a:gd name="connsiteX9" fmla="*/ 135598 w 169004"/>
              <a:gd name="connsiteY9" fmla="*/ 75506 h 145357"/>
              <a:gd name="connsiteX10" fmla="*/ 132432 w 169004"/>
              <a:gd name="connsiteY10" fmla="*/ 75506 h 145357"/>
              <a:gd name="connsiteX11" fmla="*/ 116529 w 169004"/>
              <a:gd name="connsiteY11" fmla="*/ 79320 h 145357"/>
              <a:gd name="connsiteX12" fmla="*/ 109332 w 169004"/>
              <a:gd name="connsiteY12" fmla="*/ 70613 h 145357"/>
              <a:gd name="connsiteX13" fmla="*/ 103288 w 169004"/>
              <a:gd name="connsiteY13" fmla="*/ 70613 h 145357"/>
              <a:gd name="connsiteX14" fmla="*/ 65579 w 169004"/>
              <a:gd name="connsiteY14" fmla="*/ 71980 h 145357"/>
              <a:gd name="connsiteX15" fmla="*/ 55864 w 169004"/>
              <a:gd name="connsiteY15" fmla="*/ 57084 h 145357"/>
              <a:gd name="connsiteX16" fmla="*/ 82850 w 169004"/>
              <a:gd name="connsiteY16" fmla="*/ 69893 h 145357"/>
              <a:gd name="connsiteX17" fmla="*/ 82850 w 169004"/>
              <a:gd name="connsiteY17" fmla="*/ 69893 h 145357"/>
              <a:gd name="connsiteX18" fmla="*/ 117680 w 169004"/>
              <a:gd name="connsiteY18" fmla="*/ 34920 h 145357"/>
              <a:gd name="connsiteX19" fmla="*/ 82886 w 169004"/>
              <a:gd name="connsiteY19" fmla="*/ -83 h 145357"/>
              <a:gd name="connsiteX20" fmla="*/ 47877 w 169004"/>
              <a:gd name="connsiteY20" fmla="*/ 34711 h 145357"/>
              <a:gd name="connsiteX21" fmla="*/ 51691 w 169004"/>
              <a:gd name="connsiteY21" fmla="*/ 50679 h 145357"/>
              <a:gd name="connsiteX22" fmla="*/ 40033 w 169004"/>
              <a:gd name="connsiteY22" fmla="*/ 32689 h 145357"/>
              <a:gd name="connsiteX23" fmla="*/ 23748 w 169004"/>
              <a:gd name="connsiteY23" fmla="*/ 28594 h 145357"/>
              <a:gd name="connsiteX24" fmla="*/ 19653 w 169004"/>
              <a:gd name="connsiteY24" fmla="*/ 44879 h 145357"/>
              <a:gd name="connsiteX25" fmla="*/ 20099 w 169004"/>
              <a:gd name="connsiteY25" fmla="*/ 45570 h 145357"/>
              <a:gd name="connsiteX26" fmla="*/ 39889 w 169004"/>
              <a:gd name="connsiteY26" fmla="*/ 76154 h 145357"/>
              <a:gd name="connsiteX27" fmla="*/ 34851 w 169004"/>
              <a:gd name="connsiteY27" fmla="*/ 75794 h 145357"/>
              <a:gd name="connsiteX28" fmla="*/ 10168 w 169004"/>
              <a:gd name="connsiteY28" fmla="*/ 85725 h 145357"/>
              <a:gd name="connsiteX29" fmla="*/ 64716 w 169004"/>
              <a:gd name="connsiteY29" fmla="*/ 16713 h 145357"/>
              <a:gd name="connsiteX30" fmla="*/ 100740 w 169004"/>
              <a:gd name="connsiteY30" fmla="*/ 16181 h 145357"/>
              <a:gd name="connsiteX31" fmla="*/ 101273 w 169004"/>
              <a:gd name="connsiteY31" fmla="*/ 52205 h 145357"/>
              <a:gd name="connsiteX32" fmla="*/ 65248 w 169004"/>
              <a:gd name="connsiteY32" fmla="*/ 52738 h 145357"/>
              <a:gd name="connsiteX33" fmla="*/ 57520 w 169004"/>
              <a:gd name="connsiteY33" fmla="*/ 34704 h 145357"/>
              <a:gd name="connsiteX34" fmla="*/ 64716 w 169004"/>
              <a:gd name="connsiteY34" fmla="*/ 16713 h 145357"/>
              <a:gd name="connsiteX35" fmla="*/ 114442 w 169004"/>
              <a:gd name="connsiteY35" fmla="*/ 92346 h 145357"/>
              <a:gd name="connsiteX36" fmla="*/ 150466 w 169004"/>
              <a:gd name="connsiteY36" fmla="*/ 91734 h 145357"/>
              <a:gd name="connsiteX37" fmla="*/ 151078 w 169004"/>
              <a:gd name="connsiteY37" fmla="*/ 127758 h 145357"/>
              <a:gd name="connsiteX38" fmla="*/ 132432 w 169004"/>
              <a:gd name="connsiteY38" fmla="*/ 135523 h 145357"/>
              <a:gd name="connsiteX39" fmla="*/ 132432 w 169004"/>
              <a:gd name="connsiteY39" fmla="*/ 135523 h 145357"/>
              <a:gd name="connsiteX40" fmla="*/ 107289 w 169004"/>
              <a:gd name="connsiteY40" fmla="*/ 109724 h 145357"/>
              <a:gd name="connsiteX41" fmla="*/ 114442 w 169004"/>
              <a:gd name="connsiteY41" fmla="*/ 92346 h 145357"/>
              <a:gd name="connsiteX42" fmla="*/ 26432 w 169004"/>
              <a:gd name="connsiteY42" fmla="*/ 41108 h 145357"/>
              <a:gd name="connsiteX43" fmla="*/ 27648 w 169004"/>
              <a:gd name="connsiteY43" fmla="*/ 35330 h 145357"/>
              <a:gd name="connsiteX44" fmla="*/ 27727 w 169004"/>
              <a:gd name="connsiteY44" fmla="*/ 35279 h 145357"/>
              <a:gd name="connsiteX45" fmla="*/ 33484 w 169004"/>
              <a:gd name="connsiteY45" fmla="*/ 36503 h 145357"/>
              <a:gd name="connsiteX46" fmla="*/ 56296 w 169004"/>
              <a:gd name="connsiteY46" fmla="*/ 71692 h 145357"/>
              <a:gd name="connsiteX47" fmla="*/ 56296 w 169004"/>
              <a:gd name="connsiteY47" fmla="*/ 71692 h 145357"/>
              <a:gd name="connsiteX48" fmla="*/ 62125 w 169004"/>
              <a:gd name="connsiteY48" fmla="*/ 80760 h 145357"/>
              <a:gd name="connsiteX49" fmla="*/ 62485 w 169004"/>
              <a:gd name="connsiteY49" fmla="*/ 80760 h 145357"/>
              <a:gd name="connsiteX50" fmla="*/ 67450 w 169004"/>
              <a:gd name="connsiteY50" fmla="*/ 83350 h 145357"/>
              <a:gd name="connsiteX51" fmla="*/ 71696 w 169004"/>
              <a:gd name="connsiteY51" fmla="*/ 84861 h 145357"/>
              <a:gd name="connsiteX52" fmla="*/ 105302 w 169004"/>
              <a:gd name="connsiteY52" fmla="*/ 79752 h 145357"/>
              <a:gd name="connsiteX53" fmla="*/ 108757 w 169004"/>
              <a:gd name="connsiteY53" fmla="*/ 84430 h 145357"/>
              <a:gd name="connsiteX54" fmla="*/ 107749 w 169004"/>
              <a:gd name="connsiteY54" fmla="*/ 85365 h 145357"/>
              <a:gd name="connsiteX55" fmla="*/ 97531 w 169004"/>
              <a:gd name="connsiteY55" fmla="*/ 110768 h 145357"/>
              <a:gd name="connsiteX56" fmla="*/ 97531 w 169004"/>
              <a:gd name="connsiteY56" fmla="*/ 113718 h 145357"/>
              <a:gd name="connsiteX57" fmla="*/ 69321 w 169004"/>
              <a:gd name="connsiteY57" fmla="*/ 113718 h 145357"/>
              <a:gd name="connsiteX58" fmla="*/ 69321 w 169004"/>
              <a:gd name="connsiteY58" fmla="*/ 110696 h 145357"/>
              <a:gd name="connsiteX59" fmla="*/ 51043 w 169004"/>
              <a:gd name="connsiteY59" fmla="*/ 80040 h 145357"/>
              <a:gd name="connsiteX60" fmla="*/ 50539 w 169004"/>
              <a:gd name="connsiteY60" fmla="*/ 79320 h 145357"/>
              <a:gd name="connsiteX61" fmla="*/ 60326 w 169004"/>
              <a:gd name="connsiteY61" fmla="*/ 110336 h 145357"/>
              <a:gd name="connsiteX62" fmla="*/ 34995 w 169004"/>
              <a:gd name="connsiteY62" fmla="*/ 135811 h 145357"/>
              <a:gd name="connsiteX63" fmla="*/ 34780 w 169004"/>
              <a:gd name="connsiteY63" fmla="*/ 135811 h 145357"/>
              <a:gd name="connsiteX64" fmla="*/ 34780 w 169004"/>
              <a:gd name="connsiteY64" fmla="*/ 135811 h 145357"/>
              <a:gd name="connsiteX65" fmla="*/ 9377 w 169004"/>
              <a:gd name="connsiteY65" fmla="*/ 110264 h 145357"/>
              <a:gd name="connsiteX66" fmla="*/ 34923 w 169004"/>
              <a:gd name="connsiteY66" fmla="*/ 84861 h 145357"/>
              <a:gd name="connsiteX67" fmla="*/ 60326 w 169004"/>
              <a:gd name="connsiteY67" fmla="*/ 110336 h 14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9004" h="145357">
                <a:moveTo>
                  <a:pt x="10168" y="85725"/>
                </a:moveTo>
                <a:cubicBezTo>
                  <a:pt x="-3461" y="99297"/>
                  <a:pt x="-3512" y="121346"/>
                  <a:pt x="10061" y="134983"/>
                </a:cubicBezTo>
                <a:cubicBezTo>
                  <a:pt x="16602" y="141553"/>
                  <a:pt x="25504" y="145245"/>
                  <a:pt x="34780" y="145238"/>
                </a:cubicBezTo>
                <a:lnTo>
                  <a:pt x="34780" y="145238"/>
                </a:lnTo>
                <a:cubicBezTo>
                  <a:pt x="49258" y="145252"/>
                  <a:pt x="62233" y="136314"/>
                  <a:pt x="67378" y="122786"/>
                </a:cubicBezTo>
                <a:lnTo>
                  <a:pt x="99905" y="122786"/>
                </a:lnTo>
                <a:cubicBezTo>
                  <a:pt x="105058" y="136278"/>
                  <a:pt x="117989" y="145202"/>
                  <a:pt x="132432" y="145238"/>
                </a:cubicBezTo>
                <a:lnTo>
                  <a:pt x="132432" y="145238"/>
                </a:lnTo>
                <a:cubicBezTo>
                  <a:pt x="151689" y="146116"/>
                  <a:pt x="168010" y="131212"/>
                  <a:pt x="168881" y="111955"/>
                </a:cubicBezTo>
                <a:cubicBezTo>
                  <a:pt x="169759" y="92698"/>
                  <a:pt x="154856" y="76384"/>
                  <a:pt x="135598" y="75506"/>
                </a:cubicBezTo>
                <a:cubicBezTo>
                  <a:pt x="134548" y="75456"/>
                  <a:pt x="133490" y="75456"/>
                  <a:pt x="132432" y="75506"/>
                </a:cubicBezTo>
                <a:cubicBezTo>
                  <a:pt x="126906" y="75485"/>
                  <a:pt x="121451" y="76795"/>
                  <a:pt x="116529" y="79320"/>
                </a:cubicBezTo>
                <a:cubicBezTo>
                  <a:pt x="114492" y="76132"/>
                  <a:pt x="112081" y="73211"/>
                  <a:pt x="109332" y="70613"/>
                </a:cubicBezTo>
                <a:cubicBezTo>
                  <a:pt x="107591" y="69138"/>
                  <a:pt x="105029" y="69138"/>
                  <a:pt x="103288" y="70613"/>
                </a:cubicBezTo>
                <a:cubicBezTo>
                  <a:pt x="103288" y="70613"/>
                  <a:pt x="83858" y="85005"/>
                  <a:pt x="65579" y="71980"/>
                </a:cubicBezTo>
                <a:lnTo>
                  <a:pt x="55864" y="57084"/>
                </a:lnTo>
                <a:cubicBezTo>
                  <a:pt x="62492" y="65173"/>
                  <a:pt x="72394" y="69872"/>
                  <a:pt x="82850" y="69893"/>
                </a:cubicBezTo>
                <a:lnTo>
                  <a:pt x="82850" y="69893"/>
                </a:lnTo>
                <a:cubicBezTo>
                  <a:pt x="102093" y="69778"/>
                  <a:pt x="117644" y="54162"/>
                  <a:pt x="117680" y="34920"/>
                </a:cubicBezTo>
                <a:cubicBezTo>
                  <a:pt x="117738" y="15641"/>
                  <a:pt x="102158" y="-25"/>
                  <a:pt x="82886" y="-83"/>
                </a:cubicBezTo>
                <a:cubicBezTo>
                  <a:pt x="63608" y="-148"/>
                  <a:pt x="47934" y="15432"/>
                  <a:pt x="47877" y="34711"/>
                </a:cubicBezTo>
                <a:cubicBezTo>
                  <a:pt x="47862" y="40259"/>
                  <a:pt x="49165" y="45736"/>
                  <a:pt x="51691" y="50679"/>
                </a:cubicBezTo>
                <a:lnTo>
                  <a:pt x="40033" y="32689"/>
                </a:lnTo>
                <a:cubicBezTo>
                  <a:pt x="36665" y="27061"/>
                  <a:pt x="29375" y="25226"/>
                  <a:pt x="23748" y="28594"/>
                </a:cubicBezTo>
                <a:cubicBezTo>
                  <a:pt x="18120" y="31962"/>
                  <a:pt x="16285" y="39252"/>
                  <a:pt x="19653" y="44879"/>
                </a:cubicBezTo>
                <a:cubicBezTo>
                  <a:pt x="19797" y="45117"/>
                  <a:pt x="19941" y="45347"/>
                  <a:pt x="20099" y="45570"/>
                </a:cubicBezTo>
                <a:lnTo>
                  <a:pt x="39889" y="76154"/>
                </a:lnTo>
                <a:cubicBezTo>
                  <a:pt x="38219" y="75924"/>
                  <a:pt x="36535" y="75801"/>
                  <a:pt x="34851" y="75794"/>
                </a:cubicBezTo>
                <a:cubicBezTo>
                  <a:pt x="25626" y="75657"/>
                  <a:pt x="16731" y="79241"/>
                  <a:pt x="10168" y="85725"/>
                </a:cubicBezTo>
                <a:close/>
                <a:moveTo>
                  <a:pt x="64716" y="16713"/>
                </a:moveTo>
                <a:cubicBezTo>
                  <a:pt x="74517" y="6617"/>
                  <a:pt x="90644" y="6379"/>
                  <a:pt x="100740" y="16181"/>
                </a:cubicBezTo>
                <a:cubicBezTo>
                  <a:pt x="110829" y="25982"/>
                  <a:pt x="111074" y="42109"/>
                  <a:pt x="101273" y="52205"/>
                </a:cubicBezTo>
                <a:cubicBezTo>
                  <a:pt x="91471" y="62301"/>
                  <a:pt x="75345" y="62539"/>
                  <a:pt x="65248" y="52738"/>
                </a:cubicBezTo>
                <a:cubicBezTo>
                  <a:pt x="60369" y="47995"/>
                  <a:pt x="57584" y="41504"/>
                  <a:pt x="57520" y="34704"/>
                </a:cubicBezTo>
                <a:cubicBezTo>
                  <a:pt x="57440" y="27990"/>
                  <a:pt x="60031" y="21520"/>
                  <a:pt x="64716" y="16713"/>
                </a:cubicBezTo>
                <a:close/>
                <a:moveTo>
                  <a:pt x="114442" y="92346"/>
                </a:moveTo>
                <a:cubicBezTo>
                  <a:pt x="124221" y="82228"/>
                  <a:pt x="140348" y="81954"/>
                  <a:pt x="150466" y="91734"/>
                </a:cubicBezTo>
                <a:cubicBezTo>
                  <a:pt x="160577" y="101514"/>
                  <a:pt x="160850" y="117640"/>
                  <a:pt x="151078" y="127758"/>
                </a:cubicBezTo>
                <a:cubicBezTo>
                  <a:pt x="146199" y="132803"/>
                  <a:pt x="139449" y="135609"/>
                  <a:pt x="132432" y="135523"/>
                </a:cubicBezTo>
                <a:lnTo>
                  <a:pt x="132432" y="135523"/>
                </a:lnTo>
                <a:cubicBezTo>
                  <a:pt x="118364" y="135343"/>
                  <a:pt x="107109" y="123793"/>
                  <a:pt x="107289" y="109724"/>
                </a:cubicBezTo>
                <a:cubicBezTo>
                  <a:pt x="107368" y="103233"/>
                  <a:pt x="109930" y="97016"/>
                  <a:pt x="114442" y="92346"/>
                </a:cubicBezTo>
                <a:close/>
                <a:moveTo>
                  <a:pt x="26432" y="41108"/>
                </a:moveTo>
                <a:cubicBezTo>
                  <a:pt x="25172" y="39180"/>
                  <a:pt x="25712" y="36589"/>
                  <a:pt x="27648" y="35330"/>
                </a:cubicBezTo>
                <a:cubicBezTo>
                  <a:pt x="27670" y="35315"/>
                  <a:pt x="27698" y="35294"/>
                  <a:pt x="27727" y="35279"/>
                </a:cubicBezTo>
                <a:cubicBezTo>
                  <a:pt x="29663" y="34078"/>
                  <a:pt x="32203" y="34617"/>
                  <a:pt x="33484" y="36503"/>
                </a:cubicBezTo>
                <a:lnTo>
                  <a:pt x="56296" y="71692"/>
                </a:lnTo>
                <a:lnTo>
                  <a:pt x="56296" y="71692"/>
                </a:lnTo>
                <a:lnTo>
                  <a:pt x="62125" y="80760"/>
                </a:lnTo>
                <a:lnTo>
                  <a:pt x="62485" y="80760"/>
                </a:lnTo>
                <a:cubicBezTo>
                  <a:pt x="64083" y="81738"/>
                  <a:pt x="65738" y="82602"/>
                  <a:pt x="67450" y="83350"/>
                </a:cubicBezTo>
                <a:cubicBezTo>
                  <a:pt x="68839" y="83926"/>
                  <a:pt x="70257" y="84437"/>
                  <a:pt x="71696" y="84861"/>
                </a:cubicBezTo>
                <a:cubicBezTo>
                  <a:pt x="83131" y="87726"/>
                  <a:pt x="95235" y="85883"/>
                  <a:pt x="105302" y="79752"/>
                </a:cubicBezTo>
                <a:cubicBezTo>
                  <a:pt x="106562" y="81227"/>
                  <a:pt x="107720" y="82789"/>
                  <a:pt x="108757" y="84430"/>
                </a:cubicBezTo>
                <a:lnTo>
                  <a:pt x="107749" y="85365"/>
                </a:lnTo>
                <a:cubicBezTo>
                  <a:pt x="101021" y="92079"/>
                  <a:pt x="97329" y="101262"/>
                  <a:pt x="97531" y="110768"/>
                </a:cubicBezTo>
                <a:cubicBezTo>
                  <a:pt x="97459" y="111747"/>
                  <a:pt x="97459" y="112740"/>
                  <a:pt x="97531" y="113718"/>
                </a:cubicBezTo>
                <a:lnTo>
                  <a:pt x="69321" y="113718"/>
                </a:lnTo>
                <a:cubicBezTo>
                  <a:pt x="69321" y="112711"/>
                  <a:pt x="69321" y="111703"/>
                  <a:pt x="69321" y="110696"/>
                </a:cubicBezTo>
                <a:cubicBezTo>
                  <a:pt x="69293" y="97901"/>
                  <a:pt x="62283" y="86150"/>
                  <a:pt x="51043" y="80040"/>
                </a:cubicBezTo>
                <a:lnTo>
                  <a:pt x="50539" y="79320"/>
                </a:lnTo>
                <a:close/>
                <a:moveTo>
                  <a:pt x="60326" y="110336"/>
                </a:moveTo>
                <a:cubicBezTo>
                  <a:pt x="60369" y="124369"/>
                  <a:pt x="49028" y="135768"/>
                  <a:pt x="34995" y="135811"/>
                </a:cubicBezTo>
                <a:cubicBezTo>
                  <a:pt x="34923" y="135811"/>
                  <a:pt x="34851" y="135811"/>
                  <a:pt x="34780" y="135811"/>
                </a:cubicBezTo>
                <a:lnTo>
                  <a:pt x="34780" y="135811"/>
                </a:lnTo>
                <a:cubicBezTo>
                  <a:pt x="20711" y="135768"/>
                  <a:pt x="9334" y="124333"/>
                  <a:pt x="9377" y="110264"/>
                </a:cubicBezTo>
                <a:cubicBezTo>
                  <a:pt x="9420" y="96196"/>
                  <a:pt x="20855" y="84825"/>
                  <a:pt x="34923" y="84861"/>
                </a:cubicBezTo>
                <a:cubicBezTo>
                  <a:pt x="48963" y="84905"/>
                  <a:pt x="60326" y="96296"/>
                  <a:pt x="60326" y="110336"/>
                </a:cubicBez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36" name="任意多边形: 形状 35">
            <a:extLst>
              <a:ext uri="{FF2B5EF4-FFF2-40B4-BE49-F238E27FC236}">
                <a16:creationId xmlns:a16="http://schemas.microsoft.com/office/drawing/2014/main" id="{31122213-2C00-42DF-9551-E53A4CFCBCFC}"/>
              </a:ext>
            </a:extLst>
          </p:cNvPr>
          <p:cNvSpPr/>
          <p:nvPr/>
        </p:nvSpPr>
        <p:spPr>
          <a:xfrm>
            <a:off x="6941125" y="5523869"/>
            <a:ext cx="240085" cy="144835"/>
          </a:xfrm>
          <a:custGeom>
            <a:avLst/>
            <a:gdLst>
              <a:gd name="connsiteX0" fmla="*/ 1081 w 88318"/>
              <a:gd name="connsiteY0" fmla="*/ 51757 h 53279"/>
              <a:gd name="connsiteX1" fmla="*/ 4391 w 88318"/>
              <a:gd name="connsiteY1" fmla="*/ 53196 h 53279"/>
              <a:gd name="connsiteX2" fmla="*/ 83549 w 88318"/>
              <a:gd name="connsiteY2" fmla="*/ 53196 h 53279"/>
              <a:gd name="connsiteX3" fmla="*/ 88227 w 88318"/>
              <a:gd name="connsiteY3" fmla="*/ 48590 h 53279"/>
              <a:gd name="connsiteX4" fmla="*/ 70524 w 88318"/>
              <a:gd name="connsiteY4" fmla="*/ 1023 h 53279"/>
              <a:gd name="connsiteX5" fmla="*/ 64479 w 88318"/>
              <a:gd name="connsiteY5" fmla="*/ 1023 h 53279"/>
              <a:gd name="connsiteX6" fmla="*/ 24972 w 88318"/>
              <a:gd name="connsiteY6" fmla="*/ 1023 h 53279"/>
              <a:gd name="connsiteX7" fmla="*/ 18927 w 88318"/>
              <a:gd name="connsiteY7" fmla="*/ 1023 h 53279"/>
              <a:gd name="connsiteX8" fmla="*/ -71 w 88318"/>
              <a:gd name="connsiteY8" fmla="*/ 48590 h 53279"/>
              <a:gd name="connsiteX9" fmla="*/ 1081 w 88318"/>
              <a:gd name="connsiteY9" fmla="*/ 51757 h 53279"/>
              <a:gd name="connsiteX10" fmla="*/ 22309 w 88318"/>
              <a:gd name="connsiteY10" fmla="*/ 10666 h 53279"/>
              <a:gd name="connsiteX11" fmla="*/ 66494 w 88318"/>
              <a:gd name="connsiteY11" fmla="*/ 10666 h 53279"/>
              <a:gd name="connsiteX12" fmla="*/ 78440 w 88318"/>
              <a:gd name="connsiteY12" fmla="*/ 43913 h 53279"/>
              <a:gd name="connsiteX13" fmla="*/ 9284 w 88318"/>
              <a:gd name="connsiteY13" fmla="*/ 43913 h 53279"/>
              <a:gd name="connsiteX14" fmla="*/ 22309 w 88318"/>
              <a:gd name="connsiteY14" fmla="*/ 10594 h 5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318" h="53279">
                <a:moveTo>
                  <a:pt x="1081" y="51757"/>
                </a:moveTo>
                <a:cubicBezTo>
                  <a:pt x="1937" y="52671"/>
                  <a:pt x="3139" y="53196"/>
                  <a:pt x="4391" y="53196"/>
                </a:cubicBezTo>
                <a:lnTo>
                  <a:pt x="83549" y="53196"/>
                </a:lnTo>
                <a:cubicBezTo>
                  <a:pt x="86104" y="53196"/>
                  <a:pt x="88191" y="51145"/>
                  <a:pt x="88227" y="48590"/>
                </a:cubicBezTo>
                <a:cubicBezTo>
                  <a:pt x="88227" y="47367"/>
                  <a:pt x="89019" y="17935"/>
                  <a:pt x="70524" y="1023"/>
                </a:cubicBezTo>
                <a:cubicBezTo>
                  <a:pt x="68768" y="-423"/>
                  <a:pt x="66235" y="-423"/>
                  <a:pt x="64479" y="1023"/>
                </a:cubicBezTo>
                <a:cubicBezTo>
                  <a:pt x="63616" y="1671"/>
                  <a:pt x="43754" y="16423"/>
                  <a:pt x="24972" y="1023"/>
                </a:cubicBezTo>
                <a:cubicBezTo>
                  <a:pt x="23231" y="-452"/>
                  <a:pt x="20669" y="-452"/>
                  <a:pt x="18927" y="1023"/>
                </a:cubicBezTo>
                <a:cubicBezTo>
                  <a:pt x="6399" y="13646"/>
                  <a:pt x="-459" y="30816"/>
                  <a:pt x="-71" y="48590"/>
                </a:cubicBezTo>
                <a:cubicBezTo>
                  <a:pt x="-114" y="49756"/>
                  <a:pt x="296" y="50893"/>
                  <a:pt x="1081" y="51757"/>
                </a:cubicBezTo>
                <a:close/>
                <a:moveTo>
                  <a:pt x="22309" y="10666"/>
                </a:moveTo>
                <a:cubicBezTo>
                  <a:pt x="35802" y="19208"/>
                  <a:pt x="53001" y="19208"/>
                  <a:pt x="66494" y="10666"/>
                </a:cubicBezTo>
                <a:cubicBezTo>
                  <a:pt x="73827" y="20245"/>
                  <a:pt x="78001" y="31859"/>
                  <a:pt x="78440" y="43913"/>
                </a:cubicBezTo>
                <a:lnTo>
                  <a:pt x="9284" y="43913"/>
                </a:lnTo>
                <a:cubicBezTo>
                  <a:pt x="10019" y="31715"/>
                  <a:pt x="14581" y="20057"/>
                  <a:pt x="22309" y="10594"/>
                </a:cubicBez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37" name="任意多边形: 形状 36">
            <a:extLst>
              <a:ext uri="{FF2B5EF4-FFF2-40B4-BE49-F238E27FC236}">
                <a16:creationId xmlns:a16="http://schemas.microsoft.com/office/drawing/2014/main" id="{F3ADB28C-83FE-4CB1-B238-D90F96D38BF4}"/>
              </a:ext>
            </a:extLst>
          </p:cNvPr>
          <p:cNvSpPr/>
          <p:nvPr/>
        </p:nvSpPr>
        <p:spPr>
          <a:xfrm>
            <a:off x="7205812" y="5522826"/>
            <a:ext cx="240857" cy="145291"/>
          </a:xfrm>
          <a:custGeom>
            <a:avLst/>
            <a:gdLst>
              <a:gd name="connsiteX0" fmla="*/ 64548 w 88602"/>
              <a:gd name="connsiteY0" fmla="*/ 1047 h 53447"/>
              <a:gd name="connsiteX1" fmla="*/ 25041 w 88602"/>
              <a:gd name="connsiteY1" fmla="*/ 1047 h 53447"/>
              <a:gd name="connsiteX2" fmla="*/ 18996 w 88602"/>
              <a:gd name="connsiteY2" fmla="*/ 1047 h 53447"/>
              <a:gd name="connsiteX3" fmla="*/ -74 w 88602"/>
              <a:gd name="connsiteY3" fmla="*/ 48614 h 53447"/>
              <a:gd name="connsiteX4" fmla="*/ 1293 w 88602"/>
              <a:gd name="connsiteY4" fmla="*/ 51924 h 53447"/>
              <a:gd name="connsiteX5" fmla="*/ 4676 w 88602"/>
              <a:gd name="connsiteY5" fmla="*/ 53364 h 53447"/>
              <a:gd name="connsiteX6" fmla="*/ 83834 w 88602"/>
              <a:gd name="connsiteY6" fmla="*/ 53364 h 53447"/>
              <a:gd name="connsiteX7" fmla="*/ 88512 w 88602"/>
              <a:gd name="connsiteY7" fmla="*/ 48758 h 53447"/>
              <a:gd name="connsiteX8" fmla="*/ 70809 w 88602"/>
              <a:gd name="connsiteY8" fmla="*/ 1191 h 53447"/>
              <a:gd name="connsiteX9" fmla="*/ 64548 w 88602"/>
              <a:gd name="connsiteY9" fmla="*/ 1047 h 53447"/>
              <a:gd name="connsiteX10" fmla="*/ 78941 w 88602"/>
              <a:gd name="connsiteY10" fmla="*/ 44224 h 53447"/>
              <a:gd name="connsiteX11" fmla="*/ 9785 w 88602"/>
              <a:gd name="connsiteY11" fmla="*/ 44224 h 53447"/>
              <a:gd name="connsiteX12" fmla="*/ 22810 w 88602"/>
              <a:gd name="connsiteY12" fmla="*/ 11122 h 53447"/>
              <a:gd name="connsiteX13" fmla="*/ 66995 w 88602"/>
              <a:gd name="connsiteY13" fmla="*/ 11122 h 53447"/>
              <a:gd name="connsiteX14" fmla="*/ 78725 w 88602"/>
              <a:gd name="connsiteY14" fmla="*/ 44081 h 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602" h="53447">
                <a:moveTo>
                  <a:pt x="64548" y="1047"/>
                </a:moveTo>
                <a:cubicBezTo>
                  <a:pt x="63685" y="1695"/>
                  <a:pt x="43823" y="16447"/>
                  <a:pt x="25041" y="1047"/>
                </a:cubicBezTo>
                <a:cubicBezTo>
                  <a:pt x="23299" y="-428"/>
                  <a:pt x="20738" y="-428"/>
                  <a:pt x="18996" y="1047"/>
                </a:cubicBezTo>
                <a:cubicBezTo>
                  <a:pt x="6460" y="13669"/>
                  <a:pt x="-419" y="30832"/>
                  <a:pt x="-74" y="48614"/>
                </a:cubicBezTo>
                <a:cubicBezTo>
                  <a:pt x="-67" y="49852"/>
                  <a:pt x="423" y="51039"/>
                  <a:pt x="1293" y="51924"/>
                </a:cubicBezTo>
                <a:cubicBezTo>
                  <a:pt x="2164" y="52860"/>
                  <a:pt x="3395" y="53385"/>
                  <a:pt x="4676" y="53364"/>
                </a:cubicBezTo>
                <a:lnTo>
                  <a:pt x="83834" y="53364"/>
                </a:lnTo>
                <a:cubicBezTo>
                  <a:pt x="86389" y="53364"/>
                  <a:pt x="88476" y="51313"/>
                  <a:pt x="88512" y="48758"/>
                </a:cubicBezTo>
                <a:cubicBezTo>
                  <a:pt x="88512" y="47535"/>
                  <a:pt x="89303" y="18102"/>
                  <a:pt x="70809" y="1191"/>
                </a:cubicBezTo>
                <a:cubicBezTo>
                  <a:pt x="69067" y="-450"/>
                  <a:pt x="66362" y="-514"/>
                  <a:pt x="64548" y="1047"/>
                </a:cubicBezTo>
                <a:close/>
                <a:moveTo>
                  <a:pt x="78941" y="44224"/>
                </a:moveTo>
                <a:lnTo>
                  <a:pt x="9785" y="44224"/>
                </a:lnTo>
                <a:cubicBezTo>
                  <a:pt x="10569" y="32099"/>
                  <a:pt x="15124" y="20527"/>
                  <a:pt x="22810" y="11122"/>
                </a:cubicBezTo>
                <a:cubicBezTo>
                  <a:pt x="36303" y="19642"/>
                  <a:pt x="53502" y="19642"/>
                  <a:pt x="66995" y="11122"/>
                </a:cubicBezTo>
                <a:cubicBezTo>
                  <a:pt x="74169" y="20657"/>
                  <a:pt x="78257" y="32156"/>
                  <a:pt x="78725" y="44081"/>
                </a:cubicBezTo>
                <a:close/>
              </a:path>
            </a:pathLst>
          </a:custGeom>
          <a:solidFill>
            <a:schemeClr val="accent1"/>
          </a:solidFill>
          <a:ln w="7189" cap="flat">
            <a:solidFill>
              <a:schemeClr val="accent1"/>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562B5"/>
              </a:solidFill>
              <a:effectLst/>
              <a:uLnTx/>
              <a:uFillTx/>
              <a:latin typeface="微软雅黑" panose="020B0503020204020204" pitchFamily="34" charset="-122"/>
              <a:ea typeface="微软雅黑" panose="020B0503020204020204" pitchFamily="34" charset="-122"/>
              <a:cs typeface="+mn-cs"/>
            </a:endParaRPr>
          </a:p>
        </p:txBody>
      </p:sp>
      <p:sp>
        <p:nvSpPr>
          <p:cNvPr id="38" name="文本框 72">
            <a:extLst>
              <a:ext uri="{FF2B5EF4-FFF2-40B4-BE49-F238E27FC236}">
                <a16:creationId xmlns:a16="http://schemas.microsoft.com/office/drawing/2014/main" id="{58A975B3-5225-4B7D-9C01-0BB779C59D61}"/>
              </a:ext>
            </a:extLst>
          </p:cNvPr>
          <p:cNvSpPr txBox="1"/>
          <p:nvPr/>
        </p:nvSpPr>
        <p:spPr>
          <a:xfrm>
            <a:off x="7800448" y="2169103"/>
            <a:ext cx="2119407" cy="1102353"/>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cs"/>
              </a:rPr>
              <a:t>在这里输入你的正文阐述与关键词标题相关的具体内容，根据内容酌情调整字号与文案</a:t>
            </a:r>
          </a:p>
        </p:txBody>
      </p:sp>
      <p:sp>
        <p:nvSpPr>
          <p:cNvPr id="39" name="文本框 38">
            <a:extLst>
              <a:ext uri="{FF2B5EF4-FFF2-40B4-BE49-F238E27FC236}">
                <a16:creationId xmlns:a16="http://schemas.microsoft.com/office/drawing/2014/main" id="{059C86E7-46FA-4BE6-A6C8-7F516ED9245A}"/>
              </a:ext>
            </a:extLst>
          </p:cNvPr>
          <p:cNvSpPr txBox="1"/>
          <p:nvPr/>
        </p:nvSpPr>
        <p:spPr>
          <a:xfrm>
            <a:off x="7800449" y="1769579"/>
            <a:ext cx="1953894" cy="307777"/>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accent1">
                    <a:lumMod val="75000"/>
                  </a:schemeClr>
                </a:solidFill>
                <a:effectLst/>
                <a:uLnTx/>
                <a:uFillTx/>
                <a:latin typeface="+mj-ea"/>
                <a:ea typeface="+mj-ea"/>
                <a:cs typeface="+mn-cs"/>
              </a:rPr>
              <a:t>应用领先</a:t>
            </a:r>
            <a:endParaRPr kumimoji="0" lang="zh-CN" altLang="en-US" sz="2000" b="0" i="0" u="none" strike="noStrike" kern="1200" cap="none" spc="0" normalizeH="0" baseline="0" noProof="0" dirty="0">
              <a:ln>
                <a:noFill/>
              </a:ln>
              <a:solidFill>
                <a:schemeClr val="accent1">
                  <a:lumMod val="75000"/>
                </a:schemeClr>
              </a:solidFill>
              <a:effectLst/>
              <a:uLnTx/>
              <a:uFillTx/>
              <a:latin typeface="+mj-ea"/>
              <a:ea typeface="+mj-ea"/>
              <a:cs typeface="+mn-cs"/>
            </a:endParaRPr>
          </a:p>
        </p:txBody>
      </p:sp>
    </p:spTree>
    <p:extLst>
      <p:ext uri="{BB962C8B-B14F-4D97-AF65-F5344CB8AC3E}">
        <p14:creationId xmlns:p14="http://schemas.microsoft.com/office/powerpoint/2010/main" val="4114671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7C0F3D63-986D-4646-AF32-0D49C4821F18}"/>
              </a:ext>
            </a:extLst>
          </p:cNvPr>
          <p:cNvSpPr txBox="1"/>
          <p:nvPr/>
        </p:nvSpPr>
        <p:spPr>
          <a:xfrm>
            <a:off x="4625136" y="3147032"/>
            <a:ext cx="2941728" cy="916867"/>
          </a:xfrm>
          <a:prstGeom prst="rect">
            <a:avLst/>
          </a:prstGeom>
          <a:noFill/>
          <a:effectLst/>
        </p:spPr>
        <p:txBody>
          <a:bodyPr wrap="none" lIns="85039" tIns="42520" rIns="85039" bIns="42520" rtlCol="0">
            <a:noAutofit/>
          </a:bodyPr>
          <a:lstStyle/>
          <a:p>
            <a:pPr algn="ctr"/>
            <a:r>
              <a:rPr kumimoji="1" lang="zh-CN" altLang="en-US" sz="5400" b="1">
                <a:solidFill>
                  <a:schemeClr val="accent1">
                    <a:lumMod val="75000"/>
                  </a:schemeClr>
                </a:solidFill>
                <a:latin typeface="+mj-ea"/>
                <a:ea typeface="+mj-ea"/>
                <a:cs typeface="+mn-ea"/>
                <a:sym typeface="+mn-lt"/>
              </a:rPr>
              <a:t>最后总结</a:t>
            </a:r>
            <a:endParaRPr kumimoji="1" lang="zh-CN" altLang="en-US" sz="5400" b="1" dirty="0">
              <a:solidFill>
                <a:schemeClr val="accent1">
                  <a:lumMod val="75000"/>
                </a:schemeClr>
              </a:solidFill>
              <a:latin typeface="+mj-ea"/>
              <a:ea typeface="+mj-ea"/>
              <a:cs typeface="+mn-ea"/>
              <a:sym typeface="+mn-lt"/>
            </a:endParaRPr>
          </a:p>
        </p:txBody>
      </p:sp>
      <p:sp>
        <p:nvSpPr>
          <p:cNvPr id="14" name="文本框 13">
            <a:extLst>
              <a:ext uri="{FF2B5EF4-FFF2-40B4-BE49-F238E27FC236}">
                <a16:creationId xmlns:a16="http://schemas.microsoft.com/office/drawing/2014/main" id="{943C7732-671E-4CE3-9D11-8395231E8394}"/>
              </a:ext>
            </a:extLst>
          </p:cNvPr>
          <p:cNvSpPr txBox="1"/>
          <p:nvPr/>
        </p:nvSpPr>
        <p:spPr>
          <a:xfrm>
            <a:off x="5174966" y="2042268"/>
            <a:ext cx="1842069" cy="1563198"/>
          </a:xfrm>
          <a:prstGeom prst="rect">
            <a:avLst/>
          </a:prstGeom>
          <a:noFill/>
          <a:effectLst/>
        </p:spPr>
        <p:txBody>
          <a:bodyPr wrap="none" lIns="85039" tIns="42520" rIns="85039" bIns="42520" rtlCol="0">
            <a:noAutofit/>
          </a:bodyPr>
          <a:lstStyle/>
          <a:p>
            <a:pPr algn="ctr"/>
            <a:r>
              <a:rPr kumimoji="1" lang="en-US" altLang="zh-CN" sz="9600">
                <a:gradFill flip="none" rotWithShape="1">
                  <a:gsLst>
                    <a:gs pos="67000">
                      <a:schemeClr val="accent1">
                        <a:lumMod val="75000"/>
                        <a:alpha val="0"/>
                      </a:schemeClr>
                    </a:gs>
                    <a:gs pos="0">
                      <a:schemeClr val="accent1">
                        <a:lumMod val="75000"/>
                      </a:schemeClr>
                    </a:gs>
                  </a:gsLst>
                  <a:lin ang="5400000" scaled="0"/>
                  <a:tileRect/>
                </a:gradFill>
                <a:latin typeface="+mj-lt"/>
                <a:cs typeface="+mn-ea"/>
                <a:sym typeface="+mn-lt"/>
              </a:rPr>
              <a:t>04</a:t>
            </a:r>
            <a:endParaRPr kumimoji="1" lang="zh-CN" altLang="en-US" sz="9600" dirty="0">
              <a:gradFill flip="none" rotWithShape="1">
                <a:gsLst>
                  <a:gs pos="67000">
                    <a:schemeClr val="accent1">
                      <a:lumMod val="75000"/>
                      <a:alpha val="0"/>
                    </a:schemeClr>
                  </a:gs>
                  <a:gs pos="0">
                    <a:schemeClr val="accent1">
                      <a:lumMod val="75000"/>
                    </a:schemeClr>
                  </a:gs>
                </a:gsLst>
                <a:lin ang="5400000" scaled="0"/>
                <a:tileRect/>
              </a:gradFill>
              <a:latin typeface="+mj-lt"/>
              <a:cs typeface="+mn-ea"/>
              <a:sym typeface="+mn-lt"/>
            </a:endParaRPr>
          </a:p>
        </p:txBody>
      </p:sp>
      <p:sp>
        <p:nvSpPr>
          <p:cNvPr id="15" name="文本框 14">
            <a:extLst>
              <a:ext uri="{FF2B5EF4-FFF2-40B4-BE49-F238E27FC236}">
                <a16:creationId xmlns:a16="http://schemas.microsoft.com/office/drawing/2014/main" id="{FE5D6A9E-8857-42C5-8C3C-0DFEE880AB76}"/>
              </a:ext>
            </a:extLst>
          </p:cNvPr>
          <p:cNvSpPr txBox="1"/>
          <p:nvPr/>
        </p:nvSpPr>
        <p:spPr>
          <a:xfrm>
            <a:off x="4773169" y="3982414"/>
            <a:ext cx="2645664" cy="270536"/>
          </a:xfrm>
          <a:prstGeom prst="rect">
            <a:avLst/>
          </a:prstGeom>
          <a:noFill/>
          <a:effectLst/>
        </p:spPr>
        <p:txBody>
          <a:bodyPr wrap="square" lIns="85039" tIns="42520" rIns="85039" bIns="42520" rtlCol="0">
            <a:noAutofit/>
          </a:bodyPr>
          <a:lstStyle/>
          <a:p>
            <a:pPr algn="dist"/>
            <a:r>
              <a:rPr lang="en-US" altLang="zh-CN" sz="1200">
                <a:cs typeface="+mn-ea"/>
                <a:sym typeface="+mn-lt"/>
              </a:rPr>
              <a:t>Conclusion</a:t>
            </a:r>
            <a:endParaRPr lang="en-US" altLang="zh-CN" sz="1200" dirty="0">
              <a:cs typeface="+mn-ea"/>
              <a:sym typeface="+mn-lt"/>
            </a:endParaRPr>
          </a:p>
        </p:txBody>
      </p:sp>
    </p:spTree>
    <p:extLst>
      <p:ext uri="{BB962C8B-B14F-4D97-AF65-F5344CB8AC3E}">
        <p14:creationId xmlns:p14="http://schemas.microsoft.com/office/powerpoint/2010/main" val="3577887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a:solidFill>
                  <a:schemeClr val="accent1">
                    <a:lumMod val="75000"/>
                  </a:schemeClr>
                </a:solidFill>
                <a:latin typeface="+mj-ea"/>
                <a:ea typeface="+mj-ea"/>
                <a:cs typeface="+mn-ea"/>
                <a:sym typeface="+mn-lt"/>
              </a:rPr>
              <a:t>最后总结</a:t>
            </a:r>
          </a:p>
        </p:txBody>
      </p:sp>
      <p:graphicFrame>
        <p:nvGraphicFramePr>
          <p:cNvPr id="3" name="Chart 1">
            <a:extLst>
              <a:ext uri="{FF2B5EF4-FFF2-40B4-BE49-F238E27FC236}">
                <a16:creationId xmlns:a16="http://schemas.microsoft.com/office/drawing/2014/main" id="{3EF6ED51-C9F7-48ED-A5DD-08918D177D2A}"/>
              </a:ext>
            </a:extLst>
          </p:cNvPr>
          <p:cNvGraphicFramePr/>
          <p:nvPr>
            <p:extLst>
              <p:ext uri="{D42A27DB-BD31-4B8C-83A1-F6EECF244321}">
                <p14:modId xmlns:p14="http://schemas.microsoft.com/office/powerpoint/2010/main" val="1170724306"/>
              </p:ext>
            </p:extLst>
          </p:nvPr>
        </p:nvGraphicFramePr>
        <p:xfrm>
          <a:off x="1093462" y="1888321"/>
          <a:ext cx="5635368" cy="3701653"/>
        </p:xfrm>
        <a:graphic>
          <a:graphicData uri="http://schemas.openxmlformats.org/drawingml/2006/chart">
            <c:chart xmlns:c="http://schemas.openxmlformats.org/drawingml/2006/chart" xmlns:r="http://schemas.openxmlformats.org/officeDocument/2006/relationships" r:id="rId2"/>
          </a:graphicData>
        </a:graphic>
      </p:graphicFrame>
      <p:sp>
        <p:nvSpPr>
          <p:cNvPr id="5" name="椭圆 4">
            <a:extLst>
              <a:ext uri="{FF2B5EF4-FFF2-40B4-BE49-F238E27FC236}">
                <a16:creationId xmlns:a16="http://schemas.microsoft.com/office/drawing/2014/main" id="{1B916E2F-EAB6-4F29-ADB3-1A937B4A4876}"/>
              </a:ext>
            </a:extLst>
          </p:cNvPr>
          <p:cNvSpPr/>
          <p:nvPr/>
        </p:nvSpPr>
        <p:spPr>
          <a:xfrm>
            <a:off x="8308777" y="1973580"/>
            <a:ext cx="1442682" cy="1442682"/>
          </a:xfrm>
          <a:prstGeom prst="ellipse">
            <a:avLst/>
          </a:prstGeom>
          <a:solidFill>
            <a:schemeClr val="bg1"/>
          </a:solidFill>
          <a:ln w="53975">
            <a:solidFill>
              <a:schemeClr val="accent1"/>
            </a:solidFill>
          </a:ln>
          <a:effectLst>
            <a:outerShdw blurRad="368300" sx="102000" sy="102000" algn="ctr" rotWithShape="0">
              <a:schemeClr val="accent1">
                <a:lumMod val="90000"/>
                <a:lumOff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椭圆 5">
            <a:extLst>
              <a:ext uri="{FF2B5EF4-FFF2-40B4-BE49-F238E27FC236}">
                <a16:creationId xmlns:a16="http://schemas.microsoft.com/office/drawing/2014/main" id="{C7AD9EC8-AD0D-4365-AD85-856483DA3D8F}"/>
              </a:ext>
            </a:extLst>
          </p:cNvPr>
          <p:cNvSpPr/>
          <p:nvPr/>
        </p:nvSpPr>
        <p:spPr>
          <a:xfrm>
            <a:off x="8422561" y="2087364"/>
            <a:ext cx="1215115" cy="1215115"/>
          </a:xfrm>
          <a:prstGeom prst="ellipse">
            <a:avLst/>
          </a:prstGeom>
          <a:gradFill>
            <a:gsLst>
              <a:gs pos="53000">
                <a:schemeClr val="accent1"/>
              </a:gs>
              <a:gs pos="0">
                <a:schemeClr val="accent2"/>
              </a:gs>
              <a:gs pos="100000">
                <a:schemeClr val="accent1">
                  <a:lumMod val="75000"/>
                </a:schemeClr>
              </a:gs>
            </a:gsLst>
            <a:path path="circle">
              <a:fillToRect r="100000" b="100000"/>
            </a:path>
          </a:gradFill>
          <a:ln>
            <a:noFill/>
          </a:ln>
          <a:effectLst>
            <a:outerShdw blurRad="190500" dist="381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 name="lab-flask_77311">
            <a:extLst>
              <a:ext uri="{FF2B5EF4-FFF2-40B4-BE49-F238E27FC236}">
                <a16:creationId xmlns:a16="http://schemas.microsoft.com/office/drawing/2014/main" id="{DB855351-A739-4DE6-AFBD-4F6DC95E8043}"/>
              </a:ext>
            </a:extLst>
          </p:cNvPr>
          <p:cNvSpPr/>
          <p:nvPr/>
        </p:nvSpPr>
        <p:spPr>
          <a:xfrm>
            <a:off x="8866766" y="2240361"/>
            <a:ext cx="326705" cy="454560"/>
          </a:xfrm>
          <a:custGeom>
            <a:avLst/>
            <a:gdLst>
              <a:gd name="connsiteX0" fmla="*/ 264916 w 435254"/>
              <a:gd name="connsiteY0" fmla="*/ 387002 h 605592"/>
              <a:gd name="connsiteX1" fmla="*/ 232980 w 435254"/>
              <a:gd name="connsiteY1" fmla="*/ 444284 h 605592"/>
              <a:gd name="connsiteX2" fmla="*/ 290446 w 435254"/>
              <a:gd name="connsiteY2" fmla="*/ 476076 h 605592"/>
              <a:gd name="connsiteX3" fmla="*/ 322289 w 435254"/>
              <a:gd name="connsiteY3" fmla="*/ 418794 h 605592"/>
              <a:gd name="connsiteX4" fmla="*/ 264916 w 435254"/>
              <a:gd name="connsiteY4" fmla="*/ 387002 h 605592"/>
              <a:gd name="connsiteX5" fmla="*/ 139402 w 435254"/>
              <a:gd name="connsiteY5" fmla="*/ 338432 h 605592"/>
              <a:gd name="connsiteX6" fmla="*/ 295830 w 435254"/>
              <a:gd name="connsiteY6" fmla="*/ 338432 h 605592"/>
              <a:gd name="connsiteX7" fmla="*/ 380961 w 435254"/>
              <a:gd name="connsiteY7" fmla="*/ 497395 h 605592"/>
              <a:gd name="connsiteX8" fmla="*/ 379940 w 435254"/>
              <a:gd name="connsiteY8" fmla="*/ 538271 h 605592"/>
              <a:gd name="connsiteX9" fmla="*/ 344291 w 435254"/>
              <a:gd name="connsiteY9" fmla="*/ 558384 h 605592"/>
              <a:gd name="connsiteX10" fmla="*/ 90941 w 435254"/>
              <a:gd name="connsiteY10" fmla="*/ 558384 h 605592"/>
              <a:gd name="connsiteX11" fmla="*/ 55385 w 435254"/>
              <a:gd name="connsiteY11" fmla="*/ 538271 h 605592"/>
              <a:gd name="connsiteX12" fmla="*/ 54364 w 435254"/>
              <a:gd name="connsiteY12" fmla="*/ 497395 h 605592"/>
              <a:gd name="connsiteX13" fmla="*/ 206517 w 435254"/>
              <a:gd name="connsiteY13" fmla="*/ 242939 h 605592"/>
              <a:gd name="connsiteX14" fmla="*/ 242338 w 435254"/>
              <a:gd name="connsiteY14" fmla="*/ 262869 h 605592"/>
              <a:gd name="connsiteX15" fmla="*/ 222386 w 435254"/>
              <a:gd name="connsiteY15" fmla="*/ 298651 h 605592"/>
              <a:gd name="connsiteX16" fmla="*/ 186565 w 435254"/>
              <a:gd name="connsiteY16" fmla="*/ 278813 h 605592"/>
              <a:gd name="connsiteX17" fmla="*/ 206517 w 435254"/>
              <a:gd name="connsiteY17" fmla="*/ 242939 h 605592"/>
              <a:gd name="connsiteX18" fmla="*/ 247634 w 435254"/>
              <a:gd name="connsiteY18" fmla="*/ 115529 h 605592"/>
              <a:gd name="connsiteX19" fmla="*/ 277725 w 435254"/>
              <a:gd name="connsiteY19" fmla="*/ 132203 h 605592"/>
              <a:gd name="connsiteX20" fmla="*/ 261007 w 435254"/>
              <a:gd name="connsiteY20" fmla="*/ 162123 h 605592"/>
              <a:gd name="connsiteX21" fmla="*/ 231009 w 435254"/>
              <a:gd name="connsiteY21" fmla="*/ 145542 h 605592"/>
              <a:gd name="connsiteX22" fmla="*/ 247634 w 435254"/>
              <a:gd name="connsiteY22" fmla="*/ 115529 h 605592"/>
              <a:gd name="connsiteX23" fmla="*/ 150273 w 435254"/>
              <a:gd name="connsiteY23" fmla="*/ 71748 h 605592"/>
              <a:gd name="connsiteX24" fmla="*/ 150273 w 435254"/>
              <a:gd name="connsiteY24" fmla="*/ 263353 h 605592"/>
              <a:gd name="connsiteX25" fmla="*/ 32555 w 435254"/>
              <a:gd name="connsiteY25" fmla="*/ 483510 h 605592"/>
              <a:gd name="connsiteX26" fmla="*/ 34134 w 435254"/>
              <a:gd name="connsiteY26" fmla="*/ 548769 h 605592"/>
              <a:gd name="connsiteX27" fmla="*/ 90950 w 435254"/>
              <a:gd name="connsiteY27" fmla="*/ 580935 h 605592"/>
              <a:gd name="connsiteX28" fmla="*/ 344304 w 435254"/>
              <a:gd name="connsiteY28" fmla="*/ 580935 h 605592"/>
              <a:gd name="connsiteX29" fmla="*/ 401120 w 435254"/>
              <a:gd name="connsiteY29" fmla="*/ 548769 h 605592"/>
              <a:gd name="connsiteX30" fmla="*/ 402791 w 435254"/>
              <a:gd name="connsiteY30" fmla="*/ 483510 h 605592"/>
              <a:gd name="connsiteX31" fmla="*/ 284981 w 435254"/>
              <a:gd name="connsiteY31" fmla="*/ 263353 h 605592"/>
              <a:gd name="connsiteX32" fmla="*/ 284981 w 435254"/>
              <a:gd name="connsiteY32" fmla="*/ 71748 h 605592"/>
              <a:gd name="connsiteX33" fmla="*/ 96799 w 435254"/>
              <a:gd name="connsiteY33" fmla="*/ 0 h 605592"/>
              <a:gd name="connsiteX34" fmla="*/ 337527 w 435254"/>
              <a:gd name="connsiteY34" fmla="*/ 0 h 605592"/>
              <a:gd name="connsiteX35" fmla="*/ 373548 w 435254"/>
              <a:gd name="connsiteY35" fmla="*/ 35874 h 605592"/>
              <a:gd name="connsiteX36" fmla="*/ 337527 w 435254"/>
              <a:gd name="connsiteY36" fmla="*/ 71748 h 605592"/>
              <a:gd name="connsiteX37" fmla="*/ 309768 w 435254"/>
              <a:gd name="connsiteY37" fmla="*/ 71748 h 605592"/>
              <a:gd name="connsiteX38" fmla="*/ 309768 w 435254"/>
              <a:gd name="connsiteY38" fmla="*/ 257235 h 605592"/>
              <a:gd name="connsiteX39" fmla="*/ 424608 w 435254"/>
              <a:gd name="connsiteY39" fmla="*/ 471923 h 605592"/>
              <a:gd name="connsiteX40" fmla="*/ 422380 w 435254"/>
              <a:gd name="connsiteY40" fmla="*/ 561468 h 605592"/>
              <a:gd name="connsiteX41" fmla="*/ 344304 w 435254"/>
              <a:gd name="connsiteY41" fmla="*/ 605592 h 605592"/>
              <a:gd name="connsiteX42" fmla="*/ 90950 w 435254"/>
              <a:gd name="connsiteY42" fmla="*/ 605592 h 605592"/>
              <a:gd name="connsiteX43" fmla="*/ 12874 w 435254"/>
              <a:gd name="connsiteY43" fmla="*/ 561468 h 605592"/>
              <a:gd name="connsiteX44" fmla="*/ 10646 w 435254"/>
              <a:gd name="connsiteY44" fmla="*/ 471923 h 605592"/>
              <a:gd name="connsiteX45" fmla="*/ 125579 w 435254"/>
              <a:gd name="connsiteY45" fmla="*/ 257235 h 605592"/>
              <a:gd name="connsiteX46" fmla="*/ 125579 w 435254"/>
              <a:gd name="connsiteY46" fmla="*/ 71748 h 605592"/>
              <a:gd name="connsiteX47" fmla="*/ 96799 w 435254"/>
              <a:gd name="connsiteY47" fmla="*/ 71748 h 605592"/>
              <a:gd name="connsiteX48" fmla="*/ 61799 w 435254"/>
              <a:gd name="connsiteY48" fmla="*/ 35874 h 605592"/>
              <a:gd name="connsiteX49" fmla="*/ 96799 w 435254"/>
              <a:gd name="connsiteY49"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5254" h="605592">
                <a:moveTo>
                  <a:pt x="264916" y="387002"/>
                </a:moveTo>
                <a:cubicBezTo>
                  <a:pt x="240222" y="393953"/>
                  <a:pt x="225925" y="419628"/>
                  <a:pt x="232980" y="444284"/>
                </a:cubicBezTo>
                <a:cubicBezTo>
                  <a:pt x="240036" y="468846"/>
                  <a:pt x="265752" y="483120"/>
                  <a:pt x="290446" y="476076"/>
                </a:cubicBezTo>
                <a:cubicBezTo>
                  <a:pt x="315048" y="469032"/>
                  <a:pt x="329344" y="443357"/>
                  <a:pt x="322289" y="418794"/>
                </a:cubicBezTo>
                <a:cubicBezTo>
                  <a:pt x="315233" y="394139"/>
                  <a:pt x="289518" y="379957"/>
                  <a:pt x="264916" y="387002"/>
                </a:cubicBezTo>
                <a:close/>
                <a:moveTo>
                  <a:pt x="139402" y="338432"/>
                </a:moveTo>
                <a:lnTo>
                  <a:pt x="295830" y="338432"/>
                </a:lnTo>
                <a:lnTo>
                  <a:pt x="380961" y="497395"/>
                </a:lnTo>
                <a:cubicBezTo>
                  <a:pt x="387831" y="510278"/>
                  <a:pt x="387367" y="525758"/>
                  <a:pt x="379940" y="538271"/>
                </a:cubicBezTo>
                <a:cubicBezTo>
                  <a:pt x="372420" y="550784"/>
                  <a:pt x="358866" y="558384"/>
                  <a:pt x="344291" y="558384"/>
                </a:cubicBezTo>
                <a:lnTo>
                  <a:pt x="90941" y="558384"/>
                </a:lnTo>
                <a:cubicBezTo>
                  <a:pt x="76366" y="558384"/>
                  <a:pt x="62905" y="550784"/>
                  <a:pt x="55385" y="538271"/>
                </a:cubicBezTo>
                <a:cubicBezTo>
                  <a:pt x="47865" y="525758"/>
                  <a:pt x="47494" y="510278"/>
                  <a:pt x="54364" y="497395"/>
                </a:cubicBezTo>
                <a:close/>
                <a:moveTo>
                  <a:pt x="206517" y="242939"/>
                </a:moveTo>
                <a:cubicBezTo>
                  <a:pt x="221829" y="238582"/>
                  <a:pt x="237884" y="247481"/>
                  <a:pt x="242338" y="262869"/>
                </a:cubicBezTo>
                <a:cubicBezTo>
                  <a:pt x="246700" y="278257"/>
                  <a:pt x="237791" y="294201"/>
                  <a:pt x="222386" y="298651"/>
                </a:cubicBezTo>
                <a:cubicBezTo>
                  <a:pt x="206981" y="303008"/>
                  <a:pt x="191019" y="294109"/>
                  <a:pt x="186565" y="278813"/>
                </a:cubicBezTo>
                <a:cubicBezTo>
                  <a:pt x="182203" y="263425"/>
                  <a:pt x="191112" y="247388"/>
                  <a:pt x="206517" y="242939"/>
                </a:cubicBezTo>
                <a:close/>
                <a:moveTo>
                  <a:pt x="247634" y="115529"/>
                </a:moveTo>
                <a:cubicBezTo>
                  <a:pt x="260543" y="111917"/>
                  <a:pt x="274010" y="119327"/>
                  <a:pt x="277725" y="132203"/>
                </a:cubicBezTo>
                <a:cubicBezTo>
                  <a:pt x="281347" y="145079"/>
                  <a:pt x="273917" y="158418"/>
                  <a:pt x="261007" y="162123"/>
                </a:cubicBezTo>
                <a:cubicBezTo>
                  <a:pt x="248191" y="165829"/>
                  <a:pt x="234724" y="158326"/>
                  <a:pt x="231009" y="145542"/>
                </a:cubicBezTo>
                <a:cubicBezTo>
                  <a:pt x="227294" y="132666"/>
                  <a:pt x="234817" y="119235"/>
                  <a:pt x="247634" y="115529"/>
                </a:cubicBezTo>
                <a:close/>
                <a:moveTo>
                  <a:pt x="150273" y="71748"/>
                </a:moveTo>
                <a:lnTo>
                  <a:pt x="150273" y="263353"/>
                </a:lnTo>
                <a:lnTo>
                  <a:pt x="32555" y="483510"/>
                </a:lnTo>
                <a:cubicBezTo>
                  <a:pt x="21601" y="503903"/>
                  <a:pt x="22251" y="528931"/>
                  <a:pt x="34134" y="548769"/>
                </a:cubicBezTo>
                <a:cubicBezTo>
                  <a:pt x="46017" y="568606"/>
                  <a:pt x="67834" y="580935"/>
                  <a:pt x="90950" y="580935"/>
                </a:cubicBezTo>
                <a:lnTo>
                  <a:pt x="344304" y="580935"/>
                </a:lnTo>
                <a:cubicBezTo>
                  <a:pt x="367420" y="580935"/>
                  <a:pt x="389237" y="568606"/>
                  <a:pt x="401120" y="548769"/>
                </a:cubicBezTo>
                <a:cubicBezTo>
                  <a:pt x="413096" y="528931"/>
                  <a:pt x="413653" y="503903"/>
                  <a:pt x="402791" y="483510"/>
                </a:cubicBezTo>
                <a:lnTo>
                  <a:pt x="284981" y="263353"/>
                </a:lnTo>
                <a:lnTo>
                  <a:pt x="284981" y="71748"/>
                </a:lnTo>
                <a:close/>
                <a:moveTo>
                  <a:pt x="96799" y="0"/>
                </a:moveTo>
                <a:lnTo>
                  <a:pt x="337527" y="0"/>
                </a:lnTo>
                <a:cubicBezTo>
                  <a:pt x="357394" y="0"/>
                  <a:pt x="373548" y="16036"/>
                  <a:pt x="373548" y="35874"/>
                </a:cubicBezTo>
                <a:cubicBezTo>
                  <a:pt x="373548" y="55711"/>
                  <a:pt x="357394" y="71748"/>
                  <a:pt x="337527" y="71748"/>
                </a:cubicBezTo>
                <a:lnTo>
                  <a:pt x="309768" y="71748"/>
                </a:lnTo>
                <a:lnTo>
                  <a:pt x="309768" y="257235"/>
                </a:lnTo>
                <a:lnTo>
                  <a:pt x="424608" y="471923"/>
                </a:lnTo>
                <a:cubicBezTo>
                  <a:pt x="439555" y="499917"/>
                  <a:pt x="438719" y="534215"/>
                  <a:pt x="422380" y="561468"/>
                </a:cubicBezTo>
                <a:cubicBezTo>
                  <a:pt x="406041" y="588721"/>
                  <a:pt x="376147" y="605592"/>
                  <a:pt x="344304" y="605592"/>
                </a:cubicBezTo>
                <a:lnTo>
                  <a:pt x="90950" y="605592"/>
                </a:lnTo>
                <a:cubicBezTo>
                  <a:pt x="59200" y="605592"/>
                  <a:pt x="29213" y="588721"/>
                  <a:pt x="12874" y="561468"/>
                </a:cubicBezTo>
                <a:cubicBezTo>
                  <a:pt x="-3465" y="534215"/>
                  <a:pt x="-4301" y="499917"/>
                  <a:pt x="10646" y="471923"/>
                </a:cubicBezTo>
                <a:lnTo>
                  <a:pt x="125579" y="257235"/>
                </a:lnTo>
                <a:lnTo>
                  <a:pt x="125579" y="71748"/>
                </a:lnTo>
                <a:lnTo>
                  <a:pt x="96799" y="71748"/>
                </a:lnTo>
                <a:cubicBezTo>
                  <a:pt x="77396" y="71284"/>
                  <a:pt x="61799" y="55433"/>
                  <a:pt x="61799" y="35874"/>
                </a:cubicBezTo>
                <a:cubicBezTo>
                  <a:pt x="61799" y="16407"/>
                  <a:pt x="77396" y="556"/>
                  <a:pt x="96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文本框 24">
            <a:extLst>
              <a:ext uri="{FF2B5EF4-FFF2-40B4-BE49-F238E27FC236}">
                <a16:creationId xmlns:a16="http://schemas.microsoft.com/office/drawing/2014/main" id="{0E170406-CD64-4ABD-BDA3-C754DA33E0C6}"/>
              </a:ext>
            </a:extLst>
          </p:cNvPr>
          <p:cNvSpPr txBox="1"/>
          <p:nvPr/>
        </p:nvSpPr>
        <p:spPr>
          <a:xfrm>
            <a:off x="8717953" y="2748967"/>
            <a:ext cx="692497" cy="276999"/>
          </a:xfrm>
          <a:prstGeom prst="rect">
            <a:avLst/>
          </a:prstGeom>
          <a:noFill/>
        </p:spPr>
        <p:txBody>
          <a:bodyPr wrap="non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关键词</a:t>
            </a:r>
          </a:p>
        </p:txBody>
      </p:sp>
      <p:sp>
        <p:nvSpPr>
          <p:cNvPr id="9" name="椭圆 8">
            <a:extLst>
              <a:ext uri="{FF2B5EF4-FFF2-40B4-BE49-F238E27FC236}">
                <a16:creationId xmlns:a16="http://schemas.microsoft.com/office/drawing/2014/main" id="{DF3E6971-97CB-4C75-94FD-6640803417A4}"/>
              </a:ext>
            </a:extLst>
          </p:cNvPr>
          <p:cNvSpPr/>
          <p:nvPr/>
        </p:nvSpPr>
        <p:spPr>
          <a:xfrm>
            <a:off x="7197568" y="3739148"/>
            <a:ext cx="1442682" cy="1442682"/>
          </a:xfrm>
          <a:prstGeom prst="ellipse">
            <a:avLst/>
          </a:prstGeom>
          <a:solidFill>
            <a:schemeClr val="bg1"/>
          </a:solidFill>
          <a:ln w="53975">
            <a:solidFill>
              <a:schemeClr val="accent1"/>
            </a:solidFill>
          </a:ln>
          <a:effectLst>
            <a:outerShdw blurRad="368300" sx="102000" sy="102000" algn="ctr" rotWithShape="0">
              <a:schemeClr val="accent1">
                <a:lumMod val="90000"/>
                <a:lumOff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椭圆 9">
            <a:extLst>
              <a:ext uri="{FF2B5EF4-FFF2-40B4-BE49-F238E27FC236}">
                <a16:creationId xmlns:a16="http://schemas.microsoft.com/office/drawing/2014/main" id="{355E6E44-3AF2-4624-AB17-B9993B677007}"/>
              </a:ext>
            </a:extLst>
          </p:cNvPr>
          <p:cNvSpPr/>
          <p:nvPr/>
        </p:nvSpPr>
        <p:spPr>
          <a:xfrm>
            <a:off x="7311352" y="3852932"/>
            <a:ext cx="1215115" cy="1215115"/>
          </a:xfrm>
          <a:prstGeom prst="ellipse">
            <a:avLst/>
          </a:prstGeom>
          <a:gradFill>
            <a:gsLst>
              <a:gs pos="53000">
                <a:schemeClr val="accent1"/>
              </a:gs>
              <a:gs pos="0">
                <a:schemeClr val="accent2"/>
              </a:gs>
              <a:gs pos="100000">
                <a:schemeClr val="accent1">
                  <a:lumMod val="75000"/>
                </a:schemeClr>
              </a:gs>
            </a:gsLst>
            <a:path path="circle">
              <a:fillToRect r="100000" b="100000"/>
            </a:path>
          </a:gradFill>
          <a:ln>
            <a:noFill/>
          </a:ln>
          <a:effectLst>
            <a:outerShdw blurRad="190500" dist="381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文本框 30">
            <a:extLst>
              <a:ext uri="{FF2B5EF4-FFF2-40B4-BE49-F238E27FC236}">
                <a16:creationId xmlns:a16="http://schemas.microsoft.com/office/drawing/2014/main" id="{45FAA3E7-3E23-4931-B6AE-9E4C8F67DD13}"/>
              </a:ext>
            </a:extLst>
          </p:cNvPr>
          <p:cNvSpPr txBox="1"/>
          <p:nvPr/>
        </p:nvSpPr>
        <p:spPr>
          <a:xfrm>
            <a:off x="7606743" y="4514535"/>
            <a:ext cx="692497" cy="276999"/>
          </a:xfrm>
          <a:prstGeom prst="rect">
            <a:avLst/>
          </a:prstGeom>
          <a:noFill/>
        </p:spPr>
        <p:txBody>
          <a:bodyPr wrap="non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关键词</a:t>
            </a:r>
          </a:p>
        </p:txBody>
      </p:sp>
      <p:sp>
        <p:nvSpPr>
          <p:cNvPr id="12" name="椭圆 11">
            <a:extLst>
              <a:ext uri="{FF2B5EF4-FFF2-40B4-BE49-F238E27FC236}">
                <a16:creationId xmlns:a16="http://schemas.microsoft.com/office/drawing/2014/main" id="{CD5D23E4-B9F9-4CDE-9E25-F7F71A0186BC}"/>
              </a:ext>
            </a:extLst>
          </p:cNvPr>
          <p:cNvSpPr/>
          <p:nvPr/>
        </p:nvSpPr>
        <p:spPr>
          <a:xfrm>
            <a:off x="9453918" y="3739148"/>
            <a:ext cx="1442682" cy="1442682"/>
          </a:xfrm>
          <a:prstGeom prst="ellipse">
            <a:avLst/>
          </a:prstGeom>
          <a:solidFill>
            <a:schemeClr val="bg1"/>
          </a:solidFill>
          <a:ln w="53975">
            <a:solidFill>
              <a:schemeClr val="accent1"/>
            </a:solidFill>
          </a:ln>
          <a:effectLst>
            <a:outerShdw blurRad="368300" sx="102000" sy="102000" algn="ctr" rotWithShape="0">
              <a:schemeClr val="accent1">
                <a:lumMod val="90000"/>
                <a:lumOff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椭圆 12">
            <a:extLst>
              <a:ext uri="{FF2B5EF4-FFF2-40B4-BE49-F238E27FC236}">
                <a16:creationId xmlns:a16="http://schemas.microsoft.com/office/drawing/2014/main" id="{38DB696B-B402-4B42-95AE-4257DC04B414}"/>
              </a:ext>
            </a:extLst>
          </p:cNvPr>
          <p:cNvSpPr/>
          <p:nvPr/>
        </p:nvSpPr>
        <p:spPr>
          <a:xfrm>
            <a:off x="9567702" y="3852932"/>
            <a:ext cx="1215115" cy="1215115"/>
          </a:xfrm>
          <a:prstGeom prst="ellipse">
            <a:avLst/>
          </a:prstGeom>
          <a:gradFill>
            <a:gsLst>
              <a:gs pos="53000">
                <a:schemeClr val="accent1"/>
              </a:gs>
              <a:gs pos="0">
                <a:schemeClr val="accent2"/>
              </a:gs>
              <a:gs pos="100000">
                <a:schemeClr val="accent1">
                  <a:lumMod val="75000"/>
                </a:schemeClr>
              </a:gs>
            </a:gsLst>
            <a:path path="circle">
              <a:fillToRect r="100000" b="100000"/>
            </a:path>
          </a:gradFill>
          <a:ln>
            <a:noFill/>
          </a:ln>
          <a:effectLst>
            <a:outerShdw blurRad="190500" dist="381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文本框 35">
            <a:extLst>
              <a:ext uri="{FF2B5EF4-FFF2-40B4-BE49-F238E27FC236}">
                <a16:creationId xmlns:a16="http://schemas.microsoft.com/office/drawing/2014/main" id="{F9E3C331-7A9F-48DE-8A1A-054B5BE96320}"/>
              </a:ext>
            </a:extLst>
          </p:cNvPr>
          <p:cNvSpPr txBox="1"/>
          <p:nvPr/>
        </p:nvSpPr>
        <p:spPr>
          <a:xfrm>
            <a:off x="9863094" y="4514535"/>
            <a:ext cx="692497" cy="276999"/>
          </a:xfrm>
          <a:prstGeom prst="rect">
            <a:avLst/>
          </a:prstGeom>
          <a:noFill/>
        </p:spPr>
        <p:txBody>
          <a:bodyPr wrap="non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关键词</a:t>
            </a:r>
          </a:p>
        </p:txBody>
      </p:sp>
      <p:sp>
        <p:nvSpPr>
          <p:cNvPr id="15" name="shop_346547">
            <a:extLst>
              <a:ext uri="{FF2B5EF4-FFF2-40B4-BE49-F238E27FC236}">
                <a16:creationId xmlns:a16="http://schemas.microsoft.com/office/drawing/2014/main" id="{8FBC4E30-6EF5-478A-9698-86A9A58167FE}"/>
              </a:ext>
            </a:extLst>
          </p:cNvPr>
          <p:cNvSpPr/>
          <p:nvPr/>
        </p:nvSpPr>
        <p:spPr>
          <a:xfrm>
            <a:off x="7729412" y="4037373"/>
            <a:ext cx="378992" cy="378897"/>
          </a:xfrm>
          <a:custGeom>
            <a:avLst/>
            <a:gdLst>
              <a:gd name="connsiteX0" fmla="*/ 339625 w 606239"/>
              <a:gd name="connsiteY0" fmla="*/ 410867 h 606087"/>
              <a:gd name="connsiteX1" fmla="*/ 339625 w 606239"/>
              <a:gd name="connsiteY1" fmla="*/ 511555 h 606087"/>
              <a:gd name="connsiteX2" fmla="*/ 486677 w 606239"/>
              <a:gd name="connsiteY2" fmla="*/ 511555 h 606087"/>
              <a:gd name="connsiteX3" fmla="*/ 486677 w 606239"/>
              <a:gd name="connsiteY3" fmla="*/ 410867 h 606087"/>
              <a:gd name="connsiteX4" fmla="*/ 117843 w 606239"/>
              <a:gd name="connsiteY4" fmla="*/ 298351 h 606087"/>
              <a:gd name="connsiteX5" fmla="*/ 179572 w 606239"/>
              <a:gd name="connsiteY5" fmla="*/ 324124 h 606087"/>
              <a:gd name="connsiteX6" fmla="*/ 241302 w 606239"/>
              <a:gd name="connsiteY6" fmla="*/ 298351 h 606087"/>
              <a:gd name="connsiteX7" fmla="*/ 303127 w 606239"/>
              <a:gd name="connsiteY7" fmla="*/ 324124 h 606087"/>
              <a:gd name="connsiteX8" fmla="*/ 364856 w 606239"/>
              <a:gd name="connsiteY8" fmla="*/ 298351 h 606087"/>
              <a:gd name="connsiteX9" fmla="*/ 426585 w 606239"/>
              <a:gd name="connsiteY9" fmla="*/ 324124 h 606087"/>
              <a:gd name="connsiteX10" fmla="*/ 488411 w 606239"/>
              <a:gd name="connsiteY10" fmla="*/ 298351 h 606087"/>
              <a:gd name="connsiteX11" fmla="*/ 550140 w 606239"/>
              <a:gd name="connsiteY11" fmla="*/ 324124 h 606087"/>
              <a:gd name="connsiteX12" fmla="*/ 559385 w 606239"/>
              <a:gd name="connsiteY12" fmla="*/ 323547 h 606087"/>
              <a:gd name="connsiteX13" fmla="*/ 559385 w 606239"/>
              <a:gd name="connsiteY13" fmla="*/ 606087 h 606087"/>
              <a:gd name="connsiteX14" fmla="*/ 269518 w 606239"/>
              <a:gd name="connsiteY14" fmla="*/ 606087 h 606087"/>
              <a:gd name="connsiteX15" fmla="*/ 269518 w 606239"/>
              <a:gd name="connsiteY15" fmla="*/ 410867 h 606087"/>
              <a:gd name="connsiteX16" fmla="*/ 123525 w 606239"/>
              <a:gd name="connsiteY16" fmla="*/ 410867 h 606087"/>
              <a:gd name="connsiteX17" fmla="*/ 123525 w 606239"/>
              <a:gd name="connsiteY17" fmla="*/ 606087 h 606087"/>
              <a:gd name="connsiteX18" fmla="*/ 46869 w 606239"/>
              <a:gd name="connsiteY18" fmla="*/ 606087 h 606087"/>
              <a:gd name="connsiteX19" fmla="*/ 46869 w 606239"/>
              <a:gd name="connsiteY19" fmla="*/ 323547 h 606087"/>
              <a:gd name="connsiteX20" fmla="*/ 56018 w 606239"/>
              <a:gd name="connsiteY20" fmla="*/ 324124 h 606087"/>
              <a:gd name="connsiteX21" fmla="*/ 117843 w 606239"/>
              <a:gd name="connsiteY21" fmla="*/ 298351 h 606087"/>
              <a:gd name="connsiteX22" fmla="*/ 194887 w 606239"/>
              <a:gd name="connsiteY22" fmla="*/ 0 h 606087"/>
              <a:gd name="connsiteX23" fmla="*/ 411297 w 606239"/>
              <a:gd name="connsiteY23" fmla="*/ 0 h 606087"/>
              <a:gd name="connsiteX24" fmla="*/ 411297 w 606239"/>
              <a:gd name="connsiteY24" fmla="*/ 55101 h 606087"/>
              <a:gd name="connsiteX25" fmla="*/ 509053 w 606239"/>
              <a:gd name="connsiteY25" fmla="*/ 55101 h 606087"/>
              <a:gd name="connsiteX26" fmla="*/ 599489 w 606239"/>
              <a:gd name="connsiteY26" fmla="*/ 213287 h 606087"/>
              <a:gd name="connsiteX27" fmla="*/ 557401 w 606239"/>
              <a:gd name="connsiteY27" fmla="*/ 298390 h 606087"/>
              <a:gd name="connsiteX28" fmla="*/ 550178 w 606239"/>
              <a:gd name="connsiteY28" fmla="*/ 298774 h 606087"/>
              <a:gd name="connsiteX29" fmla="*/ 488442 w 606239"/>
              <a:gd name="connsiteY29" fmla="*/ 237135 h 606087"/>
              <a:gd name="connsiteX30" fmla="*/ 426611 w 606239"/>
              <a:gd name="connsiteY30" fmla="*/ 298774 h 606087"/>
              <a:gd name="connsiteX31" fmla="*/ 364875 w 606239"/>
              <a:gd name="connsiteY31" fmla="*/ 237135 h 606087"/>
              <a:gd name="connsiteX32" fmla="*/ 303140 w 606239"/>
              <a:gd name="connsiteY32" fmla="*/ 298774 h 606087"/>
              <a:gd name="connsiteX33" fmla="*/ 241309 w 606239"/>
              <a:gd name="connsiteY33" fmla="*/ 237135 h 606087"/>
              <a:gd name="connsiteX34" fmla="*/ 179573 w 606239"/>
              <a:gd name="connsiteY34" fmla="*/ 298774 h 606087"/>
              <a:gd name="connsiteX35" fmla="*/ 117838 w 606239"/>
              <a:gd name="connsiteY35" fmla="*/ 237135 h 606087"/>
              <a:gd name="connsiteX36" fmla="*/ 56007 w 606239"/>
              <a:gd name="connsiteY36" fmla="*/ 298774 h 606087"/>
              <a:gd name="connsiteX37" fmla="*/ 48880 w 606239"/>
              <a:gd name="connsiteY37" fmla="*/ 298390 h 606087"/>
              <a:gd name="connsiteX38" fmla="*/ 6792 w 606239"/>
              <a:gd name="connsiteY38" fmla="*/ 213287 h 606087"/>
              <a:gd name="connsiteX39" fmla="*/ 97228 w 606239"/>
              <a:gd name="connsiteY39" fmla="*/ 55101 h 606087"/>
              <a:gd name="connsiteX40" fmla="*/ 194887 w 606239"/>
              <a:gd name="connsiteY40" fmla="*/ 55101 h 6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6239" h="606087">
                <a:moveTo>
                  <a:pt x="339625" y="410867"/>
                </a:moveTo>
                <a:lnTo>
                  <a:pt x="339625" y="511555"/>
                </a:lnTo>
                <a:lnTo>
                  <a:pt x="486677" y="511555"/>
                </a:lnTo>
                <a:lnTo>
                  <a:pt x="486677" y="410867"/>
                </a:lnTo>
                <a:close/>
                <a:moveTo>
                  <a:pt x="117843" y="298351"/>
                </a:moveTo>
                <a:cubicBezTo>
                  <a:pt x="133637" y="314315"/>
                  <a:pt x="155497" y="324124"/>
                  <a:pt x="179572" y="324124"/>
                </a:cubicBezTo>
                <a:cubicBezTo>
                  <a:pt x="203744" y="324124"/>
                  <a:pt x="225604" y="314315"/>
                  <a:pt x="241302" y="298351"/>
                </a:cubicBezTo>
                <a:cubicBezTo>
                  <a:pt x="257095" y="314315"/>
                  <a:pt x="278955" y="324124"/>
                  <a:pt x="303127" y="324124"/>
                </a:cubicBezTo>
                <a:cubicBezTo>
                  <a:pt x="327202" y="324124"/>
                  <a:pt x="349063" y="314315"/>
                  <a:pt x="364856" y="298351"/>
                </a:cubicBezTo>
                <a:cubicBezTo>
                  <a:pt x="380650" y="314315"/>
                  <a:pt x="402510" y="324124"/>
                  <a:pt x="426585" y="324124"/>
                </a:cubicBezTo>
                <a:cubicBezTo>
                  <a:pt x="450757" y="324124"/>
                  <a:pt x="472617" y="314315"/>
                  <a:pt x="488411" y="298351"/>
                </a:cubicBezTo>
                <a:cubicBezTo>
                  <a:pt x="504204" y="314315"/>
                  <a:pt x="526065" y="324124"/>
                  <a:pt x="550140" y="324124"/>
                </a:cubicBezTo>
                <a:cubicBezTo>
                  <a:pt x="553222" y="324124"/>
                  <a:pt x="556303" y="323932"/>
                  <a:pt x="559385" y="323547"/>
                </a:cubicBezTo>
                <a:lnTo>
                  <a:pt x="559385" y="606087"/>
                </a:lnTo>
                <a:lnTo>
                  <a:pt x="269518" y="606087"/>
                </a:lnTo>
                <a:lnTo>
                  <a:pt x="269518" y="410867"/>
                </a:lnTo>
                <a:lnTo>
                  <a:pt x="123525" y="410867"/>
                </a:lnTo>
                <a:lnTo>
                  <a:pt x="123525" y="606087"/>
                </a:lnTo>
                <a:lnTo>
                  <a:pt x="46869" y="606087"/>
                </a:lnTo>
                <a:lnTo>
                  <a:pt x="46869" y="323547"/>
                </a:lnTo>
                <a:cubicBezTo>
                  <a:pt x="49854" y="323932"/>
                  <a:pt x="52936" y="324124"/>
                  <a:pt x="56018" y="324124"/>
                </a:cubicBezTo>
                <a:cubicBezTo>
                  <a:pt x="80189" y="324124"/>
                  <a:pt x="102050" y="314315"/>
                  <a:pt x="117843" y="298351"/>
                </a:cubicBezTo>
                <a:close/>
                <a:moveTo>
                  <a:pt x="194887" y="0"/>
                </a:moveTo>
                <a:lnTo>
                  <a:pt x="411297" y="0"/>
                </a:lnTo>
                <a:lnTo>
                  <a:pt x="411297" y="55101"/>
                </a:lnTo>
                <a:lnTo>
                  <a:pt x="509053" y="55101"/>
                </a:lnTo>
                <a:lnTo>
                  <a:pt x="599489" y="213287"/>
                </a:lnTo>
                <a:cubicBezTo>
                  <a:pt x="617884" y="248578"/>
                  <a:pt x="596985" y="293774"/>
                  <a:pt x="557401" y="298390"/>
                </a:cubicBezTo>
                <a:cubicBezTo>
                  <a:pt x="554993" y="298678"/>
                  <a:pt x="552585" y="298774"/>
                  <a:pt x="550178" y="298774"/>
                </a:cubicBezTo>
                <a:cubicBezTo>
                  <a:pt x="516083" y="298774"/>
                  <a:pt x="488442" y="271176"/>
                  <a:pt x="488442" y="237135"/>
                </a:cubicBezTo>
                <a:cubicBezTo>
                  <a:pt x="488442" y="271176"/>
                  <a:pt x="460801" y="298774"/>
                  <a:pt x="426611" y="298774"/>
                </a:cubicBezTo>
                <a:cubicBezTo>
                  <a:pt x="392517" y="298774"/>
                  <a:pt x="364875" y="271176"/>
                  <a:pt x="364875" y="237135"/>
                </a:cubicBezTo>
                <a:cubicBezTo>
                  <a:pt x="364875" y="271176"/>
                  <a:pt x="337234" y="298774"/>
                  <a:pt x="303140" y="298774"/>
                </a:cubicBezTo>
                <a:cubicBezTo>
                  <a:pt x="269046" y="298774"/>
                  <a:pt x="241309" y="271176"/>
                  <a:pt x="241309" y="237135"/>
                </a:cubicBezTo>
                <a:cubicBezTo>
                  <a:pt x="241309" y="271176"/>
                  <a:pt x="213667" y="298774"/>
                  <a:pt x="179573" y="298774"/>
                </a:cubicBezTo>
                <a:cubicBezTo>
                  <a:pt x="145479" y="298774"/>
                  <a:pt x="117838" y="271176"/>
                  <a:pt x="117838" y="237135"/>
                </a:cubicBezTo>
                <a:cubicBezTo>
                  <a:pt x="117838" y="271176"/>
                  <a:pt x="90197" y="298774"/>
                  <a:pt x="56007" y="298774"/>
                </a:cubicBezTo>
                <a:cubicBezTo>
                  <a:pt x="53599" y="298774"/>
                  <a:pt x="51191" y="298678"/>
                  <a:pt x="48880" y="298390"/>
                </a:cubicBezTo>
                <a:cubicBezTo>
                  <a:pt x="9296" y="293774"/>
                  <a:pt x="-11700" y="248578"/>
                  <a:pt x="6792" y="213287"/>
                </a:cubicBezTo>
                <a:lnTo>
                  <a:pt x="97228" y="55101"/>
                </a:lnTo>
                <a:lnTo>
                  <a:pt x="194887" y="551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shop_346547">
            <a:extLst>
              <a:ext uri="{FF2B5EF4-FFF2-40B4-BE49-F238E27FC236}">
                <a16:creationId xmlns:a16="http://schemas.microsoft.com/office/drawing/2014/main" id="{EBD2A076-D6B0-4AB1-82D0-7480F6F7A6A3}"/>
              </a:ext>
            </a:extLst>
          </p:cNvPr>
          <p:cNvSpPr/>
          <p:nvPr/>
        </p:nvSpPr>
        <p:spPr>
          <a:xfrm>
            <a:off x="9995070" y="4038152"/>
            <a:ext cx="360377" cy="378992"/>
          </a:xfrm>
          <a:custGeom>
            <a:avLst/>
            <a:gdLst>
              <a:gd name="T0" fmla="*/ 327 w 354"/>
              <a:gd name="T1" fmla="*/ 260 h 373"/>
              <a:gd name="T2" fmla="*/ 99 w 354"/>
              <a:gd name="T3" fmla="*/ 286 h 373"/>
              <a:gd name="T4" fmla="*/ 0 w 354"/>
              <a:gd name="T5" fmla="*/ 95 h 373"/>
              <a:gd name="T6" fmla="*/ 78 w 354"/>
              <a:gd name="T7" fmla="*/ 70 h 373"/>
              <a:gd name="T8" fmla="*/ 144 w 354"/>
              <a:gd name="T9" fmla="*/ 303 h 373"/>
              <a:gd name="T10" fmla="*/ 144 w 354"/>
              <a:gd name="T11" fmla="*/ 373 h 373"/>
              <a:gd name="T12" fmla="*/ 144 w 354"/>
              <a:gd name="T13" fmla="*/ 303 h 373"/>
              <a:gd name="T14" fmla="*/ 253 w 354"/>
              <a:gd name="T15" fmla="*/ 338 h 373"/>
              <a:gd name="T16" fmla="*/ 323 w 354"/>
              <a:gd name="T17" fmla="*/ 338 h 373"/>
              <a:gd name="T18" fmla="*/ 133 w 354"/>
              <a:gd name="T19" fmla="*/ 240 h 373"/>
              <a:gd name="T20" fmla="*/ 153 w 354"/>
              <a:gd name="T21" fmla="*/ 82 h 373"/>
              <a:gd name="T22" fmla="*/ 314 w 354"/>
              <a:gd name="T23" fmla="*/ 68 h 373"/>
              <a:gd name="T24" fmla="*/ 354 w 354"/>
              <a:gd name="T25" fmla="*/ 82 h 373"/>
              <a:gd name="T26" fmla="*/ 133 w 354"/>
              <a:gd name="T27" fmla="*/ 240 h 373"/>
              <a:gd name="T28" fmla="*/ 294 w 354"/>
              <a:gd name="T29" fmla="*/ 82 h 373"/>
              <a:gd name="T30" fmla="*/ 305 w 354"/>
              <a:gd name="T31" fmla="*/ 73 h 373"/>
              <a:gd name="T32" fmla="*/ 191 w 354"/>
              <a:gd name="T33" fmla="*/ 82 h 373"/>
              <a:gd name="T34" fmla="*/ 194 w 354"/>
              <a:gd name="T35" fmla="*/ 76 h 373"/>
              <a:gd name="T36" fmla="*/ 205 w 354"/>
              <a:gd name="T37" fmla="*/ 82 h 373"/>
              <a:gd name="T38" fmla="*/ 204 w 354"/>
              <a:gd name="T39" fmla="*/ 69 h 373"/>
              <a:gd name="T40" fmla="*/ 220 w 354"/>
              <a:gd name="T41" fmla="*/ 82 h 373"/>
              <a:gd name="T42" fmla="*/ 213 w 354"/>
              <a:gd name="T43" fmla="*/ 62 h 373"/>
              <a:gd name="T44" fmla="*/ 236 w 354"/>
              <a:gd name="T45" fmla="*/ 82 h 373"/>
              <a:gd name="T46" fmla="*/ 224 w 354"/>
              <a:gd name="T47" fmla="*/ 54 h 373"/>
              <a:gd name="T48" fmla="*/ 251 w 354"/>
              <a:gd name="T49" fmla="*/ 82 h 373"/>
              <a:gd name="T50" fmla="*/ 234 w 354"/>
              <a:gd name="T51" fmla="*/ 47 h 373"/>
              <a:gd name="T52" fmla="*/ 281 w 354"/>
              <a:gd name="T53" fmla="*/ 82 h 373"/>
              <a:gd name="T54" fmla="*/ 262 w 354"/>
              <a:gd name="T55" fmla="*/ 10 h 373"/>
              <a:gd name="T56" fmla="*/ 281 w 354"/>
              <a:gd name="T57" fmla="*/ 71 h 373"/>
              <a:gd name="T58" fmla="*/ 248 w 354"/>
              <a:gd name="T59" fmla="*/ 37 h 373"/>
              <a:gd name="T60" fmla="*/ 281 w 354"/>
              <a:gd name="T61" fmla="*/ 71 h 373"/>
              <a:gd name="T62" fmla="*/ 243 w 354"/>
              <a:gd name="T63" fmla="*/ 40 h 373"/>
              <a:gd name="T64" fmla="*/ 266 w 354"/>
              <a:gd name="T65" fmla="*/ 8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4" h="373">
                <a:moveTo>
                  <a:pt x="120" y="260"/>
                </a:moveTo>
                <a:lnTo>
                  <a:pt x="327" y="260"/>
                </a:lnTo>
                <a:lnTo>
                  <a:pt x="327" y="286"/>
                </a:lnTo>
                <a:lnTo>
                  <a:pt x="99" y="286"/>
                </a:lnTo>
                <a:lnTo>
                  <a:pt x="58" y="95"/>
                </a:lnTo>
                <a:lnTo>
                  <a:pt x="0" y="95"/>
                </a:lnTo>
                <a:lnTo>
                  <a:pt x="0" y="70"/>
                </a:lnTo>
                <a:lnTo>
                  <a:pt x="78" y="70"/>
                </a:lnTo>
                <a:lnTo>
                  <a:pt x="120" y="260"/>
                </a:lnTo>
                <a:close/>
                <a:moveTo>
                  <a:pt x="144" y="303"/>
                </a:moveTo>
                <a:cubicBezTo>
                  <a:pt x="124" y="303"/>
                  <a:pt x="109" y="318"/>
                  <a:pt x="109" y="338"/>
                </a:cubicBezTo>
                <a:cubicBezTo>
                  <a:pt x="109" y="357"/>
                  <a:pt x="124" y="373"/>
                  <a:pt x="144" y="373"/>
                </a:cubicBezTo>
                <a:cubicBezTo>
                  <a:pt x="163" y="373"/>
                  <a:pt x="179" y="357"/>
                  <a:pt x="179" y="338"/>
                </a:cubicBezTo>
                <a:cubicBezTo>
                  <a:pt x="179" y="318"/>
                  <a:pt x="163" y="303"/>
                  <a:pt x="144" y="303"/>
                </a:cubicBezTo>
                <a:close/>
                <a:moveTo>
                  <a:pt x="288" y="303"/>
                </a:moveTo>
                <a:cubicBezTo>
                  <a:pt x="268" y="303"/>
                  <a:pt x="253" y="318"/>
                  <a:pt x="253" y="338"/>
                </a:cubicBezTo>
                <a:cubicBezTo>
                  <a:pt x="253" y="357"/>
                  <a:pt x="268" y="373"/>
                  <a:pt x="288" y="373"/>
                </a:cubicBezTo>
                <a:cubicBezTo>
                  <a:pt x="307" y="373"/>
                  <a:pt x="323" y="357"/>
                  <a:pt x="323" y="338"/>
                </a:cubicBezTo>
                <a:cubicBezTo>
                  <a:pt x="323" y="318"/>
                  <a:pt x="307" y="303"/>
                  <a:pt x="288" y="303"/>
                </a:cubicBezTo>
                <a:close/>
                <a:moveTo>
                  <a:pt x="133" y="240"/>
                </a:moveTo>
                <a:lnTo>
                  <a:pt x="103" y="82"/>
                </a:lnTo>
                <a:lnTo>
                  <a:pt x="153" y="82"/>
                </a:lnTo>
                <a:lnTo>
                  <a:pt x="264" y="0"/>
                </a:lnTo>
                <a:lnTo>
                  <a:pt x="314" y="68"/>
                </a:lnTo>
                <a:lnTo>
                  <a:pt x="311" y="82"/>
                </a:lnTo>
                <a:lnTo>
                  <a:pt x="354" y="82"/>
                </a:lnTo>
                <a:lnTo>
                  <a:pt x="319" y="240"/>
                </a:lnTo>
                <a:lnTo>
                  <a:pt x="133" y="240"/>
                </a:lnTo>
                <a:close/>
                <a:moveTo>
                  <a:pt x="305" y="73"/>
                </a:moveTo>
                <a:lnTo>
                  <a:pt x="294" y="82"/>
                </a:lnTo>
                <a:lnTo>
                  <a:pt x="304" y="82"/>
                </a:lnTo>
                <a:lnTo>
                  <a:pt x="305" y="73"/>
                </a:lnTo>
                <a:close/>
                <a:moveTo>
                  <a:pt x="165" y="82"/>
                </a:moveTo>
                <a:lnTo>
                  <a:pt x="191" y="82"/>
                </a:lnTo>
                <a:lnTo>
                  <a:pt x="189" y="80"/>
                </a:lnTo>
                <a:lnTo>
                  <a:pt x="194" y="76"/>
                </a:lnTo>
                <a:lnTo>
                  <a:pt x="199" y="82"/>
                </a:lnTo>
                <a:lnTo>
                  <a:pt x="205" y="82"/>
                </a:lnTo>
                <a:lnTo>
                  <a:pt x="199" y="73"/>
                </a:lnTo>
                <a:lnTo>
                  <a:pt x="204" y="69"/>
                </a:lnTo>
                <a:lnTo>
                  <a:pt x="213" y="82"/>
                </a:lnTo>
                <a:lnTo>
                  <a:pt x="220" y="82"/>
                </a:lnTo>
                <a:lnTo>
                  <a:pt x="208" y="66"/>
                </a:lnTo>
                <a:lnTo>
                  <a:pt x="213" y="62"/>
                </a:lnTo>
                <a:lnTo>
                  <a:pt x="228" y="82"/>
                </a:lnTo>
                <a:lnTo>
                  <a:pt x="236" y="82"/>
                </a:lnTo>
                <a:lnTo>
                  <a:pt x="219" y="58"/>
                </a:lnTo>
                <a:lnTo>
                  <a:pt x="224" y="54"/>
                </a:lnTo>
                <a:lnTo>
                  <a:pt x="244" y="82"/>
                </a:lnTo>
                <a:lnTo>
                  <a:pt x="251" y="82"/>
                </a:lnTo>
                <a:lnTo>
                  <a:pt x="229" y="51"/>
                </a:lnTo>
                <a:lnTo>
                  <a:pt x="234" y="47"/>
                </a:lnTo>
                <a:lnTo>
                  <a:pt x="259" y="82"/>
                </a:lnTo>
                <a:lnTo>
                  <a:pt x="281" y="82"/>
                </a:lnTo>
                <a:lnTo>
                  <a:pt x="303" y="66"/>
                </a:lnTo>
                <a:lnTo>
                  <a:pt x="262" y="10"/>
                </a:lnTo>
                <a:lnTo>
                  <a:pt x="165" y="82"/>
                </a:lnTo>
                <a:close/>
                <a:moveTo>
                  <a:pt x="281" y="71"/>
                </a:moveTo>
                <a:lnTo>
                  <a:pt x="253" y="33"/>
                </a:lnTo>
                <a:lnTo>
                  <a:pt x="248" y="37"/>
                </a:lnTo>
                <a:lnTo>
                  <a:pt x="276" y="74"/>
                </a:lnTo>
                <a:lnTo>
                  <a:pt x="281" y="71"/>
                </a:lnTo>
                <a:close/>
                <a:moveTo>
                  <a:pt x="271" y="78"/>
                </a:moveTo>
                <a:lnTo>
                  <a:pt x="243" y="40"/>
                </a:lnTo>
                <a:lnTo>
                  <a:pt x="238" y="44"/>
                </a:lnTo>
                <a:lnTo>
                  <a:pt x="266" y="82"/>
                </a:lnTo>
                <a:lnTo>
                  <a:pt x="271" y="7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图形 51">
            <a:extLst>
              <a:ext uri="{FF2B5EF4-FFF2-40B4-BE49-F238E27FC236}">
                <a16:creationId xmlns:a16="http://schemas.microsoft.com/office/drawing/2014/main" id="{8338CA7D-AC7F-4AA6-8D33-6A265FB428DA}"/>
              </a:ext>
            </a:extLst>
          </p:cNvPr>
          <p:cNvSpPr/>
          <p:nvPr/>
        </p:nvSpPr>
        <p:spPr>
          <a:xfrm rot="5400000">
            <a:off x="9341231" y="3000994"/>
            <a:ext cx="800185" cy="903693"/>
          </a:xfrm>
          <a:custGeom>
            <a:avLst/>
            <a:gdLst>
              <a:gd name="connsiteX0" fmla="*/ 998991 w 1294602"/>
              <a:gd name="connsiteY0" fmla="*/ 89719 h 1462064"/>
              <a:gd name="connsiteX1" fmla="*/ 703372 w 1294602"/>
              <a:gd name="connsiteY1" fmla="*/ 0 h 1462064"/>
              <a:gd name="connsiteX2" fmla="*/ 749897 w 1294602"/>
              <a:gd name="connsiteY2" fmla="*/ 199658 h 1462064"/>
              <a:gd name="connsiteX3" fmla="*/ 161634 w 1294602"/>
              <a:gd name="connsiteY3" fmla="*/ 655136 h 1462064"/>
              <a:gd name="connsiteX4" fmla="*/ 28276 w 1294602"/>
              <a:gd name="connsiteY4" fmla="*/ 1462064 h 1462064"/>
              <a:gd name="connsiteX5" fmla="*/ 222105 w 1294602"/>
              <a:gd name="connsiteY5" fmla="*/ 1416906 h 1462064"/>
              <a:gd name="connsiteX6" fmla="*/ 795241 w 1294602"/>
              <a:gd name="connsiteY6" fmla="*/ 394242 h 1462064"/>
              <a:gd name="connsiteX7" fmla="*/ 843580 w 1294602"/>
              <a:gd name="connsiteY7" fmla="*/ 601750 h 1462064"/>
              <a:gd name="connsiteX8" fmla="*/ 1069099 w 1294602"/>
              <a:gd name="connsiteY8" fmla="*/ 390598 h 1462064"/>
              <a:gd name="connsiteX9" fmla="*/ 1294603 w 1294602"/>
              <a:gd name="connsiteY9" fmla="*/ 179453 h 1462064"/>
              <a:gd name="connsiteX10" fmla="*/ 998991 w 1294602"/>
              <a:gd name="connsiteY10" fmla="*/ 89719 h 14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4602" h="1462064">
                <a:moveTo>
                  <a:pt x="998991" y="89719"/>
                </a:moveTo>
                <a:lnTo>
                  <a:pt x="703372" y="0"/>
                </a:lnTo>
                <a:lnTo>
                  <a:pt x="749897" y="199658"/>
                </a:lnTo>
                <a:cubicBezTo>
                  <a:pt x="505244" y="275798"/>
                  <a:pt x="298344" y="435365"/>
                  <a:pt x="161634" y="655136"/>
                </a:cubicBezTo>
                <a:cubicBezTo>
                  <a:pt x="10863" y="897505"/>
                  <a:pt x="-36498" y="1184081"/>
                  <a:pt x="28276" y="1462064"/>
                </a:cubicBezTo>
                <a:lnTo>
                  <a:pt x="222105" y="1416906"/>
                </a:lnTo>
                <a:cubicBezTo>
                  <a:pt x="119368" y="975982"/>
                  <a:pt x="373462" y="533813"/>
                  <a:pt x="795241" y="394242"/>
                </a:cubicBezTo>
                <a:lnTo>
                  <a:pt x="843580" y="601750"/>
                </a:lnTo>
                <a:lnTo>
                  <a:pt x="1069099" y="390598"/>
                </a:lnTo>
                <a:lnTo>
                  <a:pt x="1294603" y="179453"/>
                </a:lnTo>
                <a:lnTo>
                  <a:pt x="998991" y="89719"/>
                </a:lnTo>
                <a:close/>
              </a:path>
            </a:pathLst>
          </a:custGeom>
          <a:gradFill>
            <a:gsLst>
              <a:gs pos="0">
                <a:schemeClr val="accent1"/>
              </a:gs>
              <a:gs pos="84000">
                <a:schemeClr val="accent1">
                  <a:alpha val="0"/>
                </a:schemeClr>
              </a:gs>
            </a:gsLst>
            <a:lin ang="8400000" scaled="0"/>
          </a:gradFill>
          <a:ln w="3546"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 name="图形 51">
            <a:extLst>
              <a:ext uri="{FF2B5EF4-FFF2-40B4-BE49-F238E27FC236}">
                <a16:creationId xmlns:a16="http://schemas.microsoft.com/office/drawing/2014/main" id="{FD309C91-0119-4EF0-9F4E-67C73B3F90A7}"/>
              </a:ext>
            </a:extLst>
          </p:cNvPr>
          <p:cNvSpPr/>
          <p:nvPr/>
        </p:nvSpPr>
        <p:spPr>
          <a:xfrm rot="13500000">
            <a:off x="8660597" y="4070680"/>
            <a:ext cx="800185" cy="903693"/>
          </a:xfrm>
          <a:custGeom>
            <a:avLst/>
            <a:gdLst>
              <a:gd name="connsiteX0" fmla="*/ 998991 w 1294602"/>
              <a:gd name="connsiteY0" fmla="*/ 89719 h 1462064"/>
              <a:gd name="connsiteX1" fmla="*/ 703372 w 1294602"/>
              <a:gd name="connsiteY1" fmla="*/ 0 h 1462064"/>
              <a:gd name="connsiteX2" fmla="*/ 749897 w 1294602"/>
              <a:gd name="connsiteY2" fmla="*/ 199658 h 1462064"/>
              <a:gd name="connsiteX3" fmla="*/ 161634 w 1294602"/>
              <a:gd name="connsiteY3" fmla="*/ 655136 h 1462064"/>
              <a:gd name="connsiteX4" fmla="*/ 28276 w 1294602"/>
              <a:gd name="connsiteY4" fmla="*/ 1462064 h 1462064"/>
              <a:gd name="connsiteX5" fmla="*/ 222105 w 1294602"/>
              <a:gd name="connsiteY5" fmla="*/ 1416906 h 1462064"/>
              <a:gd name="connsiteX6" fmla="*/ 795241 w 1294602"/>
              <a:gd name="connsiteY6" fmla="*/ 394242 h 1462064"/>
              <a:gd name="connsiteX7" fmla="*/ 843580 w 1294602"/>
              <a:gd name="connsiteY7" fmla="*/ 601750 h 1462064"/>
              <a:gd name="connsiteX8" fmla="*/ 1069099 w 1294602"/>
              <a:gd name="connsiteY8" fmla="*/ 390598 h 1462064"/>
              <a:gd name="connsiteX9" fmla="*/ 1294603 w 1294602"/>
              <a:gd name="connsiteY9" fmla="*/ 179453 h 1462064"/>
              <a:gd name="connsiteX10" fmla="*/ 998991 w 1294602"/>
              <a:gd name="connsiteY10" fmla="*/ 89719 h 14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4602" h="1462064">
                <a:moveTo>
                  <a:pt x="998991" y="89719"/>
                </a:moveTo>
                <a:lnTo>
                  <a:pt x="703372" y="0"/>
                </a:lnTo>
                <a:lnTo>
                  <a:pt x="749897" y="199658"/>
                </a:lnTo>
                <a:cubicBezTo>
                  <a:pt x="505244" y="275798"/>
                  <a:pt x="298344" y="435365"/>
                  <a:pt x="161634" y="655136"/>
                </a:cubicBezTo>
                <a:cubicBezTo>
                  <a:pt x="10863" y="897505"/>
                  <a:pt x="-36498" y="1184081"/>
                  <a:pt x="28276" y="1462064"/>
                </a:cubicBezTo>
                <a:lnTo>
                  <a:pt x="222105" y="1416906"/>
                </a:lnTo>
                <a:cubicBezTo>
                  <a:pt x="119368" y="975982"/>
                  <a:pt x="373462" y="533813"/>
                  <a:pt x="795241" y="394242"/>
                </a:cubicBezTo>
                <a:lnTo>
                  <a:pt x="843580" y="601750"/>
                </a:lnTo>
                <a:lnTo>
                  <a:pt x="1069099" y="390598"/>
                </a:lnTo>
                <a:lnTo>
                  <a:pt x="1294603" y="179453"/>
                </a:lnTo>
                <a:lnTo>
                  <a:pt x="998991" y="89719"/>
                </a:lnTo>
                <a:close/>
              </a:path>
            </a:pathLst>
          </a:custGeom>
          <a:gradFill>
            <a:gsLst>
              <a:gs pos="0">
                <a:schemeClr val="accent1"/>
              </a:gs>
              <a:gs pos="84000">
                <a:schemeClr val="accent1">
                  <a:alpha val="0"/>
                </a:schemeClr>
              </a:gs>
            </a:gsLst>
            <a:lin ang="8400000" scaled="0"/>
          </a:gradFill>
          <a:ln w="3546"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 name="图形 51">
            <a:extLst>
              <a:ext uri="{FF2B5EF4-FFF2-40B4-BE49-F238E27FC236}">
                <a16:creationId xmlns:a16="http://schemas.microsoft.com/office/drawing/2014/main" id="{2E72F167-6BF6-4635-B938-22A6060BB332}"/>
              </a:ext>
            </a:extLst>
          </p:cNvPr>
          <p:cNvSpPr/>
          <p:nvPr/>
        </p:nvSpPr>
        <p:spPr>
          <a:xfrm rot="10800000" flipH="1" flipV="1">
            <a:off x="7733022" y="3000994"/>
            <a:ext cx="800185" cy="903693"/>
          </a:xfrm>
          <a:custGeom>
            <a:avLst/>
            <a:gdLst>
              <a:gd name="connsiteX0" fmla="*/ 998991 w 1294602"/>
              <a:gd name="connsiteY0" fmla="*/ 89719 h 1462064"/>
              <a:gd name="connsiteX1" fmla="*/ 703372 w 1294602"/>
              <a:gd name="connsiteY1" fmla="*/ 0 h 1462064"/>
              <a:gd name="connsiteX2" fmla="*/ 749897 w 1294602"/>
              <a:gd name="connsiteY2" fmla="*/ 199658 h 1462064"/>
              <a:gd name="connsiteX3" fmla="*/ 161634 w 1294602"/>
              <a:gd name="connsiteY3" fmla="*/ 655136 h 1462064"/>
              <a:gd name="connsiteX4" fmla="*/ 28276 w 1294602"/>
              <a:gd name="connsiteY4" fmla="*/ 1462064 h 1462064"/>
              <a:gd name="connsiteX5" fmla="*/ 222105 w 1294602"/>
              <a:gd name="connsiteY5" fmla="*/ 1416906 h 1462064"/>
              <a:gd name="connsiteX6" fmla="*/ 795241 w 1294602"/>
              <a:gd name="connsiteY6" fmla="*/ 394242 h 1462064"/>
              <a:gd name="connsiteX7" fmla="*/ 843580 w 1294602"/>
              <a:gd name="connsiteY7" fmla="*/ 601750 h 1462064"/>
              <a:gd name="connsiteX8" fmla="*/ 1069099 w 1294602"/>
              <a:gd name="connsiteY8" fmla="*/ 390598 h 1462064"/>
              <a:gd name="connsiteX9" fmla="*/ 1294603 w 1294602"/>
              <a:gd name="connsiteY9" fmla="*/ 179453 h 1462064"/>
              <a:gd name="connsiteX10" fmla="*/ 998991 w 1294602"/>
              <a:gd name="connsiteY10" fmla="*/ 89719 h 14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4602" h="1462064">
                <a:moveTo>
                  <a:pt x="998991" y="89719"/>
                </a:moveTo>
                <a:lnTo>
                  <a:pt x="703372" y="0"/>
                </a:lnTo>
                <a:lnTo>
                  <a:pt x="749897" y="199658"/>
                </a:lnTo>
                <a:cubicBezTo>
                  <a:pt x="505244" y="275798"/>
                  <a:pt x="298344" y="435365"/>
                  <a:pt x="161634" y="655136"/>
                </a:cubicBezTo>
                <a:cubicBezTo>
                  <a:pt x="10863" y="897505"/>
                  <a:pt x="-36498" y="1184081"/>
                  <a:pt x="28276" y="1462064"/>
                </a:cubicBezTo>
                <a:lnTo>
                  <a:pt x="222105" y="1416906"/>
                </a:lnTo>
                <a:cubicBezTo>
                  <a:pt x="119368" y="975982"/>
                  <a:pt x="373462" y="533813"/>
                  <a:pt x="795241" y="394242"/>
                </a:cubicBezTo>
                <a:lnTo>
                  <a:pt x="843580" y="601750"/>
                </a:lnTo>
                <a:lnTo>
                  <a:pt x="1069099" y="390598"/>
                </a:lnTo>
                <a:lnTo>
                  <a:pt x="1294603" y="179453"/>
                </a:lnTo>
                <a:lnTo>
                  <a:pt x="998991" y="89719"/>
                </a:lnTo>
                <a:close/>
              </a:path>
            </a:pathLst>
          </a:custGeom>
          <a:gradFill>
            <a:gsLst>
              <a:gs pos="0">
                <a:schemeClr val="accent1"/>
              </a:gs>
              <a:gs pos="84000">
                <a:schemeClr val="accent1">
                  <a:alpha val="0"/>
                </a:schemeClr>
              </a:gs>
            </a:gsLst>
            <a:lin ang="8400000" scaled="0"/>
          </a:gradFill>
          <a:ln w="3546" cap="flat">
            <a:no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621922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a:solidFill>
                  <a:schemeClr val="accent1">
                    <a:lumMod val="75000"/>
                  </a:schemeClr>
                </a:solidFill>
                <a:latin typeface="+mj-ea"/>
                <a:ea typeface="+mj-ea"/>
                <a:cs typeface="+mn-ea"/>
                <a:sym typeface="+mn-lt"/>
              </a:rPr>
              <a:t>最后总结</a:t>
            </a:r>
          </a:p>
        </p:txBody>
      </p:sp>
      <p:sp>
        <p:nvSpPr>
          <p:cNvPr id="5" name="Oval 41">
            <a:extLst>
              <a:ext uri="{FF2B5EF4-FFF2-40B4-BE49-F238E27FC236}">
                <a16:creationId xmlns:a16="http://schemas.microsoft.com/office/drawing/2014/main" id="{AFDBA8EC-ACDE-4B71-ACD8-8B133A83482A}"/>
              </a:ext>
            </a:extLst>
          </p:cNvPr>
          <p:cNvSpPr>
            <a:spLocks noChangeArrowheads="1"/>
          </p:cNvSpPr>
          <p:nvPr/>
        </p:nvSpPr>
        <p:spPr bwMode="auto">
          <a:xfrm>
            <a:off x="1607047" y="1778698"/>
            <a:ext cx="1335372" cy="1340712"/>
          </a:xfrm>
          <a:prstGeom prst="ellipse">
            <a:avLst/>
          </a:prstGeom>
          <a:gradFill flip="none" rotWithShape="1">
            <a:gsLst>
              <a:gs pos="53000">
                <a:schemeClr val="accent1">
                  <a:alpha val="9000"/>
                </a:schemeClr>
              </a:gs>
              <a:gs pos="100000">
                <a:schemeClr val="accent1">
                  <a:alpha val="21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Oval 41">
            <a:extLst>
              <a:ext uri="{FF2B5EF4-FFF2-40B4-BE49-F238E27FC236}">
                <a16:creationId xmlns:a16="http://schemas.microsoft.com/office/drawing/2014/main" id="{4FCB2768-D45A-46A3-AD56-A7A87960879F}"/>
              </a:ext>
            </a:extLst>
          </p:cNvPr>
          <p:cNvSpPr>
            <a:spLocks noChangeArrowheads="1"/>
          </p:cNvSpPr>
          <p:nvPr/>
        </p:nvSpPr>
        <p:spPr bwMode="auto">
          <a:xfrm>
            <a:off x="1741077" y="1913264"/>
            <a:ext cx="1067312" cy="1071580"/>
          </a:xfrm>
          <a:prstGeom prst="ellipse">
            <a:avLst/>
          </a:prstGeom>
          <a:gradFill>
            <a:gsLst>
              <a:gs pos="53000">
                <a:schemeClr val="accent1"/>
              </a:gs>
              <a:gs pos="0">
                <a:schemeClr val="accent2"/>
              </a:gs>
              <a:gs pos="100000">
                <a:schemeClr val="accent1">
                  <a:lumMod val="75000"/>
                </a:schemeClr>
              </a:gs>
            </a:gsLst>
            <a:path path="circle">
              <a:fillToRect r="100000" b="100000"/>
            </a:path>
          </a:gradFill>
          <a:ln>
            <a:noFill/>
          </a:ln>
          <a:effectLst>
            <a:outerShdw blurRad="190500" dist="381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en-US"/>
          </a:p>
        </p:txBody>
      </p:sp>
      <p:sp>
        <p:nvSpPr>
          <p:cNvPr id="9" name="文本框 8">
            <a:extLst>
              <a:ext uri="{FF2B5EF4-FFF2-40B4-BE49-F238E27FC236}">
                <a16:creationId xmlns:a16="http://schemas.microsoft.com/office/drawing/2014/main" id="{925607B2-E893-4EB7-8B67-64BA88933B82}"/>
              </a:ext>
            </a:extLst>
          </p:cNvPr>
          <p:cNvSpPr txBox="1"/>
          <p:nvPr/>
        </p:nvSpPr>
        <p:spPr>
          <a:xfrm>
            <a:off x="1377052" y="3326467"/>
            <a:ext cx="1795363" cy="430887"/>
          </a:xfrm>
          <a:prstGeom prst="rect">
            <a:avLst/>
          </a:prstGeom>
          <a:noFill/>
        </p:spPr>
        <p:txBody>
          <a:bodyPr wrap="non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特点</a:t>
            </a:r>
            <a:endParaRPr kumimoji="0" lang="zh-CN" altLang="en-US" sz="2800" b="0"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a:extLst>
              <a:ext uri="{FF2B5EF4-FFF2-40B4-BE49-F238E27FC236}">
                <a16:creationId xmlns:a16="http://schemas.microsoft.com/office/drawing/2014/main" id="{8FFF30CF-8629-4E8A-87D0-DFDB15E0BBFD}"/>
              </a:ext>
            </a:extLst>
          </p:cNvPr>
          <p:cNvSpPr txBox="1"/>
          <p:nvPr/>
        </p:nvSpPr>
        <p:spPr>
          <a:xfrm>
            <a:off x="1252462" y="3816556"/>
            <a:ext cx="2044542" cy="1579984"/>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在这里输入你的正文，阐述与关键词标题相关的具体内容，若字数太多酌情先删减文案，再缩小字号</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9" name="任意多边形: 形状 18">
            <a:extLst>
              <a:ext uri="{FF2B5EF4-FFF2-40B4-BE49-F238E27FC236}">
                <a16:creationId xmlns:a16="http://schemas.microsoft.com/office/drawing/2014/main" id="{3675D562-1719-4F68-A75B-1E1AE7A353E1}"/>
              </a:ext>
            </a:extLst>
          </p:cNvPr>
          <p:cNvSpPr/>
          <p:nvPr/>
        </p:nvSpPr>
        <p:spPr>
          <a:xfrm>
            <a:off x="2031200" y="2174188"/>
            <a:ext cx="487068" cy="549732"/>
          </a:xfrm>
          <a:custGeom>
            <a:avLst/>
            <a:gdLst>
              <a:gd name="connsiteX0" fmla="*/ 109944 w 227904"/>
              <a:gd name="connsiteY0" fmla="*/ 1390 h 257226"/>
              <a:gd name="connsiteX1" fmla="*/ 6246 w 227904"/>
              <a:gd name="connsiteY1" fmla="*/ 105303 h 257226"/>
              <a:gd name="connsiteX2" fmla="*/ 4591 w 227904"/>
              <a:gd name="connsiteY2" fmla="*/ 109333 h 257226"/>
              <a:gd name="connsiteX3" fmla="*/ -86 w 227904"/>
              <a:gd name="connsiteY3" fmla="*/ 122574 h 257226"/>
              <a:gd name="connsiteX4" fmla="*/ -86 w 227904"/>
              <a:gd name="connsiteY4" fmla="*/ 235483 h 257226"/>
              <a:gd name="connsiteX5" fmla="*/ 20999 w 227904"/>
              <a:gd name="connsiteY5" fmla="*/ 256568 h 257226"/>
              <a:gd name="connsiteX6" fmla="*/ 23877 w 227904"/>
              <a:gd name="connsiteY6" fmla="*/ 256568 h 257226"/>
              <a:gd name="connsiteX7" fmla="*/ 24453 w 227904"/>
              <a:gd name="connsiteY7" fmla="*/ 257143 h 257226"/>
              <a:gd name="connsiteX8" fmla="*/ 24957 w 227904"/>
              <a:gd name="connsiteY8" fmla="*/ 256568 h 257226"/>
              <a:gd name="connsiteX9" fmla="*/ 202847 w 227904"/>
              <a:gd name="connsiteY9" fmla="*/ 256568 h 257226"/>
              <a:gd name="connsiteX10" fmla="*/ 203351 w 227904"/>
              <a:gd name="connsiteY10" fmla="*/ 257143 h 257226"/>
              <a:gd name="connsiteX11" fmla="*/ 203855 w 227904"/>
              <a:gd name="connsiteY11" fmla="*/ 256568 h 257226"/>
              <a:gd name="connsiteX12" fmla="*/ 206733 w 227904"/>
              <a:gd name="connsiteY12" fmla="*/ 256568 h 257226"/>
              <a:gd name="connsiteX13" fmla="*/ 227818 w 227904"/>
              <a:gd name="connsiteY13" fmla="*/ 235483 h 257226"/>
              <a:gd name="connsiteX14" fmla="*/ 227818 w 227904"/>
              <a:gd name="connsiteY14" fmla="*/ 122574 h 257226"/>
              <a:gd name="connsiteX15" fmla="*/ 223141 w 227904"/>
              <a:gd name="connsiteY15" fmla="*/ 109333 h 257226"/>
              <a:gd name="connsiteX16" fmla="*/ 221485 w 227904"/>
              <a:gd name="connsiteY16" fmla="*/ 105303 h 257226"/>
              <a:gd name="connsiteX17" fmla="*/ 117860 w 227904"/>
              <a:gd name="connsiteY17" fmla="*/ 1606 h 257226"/>
              <a:gd name="connsiteX18" fmla="*/ 109944 w 227904"/>
              <a:gd name="connsiteY18" fmla="*/ 1390 h 257226"/>
              <a:gd name="connsiteX19" fmla="*/ 218463 w 227904"/>
              <a:gd name="connsiteY19" fmla="*/ 122358 h 257226"/>
              <a:gd name="connsiteX20" fmla="*/ 218463 w 227904"/>
              <a:gd name="connsiteY20" fmla="*/ 235267 h 257226"/>
              <a:gd name="connsiteX21" fmla="*/ 209108 w 227904"/>
              <a:gd name="connsiteY21" fmla="*/ 246781 h 257226"/>
              <a:gd name="connsiteX22" fmla="*/ 148444 w 227904"/>
              <a:gd name="connsiteY22" fmla="*/ 186117 h 257226"/>
              <a:gd name="connsiteX23" fmla="*/ 217240 w 227904"/>
              <a:gd name="connsiteY23" fmla="*/ 117249 h 257226"/>
              <a:gd name="connsiteX24" fmla="*/ 218463 w 227904"/>
              <a:gd name="connsiteY24" fmla="*/ 122358 h 257226"/>
              <a:gd name="connsiteX25" fmla="*/ 9269 w 227904"/>
              <a:gd name="connsiteY25" fmla="*/ 235267 h 257226"/>
              <a:gd name="connsiteX26" fmla="*/ 9269 w 227904"/>
              <a:gd name="connsiteY26" fmla="*/ 122358 h 257226"/>
              <a:gd name="connsiteX27" fmla="*/ 10492 w 227904"/>
              <a:gd name="connsiteY27" fmla="*/ 117249 h 257226"/>
              <a:gd name="connsiteX28" fmla="*/ 79360 w 227904"/>
              <a:gd name="connsiteY28" fmla="*/ 186117 h 257226"/>
              <a:gd name="connsiteX29" fmla="*/ 18696 w 227904"/>
              <a:gd name="connsiteY29" fmla="*/ 246781 h 257226"/>
              <a:gd name="connsiteX30" fmla="*/ 9269 w 227904"/>
              <a:gd name="connsiteY30" fmla="*/ 235267 h 257226"/>
              <a:gd name="connsiteX31" fmla="*/ 51295 w 227904"/>
              <a:gd name="connsiteY31" fmla="*/ 105735 h 257226"/>
              <a:gd name="connsiteX32" fmla="*/ 178308 w 227904"/>
              <a:gd name="connsiteY32" fmla="*/ 105735 h 257226"/>
              <a:gd name="connsiteX33" fmla="*/ 178308 w 227904"/>
              <a:gd name="connsiteY33" fmla="*/ 143227 h 257226"/>
              <a:gd name="connsiteX34" fmla="*/ 113542 w 227904"/>
              <a:gd name="connsiteY34" fmla="*/ 207993 h 257226"/>
              <a:gd name="connsiteX35" fmla="*/ 50935 w 227904"/>
              <a:gd name="connsiteY35" fmla="*/ 145458 h 257226"/>
              <a:gd name="connsiteX36" fmla="*/ 209612 w 227904"/>
              <a:gd name="connsiteY36" fmla="*/ 108829 h 257226"/>
              <a:gd name="connsiteX37" fmla="*/ 185073 w 227904"/>
              <a:gd name="connsiteY37" fmla="*/ 133369 h 257226"/>
              <a:gd name="connsiteX38" fmla="*/ 185073 w 227904"/>
              <a:gd name="connsiteY38" fmla="*/ 102353 h 257226"/>
              <a:gd name="connsiteX39" fmla="*/ 181690 w 227904"/>
              <a:gd name="connsiteY39" fmla="*/ 98971 h 257226"/>
              <a:gd name="connsiteX40" fmla="*/ 47913 w 227904"/>
              <a:gd name="connsiteY40" fmla="*/ 98971 h 257226"/>
              <a:gd name="connsiteX41" fmla="*/ 44602 w 227904"/>
              <a:gd name="connsiteY41" fmla="*/ 102353 h 257226"/>
              <a:gd name="connsiteX42" fmla="*/ 44602 w 227904"/>
              <a:gd name="connsiteY42" fmla="*/ 135239 h 257226"/>
              <a:gd name="connsiteX43" fmla="*/ 18192 w 227904"/>
              <a:gd name="connsiteY43" fmla="*/ 108829 h 257226"/>
              <a:gd name="connsiteX44" fmla="*/ 113902 w 227904"/>
              <a:gd name="connsiteY44" fmla="*/ 13120 h 257226"/>
              <a:gd name="connsiteX45" fmla="*/ 87276 w 227904"/>
              <a:gd name="connsiteY45" fmla="*/ 193817 h 257226"/>
              <a:gd name="connsiteX46" fmla="*/ 109944 w 227904"/>
              <a:gd name="connsiteY46" fmla="*/ 216413 h 257226"/>
              <a:gd name="connsiteX47" fmla="*/ 113902 w 227904"/>
              <a:gd name="connsiteY47" fmla="*/ 218068 h 257226"/>
              <a:gd name="connsiteX48" fmla="*/ 117860 w 227904"/>
              <a:gd name="connsiteY48" fmla="*/ 216413 h 257226"/>
              <a:gd name="connsiteX49" fmla="*/ 140456 w 227904"/>
              <a:gd name="connsiteY49" fmla="*/ 193817 h 257226"/>
              <a:gd name="connsiteX50" fmla="*/ 193420 w 227904"/>
              <a:gd name="connsiteY50" fmla="*/ 246781 h 257226"/>
              <a:gd name="connsiteX51" fmla="*/ 34312 w 227904"/>
              <a:gd name="connsiteY51" fmla="*/ 246781 h 25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7904" h="257226">
                <a:moveTo>
                  <a:pt x="109944" y="1390"/>
                </a:moveTo>
                <a:lnTo>
                  <a:pt x="6246" y="105303"/>
                </a:lnTo>
                <a:cubicBezTo>
                  <a:pt x="5189" y="106383"/>
                  <a:pt x="4591" y="107822"/>
                  <a:pt x="4591" y="109333"/>
                </a:cubicBezTo>
                <a:cubicBezTo>
                  <a:pt x="1569" y="113075"/>
                  <a:pt x="-79" y="117753"/>
                  <a:pt x="-86" y="122574"/>
                </a:cubicBezTo>
                <a:lnTo>
                  <a:pt x="-86" y="235483"/>
                </a:lnTo>
                <a:cubicBezTo>
                  <a:pt x="-86" y="247141"/>
                  <a:pt x="9355" y="256568"/>
                  <a:pt x="20999" y="256568"/>
                </a:cubicBezTo>
                <a:lnTo>
                  <a:pt x="23877" y="256568"/>
                </a:lnTo>
                <a:lnTo>
                  <a:pt x="24453" y="257143"/>
                </a:lnTo>
                <a:lnTo>
                  <a:pt x="24957" y="256568"/>
                </a:lnTo>
                <a:lnTo>
                  <a:pt x="202847" y="256568"/>
                </a:lnTo>
                <a:lnTo>
                  <a:pt x="203351" y="257143"/>
                </a:lnTo>
                <a:lnTo>
                  <a:pt x="203855" y="256568"/>
                </a:lnTo>
                <a:lnTo>
                  <a:pt x="206733" y="256568"/>
                </a:lnTo>
                <a:cubicBezTo>
                  <a:pt x="218377" y="256568"/>
                  <a:pt x="227818" y="247141"/>
                  <a:pt x="227818" y="235483"/>
                </a:cubicBezTo>
                <a:lnTo>
                  <a:pt x="227818" y="122574"/>
                </a:lnTo>
                <a:cubicBezTo>
                  <a:pt x="227847" y="117753"/>
                  <a:pt x="226192" y="113075"/>
                  <a:pt x="223141" y="109333"/>
                </a:cubicBezTo>
                <a:cubicBezTo>
                  <a:pt x="223169" y="107822"/>
                  <a:pt x="222572" y="106383"/>
                  <a:pt x="221485" y="105303"/>
                </a:cubicBezTo>
                <a:lnTo>
                  <a:pt x="117860" y="1606"/>
                </a:lnTo>
                <a:cubicBezTo>
                  <a:pt x="115701" y="-560"/>
                  <a:pt x="112218" y="-654"/>
                  <a:pt x="109944" y="1390"/>
                </a:cubicBezTo>
                <a:close/>
                <a:moveTo>
                  <a:pt x="218463" y="122358"/>
                </a:moveTo>
                <a:lnTo>
                  <a:pt x="218463" y="235267"/>
                </a:lnTo>
                <a:cubicBezTo>
                  <a:pt x="218449" y="240808"/>
                  <a:pt x="214548" y="245630"/>
                  <a:pt x="209108" y="246781"/>
                </a:cubicBezTo>
                <a:lnTo>
                  <a:pt x="148444" y="186117"/>
                </a:lnTo>
                <a:lnTo>
                  <a:pt x="217240" y="117249"/>
                </a:lnTo>
                <a:cubicBezTo>
                  <a:pt x="218038" y="118832"/>
                  <a:pt x="218463" y="120559"/>
                  <a:pt x="218463" y="122358"/>
                </a:cubicBezTo>
                <a:close/>
                <a:moveTo>
                  <a:pt x="9269" y="235267"/>
                </a:moveTo>
                <a:lnTo>
                  <a:pt x="9269" y="122358"/>
                </a:lnTo>
                <a:cubicBezTo>
                  <a:pt x="9305" y="120559"/>
                  <a:pt x="9722" y="118832"/>
                  <a:pt x="10492" y="117249"/>
                </a:cubicBezTo>
                <a:lnTo>
                  <a:pt x="79360" y="186117"/>
                </a:lnTo>
                <a:lnTo>
                  <a:pt x="18696" y="246781"/>
                </a:lnTo>
                <a:cubicBezTo>
                  <a:pt x="13227" y="245630"/>
                  <a:pt x="9290" y="240880"/>
                  <a:pt x="9269" y="235267"/>
                </a:cubicBezTo>
                <a:close/>
                <a:moveTo>
                  <a:pt x="51295" y="105735"/>
                </a:moveTo>
                <a:lnTo>
                  <a:pt x="178308" y="105735"/>
                </a:lnTo>
                <a:lnTo>
                  <a:pt x="178308" y="143227"/>
                </a:lnTo>
                <a:lnTo>
                  <a:pt x="113542" y="207993"/>
                </a:lnTo>
                <a:lnTo>
                  <a:pt x="50935" y="145458"/>
                </a:lnTo>
                <a:close/>
                <a:moveTo>
                  <a:pt x="209612" y="108829"/>
                </a:moveTo>
                <a:lnTo>
                  <a:pt x="185073" y="133369"/>
                </a:lnTo>
                <a:lnTo>
                  <a:pt x="185073" y="102353"/>
                </a:lnTo>
                <a:cubicBezTo>
                  <a:pt x="185073" y="100482"/>
                  <a:pt x="183561" y="98971"/>
                  <a:pt x="181690" y="98971"/>
                </a:cubicBezTo>
                <a:lnTo>
                  <a:pt x="47913" y="98971"/>
                </a:lnTo>
                <a:cubicBezTo>
                  <a:pt x="46070" y="99043"/>
                  <a:pt x="44602" y="100482"/>
                  <a:pt x="44602" y="102353"/>
                </a:cubicBezTo>
                <a:lnTo>
                  <a:pt x="44602" y="135239"/>
                </a:lnTo>
                <a:lnTo>
                  <a:pt x="18192" y="108829"/>
                </a:lnTo>
                <a:lnTo>
                  <a:pt x="113902" y="13120"/>
                </a:lnTo>
                <a:close/>
                <a:moveTo>
                  <a:pt x="87276" y="193817"/>
                </a:moveTo>
                <a:lnTo>
                  <a:pt x="109944" y="216413"/>
                </a:lnTo>
                <a:cubicBezTo>
                  <a:pt x="110980" y="217492"/>
                  <a:pt x="112412" y="218068"/>
                  <a:pt x="113902" y="218068"/>
                </a:cubicBezTo>
                <a:cubicBezTo>
                  <a:pt x="115391" y="218068"/>
                  <a:pt x="116809" y="217492"/>
                  <a:pt x="117860" y="216413"/>
                </a:cubicBezTo>
                <a:lnTo>
                  <a:pt x="140456" y="193817"/>
                </a:lnTo>
                <a:lnTo>
                  <a:pt x="193420" y="246781"/>
                </a:lnTo>
                <a:lnTo>
                  <a:pt x="34312" y="246781"/>
                </a:lnTo>
                <a:close/>
              </a:path>
            </a:pathLst>
          </a:custGeom>
          <a:solidFill>
            <a:schemeClr val="bg1"/>
          </a:solidFill>
          <a:ln w="7189"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Oval 41">
            <a:extLst>
              <a:ext uri="{FF2B5EF4-FFF2-40B4-BE49-F238E27FC236}">
                <a16:creationId xmlns:a16="http://schemas.microsoft.com/office/drawing/2014/main" id="{D4DEF802-D805-44C3-9B4A-18D5C28DE64E}"/>
              </a:ext>
            </a:extLst>
          </p:cNvPr>
          <p:cNvSpPr>
            <a:spLocks noChangeArrowheads="1"/>
          </p:cNvSpPr>
          <p:nvPr/>
        </p:nvSpPr>
        <p:spPr bwMode="auto">
          <a:xfrm>
            <a:off x="6702069" y="1778698"/>
            <a:ext cx="1335372" cy="1340712"/>
          </a:xfrm>
          <a:prstGeom prst="ellipse">
            <a:avLst/>
          </a:prstGeom>
          <a:gradFill flip="none" rotWithShape="1">
            <a:gsLst>
              <a:gs pos="53000">
                <a:schemeClr val="accent1">
                  <a:alpha val="9000"/>
                </a:schemeClr>
              </a:gs>
              <a:gs pos="100000">
                <a:schemeClr val="accent1">
                  <a:alpha val="21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Oval 41">
            <a:extLst>
              <a:ext uri="{FF2B5EF4-FFF2-40B4-BE49-F238E27FC236}">
                <a16:creationId xmlns:a16="http://schemas.microsoft.com/office/drawing/2014/main" id="{A85EFBAE-DB99-4829-9E77-1ABEEAE807BE}"/>
              </a:ext>
            </a:extLst>
          </p:cNvPr>
          <p:cNvSpPr>
            <a:spLocks noChangeArrowheads="1"/>
          </p:cNvSpPr>
          <p:nvPr/>
        </p:nvSpPr>
        <p:spPr bwMode="auto">
          <a:xfrm>
            <a:off x="6836099" y="1913264"/>
            <a:ext cx="1067312" cy="1071580"/>
          </a:xfrm>
          <a:prstGeom prst="ellipse">
            <a:avLst/>
          </a:prstGeom>
          <a:gradFill>
            <a:gsLst>
              <a:gs pos="53000">
                <a:schemeClr val="accent1"/>
              </a:gs>
              <a:gs pos="0">
                <a:schemeClr val="accent2"/>
              </a:gs>
              <a:gs pos="100000">
                <a:schemeClr val="accent1">
                  <a:lumMod val="75000"/>
                </a:schemeClr>
              </a:gs>
            </a:gsLst>
            <a:path path="circle">
              <a:fillToRect r="100000" b="100000"/>
            </a:path>
          </a:gradFill>
          <a:ln>
            <a:noFill/>
          </a:ln>
          <a:effectLst>
            <a:outerShdw blurRad="190500" dist="381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en-US"/>
          </a:p>
        </p:txBody>
      </p:sp>
      <p:sp>
        <p:nvSpPr>
          <p:cNvPr id="14" name="文本框 13">
            <a:extLst>
              <a:ext uri="{FF2B5EF4-FFF2-40B4-BE49-F238E27FC236}">
                <a16:creationId xmlns:a16="http://schemas.microsoft.com/office/drawing/2014/main" id="{13C3E120-62BE-465E-ACAE-B4CA7B555AE8}"/>
              </a:ext>
            </a:extLst>
          </p:cNvPr>
          <p:cNvSpPr txBox="1"/>
          <p:nvPr/>
        </p:nvSpPr>
        <p:spPr>
          <a:xfrm>
            <a:off x="6472074" y="3326467"/>
            <a:ext cx="1795363" cy="430887"/>
          </a:xfrm>
          <a:prstGeom prst="rect">
            <a:avLst/>
          </a:prstGeom>
          <a:noFill/>
        </p:spPr>
        <p:txBody>
          <a:bodyPr wrap="non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缺点</a:t>
            </a:r>
            <a:endParaRPr kumimoji="0" lang="zh-CN" altLang="en-US" sz="2800" b="0"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a:extLst>
              <a:ext uri="{FF2B5EF4-FFF2-40B4-BE49-F238E27FC236}">
                <a16:creationId xmlns:a16="http://schemas.microsoft.com/office/drawing/2014/main" id="{6F60891F-507C-4DC8-9AAD-3F66FBB13984}"/>
              </a:ext>
            </a:extLst>
          </p:cNvPr>
          <p:cNvSpPr txBox="1"/>
          <p:nvPr/>
        </p:nvSpPr>
        <p:spPr>
          <a:xfrm>
            <a:off x="6347484" y="3816556"/>
            <a:ext cx="2044542" cy="1579984"/>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在这里输入你的正文，阐述与关键词标题相关的具体内容，若字数太多酌情先删减文案，再缩小字号</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nvGrpSpPr>
          <p:cNvPr id="20" name="组合 19">
            <a:extLst>
              <a:ext uri="{FF2B5EF4-FFF2-40B4-BE49-F238E27FC236}">
                <a16:creationId xmlns:a16="http://schemas.microsoft.com/office/drawing/2014/main" id="{BF6B8952-3BDF-4AEF-8654-4FE40DB6F678}"/>
              </a:ext>
            </a:extLst>
          </p:cNvPr>
          <p:cNvGrpSpPr/>
          <p:nvPr/>
        </p:nvGrpSpPr>
        <p:grpSpPr>
          <a:xfrm>
            <a:off x="7109725" y="2213661"/>
            <a:ext cx="520060" cy="470786"/>
            <a:chOff x="7908845" y="11429459"/>
            <a:chExt cx="214951" cy="194585"/>
          </a:xfrm>
        </p:grpSpPr>
        <p:sp>
          <p:nvSpPr>
            <p:cNvPr id="21" name="任意多边形: 形状 20">
              <a:extLst>
                <a:ext uri="{FF2B5EF4-FFF2-40B4-BE49-F238E27FC236}">
                  <a16:creationId xmlns:a16="http://schemas.microsoft.com/office/drawing/2014/main" id="{6C527D69-A1A4-4E1E-8629-C2A34A090C2F}"/>
                </a:ext>
              </a:extLst>
            </p:cNvPr>
            <p:cNvSpPr/>
            <p:nvPr/>
          </p:nvSpPr>
          <p:spPr>
            <a:xfrm>
              <a:off x="7908845" y="11429459"/>
              <a:ext cx="214951" cy="194585"/>
            </a:xfrm>
            <a:custGeom>
              <a:avLst/>
              <a:gdLst>
                <a:gd name="connsiteX0" fmla="*/ 185720 w 214951"/>
                <a:gd name="connsiteY0" fmla="*/ -83 h 194585"/>
                <a:gd name="connsiteX1" fmla="*/ 28699 w 214951"/>
                <a:gd name="connsiteY1" fmla="*/ -83 h 194585"/>
                <a:gd name="connsiteX2" fmla="*/ -86 w 214951"/>
                <a:gd name="connsiteY2" fmla="*/ 28702 h 194585"/>
                <a:gd name="connsiteX3" fmla="*/ -86 w 214951"/>
                <a:gd name="connsiteY3" fmla="*/ 129449 h 194585"/>
                <a:gd name="connsiteX4" fmla="*/ 28699 w 214951"/>
                <a:gd name="connsiteY4" fmla="*/ 158234 h 194585"/>
                <a:gd name="connsiteX5" fmla="*/ 130813 w 214951"/>
                <a:gd name="connsiteY5" fmla="*/ 158234 h 194585"/>
                <a:gd name="connsiteX6" fmla="*/ 183489 w 214951"/>
                <a:gd name="connsiteY6" fmla="*/ 193568 h 194585"/>
                <a:gd name="connsiteX7" fmla="*/ 186656 w 214951"/>
                <a:gd name="connsiteY7" fmla="*/ 194502 h 194585"/>
                <a:gd name="connsiteX8" fmla="*/ 192269 w 214951"/>
                <a:gd name="connsiteY8" fmla="*/ 188890 h 194585"/>
                <a:gd name="connsiteX9" fmla="*/ 192269 w 214951"/>
                <a:gd name="connsiteY9" fmla="*/ 155427 h 194585"/>
                <a:gd name="connsiteX10" fmla="*/ 214865 w 214951"/>
                <a:gd name="connsiteY10" fmla="*/ 129161 h 194585"/>
                <a:gd name="connsiteX11" fmla="*/ 214865 w 214951"/>
                <a:gd name="connsiteY11" fmla="*/ 28414 h 194585"/>
                <a:gd name="connsiteX12" fmla="*/ 185720 w 214951"/>
                <a:gd name="connsiteY12" fmla="*/ -83 h 194585"/>
                <a:gd name="connsiteX13" fmla="*/ 203639 w 214951"/>
                <a:gd name="connsiteY13" fmla="*/ 129449 h 194585"/>
                <a:gd name="connsiteX14" fmla="*/ 184929 w 214951"/>
                <a:gd name="connsiteY14" fmla="*/ 146432 h 194585"/>
                <a:gd name="connsiteX15" fmla="*/ 181042 w 214951"/>
                <a:gd name="connsiteY15" fmla="*/ 151829 h 194585"/>
                <a:gd name="connsiteX16" fmla="*/ 181042 w 214951"/>
                <a:gd name="connsiteY16" fmla="*/ 178671 h 194585"/>
                <a:gd name="connsiteX17" fmla="*/ 135706 w 214951"/>
                <a:gd name="connsiteY17" fmla="*/ 148231 h 194585"/>
                <a:gd name="connsiteX18" fmla="*/ 132540 w 214951"/>
                <a:gd name="connsiteY18" fmla="*/ 147295 h 194585"/>
                <a:gd name="connsiteX19" fmla="*/ 28699 w 214951"/>
                <a:gd name="connsiteY19" fmla="*/ 147295 h 194585"/>
                <a:gd name="connsiteX20" fmla="*/ 10780 w 214951"/>
                <a:gd name="connsiteY20" fmla="*/ 129449 h 194585"/>
                <a:gd name="connsiteX21" fmla="*/ 10780 w 214951"/>
                <a:gd name="connsiteY21" fmla="*/ 28702 h 194585"/>
                <a:gd name="connsiteX22" fmla="*/ 28699 w 214951"/>
                <a:gd name="connsiteY22" fmla="*/ 10855 h 194585"/>
                <a:gd name="connsiteX23" fmla="*/ 185720 w 214951"/>
                <a:gd name="connsiteY23" fmla="*/ 10855 h 194585"/>
                <a:gd name="connsiteX24" fmla="*/ 203639 w 214951"/>
                <a:gd name="connsiteY24" fmla="*/ 28702 h 19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4951" h="194585">
                  <a:moveTo>
                    <a:pt x="185720" y="-83"/>
                  </a:moveTo>
                  <a:lnTo>
                    <a:pt x="28699" y="-83"/>
                  </a:lnTo>
                  <a:cubicBezTo>
                    <a:pt x="12881" y="111"/>
                    <a:pt x="108" y="12870"/>
                    <a:pt x="-86" y="28702"/>
                  </a:cubicBezTo>
                  <a:lnTo>
                    <a:pt x="-86" y="129449"/>
                  </a:lnTo>
                  <a:cubicBezTo>
                    <a:pt x="108" y="145280"/>
                    <a:pt x="12881" y="158018"/>
                    <a:pt x="28699" y="158234"/>
                  </a:cubicBezTo>
                  <a:lnTo>
                    <a:pt x="130813" y="158234"/>
                  </a:lnTo>
                  <a:lnTo>
                    <a:pt x="183489" y="193568"/>
                  </a:lnTo>
                  <a:cubicBezTo>
                    <a:pt x="184425" y="194215"/>
                    <a:pt x="185504" y="194502"/>
                    <a:pt x="186656" y="194502"/>
                  </a:cubicBezTo>
                  <a:cubicBezTo>
                    <a:pt x="189750" y="194431"/>
                    <a:pt x="192197" y="191984"/>
                    <a:pt x="192269" y="188890"/>
                  </a:cubicBezTo>
                  <a:lnTo>
                    <a:pt x="192269" y="155427"/>
                  </a:lnTo>
                  <a:cubicBezTo>
                    <a:pt x="202488" y="151109"/>
                    <a:pt x="214865" y="141682"/>
                    <a:pt x="214865" y="129161"/>
                  </a:cubicBezTo>
                  <a:lnTo>
                    <a:pt x="214865" y="28414"/>
                  </a:lnTo>
                  <a:cubicBezTo>
                    <a:pt x="214505" y="12582"/>
                    <a:pt x="201552" y="-90"/>
                    <a:pt x="185720" y="-83"/>
                  </a:cubicBezTo>
                  <a:close/>
                  <a:moveTo>
                    <a:pt x="203639" y="129449"/>
                  </a:moveTo>
                  <a:cubicBezTo>
                    <a:pt x="203639" y="135997"/>
                    <a:pt x="193780" y="143841"/>
                    <a:pt x="184929" y="146432"/>
                  </a:cubicBezTo>
                  <a:cubicBezTo>
                    <a:pt x="182626" y="147223"/>
                    <a:pt x="181042" y="149382"/>
                    <a:pt x="181042" y="151829"/>
                  </a:cubicBezTo>
                  <a:lnTo>
                    <a:pt x="181042" y="178671"/>
                  </a:lnTo>
                  <a:lnTo>
                    <a:pt x="135706" y="148231"/>
                  </a:lnTo>
                  <a:cubicBezTo>
                    <a:pt x="134771" y="147583"/>
                    <a:pt x="133692" y="147295"/>
                    <a:pt x="132540" y="147295"/>
                  </a:cubicBezTo>
                  <a:lnTo>
                    <a:pt x="28699" y="147295"/>
                  </a:lnTo>
                  <a:cubicBezTo>
                    <a:pt x="18833" y="147295"/>
                    <a:pt x="10823" y="139308"/>
                    <a:pt x="10780" y="129449"/>
                  </a:cubicBezTo>
                  <a:lnTo>
                    <a:pt x="10780" y="28702"/>
                  </a:lnTo>
                  <a:cubicBezTo>
                    <a:pt x="10823" y="18843"/>
                    <a:pt x="18833" y="10855"/>
                    <a:pt x="28699" y="10855"/>
                  </a:cubicBezTo>
                  <a:lnTo>
                    <a:pt x="185720" y="10855"/>
                  </a:lnTo>
                  <a:cubicBezTo>
                    <a:pt x="195579" y="10855"/>
                    <a:pt x="203567" y="18843"/>
                    <a:pt x="203639" y="28702"/>
                  </a:cubicBezTo>
                  <a:close/>
                </a:path>
              </a:pathLst>
            </a:custGeom>
            <a:solidFill>
              <a:schemeClr val="bg1"/>
            </a:solidFill>
            <a:ln w="7189"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 name="任意多边形: 形状 21">
              <a:extLst>
                <a:ext uri="{FF2B5EF4-FFF2-40B4-BE49-F238E27FC236}">
                  <a16:creationId xmlns:a16="http://schemas.microsoft.com/office/drawing/2014/main" id="{917CE940-E3D3-4F25-BD86-95FF0B2ADC2A}"/>
                </a:ext>
              </a:extLst>
            </p:cNvPr>
            <p:cNvSpPr/>
            <p:nvPr/>
          </p:nvSpPr>
          <p:spPr>
            <a:xfrm>
              <a:off x="7938342" y="11466825"/>
              <a:ext cx="155404" cy="21192"/>
            </a:xfrm>
            <a:custGeom>
              <a:avLst/>
              <a:gdLst>
                <a:gd name="connsiteX0" fmla="*/ 143774 w 155404"/>
                <a:gd name="connsiteY0" fmla="*/ -29 h 21192"/>
                <a:gd name="connsiteX1" fmla="*/ 11364 w 155404"/>
                <a:gd name="connsiteY1" fmla="*/ -29 h 21192"/>
                <a:gd name="connsiteX2" fmla="*/ -50 w 155404"/>
                <a:gd name="connsiteY2" fmla="*/ 9614 h 21192"/>
                <a:gd name="connsiteX3" fmla="*/ 9622 w 155404"/>
                <a:gd name="connsiteY3" fmla="*/ 21056 h 21192"/>
                <a:gd name="connsiteX4" fmla="*/ 11364 w 155404"/>
                <a:gd name="connsiteY4" fmla="*/ 21056 h 21192"/>
                <a:gd name="connsiteX5" fmla="*/ 143846 w 155404"/>
                <a:gd name="connsiteY5" fmla="*/ 21056 h 21192"/>
                <a:gd name="connsiteX6" fmla="*/ 155288 w 155404"/>
                <a:gd name="connsiteY6" fmla="*/ 11413 h 21192"/>
                <a:gd name="connsiteX7" fmla="*/ 145573 w 155404"/>
                <a:gd name="connsiteY7" fmla="*/ -29 h 21192"/>
                <a:gd name="connsiteX8" fmla="*/ 143846 w 155404"/>
                <a:gd name="connsiteY8" fmla="*/ -29 h 21192"/>
                <a:gd name="connsiteX9" fmla="*/ 143774 w 155404"/>
                <a:gd name="connsiteY9" fmla="*/ 14363 h 21192"/>
                <a:gd name="connsiteX10" fmla="*/ 11364 w 155404"/>
                <a:gd name="connsiteY10" fmla="*/ 14363 h 21192"/>
                <a:gd name="connsiteX11" fmla="*/ 8039 w 155404"/>
                <a:gd name="connsiteY11" fmla="*/ 9974 h 21192"/>
                <a:gd name="connsiteX12" fmla="*/ 11364 w 155404"/>
                <a:gd name="connsiteY12" fmla="*/ 6664 h 21192"/>
                <a:gd name="connsiteX13" fmla="*/ 143846 w 155404"/>
                <a:gd name="connsiteY13" fmla="*/ 6664 h 21192"/>
                <a:gd name="connsiteX14" fmla="*/ 147156 w 155404"/>
                <a:gd name="connsiteY14" fmla="*/ 11053 h 21192"/>
                <a:gd name="connsiteX15" fmla="*/ 143846 w 155404"/>
                <a:gd name="connsiteY15" fmla="*/ 14363 h 2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5404" h="21192">
                  <a:moveTo>
                    <a:pt x="143774" y="-29"/>
                  </a:moveTo>
                  <a:lnTo>
                    <a:pt x="11364" y="-29"/>
                  </a:lnTo>
                  <a:cubicBezTo>
                    <a:pt x="5542" y="-533"/>
                    <a:pt x="433" y="3785"/>
                    <a:pt x="-50" y="9614"/>
                  </a:cubicBezTo>
                  <a:cubicBezTo>
                    <a:pt x="-532" y="15443"/>
                    <a:pt x="3800" y="20552"/>
                    <a:pt x="9622" y="21056"/>
                  </a:cubicBezTo>
                  <a:cubicBezTo>
                    <a:pt x="10198" y="21128"/>
                    <a:pt x="10781" y="21128"/>
                    <a:pt x="11364" y="21056"/>
                  </a:cubicBezTo>
                  <a:lnTo>
                    <a:pt x="143846" y="21056"/>
                  </a:lnTo>
                  <a:cubicBezTo>
                    <a:pt x="149675" y="21559"/>
                    <a:pt x="154784" y="17242"/>
                    <a:pt x="155288" y="11413"/>
                  </a:cubicBezTo>
                  <a:cubicBezTo>
                    <a:pt x="155720" y="5584"/>
                    <a:pt x="151402" y="474"/>
                    <a:pt x="145573" y="-29"/>
                  </a:cubicBezTo>
                  <a:cubicBezTo>
                    <a:pt x="144997" y="-101"/>
                    <a:pt x="144422" y="-101"/>
                    <a:pt x="143846" y="-29"/>
                  </a:cubicBezTo>
                  <a:close/>
                  <a:moveTo>
                    <a:pt x="143774" y="14363"/>
                  </a:moveTo>
                  <a:lnTo>
                    <a:pt x="11364" y="14363"/>
                  </a:lnTo>
                  <a:cubicBezTo>
                    <a:pt x="9241" y="14075"/>
                    <a:pt x="7751" y="12132"/>
                    <a:pt x="8039" y="9974"/>
                  </a:cubicBezTo>
                  <a:cubicBezTo>
                    <a:pt x="8276" y="8246"/>
                    <a:pt x="9637" y="6879"/>
                    <a:pt x="11364" y="6664"/>
                  </a:cubicBezTo>
                  <a:lnTo>
                    <a:pt x="143846" y="6664"/>
                  </a:lnTo>
                  <a:cubicBezTo>
                    <a:pt x="146005" y="6951"/>
                    <a:pt x="147444" y="8894"/>
                    <a:pt x="147156" y="11053"/>
                  </a:cubicBezTo>
                  <a:cubicBezTo>
                    <a:pt x="146941" y="12780"/>
                    <a:pt x="145573" y="14147"/>
                    <a:pt x="143846" y="14363"/>
                  </a:cubicBezTo>
                  <a:close/>
                </a:path>
              </a:pathLst>
            </a:custGeom>
            <a:solidFill>
              <a:schemeClr val="bg1"/>
            </a:solidFill>
            <a:ln w="7189"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 name="任意多边形: 形状 22">
              <a:extLst>
                <a:ext uri="{FF2B5EF4-FFF2-40B4-BE49-F238E27FC236}">
                  <a16:creationId xmlns:a16="http://schemas.microsoft.com/office/drawing/2014/main" id="{4D2F9C12-9698-42F4-B52C-16CE8B7044A9}"/>
                </a:ext>
              </a:extLst>
            </p:cNvPr>
            <p:cNvSpPr/>
            <p:nvPr/>
          </p:nvSpPr>
          <p:spPr>
            <a:xfrm>
              <a:off x="7939213" y="11497823"/>
              <a:ext cx="153639" cy="21156"/>
            </a:xfrm>
            <a:custGeom>
              <a:avLst/>
              <a:gdLst>
                <a:gd name="connsiteX0" fmla="*/ 142903 w 153639"/>
                <a:gd name="connsiteY0" fmla="*/ -83 h 21156"/>
                <a:gd name="connsiteX1" fmla="*/ 10492 w 153639"/>
                <a:gd name="connsiteY1" fmla="*/ -83 h 21156"/>
                <a:gd name="connsiteX2" fmla="*/ -86 w 153639"/>
                <a:gd name="connsiteY2" fmla="*/ 10495 h 21156"/>
                <a:gd name="connsiteX3" fmla="*/ 10492 w 153639"/>
                <a:gd name="connsiteY3" fmla="*/ 21074 h 21156"/>
                <a:gd name="connsiteX4" fmla="*/ 142974 w 153639"/>
                <a:gd name="connsiteY4" fmla="*/ 21074 h 21156"/>
                <a:gd name="connsiteX5" fmla="*/ 153553 w 153639"/>
                <a:gd name="connsiteY5" fmla="*/ 10495 h 21156"/>
                <a:gd name="connsiteX6" fmla="*/ 142974 w 153639"/>
                <a:gd name="connsiteY6" fmla="*/ -83 h 21156"/>
                <a:gd name="connsiteX7" fmla="*/ 142903 w 153639"/>
                <a:gd name="connsiteY7" fmla="*/ 14309 h 21156"/>
                <a:gd name="connsiteX8" fmla="*/ 10492 w 153639"/>
                <a:gd name="connsiteY8" fmla="*/ 14309 h 21156"/>
                <a:gd name="connsiteX9" fmla="*/ 6678 w 153639"/>
                <a:gd name="connsiteY9" fmla="*/ 10495 h 21156"/>
                <a:gd name="connsiteX10" fmla="*/ 10492 w 153639"/>
                <a:gd name="connsiteY10" fmla="*/ 6681 h 21156"/>
                <a:gd name="connsiteX11" fmla="*/ 142974 w 153639"/>
                <a:gd name="connsiteY11" fmla="*/ 6681 h 21156"/>
                <a:gd name="connsiteX12" fmla="*/ 146788 w 153639"/>
                <a:gd name="connsiteY12" fmla="*/ 10495 h 21156"/>
                <a:gd name="connsiteX13" fmla="*/ 142974 w 153639"/>
                <a:gd name="connsiteY13" fmla="*/ 14309 h 2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9" h="21156">
                  <a:moveTo>
                    <a:pt x="142903" y="-83"/>
                  </a:moveTo>
                  <a:lnTo>
                    <a:pt x="10492" y="-83"/>
                  </a:lnTo>
                  <a:cubicBezTo>
                    <a:pt x="4648" y="-83"/>
                    <a:pt x="-86" y="4666"/>
                    <a:pt x="-86" y="10495"/>
                  </a:cubicBezTo>
                  <a:cubicBezTo>
                    <a:pt x="-86" y="16324"/>
                    <a:pt x="4648" y="21074"/>
                    <a:pt x="10492" y="21074"/>
                  </a:cubicBezTo>
                  <a:lnTo>
                    <a:pt x="142974" y="21074"/>
                  </a:lnTo>
                  <a:cubicBezTo>
                    <a:pt x="148803" y="21074"/>
                    <a:pt x="153553" y="16324"/>
                    <a:pt x="153553" y="10495"/>
                  </a:cubicBezTo>
                  <a:cubicBezTo>
                    <a:pt x="153553" y="4666"/>
                    <a:pt x="148803" y="-83"/>
                    <a:pt x="142974" y="-83"/>
                  </a:cubicBezTo>
                  <a:close/>
                  <a:moveTo>
                    <a:pt x="142903" y="14309"/>
                  </a:moveTo>
                  <a:lnTo>
                    <a:pt x="10492" y="14309"/>
                  </a:lnTo>
                  <a:cubicBezTo>
                    <a:pt x="8383" y="14309"/>
                    <a:pt x="6678" y="12582"/>
                    <a:pt x="6678" y="10495"/>
                  </a:cubicBezTo>
                  <a:cubicBezTo>
                    <a:pt x="6678" y="8408"/>
                    <a:pt x="8383" y="6681"/>
                    <a:pt x="10492" y="6681"/>
                  </a:cubicBezTo>
                  <a:lnTo>
                    <a:pt x="142974" y="6681"/>
                  </a:lnTo>
                  <a:cubicBezTo>
                    <a:pt x="145061" y="6681"/>
                    <a:pt x="146788" y="8408"/>
                    <a:pt x="146788" y="10495"/>
                  </a:cubicBezTo>
                  <a:cubicBezTo>
                    <a:pt x="146788" y="12582"/>
                    <a:pt x="145061" y="14309"/>
                    <a:pt x="142974" y="14309"/>
                  </a:cubicBezTo>
                  <a:close/>
                </a:path>
              </a:pathLst>
            </a:custGeom>
            <a:solidFill>
              <a:schemeClr val="bg1"/>
            </a:solidFill>
            <a:ln w="7189"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 name="任意多边形: 形状 23">
              <a:extLst>
                <a:ext uri="{FF2B5EF4-FFF2-40B4-BE49-F238E27FC236}">
                  <a16:creationId xmlns:a16="http://schemas.microsoft.com/office/drawing/2014/main" id="{F320A9C3-78CA-470F-8613-2B0200105AEA}"/>
                </a:ext>
              </a:extLst>
            </p:cNvPr>
            <p:cNvSpPr/>
            <p:nvPr/>
          </p:nvSpPr>
          <p:spPr>
            <a:xfrm>
              <a:off x="7938342" y="11527705"/>
              <a:ext cx="155404" cy="21192"/>
            </a:xfrm>
            <a:custGeom>
              <a:avLst/>
              <a:gdLst>
                <a:gd name="connsiteX0" fmla="*/ 143774 w 155404"/>
                <a:gd name="connsiteY0" fmla="*/ -29 h 21192"/>
                <a:gd name="connsiteX1" fmla="*/ 11364 w 155404"/>
                <a:gd name="connsiteY1" fmla="*/ -29 h 21192"/>
                <a:gd name="connsiteX2" fmla="*/ -50 w 155404"/>
                <a:gd name="connsiteY2" fmla="*/ 9614 h 21192"/>
                <a:gd name="connsiteX3" fmla="*/ 9622 w 155404"/>
                <a:gd name="connsiteY3" fmla="*/ 21056 h 21192"/>
                <a:gd name="connsiteX4" fmla="*/ 11364 w 155404"/>
                <a:gd name="connsiteY4" fmla="*/ 21056 h 21192"/>
                <a:gd name="connsiteX5" fmla="*/ 143846 w 155404"/>
                <a:gd name="connsiteY5" fmla="*/ 21056 h 21192"/>
                <a:gd name="connsiteX6" fmla="*/ 155288 w 155404"/>
                <a:gd name="connsiteY6" fmla="*/ 11413 h 21192"/>
                <a:gd name="connsiteX7" fmla="*/ 145573 w 155404"/>
                <a:gd name="connsiteY7" fmla="*/ -29 h 21192"/>
                <a:gd name="connsiteX8" fmla="*/ 143846 w 155404"/>
                <a:gd name="connsiteY8" fmla="*/ -29 h 21192"/>
                <a:gd name="connsiteX9" fmla="*/ 143774 w 155404"/>
                <a:gd name="connsiteY9" fmla="*/ 14363 h 21192"/>
                <a:gd name="connsiteX10" fmla="*/ 11364 w 155404"/>
                <a:gd name="connsiteY10" fmla="*/ 14363 h 21192"/>
                <a:gd name="connsiteX11" fmla="*/ 7549 w 155404"/>
                <a:gd name="connsiteY11" fmla="*/ 10550 h 21192"/>
                <a:gd name="connsiteX12" fmla="*/ 11364 w 155404"/>
                <a:gd name="connsiteY12" fmla="*/ 6735 h 21192"/>
                <a:gd name="connsiteX13" fmla="*/ 143846 w 155404"/>
                <a:gd name="connsiteY13" fmla="*/ 6735 h 21192"/>
                <a:gd name="connsiteX14" fmla="*/ 147660 w 155404"/>
                <a:gd name="connsiteY14" fmla="*/ 10550 h 21192"/>
                <a:gd name="connsiteX15" fmla="*/ 143774 w 155404"/>
                <a:gd name="connsiteY15" fmla="*/ 14291 h 21192"/>
                <a:gd name="connsiteX16" fmla="*/ 143774 w 155404"/>
                <a:gd name="connsiteY16" fmla="*/ 14291 h 2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404" h="21192">
                  <a:moveTo>
                    <a:pt x="143774" y="-29"/>
                  </a:moveTo>
                  <a:lnTo>
                    <a:pt x="11364" y="-29"/>
                  </a:lnTo>
                  <a:cubicBezTo>
                    <a:pt x="5542" y="-533"/>
                    <a:pt x="433" y="3785"/>
                    <a:pt x="-50" y="9614"/>
                  </a:cubicBezTo>
                  <a:cubicBezTo>
                    <a:pt x="-532" y="15443"/>
                    <a:pt x="3800" y="20552"/>
                    <a:pt x="9622" y="21056"/>
                  </a:cubicBezTo>
                  <a:cubicBezTo>
                    <a:pt x="10198" y="21128"/>
                    <a:pt x="10781" y="21128"/>
                    <a:pt x="11364" y="21056"/>
                  </a:cubicBezTo>
                  <a:lnTo>
                    <a:pt x="143846" y="21056"/>
                  </a:lnTo>
                  <a:cubicBezTo>
                    <a:pt x="149675" y="21560"/>
                    <a:pt x="154784" y="17242"/>
                    <a:pt x="155288" y="11413"/>
                  </a:cubicBezTo>
                  <a:cubicBezTo>
                    <a:pt x="155720" y="5584"/>
                    <a:pt x="151402" y="475"/>
                    <a:pt x="145573" y="-29"/>
                  </a:cubicBezTo>
                  <a:cubicBezTo>
                    <a:pt x="144997" y="-101"/>
                    <a:pt x="144422" y="-101"/>
                    <a:pt x="143846" y="-29"/>
                  </a:cubicBezTo>
                  <a:close/>
                  <a:moveTo>
                    <a:pt x="143774" y="14363"/>
                  </a:moveTo>
                  <a:lnTo>
                    <a:pt x="11364" y="14363"/>
                  </a:lnTo>
                  <a:cubicBezTo>
                    <a:pt x="9255" y="14363"/>
                    <a:pt x="7549" y="12636"/>
                    <a:pt x="7549" y="10550"/>
                  </a:cubicBezTo>
                  <a:cubicBezTo>
                    <a:pt x="7549" y="8462"/>
                    <a:pt x="9255" y="6735"/>
                    <a:pt x="11364" y="6735"/>
                  </a:cubicBezTo>
                  <a:lnTo>
                    <a:pt x="143846" y="6735"/>
                  </a:lnTo>
                  <a:cubicBezTo>
                    <a:pt x="145933" y="6735"/>
                    <a:pt x="147660" y="8462"/>
                    <a:pt x="147660" y="10550"/>
                  </a:cubicBezTo>
                  <a:cubicBezTo>
                    <a:pt x="147588" y="12636"/>
                    <a:pt x="145861" y="14363"/>
                    <a:pt x="143774" y="14291"/>
                  </a:cubicBezTo>
                  <a:cubicBezTo>
                    <a:pt x="143774" y="14291"/>
                    <a:pt x="143774" y="14291"/>
                    <a:pt x="143774" y="14291"/>
                  </a:cubicBezTo>
                  <a:close/>
                </a:path>
              </a:pathLst>
            </a:custGeom>
            <a:solidFill>
              <a:schemeClr val="bg1"/>
            </a:solidFill>
            <a:ln w="7189"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7" name="Oval 43">
            <a:extLst>
              <a:ext uri="{FF2B5EF4-FFF2-40B4-BE49-F238E27FC236}">
                <a16:creationId xmlns:a16="http://schemas.microsoft.com/office/drawing/2014/main" id="{6562654D-0260-49A5-B823-EEE10D3E4C74}"/>
              </a:ext>
            </a:extLst>
          </p:cNvPr>
          <p:cNvSpPr>
            <a:spLocks noChangeArrowheads="1"/>
          </p:cNvSpPr>
          <p:nvPr/>
        </p:nvSpPr>
        <p:spPr bwMode="auto">
          <a:xfrm>
            <a:off x="9247801" y="1780479"/>
            <a:ext cx="1338932" cy="1337150"/>
          </a:xfrm>
          <a:prstGeom prst="ellipse">
            <a:avLst/>
          </a:prstGeom>
          <a:gradFill flip="none" rotWithShape="1">
            <a:gsLst>
              <a:gs pos="53000">
                <a:schemeClr val="accent1">
                  <a:alpha val="9000"/>
                </a:schemeClr>
              </a:gs>
              <a:gs pos="100000">
                <a:schemeClr val="accent1">
                  <a:alpha val="21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Oval 43">
            <a:extLst>
              <a:ext uri="{FF2B5EF4-FFF2-40B4-BE49-F238E27FC236}">
                <a16:creationId xmlns:a16="http://schemas.microsoft.com/office/drawing/2014/main" id="{05CA484E-25B7-4E80-B865-F60B704924BA}"/>
              </a:ext>
            </a:extLst>
          </p:cNvPr>
          <p:cNvSpPr>
            <a:spLocks noChangeArrowheads="1"/>
          </p:cNvSpPr>
          <p:nvPr/>
        </p:nvSpPr>
        <p:spPr bwMode="auto">
          <a:xfrm>
            <a:off x="9387121" y="1919613"/>
            <a:ext cx="1060292" cy="1058882"/>
          </a:xfrm>
          <a:prstGeom prst="ellipse">
            <a:avLst/>
          </a:prstGeom>
          <a:gradFill>
            <a:gsLst>
              <a:gs pos="53000">
                <a:schemeClr val="accent1"/>
              </a:gs>
              <a:gs pos="0">
                <a:schemeClr val="accent2"/>
              </a:gs>
              <a:gs pos="100000">
                <a:schemeClr val="accent1">
                  <a:lumMod val="75000"/>
                </a:schemeClr>
              </a:gs>
            </a:gsLst>
            <a:path path="circle">
              <a:fillToRect r="100000" b="100000"/>
            </a:path>
          </a:gradFill>
          <a:ln>
            <a:noFill/>
          </a:ln>
          <a:effectLst>
            <a:outerShdw blurRad="190500" dist="381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en-US"/>
          </a:p>
        </p:txBody>
      </p:sp>
      <p:sp>
        <p:nvSpPr>
          <p:cNvPr id="17" name="文本框 16">
            <a:extLst>
              <a:ext uri="{FF2B5EF4-FFF2-40B4-BE49-F238E27FC236}">
                <a16:creationId xmlns:a16="http://schemas.microsoft.com/office/drawing/2014/main" id="{F498BD32-8EDA-4662-B6CB-835ED9C23D61}"/>
              </a:ext>
            </a:extLst>
          </p:cNvPr>
          <p:cNvSpPr txBox="1"/>
          <p:nvPr/>
        </p:nvSpPr>
        <p:spPr>
          <a:xfrm>
            <a:off x="9019586" y="3326467"/>
            <a:ext cx="1795363" cy="430887"/>
          </a:xfrm>
          <a:prstGeom prst="rect">
            <a:avLst/>
          </a:prstGeom>
          <a:noFill/>
        </p:spPr>
        <p:txBody>
          <a:bodyPr wrap="non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不足</a:t>
            </a:r>
            <a:endParaRPr kumimoji="0" lang="zh-CN" altLang="en-US" sz="2800" b="0"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p:txBody>
      </p:sp>
      <p:sp>
        <p:nvSpPr>
          <p:cNvPr id="18" name="文本框 17">
            <a:extLst>
              <a:ext uri="{FF2B5EF4-FFF2-40B4-BE49-F238E27FC236}">
                <a16:creationId xmlns:a16="http://schemas.microsoft.com/office/drawing/2014/main" id="{E1B69081-1AB0-459C-89FF-E3DD3366CEB1}"/>
              </a:ext>
            </a:extLst>
          </p:cNvPr>
          <p:cNvSpPr txBox="1"/>
          <p:nvPr/>
        </p:nvSpPr>
        <p:spPr>
          <a:xfrm>
            <a:off x="8894996" y="3816556"/>
            <a:ext cx="2044542" cy="1579984"/>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在这里输入你的正文，阐述与关键词标题相关的具体内容，若字数太多酌情先删减文案，再缩小字号</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5" name="任意多边形: 形状 24">
            <a:extLst>
              <a:ext uri="{FF2B5EF4-FFF2-40B4-BE49-F238E27FC236}">
                <a16:creationId xmlns:a16="http://schemas.microsoft.com/office/drawing/2014/main" id="{1C2927D2-8C3D-48D7-8397-2543365032DC}"/>
              </a:ext>
            </a:extLst>
          </p:cNvPr>
          <p:cNvSpPr/>
          <p:nvPr/>
        </p:nvSpPr>
        <p:spPr>
          <a:xfrm>
            <a:off x="9645147" y="2219041"/>
            <a:ext cx="544240" cy="460026"/>
          </a:xfrm>
          <a:custGeom>
            <a:avLst/>
            <a:gdLst>
              <a:gd name="connsiteX0" fmla="*/ 6174 w 229271"/>
              <a:gd name="connsiteY0" fmla="*/ 193711 h 193794"/>
              <a:gd name="connsiteX1" fmla="*/ 222997 w 229271"/>
              <a:gd name="connsiteY1" fmla="*/ 193711 h 193794"/>
              <a:gd name="connsiteX2" fmla="*/ 229186 w 229271"/>
              <a:gd name="connsiteY2" fmla="*/ 187523 h 193794"/>
              <a:gd name="connsiteX3" fmla="*/ 229186 w 229271"/>
              <a:gd name="connsiteY3" fmla="*/ 41367 h 193794"/>
              <a:gd name="connsiteX4" fmla="*/ 222997 w 229271"/>
              <a:gd name="connsiteY4" fmla="*/ 35178 h 193794"/>
              <a:gd name="connsiteX5" fmla="*/ 122249 w 229271"/>
              <a:gd name="connsiteY5" fmla="*/ 35178 h 193794"/>
              <a:gd name="connsiteX6" fmla="*/ 101453 w 229271"/>
              <a:gd name="connsiteY6" fmla="*/ 2795 h 193794"/>
              <a:gd name="connsiteX7" fmla="*/ 96199 w 229271"/>
              <a:gd name="connsiteY7" fmla="*/ -83 h 193794"/>
              <a:gd name="connsiteX8" fmla="*/ 6174 w 229271"/>
              <a:gd name="connsiteY8" fmla="*/ -83 h 193794"/>
              <a:gd name="connsiteX9" fmla="*/ -86 w 229271"/>
              <a:gd name="connsiteY9" fmla="*/ 6178 h 193794"/>
              <a:gd name="connsiteX10" fmla="*/ -86 w 229271"/>
              <a:gd name="connsiteY10" fmla="*/ 187523 h 193794"/>
              <a:gd name="connsiteX11" fmla="*/ 6103 w 229271"/>
              <a:gd name="connsiteY11" fmla="*/ 193711 h 193794"/>
              <a:gd name="connsiteX12" fmla="*/ 6174 w 229271"/>
              <a:gd name="connsiteY12" fmla="*/ 193711 h 193794"/>
              <a:gd name="connsiteX13" fmla="*/ 12363 w 229271"/>
              <a:gd name="connsiteY13" fmla="*/ 12367 h 193794"/>
              <a:gd name="connsiteX14" fmla="*/ 92817 w 229271"/>
              <a:gd name="connsiteY14" fmla="*/ 12367 h 193794"/>
              <a:gd name="connsiteX15" fmla="*/ 108793 w 229271"/>
              <a:gd name="connsiteY15" fmla="*/ 37194 h 193794"/>
              <a:gd name="connsiteX16" fmla="*/ 12219 w 229271"/>
              <a:gd name="connsiteY16" fmla="*/ 37194 h 193794"/>
              <a:gd name="connsiteX17" fmla="*/ 12363 w 229271"/>
              <a:gd name="connsiteY17" fmla="*/ 67993 h 193794"/>
              <a:gd name="connsiteX18" fmla="*/ 12363 w 229271"/>
              <a:gd name="connsiteY18" fmla="*/ 47772 h 193794"/>
              <a:gd name="connsiteX19" fmla="*/ 118795 w 229271"/>
              <a:gd name="connsiteY19" fmla="*/ 47772 h 193794"/>
              <a:gd name="connsiteX20" fmla="*/ 120379 w 229271"/>
              <a:gd name="connsiteY20" fmla="*/ 47772 h 193794"/>
              <a:gd name="connsiteX21" fmla="*/ 216736 w 229271"/>
              <a:gd name="connsiteY21" fmla="*/ 47772 h 193794"/>
              <a:gd name="connsiteX22" fmla="*/ 216736 w 229271"/>
              <a:gd name="connsiteY22" fmla="*/ 181550 h 193794"/>
              <a:gd name="connsiteX23" fmla="*/ 12219 w 229271"/>
              <a:gd name="connsiteY23" fmla="*/ 181550 h 19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9271" h="193794">
                <a:moveTo>
                  <a:pt x="6174" y="193711"/>
                </a:moveTo>
                <a:lnTo>
                  <a:pt x="222997" y="193711"/>
                </a:lnTo>
                <a:cubicBezTo>
                  <a:pt x="226379" y="193711"/>
                  <a:pt x="229186" y="190941"/>
                  <a:pt x="229186" y="187523"/>
                </a:cubicBezTo>
                <a:lnTo>
                  <a:pt x="229186" y="41367"/>
                </a:lnTo>
                <a:cubicBezTo>
                  <a:pt x="229186" y="37949"/>
                  <a:pt x="226451" y="35178"/>
                  <a:pt x="222997" y="35178"/>
                </a:cubicBezTo>
                <a:lnTo>
                  <a:pt x="122249" y="35178"/>
                </a:lnTo>
                <a:lnTo>
                  <a:pt x="101453" y="2795"/>
                </a:lnTo>
                <a:cubicBezTo>
                  <a:pt x="100301" y="996"/>
                  <a:pt x="98358" y="-90"/>
                  <a:pt x="96199" y="-83"/>
                </a:cubicBezTo>
                <a:lnTo>
                  <a:pt x="6174" y="-83"/>
                </a:lnTo>
                <a:cubicBezTo>
                  <a:pt x="2720" y="-83"/>
                  <a:pt x="-86" y="2724"/>
                  <a:pt x="-86" y="6178"/>
                </a:cubicBezTo>
                <a:lnTo>
                  <a:pt x="-86" y="187523"/>
                </a:lnTo>
                <a:cubicBezTo>
                  <a:pt x="-86" y="190941"/>
                  <a:pt x="2684" y="193711"/>
                  <a:pt x="6103" y="193711"/>
                </a:cubicBezTo>
                <a:cubicBezTo>
                  <a:pt x="6124" y="193711"/>
                  <a:pt x="6153" y="193711"/>
                  <a:pt x="6174" y="193711"/>
                </a:cubicBezTo>
                <a:close/>
                <a:moveTo>
                  <a:pt x="12363" y="12367"/>
                </a:moveTo>
                <a:lnTo>
                  <a:pt x="92817" y="12367"/>
                </a:lnTo>
                <a:lnTo>
                  <a:pt x="108793" y="37194"/>
                </a:lnTo>
                <a:lnTo>
                  <a:pt x="12219" y="37194"/>
                </a:lnTo>
                <a:close/>
                <a:moveTo>
                  <a:pt x="12363" y="67993"/>
                </a:moveTo>
                <a:lnTo>
                  <a:pt x="12363" y="47772"/>
                </a:lnTo>
                <a:lnTo>
                  <a:pt x="118795" y="47772"/>
                </a:lnTo>
                <a:cubicBezTo>
                  <a:pt x="119299" y="47844"/>
                  <a:pt x="119875" y="47844"/>
                  <a:pt x="120379" y="47772"/>
                </a:cubicBezTo>
                <a:lnTo>
                  <a:pt x="216736" y="47772"/>
                </a:lnTo>
                <a:lnTo>
                  <a:pt x="216736" y="181550"/>
                </a:lnTo>
                <a:lnTo>
                  <a:pt x="12219" y="181550"/>
                </a:lnTo>
                <a:close/>
              </a:path>
            </a:pathLst>
          </a:custGeom>
          <a:solidFill>
            <a:schemeClr val="bg1"/>
          </a:solidFill>
          <a:ln w="7189"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 name="Oval 43">
            <a:extLst>
              <a:ext uri="{FF2B5EF4-FFF2-40B4-BE49-F238E27FC236}">
                <a16:creationId xmlns:a16="http://schemas.microsoft.com/office/drawing/2014/main" id="{C97ABA90-EDAB-4EAF-9188-CB7CC64B967F}"/>
              </a:ext>
            </a:extLst>
          </p:cNvPr>
          <p:cNvSpPr>
            <a:spLocks noChangeArrowheads="1"/>
          </p:cNvSpPr>
          <p:nvPr/>
        </p:nvSpPr>
        <p:spPr bwMode="auto">
          <a:xfrm>
            <a:off x="4152778" y="1780479"/>
            <a:ext cx="1338932" cy="1337150"/>
          </a:xfrm>
          <a:prstGeom prst="ellipse">
            <a:avLst/>
          </a:prstGeom>
          <a:gradFill flip="none" rotWithShape="1">
            <a:gsLst>
              <a:gs pos="53000">
                <a:schemeClr val="accent1">
                  <a:alpha val="9000"/>
                </a:schemeClr>
              </a:gs>
              <a:gs pos="100000">
                <a:schemeClr val="accent1">
                  <a:alpha val="21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Oval 43">
            <a:extLst>
              <a:ext uri="{FF2B5EF4-FFF2-40B4-BE49-F238E27FC236}">
                <a16:creationId xmlns:a16="http://schemas.microsoft.com/office/drawing/2014/main" id="{B4135277-5627-4980-8AE3-1CB667DE51EE}"/>
              </a:ext>
            </a:extLst>
          </p:cNvPr>
          <p:cNvSpPr>
            <a:spLocks noChangeArrowheads="1"/>
          </p:cNvSpPr>
          <p:nvPr/>
        </p:nvSpPr>
        <p:spPr bwMode="auto">
          <a:xfrm>
            <a:off x="4292098" y="1919613"/>
            <a:ext cx="1060292" cy="1058882"/>
          </a:xfrm>
          <a:prstGeom prst="ellipse">
            <a:avLst/>
          </a:prstGeom>
          <a:gradFill>
            <a:gsLst>
              <a:gs pos="53000">
                <a:schemeClr val="accent1"/>
              </a:gs>
              <a:gs pos="0">
                <a:schemeClr val="accent2"/>
              </a:gs>
              <a:gs pos="100000">
                <a:schemeClr val="accent1">
                  <a:lumMod val="75000"/>
                </a:schemeClr>
              </a:gs>
            </a:gsLst>
            <a:path path="circle">
              <a:fillToRect r="100000" b="100000"/>
            </a:path>
          </a:gradFill>
          <a:ln>
            <a:noFill/>
          </a:ln>
          <a:effectLst>
            <a:outerShdw blurRad="190500" dist="381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en-US"/>
          </a:p>
        </p:txBody>
      </p:sp>
      <p:sp>
        <p:nvSpPr>
          <p:cNvPr id="11" name="文本框 10">
            <a:extLst>
              <a:ext uri="{FF2B5EF4-FFF2-40B4-BE49-F238E27FC236}">
                <a16:creationId xmlns:a16="http://schemas.microsoft.com/office/drawing/2014/main" id="{EB728451-9CF0-493F-8E71-FDD95BA4A7BB}"/>
              </a:ext>
            </a:extLst>
          </p:cNvPr>
          <p:cNvSpPr txBox="1"/>
          <p:nvPr/>
        </p:nvSpPr>
        <p:spPr>
          <a:xfrm>
            <a:off x="3924563" y="3326467"/>
            <a:ext cx="1795363" cy="430887"/>
          </a:xfrm>
          <a:prstGeom prst="rect">
            <a:avLst/>
          </a:prstGeom>
          <a:noFill/>
        </p:spPr>
        <p:txBody>
          <a:bodyPr wrap="non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优势</a:t>
            </a:r>
            <a:endParaRPr kumimoji="0" lang="zh-CN" altLang="en-US" sz="2800" b="0"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a:extLst>
              <a:ext uri="{FF2B5EF4-FFF2-40B4-BE49-F238E27FC236}">
                <a16:creationId xmlns:a16="http://schemas.microsoft.com/office/drawing/2014/main" id="{77476DC2-B0AB-4F85-95E4-DB1087866A83}"/>
              </a:ext>
            </a:extLst>
          </p:cNvPr>
          <p:cNvSpPr txBox="1"/>
          <p:nvPr/>
        </p:nvSpPr>
        <p:spPr>
          <a:xfrm>
            <a:off x="3799973" y="3816556"/>
            <a:ext cx="2044542" cy="1579984"/>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在这里输入你的正文，阐述与关键词标题相关的具体内容，若字数太多酌情先删减文案，再缩小字号</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nvGrpSpPr>
          <p:cNvPr id="26" name="组合 25">
            <a:extLst>
              <a:ext uri="{FF2B5EF4-FFF2-40B4-BE49-F238E27FC236}">
                <a16:creationId xmlns:a16="http://schemas.microsoft.com/office/drawing/2014/main" id="{43D13B6A-8693-43F2-ACF9-0A9F64457ABF}"/>
              </a:ext>
            </a:extLst>
          </p:cNvPr>
          <p:cNvGrpSpPr/>
          <p:nvPr/>
        </p:nvGrpSpPr>
        <p:grpSpPr>
          <a:xfrm>
            <a:off x="4550156" y="2165231"/>
            <a:ext cx="544176" cy="567646"/>
            <a:chOff x="5588698" y="7203331"/>
            <a:chExt cx="229244" cy="239132"/>
          </a:xfrm>
        </p:grpSpPr>
        <p:sp>
          <p:nvSpPr>
            <p:cNvPr id="27" name="任意多边形: 形状 26">
              <a:extLst>
                <a:ext uri="{FF2B5EF4-FFF2-40B4-BE49-F238E27FC236}">
                  <a16:creationId xmlns:a16="http://schemas.microsoft.com/office/drawing/2014/main" id="{BF6B380A-28CC-42AE-9794-46A94971DD31}"/>
                </a:ext>
              </a:extLst>
            </p:cNvPr>
            <p:cNvSpPr/>
            <p:nvPr/>
          </p:nvSpPr>
          <p:spPr>
            <a:xfrm>
              <a:off x="5622677" y="7203331"/>
              <a:ext cx="77215" cy="106932"/>
            </a:xfrm>
            <a:custGeom>
              <a:avLst/>
              <a:gdLst>
                <a:gd name="connsiteX0" fmla="*/ 74610 w 77215"/>
                <a:gd name="connsiteY0" fmla="*/ 106711 h 106932"/>
                <a:gd name="connsiteX1" fmla="*/ 77129 w 77215"/>
                <a:gd name="connsiteY1" fmla="*/ 102969 h 106932"/>
                <a:gd name="connsiteX2" fmla="*/ 77129 w 77215"/>
                <a:gd name="connsiteY2" fmla="*/ 3949 h 106932"/>
                <a:gd name="connsiteX3" fmla="*/ 73099 w 77215"/>
                <a:gd name="connsiteY3" fmla="*/ -81 h 106932"/>
                <a:gd name="connsiteX4" fmla="*/ 1137 w 77215"/>
                <a:gd name="connsiteY4" fmla="*/ 28704 h 106932"/>
                <a:gd name="connsiteX5" fmla="*/ -86 w 77215"/>
                <a:gd name="connsiteY5" fmla="*/ 31582 h 106932"/>
                <a:gd name="connsiteX6" fmla="*/ 1065 w 77215"/>
                <a:gd name="connsiteY6" fmla="*/ 34461 h 106932"/>
                <a:gd name="connsiteX7" fmla="*/ 69933 w 77215"/>
                <a:gd name="connsiteY7" fmla="*/ 105560 h 106932"/>
                <a:gd name="connsiteX8" fmla="*/ 72883 w 77215"/>
                <a:gd name="connsiteY8" fmla="*/ 106783 h 106932"/>
                <a:gd name="connsiteX9" fmla="*/ 74610 w 77215"/>
                <a:gd name="connsiteY9" fmla="*/ 106711 h 106932"/>
                <a:gd name="connsiteX10" fmla="*/ 68997 w 77215"/>
                <a:gd name="connsiteY10" fmla="*/ 92966 h 106932"/>
                <a:gd name="connsiteX11" fmla="*/ 9989 w 77215"/>
                <a:gd name="connsiteY11" fmla="*/ 32014 h 106932"/>
                <a:gd name="connsiteX12" fmla="*/ 68997 w 77215"/>
                <a:gd name="connsiteY12" fmla="*/ 8051 h 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215" h="106932">
                  <a:moveTo>
                    <a:pt x="74610" y="106711"/>
                  </a:moveTo>
                  <a:cubicBezTo>
                    <a:pt x="76136" y="106092"/>
                    <a:pt x="77129" y="104610"/>
                    <a:pt x="77129" y="102969"/>
                  </a:cubicBezTo>
                  <a:lnTo>
                    <a:pt x="77129" y="3949"/>
                  </a:lnTo>
                  <a:cubicBezTo>
                    <a:pt x="77129" y="1725"/>
                    <a:pt x="75323" y="-81"/>
                    <a:pt x="73099" y="-81"/>
                  </a:cubicBezTo>
                  <a:cubicBezTo>
                    <a:pt x="46272" y="-254"/>
                    <a:pt x="20445" y="10080"/>
                    <a:pt x="1137" y="28704"/>
                  </a:cubicBezTo>
                  <a:cubicBezTo>
                    <a:pt x="381" y="29474"/>
                    <a:pt x="-50" y="30503"/>
                    <a:pt x="-86" y="31582"/>
                  </a:cubicBezTo>
                  <a:cubicBezTo>
                    <a:pt x="-79" y="32655"/>
                    <a:pt x="331" y="33684"/>
                    <a:pt x="1065" y="34461"/>
                  </a:cubicBezTo>
                  <a:lnTo>
                    <a:pt x="69933" y="105560"/>
                  </a:lnTo>
                  <a:cubicBezTo>
                    <a:pt x="70717" y="106344"/>
                    <a:pt x="71775" y="106783"/>
                    <a:pt x="72883" y="106783"/>
                  </a:cubicBezTo>
                  <a:cubicBezTo>
                    <a:pt x="73459" y="106891"/>
                    <a:pt x="74049" y="106869"/>
                    <a:pt x="74610" y="106711"/>
                  </a:cubicBezTo>
                  <a:close/>
                  <a:moveTo>
                    <a:pt x="68997" y="92966"/>
                  </a:moveTo>
                  <a:lnTo>
                    <a:pt x="9989" y="32014"/>
                  </a:lnTo>
                  <a:cubicBezTo>
                    <a:pt x="26295" y="17442"/>
                    <a:pt x="47150" y="8972"/>
                    <a:pt x="68997" y="8051"/>
                  </a:cubicBezTo>
                  <a:close/>
                </a:path>
              </a:pathLst>
            </a:custGeom>
            <a:solidFill>
              <a:schemeClr val="bg1"/>
            </a:solidFill>
            <a:ln w="7189"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 name="任意多边形: 形状 27">
              <a:extLst>
                <a:ext uri="{FF2B5EF4-FFF2-40B4-BE49-F238E27FC236}">
                  <a16:creationId xmlns:a16="http://schemas.microsoft.com/office/drawing/2014/main" id="{28439083-65CF-4DDC-9EE9-303794B6797E}"/>
                </a:ext>
              </a:extLst>
            </p:cNvPr>
            <p:cNvSpPr/>
            <p:nvPr/>
          </p:nvSpPr>
          <p:spPr>
            <a:xfrm>
              <a:off x="5588698" y="7252050"/>
              <a:ext cx="107116" cy="136441"/>
            </a:xfrm>
            <a:custGeom>
              <a:avLst/>
              <a:gdLst>
                <a:gd name="connsiteX0" fmla="*/ 107007 w 107116"/>
                <a:gd name="connsiteY0" fmla="*/ 75407 h 136441"/>
                <a:gd name="connsiteX1" fmla="*/ 105855 w 107116"/>
                <a:gd name="connsiteY1" fmla="*/ 72241 h 136441"/>
                <a:gd name="connsiteX2" fmla="*/ 36988 w 107116"/>
                <a:gd name="connsiteY2" fmla="*/ 1142 h 136441"/>
                <a:gd name="connsiteX3" fmla="*/ 34181 w 107116"/>
                <a:gd name="connsiteY3" fmla="*/ -82 h 136441"/>
                <a:gd name="connsiteX4" fmla="*/ 31303 w 107116"/>
                <a:gd name="connsiteY4" fmla="*/ 998 h 136441"/>
                <a:gd name="connsiteX5" fmla="*/ 18925 w 107116"/>
                <a:gd name="connsiteY5" fmla="*/ 134632 h 136441"/>
                <a:gd name="connsiteX6" fmla="*/ 22235 w 107116"/>
                <a:gd name="connsiteY6" fmla="*/ 136359 h 136441"/>
                <a:gd name="connsiteX7" fmla="*/ 24538 w 107116"/>
                <a:gd name="connsiteY7" fmla="*/ 135567 h 136441"/>
                <a:gd name="connsiteX8" fmla="*/ 105352 w 107116"/>
                <a:gd name="connsiteY8" fmla="*/ 78357 h 136441"/>
                <a:gd name="connsiteX9" fmla="*/ 107007 w 107116"/>
                <a:gd name="connsiteY9" fmla="*/ 75407 h 136441"/>
                <a:gd name="connsiteX10" fmla="*/ 23243 w 107116"/>
                <a:gd name="connsiteY10" fmla="*/ 126572 h 136441"/>
                <a:gd name="connsiteX11" fmla="*/ 34037 w 107116"/>
                <a:gd name="connsiteY11" fmla="*/ 9705 h 136441"/>
                <a:gd name="connsiteX12" fmla="*/ 96788 w 107116"/>
                <a:gd name="connsiteY12" fmla="*/ 74471 h 1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116" h="136441">
                  <a:moveTo>
                    <a:pt x="107007" y="75407"/>
                  </a:moveTo>
                  <a:cubicBezTo>
                    <a:pt x="107136" y="74227"/>
                    <a:pt x="106712" y="73061"/>
                    <a:pt x="105855" y="72241"/>
                  </a:cubicBezTo>
                  <a:lnTo>
                    <a:pt x="36988" y="1142"/>
                  </a:lnTo>
                  <a:cubicBezTo>
                    <a:pt x="36268" y="350"/>
                    <a:pt x="35246" y="-96"/>
                    <a:pt x="34181" y="-82"/>
                  </a:cubicBezTo>
                  <a:cubicBezTo>
                    <a:pt x="33116" y="-110"/>
                    <a:pt x="32087" y="278"/>
                    <a:pt x="31303" y="998"/>
                  </a:cubicBezTo>
                  <a:cubicBezTo>
                    <a:pt x="-5269" y="36367"/>
                    <a:pt x="-10529" y="93146"/>
                    <a:pt x="18925" y="134632"/>
                  </a:cubicBezTo>
                  <a:cubicBezTo>
                    <a:pt x="19688" y="135704"/>
                    <a:pt x="20919" y="136345"/>
                    <a:pt x="22235" y="136359"/>
                  </a:cubicBezTo>
                  <a:cubicBezTo>
                    <a:pt x="23063" y="136337"/>
                    <a:pt x="23869" y="136064"/>
                    <a:pt x="24538" y="135567"/>
                  </a:cubicBezTo>
                  <a:lnTo>
                    <a:pt x="105352" y="78357"/>
                  </a:lnTo>
                  <a:cubicBezTo>
                    <a:pt x="106309" y="77667"/>
                    <a:pt x="106914" y="76587"/>
                    <a:pt x="107007" y="75407"/>
                  </a:cubicBezTo>
                  <a:close/>
                  <a:moveTo>
                    <a:pt x="23243" y="126572"/>
                  </a:moveTo>
                  <a:cubicBezTo>
                    <a:pt x="-584" y="89799"/>
                    <a:pt x="3878" y="41491"/>
                    <a:pt x="34037" y="9705"/>
                  </a:cubicBezTo>
                  <a:lnTo>
                    <a:pt x="96788" y="74471"/>
                  </a:lnTo>
                  <a:close/>
                </a:path>
              </a:pathLst>
            </a:custGeom>
            <a:solidFill>
              <a:schemeClr val="bg1"/>
            </a:solidFill>
            <a:ln w="7189"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 name="任意多边形: 形状 28">
              <a:extLst>
                <a:ext uri="{FF2B5EF4-FFF2-40B4-BE49-F238E27FC236}">
                  <a16:creationId xmlns:a16="http://schemas.microsoft.com/office/drawing/2014/main" id="{C1FA0618-0BBF-4FF5-9791-70A5AE10F2A7}"/>
                </a:ext>
              </a:extLst>
            </p:cNvPr>
            <p:cNvSpPr/>
            <p:nvPr/>
          </p:nvSpPr>
          <p:spPr>
            <a:xfrm>
              <a:off x="5626929" y="7232838"/>
              <a:ext cx="191013" cy="209625"/>
            </a:xfrm>
            <a:custGeom>
              <a:avLst/>
              <a:gdLst>
                <a:gd name="connsiteX0" fmla="*/ 190751 w 191013"/>
                <a:gd name="connsiteY0" fmla="*/ 91021 h 209625"/>
                <a:gd name="connsiteX1" fmla="*/ 189959 w 191013"/>
                <a:gd name="connsiteY1" fmla="*/ 86056 h 209625"/>
                <a:gd name="connsiteX2" fmla="*/ 189959 w 191013"/>
                <a:gd name="connsiteY2" fmla="*/ 86056 h 209625"/>
                <a:gd name="connsiteX3" fmla="*/ 187441 w 191013"/>
                <a:gd name="connsiteY3" fmla="*/ 75477 h 209625"/>
                <a:gd name="connsiteX4" fmla="*/ 186074 w 191013"/>
                <a:gd name="connsiteY4" fmla="*/ 71087 h 209625"/>
                <a:gd name="connsiteX5" fmla="*/ 182404 w 191013"/>
                <a:gd name="connsiteY5" fmla="*/ 61804 h 209625"/>
                <a:gd name="connsiteX6" fmla="*/ 180532 w 191013"/>
                <a:gd name="connsiteY6" fmla="*/ 57846 h 209625"/>
                <a:gd name="connsiteX7" fmla="*/ 175855 w 191013"/>
                <a:gd name="connsiteY7" fmla="*/ 49499 h 209625"/>
                <a:gd name="connsiteX8" fmla="*/ 173552 w 191013"/>
                <a:gd name="connsiteY8" fmla="*/ 45973 h 209625"/>
                <a:gd name="connsiteX9" fmla="*/ 167363 w 191013"/>
                <a:gd name="connsiteY9" fmla="*/ 37769 h 209625"/>
                <a:gd name="connsiteX10" fmla="*/ 164701 w 191013"/>
                <a:gd name="connsiteY10" fmla="*/ 34603 h 209625"/>
                <a:gd name="connsiteX11" fmla="*/ 158224 w 191013"/>
                <a:gd name="connsiteY11" fmla="*/ 28054 h 209625"/>
                <a:gd name="connsiteX12" fmla="*/ 155130 w 191013"/>
                <a:gd name="connsiteY12" fmla="*/ 25320 h 209625"/>
                <a:gd name="connsiteX13" fmla="*/ 147934 w 191013"/>
                <a:gd name="connsiteY13" fmla="*/ 19635 h 209625"/>
                <a:gd name="connsiteX14" fmla="*/ 144551 w 191013"/>
                <a:gd name="connsiteY14" fmla="*/ 17260 h 209625"/>
                <a:gd name="connsiteX15" fmla="*/ 136420 w 191013"/>
                <a:gd name="connsiteY15" fmla="*/ 12366 h 209625"/>
                <a:gd name="connsiteX16" fmla="*/ 132606 w 191013"/>
                <a:gd name="connsiteY16" fmla="*/ 10423 h 209625"/>
                <a:gd name="connsiteX17" fmla="*/ 122387 w 191013"/>
                <a:gd name="connsiteY17" fmla="*/ 6106 h 209625"/>
                <a:gd name="connsiteX18" fmla="*/ 118069 w 191013"/>
                <a:gd name="connsiteY18" fmla="*/ 4594 h 209625"/>
                <a:gd name="connsiteX19" fmla="*/ 107707 w 191013"/>
                <a:gd name="connsiteY19" fmla="*/ 1932 h 209625"/>
                <a:gd name="connsiteX20" fmla="*/ 102813 w 191013"/>
                <a:gd name="connsiteY20" fmla="*/ 1068 h 209625"/>
                <a:gd name="connsiteX21" fmla="*/ 90939 w 191013"/>
                <a:gd name="connsiteY21" fmla="*/ -83 h 209625"/>
                <a:gd name="connsiteX22" fmla="*/ 86694 w 191013"/>
                <a:gd name="connsiteY22" fmla="*/ -83 h 209625"/>
                <a:gd name="connsiteX23" fmla="*/ 80721 w 191013"/>
                <a:gd name="connsiteY23" fmla="*/ 5890 h 209625"/>
                <a:gd name="connsiteX24" fmla="*/ 80721 w 191013"/>
                <a:gd name="connsiteY24" fmla="*/ 101816 h 209625"/>
                <a:gd name="connsiteX25" fmla="*/ 2498 w 191013"/>
                <a:gd name="connsiteY25" fmla="*/ 157298 h 209625"/>
                <a:gd name="connsiteX26" fmla="*/ -21 w 191013"/>
                <a:gd name="connsiteY26" fmla="*/ 161184 h 209625"/>
                <a:gd name="connsiteX27" fmla="*/ 1059 w 191013"/>
                <a:gd name="connsiteY27" fmla="*/ 165646 h 209625"/>
                <a:gd name="connsiteX28" fmla="*/ 1059 w 191013"/>
                <a:gd name="connsiteY28" fmla="*/ 166222 h 209625"/>
                <a:gd name="connsiteX29" fmla="*/ 6816 w 191013"/>
                <a:gd name="connsiteY29" fmla="*/ 173418 h 209625"/>
                <a:gd name="connsiteX30" fmla="*/ 9550 w 191013"/>
                <a:gd name="connsiteY30" fmla="*/ 176440 h 209625"/>
                <a:gd name="connsiteX31" fmla="*/ 16099 w 191013"/>
                <a:gd name="connsiteY31" fmla="*/ 182917 h 209625"/>
                <a:gd name="connsiteX32" fmla="*/ 19265 w 191013"/>
                <a:gd name="connsiteY32" fmla="*/ 185579 h 209625"/>
                <a:gd name="connsiteX33" fmla="*/ 27469 w 191013"/>
                <a:gd name="connsiteY33" fmla="*/ 191840 h 209625"/>
                <a:gd name="connsiteX34" fmla="*/ 30419 w 191013"/>
                <a:gd name="connsiteY34" fmla="*/ 193711 h 209625"/>
                <a:gd name="connsiteX35" fmla="*/ 30995 w 191013"/>
                <a:gd name="connsiteY35" fmla="*/ 193711 h 209625"/>
                <a:gd name="connsiteX36" fmla="*/ 39343 w 191013"/>
                <a:gd name="connsiteY36" fmla="*/ 198389 h 209625"/>
                <a:gd name="connsiteX37" fmla="*/ 43228 w 191013"/>
                <a:gd name="connsiteY37" fmla="*/ 200260 h 209625"/>
                <a:gd name="connsiteX38" fmla="*/ 52655 w 191013"/>
                <a:gd name="connsiteY38" fmla="*/ 203930 h 209625"/>
                <a:gd name="connsiteX39" fmla="*/ 56973 w 191013"/>
                <a:gd name="connsiteY39" fmla="*/ 205297 h 209625"/>
                <a:gd name="connsiteX40" fmla="*/ 67552 w 191013"/>
                <a:gd name="connsiteY40" fmla="*/ 207816 h 209625"/>
                <a:gd name="connsiteX41" fmla="*/ 72517 w 191013"/>
                <a:gd name="connsiteY41" fmla="*/ 208607 h 209625"/>
                <a:gd name="connsiteX42" fmla="*/ 85974 w 191013"/>
                <a:gd name="connsiteY42" fmla="*/ 209543 h 209625"/>
                <a:gd name="connsiteX43" fmla="*/ 85974 w 191013"/>
                <a:gd name="connsiteY43" fmla="*/ 209543 h 209625"/>
                <a:gd name="connsiteX44" fmla="*/ 91659 w 191013"/>
                <a:gd name="connsiteY44" fmla="*/ 209543 h 209625"/>
                <a:gd name="connsiteX45" fmla="*/ 106556 w 191013"/>
                <a:gd name="connsiteY45" fmla="*/ 207672 h 209625"/>
                <a:gd name="connsiteX46" fmla="*/ 114183 w 191013"/>
                <a:gd name="connsiteY46" fmla="*/ 205801 h 209625"/>
                <a:gd name="connsiteX47" fmla="*/ 135772 w 191013"/>
                <a:gd name="connsiteY47" fmla="*/ 197021 h 209625"/>
                <a:gd name="connsiteX48" fmla="*/ 164557 w 191013"/>
                <a:gd name="connsiteY48" fmla="*/ 174065 h 209625"/>
                <a:gd name="connsiteX49" fmla="*/ 186937 w 191013"/>
                <a:gd name="connsiteY49" fmla="*/ 132831 h 209625"/>
                <a:gd name="connsiteX50" fmla="*/ 188808 w 191013"/>
                <a:gd name="connsiteY50" fmla="*/ 125203 h 209625"/>
                <a:gd name="connsiteX51" fmla="*/ 190679 w 191013"/>
                <a:gd name="connsiteY51" fmla="*/ 110307 h 209625"/>
                <a:gd name="connsiteX52" fmla="*/ 190679 w 191013"/>
                <a:gd name="connsiteY52" fmla="*/ 104622 h 209625"/>
                <a:gd name="connsiteX53" fmla="*/ 190679 w 191013"/>
                <a:gd name="connsiteY53" fmla="*/ 104622 h 209625"/>
                <a:gd name="connsiteX54" fmla="*/ 190751 w 191013"/>
                <a:gd name="connsiteY54" fmla="*/ 91021 h 209625"/>
                <a:gd name="connsiteX55" fmla="*/ 183555 w 191013"/>
                <a:gd name="connsiteY55" fmla="*/ 110091 h 209625"/>
                <a:gd name="connsiteX56" fmla="*/ 181828 w 191013"/>
                <a:gd name="connsiteY56" fmla="*/ 123836 h 209625"/>
                <a:gd name="connsiteX57" fmla="*/ 180173 w 191013"/>
                <a:gd name="connsiteY57" fmla="*/ 131032 h 209625"/>
                <a:gd name="connsiteX58" fmla="*/ 172041 w 191013"/>
                <a:gd name="connsiteY58" fmla="*/ 151181 h 209625"/>
                <a:gd name="connsiteX59" fmla="*/ 150452 w 191013"/>
                <a:gd name="connsiteY59" fmla="*/ 177736 h 209625"/>
                <a:gd name="connsiteX60" fmla="*/ 132534 w 191013"/>
                <a:gd name="connsiteY60" fmla="*/ 190257 h 209625"/>
                <a:gd name="connsiteX61" fmla="*/ 112384 w 191013"/>
                <a:gd name="connsiteY61" fmla="*/ 198389 h 209625"/>
                <a:gd name="connsiteX62" fmla="*/ 105188 w 191013"/>
                <a:gd name="connsiteY62" fmla="*/ 200044 h 209625"/>
                <a:gd name="connsiteX63" fmla="*/ 91443 w 191013"/>
                <a:gd name="connsiteY63" fmla="*/ 201843 h 209625"/>
                <a:gd name="connsiteX64" fmla="*/ 86190 w 191013"/>
                <a:gd name="connsiteY64" fmla="*/ 201843 h 209625"/>
                <a:gd name="connsiteX65" fmla="*/ 86190 w 191013"/>
                <a:gd name="connsiteY65" fmla="*/ 201843 h 209625"/>
                <a:gd name="connsiteX66" fmla="*/ 73669 w 191013"/>
                <a:gd name="connsiteY66" fmla="*/ 200979 h 209625"/>
                <a:gd name="connsiteX67" fmla="*/ 69063 w 191013"/>
                <a:gd name="connsiteY67" fmla="*/ 200332 h 209625"/>
                <a:gd name="connsiteX68" fmla="*/ 59348 w 191013"/>
                <a:gd name="connsiteY68" fmla="*/ 197957 h 209625"/>
                <a:gd name="connsiteX69" fmla="*/ 55318 w 191013"/>
                <a:gd name="connsiteY69" fmla="*/ 196662 h 209625"/>
                <a:gd name="connsiteX70" fmla="*/ 46683 w 191013"/>
                <a:gd name="connsiteY70" fmla="*/ 193279 h 209625"/>
                <a:gd name="connsiteX71" fmla="*/ 43085 w 191013"/>
                <a:gd name="connsiteY71" fmla="*/ 191552 h 209625"/>
                <a:gd name="connsiteX72" fmla="*/ 35385 w 191013"/>
                <a:gd name="connsiteY72" fmla="*/ 187235 h 209625"/>
                <a:gd name="connsiteX73" fmla="*/ 34737 w 191013"/>
                <a:gd name="connsiteY73" fmla="*/ 186875 h 209625"/>
                <a:gd name="connsiteX74" fmla="*/ 32074 w 191013"/>
                <a:gd name="connsiteY74" fmla="*/ 185148 h 209625"/>
                <a:gd name="connsiteX75" fmla="*/ 24518 w 191013"/>
                <a:gd name="connsiteY75" fmla="*/ 179391 h 209625"/>
                <a:gd name="connsiteX76" fmla="*/ 21640 w 191013"/>
                <a:gd name="connsiteY76" fmla="*/ 176944 h 209625"/>
                <a:gd name="connsiteX77" fmla="*/ 15523 w 191013"/>
                <a:gd name="connsiteY77" fmla="*/ 170971 h 209625"/>
                <a:gd name="connsiteX78" fmla="*/ 13005 w 191013"/>
                <a:gd name="connsiteY78" fmla="*/ 168164 h 209625"/>
                <a:gd name="connsiteX79" fmla="*/ 8615 w 191013"/>
                <a:gd name="connsiteY79" fmla="*/ 162695 h 209625"/>
                <a:gd name="connsiteX80" fmla="*/ 86766 w 191013"/>
                <a:gd name="connsiteY80" fmla="*/ 107213 h 209625"/>
                <a:gd name="connsiteX81" fmla="*/ 88493 w 191013"/>
                <a:gd name="connsiteY81" fmla="*/ 103902 h 209625"/>
                <a:gd name="connsiteX82" fmla="*/ 88493 w 191013"/>
                <a:gd name="connsiteY82" fmla="*/ 7977 h 209625"/>
                <a:gd name="connsiteX83" fmla="*/ 90292 w 191013"/>
                <a:gd name="connsiteY83" fmla="*/ 7977 h 209625"/>
                <a:gd name="connsiteX84" fmla="*/ 101302 w 191013"/>
                <a:gd name="connsiteY84" fmla="*/ 8984 h 209625"/>
                <a:gd name="connsiteX85" fmla="*/ 105836 w 191013"/>
                <a:gd name="connsiteY85" fmla="*/ 9848 h 209625"/>
                <a:gd name="connsiteX86" fmla="*/ 115407 w 191013"/>
                <a:gd name="connsiteY86" fmla="*/ 12294 h 209625"/>
                <a:gd name="connsiteX87" fmla="*/ 119365 w 191013"/>
                <a:gd name="connsiteY87" fmla="*/ 13662 h 209625"/>
                <a:gd name="connsiteX88" fmla="*/ 128720 w 191013"/>
                <a:gd name="connsiteY88" fmla="*/ 17620 h 209625"/>
                <a:gd name="connsiteX89" fmla="*/ 132246 w 191013"/>
                <a:gd name="connsiteY89" fmla="*/ 19419 h 209625"/>
                <a:gd name="connsiteX90" fmla="*/ 139442 w 191013"/>
                <a:gd name="connsiteY90" fmla="*/ 23952 h 209625"/>
                <a:gd name="connsiteX91" fmla="*/ 142537 w 191013"/>
                <a:gd name="connsiteY91" fmla="*/ 26111 h 209625"/>
                <a:gd name="connsiteX92" fmla="*/ 149301 w 191013"/>
                <a:gd name="connsiteY92" fmla="*/ 31436 h 209625"/>
                <a:gd name="connsiteX93" fmla="*/ 152107 w 191013"/>
                <a:gd name="connsiteY93" fmla="*/ 33955 h 209625"/>
                <a:gd name="connsiteX94" fmla="*/ 158080 w 191013"/>
                <a:gd name="connsiteY94" fmla="*/ 40000 h 209625"/>
                <a:gd name="connsiteX95" fmla="*/ 160527 w 191013"/>
                <a:gd name="connsiteY95" fmla="*/ 42878 h 209625"/>
                <a:gd name="connsiteX96" fmla="*/ 166284 w 191013"/>
                <a:gd name="connsiteY96" fmla="*/ 50506 h 209625"/>
                <a:gd name="connsiteX97" fmla="*/ 168371 w 191013"/>
                <a:gd name="connsiteY97" fmla="*/ 53673 h 209625"/>
                <a:gd name="connsiteX98" fmla="*/ 172688 w 191013"/>
                <a:gd name="connsiteY98" fmla="*/ 61445 h 209625"/>
                <a:gd name="connsiteX99" fmla="*/ 174416 w 191013"/>
                <a:gd name="connsiteY99" fmla="*/ 65043 h 209625"/>
                <a:gd name="connsiteX100" fmla="*/ 177798 w 191013"/>
                <a:gd name="connsiteY100" fmla="*/ 73606 h 209625"/>
                <a:gd name="connsiteX101" fmla="*/ 179093 w 191013"/>
                <a:gd name="connsiteY101" fmla="*/ 77708 h 209625"/>
                <a:gd name="connsiteX102" fmla="*/ 181396 w 191013"/>
                <a:gd name="connsiteY102" fmla="*/ 87423 h 209625"/>
                <a:gd name="connsiteX103" fmla="*/ 182116 w 191013"/>
                <a:gd name="connsiteY103" fmla="*/ 92029 h 209625"/>
                <a:gd name="connsiteX104" fmla="*/ 182979 w 191013"/>
                <a:gd name="connsiteY104" fmla="*/ 104550 h 209625"/>
                <a:gd name="connsiteX105" fmla="*/ 182979 w 191013"/>
                <a:gd name="connsiteY105" fmla="*/ 104550 h 209625"/>
                <a:gd name="connsiteX106" fmla="*/ 183411 w 191013"/>
                <a:gd name="connsiteY106" fmla="*/ 110091 h 2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1013" h="209625">
                  <a:moveTo>
                    <a:pt x="190751" y="91021"/>
                  </a:moveTo>
                  <a:cubicBezTo>
                    <a:pt x="190751" y="89366"/>
                    <a:pt x="190247" y="87711"/>
                    <a:pt x="189959" y="86056"/>
                  </a:cubicBezTo>
                  <a:lnTo>
                    <a:pt x="189959" y="86056"/>
                  </a:lnTo>
                  <a:cubicBezTo>
                    <a:pt x="189326" y="82486"/>
                    <a:pt x="188484" y="78953"/>
                    <a:pt x="187441" y="75477"/>
                  </a:cubicBezTo>
                  <a:cubicBezTo>
                    <a:pt x="187441" y="74038"/>
                    <a:pt x="186577" y="72527"/>
                    <a:pt x="186074" y="71087"/>
                  </a:cubicBezTo>
                  <a:cubicBezTo>
                    <a:pt x="184973" y="67921"/>
                    <a:pt x="183749" y="64827"/>
                    <a:pt x="182404" y="61804"/>
                  </a:cubicBezTo>
                  <a:cubicBezTo>
                    <a:pt x="181828" y="60437"/>
                    <a:pt x="181180" y="59142"/>
                    <a:pt x="180532" y="57846"/>
                  </a:cubicBezTo>
                  <a:cubicBezTo>
                    <a:pt x="179093" y="55040"/>
                    <a:pt x="177510" y="52233"/>
                    <a:pt x="175855" y="49499"/>
                  </a:cubicBezTo>
                  <a:cubicBezTo>
                    <a:pt x="175135" y="48276"/>
                    <a:pt x="174344" y="47124"/>
                    <a:pt x="173552" y="45973"/>
                  </a:cubicBezTo>
                  <a:cubicBezTo>
                    <a:pt x="171638" y="43130"/>
                    <a:pt x="169566" y="40396"/>
                    <a:pt x="167363" y="37769"/>
                  </a:cubicBezTo>
                  <a:lnTo>
                    <a:pt x="164701" y="34603"/>
                  </a:lnTo>
                  <a:cubicBezTo>
                    <a:pt x="162614" y="32372"/>
                    <a:pt x="160455" y="30213"/>
                    <a:pt x="158224" y="28054"/>
                  </a:cubicBezTo>
                  <a:lnTo>
                    <a:pt x="155130" y="25320"/>
                  </a:lnTo>
                  <a:cubicBezTo>
                    <a:pt x="152841" y="23290"/>
                    <a:pt x="150438" y="21390"/>
                    <a:pt x="147934" y="19635"/>
                  </a:cubicBezTo>
                  <a:cubicBezTo>
                    <a:pt x="146854" y="18778"/>
                    <a:pt x="145725" y="17987"/>
                    <a:pt x="144551" y="17260"/>
                  </a:cubicBezTo>
                  <a:cubicBezTo>
                    <a:pt x="141817" y="15461"/>
                    <a:pt x="139082" y="13806"/>
                    <a:pt x="136420" y="12366"/>
                  </a:cubicBezTo>
                  <a:lnTo>
                    <a:pt x="132606" y="10423"/>
                  </a:lnTo>
                  <a:cubicBezTo>
                    <a:pt x="129288" y="8775"/>
                    <a:pt x="125877" y="7336"/>
                    <a:pt x="122387" y="6106"/>
                  </a:cubicBezTo>
                  <a:lnTo>
                    <a:pt x="118069" y="4594"/>
                  </a:lnTo>
                  <a:cubicBezTo>
                    <a:pt x="114687" y="3587"/>
                    <a:pt x="110873" y="2651"/>
                    <a:pt x="107707" y="1932"/>
                  </a:cubicBezTo>
                  <a:cubicBezTo>
                    <a:pt x="106123" y="1932"/>
                    <a:pt x="104468" y="1284"/>
                    <a:pt x="102813" y="1068"/>
                  </a:cubicBezTo>
                  <a:cubicBezTo>
                    <a:pt x="98884" y="464"/>
                    <a:pt x="94919" y="75"/>
                    <a:pt x="90939" y="-83"/>
                  </a:cubicBezTo>
                  <a:lnTo>
                    <a:pt x="86694" y="-83"/>
                  </a:lnTo>
                  <a:cubicBezTo>
                    <a:pt x="83398" y="-83"/>
                    <a:pt x="80721" y="2594"/>
                    <a:pt x="80721" y="5890"/>
                  </a:cubicBezTo>
                  <a:lnTo>
                    <a:pt x="80721" y="101816"/>
                  </a:lnTo>
                  <a:lnTo>
                    <a:pt x="2498" y="157298"/>
                  </a:lnTo>
                  <a:cubicBezTo>
                    <a:pt x="1174" y="158205"/>
                    <a:pt x="267" y="159608"/>
                    <a:pt x="-21" y="161184"/>
                  </a:cubicBezTo>
                  <a:cubicBezTo>
                    <a:pt x="-251" y="162753"/>
                    <a:pt x="131" y="164358"/>
                    <a:pt x="1059" y="165646"/>
                  </a:cubicBezTo>
                  <a:lnTo>
                    <a:pt x="1059" y="166222"/>
                  </a:lnTo>
                  <a:cubicBezTo>
                    <a:pt x="2786" y="168596"/>
                    <a:pt x="4657" y="170971"/>
                    <a:pt x="6816" y="173418"/>
                  </a:cubicBezTo>
                  <a:lnTo>
                    <a:pt x="9550" y="176440"/>
                  </a:lnTo>
                  <a:cubicBezTo>
                    <a:pt x="11565" y="178599"/>
                    <a:pt x="13796" y="180758"/>
                    <a:pt x="16099" y="182917"/>
                  </a:cubicBezTo>
                  <a:lnTo>
                    <a:pt x="19265" y="185579"/>
                  </a:lnTo>
                  <a:cubicBezTo>
                    <a:pt x="22144" y="187954"/>
                    <a:pt x="24806" y="190041"/>
                    <a:pt x="27469" y="191840"/>
                  </a:cubicBezTo>
                  <a:lnTo>
                    <a:pt x="30419" y="193711"/>
                  </a:lnTo>
                  <a:lnTo>
                    <a:pt x="30995" y="193711"/>
                  </a:lnTo>
                  <a:cubicBezTo>
                    <a:pt x="33729" y="195366"/>
                    <a:pt x="36536" y="196949"/>
                    <a:pt x="39343" y="198389"/>
                  </a:cubicBezTo>
                  <a:lnTo>
                    <a:pt x="43228" y="200260"/>
                  </a:lnTo>
                  <a:cubicBezTo>
                    <a:pt x="46309" y="201641"/>
                    <a:pt x="49453" y="202865"/>
                    <a:pt x="52655" y="203930"/>
                  </a:cubicBezTo>
                  <a:lnTo>
                    <a:pt x="56973" y="205297"/>
                  </a:lnTo>
                  <a:cubicBezTo>
                    <a:pt x="60442" y="206348"/>
                    <a:pt x="63975" y="207190"/>
                    <a:pt x="67552" y="207816"/>
                  </a:cubicBezTo>
                  <a:cubicBezTo>
                    <a:pt x="69207" y="208176"/>
                    <a:pt x="70862" y="208392"/>
                    <a:pt x="72517" y="208607"/>
                  </a:cubicBezTo>
                  <a:cubicBezTo>
                    <a:pt x="76972" y="209233"/>
                    <a:pt x="81469" y="209543"/>
                    <a:pt x="85974" y="209543"/>
                  </a:cubicBezTo>
                  <a:lnTo>
                    <a:pt x="85974" y="209543"/>
                  </a:lnTo>
                  <a:lnTo>
                    <a:pt x="91659" y="209543"/>
                  </a:lnTo>
                  <a:cubicBezTo>
                    <a:pt x="96661" y="209277"/>
                    <a:pt x="101640" y="208650"/>
                    <a:pt x="106556" y="207672"/>
                  </a:cubicBezTo>
                  <a:cubicBezTo>
                    <a:pt x="109002" y="207168"/>
                    <a:pt x="111520" y="206592"/>
                    <a:pt x="114183" y="205801"/>
                  </a:cubicBezTo>
                  <a:cubicBezTo>
                    <a:pt x="121696" y="203721"/>
                    <a:pt x="128943" y="200771"/>
                    <a:pt x="135772" y="197021"/>
                  </a:cubicBezTo>
                  <a:cubicBezTo>
                    <a:pt x="146595" y="191049"/>
                    <a:pt x="156332" y="183291"/>
                    <a:pt x="164557" y="174065"/>
                  </a:cubicBezTo>
                  <a:cubicBezTo>
                    <a:pt x="175107" y="162235"/>
                    <a:pt x="182763" y="148123"/>
                    <a:pt x="186937" y="132831"/>
                  </a:cubicBezTo>
                  <a:cubicBezTo>
                    <a:pt x="187729" y="130097"/>
                    <a:pt x="188304" y="127650"/>
                    <a:pt x="188808" y="125203"/>
                  </a:cubicBezTo>
                  <a:cubicBezTo>
                    <a:pt x="189758" y="120281"/>
                    <a:pt x="190377" y="115308"/>
                    <a:pt x="190679" y="110307"/>
                  </a:cubicBezTo>
                  <a:cubicBezTo>
                    <a:pt x="190679" y="108436"/>
                    <a:pt x="190679" y="106565"/>
                    <a:pt x="190679" y="104622"/>
                  </a:cubicBezTo>
                  <a:lnTo>
                    <a:pt x="190679" y="104622"/>
                  </a:lnTo>
                  <a:cubicBezTo>
                    <a:pt x="190982" y="100096"/>
                    <a:pt x="191010" y="95555"/>
                    <a:pt x="190751" y="91021"/>
                  </a:cubicBezTo>
                  <a:close/>
                  <a:moveTo>
                    <a:pt x="183555" y="110091"/>
                  </a:moveTo>
                  <a:cubicBezTo>
                    <a:pt x="183339" y="114711"/>
                    <a:pt x="182763" y="119310"/>
                    <a:pt x="181828" y="123836"/>
                  </a:cubicBezTo>
                  <a:cubicBezTo>
                    <a:pt x="181396" y="126067"/>
                    <a:pt x="180820" y="128369"/>
                    <a:pt x="180173" y="131032"/>
                  </a:cubicBezTo>
                  <a:cubicBezTo>
                    <a:pt x="178179" y="138020"/>
                    <a:pt x="175459" y="144770"/>
                    <a:pt x="172041" y="151181"/>
                  </a:cubicBezTo>
                  <a:cubicBezTo>
                    <a:pt x="166385" y="161184"/>
                    <a:pt x="159088" y="170158"/>
                    <a:pt x="150452" y="177736"/>
                  </a:cubicBezTo>
                  <a:cubicBezTo>
                    <a:pt x="144962" y="182557"/>
                    <a:pt x="138953" y="186760"/>
                    <a:pt x="132534" y="190257"/>
                  </a:cubicBezTo>
                  <a:cubicBezTo>
                    <a:pt x="126158" y="193747"/>
                    <a:pt x="119394" y="196475"/>
                    <a:pt x="112384" y="198389"/>
                  </a:cubicBezTo>
                  <a:cubicBezTo>
                    <a:pt x="109938" y="199036"/>
                    <a:pt x="107635" y="199612"/>
                    <a:pt x="105188" y="200044"/>
                  </a:cubicBezTo>
                  <a:cubicBezTo>
                    <a:pt x="100655" y="200958"/>
                    <a:pt x="96063" y="201562"/>
                    <a:pt x="91443" y="201843"/>
                  </a:cubicBezTo>
                  <a:lnTo>
                    <a:pt x="86190" y="201843"/>
                  </a:lnTo>
                  <a:lnTo>
                    <a:pt x="86190" y="201843"/>
                  </a:lnTo>
                  <a:cubicBezTo>
                    <a:pt x="82002" y="201843"/>
                    <a:pt x="77821" y="201548"/>
                    <a:pt x="73669" y="200979"/>
                  </a:cubicBezTo>
                  <a:lnTo>
                    <a:pt x="69063" y="200332"/>
                  </a:lnTo>
                  <a:cubicBezTo>
                    <a:pt x="65782" y="199720"/>
                    <a:pt x="62543" y="198929"/>
                    <a:pt x="59348" y="197957"/>
                  </a:cubicBezTo>
                  <a:cubicBezTo>
                    <a:pt x="57981" y="197604"/>
                    <a:pt x="56635" y="197165"/>
                    <a:pt x="55318" y="196662"/>
                  </a:cubicBezTo>
                  <a:cubicBezTo>
                    <a:pt x="52382" y="195697"/>
                    <a:pt x="49497" y="194567"/>
                    <a:pt x="46683" y="193279"/>
                  </a:cubicBezTo>
                  <a:cubicBezTo>
                    <a:pt x="45459" y="192776"/>
                    <a:pt x="44236" y="192128"/>
                    <a:pt x="43085" y="191552"/>
                  </a:cubicBezTo>
                  <a:cubicBezTo>
                    <a:pt x="40494" y="190257"/>
                    <a:pt x="37903" y="188818"/>
                    <a:pt x="35385" y="187235"/>
                  </a:cubicBezTo>
                  <a:lnTo>
                    <a:pt x="34737" y="186875"/>
                  </a:lnTo>
                  <a:lnTo>
                    <a:pt x="32074" y="185148"/>
                  </a:lnTo>
                  <a:cubicBezTo>
                    <a:pt x="29699" y="183492"/>
                    <a:pt x="27181" y="181622"/>
                    <a:pt x="24518" y="179391"/>
                  </a:cubicBezTo>
                  <a:lnTo>
                    <a:pt x="21640" y="176944"/>
                  </a:lnTo>
                  <a:cubicBezTo>
                    <a:pt x="19481" y="175001"/>
                    <a:pt x="17394" y="172986"/>
                    <a:pt x="15523" y="170971"/>
                  </a:cubicBezTo>
                  <a:lnTo>
                    <a:pt x="13005" y="168164"/>
                  </a:lnTo>
                  <a:cubicBezTo>
                    <a:pt x="11421" y="166294"/>
                    <a:pt x="9910" y="164423"/>
                    <a:pt x="8615" y="162695"/>
                  </a:cubicBezTo>
                  <a:lnTo>
                    <a:pt x="86766" y="107213"/>
                  </a:lnTo>
                  <a:cubicBezTo>
                    <a:pt x="87860" y="106464"/>
                    <a:pt x="88507" y="105227"/>
                    <a:pt x="88493" y="103902"/>
                  </a:cubicBezTo>
                  <a:lnTo>
                    <a:pt x="88493" y="7977"/>
                  </a:lnTo>
                  <a:lnTo>
                    <a:pt x="90292" y="7977"/>
                  </a:lnTo>
                  <a:cubicBezTo>
                    <a:pt x="93976" y="8128"/>
                    <a:pt x="97654" y="8459"/>
                    <a:pt x="101302" y="8984"/>
                  </a:cubicBezTo>
                  <a:lnTo>
                    <a:pt x="105836" y="9848"/>
                  </a:lnTo>
                  <a:cubicBezTo>
                    <a:pt x="109067" y="10488"/>
                    <a:pt x="112262" y="11301"/>
                    <a:pt x="115407" y="12294"/>
                  </a:cubicBezTo>
                  <a:lnTo>
                    <a:pt x="119365" y="13662"/>
                  </a:lnTo>
                  <a:cubicBezTo>
                    <a:pt x="122552" y="14799"/>
                    <a:pt x="125683" y="16123"/>
                    <a:pt x="128720" y="17620"/>
                  </a:cubicBezTo>
                  <a:lnTo>
                    <a:pt x="132246" y="19419"/>
                  </a:lnTo>
                  <a:cubicBezTo>
                    <a:pt x="134721" y="20807"/>
                    <a:pt x="137125" y="22319"/>
                    <a:pt x="139442" y="23952"/>
                  </a:cubicBezTo>
                  <a:cubicBezTo>
                    <a:pt x="140521" y="24600"/>
                    <a:pt x="141529" y="25391"/>
                    <a:pt x="142537" y="26111"/>
                  </a:cubicBezTo>
                  <a:cubicBezTo>
                    <a:pt x="144839" y="27766"/>
                    <a:pt x="147142" y="29565"/>
                    <a:pt x="149301" y="31436"/>
                  </a:cubicBezTo>
                  <a:lnTo>
                    <a:pt x="152107" y="33955"/>
                  </a:lnTo>
                  <a:cubicBezTo>
                    <a:pt x="154194" y="35898"/>
                    <a:pt x="156209" y="37913"/>
                    <a:pt x="158080" y="40000"/>
                  </a:cubicBezTo>
                  <a:cubicBezTo>
                    <a:pt x="158944" y="40935"/>
                    <a:pt x="159735" y="41871"/>
                    <a:pt x="160527" y="42878"/>
                  </a:cubicBezTo>
                  <a:cubicBezTo>
                    <a:pt x="162606" y="45296"/>
                    <a:pt x="164528" y="47844"/>
                    <a:pt x="166284" y="50506"/>
                  </a:cubicBezTo>
                  <a:cubicBezTo>
                    <a:pt x="167004" y="51514"/>
                    <a:pt x="167723" y="52593"/>
                    <a:pt x="168371" y="53673"/>
                  </a:cubicBezTo>
                  <a:cubicBezTo>
                    <a:pt x="169947" y="56184"/>
                    <a:pt x="171393" y="58775"/>
                    <a:pt x="172688" y="61445"/>
                  </a:cubicBezTo>
                  <a:cubicBezTo>
                    <a:pt x="173336" y="62610"/>
                    <a:pt x="173912" y="63812"/>
                    <a:pt x="174416" y="65043"/>
                  </a:cubicBezTo>
                  <a:cubicBezTo>
                    <a:pt x="175711" y="67828"/>
                    <a:pt x="176841" y="70685"/>
                    <a:pt x="177798" y="73606"/>
                  </a:cubicBezTo>
                  <a:cubicBezTo>
                    <a:pt x="178323" y="74952"/>
                    <a:pt x="178755" y="76319"/>
                    <a:pt x="179093" y="77708"/>
                  </a:cubicBezTo>
                  <a:cubicBezTo>
                    <a:pt x="180065" y="80896"/>
                    <a:pt x="180835" y="84141"/>
                    <a:pt x="181396" y="87423"/>
                  </a:cubicBezTo>
                  <a:cubicBezTo>
                    <a:pt x="181396" y="88934"/>
                    <a:pt x="181900" y="90517"/>
                    <a:pt x="182116" y="92029"/>
                  </a:cubicBezTo>
                  <a:cubicBezTo>
                    <a:pt x="182684" y="96181"/>
                    <a:pt x="182972" y="100362"/>
                    <a:pt x="182979" y="104550"/>
                  </a:cubicBezTo>
                  <a:lnTo>
                    <a:pt x="182979" y="104550"/>
                  </a:lnTo>
                  <a:cubicBezTo>
                    <a:pt x="183555" y="106637"/>
                    <a:pt x="183555" y="108364"/>
                    <a:pt x="183411" y="110091"/>
                  </a:cubicBezTo>
                  <a:close/>
                </a:path>
              </a:pathLst>
            </a:custGeom>
            <a:solidFill>
              <a:schemeClr val="bg1"/>
            </a:solidFill>
            <a:ln w="7189"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p14="http://schemas.microsoft.com/office/powerpoint/2010/main" val="4235416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a:solidFill>
                  <a:schemeClr val="accent1">
                    <a:lumMod val="75000"/>
                  </a:schemeClr>
                </a:solidFill>
                <a:latin typeface="+mj-ea"/>
                <a:ea typeface="+mj-ea"/>
                <a:cs typeface="+mn-ea"/>
                <a:sym typeface="+mn-lt"/>
              </a:rPr>
              <a:t>最后总结</a:t>
            </a:r>
          </a:p>
        </p:txBody>
      </p:sp>
      <p:sp>
        <p:nvSpPr>
          <p:cNvPr id="25" name="矩形 24">
            <a:extLst>
              <a:ext uri="{FF2B5EF4-FFF2-40B4-BE49-F238E27FC236}">
                <a16:creationId xmlns:a16="http://schemas.microsoft.com/office/drawing/2014/main" id="{C4DD894B-E62F-4D76-B4EE-A73D60765321}"/>
              </a:ext>
            </a:extLst>
          </p:cNvPr>
          <p:cNvSpPr/>
          <p:nvPr/>
        </p:nvSpPr>
        <p:spPr>
          <a:xfrm>
            <a:off x="1240506" y="3172670"/>
            <a:ext cx="2124580" cy="1820241"/>
          </a:xfrm>
          <a:prstGeom prst="rect">
            <a:avLst/>
          </a:prstGeom>
          <a:gradFill>
            <a:gsLst>
              <a:gs pos="0">
                <a:schemeClr val="accent1">
                  <a:lumMod val="75000"/>
                  <a:alpha val="10000"/>
                </a:schemeClr>
              </a:gs>
              <a:gs pos="99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6" name="椭圆 25">
            <a:extLst>
              <a:ext uri="{FF2B5EF4-FFF2-40B4-BE49-F238E27FC236}">
                <a16:creationId xmlns:a16="http://schemas.microsoft.com/office/drawing/2014/main" id="{56E1248E-0C2F-4B1E-A382-7B78F87237FF}"/>
              </a:ext>
            </a:extLst>
          </p:cNvPr>
          <p:cNvSpPr/>
          <p:nvPr/>
        </p:nvSpPr>
        <p:spPr>
          <a:xfrm>
            <a:off x="1240506" y="2934005"/>
            <a:ext cx="2124580" cy="5454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 name="椭圆 26">
            <a:extLst>
              <a:ext uri="{FF2B5EF4-FFF2-40B4-BE49-F238E27FC236}">
                <a16:creationId xmlns:a16="http://schemas.microsoft.com/office/drawing/2014/main" id="{FD9802EE-B0D6-4539-8C26-78DE6AB7D8E5}"/>
              </a:ext>
            </a:extLst>
          </p:cNvPr>
          <p:cNvSpPr/>
          <p:nvPr/>
        </p:nvSpPr>
        <p:spPr>
          <a:xfrm>
            <a:off x="1240506" y="2889948"/>
            <a:ext cx="2124580" cy="545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 name="椭圆 27">
            <a:extLst>
              <a:ext uri="{FF2B5EF4-FFF2-40B4-BE49-F238E27FC236}">
                <a16:creationId xmlns:a16="http://schemas.microsoft.com/office/drawing/2014/main" id="{C82E3F04-4A88-4C87-B13C-DCC4D5991681}"/>
              </a:ext>
            </a:extLst>
          </p:cNvPr>
          <p:cNvSpPr/>
          <p:nvPr/>
        </p:nvSpPr>
        <p:spPr>
          <a:xfrm>
            <a:off x="1439305" y="2938891"/>
            <a:ext cx="1726981" cy="44339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9" name="椭圆 28">
            <a:extLst>
              <a:ext uri="{FF2B5EF4-FFF2-40B4-BE49-F238E27FC236}">
                <a16:creationId xmlns:a16="http://schemas.microsoft.com/office/drawing/2014/main" id="{3FED47A8-8544-41FA-921E-30F426481200}"/>
              </a:ext>
            </a:extLst>
          </p:cNvPr>
          <p:cNvSpPr/>
          <p:nvPr/>
        </p:nvSpPr>
        <p:spPr>
          <a:xfrm>
            <a:off x="1658030" y="2957284"/>
            <a:ext cx="1289531" cy="331079"/>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梯形 5">
            <a:extLst>
              <a:ext uri="{FF2B5EF4-FFF2-40B4-BE49-F238E27FC236}">
                <a16:creationId xmlns:a16="http://schemas.microsoft.com/office/drawing/2014/main" id="{6B469E34-C80B-4347-BA47-1AC844157834}"/>
              </a:ext>
            </a:extLst>
          </p:cNvPr>
          <p:cNvSpPr/>
          <p:nvPr/>
        </p:nvSpPr>
        <p:spPr>
          <a:xfrm rot="10800000">
            <a:off x="1452242" y="2179959"/>
            <a:ext cx="1713667" cy="1235857"/>
          </a:xfrm>
          <a:custGeom>
            <a:avLst/>
            <a:gdLst>
              <a:gd name="connsiteX0" fmla="*/ 0 w 1969294"/>
              <a:gd name="connsiteY0" fmla="*/ 1064133 h 1064133"/>
              <a:gd name="connsiteX1" fmla="*/ 266033 w 1969294"/>
              <a:gd name="connsiteY1" fmla="*/ 0 h 1064133"/>
              <a:gd name="connsiteX2" fmla="*/ 1703261 w 1969294"/>
              <a:gd name="connsiteY2" fmla="*/ 0 h 1064133"/>
              <a:gd name="connsiteX3" fmla="*/ 1969294 w 1969294"/>
              <a:gd name="connsiteY3" fmla="*/ 1064133 h 1064133"/>
              <a:gd name="connsiteX4" fmla="*/ 0 w 1969294"/>
              <a:gd name="connsiteY4" fmla="*/ 1064133 h 1064133"/>
              <a:gd name="connsiteX0" fmla="*/ 0 w 1969294"/>
              <a:gd name="connsiteY0" fmla="*/ 1064133 h 1064133"/>
              <a:gd name="connsiteX1" fmla="*/ 266033 w 1969294"/>
              <a:gd name="connsiteY1" fmla="*/ 0 h 1064133"/>
              <a:gd name="connsiteX2" fmla="*/ 981075 w 1969294"/>
              <a:gd name="connsiteY2" fmla="*/ 2670 h 1064133"/>
              <a:gd name="connsiteX3" fmla="*/ 1703261 w 1969294"/>
              <a:gd name="connsiteY3" fmla="*/ 0 h 1064133"/>
              <a:gd name="connsiteX4" fmla="*/ 1969294 w 1969294"/>
              <a:gd name="connsiteY4" fmla="*/ 1064133 h 1064133"/>
              <a:gd name="connsiteX5" fmla="*/ 0 w 1969294"/>
              <a:gd name="connsiteY5" fmla="*/ 1064133 h 1064133"/>
              <a:gd name="connsiteX0" fmla="*/ 0 w 1969294"/>
              <a:gd name="connsiteY0" fmla="*/ 1323401 h 1323401"/>
              <a:gd name="connsiteX1" fmla="*/ 266033 w 1969294"/>
              <a:gd name="connsiteY1" fmla="*/ 259268 h 1323401"/>
              <a:gd name="connsiteX2" fmla="*/ 992981 w 1969294"/>
              <a:gd name="connsiteY2" fmla="*/ 0 h 1323401"/>
              <a:gd name="connsiteX3" fmla="*/ 1703261 w 1969294"/>
              <a:gd name="connsiteY3" fmla="*/ 259268 h 1323401"/>
              <a:gd name="connsiteX4" fmla="*/ 1969294 w 1969294"/>
              <a:gd name="connsiteY4" fmla="*/ 1323401 h 1323401"/>
              <a:gd name="connsiteX5" fmla="*/ 0 w 1969294"/>
              <a:gd name="connsiteY5" fmla="*/ 1323401 h 132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9294" h="1323401">
                <a:moveTo>
                  <a:pt x="0" y="1323401"/>
                </a:moveTo>
                <a:lnTo>
                  <a:pt x="266033" y="259268"/>
                </a:lnTo>
                <a:lnTo>
                  <a:pt x="992981" y="0"/>
                </a:lnTo>
                <a:lnTo>
                  <a:pt x="1703261" y="259268"/>
                </a:lnTo>
                <a:lnTo>
                  <a:pt x="1969294" y="1323401"/>
                </a:lnTo>
                <a:lnTo>
                  <a:pt x="0" y="1323401"/>
                </a:lnTo>
                <a:close/>
              </a:path>
            </a:pathLst>
          </a:custGeom>
          <a:gradFill>
            <a:gsLst>
              <a:gs pos="42471">
                <a:schemeClr val="accent1">
                  <a:lumMod val="75000"/>
                  <a:alpha val="10000"/>
                </a:schemeClr>
              </a:gs>
              <a:gs pos="99000">
                <a:schemeClr val="accent1">
                  <a:alpha val="0"/>
                </a:schemeClr>
              </a:gs>
              <a:gs pos="17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文本框 37">
            <a:extLst>
              <a:ext uri="{FF2B5EF4-FFF2-40B4-BE49-F238E27FC236}">
                <a16:creationId xmlns:a16="http://schemas.microsoft.com/office/drawing/2014/main" id="{8F824D8C-5606-4EF3-A6DB-E829DD442D3F}"/>
              </a:ext>
            </a:extLst>
          </p:cNvPr>
          <p:cNvSpPr txBox="1"/>
          <p:nvPr/>
        </p:nvSpPr>
        <p:spPr>
          <a:xfrm>
            <a:off x="1543519" y="1772900"/>
            <a:ext cx="1518554" cy="64633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gradFill>
                  <a:gsLst>
                    <a:gs pos="13000">
                      <a:schemeClr val="accent1"/>
                    </a:gs>
                    <a:gs pos="99000">
                      <a:schemeClr val="accent1">
                        <a:lumMod val="75000"/>
                      </a:schemeClr>
                    </a:gs>
                  </a:gsLst>
                  <a:lin ang="2700000" scaled="1"/>
                </a:gradFill>
                <a:effectLst/>
                <a:uLnTx/>
                <a:uFillTx/>
                <a:latin typeface="+mj-ea"/>
                <a:ea typeface="+mj-ea"/>
                <a:cs typeface="+mn-cs"/>
              </a:rPr>
              <a:t>401</a:t>
            </a:r>
            <a:r>
              <a:rPr kumimoji="0" lang="zh-CN" altLang="en-US" sz="3600" b="0" i="0" u="none" strike="noStrike" kern="1200" cap="none" spc="0" normalizeH="0" baseline="0" noProof="0">
                <a:ln>
                  <a:noFill/>
                </a:ln>
                <a:gradFill>
                  <a:gsLst>
                    <a:gs pos="13000">
                      <a:schemeClr val="accent1"/>
                    </a:gs>
                    <a:gs pos="99000">
                      <a:schemeClr val="accent1">
                        <a:lumMod val="75000"/>
                      </a:schemeClr>
                    </a:gs>
                  </a:gsLst>
                  <a:lin ang="2700000" scaled="1"/>
                </a:gradFill>
                <a:effectLst/>
                <a:uLnTx/>
                <a:uFillTx/>
                <a:latin typeface="+mj-ea"/>
                <a:ea typeface="+mj-ea"/>
                <a:cs typeface="+mn-cs"/>
              </a:rPr>
              <a:t>人</a:t>
            </a:r>
            <a:endParaRPr kumimoji="0" lang="zh-CN" altLang="en-US" sz="3600" b="0" i="0" u="none" strike="noStrike" kern="1200" cap="none" spc="0" normalizeH="0" baseline="0" noProof="0" dirty="0">
              <a:ln>
                <a:noFill/>
              </a:ln>
              <a:gradFill>
                <a:gsLst>
                  <a:gs pos="13000">
                    <a:schemeClr val="accent1"/>
                  </a:gs>
                  <a:gs pos="99000">
                    <a:schemeClr val="accent1">
                      <a:lumMod val="75000"/>
                    </a:schemeClr>
                  </a:gs>
                </a:gsLst>
                <a:lin ang="2700000" scaled="1"/>
              </a:gradFill>
              <a:effectLst/>
              <a:uLnTx/>
              <a:uFillTx/>
              <a:latin typeface="+mj-ea"/>
              <a:ea typeface="+mj-ea"/>
              <a:cs typeface="+mn-cs"/>
            </a:endParaRPr>
          </a:p>
        </p:txBody>
      </p:sp>
      <p:sp>
        <p:nvSpPr>
          <p:cNvPr id="39" name="文本框 38">
            <a:extLst>
              <a:ext uri="{FF2B5EF4-FFF2-40B4-BE49-F238E27FC236}">
                <a16:creationId xmlns:a16="http://schemas.microsoft.com/office/drawing/2014/main" id="{924D4BCE-29E8-4650-B121-FFAD28653E7D}"/>
              </a:ext>
            </a:extLst>
          </p:cNvPr>
          <p:cNvSpPr txBox="1"/>
          <p:nvPr/>
        </p:nvSpPr>
        <p:spPr>
          <a:xfrm>
            <a:off x="1533819" y="2487674"/>
            <a:ext cx="1537954"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accent2">
                    <a:lumMod val="50000"/>
                  </a:schemeClr>
                </a:solidFill>
                <a:effectLst/>
                <a:uLnTx/>
                <a:uFillTx/>
                <a:latin typeface="+mj-ea"/>
                <a:ea typeface="+mj-ea"/>
                <a:cs typeface="+mn-cs"/>
              </a:rPr>
              <a:t>数据分析一</a:t>
            </a:r>
          </a:p>
        </p:txBody>
      </p:sp>
      <p:cxnSp>
        <p:nvCxnSpPr>
          <p:cNvPr id="40" name="直接连接符 39">
            <a:extLst>
              <a:ext uri="{FF2B5EF4-FFF2-40B4-BE49-F238E27FC236}">
                <a16:creationId xmlns:a16="http://schemas.microsoft.com/office/drawing/2014/main" id="{B0435926-9228-4CE7-9A7B-02CBA0266E72}"/>
              </a:ext>
            </a:extLst>
          </p:cNvPr>
          <p:cNvCxnSpPr>
            <a:cxnSpLocks/>
          </p:cNvCxnSpPr>
          <p:nvPr/>
        </p:nvCxnSpPr>
        <p:spPr>
          <a:xfrm>
            <a:off x="2171599" y="2426833"/>
            <a:ext cx="262394" cy="0"/>
          </a:xfrm>
          <a:prstGeom prst="line">
            <a:avLst/>
          </a:prstGeom>
          <a:ln w="15875" cap="rnd"/>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C5717241-7471-40B0-8BD3-244F015DFCC1}"/>
              </a:ext>
            </a:extLst>
          </p:cNvPr>
          <p:cNvSpPr txBox="1"/>
          <p:nvPr/>
        </p:nvSpPr>
        <p:spPr>
          <a:xfrm>
            <a:off x="1401925" y="3595774"/>
            <a:ext cx="1660148" cy="1382430"/>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lumMod val="65000"/>
                    <a:lumOff val="35000"/>
                  </a:prstClr>
                </a:solidFill>
                <a:effectLst/>
                <a:uLnTx/>
                <a:uFillTx/>
                <a:latin typeface="+mn-ea"/>
                <a:cs typeface="+mn-cs"/>
              </a:rPr>
              <a:t>在这里输入你的正文阐述与关键词标题相关的具体内容，若字数太多酌情先删减文案，再缩小字号</a:t>
            </a:r>
          </a:p>
        </p:txBody>
      </p:sp>
      <p:sp>
        <p:nvSpPr>
          <p:cNvPr id="4" name="矩形 3">
            <a:extLst>
              <a:ext uri="{FF2B5EF4-FFF2-40B4-BE49-F238E27FC236}">
                <a16:creationId xmlns:a16="http://schemas.microsoft.com/office/drawing/2014/main" id="{7F88DF1A-CDFA-48C3-B697-C620693FF967}"/>
              </a:ext>
            </a:extLst>
          </p:cNvPr>
          <p:cNvSpPr/>
          <p:nvPr/>
        </p:nvSpPr>
        <p:spPr>
          <a:xfrm>
            <a:off x="3769309" y="3941124"/>
            <a:ext cx="2124580" cy="1820241"/>
          </a:xfrm>
          <a:prstGeom prst="rect">
            <a:avLst/>
          </a:prstGeom>
          <a:gradFill>
            <a:gsLst>
              <a:gs pos="0">
                <a:schemeClr val="accent1">
                  <a:lumMod val="75000"/>
                  <a:alpha val="10000"/>
                </a:schemeClr>
              </a:gs>
              <a:gs pos="99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椭圆 4">
            <a:extLst>
              <a:ext uri="{FF2B5EF4-FFF2-40B4-BE49-F238E27FC236}">
                <a16:creationId xmlns:a16="http://schemas.microsoft.com/office/drawing/2014/main" id="{636D479D-D156-42A8-BEE3-452154512DB1}"/>
              </a:ext>
            </a:extLst>
          </p:cNvPr>
          <p:cNvSpPr/>
          <p:nvPr/>
        </p:nvSpPr>
        <p:spPr>
          <a:xfrm>
            <a:off x="3769309" y="3702459"/>
            <a:ext cx="2124580" cy="5454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椭圆 5">
            <a:extLst>
              <a:ext uri="{FF2B5EF4-FFF2-40B4-BE49-F238E27FC236}">
                <a16:creationId xmlns:a16="http://schemas.microsoft.com/office/drawing/2014/main" id="{766941A2-E718-4457-B6B0-DF3066BE50AC}"/>
              </a:ext>
            </a:extLst>
          </p:cNvPr>
          <p:cNvSpPr/>
          <p:nvPr/>
        </p:nvSpPr>
        <p:spPr>
          <a:xfrm>
            <a:off x="3769309" y="3658402"/>
            <a:ext cx="2124580" cy="545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椭圆 6">
            <a:extLst>
              <a:ext uri="{FF2B5EF4-FFF2-40B4-BE49-F238E27FC236}">
                <a16:creationId xmlns:a16="http://schemas.microsoft.com/office/drawing/2014/main" id="{0DDDA4B5-26E9-4A17-954D-DDAD784F7029}"/>
              </a:ext>
            </a:extLst>
          </p:cNvPr>
          <p:cNvSpPr/>
          <p:nvPr/>
        </p:nvSpPr>
        <p:spPr>
          <a:xfrm>
            <a:off x="3968108" y="3707345"/>
            <a:ext cx="1726981" cy="44339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椭圆 7">
            <a:extLst>
              <a:ext uri="{FF2B5EF4-FFF2-40B4-BE49-F238E27FC236}">
                <a16:creationId xmlns:a16="http://schemas.microsoft.com/office/drawing/2014/main" id="{B80A133A-E9B5-48AC-95E0-433BE55F0CC9}"/>
              </a:ext>
            </a:extLst>
          </p:cNvPr>
          <p:cNvSpPr/>
          <p:nvPr/>
        </p:nvSpPr>
        <p:spPr>
          <a:xfrm>
            <a:off x="4186833" y="3725738"/>
            <a:ext cx="1289531" cy="331079"/>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梯形 5">
            <a:extLst>
              <a:ext uri="{FF2B5EF4-FFF2-40B4-BE49-F238E27FC236}">
                <a16:creationId xmlns:a16="http://schemas.microsoft.com/office/drawing/2014/main" id="{0F1F5577-A026-4158-A933-F0188FC6F53C}"/>
              </a:ext>
            </a:extLst>
          </p:cNvPr>
          <p:cNvSpPr/>
          <p:nvPr/>
        </p:nvSpPr>
        <p:spPr>
          <a:xfrm rot="10800000">
            <a:off x="3981045" y="2948413"/>
            <a:ext cx="1713667" cy="1235857"/>
          </a:xfrm>
          <a:custGeom>
            <a:avLst/>
            <a:gdLst>
              <a:gd name="connsiteX0" fmla="*/ 0 w 1969294"/>
              <a:gd name="connsiteY0" fmla="*/ 1064133 h 1064133"/>
              <a:gd name="connsiteX1" fmla="*/ 266033 w 1969294"/>
              <a:gd name="connsiteY1" fmla="*/ 0 h 1064133"/>
              <a:gd name="connsiteX2" fmla="*/ 1703261 w 1969294"/>
              <a:gd name="connsiteY2" fmla="*/ 0 h 1064133"/>
              <a:gd name="connsiteX3" fmla="*/ 1969294 w 1969294"/>
              <a:gd name="connsiteY3" fmla="*/ 1064133 h 1064133"/>
              <a:gd name="connsiteX4" fmla="*/ 0 w 1969294"/>
              <a:gd name="connsiteY4" fmla="*/ 1064133 h 1064133"/>
              <a:gd name="connsiteX0" fmla="*/ 0 w 1969294"/>
              <a:gd name="connsiteY0" fmla="*/ 1064133 h 1064133"/>
              <a:gd name="connsiteX1" fmla="*/ 266033 w 1969294"/>
              <a:gd name="connsiteY1" fmla="*/ 0 h 1064133"/>
              <a:gd name="connsiteX2" fmla="*/ 981075 w 1969294"/>
              <a:gd name="connsiteY2" fmla="*/ 2670 h 1064133"/>
              <a:gd name="connsiteX3" fmla="*/ 1703261 w 1969294"/>
              <a:gd name="connsiteY3" fmla="*/ 0 h 1064133"/>
              <a:gd name="connsiteX4" fmla="*/ 1969294 w 1969294"/>
              <a:gd name="connsiteY4" fmla="*/ 1064133 h 1064133"/>
              <a:gd name="connsiteX5" fmla="*/ 0 w 1969294"/>
              <a:gd name="connsiteY5" fmla="*/ 1064133 h 1064133"/>
              <a:gd name="connsiteX0" fmla="*/ 0 w 1969294"/>
              <a:gd name="connsiteY0" fmla="*/ 1323401 h 1323401"/>
              <a:gd name="connsiteX1" fmla="*/ 266033 w 1969294"/>
              <a:gd name="connsiteY1" fmla="*/ 259268 h 1323401"/>
              <a:gd name="connsiteX2" fmla="*/ 992981 w 1969294"/>
              <a:gd name="connsiteY2" fmla="*/ 0 h 1323401"/>
              <a:gd name="connsiteX3" fmla="*/ 1703261 w 1969294"/>
              <a:gd name="connsiteY3" fmla="*/ 259268 h 1323401"/>
              <a:gd name="connsiteX4" fmla="*/ 1969294 w 1969294"/>
              <a:gd name="connsiteY4" fmla="*/ 1323401 h 1323401"/>
              <a:gd name="connsiteX5" fmla="*/ 0 w 1969294"/>
              <a:gd name="connsiteY5" fmla="*/ 1323401 h 132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9294" h="1323401">
                <a:moveTo>
                  <a:pt x="0" y="1323401"/>
                </a:moveTo>
                <a:lnTo>
                  <a:pt x="266033" y="259268"/>
                </a:lnTo>
                <a:lnTo>
                  <a:pt x="992981" y="0"/>
                </a:lnTo>
                <a:lnTo>
                  <a:pt x="1703261" y="259268"/>
                </a:lnTo>
                <a:lnTo>
                  <a:pt x="1969294" y="1323401"/>
                </a:lnTo>
                <a:lnTo>
                  <a:pt x="0" y="1323401"/>
                </a:lnTo>
                <a:close/>
              </a:path>
            </a:pathLst>
          </a:custGeom>
          <a:gradFill>
            <a:gsLst>
              <a:gs pos="42471">
                <a:schemeClr val="accent1">
                  <a:lumMod val="75000"/>
                  <a:alpha val="10000"/>
                </a:schemeClr>
              </a:gs>
              <a:gs pos="99000">
                <a:schemeClr val="accent1">
                  <a:alpha val="0"/>
                </a:schemeClr>
              </a:gs>
              <a:gs pos="17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1" name="文本框 40">
            <a:extLst>
              <a:ext uri="{FF2B5EF4-FFF2-40B4-BE49-F238E27FC236}">
                <a16:creationId xmlns:a16="http://schemas.microsoft.com/office/drawing/2014/main" id="{59761A6F-118F-4F1E-B70F-A92414AC1B37}"/>
              </a:ext>
            </a:extLst>
          </p:cNvPr>
          <p:cNvSpPr txBox="1"/>
          <p:nvPr/>
        </p:nvSpPr>
        <p:spPr>
          <a:xfrm>
            <a:off x="3975327" y="3171970"/>
            <a:ext cx="1712544"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accent2">
                    <a:lumMod val="50000"/>
                  </a:schemeClr>
                </a:solidFill>
                <a:effectLst/>
                <a:uLnTx/>
                <a:uFillTx/>
                <a:latin typeface="+mj-ea"/>
                <a:ea typeface="+mj-ea"/>
                <a:cs typeface="+mn-cs"/>
              </a:rPr>
              <a:t>数据分析二</a:t>
            </a:r>
          </a:p>
        </p:txBody>
      </p:sp>
      <p:cxnSp>
        <p:nvCxnSpPr>
          <p:cNvPr id="42" name="直接连接符 41">
            <a:extLst>
              <a:ext uri="{FF2B5EF4-FFF2-40B4-BE49-F238E27FC236}">
                <a16:creationId xmlns:a16="http://schemas.microsoft.com/office/drawing/2014/main" id="{3561F830-17D0-4292-B514-8562F0AB0788}"/>
              </a:ext>
            </a:extLst>
          </p:cNvPr>
          <p:cNvCxnSpPr>
            <a:cxnSpLocks/>
          </p:cNvCxnSpPr>
          <p:nvPr/>
        </p:nvCxnSpPr>
        <p:spPr>
          <a:xfrm>
            <a:off x="4700402" y="3116244"/>
            <a:ext cx="262394" cy="0"/>
          </a:xfrm>
          <a:prstGeom prst="line">
            <a:avLst/>
          </a:prstGeom>
          <a:ln w="15875" cap="rnd"/>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07F2107C-B5A7-4ACD-9EBF-100F7B4F1A50}"/>
              </a:ext>
            </a:extLst>
          </p:cNvPr>
          <p:cNvSpPr txBox="1"/>
          <p:nvPr/>
        </p:nvSpPr>
        <p:spPr>
          <a:xfrm>
            <a:off x="3945395" y="2378808"/>
            <a:ext cx="1772408" cy="64633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gradFill flip="none" rotWithShape="1">
                  <a:gsLst>
                    <a:gs pos="13000">
                      <a:schemeClr val="accent1"/>
                    </a:gs>
                    <a:gs pos="99000">
                      <a:schemeClr val="accent1">
                        <a:lumMod val="75000"/>
                      </a:schemeClr>
                    </a:gs>
                  </a:gsLst>
                  <a:lin ang="2700000" scaled="1"/>
                  <a:tileRect/>
                </a:gradFill>
                <a:effectLst/>
                <a:uLnTx/>
                <a:uFillTx/>
                <a:latin typeface="+mj-ea"/>
                <a:ea typeface="+mj-ea"/>
                <a:cs typeface="+mn-cs"/>
              </a:rPr>
              <a:t>100%</a:t>
            </a:r>
            <a:endParaRPr kumimoji="0" lang="en-US" altLang="zh-CN" sz="3600" b="0" i="0" u="none" strike="noStrike" kern="1200" cap="none" spc="0" normalizeH="0" baseline="0" noProof="0" dirty="0">
              <a:ln>
                <a:noFill/>
              </a:ln>
              <a:gradFill flip="none" rotWithShape="1">
                <a:gsLst>
                  <a:gs pos="13000">
                    <a:schemeClr val="accent1"/>
                  </a:gs>
                  <a:gs pos="99000">
                    <a:schemeClr val="accent1">
                      <a:lumMod val="75000"/>
                    </a:schemeClr>
                  </a:gs>
                </a:gsLst>
                <a:lin ang="2700000" scaled="1"/>
                <a:tileRect/>
              </a:gradFill>
              <a:effectLst/>
              <a:uLnTx/>
              <a:uFillTx/>
              <a:latin typeface="+mj-ea"/>
              <a:ea typeface="+mj-ea"/>
              <a:cs typeface="+mn-cs"/>
            </a:endParaRPr>
          </a:p>
        </p:txBody>
      </p:sp>
      <p:sp>
        <p:nvSpPr>
          <p:cNvPr id="45" name="文本框 44">
            <a:extLst>
              <a:ext uri="{FF2B5EF4-FFF2-40B4-BE49-F238E27FC236}">
                <a16:creationId xmlns:a16="http://schemas.microsoft.com/office/drawing/2014/main" id="{E76D9A96-4DC7-4EB3-8340-C114548FC1F9}"/>
              </a:ext>
            </a:extLst>
          </p:cNvPr>
          <p:cNvSpPr txBox="1"/>
          <p:nvPr/>
        </p:nvSpPr>
        <p:spPr>
          <a:xfrm>
            <a:off x="4001525" y="4351724"/>
            <a:ext cx="1660148" cy="1382430"/>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lumMod val="65000"/>
                    <a:lumOff val="35000"/>
                  </a:prstClr>
                </a:solidFill>
                <a:effectLst/>
                <a:uLnTx/>
                <a:uFillTx/>
                <a:latin typeface="+mn-ea"/>
                <a:cs typeface="+mn-cs"/>
              </a:rPr>
              <a:t>在这里输入你的正文阐述与关键词标题相关的具体内容，若字数太多酌情先删减文案，再缩小字号</a:t>
            </a:r>
          </a:p>
        </p:txBody>
      </p:sp>
      <p:sp>
        <p:nvSpPr>
          <p:cNvPr id="11" name="矩形 10">
            <a:extLst>
              <a:ext uri="{FF2B5EF4-FFF2-40B4-BE49-F238E27FC236}">
                <a16:creationId xmlns:a16="http://schemas.microsoft.com/office/drawing/2014/main" id="{6524E861-9BB5-4C9D-8441-A6871686C9B9}"/>
              </a:ext>
            </a:extLst>
          </p:cNvPr>
          <p:cNvSpPr/>
          <p:nvPr/>
        </p:nvSpPr>
        <p:spPr>
          <a:xfrm>
            <a:off x="6298112" y="3172670"/>
            <a:ext cx="2124580" cy="1820241"/>
          </a:xfrm>
          <a:prstGeom prst="rect">
            <a:avLst/>
          </a:prstGeom>
          <a:gradFill>
            <a:gsLst>
              <a:gs pos="0">
                <a:schemeClr val="accent1">
                  <a:lumMod val="75000"/>
                  <a:alpha val="10000"/>
                </a:schemeClr>
              </a:gs>
              <a:gs pos="99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椭圆 11">
            <a:extLst>
              <a:ext uri="{FF2B5EF4-FFF2-40B4-BE49-F238E27FC236}">
                <a16:creationId xmlns:a16="http://schemas.microsoft.com/office/drawing/2014/main" id="{FA5A4E23-6063-4CC6-B9E7-6BC108F55CD9}"/>
              </a:ext>
            </a:extLst>
          </p:cNvPr>
          <p:cNvSpPr/>
          <p:nvPr/>
        </p:nvSpPr>
        <p:spPr>
          <a:xfrm>
            <a:off x="6298112" y="2934005"/>
            <a:ext cx="2124580" cy="5454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椭圆 12">
            <a:extLst>
              <a:ext uri="{FF2B5EF4-FFF2-40B4-BE49-F238E27FC236}">
                <a16:creationId xmlns:a16="http://schemas.microsoft.com/office/drawing/2014/main" id="{EC824040-3766-4B60-B2B8-D03C3175676A}"/>
              </a:ext>
            </a:extLst>
          </p:cNvPr>
          <p:cNvSpPr/>
          <p:nvPr/>
        </p:nvSpPr>
        <p:spPr>
          <a:xfrm>
            <a:off x="6298112" y="2889948"/>
            <a:ext cx="2124580" cy="545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椭圆 13">
            <a:extLst>
              <a:ext uri="{FF2B5EF4-FFF2-40B4-BE49-F238E27FC236}">
                <a16:creationId xmlns:a16="http://schemas.microsoft.com/office/drawing/2014/main" id="{A431CB1E-2AB5-4FE6-A5B7-FA7EF3CD18B9}"/>
              </a:ext>
            </a:extLst>
          </p:cNvPr>
          <p:cNvSpPr/>
          <p:nvPr/>
        </p:nvSpPr>
        <p:spPr>
          <a:xfrm>
            <a:off x="6496911" y="2938891"/>
            <a:ext cx="1726981" cy="44339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椭圆 14">
            <a:extLst>
              <a:ext uri="{FF2B5EF4-FFF2-40B4-BE49-F238E27FC236}">
                <a16:creationId xmlns:a16="http://schemas.microsoft.com/office/drawing/2014/main" id="{BD78EE6E-8369-4DB6-BEFD-F2EA7AADE2DF}"/>
              </a:ext>
            </a:extLst>
          </p:cNvPr>
          <p:cNvSpPr/>
          <p:nvPr/>
        </p:nvSpPr>
        <p:spPr>
          <a:xfrm>
            <a:off x="6715636" y="2957284"/>
            <a:ext cx="1289531" cy="331079"/>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梯形 5">
            <a:extLst>
              <a:ext uri="{FF2B5EF4-FFF2-40B4-BE49-F238E27FC236}">
                <a16:creationId xmlns:a16="http://schemas.microsoft.com/office/drawing/2014/main" id="{998D521E-EFE9-4151-A797-2229CBC40E37}"/>
              </a:ext>
            </a:extLst>
          </p:cNvPr>
          <p:cNvSpPr/>
          <p:nvPr/>
        </p:nvSpPr>
        <p:spPr>
          <a:xfrm rot="10800000">
            <a:off x="6509848" y="2179959"/>
            <a:ext cx="1713667" cy="1235857"/>
          </a:xfrm>
          <a:custGeom>
            <a:avLst/>
            <a:gdLst>
              <a:gd name="connsiteX0" fmla="*/ 0 w 1969294"/>
              <a:gd name="connsiteY0" fmla="*/ 1064133 h 1064133"/>
              <a:gd name="connsiteX1" fmla="*/ 266033 w 1969294"/>
              <a:gd name="connsiteY1" fmla="*/ 0 h 1064133"/>
              <a:gd name="connsiteX2" fmla="*/ 1703261 w 1969294"/>
              <a:gd name="connsiteY2" fmla="*/ 0 h 1064133"/>
              <a:gd name="connsiteX3" fmla="*/ 1969294 w 1969294"/>
              <a:gd name="connsiteY3" fmla="*/ 1064133 h 1064133"/>
              <a:gd name="connsiteX4" fmla="*/ 0 w 1969294"/>
              <a:gd name="connsiteY4" fmla="*/ 1064133 h 1064133"/>
              <a:gd name="connsiteX0" fmla="*/ 0 w 1969294"/>
              <a:gd name="connsiteY0" fmla="*/ 1064133 h 1064133"/>
              <a:gd name="connsiteX1" fmla="*/ 266033 w 1969294"/>
              <a:gd name="connsiteY1" fmla="*/ 0 h 1064133"/>
              <a:gd name="connsiteX2" fmla="*/ 981075 w 1969294"/>
              <a:gd name="connsiteY2" fmla="*/ 2670 h 1064133"/>
              <a:gd name="connsiteX3" fmla="*/ 1703261 w 1969294"/>
              <a:gd name="connsiteY3" fmla="*/ 0 h 1064133"/>
              <a:gd name="connsiteX4" fmla="*/ 1969294 w 1969294"/>
              <a:gd name="connsiteY4" fmla="*/ 1064133 h 1064133"/>
              <a:gd name="connsiteX5" fmla="*/ 0 w 1969294"/>
              <a:gd name="connsiteY5" fmla="*/ 1064133 h 1064133"/>
              <a:gd name="connsiteX0" fmla="*/ 0 w 1969294"/>
              <a:gd name="connsiteY0" fmla="*/ 1323401 h 1323401"/>
              <a:gd name="connsiteX1" fmla="*/ 266033 w 1969294"/>
              <a:gd name="connsiteY1" fmla="*/ 259268 h 1323401"/>
              <a:gd name="connsiteX2" fmla="*/ 992981 w 1969294"/>
              <a:gd name="connsiteY2" fmla="*/ 0 h 1323401"/>
              <a:gd name="connsiteX3" fmla="*/ 1703261 w 1969294"/>
              <a:gd name="connsiteY3" fmla="*/ 259268 h 1323401"/>
              <a:gd name="connsiteX4" fmla="*/ 1969294 w 1969294"/>
              <a:gd name="connsiteY4" fmla="*/ 1323401 h 1323401"/>
              <a:gd name="connsiteX5" fmla="*/ 0 w 1969294"/>
              <a:gd name="connsiteY5" fmla="*/ 1323401 h 132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9294" h="1323401">
                <a:moveTo>
                  <a:pt x="0" y="1323401"/>
                </a:moveTo>
                <a:lnTo>
                  <a:pt x="266033" y="259268"/>
                </a:lnTo>
                <a:lnTo>
                  <a:pt x="992981" y="0"/>
                </a:lnTo>
                <a:lnTo>
                  <a:pt x="1703261" y="259268"/>
                </a:lnTo>
                <a:lnTo>
                  <a:pt x="1969294" y="1323401"/>
                </a:lnTo>
                <a:lnTo>
                  <a:pt x="0" y="1323401"/>
                </a:lnTo>
                <a:close/>
              </a:path>
            </a:pathLst>
          </a:custGeom>
          <a:gradFill>
            <a:gsLst>
              <a:gs pos="42471">
                <a:schemeClr val="accent1">
                  <a:lumMod val="75000"/>
                  <a:alpha val="10000"/>
                </a:schemeClr>
              </a:gs>
              <a:gs pos="99000">
                <a:schemeClr val="accent1">
                  <a:alpha val="0"/>
                </a:schemeClr>
              </a:gs>
              <a:gs pos="17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文本框 34">
            <a:extLst>
              <a:ext uri="{FF2B5EF4-FFF2-40B4-BE49-F238E27FC236}">
                <a16:creationId xmlns:a16="http://schemas.microsoft.com/office/drawing/2014/main" id="{59F12820-CFCF-458A-8301-5D9483B40753}"/>
              </a:ext>
            </a:extLst>
          </p:cNvPr>
          <p:cNvSpPr txBox="1"/>
          <p:nvPr/>
        </p:nvSpPr>
        <p:spPr>
          <a:xfrm>
            <a:off x="6601125" y="1690909"/>
            <a:ext cx="1518554" cy="64633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gradFill flip="none" rotWithShape="1">
                  <a:gsLst>
                    <a:gs pos="13000">
                      <a:schemeClr val="accent1"/>
                    </a:gs>
                    <a:gs pos="99000">
                      <a:schemeClr val="accent1">
                        <a:lumMod val="75000"/>
                      </a:schemeClr>
                    </a:gs>
                  </a:gsLst>
                  <a:lin ang="2700000" scaled="1"/>
                  <a:tileRect/>
                </a:gradFill>
                <a:effectLst/>
                <a:uLnTx/>
                <a:uFillTx/>
                <a:latin typeface="+mj-ea"/>
                <a:ea typeface="+mj-ea"/>
                <a:cs typeface="+mn-cs"/>
              </a:rPr>
              <a:t>85%</a:t>
            </a:r>
            <a:endParaRPr kumimoji="0" lang="en-US" altLang="zh-CN" sz="3600" b="0" i="0" u="none" strike="noStrike" kern="1200" cap="none" spc="0" normalizeH="0" baseline="0" noProof="0" dirty="0">
              <a:ln>
                <a:noFill/>
              </a:ln>
              <a:gradFill flip="none" rotWithShape="1">
                <a:gsLst>
                  <a:gs pos="13000">
                    <a:schemeClr val="accent1"/>
                  </a:gs>
                  <a:gs pos="99000">
                    <a:schemeClr val="accent1">
                      <a:lumMod val="75000"/>
                    </a:schemeClr>
                  </a:gs>
                </a:gsLst>
                <a:lin ang="2700000" scaled="1"/>
                <a:tileRect/>
              </a:gradFill>
              <a:effectLst/>
              <a:uLnTx/>
              <a:uFillTx/>
              <a:latin typeface="+mj-ea"/>
              <a:ea typeface="+mj-ea"/>
              <a:cs typeface="+mn-cs"/>
            </a:endParaRPr>
          </a:p>
        </p:txBody>
      </p:sp>
      <p:sp>
        <p:nvSpPr>
          <p:cNvPr id="36" name="文本框 35">
            <a:extLst>
              <a:ext uri="{FF2B5EF4-FFF2-40B4-BE49-F238E27FC236}">
                <a16:creationId xmlns:a16="http://schemas.microsoft.com/office/drawing/2014/main" id="{59BA0463-9970-4FA5-9ACB-5B671B7221FE}"/>
              </a:ext>
            </a:extLst>
          </p:cNvPr>
          <p:cNvSpPr txBox="1"/>
          <p:nvPr/>
        </p:nvSpPr>
        <p:spPr>
          <a:xfrm>
            <a:off x="6327454" y="2391329"/>
            <a:ext cx="2065896"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accent2">
                    <a:lumMod val="50000"/>
                  </a:schemeClr>
                </a:solidFill>
                <a:effectLst/>
                <a:uLnTx/>
                <a:uFillTx/>
                <a:latin typeface="+mj-ea"/>
                <a:ea typeface="+mj-ea"/>
                <a:cs typeface="+mn-cs"/>
              </a:rPr>
              <a:t>数据分析三</a:t>
            </a:r>
          </a:p>
        </p:txBody>
      </p:sp>
      <p:cxnSp>
        <p:nvCxnSpPr>
          <p:cNvPr id="37" name="直接连接符 36">
            <a:extLst>
              <a:ext uri="{FF2B5EF4-FFF2-40B4-BE49-F238E27FC236}">
                <a16:creationId xmlns:a16="http://schemas.microsoft.com/office/drawing/2014/main" id="{228A94C8-681F-45EC-B8A4-C300B4EF88E4}"/>
              </a:ext>
            </a:extLst>
          </p:cNvPr>
          <p:cNvCxnSpPr>
            <a:cxnSpLocks/>
          </p:cNvCxnSpPr>
          <p:nvPr/>
        </p:nvCxnSpPr>
        <p:spPr>
          <a:xfrm>
            <a:off x="7229205" y="2356847"/>
            <a:ext cx="262394" cy="0"/>
          </a:xfrm>
          <a:prstGeom prst="line">
            <a:avLst/>
          </a:prstGeom>
          <a:ln w="15875" cap="rnd"/>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7B265D15-E423-4E45-8327-0737EB19E04A}"/>
              </a:ext>
            </a:extLst>
          </p:cNvPr>
          <p:cNvSpPr txBox="1"/>
          <p:nvPr/>
        </p:nvSpPr>
        <p:spPr>
          <a:xfrm>
            <a:off x="6530328" y="3595774"/>
            <a:ext cx="1660148" cy="1382430"/>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lumMod val="65000"/>
                    <a:lumOff val="35000"/>
                  </a:prstClr>
                </a:solidFill>
                <a:effectLst/>
                <a:uLnTx/>
                <a:uFillTx/>
                <a:latin typeface="+mn-ea"/>
                <a:cs typeface="+mn-cs"/>
              </a:rPr>
              <a:t>在这里输入你的正文阐述与关键词标题相关的具体内容，若字数太多酌情先删减文案，再缩小字号</a:t>
            </a:r>
          </a:p>
        </p:txBody>
      </p:sp>
      <p:sp>
        <p:nvSpPr>
          <p:cNvPr id="18" name="矩形 17">
            <a:extLst>
              <a:ext uri="{FF2B5EF4-FFF2-40B4-BE49-F238E27FC236}">
                <a16:creationId xmlns:a16="http://schemas.microsoft.com/office/drawing/2014/main" id="{CF58863A-3DE6-45F8-9BAB-7662C661C5C2}"/>
              </a:ext>
            </a:extLst>
          </p:cNvPr>
          <p:cNvSpPr/>
          <p:nvPr/>
        </p:nvSpPr>
        <p:spPr>
          <a:xfrm>
            <a:off x="8826914" y="3941124"/>
            <a:ext cx="2124580" cy="1820241"/>
          </a:xfrm>
          <a:prstGeom prst="rect">
            <a:avLst/>
          </a:prstGeom>
          <a:gradFill>
            <a:gsLst>
              <a:gs pos="0">
                <a:schemeClr val="accent1">
                  <a:lumMod val="75000"/>
                  <a:alpha val="10000"/>
                </a:schemeClr>
              </a:gs>
              <a:gs pos="99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9" name="椭圆 18">
            <a:extLst>
              <a:ext uri="{FF2B5EF4-FFF2-40B4-BE49-F238E27FC236}">
                <a16:creationId xmlns:a16="http://schemas.microsoft.com/office/drawing/2014/main" id="{CC20CA27-56D4-4470-80F0-1634FB7A418B}"/>
              </a:ext>
            </a:extLst>
          </p:cNvPr>
          <p:cNvSpPr/>
          <p:nvPr/>
        </p:nvSpPr>
        <p:spPr>
          <a:xfrm>
            <a:off x="8826914" y="3702459"/>
            <a:ext cx="2124580" cy="5454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椭圆 19">
            <a:extLst>
              <a:ext uri="{FF2B5EF4-FFF2-40B4-BE49-F238E27FC236}">
                <a16:creationId xmlns:a16="http://schemas.microsoft.com/office/drawing/2014/main" id="{94AC24BE-71A0-40EE-B9CF-5B541FDB4A64}"/>
              </a:ext>
            </a:extLst>
          </p:cNvPr>
          <p:cNvSpPr/>
          <p:nvPr/>
        </p:nvSpPr>
        <p:spPr>
          <a:xfrm>
            <a:off x="8826914" y="3658402"/>
            <a:ext cx="2124580" cy="545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椭圆 20">
            <a:extLst>
              <a:ext uri="{FF2B5EF4-FFF2-40B4-BE49-F238E27FC236}">
                <a16:creationId xmlns:a16="http://schemas.microsoft.com/office/drawing/2014/main" id="{C7D17EF7-536C-4348-A80C-AA3F1BFC8822}"/>
              </a:ext>
            </a:extLst>
          </p:cNvPr>
          <p:cNvSpPr/>
          <p:nvPr/>
        </p:nvSpPr>
        <p:spPr>
          <a:xfrm>
            <a:off x="9025713" y="3707345"/>
            <a:ext cx="1726981" cy="44339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椭圆 21">
            <a:extLst>
              <a:ext uri="{FF2B5EF4-FFF2-40B4-BE49-F238E27FC236}">
                <a16:creationId xmlns:a16="http://schemas.microsoft.com/office/drawing/2014/main" id="{32397DFF-EC50-45AD-B9E4-37745708AAB8}"/>
              </a:ext>
            </a:extLst>
          </p:cNvPr>
          <p:cNvSpPr/>
          <p:nvPr/>
        </p:nvSpPr>
        <p:spPr>
          <a:xfrm>
            <a:off x="9244438" y="3725738"/>
            <a:ext cx="1289531" cy="331079"/>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梯形 5">
            <a:extLst>
              <a:ext uri="{FF2B5EF4-FFF2-40B4-BE49-F238E27FC236}">
                <a16:creationId xmlns:a16="http://schemas.microsoft.com/office/drawing/2014/main" id="{C282D9D2-352B-48ED-B5E8-C4CE0EB8EBA9}"/>
              </a:ext>
            </a:extLst>
          </p:cNvPr>
          <p:cNvSpPr/>
          <p:nvPr/>
        </p:nvSpPr>
        <p:spPr>
          <a:xfrm rot="10800000">
            <a:off x="9038650" y="2948413"/>
            <a:ext cx="1713667" cy="1235857"/>
          </a:xfrm>
          <a:custGeom>
            <a:avLst/>
            <a:gdLst>
              <a:gd name="connsiteX0" fmla="*/ 0 w 1969294"/>
              <a:gd name="connsiteY0" fmla="*/ 1064133 h 1064133"/>
              <a:gd name="connsiteX1" fmla="*/ 266033 w 1969294"/>
              <a:gd name="connsiteY1" fmla="*/ 0 h 1064133"/>
              <a:gd name="connsiteX2" fmla="*/ 1703261 w 1969294"/>
              <a:gd name="connsiteY2" fmla="*/ 0 h 1064133"/>
              <a:gd name="connsiteX3" fmla="*/ 1969294 w 1969294"/>
              <a:gd name="connsiteY3" fmla="*/ 1064133 h 1064133"/>
              <a:gd name="connsiteX4" fmla="*/ 0 w 1969294"/>
              <a:gd name="connsiteY4" fmla="*/ 1064133 h 1064133"/>
              <a:gd name="connsiteX0" fmla="*/ 0 w 1969294"/>
              <a:gd name="connsiteY0" fmla="*/ 1064133 h 1064133"/>
              <a:gd name="connsiteX1" fmla="*/ 266033 w 1969294"/>
              <a:gd name="connsiteY1" fmla="*/ 0 h 1064133"/>
              <a:gd name="connsiteX2" fmla="*/ 981075 w 1969294"/>
              <a:gd name="connsiteY2" fmla="*/ 2670 h 1064133"/>
              <a:gd name="connsiteX3" fmla="*/ 1703261 w 1969294"/>
              <a:gd name="connsiteY3" fmla="*/ 0 h 1064133"/>
              <a:gd name="connsiteX4" fmla="*/ 1969294 w 1969294"/>
              <a:gd name="connsiteY4" fmla="*/ 1064133 h 1064133"/>
              <a:gd name="connsiteX5" fmla="*/ 0 w 1969294"/>
              <a:gd name="connsiteY5" fmla="*/ 1064133 h 1064133"/>
              <a:gd name="connsiteX0" fmla="*/ 0 w 1969294"/>
              <a:gd name="connsiteY0" fmla="*/ 1323401 h 1323401"/>
              <a:gd name="connsiteX1" fmla="*/ 266033 w 1969294"/>
              <a:gd name="connsiteY1" fmla="*/ 259268 h 1323401"/>
              <a:gd name="connsiteX2" fmla="*/ 992981 w 1969294"/>
              <a:gd name="connsiteY2" fmla="*/ 0 h 1323401"/>
              <a:gd name="connsiteX3" fmla="*/ 1703261 w 1969294"/>
              <a:gd name="connsiteY3" fmla="*/ 259268 h 1323401"/>
              <a:gd name="connsiteX4" fmla="*/ 1969294 w 1969294"/>
              <a:gd name="connsiteY4" fmla="*/ 1323401 h 1323401"/>
              <a:gd name="connsiteX5" fmla="*/ 0 w 1969294"/>
              <a:gd name="connsiteY5" fmla="*/ 1323401 h 132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9294" h="1323401">
                <a:moveTo>
                  <a:pt x="0" y="1323401"/>
                </a:moveTo>
                <a:lnTo>
                  <a:pt x="266033" y="259268"/>
                </a:lnTo>
                <a:lnTo>
                  <a:pt x="992981" y="0"/>
                </a:lnTo>
                <a:lnTo>
                  <a:pt x="1703261" y="259268"/>
                </a:lnTo>
                <a:lnTo>
                  <a:pt x="1969294" y="1323401"/>
                </a:lnTo>
                <a:lnTo>
                  <a:pt x="0" y="1323401"/>
                </a:lnTo>
                <a:close/>
              </a:path>
            </a:pathLst>
          </a:custGeom>
          <a:gradFill>
            <a:gsLst>
              <a:gs pos="42471">
                <a:schemeClr val="accent1">
                  <a:lumMod val="75000"/>
                  <a:alpha val="10000"/>
                </a:schemeClr>
              </a:gs>
              <a:gs pos="99000">
                <a:schemeClr val="accent1">
                  <a:alpha val="0"/>
                </a:schemeClr>
              </a:gs>
              <a:gs pos="17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文本框 30">
            <a:extLst>
              <a:ext uri="{FF2B5EF4-FFF2-40B4-BE49-F238E27FC236}">
                <a16:creationId xmlns:a16="http://schemas.microsoft.com/office/drawing/2014/main" id="{6E678C44-A91B-47F4-AB39-94A36B294C7D}"/>
              </a:ext>
            </a:extLst>
          </p:cNvPr>
          <p:cNvSpPr txBox="1"/>
          <p:nvPr/>
        </p:nvSpPr>
        <p:spPr>
          <a:xfrm>
            <a:off x="9129927" y="2495812"/>
            <a:ext cx="1518554" cy="64633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gradFill flip="none" rotWithShape="1">
                  <a:gsLst>
                    <a:gs pos="13000">
                      <a:schemeClr val="accent1"/>
                    </a:gs>
                    <a:gs pos="99000">
                      <a:schemeClr val="accent1">
                        <a:lumMod val="75000"/>
                      </a:schemeClr>
                    </a:gs>
                  </a:gsLst>
                  <a:lin ang="2700000" scaled="1"/>
                  <a:tileRect/>
                </a:gradFill>
                <a:effectLst/>
                <a:uLnTx/>
                <a:uFillTx/>
                <a:latin typeface="+mj-ea"/>
                <a:ea typeface="+mj-ea"/>
                <a:cs typeface="+mn-cs"/>
              </a:rPr>
              <a:t>100%</a:t>
            </a:r>
            <a:endParaRPr kumimoji="0" lang="en-US" altLang="zh-CN" sz="3600" b="0" i="0" u="none" strike="noStrike" kern="1200" cap="none" spc="0" normalizeH="0" baseline="0" noProof="0" dirty="0">
              <a:ln>
                <a:noFill/>
              </a:ln>
              <a:gradFill flip="none" rotWithShape="1">
                <a:gsLst>
                  <a:gs pos="13000">
                    <a:schemeClr val="accent1"/>
                  </a:gs>
                  <a:gs pos="99000">
                    <a:schemeClr val="accent1">
                      <a:lumMod val="75000"/>
                    </a:schemeClr>
                  </a:gs>
                </a:gsLst>
                <a:lin ang="2700000" scaled="1"/>
                <a:tileRect/>
              </a:gradFill>
              <a:effectLst/>
              <a:uLnTx/>
              <a:uFillTx/>
              <a:latin typeface="+mj-ea"/>
              <a:ea typeface="+mj-ea"/>
              <a:cs typeface="+mn-cs"/>
            </a:endParaRPr>
          </a:p>
        </p:txBody>
      </p:sp>
      <p:sp>
        <p:nvSpPr>
          <p:cNvPr id="33" name="文本框 32">
            <a:extLst>
              <a:ext uri="{FF2B5EF4-FFF2-40B4-BE49-F238E27FC236}">
                <a16:creationId xmlns:a16="http://schemas.microsoft.com/office/drawing/2014/main" id="{5CD8EC41-1508-4020-A07F-F9827114C876}"/>
              </a:ext>
            </a:extLst>
          </p:cNvPr>
          <p:cNvSpPr txBox="1"/>
          <p:nvPr/>
        </p:nvSpPr>
        <p:spPr>
          <a:xfrm>
            <a:off x="9003802" y="3241926"/>
            <a:ext cx="1770804"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accent2">
                    <a:lumMod val="50000"/>
                  </a:schemeClr>
                </a:solidFill>
                <a:effectLst/>
                <a:uLnTx/>
                <a:uFillTx/>
                <a:latin typeface="+mj-ea"/>
                <a:ea typeface="+mj-ea"/>
                <a:cs typeface="+mn-cs"/>
              </a:rPr>
              <a:t>数据分析四</a:t>
            </a:r>
          </a:p>
        </p:txBody>
      </p:sp>
      <p:cxnSp>
        <p:nvCxnSpPr>
          <p:cNvPr id="34" name="直接连接符 33">
            <a:extLst>
              <a:ext uri="{FF2B5EF4-FFF2-40B4-BE49-F238E27FC236}">
                <a16:creationId xmlns:a16="http://schemas.microsoft.com/office/drawing/2014/main" id="{CC922A3B-872F-40C1-990F-CD7D964CFEBB}"/>
              </a:ext>
            </a:extLst>
          </p:cNvPr>
          <p:cNvCxnSpPr>
            <a:cxnSpLocks/>
          </p:cNvCxnSpPr>
          <p:nvPr/>
        </p:nvCxnSpPr>
        <p:spPr>
          <a:xfrm>
            <a:off x="9758007" y="3186200"/>
            <a:ext cx="262394" cy="0"/>
          </a:xfrm>
          <a:prstGeom prst="line">
            <a:avLst/>
          </a:prstGeom>
          <a:ln w="15875" cap="rnd"/>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4B9D77C1-9955-4DE3-8BA4-E5CBA16F715E}"/>
              </a:ext>
            </a:extLst>
          </p:cNvPr>
          <p:cNvSpPr txBox="1"/>
          <p:nvPr/>
        </p:nvSpPr>
        <p:spPr>
          <a:xfrm>
            <a:off x="9059129" y="4346680"/>
            <a:ext cx="1660148" cy="1382430"/>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lumMod val="65000"/>
                    <a:lumOff val="35000"/>
                  </a:prstClr>
                </a:solidFill>
                <a:effectLst/>
                <a:uLnTx/>
                <a:uFillTx/>
                <a:latin typeface="+mn-ea"/>
                <a:cs typeface="+mn-cs"/>
              </a:rPr>
              <a:t>在这里输入你的正文阐述与关键词标题相关的具体内容，若字数太多酌情先删减文案，再缩小字号</a:t>
            </a:r>
          </a:p>
        </p:txBody>
      </p:sp>
    </p:spTree>
    <p:extLst>
      <p:ext uri="{BB962C8B-B14F-4D97-AF65-F5344CB8AC3E}">
        <p14:creationId xmlns:p14="http://schemas.microsoft.com/office/powerpoint/2010/main" val="2644029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a:solidFill>
                  <a:schemeClr val="accent1">
                    <a:lumMod val="75000"/>
                  </a:schemeClr>
                </a:solidFill>
                <a:latin typeface="+mj-ea"/>
                <a:ea typeface="+mj-ea"/>
                <a:cs typeface="+mn-ea"/>
                <a:sym typeface="+mn-lt"/>
              </a:rPr>
              <a:t>最后总结</a:t>
            </a:r>
          </a:p>
        </p:txBody>
      </p:sp>
      <p:pic>
        <p:nvPicPr>
          <p:cNvPr id="3" name="图片 2">
            <a:extLst>
              <a:ext uri="{FF2B5EF4-FFF2-40B4-BE49-F238E27FC236}">
                <a16:creationId xmlns:a16="http://schemas.microsoft.com/office/drawing/2014/main" id="{EBF21ADA-4894-4A7D-9B8C-B80A30C390D1}"/>
              </a:ext>
            </a:extLst>
          </p:cNvPr>
          <p:cNvPicPr>
            <a:picLocks noChangeAspect="1"/>
          </p:cNvPicPr>
          <p:nvPr/>
        </p:nvPicPr>
        <p:blipFill rotWithShape="1">
          <a:blip r:embed="rId2">
            <a:extLst>
              <a:ext uri="{28A0092B-C50C-407E-A947-70E740481C1C}">
                <a14:useLocalDpi xmlns:a14="http://schemas.microsoft.com/office/drawing/2010/main" val="0"/>
              </a:ext>
            </a:extLst>
          </a:blip>
          <a:srcRect l="3190" r="3190"/>
          <a:stretch/>
        </p:blipFill>
        <p:spPr>
          <a:xfrm>
            <a:off x="1284404" y="1643604"/>
            <a:ext cx="2673752" cy="4283953"/>
          </a:xfrm>
          <a:prstGeom prst="roundRect">
            <a:avLst>
              <a:gd name="adj" fmla="val 2064"/>
            </a:avLst>
          </a:prstGeom>
          <a:effectLst>
            <a:outerShdw blurRad="50800" dist="38100" dir="2700000" algn="tl" rotWithShape="0">
              <a:prstClr val="black">
                <a:alpha val="20000"/>
              </a:prstClr>
            </a:outerShdw>
          </a:effectLst>
        </p:spPr>
      </p:pic>
      <p:sp>
        <p:nvSpPr>
          <p:cNvPr id="4" name="文本框 3">
            <a:extLst>
              <a:ext uri="{FF2B5EF4-FFF2-40B4-BE49-F238E27FC236}">
                <a16:creationId xmlns:a16="http://schemas.microsoft.com/office/drawing/2014/main" id="{DCF680D3-E985-4B05-AE9A-4450AE71049C}"/>
              </a:ext>
            </a:extLst>
          </p:cNvPr>
          <p:cNvSpPr txBox="1"/>
          <p:nvPr/>
        </p:nvSpPr>
        <p:spPr>
          <a:xfrm>
            <a:off x="4503396" y="1643604"/>
            <a:ext cx="1880235" cy="430887"/>
          </a:xfrm>
          <a:prstGeom prst="rect">
            <a:avLst/>
          </a:prstGeom>
          <a:noFill/>
        </p:spPr>
        <p:txBody>
          <a:bodyPr wrap="squar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schemeClr val="accent1">
                    <a:lumMod val="75000"/>
                  </a:schemeClr>
                </a:solidFill>
                <a:effectLst/>
                <a:uLnTx/>
                <a:uFillTx/>
                <a:latin typeface="+mj-ea"/>
                <a:ea typeface="+mj-ea"/>
                <a:cs typeface="+mn-cs"/>
              </a:rPr>
              <a:t>线下推广</a:t>
            </a:r>
            <a:endParaRPr kumimoji="0" lang="zh-CN" altLang="en-US" sz="2400" b="0" i="0" u="none" strike="noStrike" kern="1200" cap="none" spc="0" normalizeH="0" baseline="0" noProof="0" dirty="0">
              <a:ln>
                <a:noFill/>
              </a:ln>
              <a:solidFill>
                <a:schemeClr val="accent1">
                  <a:lumMod val="75000"/>
                </a:schemeClr>
              </a:solidFill>
              <a:effectLst/>
              <a:uLnTx/>
              <a:uFillTx/>
              <a:latin typeface="+mj-ea"/>
              <a:ea typeface="+mj-ea"/>
              <a:cs typeface="+mn-cs"/>
            </a:endParaRPr>
          </a:p>
        </p:txBody>
      </p:sp>
      <p:sp>
        <p:nvSpPr>
          <p:cNvPr id="5" name="文本框 4">
            <a:extLst>
              <a:ext uri="{FF2B5EF4-FFF2-40B4-BE49-F238E27FC236}">
                <a16:creationId xmlns:a16="http://schemas.microsoft.com/office/drawing/2014/main" id="{6C1E047F-D3D9-47AA-AB53-FD2415688DAF}"/>
              </a:ext>
            </a:extLst>
          </p:cNvPr>
          <p:cNvSpPr txBox="1"/>
          <p:nvPr/>
        </p:nvSpPr>
        <p:spPr>
          <a:xfrm>
            <a:off x="4505056" y="2150805"/>
            <a:ext cx="6409871" cy="1057277"/>
          </a:xfrm>
          <a:prstGeom prst="rect">
            <a:avLst/>
          </a:prstGeom>
          <a:noFill/>
        </p:spPr>
        <p:txBody>
          <a:bodyPr wrap="square" lIns="0" tIns="0" rIns="0" bIns="0" rtlCol="0" anchor="t">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n-ea"/>
                <a:cs typeface="+mn-cs"/>
              </a:rPr>
              <a:t>在这里输入你的正文，阐述与关键词标题相关的具体内容，若字数太多酌情先删减文案，再缩小字号。在这里输入你的正文，阐述与关键词标题相关的具体内容</a:t>
            </a:r>
          </a:p>
        </p:txBody>
      </p:sp>
      <p:sp>
        <p:nvSpPr>
          <p:cNvPr id="6" name="椭圆 5">
            <a:extLst>
              <a:ext uri="{FF2B5EF4-FFF2-40B4-BE49-F238E27FC236}">
                <a16:creationId xmlns:a16="http://schemas.microsoft.com/office/drawing/2014/main" id="{F2FDC71B-63EE-464D-ABD3-5C7BCF9D0F0E}"/>
              </a:ext>
            </a:extLst>
          </p:cNvPr>
          <p:cNvSpPr/>
          <p:nvPr/>
        </p:nvSpPr>
        <p:spPr>
          <a:xfrm>
            <a:off x="5568371" y="3621127"/>
            <a:ext cx="670560" cy="670560"/>
          </a:xfrm>
          <a:prstGeom prst="ellipse">
            <a:avLst/>
          </a:prstGeom>
          <a:gradFill>
            <a:gsLst>
              <a:gs pos="53000">
                <a:schemeClr val="accent1"/>
              </a:gs>
              <a:gs pos="0">
                <a:schemeClr val="accent2"/>
              </a:gs>
              <a:gs pos="100000">
                <a:schemeClr val="accent1">
                  <a:lumMod val="75000"/>
                </a:schemeClr>
              </a:gs>
            </a:gsLst>
            <a:path path="circle">
              <a:fillToRect r="100000" b="100000"/>
            </a:path>
          </a:gradFill>
          <a:ln>
            <a:noFill/>
          </a:ln>
          <a:effectLst>
            <a:outerShdw blurRad="190500" dist="381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zh-CN" altLang="en-US"/>
          </a:p>
        </p:txBody>
      </p:sp>
      <p:sp>
        <p:nvSpPr>
          <p:cNvPr id="7" name="文本框 6">
            <a:extLst>
              <a:ext uri="{FF2B5EF4-FFF2-40B4-BE49-F238E27FC236}">
                <a16:creationId xmlns:a16="http://schemas.microsoft.com/office/drawing/2014/main" id="{219A09C5-8C44-4F2A-8859-E0B15297C397}"/>
              </a:ext>
            </a:extLst>
          </p:cNvPr>
          <p:cNvSpPr txBox="1"/>
          <p:nvPr/>
        </p:nvSpPr>
        <p:spPr>
          <a:xfrm>
            <a:off x="4831229" y="4508082"/>
            <a:ext cx="2144141" cy="369332"/>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schemeClr val="accent1">
                    <a:lumMod val="75000"/>
                  </a:schemeClr>
                </a:solidFill>
                <a:effectLst/>
                <a:uLnTx/>
                <a:uFillTx/>
                <a:latin typeface="+mj-ea"/>
                <a:ea typeface="+mj-ea"/>
                <a:cs typeface="+mn-cs"/>
              </a:rPr>
              <a:t>线下广告</a:t>
            </a:r>
            <a:endParaRPr kumimoji="0" lang="zh-CN" altLang="en-US" sz="2400" b="0" i="0" u="none" strike="noStrike" kern="1200" cap="none" spc="0" normalizeH="0" baseline="0" noProof="0" dirty="0">
              <a:ln>
                <a:noFill/>
              </a:ln>
              <a:solidFill>
                <a:schemeClr val="accent1">
                  <a:lumMod val="75000"/>
                </a:schemeClr>
              </a:solidFill>
              <a:effectLst/>
              <a:uLnTx/>
              <a:uFillTx/>
              <a:latin typeface="+mj-ea"/>
              <a:ea typeface="+mj-ea"/>
              <a:cs typeface="+mn-cs"/>
            </a:endParaRPr>
          </a:p>
        </p:txBody>
      </p:sp>
      <p:sp>
        <p:nvSpPr>
          <p:cNvPr id="8" name="文本框 7">
            <a:extLst>
              <a:ext uri="{FF2B5EF4-FFF2-40B4-BE49-F238E27FC236}">
                <a16:creationId xmlns:a16="http://schemas.microsoft.com/office/drawing/2014/main" id="{B054A692-485C-4D55-A0B7-DB3201AF548C}"/>
              </a:ext>
            </a:extLst>
          </p:cNvPr>
          <p:cNvSpPr txBox="1"/>
          <p:nvPr/>
        </p:nvSpPr>
        <p:spPr>
          <a:xfrm>
            <a:off x="4503396" y="5037370"/>
            <a:ext cx="2893247" cy="822276"/>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n-ea"/>
                <a:cs typeface="+mn-cs"/>
              </a:rPr>
              <a:t>在这里输入你的正文，阐述与关键词标题相关的具体内容，若字数太多酌情先删减文案，再缩小字号</a:t>
            </a:r>
          </a:p>
        </p:txBody>
      </p:sp>
      <p:grpSp>
        <p:nvGrpSpPr>
          <p:cNvPr id="9" name="组合 8">
            <a:extLst>
              <a:ext uri="{FF2B5EF4-FFF2-40B4-BE49-F238E27FC236}">
                <a16:creationId xmlns:a16="http://schemas.microsoft.com/office/drawing/2014/main" id="{D5F2DF43-D254-4211-877F-873A3D41AE31}"/>
              </a:ext>
            </a:extLst>
          </p:cNvPr>
          <p:cNvGrpSpPr/>
          <p:nvPr/>
        </p:nvGrpSpPr>
        <p:grpSpPr>
          <a:xfrm>
            <a:off x="5761303" y="3792936"/>
            <a:ext cx="284696" cy="326944"/>
            <a:chOff x="7240382" y="4287093"/>
            <a:chExt cx="384698" cy="441785"/>
          </a:xfrm>
        </p:grpSpPr>
        <p:sp>
          <p:nvSpPr>
            <p:cNvPr id="10" name="任意多边形: 形状 9">
              <a:extLst>
                <a:ext uri="{FF2B5EF4-FFF2-40B4-BE49-F238E27FC236}">
                  <a16:creationId xmlns:a16="http://schemas.microsoft.com/office/drawing/2014/main" id="{43569479-F892-4BDC-A567-7C8AEEE9A5C3}"/>
                </a:ext>
              </a:extLst>
            </p:cNvPr>
            <p:cNvSpPr/>
            <p:nvPr/>
          </p:nvSpPr>
          <p:spPr>
            <a:xfrm>
              <a:off x="7240382" y="4287093"/>
              <a:ext cx="384698" cy="441785"/>
            </a:xfrm>
            <a:custGeom>
              <a:avLst/>
              <a:gdLst>
                <a:gd name="connsiteX0" fmla="*/ 230265 w 230401"/>
                <a:gd name="connsiteY0" fmla="*/ 11647 h 264591"/>
                <a:gd name="connsiteX1" fmla="*/ 218535 w 230401"/>
                <a:gd name="connsiteY1" fmla="*/ -83 h 264591"/>
                <a:gd name="connsiteX2" fmla="*/ 218463 w 230401"/>
                <a:gd name="connsiteY2" fmla="*/ -83 h 264591"/>
                <a:gd name="connsiteX3" fmla="*/ 10996 w 230401"/>
                <a:gd name="connsiteY3" fmla="*/ -83 h 264591"/>
                <a:gd name="connsiteX4" fmla="*/ -57 w 230401"/>
                <a:gd name="connsiteY4" fmla="*/ 12417 h 264591"/>
                <a:gd name="connsiteX5" fmla="*/ 10636 w 230401"/>
                <a:gd name="connsiteY5" fmla="*/ 23449 h 264591"/>
                <a:gd name="connsiteX6" fmla="*/ 9988 w 230401"/>
                <a:gd name="connsiteY6" fmla="*/ 28558 h 264591"/>
                <a:gd name="connsiteX7" fmla="*/ 9988 w 230401"/>
                <a:gd name="connsiteY7" fmla="*/ 138300 h 264591"/>
                <a:gd name="connsiteX8" fmla="*/ 10636 w 230401"/>
                <a:gd name="connsiteY8" fmla="*/ 143482 h 264591"/>
                <a:gd name="connsiteX9" fmla="*/ -36 w 230401"/>
                <a:gd name="connsiteY9" fmla="*/ 156320 h 264591"/>
                <a:gd name="connsiteX10" fmla="*/ 10996 w 230401"/>
                <a:gd name="connsiteY10" fmla="*/ 167013 h 264591"/>
                <a:gd name="connsiteX11" fmla="*/ 104187 w 230401"/>
                <a:gd name="connsiteY11" fmla="*/ 167013 h 264591"/>
                <a:gd name="connsiteX12" fmla="*/ 104187 w 230401"/>
                <a:gd name="connsiteY12" fmla="*/ 169316 h 264591"/>
                <a:gd name="connsiteX13" fmla="*/ 104187 w 230401"/>
                <a:gd name="connsiteY13" fmla="*/ 197381 h 264591"/>
                <a:gd name="connsiteX14" fmla="*/ 102604 w 230401"/>
                <a:gd name="connsiteY14" fmla="*/ 198605 h 264591"/>
                <a:gd name="connsiteX15" fmla="*/ 62593 w 230401"/>
                <a:gd name="connsiteY15" fmla="*/ 240199 h 264591"/>
                <a:gd name="connsiteX16" fmla="*/ 60434 w 230401"/>
                <a:gd name="connsiteY16" fmla="*/ 247899 h 264591"/>
                <a:gd name="connsiteX17" fmla="*/ 64392 w 230401"/>
                <a:gd name="connsiteY17" fmla="*/ 255095 h 264591"/>
                <a:gd name="connsiteX18" fmla="*/ 71588 w 230401"/>
                <a:gd name="connsiteY18" fmla="*/ 258837 h 264591"/>
                <a:gd name="connsiteX19" fmla="*/ 79288 w 230401"/>
                <a:gd name="connsiteY19" fmla="*/ 256318 h 264591"/>
                <a:gd name="connsiteX20" fmla="*/ 103899 w 230401"/>
                <a:gd name="connsiteY20" fmla="*/ 230772 h 264591"/>
                <a:gd name="connsiteX21" fmla="*/ 103899 w 230401"/>
                <a:gd name="connsiteY21" fmla="*/ 251785 h 264591"/>
                <a:gd name="connsiteX22" fmla="*/ 114744 w 230401"/>
                <a:gd name="connsiteY22" fmla="*/ 264472 h 264591"/>
                <a:gd name="connsiteX23" fmla="*/ 127431 w 230401"/>
                <a:gd name="connsiteY23" fmla="*/ 253627 h 264591"/>
                <a:gd name="connsiteX24" fmla="*/ 127431 w 230401"/>
                <a:gd name="connsiteY24" fmla="*/ 251785 h 264591"/>
                <a:gd name="connsiteX25" fmla="*/ 127431 w 230401"/>
                <a:gd name="connsiteY25" fmla="*/ 230700 h 264591"/>
                <a:gd name="connsiteX26" fmla="*/ 155640 w 230401"/>
                <a:gd name="connsiteY26" fmla="*/ 257902 h 264591"/>
                <a:gd name="connsiteX27" fmla="*/ 163484 w 230401"/>
                <a:gd name="connsiteY27" fmla="*/ 260204 h 264591"/>
                <a:gd name="connsiteX28" fmla="*/ 174638 w 230401"/>
                <a:gd name="connsiteY28" fmla="*/ 248690 h 264591"/>
                <a:gd name="connsiteX29" fmla="*/ 171976 w 230401"/>
                <a:gd name="connsiteY29" fmla="*/ 240919 h 264591"/>
                <a:gd name="connsiteX30" fmla="*/ 171976 w 230401"/>
                <a:gd name="connsiteY30" fmla="*/ 240919 h 264591"/>
                <a:gd name="connsiteX31" fmla="*/ 128438 w 230401"/>
                <a:gd name="connsiteY31" fmla="*/ 199037 h 264591"/>
                <a:gd name="connsiteX32" fmla="*/ 127431 w 230401"/>
                <a:gd name="connsiteY32" fmla="*/ 198173 h 264591"/>
                <a:gd name="connsiteX33" fmla="*/ 127431 w 230401"/>
                <a:gd name="connsiteY33" fmla="*/ 169388 h 264591"/>
                <a:gd name="connsiteX34" fmla="*/ 127431 w 230401"/>
                <a:gd name="connsiteY34" fmla="*/ 167085 h 264591"/>
                <a:gd name="connsiteX35" fmla="*/ 218607 w 230401"/>
                <a:gd name="connsiteY35" fmla="*/ 167085 h 264591"/>
                <a:gd name="connsiteX36" fmla="*/ 230315 w 230401"/>
                <a:gd name="connsiteY36" fmla="*/ 155190 h 264591"/>
                <a:gd name="connsiteX37" fmla="*/ 223285 w 230401"/>
                <a:gd name="connsiteY37" fmla="*/ 144489 h 264591"/>
                <a:gd name="connsiteX38" fmla="*/ 224148 w 230401"/>
                <a:gd name="connsiteY38" fmla="*/ 138372 h 264591"/>
                <a:gd name="connsiteX39" fmla="*/ 224148 w 230401"/>
                <a:gd name="connsiteY39" fmla="*/ 28990 h 264591"/>
                <a:gd name="connsiteX40" fmla="*/ 223285 w 230401"/>
                <a:gd name="connsiteY40" fmla="*/ 22945 h 264591"/>
                <a:gd name="connsiteX41" fmla="*/ 230265 w 230401"/>
                <a:gd name="connsiteY41" fmla="*/ 11647 h 264591"/>
                <a:gd name="connsiteX42" fmla="*/ 167442 w 230401"/>
                <a:gd name="connsiteY42" fmla="*/ 245524 h 264591"/>
                <a:gd name="connsiteX43" fmla="*/ 168089 w 230401"/>
                <a:gd name="connsiteY43" fmla="*/ 247755 h 264591"/>
                <a:gd name="connsiteX44" fmla="*/ 166219 w 230401"/>
                <a:gd name="connsiteY44" fmla="*/ 251425 h 264591"/>
                <a:gd name="connsiteX45" fmla="*/ 162621 w 230401"/>
                <a:gd name="connsiteY45" fmla="*/ 253440 h 264591"/>
                <a:gd name="connsiteX46" fmla="*/ 160318 w 230401"/>
                <a:gd name="connsiteY46" fmla="*/ 252864 h 264591"/>
                <a:gd name="connsiteX47" fmla="*/ 126495 w 230401"/>
                <a:gd name="connsiteY47" fmla="*/ 220265 h 264591"/>
                <a:gd name="connsiteX48" fmla="*/ 122825 w 230401"/>
                <a:gd name="connsiteY48" fmla="*/ 219618 h 264591"/>
                <a:gd name="connsiteX49" fmla="*/ 120810 w 230401"/>
                <a:gd name="connsiteY49" fmla="*/ 222712 h 264591"/>
                <a:gd name="connsiteX50" fmla="*/ 120810 w 230401"/>
                <a:gd name="connsiteY50" fmla="*/ 251497 h 264591"/>
                <a:gd name="connsiteX51" fmla="*/ 115701 w 230401"/>
                <a:gd name="connsiteY51" fmla="*/ 256606 h 264591"/>
                <a:gd name="connsiteX52" fmla="*/ 110592 w 230401"/>
                <a:gd name="connsiteY52" fmla="*/ 251497 h 264591"/>
                <a:gd name="connsiteX53" fmla="*/ 110592 w 230401"/>
                <a:gd name="connsiteY53" fmla="*/ 222280 h 264591"/>
                <a:gd name="connsiteX54" fmla="*/ 108505 w 230401"/>
                <a:gd name="connsiteY54" fmla="*/ 219186 h 264591"/>
                <a:gd name="connsiteX55" fmla="*/ 107282 w 230401"/>
                <a:gd name="connsiteY55" fmla="*/ 219186 h 264591"/>
                <a:gd name="connsiteX56" fmla="*/ 104835 w 230401"/>
                <a:gd name="connsiteY56" fmla="*/ 220193 h 264591"/>
                <a:gd name="connsiteX57" fmla="*/ 74538 w 230401"/>
                <a:gd name="connsiteY57" fmla="*/ 251713 h 264591"/>
                <a:gd name="connsiteX58" fmla="*/ 72524 w 230401"/>
                <a:gd name="connsiteY58" fmla="*/ 252217 h 264591"/>
                <a:gd name="connsiteX59" fmla="*/ 68854 w 230401"/>
                <a:gd name="connsiteY59" fmla="*/ 250274 h 264591"/>
                <a:gd name="connsiteX60" fmla="*/ 66767 w 230401"/>
                <a:gd name="connsiteY60" fmla="*/ 246676 h 264591"/>
                <a:gd name="connsiteX61" fmla="*/ 67199 w 230401"/>
                <a:gd name="connsiteY61" fmla="*/ 244661 h 264591"/>
                <a:gd name="connsiteX62" fmla="*/ 107137 w 230401"/>
                <a:gd name="connsiteY62" fmla="*/ 203066 h 264591"/>
                <a:gd name="connsiteX63" fmla="*/ 108001 w 230401"/>
                <a:gd name="connsiteY63" fmla="*/ 202635 h 264591"/>
                <a:gd name="connsiteX64" fmla="*/ 110592 w 230401"/>
                <a:gd name="connsiteY64" fmla="*/ 199396 h 264591"/>
                <a:gd name="connsiteX65" fmla="*/ 110592 w 230401"/>
                <a:gd name="connsiteY65" fmla="*/ 169172 h 264591"/>
                <a:gd name="connsiteX66" fmla="*/ 111023 w 230401"/>
                <a:gd name="connsiteY66" fmla="*/ 166869 h 264591"/>
                <a:gd name="connsiteX67" fmla="*/ 120378 w 230401"/>
                <a:gd name="connsiteY67" fmla="*/ 166869 h 264591"/>
                <a:gd name="connsiteX68" fmla="*/ 120810 w 230401"/>
                <a:gd name="connsiteY68" fmla="*/ 169172 h 264591"/>
                <a:gd name="connsiteX69" fmla="*/ 120810 w 230401"/>
                <a:gd name="connsiteY69" fmla="*/ 200260 h 264591"/>
                <a:gd name="connsiteX70" fmla="*/ 123113 w 230401"/>
                <a:gd name="connsiteY70" fmla="*/ 203426 h 264591"/>
                <a:gd name="connsiteX71" fmla="*/ 123905 w 230401"/>
                <a:gd name="connsiteY71" fmla="*/ 203858 h 264591"/>
                <a:gd name="connsiteX72" fmla="*/ 223572 w 230401"/>
                <a:gd name="connsiteY72" fmla="*/ 154852 h 264591"/>
                <a:gd name="connsiteX73" fmla="*/ 218391 w 230401"/>
                <a:gd name="connsiteY73" fmla="*/ 160033 h 264591"/>
                <a:gd name="connsiteX74" fmla="*/ 10996 w 230401"/>
                <a:gd name="connsiteY74" fmla="*/ 160033 h 264591"/>
                <a:gd name="connsiteX75" fmla="*/ 6462 w 230401"/>
                <a:gd name="connsiteY75" fmla="*/ 154276 h 264591"/>
                <a:gd name="connsiteX76" fmla="*/ 10996 w 230401"/>
                <a:gd name="connsiteY76" fmla="*/ 149742 h 264591"/>
                <a:gd name="connsiteX77" fmla="*/ 218463 w 230401"/>
                <a:gd name="connsiteY77" fmla="*/ 149742 h 264591"/>
                <a:gd name="connsiteX78" fmla="*/ 223572 w 230401"/>
                <a:gd name="connsiteY78" fmla="*/ 154852 h 264591"/>
                <a:gd name="connsiteX79" fmla="*/ 19991 w 230401"/>
                <a:gd name="connsiteY79" fmla="*/ 138300 h 264591"/>
                <a:gd name="connsiteX80" fmla="*/ 19991 w 230401"/>
                <a:gd name="connsiteY80" fmla="*/ 28918 h 264591"/>
                <a:gd name="connsiteX81" fmla="*/ 21143 w 230401"/>
                <a:gd name="connsiteY81" fmla="*/ 23808 h 264591"/>
                <a:gd name="connsiteX82" fmla="*/ 212850 w 230401"/>
                <a:gd name="connsiteY82" fmla="*/ 23808 h 264591"/>
                <a:gd name="connsiteX83" fmla="*/ 214073 w 230401"/>
                <a:gd name="connsiteY83" fmla="*/ 28918 h 264591"/>
                <a:gd name="connsiteX84" fmla="*/ 214073 w 230401"/>
                <a:gd name="connsiteY84" fmla="*/ 138300 h 264591"/>
                <a:gd name="connsiteX85" fmla="*/ 212850 w 230401"/>
                <a:gd name="connsiteY85" fmla="*/ 143482 h 264591"/>
                <a:gd name="connsiteX86" fmla="*/ 21143 w 230401"/>
                <a:gd name="connsiteY86" fmla="*/ 143482 h 264591"/>
                <a:gd name="connsiteX87" fmla="*/ 19991 w 230401"/>
                <a:gd name="connsiteY87" fmla="*/ 138300 h 264591"/>
                <a:gd name="connsiteX88" fmla="*/ 218463 w 230401"/>
                <a:gd name="connsiteY88" fmla="*/ 17188 h 264591"/>
                <a:gd name="connsiteX89" fmla="*/ 10996 w 230401"/>
                <a:gd name="connsiteY89" fmla="*/ 17188 h 264591"/>
                <a:gd name="connsiteX90" fmla="*/ 6462 w 230401"/>
                <a:gd name="connsiteY90" fmla="*/ 11431 h 264591"/>
                <a:gd name="connsiteX91" fmla="*/ 10996 w 230401"/>
                <a:gd name="connsiteY91" fmla="*/ 6897 h 264591"/>
                <a:gd name="connsiteX92" fmla="*/ 218463 w 230401"/>
                <a:gd name="connsiteY92" fmla="*/ 6897 h 264591"/>
                <a:gd name="connsiteX93" fmla="*/ 224220 w 230401"/>
                <a:gd name="connsiteY93" fmla="*/ 11431 h 264591"/>
                <a:gd name="connsiteX94" fmla="*/ 219679 w 230401"/>
                <a:gd name="connsiteY94" fmla="*/ 17188 h 264591"/>
                <a:gd name="connsiteX95" fmla="*/ 218463 w 230401"/>
                <a:gd name="connsiteY95" fmla="*/ 17188 h 26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30401" h="264591">
                  <a:moveTo>
                    <a:pt x="230265" y="11647"/>
                  </a:moveTo>
                  <a:cubicBezTo>
                    <a:pt x="230265" y="5170"/>
                    <a:pt x="225012" y="-83"/>
                    <a:pt x="218535" y="-83"/>
                  </a:cubicBezTo>
                  <a:cubicBezTo>
                    <a:pt x="218513" y="-83"/>
                    <a:pt x="218485" y="-83"/>
                    <a:pt x="218463" y="-83"/>
                  </a:cubicBezTo>
                  <a:lnTo>
                    <a:pt x="10996" y="-83"/>
                  </a:lnTo>
                  <a:cubicBezTo>
                    <a:pt x="4491" y="313"/>
                    <a:pt x="-461" y="5911"/>
                    <a:pt x="-57" y="12417"/>
                  </a:cubicBezTo>
                  <a:cubicBezTo>
                    <a:pt x="295" y="18231"/>
                    <a:pt x="4836" y="22916"/>
                    <a:pt x="10636" y="23449"/>
                  </a:cubicBezTo>
                  <a:cubicBezTo>
                    <a:pt x="10204" y="25118"/>
                    <a:pt x="9988" y="26831"/>
                    <a:pt x="9988" y="28558"/>
                  </a:cubicBezTo>
                  <a:lnTo>
                    <a:pt x="9988" y="138300"/>
                  </a:lnTo>
                  <a:cubicBezTo>
                    <a:pt x="9981" y="140049"/>
                    <a:pt x="10197" y="141790"/>
                    <a:pt x="10636" y="143482"/>
                  </a:cubicBezTo>
                  <a:cubicBezTo>
                    <a:pt x="4145" y="144079"/>
                    <a:pt x="-633" y="149829"/>
                    <a:pt x="-36" y="156320"/>
                  </a:cubicBezTo>
                  <a:cubicBezTo>
                    <a:pt x="504" y="162113"/>
                    <a:pt x="5181" y="166654"/>
                    <a:pt x="10996" y="167013"/>
                  </a:cubicBezTo>
                  <a:lnTo>
                    <a:pt x="104187" y="167013"/>
                  </a:lnTo>
                  <a:cubicBezTo>
                    <a:pt x="104115" y="167776"/>
                    <a:pt x="104115" y="168553"/>
                    <a:pt x="104187" y="169316"/>
                  </a:cubicBezTo>
                  <a:lnTo>
                    <a:pt x="104187" y="197381"/>
                  </a:lnTo>
                  <a:cubicBezTo>
                    <a:pt x="103575" y="197662"/>
                    <a:pt x="103036" y="198079"/>
                    <a:pt x="102604" y="198605"/>
                  </a:cubicBezTo>
                  <a:lnTo>
                    <a:pt x="62593" y="240199"/>
                  </a:lnTo>
                  <a:cubicBezTo>
                    <a:pt x="60679" y="242271"/>
                    <a:pt x="59873" y="245136"/>
                    <a:pt x="60434" y="247899"/>
                  </a:cubicBezTo>
                  <a:cubicBezTo>
                    <a:pt x="60988" y="250648"/>
                    <a:pt x="62370" y="253159"/>
                    <a:pt x="64392" y="255095"/>
                  </a:cubicBezTo>
                  <a:cubicBezTo>
                    <a:pt x="66349" y="257053"/>
                    <a:pt x="68861" y="258355"/>
                    <a:pt x="71588" y="258837"/>
                  </a:cubicBezTo>
                  <a:cubicBezTo>
                    <a:pt x="74409" y="259290"/>
                    <a:pt x="77280" y="258355"/>
                    <a:pt x="79288" y="256318"/>
                  </a:cubicBezTo>
                  <a:lnTo>
                    <a:pt x="103899" y="230772"/>
                  </a:lnTo>
                  <a:lnTo>
                    <a:pt x="103899" y="251785"/>
                  </a:lnTo>
                  <a:cubicBezTo>
                    <a:pt x="103388" y="258283"/>
                    <a:pt x="108246" y="263961"/>
                    <a:pt x="114744" y="264472"/>
                  </a:cubicBezTo>
                  <a:cubicBezTo>
                    <a:pt x="121242" y="264983"/>
                    <a:pt x="126920" y="260125"/>
                    <a:pt x="127431" y="253627"/>
                  </a:cubicBezTo>
                  <a:cubicBezTo>
                    <a:pt x="127481" y="253015"/>
                    <a:pt x="127481" y="252397"/>
                    <a:pt x="127431" y="251785"/>
                  </a:cubicBezTo>
                  <a:lnTo>
                    <a:pt x="127431" y="230700"/>
                  </a:lnTo>
                  <a:lnTo>
                    <a:pt x="155640" y="257902"/>
                  </a:lnTo>
                  <a:cubicBezTo>
                    <a:pt x="157777" y="259816"/>
                    <a:pt x="160656" y="260658"/>
                    <a:pt x="163484" y="260204"/>
                  </a:cubicBezTo>
                  <a:cubicBezTo>
                    <a:pt x="169320" y="259219"/>
                    <a:pt x="173839" y="254555"/>
                    <a:pt x="174638" y="248690"/>
                  </a:cubicBezTo>
                  <a:cubicBezTo>
                    <a:pt x="174998" y="245826"/>
                    <a:pt x="174012" y="242962"/>
                    <a:pt x="171976" y="240919"/>
                  </a:cubicBezTo>
                  <a:lnTo>
                    <a:pt x="171976" y="240919"/>
                  </a:lnTo>
                  <a:lnTo>
                    <a:pt x="128438" y="199037"/>
                  </a:lnTo>
                  <a:lnTo>
                    <a:pt x="127431" y="198173"/>
                  </a:lnTo>
                  <a:lnTo>
                    <a:pt x="127431" y="169388"/>
                  </a:lnTo>
                  <a:cubicBezTo>
                    <a:pt x="127503" y="168625"/>
                    <a:pt x="127503" y="167848"/>
                    <a:pt x="127431" y="167085"/>
                  </a:cubicBezTo>
                  <a:lnTo>
                    <a:pt x="218607" y="167085"/>
                  </a:lnTo>
                  <a:cubicBezTo>
                    <a:pt x="225127" y="167035"/>
                    <a:pt x="230365" y="161710"/>
                    <a:pt x="230315" y="155190"/>
                  </a:cubicBezTo>
                  <a:cubicBezTo>
                    <a:pt x="230279" y="150548"/>
                    <a:pt x="227530" y="146367"/>
                    <a:pt x="223285" y="144489"/>
                  </a:cubicBezTo>
                  <a:cubicBezTo>
                    <a:pt x="223867" y="142503"/>
                    <a:pt x="224155" y="140445"/>
                    <a:pt x="224148" y="138372"/>
                  </a:cubicBezTo>
                  <a:lnTo>
                    <a:pt x="224148" y="28990"/>
                  </a:lnTo>
                  <a:cubicBezTo>
                    <a:pt x="224155" y="26946"/>
                    <a:pt x="223860" y="24910"/>
                    <a:pt x="223285" y="22945"/>
                  </a:cubicBezTo>
                  <a:cubicBezTo>
                    <a:pt x="227696" y="20952"/>
                    <a:pt x="230459" y="16483"/>
                    <a:pt x="230265" y="11647"/>
                  </a:cubicBezTo>
                  <a:close/>
                  <a:moveTo>
                    <a:pt x="167442" y="245524"/>
                  </a:moveTo>
                  <a:cubicBezTo>
                    <a:pt x="168010" y="246114"/>
                    <a:pt x="168248" y="246949"/>
                    <a:pt x="168089" y="247755"/>
                  </a:cubicBezTo>
                  <a:cubicBezTo>
                    <a:pt x="167881" y="249151"/>
                    <a:pt x="167226" y="250439"/>
                    <a:pt x="166219" y="251425"/>
                  </a:cubicBezTo>
                  <a:cubicBezTo>
                    <a:pt x="165261" y="252454"/>
                    <a:pt x="164002" y="253159"/>
                    <a:pt x="162621" y="253440"/>
                  </a:cubicBezTo>
                  <a:cubicBezTo>
                    <a:pt x="161807" y="253577"/>
                    <a:pt x="160973" y="253368"/>
                    <a:pt x="160318" y="252864"/>
                  </a:cubicBezTo>
                  <a:lnTo>
                    <a:pt x="126495" y="220265"/>
                  </a:lnTo>
                  <a:cubicBezTo>
                    <a:pt x="125502" y="219351"/>
                    <a:pt x="124070" y="219100"/>
                    <a:pt x="122825" y="219618"/>
                  </a:cubicBezTo>
                  <a:cubicBezTo>
                    <a:pt x="121587" y="220143"/>
                    <a:pt x="120789" y="221366"/>
                    <a:pt x="120810" y="222712"/>
                  </a:cubicBezTo>
                  <a:lnTo>
                    <a:pt x="120810" y="251497"/>
                  </a:lnTo>
                  <a:cubicBezTo>
                    <a:pt x="120810" y="254318"/>
                    <a:pt x="118522" y="256606"/>
                    <a:pt x="115701" y="256606"/>
                  </a:cubicBezTo>
                  <a:cubicBezTo>
                    <a:pt x="112880" y="256606"/>
                    <a:pt x="110592" y="254318"/>
                    <a:pt x="110592" y="251497"/>
                  </a:cubicBezTo>
                  <a:lnTo>
                    <a:pt x="110592" y="222280"/>
                  </a:lnTo>
                  <a:cubicBezTo>
                    <a:pt x="110599" y="220920"/>
                    <a:pt x="109771" y="219690"/>
                    <a:pt x="108505" y="219186"/>
                  </a:cubicBezTo>
                  <a:cubicBezTo>
                    <a:pt x="108102" y="219085"/>
                    <a:pt x="107684" y="219085"/>
                    <a:pt x="107282" y="219186"/>
                  </a:cubicBezTo>
                  <a:cubicBezTo>
                    <a:pt x="106368" y="219186"/>
                    <a:pt x="105482" y="219546"/>
                    <a:pt x="104835" y="220193"/>
                  </a:cubicBezTo>
                  <a:lnTo>
                    <a:pt x="74538" y="251713"/>
                  </a:lnTo>
                  <a:cubicBezTo>
                    <a:pt x="73977" y="252173"/>
                    <a:pt x="73236" y="252353"/>
                    <a:pt x="72524" y="252217"/>
                  </a:cubicBezTo>
                  <a:cubicBezTo>
                    <a:pt x="71120" y="251986"/>
                    <a:pt x="69832" y="251303"/>
                    <a:pt x="68854" y="250274"/>
                  </a:cubicBezTo>
                  <a:cubicBezTo>
                    <a:pt x="67781" y="249338"/>
                    <a:pt x="67047" y="248072"/>
                    <a:pt x="66767" y="246676"/>
                  </a:cubicBezTo>
                  <a:cubicBezTo>
                    <a:pt x="66594" y="245970"/>
                    <a:pt x="66752" y="245229"/>
                    <a:pt x="67199" y="244661"/>
                  </a:cubicBezTo>
                  <a:lnTo>
                    <a:pt x="107137" y="203066"/>
                  </a:lnTo>
                  <a:lnTo>
                    <a:pt x="108001" y="202635"/>
                  </a:lnTo>
                  <a:cubicBezTo>
                    <a:pt x="109534" y="202325"/>
                    <a:pt x="110621" y="200958"/>
                    <a:pt x="110592" y="199396"/>
                  </a:cubicBezTo>
                  <a:lnTo>
                    <a:pt x="110592" y="169172"/>
                  </a:lnTo>
                  <a:cubicBezTo>
                    <a:pt x="110592" y="168388"/>
                    <a:pt x="110736" y="167603"/>
                    <a:pt x="111023" y="166869"/>
                  </a:cubicBezTo>
                  <a:lnTo>
                    <a:pt x="120378" y="166869"/>
                  </a:lnTo>
                  <a:cubicBezTo>
                    <a:pt x="120666" y="167603"/>
                    <a:pt x="120810" y="168388"/>
                    <a:pt x="120810" y="169172"/>
                  </a:cubicBezTo>
                  <a:lnTo>
                    <a:pt x="120810" y="200260"/>
                  </a:lnTo>
                  <a:cubicBezTo>
                    <a:pt x="120803" y="201706"/>
                    <a:pt x="121739" y="202987"/>
                    <a:pt x="123113" y="203426"/>
                  </a:cubicBezTo>
                  <a:cubicBezTo>
                    <a:pt x="123423" y="203462"/>
                    <a:pt x="123703" y="203620"/>
                    <a:pt x="123905" y="203858"/>
                  </a:cubicBezTo>
                  <a:close/>
                  <a:moveTo>
                    <a:pt x="223572" y="154852"/>
                  </a:moveTo>
                  <a:cubicBezTo>
                    <a:pt x="223572" y="157716"/>
                    <a:pt x="221255" y="160033"/>
                    <a:pt x="218391" y="160033"/>
                  </a:cubicBezTo>
                  <a:lnTo>
                    <a:pt x="10996" y="160033"/>
                  </a:lnTo>
                  <a:cubicBezTo>
                    <a:pt x="8153" y="159695"/>
                    <a:pt x="6124" y="157118"/>
                    <a:pt x="6462" y="154276"/>
                  </a:cubicBezTo>
                  <a:cubicBezTo>
                    <a:pt x="6743" y="151901"/>
                    <a:pt x="8614" y="150023"/>
                    <a:pt x="10996" y="149742"/>
                  </a:cubicBezTo>
                  <a:lnTo>
                    <a:pt x="218463" y="149742"/>
                  </a:lnTo>
                  <a:cubicBezTo>
                    <a:pt x="221284" y="149742"/>
                    <a:pt x="223572" y="152031"/>
                    <a:pt x="223572" y="154852"/>
                  </a:cubicBezTo>
                  <a:close/>
                  <a:moveTo>
                    <a:pt x="19991" y="138300"/>
                  </a:moveTo>
                  <a:lnTo>
                    <a:pt x="19991" y="28918"/>
                  </a:lnTo>
                  <a:cubicBezTo>
                    <a:pt x="20005" y="27155"/>
                    <a:pt x="20394" y="25406"/>
                    <a:pt x="21143" y="23808"/>
                  </a:cubicBezTo>
                  <a:lnTo>
                    <a:pt x="212850" y="23808"/>
                  </a:lnTo>
                  <a:cubicBezTo>
                    <a:pt x="213620" y="25406"/>
                    <a:pt x="214037" y="27147"/>
                    <a:pt x="214073" y="28918"/>
                  </a:cubicBezTo>
                  <a:lnTo>
                    <a:pt x="214073" y="138300"/>
                  </a:lnTo>
                  <a:cubicBezTo>
                    <a:pt x="214045" y="140092"/>
                    <a:pt x="213627" y="141863"/>
                    <a:pt x="212850" y="143482"/>
                  </a:cubicBezTo>
                  <a:lnTo>
                    <a:pt x="21143" y="143482"/>
                  </a:lnTo>
                  <a:cubicBezTo>
                    <a:pt x="20394" y="141855"/>
                    <a:pt x="19998" y="140092"/>
                    <a:pt x="19991" y="138300"/>
                  </a:cubicBezTo>
                  <a:close/>
                  <a:moveTo>
                    <a:pt x="218463" y="17188"/>
                  </a:moveTo>
                  <a:lnTo>
                    <a:pt x="10996" y="17188"/>
                  </a:lnTo>
                  <a:cubicBezTo>
                    <a:pt x="8153" y="16850"/>
                    <a:pt x="6124" y="14274"/>
                    <a:pt x="6462" y="11431"/>
                  </a:cubicBezTo>
                  <a:cubicBezTo>
                    <a:pt x="6743" y="9056"/>
                    <a:pt x="8614" y="7178"/>
                    <a:pt x="10996" y="6897"/>
                  </a:cubicBezTo>
                  <a:lnTo>
                    <a:pt x="218463" y="6897"/>
                  </a:lnTo>
                  <a:cubicBezTo>
                    <a:pt x="221305" y="6559"/>
                    <a:pt x="223882" y="8589"/>
                    <a:pt x="224220" y="11431"/>
                  </a:cubicBezTo>
                  <a:cubicBezTo>
                    <a:pt x="224551" y="14274"/>
                    <a:pt x="222522" y="16850"/>
                    <a:pt x="219679" y="17188"/>
                  </a:cubicBezTo>
                  <a:cubicBezTo>
                    <a:pt x="219276" y="17238"/>
                    <a:pt x="218866" y="17238"/>
                    <a:pt x="218463" y="17188"/>
                  </a:cubicBezTo>
                  <a:close/>
                </a:path>
              </a:pathLst>
            </a:custGeom>
            <a:solidFill>
              <a:schemeClr val="bg1"/>
            </a:solidFill>
            <a:ln w="7189"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形状 10">
              <a:extLst>
                <a:ext uri="{FF2B5EF4-FFF2-40B4-BE49-F238E27FC236}">
                  <a16:creationId xmlns:a16="http://schemas.microsoft.com/office/drawing/2014/main" id="{99834BE4-C871-4237-9E82-8849B91856B0}"/>
                </a:ext>
              </a:extLst>
            </p:cNvPr>
            <p:cNvSpPr/>
            <p:nvPr/>
          </p:nvSpPr>
          <p:spPr>
            <a:xfrm>
              <a:off x="7307669" y="4357334"/>
              <a:ext cx="248548" cy="125971"/>
            </a:xfrm>
            <a:custGeom>
              <a:avLst/>
              <a:gdLst>
                <a:gd name="connsiteX0" fmla="*/ 146788 w 148859"/>
                <a:gd name="connsiteY0" fmla="*/ 1027 h 75446"/>
                <a:gd name="connsiteX1" fmla="*/ 139801 w 148859"/>
                <a:gd name="connsiteY1" fmla="*/ 1754 h 75446"/>
                <a:gd name="connsiteX2" fmla="*/ 139592 w 148859"/>
                <a:gd name="connsiteY2" fmla="*/ 2034 h 75446"/>
                <a:gd name="connsiteX3" fmla="*/ 109368 w 148859"/>
                <a:gd name="connsiteY3" fmla="*/ 42117 h 75446"/>
                <a:gd name="connsiteX4" fmla="*/ 69141 w 148859"/>
                <a:gd name="connsiteY4" fmla="*/ 21968 h 75446"/>
                <a:gd name="connsiteX5" fmla="*/ 62737 w 148859"/>
                <a:gd name="connsiteY5" fmla="*/ 23623 h 75446"/>
                <a:gd name="connsiteX6" fmla="*/ 34959 w 148859"/>
                <a:gd name="connsiteY6" fmla="*/ 65433 h 75446"/>
                <a:gd name="connsiteX7" fmla="*/ 4879 w 148859"/>
                <a:gd name="connsiteY7" fmla="*/ 65433 h 75446"/>
                <a:gd name="connsiteX8" fmla="*/ -86 w 148859"/>
                <a:gd name="connsiteY8" fmla="*/ 70398 h 75446"/>
                <a:gd name="connsiteX9" fmla="*/ 4879 w 148859"/>
                <a:gd name="connsiteY9" fmla="*/ 75364 h 75446"/>
                <a:gd name="connsiteX10" fmla="*/ 37622 w 148859"/>
                <a:gd name="connsiteY10" fmla="*/ 75364 h 75446"/>
                <a:gd name="connsiteX11" fmla="*/ 41724 w 148859"/>
                <a:gd name="connsiteY11" fmla="*/ 73133 h 75446"/>
                <a:gd name="connsiteX12" fmla="*/ 68638 w 148859"/>
                <a:gd name="connsiteY12" fmla="*/ 32834 h 75446"/>
                <a:gd name="connsiteX13" fmla="*/ 108648 w 148859"/>
                <a:gd name="connsiteY13" fmla="*/ 52840 h 75446"/>
                <a:gd name="connsiteX14" fmla="*/ 114837 w 148859"/>
                <a:gd name="connsiteY14" fmla="*/ 51400 h 75446"/>
                <a:gd name="connsiteX15" fmla="*/ 147580 w 148859"/>
                <a:gd name="connsiteY15" fmla="*/ 8223 h 75446"/>
                <a:gd name="connsiteX16" fmla="*/ 147033 w 148859"/>
                <a:gd name="connsiteY16" fmla="*/ 1221 h 75446"/>
                <a:gd name="connsiteX17" fmla="*/ 146788 w 148859"/>
                <a:gd name="connsiteY17" fmla="*/ 1027 h 7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8859" h="75446">
                  <a:moveTo>
                    <a:pt x="146788" y="1027"/>
                  </a:moveTo>
                  <a:cubicBezTo>
                    <a:pt x="144658" y="-700"/>
                    <a:pt x="141535" y="-376"/>
                    <a:pt x="139801" y="1754"/>
                  </a:cubicBezTo>
                  <a:cubicBezTo>
                    <a:pt x="139729" y="1847"/>
                    <a:pt x="139657" y="1941"/>
                    <a:pt x="139592" y="2034"/>
                  </a:cubicBezTo>
                  <a:lnTo>
                    <a:pt x="109368" y="42117"/>
                  </a:lnTo>
                  <a:lnTo>
                    <a:pt x="69141" y="21968"/>
                  </a:lnTo>
                  <a:cubicBezTo>
                    <a:pt x="66896" y="20809"/>
                    <a:pt x="64140" y="21522"/>
                    <a:pt x="62737" y="23623"/>
                  </a:cubicBezTo>
                  <a:lnTo>
                    <a:pt x="34959" y="65433"/>
                  </a:lnTo>
                  <a:lnTo>
                    <a:pt x="4879" y="65433"/>
                  </a:lnTo>
                  <a:cubicBezTo>
                    <a:pt x="2137" y="65433"/>
                    <a:pt x="-86" y="67657"/>
                    <a:pt x="-86" y="70398"/>
                  </a:cubicBezTo>
                  <a:cubicBezTo>
                    <a:pt x="-86" y="73140"/>
                    <a:pt x="2137" y="75364"/>
                    <a:pt x="4879" y="75364"/>
                  </a:cubicBezTo>
                  <a:lnTo>
                    <a:pt x="37622" y="75364"/>
                  </a:lnTo>
                  <a:cubicBezTo>
                    <a:pt x="39284" y="75378"/>
                    <a:pt x="40831" y="74536"/>
                    <a:pt x="41724" y="73133"/>
                  </a:cubicBezTo>
                  <a:lnTo>
                    <a:pt x="68638" y="32834"/>
                  </a:lnTo>
                  <a:lnTo>
                    <a:pt x="108648" y="52840"/>
                  </a:lnTo>
                  <a:cubicBezTo>
                    <a:pt x="110786" y="53948"/>
                    <a:pt x="113412" y="53336"/>
                    <a:pt x="114837" y="51400"/>
                  </a:cubicBezTo>
                  <a:lnTo>
                    <a:pt x="147580" y="8223"/>
                  </a:lnTo>
                  <a:cubicBezTo>
                    <a:pt x="149365" y="6136"/>
                    <a:pt x="149120" y="3006"/>
                    <a:pt x="147033" y="1221"/>
                  </a:cubicBezTo>
                  <a:cubicBezTo>
                    <a:pt x="146954" y="1156"/>
                    <a:pt x="146875" y="1091"/>
                    <a:pt x="146788" y="1027"/>
                  </a:cubicBezTo>
                  <a:close/>
                </a:path>
              </a:pathLst>
            </a:custGeom>
            <a:solidFill>
              <a:schemeClr val="bg1"/>
            </a:solidFill>
            <a:ln w="7189"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2" name="椭圆 11">
            <a:extLst>
              <a:ext uri="{FF2B5EF4-FFF2-40B4-BE49-F238E27FC236}">
                <a16:creationId xmlns:a16="http://schemas.microsoft.com/office/drawing/2014/main" id="{F1893537-E8AD-465B-B438-199F04464325}"/>
              </a:ext>
            </a:extLst>
          </p:cNvPr>
          <p:cNvSpPr/>
          <p:nvPr/>
        </p:nvSpPr>
        <p:spPr>
          <a:xfrm>
            <a:off x="9086655" y="3621127"/>
            <a:ext cx="670560" cy="670560"/>
          </a:xfrm>
          <a:prstGeom prst="ellipse">
            <a:avLst/>
          </a:prstGeom>
          <a:gradFill>
            <a:gsLst>
              <a:gs pos="53000">
                <a:schemeClr val="accent1"/>
              </a:gs>
              <a:gs pos="0">
                <a:schemeClr val="accent2"/>
              </a:gs>
              <a:gs pos="100000">
                <a:schemeClr val="accent1">
                  <a:lumMod val="75000"/>
                </a:schemeClr>
              </a:gs>
            </a:gsLst>
            <a:path path="circle">
              <a:fillToRect r="100000" b="100000"/>
            </a:path>
          </a:gradFill>
          <a:ln>
            <a:noFill/>
          </a:ln>
          <a:effectLst>
            <a:outerShdw blurRad="190500" dist="381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zh-CN" altLang="en-US"/>
          </a:p>
        </p:txBody>
      </p:sp>
      <p:sp>
        <p:nvSpPr>
          <p:cNvPr id="13" name="文本框 12">
            <a:extLst>
              <a:ext uri="{FF2B5EF4-FFF2-40B4-BE49-F238E27FC236}">
                <a16:creationId xmlns:a16="http://schemas.microsoft.com/office/drawing/2014/main" id="{FBA084BB-63EA-4D4B-9EFB-14BB7A91A1DD}"/>
              </a:ext>
            </a:extLst>
          </p:cNvPr>
          <p:cNvSpPr txBox="1"/>
          <p:nvPr/>
        </p:nvSpPr>
        <p:spPr>
          <a:xfrm>
            <a:off x="8349513" y="4508082"/>
            <a:ext cx="2144141" cy="369332"/>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schemeClr val="accent1">
                    <a:lumMod val="75000"/>
                  </a:schemeClr>
                </a:solidFill>
                <a:effectLst/>
                <a:uLnTx/>
                <a:uFillTx/>
                <a:latin typeface="+mj-ea"/>
                <a:ea typeface="+mj-ea"/>
                <a:cs typeface="+mn-cs"/>
              </a:rPr>
              <a:t>线下活动</a:t>
            </a:r>
            <a:endParaRPr kumimoji="0" lang="zh-CN" altLang="en-US" sz="2400" b="0" i="0" u="none" strike="noStrike" kern="1200" cap="none" spc="0" normalizeH="0" baseline="0" noProof="0" dirty="0">
              <a:ln>
                <a:noFill/>
              </a:ln>
              <a:solidFill>
                <a:schemeClr val="accent1">
                  <a:lumMod val="75000"/>
                </a:schemeClr>
              </a:solidFill>
              <a:effectLst/>
              <a:uLnTx/>
              <a:uFillTx/>
              <a:latin typeface="+mj-ea"/>
              <a:ea typeface="+mj-ea"/>
              <a:cs typeface="+mn-cs"/>
            </a:endParaRPr>
          </a:p>
        </p:txBody>
      </p:sp>
      <p:sp>
        <p:nvSpPr>
          <p:cNvPr id="14" name="文本框 13">
            <a:extLst>
              <a:ext uri="{FF2B5EF4-FFF2-40B4-BE49-F238E27FC236}">
                <a16:creationId xmlns:a16="http://schemas.microsoft.com/office/drawing/2014/main" id="{BE0D7821-26B8-47D0-83E5-02970199822B}"/>
              </a:ext>
            </a:extLst>
          </p:cNvPr>
          <p:cNvSpPr txBox="1"/>
          <p:nvPr/>
        </p:nvSpPr>
        <p:spPr>
          <a:xfrm>
            <a:off x="8021680" y="5037370"/>
            <a:ext cx="2893247" cy="822276"/>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n-ea"/>
                <a:cs typeface="+mn-cs"/>
              </a:rPr>
              <a:t>在这里输入你的正文，阐述与关键词标题相关的具体内容，若字数太多酌情先删减文案，再缩小字号</a:t>
            </a:r>
          </a:p>
        </p:txBody>
      </p:sp>
      <p:grpSp>
        <p:nvGrpSpPr>
          <p:cNvPr id="15" name="组合 14">
            <a:extLst>
              <a:ext uri="{FF2B5EF4-FFF2-40B4-BE49-F238E27FC236}">
                <a16:creationId xmlns:a16="http://schemas.microsoft.com/office/drawing/2014/main" id="{F1B87C0B-4701-4A3C-9025-BE7CC5261FEF}"/>
              </a:ext>
            </a:extLst>
          </p:cNvPr>
          <p:cNvGrpSpPr/>
          <p:nvPr/>
        </p:nvGrpSpPr>
        <p:grpSpPr>
          <a:xfrm>
            <a:off x="9272446" y="3790997"/>
            <a:ext cx="298274" cy="330820"/>
            <a:chOff x="7557239" y="3847032"/>
            <a:chExt cx="211107" cy="234143"/>
          </a:xfrm>
          <a:solidFill>
            <a:schemeClr val="bg1"/>
          </a:solidFill>
        </p:grpSpPr>
        <p:sp>
          <p:nvSpPr>
            <p:cNvPr id="16" name="任意多边形: 形状 15">
              <a:extLst>
                <a:ext uri="{FF2B5EF4-FFF2-40B4-BE49-F238E27FC236}">
                  <a16:creationId xmlns:a16="http://schemas.microsoft.com/office/drawing/2014/main" id="{07669297-0AA0-4889-867B-45A687014162}"/>
                </a:ext>
              </a:extLst>
            </p:cNvPr>
            <p:cNvSpPr/>
            <p:nvPr/>
          </p:nvSpPr>
          <p:spPr>
            <a:xfrm>
              <a:off x="7557239" y="3847032"/>
              <a:ext cx="211107" cy="234143"/>
            </a:xfrm>
            <a:custGeom>
              <a:avLst/>
              <a:gdLst>
                <a:gd name="connsiteX0" fmla="*/ 150258 w 211107"/>
                <a:gd name="connsiteY0" fmla="*/ 31199 h 234143"/>
                <a:gd name="connsiteX1" fmla="*/ 31197 w 211107"/>
                <a:gd name="connsiteY1" fmla="*/ 18857 h 234143"/>
                <a:gd name="connsiteX2" fmla="*/ 18855 w 211107"/>
                <a:gd name="connsiteY2" fmla="*/ 137919 h 234143"/>
                <a:gd name="connsiteX3" fmla="*/ 75849 w 211107"/>
                <a:gd name="connsiteY3" fmla="*/ 168718 h 234143"/>
                <a:gd name="connsiteX4" fmla="*/ 84701 w 211107"/>
                <a:gd name="connsiteY4" fmla="*/ 169150 h 234143"/>
                <a:gd name="connsiteX5" fmla="*/ 120682 w 211107"/>
                <a:gd name="connsiteY5" fmla="*/ 161306 h 234143"/>
                <a:gd name="connsiteX6" fmla="*/ 178252 w 211107"/>
                <a:gd name="connsiteY6" fmla="*/ 231973 h 234143"/>
                <a:gd name="connsiteX7" fmla="*/ 182569 w 211107"/>
                <a:gd name="connsiteY7" fmla="*/ 234060 h 234143"/>
                <a:gd name="connsiteX8" fmla="*/ 186095 w 211107"/>
                <a:gd name="connsiteY8" fmla="*/ 232765 h 234143"/>
                <a:gd name="connsiteX9" fmla="*/ 208979 w 211107"/>
                <a:gd name="connsiteY9" fmla="*/ 214270 h 234143"/>
                <a:gd name="connsiteX10" fmla="*/ 210994 w 211107"/>
                <a:gd name="connsiteY10" fmla="*/ 210457 h 234143"/>
                <a:gd name="connsiteX11" fmla="*/ 209771 w 211107"/>
                <a:gd name="connsiteY11" fmla="*/ 206355 h 234143"/>
                <a:gd name="connsiteX12" fmla="*/ 152201 w 211107"/>
                <a:gd name="connsiteY12" fmla="*/ 135760 h 234143"/>
                <a:gd name="connsiteX13" fmla="*/ 150546 w 211107"/>
                <a:gd name="connsiteY13" fmla="*/ 31199 h 234143"/>
                <a:gd name="connsiteX14" fmla="*/ 157455 w 211107"/>
                <a:gd name="connsiteY14" fmla="*/ 92151 h 234143"/>
                <a:gd name="connsiteX15" fmla="*/ 76900 w 211107"/>
                <a:gd name="connsiteY15" fmla="*/ 157622 h 234143"/>
                <a:gd name="connsiteX16" fmla="*/ 11428 w 211107"/>
                <a:gd name="connsiteY16" fmla="*/ 77074 h 234143"/>
                <a:gd name="connsiteX17" fmla="*/ 91983 w 211107"/>
                <a:gd name="connsiteY17" fmla="*/ 11596 h 234143"/>
                <a:gd name="connsiteX18" fmla="*/ 141407 w 211107"/>
                <a:gd name="connsiteY18" fmla="*/ 38323 h 234143"/>
                <a:gd name="connsiteX19" fmla="*/ 157527 w 211107"/>
                <a:gd name="connsiteY19" fmla="*/ 92151 h 234143"/>
                <a:gd name="connsiteX20" fmla="*/ 182857 w 211107"/>
                <a:gd name="connsiteY20" fmla="*/ 220531 h 234143"/>
                <a:gd name="connsiteX21" fmla="*/ 130181 w 211107"/>
                <a:gd name="connsiteY21" fmla="*/ 155765 h 234143"/>
                <a:gd name="connsiteX22" fmla="*/ 137809 w 211107"/>
                <a:gd name="connsiteY22" fmla="*/ 150224 h 234143"/>
                <a:gd name="connsiteX23" fmla="*/ 144357 w 211107"/>
                <a:gd name="connsiteY23" fmla="*/ 144323 h 234143"/>
                <a:gd name="connsiteX24" fmla="*/ 196962 w 211107"/>
                <a:gd name="connsiteY24" fmla="*/ 209089 h 23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107" h="234143">
                  <a:moveTo>
                    <a:pt x="150258" y="31199"/>
                  </a:moveTo>
                  <a:cubicBezTo>
                    <a:pt x="120790" y="-5085"/>
                    <a:pt x="67480" y="-10612"/>
                    <a:pt x="31197" y="18857"/>
                  </a:cubicBezTo>
                  <a:cubicBezTo>
                    <a:pt x="-5089" y="48326"/>
                    <a:pt x="-10615" y="101635"/>
                    <a:pt x="18855" y="137919"/>
                  </a:cubicBezTo>
                  <a:cubicBezTo>
                    <a:pt x="32959" y="155405"/>
                    <a:pt x="53491" y="166502"/>
                    <a:pt x="75849" y="168718"/>
                  </a:cubicBezTo>
                  <a:cubicBezTo>
                    <a:pt x="78821" y="169006"/>
                    <a:pt x="81772" y="169150"/>
                    <a:pt x="84701" y="169150"/>
                  </a:cubicBezTo>
                  <a:cubicBezTo>
                    <a:pt x="97129" y="169215"/>
                    <a:pt x="109413" y="166538"/>
                    <a:pt x="120682" y="161306"/>
                  </a:cubicBezTo>
                  <a:lnTo>
                    <a:pt x="178252" y="231973"/>
                  </a:lnTo>
                  <a:cubicBezTo>
                    <a:pt x="179302" y="233290"/>
                    <a:pt x="180885" y="234053"/>
                    <a:pt x="182569" y="234060"/>
                  </a:cubicBezTo>
                  <a:cubicBezTo>
                    <a:pt x="183865" y="234075"/>
                    <a:pt x="185117" y="233607"/>
                    <a:pt x="186095" y="232765"/>
                  </a:cubicBezTo>
                  <a:lnTo>
                    <a:pt x="208979" y="214270"/>
                  </a:lnTo>
                  <a:cubicBezTo>
                    <a:pt x="210138" y="213320"/>
                    <a:pt x="210865" y="211946"/>
                    <a:pt x="210994" y="210457"/>
                  </a:cubicBezTo>
                  <a:cubicBezTo>
                    <a:pt x="211138" y="208981"/>
                    <a:pt x="210699" y="207513"/>
                    <a:pt x="209771" y="206355"/>
                  </a:cubicBezTo>
                  <a:lnTo>
                    <a:pt x="152201" y="135760"/>
                  </a:lnTo>
                  <a:cubicBezTo>
                    <a:pt x="175877" y="104715"/>
                    <a:pt x="175193" y="61480"/>
                    <a:pt x="150546" y="31199"/>
                  </a:cubicBezTo>
                  <a:close/>
                  <a:moveTo>
                    <a:pt x="157455" y="92151"/>
                  </a:moveTo>
                  <a:cubicBezTo>
                    <a:pt x="153288" y="132478"/>
                    <a:pt x="117228" y="161789"/>
                    <a:pt x="76900" y="157622"/>
                  </a:cubicBezTo>
                  <a:cubicBezTo>
                    <a:pt x="36578" y="153462"/>
                    <a:pt x="7264" y="117395"/>
                    <a:pt x="11428" y="77074"/>
                  </a:cubicBezTo>
                  <a:cubicBezTo>
                    <a:pt x="15591" y="36747"/>
                    <a:pt x="51656" y="7437"/>
                    <a:pt x="91983" y="11596"/>
                  </a:cubicBezTo>
                  <a:cubicBezTo>
                    <a:pt x="111348" y="13597"/>
                    <a:pt x="129130" y="23211"/>
                    <a:pt x="141407" y="38323"/>
                  </a:cubicBezTo>
                  <a:cubicBezTo>
                    <a:pt x="153734" y="53399"/>
                    <a:pt x="159534" y="72778"/>
                    <a:pt x="157527" y="92151"/>
                  </a:cubicBezTo>
                  <a:close/>
                  <a:moveTo>
                    <a:pt x="182857" y="220531"/>
                  </a:moveTo>
                  <a:lnTo>
                    <a:pt x="130181" y="155765"/>
                  </a:lnTo>
                  <a:cubicBezTo>
                    <a:pt x="132829" y="154067"/>
                    <a:pt x="135377" y="152218"/>
                    <a:pt x="137809" y="150224"/>
                  </a:cubicBezTo>
                  <a:cubicBezTo>
                    <a:pt x="140090" y="148375"/>
                    <a:pt x="142278" y="146403"/>
                    <a:pt x="144357" y="144323"/>
                  </a:cubicBezTo>
                  <a:lnTo>
                    <a:pt x="196962" y="209089"/>
                  </a:lnTo>
                  <a:close/>
                </a:path>
              </a:pathLst>
            </a:custGeom>
            <a:grpFill/>
            <a:ln w="7189"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7" name="任意多边形: 形状 16">
              <a:extLst>
                <a:ext uri="{FF2B5EF4-FFF2-40B4-BE49-F238E27FC236}">
                  <a16:creationId xmlns:a16="http://schemas.microsoft.com/office/drawing/2014/main" id="{8F85E86F-DC12-4823-9D39-F6B92DE157FA}"/>
                </a:ext>
              </a:extLst>
            </p:cNvPr>
            <p:cNvSpPr/>
            <p:nvPr/>
          </p:nvSpPr>
          <p:spPr>
            <a:xfrm>
              <a:off x="7579755" y="3869691"/>
              <a:ext cx="124068" cy="124072"/>
            </a:xfrm>
            <a:custGeom>
              <a:avLst/>
              <a:gdLst>
                <a:gd name="connsiteX0" fmla="*/ 68445 w 124068"/>
                <a:gd name="connsiteY0" fmla="*/ 264 h 124072"/>
                <a:gd name="connsiteX1" fmla="*/ 260 w 124068"/>
                <a:gd name="connsiteY1" fmla="*/ 55459 h 124072"/>
                <a:gd name="connsiteX2" fmla="*/ 55456 w 124068"/>
                <a:gd name="connsiteY2" fmla="*/ 123643 h 124072"/>
                <a:gd name="connsiteX3" fmla="*/ 123640 w 124068"/>
                <a:gd name="connsiteY3" fmla="*/ 68448 h 124072"/>
                <a:gd name="connsiteX4" fmla="*/ 110111 w 124068"/>
                <a:gd name="connsiteY4" fmla="*/ 22860 h 124072"/>
                <a:gd name="connsiteX5" fmla="*/ 68445 w 124068"/>
                <a:gd name="connsiteY5" fmla="*/ 264 h 124072"/>
                <a:gd name="connsiteX6" fmla="*/ 93992 w 124068"/>
                <a:gd name="connsiteY6" fmla="*/ 101011 h 124072"/>
                <a:gd name="connsiteX7" fmla="*/ 23275 w 124068"/>
                <a:gd name="connsiteY7" fmla="*/ 92404 h 124072"/>
                <a:gd name="connsiteX8" fmla="*/ 31874 w 124068"/>
                <a:gd name="connsiteY8" fmla="*/ 21687 h 124072"/>
                <a:gd name="connsiteX9" fmla="*/ 61969 w 124068"/>
                <a:gd name="connsiteY9" fmla="*/ 10986 h 124072"/>
                <a:gd name="connsiteX10" fmla="*/ 67222 w 124068"/>
                <a:gd name="connsiteY10" fmla="*/ 10986 h 124072"/>
                <a:gd name="connsiteX11" fmla="*/ 113407 w 124068"/>
                <a:gd name="connsiteY11" fmla="*/ 65224 h 124072"/>
                <a:gd name="connsiteX12" fmla="*/ 93776 w 124068"/>
                <a:gd name="connsiteY12" fmla="*/ 101227 h 12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68" h="124072">
                  <a:moveTo>
                    <a:pt x="68445" y="264"/>
                  </a:moveTo>
                  <a:cubicBezTo>
                    <a:pt x="34371" y="-3327"/>
                    <a:pt x="3847" y="21385"/>
                    <a:pt x="260" y="55459"/>
                  </a:cubicBezTo>
                  <a:cubicBezTo>
                    <a:pt x="-3328" y="89526"/>
                    <a:pt x="21384" y="120059"/>
                    <a:pt x="55456" y="123643"/>
                  </a:cubicBezTo>
                  <a:cubicBezTo>
                    <a:pt x="89523" y="127234"/>
                    <a:pt x="120057" y="102522"/>
                    <a:pt x="123640" y="68448"/>
                  </a:cubicBezTo>
                  <a:cubicBezTo>
                    <a:pt x="125367" y="52062"/>
                    <a:pt x="120496" y="35655"/>
                    <a:pt x="110111" y="22860"/>
                  </a:cubicBezTo>
                  <a:cubicBezTo>
                    <a:pt x="99771" y="10094"/>
                    <a:pt x="84781" y="1969"/>
                    <a:pt x="68445" y="264"/>
                  </a:cubicBezTo>
                  <a:close/>
                  <a:moveTo>
                    <a:pt x="93992" y="101011"/>
                  </a:moveTo>
                  <a:cubicBezTo>
                    <a:pt x="72087" y="118167"/>
                    <a:pt x="40423" y="114310"/>
                    <a:pt x="23275" y="92404"/>
                  </a:cubicBezTo>
                  <a:cubicBezTo>
                    <a:pt x="6122" y="70506"/>
                    <a:pt x="9974" y="38843"/>
                    <a:pt x="31874" y="21687"/>
                  </a:cubicBezTo>
                  <a:cubicBezTo>
                    <a:pt x="40481" y="14951"/>
                    <a:pt x="51045" y="11195"/>
                    <a:pt x="61969" y="10986"/>
                  </a:cubicBezTo>
                  <a:cubicBezTo>
                    <a:pt x="63717" y="10878"/>
                    <a:pt x="65473" y="10878"/>
                    <a:pt x="67222" y="10986"/>
                  </a:cubicBezTo>
                  <a:cubicBezTo>
                    <a:pt x="94956" y="13210"/>
                    <a:pt x="115631" y="37497"/>
                    <a:pt x="113407" y="65224"/>
                  </a:cubicBezTo>
                  <a:cubicBezTo>
                    <a:pt x="112263" y="79466"/>
                    <a:pt x="105132" y="92555"/>
                    <a:pt x="93776" y="101227"/>
                  </a:cubicBezTo>
                  <a:close/>
                </a:path>
              </a:pathLst>
            </a:custGeom>
            <a:grpFill/>
            <a:ln w="7189"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p14="http://schemas.microsoft.com/office/powerpoint/2010/main" val="1067465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a:solidFill>
                  <a:schemeClr val="accent1">
                    <a:lumMod val="75000"/>
                  </a:schemeClr>
                </a:solidFill>
                <a:latin typeface="+mj-ea"/>
                <a:ea typeface="+mj-ea"/>
                <a:cs typeface="+mn-ea"/>
                <a:sym typeface="+mn-lt"/>
              </a:rPr>
              <a:t>最后总结</a:t>
            </a:r>
          </a:p>
        </p:txBody>
      </p:sp>
      <p:graphicFrame>
        <p:nvGraphicFramePr>
          <p:cNvPr id="3" name="图表 2">
            <a:extLst>
              <a:ext uri="{FF2B5EF4-FFF2-40B4-BE49-F238E27FC236}">
                <a16:creationId xmlns:a16="http://schemas.microsoft.com/office/drawing/2014/main" id="{485C0753-404A-43D2-8E91-4D40D839A5B7}"/>
              </a:ext>
            </a:extLst>
          </p:cNvPr>
          <p:cNvGraphicFramePr/>
          <p:nvPr>
            <p:extLst>
              <p:ext uri="{D42A27DB-BD31-4B8C-83A1-F6EECF244321}">
                <p14:modId xmlns:p14="http://schemas.microsoft.com/office/powerpoint/2010/main" val="471350127"/>
              </p:ext>
            </p:extLst>
          </p:nvPr>
        </p:nvGraphicFramePr>
        <p:xfrm>
          <a:off x="1163955" y="2988945"/>
          <a:ext cx="9793605" cy="3148965"/>
        </p:xfrm>
        <a:graphic>
          <a:graphicData uri="http://schemas.openxmlformats.org/drawingml/2006/chart">
            <c:chart xmlns:c="http://schemas.openxmlformats.org/drawingml/2006/chart" xmlns:r="http://schemas.openxmlformats.org/officeDocument/2006/relationships" r:id="rId2"/>
          </a:graphicData>
        </a:graphic>
      </p:graphicFrame>
      <p:sp>
        <p:nvSpPr>
          <p:cNvPr id="4" name="矩形 3">
            <a:extLst>
              <a:ext uri="{FF2B5EF4-FFF2-40B4-BE49-F238E27FC236}">
                <a16:creationId xmlns:a16="http://schemas.microsoft.com/office/drawing/2014/main" id="{51968749-AC1E-4C9B-8B7D-A21F92378D92}"/>
              </a:ext>
            </a:extLst>
          </p:cNvPr>
          <p:cNvSpPr/>
          <p:nvPr/>
        </p:nvSpPr>
        <p:spPr>
          <a:xfrm>
            <a:off x="2630901" y="1345316"/>
            <a:ext cx="2160268" cy="460382"/>
          </a:xfrm>
          <a:prstGeom prst="rect">
            <a:avLst/>
          </a:prstGeom>
          <a:noFill/>
        </p:spPr>
        <p:txBody>
          <a:bodyPr wrap="square" rtlCol="0">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01</a:t>
            </a:r>
            <a:r>
              <a:rPr kumimoji="0" lang="zh-CN" altLang="en-US" sz="2400" b="0" i="0" u="none" strike="noStrike" kern="1200" cap="none" spc="0" normalizeH="0" baseline="0" noProof="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数据分析一</a:t>
            </a:r>
          </a:p>
        </p:txBody>
      </p:sp>
      <p:sp>
        <p:nvSpPr>
          <p:cNvPr id="5" name="矩形 4">
            <a:extLst>
              <a:ext uri="{FF2B5EF4-FFF2-40B4-BE49-F238E27FC236}">
                <a16:creationId xmlns:a16="http://schemas.microsoft.com/office/drawing/2014/main" id="{AB94B456-D55E-49E2-93EF-14120073412A}"/>
              </a:ext>
            </a:extLst>
          </p:cNvPr>
          <p:cNvSpPr/>
          <p:nvPr/>
        </p:nvSpPr>
        <p:spPr>
          <a:xfrm>
            <a:off x="2624550" y="1923904"/>
            <a:ext cx="2882167" cy="735138"/>
          </a:xfrm>
          <a:prstGeom prst="rect">
            <a:avLst/>
          </a:prstGeom>
        </p:spPr>
        <p:txBody>
          <a:bodyPr wrap="square">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在这里输入你的正文，阐述与关键词标题相关的具体内容，若字数太多酌情先删减文案，再缩小字号</a:t>
            </a:r>
            <a:endParaRPr kumimoji="0" lang="en-US" altLang="zh-CN"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7" name="圆角矩形 6">
            <a:extLst>
              <a:ext uri="{FF2B5EF4-FFF2-40B4-BE49-F238E27FC236}">
                <a16:creationId xmlns:a16="http://schemas.microsoft.com/office/drawing/2014/main" id="{D2E9583C-9E7A-4661-A44D-03C02A359B37}"/>
              </a:ext>
            </a:extLst>
          </p:cNvPr>
          <p:cNvSpPr/>
          <p:nvPr/>
        </p:nvSpPr>
        <p:spPr>
          <a:xfrm>
            <a:off x="1343409" y="1633917"/>
            <a:ext cx="979517" cy="979517"/>
          </a:xfrm>
          <a:prstGeom prst="roundRect">
            <a:avLst/>
          </a:prstGeom>
          <a:gradFill>
            <a:gsLst>
              <a:gs pos="53000">
                <a:schemeClr val="accent1"/>
              </a:gs>
              <a:gs pos="0">
                <a:schemeClr val="accent2"/>
              </a:gs>
              <a:gs pos="100000">
                <a:schemeClr val="accent1">
                  <a:lumMod val="75000"/>
                </a:schemeClr>
              </a:gs>
            </a:gsLst>
            <a:path path="circle">
              <a:fillToRect r="100000" b="100000"/>
            </a:path>
          </a:gradFill>
          <a:ln>
            <a:noFill/>
          </a:ln>
          <a:effectLst>
            <a:outerShdw blurRad="190500" dist="381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zh-CN" altLang="en-US"/>
          </a:p>
        </p:txBody>
      </p:sp>
      <p:sp>
        <p:nvSpPr>
          <p:cNvPr id="8" name="出自【趣你的PPT】(微信:qunideppt)：最优质的PPT资源库">
            <a:extLst>
              <a:ext uri="{FF2B5EF4-FFF2-40B4-BE49-F238E27FC236}">
                <a16:creationId xmlns:a16="http://schemas.microsoft.com/office/drawing/2014/main" id="{00BC6BAF-8EBE-4A2A-826A-0CDE1BDA83B7}"/>
              </a:ext>
            </a:extLst>
          </p:cNvPr>
          <p:cNvSpPr>
            <a:spLocks noEditPoints="1"/>
          </p:cNvSpPr>
          <p:nvPr/>
        </p:nvSpPr>
        <p:spPr bwMode="auto">
          <a:xfrm>
            <a:off x="1588921" y="1939162"/>
            <a:ext cx="443946" cy="360928"/>
          </a:xfrm>
          <a:custGeom>
            <a:avLst/>
            <a:gdLst>
              <a:gd name="T0" fmla="*/ 56 w 141"/>
              <a:gd name="T1" fmla="*/ 60 h 114"/>
              <a:gd name="T2" fmla="*/ 18 w 141"/>
              <a:gd name="T3" fmla="*/ 104 h 114"/>
              <a:gd name="T4" fmla="*/ 11 w 141"/>
              <a:gd name="T5" fmla="*/ 107 h 114"/>
              <a:gd name="T6" fmla="*/ 4 w 141"/>
              <a:gd name="T7" fmla="*/ 105 h 114"/>
              <a:gd name="T8" fmla="*/ 3 w 141"/>
              <a:gd name="T9" fmla="*/ 91 h 114"/>
              <a:gd name="T10" fmla="*/ 49 w 141"/>
              <a:gd name="T11" fmla="*/ 38 h 114"/>
              <a:gd name="T12" fmla="*/ 57 w 141"/>
              <a:gd name="T13" fmla="*/ 35 h 114"/>
              <a:gd name="T14" fmla="*/ 64 w 141"/>
              <a:gd name="T15" fmla="*/ 39 h 114"/>
              <a:gd name="T16" fmla="*/ 78 w 141"/>
              <a:gd name="T17" fmla="*/ 54 h 114"/>
              <a:gd name="T18" fmla="*/ 102 w 141"/>
              <a:gd name="T19" fmla="*/ 25 h 114"/>
              <a:gd name="T20" fmla="*/ 79 w 141"/>
              <a:gd name="T21" fmla="*/ 5 h 114"/>
              <a:gd name="T22" fmla="*/ 136 w 141"/>
              <a:gd name="T23" fmla="*/ 0 h 114"/>
              <a:gd name="T24" fmla="*/ 141 w 141"/>
              <a:gd name="T25" fmla="*/ 58 h 114"/>
              <a:gd name="T26" fmla="*/ 117 w 141"/>
              <a:gd name="T27" fmla="*/ 38 h 114"/>
              <a:gd name="T28" fmla="*/ 85 w 141"/>
              <a:gd name="T29" fmla="*/ 76 h 114"/>
              <a:gd name="T30" fmla="*/ 78 w 141"/>
              <a:gd name="T31" fmla="*/ 80 h 114"/>
              <a:gd name="T32" fmla="*/ 70 w 141"/>
              <a:gd name="T33" fmla="*/ 76 h 114"/>
              <a:gd name="T34" fmla="*/ 56 w 141"/>
              <a:gd name="T35" fmla="*/ 60 h 114"/>
              <a:gd name="T36" fmla="*/ 26 w 141"/>
              <a:gd name="T37" fmla="*/ 114 h 114"/>
              <a:gd name="T38" fmla="*/ 57 w 141"/>
              <a:gd name="T39" fmla="*/ 114 h 114"/>
              <a:gd name="T40" fmla="*/ 57 w 141"/>
              <a:gd name="T41" fmla="*/ 77 h 114"/>
              <a:gd name="T42" fmla="*/ 26 w 141"/>
              <a:gd name="T43" fmla="*/ 112 h 114"/>
              <a:gd name="T44" fmla="*/ 26 w 141"/>
              <a:gd name="T45" fmla="*/ 114 h 114"/>
              <a:gd name="T46" fmla="*/ 89 w 141"/>
              <a:gd name="T47" fmla="*/ 89 h 114"/>
              <a:gd name="T48" fmla="*/ 80 w 141"/>
              <a:gd name="T49" fmla="*/ 94 h 114"/>
              <a:gd name="T50" fmla="*/ 65 w 141"/>
              <a:gd name="T51" fmla="*/ 87 h 114"/>
              <a:gd name="T52" fmla="*/ 65 w 141"/>
              <a:gd name="T53" fmla="*/ 114 h 114"/>
              <a:gd name="T54" fmla="*/ 101 w 141"/>
              <a:gd name="T55" fmla="*/ 114 h 114"/>
              <a:gd name="T56" fmla="*/ 102 w 141"/>
              <a:gd name="T57" fmla="*/ 74 h 114"/>
              <a:gd name="T58" fmla="*/ 89 w 141"/>
              <a:gd name="T59" fmla="*/ 89 h 114"/>
              <a:gd name="T60" fmla="*/ 117 w 141"/>
              <a:gd name="T61" fmla="*/ 55 h 114"/>
              <a:gd name="T62" fmla="*/ 110 w 141"/>
              <a:gd name="T63" fmla="*/ 65 h 114"/>
              <a:gd name="T64" fmla="*/ 110 w 141"/>
              <a:gd name="T65" fmla="*/ 114 h 114"/>
              <a:gd name="T66" fmla="*/ 140 w 141"/>
              <a:gd name="T67" fmla="*/ 114 h 114"/>
              <a:gd name="T68" fmla="*/ 140 w 141"/>
              <a:gd name="T69" fmla="*/ 73 h 114"/>
              <a:gd name="T70" fmla="*/ 117 w 141"/>
              <a:gd name="T71" fmla="*/ 5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1" h="114">
                <a:moveTo>
                  <a:pt x="56" y="60"/>
                </a:moveTo>
                <a:cubicBezTo>
                  <a:pt x="18" y="104"/>
                  <a:pt x="18" y="104"/>
                  <a:pt x="18" y="104"/>
                </a:cubicBezTo>
                <a:cubicBezTo>
                  <a:pt x="16" y="106"/>
                  <a:pt x="13" y="107"/>
                  <a:pt x="11" y="107"/>
                </a:cubicBezTo>
                <a:cubicBezTo>
                  <a:pt x="8" y="107"/>
                  <a:pt x="6" y="106"/>
                  <a:pt x="4" y="105"/>
                </a:cubicBezTo>
                <a:cubicBezTo>
                  <a:pt x="0" y="101"/>
                  <a:pt x="0" y="95"/>
                  <a:pt x="3" y="91"/>
                </a:cubicBezTo>
                <a:cubicBezTo>
                  <a:pt x="49" y="38"/>
                  <a:pt x="49" y="38"/>
                  <a:pt x="49" y="38"/>
                </a:cubicBezTo>
                <a:cubicBezTo>
                  <a:pt x="51" y="36"/>
                  <a:pt x="54" y="35"/>
                  <a:pt x="57" y="35"/>
                </a:cubicBezTo>
                <a:cubicBezTo>
                  <a:pt x="60" y="35"/>
                  <a:pt x="62" y="36"/>
                  <a:pt x="64" y="39"/>
                </a:cubicBezTo>
                <a:cubicBezTo>
                  <a:pt x="78" y="54"/>
                  <a:pt x="78" y="54"/>
                  <a:pt x="78" y="54"/>
                </a:cubicBezTo>
                <a:cubicBezTo>
                  <a:pt x="102" y="25"/>
                  <a:pt x="102" y="25"/>
                  <a:pt x="102" y="25"/>
                </a:cubicBezTo>
                <a:cubicBezTo>
                  <a:pt x="79" y="5"/>
                  <a:pt x="79" y="5"/>
                  <a:pt x="79" y="5"/>
                </a:cubicBezTo>
                <a:cubicBezTo>
                  <a:pt x="136" y="0"/>
                  <a:pt x="136" y="0"/>
                  <a:pt x="136" y="0"/>
                </a:cubicBezTo>
                <a:cubicBezTo>
                  <a:pt x="141" y="58"/>
                  <a:pt x="141" y="58"/>
                  <a:pt x="141" y="58"/>
                </a:cubicBezTo>
                <a:cubicBezTo>
                  <a:pt x="117" y="38"/>
                  <a:pt x="117" y="38"/>
                  <a:pt x="117" y="38"/>
                </a:cubicBezTo>
                <a:cubicBezTo>
                  <a:pt x="85" y="76"/>
                  <a:pt x="85" y="76"/>
                  <a:pt x="85" y="76"/>
                </a:cubicBezTo>
                <a:cubicBezTo>
                  <a:pt x="83" y="78"/>
                  <a:pt x="81" y="80"/>
                  <a:pt x="78" y="80"/>
                </a:cubicBezTo>
                <a:cubicBezTo>
                  <a:pt x="75" y="80"/>
                  <a:pt x="72" y="78"/>
                  <a:pt x="70" y="76"/>
                </a:cubicBezTo>
                <a:lnTo>
                  <a:pt x="56" y="60"/>
                </a:lnTo>
                <a:close/>
                <a:moveTo>
                  <a:pt x="26" y="114"/>
                </a:moveTo>
                <a:cubicBezTo>
                  <a:pt x="57" y="114"/>
                  <a:pt x="57" y="114"/>
                  <a:pt x="57" y="114"/>
                </a:cubicBezTo>
                <a:cubicBezTo>
                  <a:pt x="57" y="77"/>
                  <a:pt x="57" y="77"/>
                  <a:pt x="57" y="77"/>
                </a:cubicBezTo>
                <a:cubicBezTo>
                  <a:pt x="26" y="112"/>
                  <a:pt x="26" y="112"/>
                  <a:pt x="26" y="112"/>
                </a:cubicBezTo>
                <a:lnTo>
                  <a:pt x="26" y="114"/>
                </a:lnTo>
                <a:close/>
                <a:moveTo>
                  <a:pt x="89" y="89"/>
                </a:moveTo>
                <a:cubicBezTo>
                  <a:pt x="83" y="94"/>
                  <a:pt x="80" y="94"/>
                  <a:pt x="80" y="94"/>
                </a:cubicBezTo>
                <a:cubicBezTo>
                  <a:pt x="76" y="94"/>
                  <a:pt x="69" y="90"/>
                  <a:pt x="65" y="87"/>
                </a:cubicBezTo>
                <a:cubicBezTo>
                  <a:pt x="65" y="114"/>
                  <a:pt x="65" y="114"/>
                  <a:pt x="65" y="114"/>
                </a:cubicBezTo>
                <a:cubicBezTo>
                  <a:pt x="101" y="114"/>
                  <a:pt x="101" y="114"/>
                  <a:pt x="101" y="114"/>
                </a:cubicBezTo>
                <a:cubicBezTo>
                  <a:pt x="102" y="74"/>
                  <a:pt x="102" y="74"/>
                  <a:pt x="102" y="74"/>
                </a:cubicBezTo>
                <a:cubicBezTo>
                  <a:pt x="97" y="80"/>
                  <a:pt x="93" y="85"/>
                  <a:pt x="89" y="89"/>
                </a:cubicBezTo>
                <a:close/>
                <a:moveTo>
                  <a:pt x="117" y="55"/>
                </a:moveTo>
                <a:cubicBezTo>
                  <a:pt x="110" y="65"/>
                  <a:pt x="110" y="65"/>
                  <a:pt x="110" y="65"/>
                </a:cubicBezTo>
                <a:cubicBezTo>
                  <a:pt x="110" y="114"/>
                  <a:pt x="110" y="114"/>
                  <a:pt x="110" y="114"/>
                </a:cubicBezTo>
                <a:cubicBezTo>
                  <a:pt x="140" y="114"/>
                  <a:pt x="140" y="114"/>
                  <a:pt x="140" y="114"/>
                </a:cubicBezTo>
                <a:cubicBezTo>
                  <a:pt x="140" y="73"/>
                  <a:pt x="140" y="73"/>
                  <a:pt x="140" y="73"/>
                </a:cubicBezTo>
                <a:cubicBezTo>
                  <a:pt x="134" y="68"/>
                  <a:pt x="117" y="55"/>
                  <a:pt x="117" y="55"/>
                </a:cubicBezTo>
                <a:close/>
              </a:path>
            </a:pathLst>
          </a:custGeom>
          <a:solidFill>
            <a:schemeClr val="bg1"/>
          </a:solid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0" name="圆角矩形 7">
            <a:extLst>
              <a:ext uri="{FF2B5EF4-FFF2-40B4-BE49-F238E27FC236}">
                <a16:creationId xmlns:a16="http://schemas.microsoft.com/office/drawing/2014/main" id="{6D73C560-B691-404D-A944-A184EA2CE80F}"/>
              </a:ext>
            </a:extLst>
          </p:cNvPr>
          <p:cNvSpPr/>
          <p:nvPr/>
        </p:nvSpPr>
        <p:spPr>
          <a:xfrm>
            <a:off x="7106669" y="1633917"/>
            <a:ext cx="969992" cy="969992"/>
          </a:xfrm>
          <a:prstGeom prst="roundRect">
            <a:avLst/>
          </a:prstGeom>
          <a:gradFill>
            <a:gsLst>
              <a:gs pos="53000">
                <a:schemeClr val="accent1"/>
              </a:gs>
              <a:gs pos="0">
                <a:schemeClr val="accent2"/>
              </a:gs>
              <a:gs pos="100000">
                <a:schemeClr val="accent1">
                  <a:lumMod val="75000"/>
                </a:schemeClr>
              </a:gs>
            </a:gsLst>
            <a:path path="circle">
              <a:fillToRect r="100000" b="100000"/>
            </a:path>
          </a:gradFill>
          <a:ln>
            <a:noFill/>
          </a:ln>
          <a:effectLst>
            <a:outerShdw blurRad="190500" dist="381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zh-CN" altLang="en-US"/>
          </a:p>
        </p:txBody>
      </p:sp>
      <p:sp>
        <p:nvSpPr>
          <p:cNvPr id="11" name="出自【趣你的PPT】(微信:qunideppt)：最优质的PPT资源库">
            <a:extLst>
              <a:ext uri="{FF2B5EF4-FFF2-40B4-BE49-F238E27FC236}">
                <a16:creationId xmlns:a16="http://schemas.microsoft.com/office/drawing/2014/main" id="{B078717F-88DF-4842-88B0-511B273957F5}"/>
              </a:ext>
            </a:extLst>
          </p:cNvPr>
          <p:cNvSpPr>
            <a:spLocks noEditPoints="1"/>
          </p:cNvSpPr>
          <p:nvPr/>
        </p:nvSpPr>
        <p:spPr bwMode="auto">
          <a:xfrm>
            <a:off x="7349794" y="1912132"/>
            <a:ext cx="453666" cy="418074"/>
          </a:xfrm>
          <a:custGeom>
            <a:avLst/>
            <a:gdLst>
              <a:gd name="T0" fmla="*/ 93 w 140"/>
              <a:gd name="T1" fmla="*/ 57 h 129"/>
              <a:gd name="T2" fmla="*/ 75 w 140"/>
              <a:gd name="T3" fmla="*/ 54 h 129"/>
              <a:gd name="T4" fmla="*/ 79 w 140"/>
              <a:gd name="T5" fmla="*/ 38 h 129"/>
              <a:gd name="T6" fmla="*/ 65 w 140"/>
              <a:gd name="T7" fmla="*/ 33 h 129"/>
              <a:gd name="T8" fmla="*/ 50 w 140"/>
              <a:gd name="T9" fmla="*/ 43 h 129"/>
              <a:gd name="T10" fmla="*/ 41 w 140"/>
              <a:gd name="T11" fmla="*/ 30 h 129"/>
              <a:gd name="T12" fmla="*/ 28 w 140"/>
              <a:gd name="T13" fmla="*/ 36 h 129"/>
              <a:gd name="T14" fmla="*/ 24 w 140"/>
              <a:gd name="T15" fmla="*/ 54 h 129"/>
              <a:gd name="T16" fmla="*/ 9 w 140"/>
              <a:gd name="T17" fmla="*/ 50 h 129"/>
              <a:gd name="T18" fmla="*/ 4 w 140"/>
              <a:gd name="T19" fmla="*/ 64 h 129"/>
              <a:gd name="T20" fmla="*/ 14 w 140"/>
              <a:gd name="T21" fmla="*/ 79 h 129"/>
              <a:gd name="T22" fmla="*/ 0 w 140"/>
              <a:gd name="T23" fmla="*/ 88 h 129"/>
              <a:gd name="T24" fmla="*/ 7 w 140"/>
              <a:gd name="T25" fmla="*/ 101 h 129"/>
              <a:gd name="T26" fmla="*/ 25 w 140"/>
              <a:gd name="T27" fmla="*/ 105 h 129"/>
              <a:gd name="T28" fmla="*/ 21 w 140"/>
              <a:gd name="T29" fmla="*/ 120 h 129"/>
              <a:gd name="T30" fmla="*/ 35 w 140"/>
              <a:gd name="T31" fmla="*/ 125 h 129"/>
              <a:gd name="T32" fmla="*/ 50 w 140"/>
              <a:gd name="T33" fmla="*/ 115 h 129"/>
              <a:gd name="T34" fmla="*/ 59 w 140"/>
              <a:gd name="T35" fmla="*/ 129 h 129"/>
              <a:gd name="T36" fmla="*/ 72 w 140"/>
              <a:gd name="T37" fmla="*/ 122 h 129"/>
              <a:gd name="T38" fmla="*/ 75 w 140"/>
              <a:gd name="T39" fmla="*/ 104 h 129"/>
              <a:gd name="T40" fmla="*/ 91 w 140"/>
              <a:gd name="T41" fmla="*/ 108 h 129"/>
              <a:gd name="T42" fmla="*/ 96 w 140"/>
              <a:gd name="T43" fmla="*/ 94 h 129"/>
              <a:gd name="T44" fmla="*/ 86 w 140"/>
              <a:gd name="T45" fmla="*/ 79 h 129"/>
              <a:gd name="T46" fmla="*/ 99 w 140"/>
              <a:gd name="T47" fmla="*/ 70 h 129"/>
              <a:gd name="T48" fmla="*/ 56 w 140"/>
              <a:gd name="T49" fmla="*/ 100 h 129"/>
              <a:gd name="T50" fmla="*/ 44 w 140"/>
              <a:gd name="T51" fmla="*/ 59 h 129"/>
              <a:gd name="T52" fmla="*/ 56 w 140"/>
              <a:gd name="T53" fmla="*/ 100 h 129"/>
              <a:gd name="T54" fmla="*/ 54 w 140"/>
              <a:gd name="T55" fmla="*/ 94 h 129"/>
              <a:gd name="T56" fmla="*/ 45 w 140"/>
              <a:gd name="T57" fmla="*/ 64 h 129"/>
              <a:gd name="T58" fmla="*/ 139 w 140"/>
              <a:gd name="T59" fmla="*/ 41 h 129"/>
              <a:gd name="T60" fmla="*/ 132 w 140"/>
              <a:gd name="T61" fmla="*/ 31 h 129"/>
              <a:gd name="T62" fmla="*/ 137 w 140"/>
              <a:gd name="T63" fmla="*/ 20 h 129"/>
              <a:gd name="T64" fmla="*/ 133 w 140"/>
              <a:gd name="T65" fmla="*/ 11 h 129"/>
              <a:gd name="T66" fmla="*/ 122 w 140"/>
              <a:gd name="T67" fmla="*/ 14 h 129"/>
              <a:gd name="T68" fmla="*/ 111 w 140"/>
              <a:gd name="T69" fmla="*/ 2 h 129"/>
              <a:gd name="T70" fmla="*/ 101 w 140"/>
              <a:gd name="T71" fmla="*/ 1 h 129"/>
              <a:gd name="T72" fmla="*/ 99 w 140"/>
              <a:gd name="T73" fmla="*/ 12 h 129"/>
              <a:gd name="T74" fmla="*/ 82 w 140"/>
              <a:gd name="T75" fmla="*/ 15 h 129"/>
              <a:gd name="T76" fmla="*/ 77 w 140"/>
              <a:gd name="T77" fmla="*/ 23 h 129"/>
              <a:gd name="T78" fmla="*/ 85 w 140"/>
              <a:gd name="T79" fmla="*/ 31 h 129"/>
              <a:gd name="T80" fmla="*/ 86 w 140"/>
              <a:gd name="T81" fmla="*/ 40 h 129"/>
              <a:gd name="T82" fmla="*/ 79 w 140"/>
              <a:gd name="T83" fmla="*/ 50 h 129"/>
              <a:gd name="T84" fmla="*/ 86 w 140"/>
              <a:gd name="T85" fmla="*/ 56 h 129"/>
              <a:gd name="T86" fmla="*/ 103 w 140"/>
              <a:gd name="T87" fmla="*/ 56 h 129"/>
              <a:gd name="T88" fmla="*/ 108 w 140"/>
              <a:gd name="T89" fmla="*/ 67 h 129"/>
              <a:gd name="T90" fmla="*/ 117 w 140"/>
              <a:gd name="T91" fmla="*/ 64 h 129"/>
              <a:gd name="T92" fmla="*/ 126 w 140"/>
              <a:gd name="T93" fmla="*/ 49 h 129"/>
              <a:gd name="T94" fmla="*/ 137 w 140"/>
              <a:gd name="T95" fmla="*/ 50 h 129"/>
              <a:gd name="T96" fmla="*/ 139 w 140"/>
              <a:gd name="T97" fmla="*/ 41 h 129"/>
              <a:gd name="T98" fmla="*/ 96 w 140"/>
              <a:gd name="T99" fmla="*/ 35 h 129"/>
              <a:gd name="T100" fmla="*/ 121 w 140"/>
              <a:gd name="T101" fmla="*/ 3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29">
                <a:moveTo>
                  <a:pt x="96" y="59"/>
                </a:moveTo>
                <a:cubicBezTo>
                  <a:pt x="96" y="58"/>
                  <a:pt x="94" y="57"/>
                  <a:pt x="93" y="57"/>
                </a:cubicBezTo>
                <a:cubicBezTo>
                  <a:pt x="80" y="59"/>
                  <a:pt x="80" y="59"/>
                  <a:pt x="80" y="59"/>
                </a:cubicBezTo>
                <a:cubicBezTo>
                  <a:pt x="78" y="57"/>
                  <a:pt x="77" y="55"/>
                  <a:pt x="75" y="54"/>
                </a:cubicBezTo>
                <a:cubicBezTo>
                  <a:pt x="80" y="41"/>
                  <a:pt x="80" y="41"/>
                  <a:pt x="80" y="41"/>
                </a:cubicBezTo>
                <a:cubicBezTo>
                  <a:pt x="80" y="40"/>
                  <a:pt x="80" y="39"/>
                  <a:pt x="79" y="38"/>
                </a:cubicBezTo>
                <a:cubicBezTo>
                  <a:pt x="68" y="32"/>
                  <a:pt x="68" y="32"/>
                  <a:pt x="68" y="32"/>
                </a:cubicBezTo>
                <a:cubicBezTo>
                  <a:pt x="67" y="32"/>
                  <a:pt x="65" y="32"/>
                  <a:pt x="65" y="33"/>
                </a:cubicBezTo>
                <a:cubicBezTo>
                  <a:pt x="57" y="44"/>
                  <a:pt x="57" y="44"/>
                  <a:pt x="57" y="44"/>
                </a:cubicBezTo>
                <a:cubicBezTo>
                  <a:pt x="55" y="44"/>
                  <a:pt x="52" y="43"/>
                  <a:pt x="50" y="43"/>
                </a:cubicBezTo>
                <a:cubicBezTo>
                  <a:pt x="44" y="31"/>
                  <a:pt x="44" y="31"/>
                  <a:pt x="44" y="31"/>
                </a:cubicBezTo>
                <a:cubicBezTo>
                  <a:pt x="44" y="30"/>
                  <a:pt x="42" y="29"/>
                  <a:pt x="41" y="30"/>
                </a:cubicBezTo>
                <a:cubicBezTo>
                  <a:pt x="30" y="33"/>
                  <a:pt x="30" y="33"/>
                  <a:pt x="30" y="33"/>
                </a:cubicBezTo>
                <a:cubicBezTo>
                  <a:pt x="28" y="33"/>
                  <a:pt x="28" y="35"/>
                  <a:pt x="28" y="36"/>
                </a:cubicBezTo>
                <a:cubicBezTo>
                  <a:pt x="30" y="49"/>
                  <a:pt x="30" y="49"/>
                  <a:pt x="30" y="49"/>
                </a:cubicBezTo>
                <a:cubicBezTo>
                  <a:pt x="28" y="51"/>
                  <a:pt x="26" y="52"/>
                  <a:pt x="24" y="54"/>
                </a:cubicBezTo>
                <a:cubicBezTo>
                  <a:pt x="12" y="49"/>
                  <a:pt x="12" y="49"/>
                  <a:pt x="12" y="49"/>
                </a:cubicBezTo>
                <a:cubicBezTo>
                  <a:pt x="11" y="49"/>
                  <a:pt x="9" y="49"/>
                  <a:pt x="9" y="50"/>
                </a:cubicBezTo>
                <a:cubicBezTo>
                  <a:pt x="3" y="61"/>
                  <a:pt x="3" y="61"/>
                  <a:pt x="3" y="61"/>
                </a:cubicBezTo>
                <a:cubicBezTo>
                  <a:pt x="2" y="62"/>
                  <a:pt x="3" y="64"/>
                  <a:pt x="4" y="64"/>
                </a:cubicBezTo>
                <a:cubicBezTo>
                  <a:pt x="15" y="72"/>
                  <a:pt x="15" y="72"/>
                  <a:pt x="15" y="72"/>
                </a:cubicBezTo>
                <a:cubicBezTo>
                  <a:pt x="14" y="74"/>
                  <a:pt x="14" y="77"/>
                  <a:pt x="14" y="79"/>
                </a:cubicBezTo>
                <a:cubicBezTo>
                  <a:pt x="2" y="85"/>
                  <a:pt x="2" y="85"/>
                  <a:pt x="2" y="85"/>
                </a:cubicBezTo>
                <a:cubicBezTo>
                  <a:pt x="1" y="85"/>
                  <a:pt x="0" y="87"/>
                  <a:pt x="0" y="88"/>
                </a:cubicBezTo>
                <a:cubicBezTo>
                  <a:pt x="4" y="99"/>
                  <a:pt x="4" y="99"/>
                  <a:pt x="4" y="99"/>
                </a:cubicBezTo>
                <a:cubicBezTo>
                  <a:pt x="4" y="101"/>
                  <a:pt x="6" y="101"/>
                  <a:pt x="7" y="101"/>
                </a:cubicBezTo>
                <a:cubicBezTo>
                  <a:pt x="20" y="99"/>
                  <a:pt x="20" y="99"/>
                  <a:pt x="20" y="99"/>
                </a:cubicBezTo>
                <a:cubicBezTo>
                  <a:pt x="21" y="101"/>
                  <a:pt x="23" y="103"/>
                  <a:pt x="25" y="105"/>
                </a:cubicBezTo>
                <a:cubicBezTo>
                  <a:pt x="20" y="117"/>
                  <a:pt x="20" y="117"/>
                  <a:pt x="20" y="117"/>
                </a:cubicBezTo>
                <a:cubicBezTo>
                  <a:pt x="19" y="118"/>
                  <a:pt x="20" y="120"/>
                  <a:pt x="21" y="120"/>
                </a:cubicBezTo>
                <a:cubicBezTo>
                  <a:pt x="31" y="126"/>
                  <a:pt x="31" y="126"/>
                  <a:pt x="31" y="126"/>
                </a:cubicBezTo>
                <a:cubicBezTo>
                  <a:pt x="33" y="127"/>
                  <a:pt x="34" y="126"/>
                  <a:pt x="35" y="125"/>
                </a:cubicBezTo>
                <a:cubicBezTo>
                  <a:pt x="43" y="114"/>
                  <a:pt x="43" y="114"/>
                  <a:pt x="43" y="114"/>
                </a:cubicBezTo>
                <a:cubicBezTo>
                  <a:pt x="45" y="115"/>
                  <a:pt x="47" y="115"/>
                  <a:pt x="50" y="115"/>
                </a:cubicBezTo>
                <a:cubicBezTo>
                  <a:pt x="55" y="127"/>
                  <a:pt x="55" y="127"/>
                  <a:pt x="55" y="127"/>
                </a:cubicBezTo>
                <a:cubicBezTo>
                  <a:pt x="56" y="128"/>
                  <a:pt x="57" y="129"/>
                  <a:pt x="59" y="129"/>
                </a:cubicBezTo>
                <a:cubicBezTo>
                  <a:pt x="70" y="125"/>
                  <a:pt x="70" y="125"/>
                  <a:pt x="70" y="125"/>
                </a:cubicBezTo>
                <a:cubicBezTo>
                  <a:pt x="71" y="125"/>
                  <a:pt x="72" y="123"/>
                  <a:pt x="72" y="122"/>
                </a:cubicBezTo>
                <a:cubicBezTo>
                  <a:pt x="70" y="109"/>
                  <a:pt x="70" y="109"/>
                  <a:pt x="70" y="109"/>
                </a:cubicBezTo>
                <a:cubicBezTo>
                  <a:pt x="72" y="108"/>
                  <a:pt x="74" y="106"/>
                  <a:pt x="75" y="104"/>
                </a:cubicBezTo>
                <a:cubicBezTo>
                  <a:pt x="88" y="109"/>
                  <a:pt x="88" y="109"/>
                  <a:pt x="88" y="109"/>
                </a:cubicBezTo>
                <a:cubicBezTo>
                  <a:pt x="89" y="110"/>
                  <a:pt x="90" y="109"/>
                  <a:pt x="91" y="108"/>
                </a:cubicBezTo>
                <a:cubicBezTo>
                  <a:pt x="97" y="97"/>
                  <a:pt x="97" y="97"/>
                  <a:pt x="97" y="97"/>
                </a:cubicBezTo>
                <a:cubicBezTo>
                  <a:pt x="97" y="96"/>
                  <a:pt x="97" y="95"/>
                  <a:pt x="96" y="94"/>
                </a:cubicBezTo>
                <a:cubicBezTo>
                  <a:pt x="85" y="86"/>
                  <a:pt x="85" y="86"/>
                  <a:pt x="85" y="86"/>
                </a:cubicBezTo>
                <a:cubicBezTo>
                  <a:pt x="85" y="84"/>
                  <a:pt x="86" y="81"/>
                  <a:pt x="86" y="79"/>
                </a:cubicBezTo>
                <a:cubicBezTo>
                  <a:pt x="98" y="74"/>
                  <a:pt x="98" y="74"/>
                  <a:pt x="98" y="74"/>
                </a:cubicBezTo>
                <a:cubicBezTo>
                  <a:pt x="99" y="73"/>
                  <a:pt x="100" y="72"/>
                  <a:pt x="99" y="70"/>
                </a:cubicBezTo>
                <a:lnTo>
                  <a:pt x="96" y="59"/>
                </a:lnTo>
                <a:close/>
                <a:moveTo>
                  <a:pt x="56" y="100"/>
                </a:moveTo>
                <a:cubicBezTo>
                  <a:pt x="45" y="103"/>
                  <a:pt x="33" y="97"/>
                  <a:pt x="29" y="85"/>
                </a:cubicBezTo>
                <a:cubicBezTo>
                  <a:pt x="26" y="74"/>
                  <a:pt x="32" y="62"/>
                  <a:pt x="44" y="59"/>
                </a:cubicBezTo>
                <a:cubicBezTo>
                  <a:pt x="55" y="55"/>
                  <a:pt x="67" y="62"/>
                  <a:pt x="70" y="73"/>
                </a:cubicBezTo>
                <a:cubicBezTo>
                  <a:pt x="74" y="84"/>
                  <a:pt x="67" y="96"/>
                  <a:pt x="56" y="100"/>
                </a:cubicBezTo>
                <a:close/>
                <a:moveTo>
                  <a:pt x="64" y="75"/>
                </a:moveTo>
                <a:cubicBezTo>
                  <a:pt x="67" y="83"/>
                  <a:pt x="62" y="91"/>
                  <a:pt x="54" y="94"/>
                </a:cubicBezTo>
                <a:cubicBezTo>
                  <a:pt x="46" y="96"/>
                  <a:pt x="38" y="92"/>
                  <a:pt x="35" y="84"/>
                </a:cubicBezTo>
                <a:cubicBezTo>
                  <a:pt x="33" y="75"/>
                  <a:pt x="37" y="67"/>
                  <a:pt x="45" y="64"/>
                </a:cubicBezTo>
                <a:cubicBezTo>
                  <a:pt x="53" y="62"/>
                  <a:pt x="62" y="67"/>
                  <a:pt x="64" y="75"/>
                </a:cubicBezTo>
                <a:close/>
                <a:moveTo>
                  <a:pt x="139" y="41"/>
                </a:moveTo>
                <a:cubicBezTo>
                  <a:pt x="132" y="36"/>
                  <a:pt x="132" y="36"/>
                  <a:pt x="132" y="36"/>
                </a:cubicBezTo>
                <a:cubicBezTo>
                  <a:pt x="132" y="34"/>
                  <a:pt x="132" y="33"/>
                  <a:pt x="132" y="31"/>
                </a:cubicBezTo>
                <a:cubicBezTo>
                  <a:pt x="131" y="29"/>
                  <a:pt x="131" y="28"/>
                  <a:pt x="131" y="26"/>
                </a:cubicBezTo>
                <a:cubicBezTo>
                  <a:pt x="137" y="20"/>
                  <a:pt x="137" y="20"/>
                  <a:pt x="137" y="20"/>
                </a:cubicBezTo>
                <a:cubicBezTo>
                  <a:pt x="138" y="19"/>
                  <a:pt x="138" y="18"/>
                  <a:pt x="137" y="17"/>
                </a:cubicBezTo>
                <a:cubicBezTo>
                  <a:pt x="133" y="11"/>
                  <a:pt x="133" y="11"/>
                  <a:pt x="133" y="11"/>
                </a:cubicBezTo>
                <a:cubicBezTo>
                  <a:pt x="132" y="10"/>
                  <a:pt x="131" y="10"/>
                  <a:pt x="130" y="10"/>
                </a:cubicBezTo>
                <a:cubicBezTo>
                  <a:pt x="122" y="14"/>
                  <a:pt x="122" y="14"/>
                  <a:pt x="122" y="14"/>
                </a:cubicBezTo>
                <a:cubicBezTo>
                  <a:pt x="119" y="12"/>
                  <a:pt x="116" y="11"/>
                  <a:pt x="113" y="10"/>
                </a:cubicBezTo>
                <a:cubicBezTo>
                  <a:pt x="111" y="2"/>
                  <a:pt x="111" y="2"/>
                  <a:pt x="111" y="2"/>
                </a:cubicBezTo>
                <a:cubicBezTo>
                  <a:pt x="111" y="1"/>
                  <a:pt x="109" y="0"/>
                  <a:pt x="108" y="0"/>
                </a:cubicBezTo>
                <a:cubicBezTo>
                  <a:pt x="101" y="1"/>
                  <a:pt x="101" y="1"/>
                  <a:pt x="101" y="1"/>
                </a:cubicBezTo>
                <a:cubicBezTo>
                  <a:pt x="100" y="1"/>
                  <a:pt x="99" y="2"/>
                  <a:pt x="99" y="3"/>
                </a:cubicBezTo>
                <a:cubicBezTo>
                  <a:pt x="99" y="12"/>
                  <a:pt x="99" y="12"/>
                  <a:pt x="99" y="12"/>
                </a:cubicBezTo>
                <a:cubicBezTo>
                  <a:pt x="96" y="13"/>
                  <a:pt x="93" y="15"/>
                  <a:pt x="91" y="18"/>
                </a:cubicBezTo>
                <a:cubicBezTo>
                  <a:pt x="82" y="15"/>
                  <a:pt x="82" y="15"/>
                  <a:pt x="82" y="15"/>
                </a:cubicBezTo>
                <a:cubicBezTo>
                  <a:pt x="81" y="15"/>
                  <a:pt x="80" y="16"/>
                  <a:pt x="79" y="17"/>
                </a:cubicBezTo>
                <a:cubicBezTo>
                  <a:pt x="77" y="23"/>
                  <a:pt x="77" y="23"/>
                  <a:pt x="77" y="23"/>
                </a:cubicBezTo>
                <a:cubicBezTo>
                  <a:pt x="76" y="24"/>
                  <a:pt x="76" y="25"/>
                  <a:pt x="77" y="26"/>
                </a:cubicBezTo>
                <a:cubicBezTo>
                  <a:pt x="85" y="31"/>
                  <a:pt x="85" y="31"/>
                  <a:pt x="85" y="31"/>
                </a:cubicBezTo>
                <a:cubicBezTo>
                  <a:pt x="85" y="32"/>
                  <a:pt x="85" y="34"/>
                  <a:pt x="85" y="36"/>
                </a:cubicBezTo>
                <a:cubicBezTo>
                  <a:pt x="85" y="37"/>
                  <a:pt x="85" y="39"/>
                  <a:pt x="86" y="40"/>
                </a:cubicBezTo>
                <a:cubicBezTo>
                  <a:pt x="80" y="47"/>
                  <a:pt x="80" y="47"/>
                  <a:pt x="80" y="47"/>
                </a:cubicBezTo>
                <a:cubicBezTo>
                  <a:pt x="79" y="48"/>
                  <a:pt x="79" y="49"/>
                  <a:pt x="79" y="50"/>
                </a:cubicBezTo>
                <a:cubicBezTo>
                  <a:pt x="83" y="56"/>
                  <a:pt x="83" y="56"/>
                  <a:pt x="83" y="56"/>
                </a:cubicBezTo>
                <a:cubicBezTo>
                  <a:pt x="84" y="57"/>
                  <a:pt x="85" y="57"/>
                  <a:pt x="86" y="56"/>
                </a:cubicBezTo>
                <a:cubicBezTo>
                  <a:pt x="94" y="52"/>
                  <a:pt x="94" y="52"/>
                  <a:pt x="94" y="52"/>
                </a:cubicBezTo>
                <a:cubicBezTo>
                  <a:pt x="97" y="54"/>
                  <a:pt x="100" y="56"/>
                  <a:pt x="103" y="56"/>
                </a:cubicBezTo>
                <a:cubicBezTo>
                  <a:pt x="106" y="65"/>
                  <a:pt x="106" y="65"/>
                  <a:pt x="106" y="65"/>
                </a:cubicBezTo>
                <a:cubicBezTo>
                  <a:pt x="106" y="66"/>
                  <a:pt x="107" y="67"/>
                  <a:pt x="108" y="67"/>
                </a:cubicBezTo>
                <a:cubicBezTo>
                  <a:pt x="115" y="66"/>
                  <a:pt x="115" y="66"/>
                  <a:pt x="115" y="66"/>
                </a:cubicBezTo>
                <a:cubicBezTo>
                  <a:pt x="116" y="66"/>
                  <a:pt x="117" y="65"/>
                  <a:pt x="117" y="64"/>
                </a:cubicBezTo>
                <a:cubicBezTo>
                  <a:pt x="118" y="55"/>
                  <a:pt x="118" y="55"/>
                  <a:pt x="118" y="55"/>
                </a:cubicBezTo>
                <a:cubicBezTo>
                  <a:pt x="121" y="53"/>
                  <a:pt x="123" y="51"/>
                  <a:pt x="126" y="49"/>
                </a:cubicBezTo>
                <a:cubicBezTo>
                  <a:pt x="134" y="51"/>
                  <a:pt x="134" y="51"/>
                  <a:pt x="134" y="51"/>
                </a:cubicBezTo>
                <a:cubicBezTo>
                  <a:pt x="135" y="52"/>
                  <a:pt x="137" y="51"/>
                  <a:pt x="137" y="50"/>
                </a:cubicBezTo>
                <a:cubicBezTo>
                  <a:pt x="140" y="44"/>
                  <a:pt x="140" y="44"/>
                  <a:pt x="140" y="44"/>
                </a:cubicBezTo>
                <a:cubicBezTo>
                  <a:pt x="140" y="43"/>
                  <a:pt x="140" y="41"/>
                  <a:pt x="139" y="41"/>
                </a:cubicBezTo>
                <a:close/>
                <a:moveTo>
                  <a:pt x="110" y="46"/>
                </a:moveTo>
                <a:cubicBezTo>
                  <a:pt x="103" y="46"/>
                  <a:pt x="97" y="41"/>
                  <a:pt x="96" y="35"/>
                </a:cubicBezTo>
                <a:cubicBezTo>
                  <a:pt x="95" y="28"/>
                  <a:pt x="100" y="22"/>
                  <a:pt x="107" y="21"/>
                </a:cubicBezTo>
                <a:cubicBezTo>
                  <a:pt x="114" y="20"/>
                  <a:pt x="120" y="25"/>
                  <a:pt x="121" y="32"/>
                </a:cubicBezTo>
                <a:cubicBezTo>
                  <a:pt x="121" y="39"/>
                  <a:pt x="116" y="45"/>
                  <a:pt x="110" y="46"/>
                </a:cubicBezTo>
                <a:close/>
              </a:path>
            </a:pathLst>
          </a:custGeom>
          <a:solidFill>
            <a:schemeClr val="bg1"/>
          </a:solid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cxnSp>
        <p:nvCxnSpPr>
          <p:cNvPr id="12" name="直接连接符 11">
            <a:extLst>
              <a:ext uri="{FF2B5EF4-FFF2-40B4-BE49-F238E27FC236}">
                <a16:creationId xmlns:a16="http://schemas.microsoft.com/office/drawing/2014/main" id="{36153A0B-5437-4B4F-983E-D70827275969}"/>
              </a:ext>
            </a:extLst>
          </p:cNvPr>
          <p:cNvCxnSpPr>
            <a:cxnSpLocks/>
          </p:cNvCxnSpPr>
          <p:nvPr/>
        </p:nvCxnSpPr>
        <p:spPr>
          <a:xfrm>
            <a:off x="6096000" y="1407569"/>
            <a:ext cx="0" cy="115062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F049DE53-A81C-4F5E-A24B-0B8C27EF6D9E}"/>
              </a:ext>
            </a:extLst>
          </p:cNvPr>
          <p:cNvSpPr/>
          <p:nvPr/>
        </p:nvSpPr>
        <p:spPr>
          <a:xfrm>
            <a:off x="2746153" y="1851417"/>
            <a:ext cx="523875" cy="45719"/>
          </a:xfrm>
          <a:prstGeom prst="rect">
            <a:avLst/>
          </a:prstGeom>
          <a:solidFill>
            <a:schemeClr val="accent2">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矩形 13">
            <a:extLst>
              <a:ext uri="{FF2B5EF4-FFF2-40B4-BE49-F238E27FC236}">
                <a16:creationId xmlns:a16="http://schemas.microsoft.com/office/drawing/2014/main" id="{C028EFCF-520E-4810-BA9B-48A823A1D434}"/>
              </a:ext>
            </a:extLst>
          </p:cNvPr>
          <p:cNvSpPr/>
          <p:nvPr/>
        </p:nvSpPr>
        <p:spPr>
          <a:xfrm>
            <a:off x="8363486" y="1345316"/>
            <a:ext cx="2160268" cy="460382"/>
          </a:xfrm>
          <a:prstGeom prst="rect">
            <a:avLst/>
          </a:prstGeom>
          <a:noFill/>
        </p:spPr>
        <p:txBody>
          <a:bodyPr wrap="square" rtlCol="0">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02</a:t>
            </a:r>
            <a:r>
              <a:rPr kumimoji="0" lang="zh-CN" altLang="en-US" sz="2400" b="0" i="0" u="none" strike="noStrike" kern="1200" cap="none" spc="0" normalizeH="0" baseline="0" noProof="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数据分析二</a:t>
            </a:r>
          </a:p>
        </p:txBody>
      </p:sp>
      <p:sp>
        <p:nvSpPr>
          <p:cNvPr id="15" name="矩形 14">
            <a:extLst>
              <a:ext uri="{FF2B5EF4-FFF2-40B4-BE49-F238E27FC236}">
                <a16:creationId xmlns:a16="http://schemas.microsoft.com/office/drawing/2014/main" id="{71A0FD02-923C-4998-BDE1-8B0353DFE24E}"/>
              </a:ext>
            </a:extLst>
          </p:cNvPr>
          <p:cNvSpPr/>
          <p:nvPr/>
        </p:nvSpPr>
        <p:spPr>
          <a:xfrm>
            <a:off x="8357135" y="1923904"/>
            <a:ext cx="2882167" cy="735138"/>
          </a:xfrm>
          <a:prstGeom prst="rect">
            <a:avLst/>
          </a:prstGeom>
        </p:spPr>
        <p:txBody>
          <a:bodyPr wrap="square">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在这里输入你的正文，阐述与关键词标题相关的具体内容，若字数太多酌情先删减文案，再缩小字号</a:t>
            </a:r>
            <a:endParaRPr kumimoji="0" lang="en-US" altLang="zh-CN"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6" name="矩形 15">
            <a:extLst>
              <a:ext uri="{FF2B5EF4-FFF2-40B4-BE49-F238E27FC236}">
                <a16:creationId xmlns:a16="http://schemas.microsoft.com/office/drawing/2014/main" id="{071F38EA-D9FF-4872-9422-FC072A50AAF7}"/>
              </a:ext>
            </a:extLst>
          </p:cNvPr>
          <p:cNvSpPr/>
          <p:nvPr/>
        </p:nvSpPr>
        <p:spPr>
          <a:xfrm>
            <a:off x="8478738" y="1851417"/>
            <a:ext cx="523875" cy="45719"/>
          </a:xfrm>
          <a:prstGeom prst="rect">
            <a:avLst/>
          </a:prstGeom>
          <a:solidFill>
            <a:schemeClr val="accent2">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88029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A8132F88-BBF7-445E-8FEC-CF28C3A59178}"/>
              </a:ext>
            </a:extLst>
          </p:cNvPr>
          <p:cNvSpPr txBox="1"/>
          <p:nvPr/>
        </p:nvSpPr>
        <p:spPr>
          <a:xfrm>
            <a:off x="1866900" y="2365734"/>
            <a:ext cx="8458200" cy="923330"/>
          </a:xfrm>
          <a:prstGeom prst="rect">
            <a:avLst/>
          </a:prstGeom>
          <a:noFill/>
        </p:spPr>
        <p:txBody>
          <a:bodyPr wrap="square" lIns="0" tIns="0" rIns="0" bIns="0" rtlCol="0" anchor="t">
            <a:noAutofit/>
          </a:bodyPr>
          <a:lstStyle>
            <a:defPPr>
              <a:defRPr lang="zh-CN"/>
            </a:defPPr>
            <a:lvl1pPr algn="dist">
              <a:defRPr sz="6600">
                <a:solidFill>
                  <a:schemeClr val="accent1"/>
                </a:solidFill>
                <a:effectLst>
                  <a:outerShdw blurRad="50800" dist="38100" dir="2700000" algn="tl" rotWithShape="0">
                    <a:schemeClr val="accent1">
                      <a:lumMod val="75000"/>
                      <a:alpha val="50000"/>
                    </a:schemeClr>
                  </a:outerShdw>
                </a:effectLst>
                <a:latin typeface="OPPOSans H" panose="00020600040101010101" pitchFamily="18" charset="-122"/>
                <a:ea typeface="OPPOSans H" panose="00020600040101010101" pitchFamily="18" charset="-122"/>
              </a:defRPr>
            </a:lvl1pPr>
          </a:lstStyle>
          <a:p>
            <a:pPr algn="ctr"/>
            <a:r>
              <a:rPr lang="zh-CN" altLang="en-US" sz="6000" b="1">
                <a:solidFill>
                  <a:schemeClr val="bg1"/>
                </a:solidFill>
                <a:latin typeface="+mj-ea"/>
                <a:ea typeface="+mj-ea"/>
              </a:rPr>
              <a:t>感谢您的观看</a:t>
            </a:r>
            <a:endParaRPr lang="zh-CN" altLang="en-US" sz="6000" b="1" dirty="0">
              <a:solidFill>
                <a:schemeClr val="bg1"/>
              </a:solidFill>
              <a:latin typeface="+mj-ea"/>
              <a:ea typeface="+mj-ea"/>
            </a:endParaRPr>
          </a:p>
        </p:txBody>
      </p:sp>
      <p:sp>
        <p:nvSpPr>
          <p:cNvPr id="28" name="文本框 27">
            <a:extLst>
              <a:ext uri="{FF2B5EF4-FFF2-40B4-BE49-F238E27FC236}">
                <a16:creationId xmlns:a16="http://schemas.microsoft.com/office/drawing/2014/main" id="{7C827190-10D2-41CC-82BB-1282B6120B60}"/>
              </a:ext>
            </a:extLst>
          </p:cNvPr>
          <p:cNvSpPr txBox="1"/>
          <p:nvPr/>
        </p:nvSpPr>
        <p:spPr>
          <a:xfrm>
            <a:off x="5070078" y="3541658"/>
            <a:ext cx="2051844" cy="307777"/>
          </a:xfrm>
          <a:prstGeom prst="rect">
            <a:avLst/>
          </a:prstGeom>
          <a:noFill/>
        </p:spPr>
        <p:txBody>
          <a:bodyPr wrap="none" lIns="0" tIns="0" rIns="0" bIns="0" rtlCol="0" anchor="t">
            <a:noAutofit/>
          </a:bodyPr>
          <a:lstStyle/>
          <a:p>
            <a:r>
              <a:rPr lang="zh-CN" altLang="en-US" sz="2000" dirty="0">
                <a:solidFill>
                  <a:schemeClr val="bg1"/>
                </a:solidFill>
                <a:latin typeface="+mn-ea"/>
              </a:rPr>
              <a:t>汇报人：</a:t>
            </a:r>
            <a:r>
              <a:rPr lang="en-US" altLang="zh-CN" sz="2000" dirty="0" err="1">
                <a:solidFill>
                  <a:schemeClr val="bg1"/>
                </a:solidFill>
                <a:latin typeface="+mn-ea"/>
              </a:rPr>
              <a:t>OfficePLUS</a:t>
            </a:r>
            <a:endParaRPr lang="zh-CN" altLang="en-US" sz="2000" dirty="0">
              <a:solidFill>
                <a:schemeClr val="bg1"/>
              </a:solidFill>
              <a:latin typeface="+mn-ea"/>
            </a:endParaRPr>
          </a:p>
        </p:txBody>
      </p:sp>
    </p:spTree>
    <p:extLst>
      <p:ext uri="{BB962C8B-B14F-4D97-AF65-F5344CB8AC3E}">
        <p14:creationId xmlns:p14="http://schemas.microsoft.com/office/powerpoint/2010/main" val="1122952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a:t>
            </a:r>
            <a:r>
              <a:rPr kumimoji="1" lang="en" altLang="zh-CN" dirty="0" err="1"/>
              <a:t>Arail</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1.3</a:t>
            </a:r>
          </a:p>
          <a:p>
            <a:r>
              <a:rPr kumimoji="1" lang="en-US" altLang="zh-CN" dirty="0" err="1"/>
              <a:t>Freepik</a:t>
            </a:r>
            <a:endParaRPr kumimoji="1" lang="en-US"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ja-JP" altLang="en-US" dirty="0"/>
              <a:t>张紫怡</a:t>
            </a:r>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901702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7C0F3D63-986D-4646-AF32-0D49C4821F18}"/>
              </a:ext>
            </a:extLst>
          </p:cNvPr>
          <p:cNvSpPr txBox="1"/>
          <p:nvPr/>
        </p:nvSpPr>
        <p:spPr>
          <a:xfrm>
            <a:off x="4625136" y="3147032"/>
            <a:ext cx="2941728" cy="916867"/>
          </a:xfrm>
          <a:prstGeom prst="rect">
            <a:avLst/>
          </a:prstGeom>
          <a:noFill/>
          <a:effectLst/>
        </p:spPr>
        <p:txBody>
          <a:bodyPr wrap="none" lIns="85039" tIns="42520" rIns="85039" bIns="42520" rtlCol="0">
            <a:noAutofit/>
          </a:bodyPr>
          <a:lstStyle/>
          <a:p>
            <a:pPr algn="ctr"/>
            <a:r>
              <a:rPr kumimoji="1" lang="zh-CN" altLang="en-US" sz="5400" b="1" dirty="0">
                <a:solidFill>
                  <a:schemeClr val="accent1">
                    <a:lumMod val="75000"/>
                  </a:schemeClr>
                </a:solidFill>
                <a:latin typeface="+mj-ea"/>
                <a:ea typeface="+mj-ea"/>
                <a:cs typeface="+mn-ea"/>
                <a:sym typeface="+mn-lt"/>
              </a:rPr>
              <a:t>课题背景</a:t>
            </a:r>
          </a:p>
        </p:txBody>
      </p:sp>
      <p:sp>
        <p:nvSpPr>
          <p:cNvPr id="14" name="文本框 13">
            <a:extLst>
              <a:ext uri="{FF2B5EF4-FFF2-40B4-BE49-F238E27FC236}">
                <a16:creationId xmlns:a16="http://schemas.microsoft.com/office/drawing/2014/main" id="{943C7732-671E-4CE3-9D11-8395231E8394}"/>
              </a:ext>
            </a:extLst>
          </p:cNvPr>
          <p:cNvSpPr txBox="1"/>
          <p:nvPr/>
        </p:nvSpPr>
        <p:spPr>
          <a:xfrm>
            <a:off x="5278360" y="2042268"/>
            <a:ext cx="1635281" cy="1563198"/>
          </a:xfrm>
          <a:prstGeom prst="rect">
            <a:avLst/>
          </a:prstGeom>
          <a:noFill/>
          <a:effectLst/>
        </p:spPr>
        <p:txBody>
          <a:bodyPr wrap="none" lIns="85039" tIns="42520" rIns="85039" bIns="42520" rtlCol="0">
            <a:noAutofit/>
          </a:bodyPr>
          <a:lstStyle/>
          <a:p>
            <a:pPr algn="ctr"/>
            <a:r>
              <a:rPr kumimoji="1" lang="en-US" altLang="zh-CN" sz="9600" dirty="0">
                <a:gradFill flip="none" rotWithShape="1">
                  <a:gsLst>
                    <a:gs pos="67000">
                      <a:schemeClr val="accent1">
                        <a:lumMod val="75000"/>
                        <a:alpha val="0"/>
                      </a:schemeClr>
                    </a:gs>
                    <a:gs pos="0">
                      <a:schemeClr val="accent1">
                        <a:lumMod val="75000"/>
                      </a:schemeClr>
                    </a:gs>
                  </a:gsLst>
                  <a:lin ang="5400000" scaled="0"/>
                  <a:tileRect/>
                </a:gradFill>
                <a:latin typeface="+mj-lt"/>
                <a:cs typeface="+mn-ea"/>
                <a:sym typeface="+mn-lt"/>
              </a:rPr>
              <a:t>01</a:t>
            </a:r>
            <a:endParaRPr kumimoji="1" lang="zh-CN" altLang="en-US" sz="9600" dirty="0">
              <a:gradFill flip="none" rotWithShape="1">
                <a:gsLst>
                  <a:gs pos="67000">
                    <a:schemeClr val="accent1">
                      <a:lumMod val="75000"/>
                      <a:alpha val="0"/>
                    </a:schemeClr>
                  </a:gs>
                  <a:gs pos="0">
                    <a:schemeClr val="accent1">
                      <a:lumMod val="75000"/>
                    </a:schemeClr>
                  </a:gs>
                </a:gsLst>
                <a:lin ang="5400000" scaled="0"/>
                <a:tileRect/>
              </a:gradFill>
              <a:latin typeface="+mj-lt"/>
              <a:cs typeface="+mn-ea"/>
              <a:sym typeface="+mn-lt"/>
            </a:endParaRPr>
          </a:p>
        </p:txBody>
      </p:sp>
      <p:sp>
        <p:nvSpPr>
          <p:cNvPr id="15" name="文本框 14">
            <a:extLst>
              <a:ext uri="{FF2B5EF4-FFF2-40B4-BE49-F238E27FC236}">
                <a16:creationId xmlns:a16="http://schemas.microsoft.com/office/drawing/2014/main" id="{FE5D6A9E-8857-42C5-8C3C-0DFEE880AB76}"/>
              </a:ext>
            </a:extLst>
          </p:cNvPr>
          <p:cNvSpPr txBox="1"/>
          <p:nvPr/>
        </p:nvSpPr>
        <p:spPr>
          <a:xfrm>
            <a:off x="4773169" y="3982414"/>
            <a:ext cx="2645664" cy="270536"/>
          </a:xfrm>
          <a:prstGeom prst="rect">
            <a:avLst/>
          </a:prstGeom>
          <a:noFill/>
          <a:effectLst/>
        </p:spPr>
        <p:txBody>
          <a:bodyPr wrap="square" lIns="85039" tIns="42520" rIns="85039" bIns="42520" rtlCol="0">
            <a:noAutofit/>
          </a:bodyPr>
          <a:lstStyle/>
          <a:p>
            <a:pPr algn="dist"/>
            <a:r>
              <a:rPr lang="en" altLang="zh-CN" sz="1200" dirty="0">
                <a:cs typeface="+mn-ea"/>
                <a:sym typeface="+mn-lt"/>
              </a:rPr>
              <a:t>Subject Background</a:t>
            </a:r>
            <a:endParaRPr kumimoji="1" lang="zh-CN" altLang="en-US" sz="1200" dirty="0">
              <a:cs typeface="+mn-ea"/>
              <a:sym typeface="+mn-lt"/>
            </a:endParaRPr>
          </a:p>
        </p:txBody>
      </p:sp>
    </p:spTree>
    <p:extLst>
      <p:ext uri="{BB962C8B-B14F-4D97-AF65-F5344CB8AC3E}">
        <p14:creationId xmlns:p14="http://schemas.microsoft.com/office/powerpoint/2010/main" val="1206649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dirty="0">
                <a:solidFill>
                  <a:schemeClr val="accent1">
                    <a:lumMod val="75000"/>
                  </a:schemeClr>
                </a:solidFill>
                <a:latin typeface="+mj-ea"/>
                <a:ea typeface="+mj-ea"/>
                <a:cs typeface="+mn-ea"/>
                <a:sym typeface="+mn-lt"/>
              </a:rPr>
              <a:t>课题背景</a:t>
            </a:r>
          </a:p>
        </p:txBody>
      </p:sp>
      <p:sp>
        <p:nvSpPr>
          <p:cNvPr id="3" name="矩形 2">
            <a:extLst>
              <a:ext uri="{FF2B5EF4-FFF2-40B4-BE49-F238E27FC236}">
                <a16:creationId xmlns:a16="http://schemas.microsoft.com/office/drawing/2014/main" id="{62F52DB4-E7F2-48D4-B466-68844A10A3A1}"/>
              </a:ext>
            </a:extLst>
          </p:cNvPr>
          <p:cNvSpPr/>
          <p:nvPr/>
        </p:nvSpPr>
        <p:spPr>
          <a:xfrm>
            <a:off x="1479469" y="1878547"/>
            <a:ext cx="5163628" cy="325912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pic>
        <p:nvPicPr>
          <p:cNvPr id="7" name="图片 6" descr="城市的高楼大厦&#10;&#10;描述已自动生成">
            <a:extLst>
              <a:ext uri="{FF2B5EF4-FFF2-40B4-BE49-F238E27FC236}">
                <a16:creationId xmlns:a16="http://schemas.microsoft.com/office/drawing/2014/main" id="{944CAAD3-E196-4E32-9BB0-89E04356B087}"/>
              </a:ext>
            </a:extLst>
          </p:cNvPr>
          <p:cNvPicPr>
            <a:picLocks noChangeAspect="1"/>
          </p:cNvPicPr>
          <p:nvPr/>
        </p:nvPicPr>
        <p:blipFill rotWithShape="1">
          <a:blip r:embed="rId3">
            <a:extLst>
              <a:ext uri="{28A0092B-C50C-407E-A947-70E740481C1C}">
                <a14:useLocalDpi xmlns:a14="http://schemas.microsoft.com/office/drawing/2010/main" val="0"/>
              </a:ext>
            </a:extLst>
          </a:blip>
          <a:srcRect t="17340"/>
          <a:stretch/>
        </p:blipFill>
        <p:spPr>
          <a:xfrm>
            <a:off x="1196051" y="1720331"/>
            <a:ext cx="5261828" cy="3259124"/>
          </a:xfrm>
          <a:prstGeom prst="rect">
            <a:avLst/>
          </a:prstGeom>
        </p:spPr>
      </p:pic>
      <p:sp>
        <p:nvSpPr>
          <p:cNvPr id="5" name="文本框 9">
            <a:extLst>
              <a:ext uri="{FF2B5EF4-FFF2-40B4-BE49-F238E27FC236}">
                <a16:creationId xmlns:a16="http://schemas.microsoft.com/office/drawing/2014/main" id="{71871387-2B25-4992-B07C-6CD67E0C7CC7}"/>
              </a:ext>
            </a:extLst>
          </p:cNvPr>
          <p:cNvSpPr txBox="1"/>
          <p:nvPr/>
        </p:nvSpPr>
        <p:spPr>
          <a:xfrm>
            <a:off x="6840582" y="1657234"/>
            <a:ext cx="2509380"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i="0" u="none" strike="noStrike" kern="0" cap="none" spc="0" normalizeH="0" baseline="0" noProof="0">
                <a:ln>
                  <a:noFill/>
                </a:ln>
                <a:solidFill>
                  <a:schemeClr val="accent1">
                    <a:lumMod val="75000"/>
                  </a:schemeClr>
                </a:solidFill>
                <a:effectLst/>
                <a:uLnTx/>
                <a:uFillTx/>
                <a:latin typeface="+mj-ea"/>
                <a:ea typeface="+mj-ea"/>
                <a:cs typeface="+mn-ea"/>
                <a:sym typeface="+mn-lt"/>
              </a:rPr>
              <a:t>国内现状</a:t>
            </a:r>
            <a:endParaRPr kumimoji="0" lang="zh-CN" altLang="en-US" sz="2000" i="0" u="none" strike="noStrike" kern="0" cap="none" spc="0" normalizeH="0" baseline="0" noProof="0" dirty="0">
              <a:ln>
                <a:noFill/>
              </a:ln>
              <a:solidFill>
                <a:schemeClr val="accent1">
                  <a:lumMod val="75000"/>
                </a:schemeClr>
              </a:solidFill>
              <a:effectLst/>
              <a:uLnTx/>
              <a:uFillTx/>
              <a:latin typeface="+mj-ea"/>
              <a:ea typeface="+mj-ea"/>
              <a:cs typeface="+mn-ea"/>
              <a:sym typeface="+mn-lt"/>
            </a:endParaRPr>
          </a:p>
        </p:txBody>
      </p:sp>
      <p:sp>
        <p:nvSpPr>
          <p:cNvPr id="6" name="矩形 5">
            <a:extLst>
              <a:ext uri="{FF2B5EF4-FFF2-40B4-BE49-F238E27FC236}">
                <a16:creationId xmlns:a16="http://schemas.microsoft.com/office/drawing/2014/main" id="{CA6D152F-9DA3-478A-A315-87CFFFBB6B3F}"/>
              </a:ext>
            </a:extLst>
          </p:cNvPr>
          <p:cNvSpPr/>
          <p:nvPr/>
        </p:nvSpPr>
        <p:spPr>
          <a:xfrm>
            <a:off x="6840582" y="2057344"/>
            <a:ext cx="4155367" cy="1171601"/>
          </a:xfrm>
          <a:prstGeom prst="rect">
            <a:avLst/>
          </a:prstGeom>
        </p:spPr>
        <p:txBody>
          <a:bodyPr wrap="square" lIns="68570" tIns="34289" rIns="68570" bIns="34289">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dirty="0">
                <a:solidFill>
                  <a:schemeClr val="bg2">
                    <a:lumMod val="50000"/>
                  </a:schemeClr>
                </a:solidFill>
                <a:latin typeface="+mn-ea"/>
              </a:rPr>
              <a:t>请在此输入有关于工作亮点的相关说明，以便于观众更好的理解，输入文字时可以直接复制，粘贴时请选择右键只保留文本请在此输入有关于工作亮点的相关说明，以便于观众更好</a:t>
            </a:r>
            <a:r>
              <a:rPr lang="zh-CN" altLang="en-US" sz="1400">
                <a:solidFill>
                  <a:schemeClr val="bg2">
                    <a:lumMod val="50000"/>
                  </a:schemeClr>
                </a:solidFill>
                <a:latin typeface="+mn-ea"/>
              </a:rPr>
              <a:t>的理解</a:t>
            </a:r>
            <a:endParaRPr lang="zh-CN" altLang="en-US" sz="1400" dirty="0">
              <a:solidFill>
                <a:schemeClr val="bg2">
                  <a:lumMod val="50000"/>
                </a:schemeClr>
              </a:solidFill>
              <a:latin typeface="+mn-ea"/>
            </a:endParaRPr>
          </a:p>
        </p:txBody>
      </p:sp>
      <p:sp>
        <p:nvSpPr>
          <p:cNvPr id="9" name="文本框 9">
            <a:extLst>
              <a:ext uri="{FF2B5EF4-FFF2-40B4-BE49-F238E27FC236}">
                <a16:creationId xmlns:a16="http://schemas.microsoft.com/office/drawing/2014/main" id="{A8FE1930-3597-4E14-B877-2C5AF8DADAE1}"/>
              </a:ext>
            </a:extLst>
          </p:cNvPr>
          <p:cNvSpPr txBox="1"/>
          <p:nvPr/>
        </p:nvSpPr>
        <p:spPr>
          <a:xfrm>
            <a:off x="6840582" y="3629055"/>
            <a:ext cx="2509380"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i="0" u="none" strike="noStrike" kern="0" cap="none" spc="0" normalizeH="0" baseline="0" noProof="0">
                <a:ln>
                  <a:noFill/>
                </a:ln>
                <a:solidFill>
                  <a:schemeClr val="accent1">
                    <a:lumMod val="75000"/>
                  </a:schemeClr>
                </a:solidFill>
                <a:effectLst/>
                <a:uLnTx/>
                <a:uFillTx/>
                <a:latin typeface="+mj-ea"/>
                <a:ea typeface="+mj-ea"/>
                <a:cs typeface="+mn-ea"/>
                <a:sym typeface="+mn-lt"/>
              </a:rPr>
              <a:t>国外现状</a:t>
            </a:r>
            <a:endParaRPr kumimoji="0" lang="zh-CN" altLang="en-US" sz="2000" i="0" u="none" strike="noStrike" kern="0" cap="none" spc="0" normalizeH="0" baseline="0" noProof="0" dirty="0">
              <a:ln>
                <a:noFill/>
              </a:ln>
              <a:solidFill>
                <a:schemeClr val="accent1">
                  <a:lumMod val="75000"/>
                </a:schemeClr>
              </a:solidFill>
              <a:effectLst/>
              <a:uLnTx/>
              <a:uFillTx/>
              <a:latin typeface="+mj-ea"/>
              <a:ea typeface="+mj-ea"/>
              <a:cs typeface="+mn-ea"/>
              <a:sym typeface="+mn-lt"/>
            </a:endParaRPr>
          </a:p>
        </p:txBody>
      </p:sp>
      <p:sp>
        <p:nvSpPr>
          <p:cNvPr id="10" name="矩形 9">
            <a:extLst>
              <a:ext uri="{FF2B5EF4-FFF2-40B4-BE49-F238E27FC236}">
                <a16:creationId xmlns:a16="http://schemas.microsoft.com/office/drawing/2014/main" id="{75374FB7-9941-457B-B53F-12EB9D7EF52D}"/>
              </a:ext>
            </a:extLst>
          </p:cNvPr>
          <p:cNvSpPr/>
          <p:nvPr/>
        </p:nvSpPr>
        <p:spPr>
          <a:xfrm>
            <a:off x="6840582" y="4029165"/>
            <a:ext cx="4155367" cy="1171601"/>
          </a:xfrm>
          <a:prstGeom prst="rect">
            <a:avLst/>
          </a:prstGeom>
        </p:spPr>
        <p:txBody>
          <a:bodyPr wrap="square" lIns="68570" tIns="34289" rIns="68570" bIns="34289">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dirty="0">
                <a:solidFill>
                  <a:schemeClr val="bg2">
                    <a:lumMod val="50000"/>
                  </a:schemeClr>
                </a:solidFill>
                <a:latin typeface="+mn-ea"/>
              </a:rPr>
              <a:t>请在此输入有关于工作亮点的相关说明，以便于观众更好的理解，输入文字时可以直接复制，粘贴时请选择右键只保留文本请在此输入有关于工作亮点的相关说明，以便于观众更好</a:t>
            </a:r>
            <a:r>
              <a:rPr lang="zh-CN" altLang="en-US" sz="1400">
                <a:solidFill>
                  <a:schemeClr val="bg2">
                    <a:lumMod val="50000"/>
                  </a:schemeClr>
                </a:solidFill>
                <a:latin typeface="+mn-ea"/>
              </a:rPr>
              <a:t>的理解</a:t>
            </a:r>
            <a:endParaRPr lang="zh-CN" altLang="en-US" sz="1400" dirty="0">
              <a:solidFill>
                <a:schemeClr val="bg2">
                  <a:lumMod val="50000"/>
                </a:schemeClr>
              </a:solidFill>
              <a:latin typeface="+mn-ea"/>
            </a:endParaRPr>
          </a:p>
        </p:txBody>
      </p:sp>
    </p:spTree>
    <p:extLst>
      <p:ext uri="{BB962C8B-B14F-4D97-AF65-F5344CB8AC3E}">
        <p14:creationId xmlns:p14="http://schemas.microsoft.com/office/powerpoint/2010/main" val="2560772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城市的高楼大厦&#10;&#10;描述已自动生成">
            <a:extLst>
              <a:ext uri="{FF2B5EF4-FFF2-40B4-BE49-F238E27FC236}">
                <a16:creationId xmlns:a16="http://schemas.microsoft.com/office/drawing/2014/main" id="{FD29724D-7CA5-4F18-92A4-060A4FCFB398}"/>
              </a:ext>
            </a:extLst>
          </p:cNvPr>
          <p:cNvPicPr>
            <a:picLocks noChangeAspect="1"/>
          </p:cNvPicPr>
          <p:nvPr/>
        </p:nvPicPr>
        <p:blipFill rotWithShape="1">
          <a:blip r:embed="rId2">
            <a:extLst>
              <a:ext uri="{28A0092B-C50C-407E-A947-70E740481C1C}">
                <a14:useLocalDpi xmlns:a14="http://schemas.microsoft.com/office/drawing/2010/main" val="0"/>
              </a:ext>
            </a:extLst>
          </a:blip>
          <a:srcRect t="64061" b="15590"/>
          <a:stretch/>
        </p:blipFill>
        <p:spPr>
          <a:xfrm>
            <a:off x="770578" y="3006946"/>
            <a:ext cx="10647847" cy="1439078"/>
          </a:xfrm>
          <a:prstGeom prst="rect">
            <a:avLst/>
          </a:prstGeom>
        </p:spPr>
      </p:pic>
      <p:sp>
        <p:nvSpPr>
          <p:cNvPr id="4" name="矩形 3">
            <a:extLst>
              <a:ext uri="{FF2B5EF4-FFF2-40B4-BE49-F238E27FC236}">
                <a16:creationId xmlns:a16="http://schemas.microsoft.com/office/drawing/2014/main" id="{5C2A03DF-F4B9-4475-944E-EBDC741A52A1}"/>
              </a:ext>
            </a:extLst>
          </p:cNvPr>
          <p:cNvSpPr/>
          <p:nvPr/>
        </p:nvSpPr>
        <p:spPr>
          <a:xfrm>
            <a:off x="770578" y="3006947"/>
            <a:ext cx="10647847" cy="143907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dirty="0">
                <a:solidFill>
                  <a:schemeClr val="accent1">
                    <a:lumMod val="75000"/>
                  </a:schemeClr>
                </a:solidFill>
                <a:latin typeface="+mj-ea"/>
                <a:ea typeface="+mj-ea"/>
                <a:cs typeface="+mn-ea"/>
                <a:sym typeface="+mn-lt"/>
              </a:rPr>
              <a:t>课题背景</a:t>
            </a:r>
          </a:p>
        </p:txBody>
      </p:sp>
      <p:sp>
        <p:nvSpPr>
          <p:cNvPr id="84" name="íṡlïḑe">
            <a:extLst>
              <a:ext uri="{FF2B5EF4-FFF2-40B4-BE49-F238E27FC236}">
                <a16:creationId xmlns:a16="http://schemas.microsoft.com/office/drawing/2014/main" id="{58653222-3F29-4EEF-8AF2-5C0BAC33363B}"/>
              </a:ext>
            </a:extLst>
          </p:cNvPr>
          <p:cNvSpPr/>
          <p:nvPr/>
        </p:nvSpPr>
        <p:spPr bwMode="auto">
          <a:xfrm>
            <a:off x="8102361" y="2101402"/>
            <a:ext cx="2163214" cy="50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6800" rIns="0" bIns="4680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zh-CN" altLang="en-US" sz="1400" dirty="0">
                <a:solidFill>
                  <a:schemeClr val="bg2">
                    <a:lumMod val="50000"/>
                  </a:schemeClr>
                </a:solidFill>
                <a:latin typeface="+mn-ea"/>
              </a:rPr>
              <a:t>请在此输入有关于工作亮点的相关说明，以便于观众更好</a:t>
            </a:r>
            <a:r>
              <a:rPr lang="zh-CN" altLang="en-US" sz="1400">
                <a:solidFill>
                  <a:schemeClr val="bg2">
                    <a:lumMod val="50000"/>
                  </a:schemeClr>
                </a:solidFill>
                <a:latin typeface="+mn-ea"/>
              </a:rPr>
              <a:t>的理解</a:t>
            </a:r>
            <a:endParaRPr lang="zh-CN" altLang="en-US" sz="1400" dirty="0"/>
          </a:p>
        </p:txBody>
      </p:sp>
      <p:sp>
        <p:nvSpPr>
          <p:cNvPr id="85" name="is1iḋè">
            <a:extLst>
              <a:ext uri="{FF2B5EF4-FFF2-40B4-BE49-F238E27FC236}">
                <a16:creationId xmlns:a16="http://schemas.microsoft.com/office/drawing/2014/main" id="{8A7A6128-AACB-470C-94FC-D136A096A29C}"/>
              </a:ext>
            </a:extLst>
          </p:cNvPr>
          <p:cNvSpPr txBox="1"/>
          <p:nvPr/>
        </p:nvSpPr>
        <p:spPr bwMode="auto">
          <a:xfrm>
            <a:off x="8102361" y="1730470"/>
            <a:ext cx="1842874" cy="3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bIns="4680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zh-CN" altLang="en-US" sz="2000" b="1">
                <a:solidFill>
                  <a:schemeClr val="accent1">
                    <a:lumMod val="75000"/>
                  </a:schemeClr>
                </a:solidFill>
                <a:latin typeface="+mj-ea"/>
                <a:ea typeface="+mj-ea"/>
              </a:rPr>
              <a:t>意向明确</a:t>
            </a:r>
            <a:endParaRPr lang="zh-CN" altLang="en-US" sz="2000" b="1" dirty="0">
              <a:solidFill>
                <a:schemeClr val="accent1">
                  <a:lumMod val="75000"/>
                </a:schemeClr>
              </a:solidFill>
              <a:latin typeface="+mj-ea"/>
              <a:ea typeface="+mj-ea"/>
            </a:endParaRPr>
          </a:p>
        </p:txBody>
      </p:sp>
      <p:grpSp>
        <p:nvGrpSpPr>
          <p:cNvPr id="81" name="iśḻîḍé">
            <a:extLst>
              <a:ext uri="{FF2B5EF4-FFF2-40B4-BE49-F238E27FC236}">
                <a16:creationId xmlns:a16="http://schemas.microsoft.com/office/drawing/2014/main" id="{2E72733E-48C2-4EEC-A79F-62C3D0CC30DC}"/>
              </a:ext>
            </a:extLst>
          </p:cNvPr>
          <p:cNvGrpSpPr/>
          <p:nvPr/>
        </p:nvGrpSpPr>
        <p:grpSpPr>
          <a:xfrm>
            <a:off x="7366826" y="1724927"/>
            <a:ext cx="668543" cy="687050"/>
            <a:chOff x="7558970" y="1371956"/>
            <a:chExt cx="764746" cy="764746"/>
          </a:xfrm>
        </p:grpSpPr>
        <p:sp>
          <p:nvSpPr>
            <p:cNvPr id="82" name="îṩļiďe">
              <a:extLst>
                <a:ext uri="{FF2B5EF4-FFF2-40B4-BE49-F238E27FC236}">
                  <a16:creationId xmlns:a16="http://schemas.microsoft.com/office/drawing/2014/main" id="{D083BB85-A96A-40B1-BBCE-AACB54C81A2D}"/>
                </a:ext>
              </a:extLst>
            </p:cNvPr>
            <p:cNvSpPr/>
            <p:nvPr/>
          </p:nvSpPr>
          <p:spPr bwMode="auto">
            <a:xfrm>
              <a:off x="7558970" y="1371956"/>
              <a:ext cx="764746" cy="764746"/>
            </a:xfrm>
            <a:prstGeom prst="ellipse">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2800" dirty="0">
                <a:solidFill>
                  <a:schemeClr val="lt1"/>
                </a:solidFill>
                <a:latin typeface="+mj-lt"/>
              </a:endParaRPr>
            </a:p>
          </p:txBody>
        </p:sp>
        <p:sp>
          <p:nvSpPr>
            <p:cNvPr id="83" name="ïšḷiḍé">
              <a:extLst>
                <a:ext uri="{FF2B5EF4-FFF2-40B4-BE49-F238E27FC236}">
                  <a16:creationId xmlns:a16="http://schemas.microsoft.com/office/drawing/2014/main" id="{8FB7F325-1B3F-4216-A266-B799A6560562}"/>
                </a:ext>
              </a:extLst>
            </p:cNvPr>
            <p:cNvSpPr/>
            <p:nvPr/>
          </p:nvSpPr>
          <p:spPr bwMode="auto">
            <a:xfrm>
              <a:off x="7761802" y="1524143"/>
              <a:ext cx="461080" cy="460373"/>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7535" h="606604">
                  <a:moveTo>
                    <a:pt x="394900" y="353768"/>
                  </a:moveTo>
                  <a:cubicBezTo>
                    <a:pt x="400507" y="353768"/>
                    <a:pt x="405045" y="358301"/>
                    <a:pt x="405045" y="363900"/>
                  </a:cubicBezTo>
                  <a:lnTo>
                    <a:pt x="405045" y="515616"/>
                  </a:lnTo>
                  <a:cubicBezTo>
                    <a:pt x="405045" y="543435"/>
                    <a:pt x="382353" y="566099"/>
                    <a:pt x="354410" y="566099"/>
                  </a:cubicBezTo>
                  <a:lnTo>
                    <a:pt x="212649" y="566099"/>
                  </a:lnTo>
                  <a:cubicBezTo>
                    <a:pt x="207131" y="566099"/>
                    <a:pt x="202593" y="561566"/>
                    <a:pt x="202593" y="556056"/>
                  </a:cubicBezTo>
                  <a:cubicBezTo>
                    <a:pt x="202593" y="550457"/>
                    <a:pt x="207131" y="545924"/>
                    <a:pt x="212649" y="545924"/>
                  </a:cubicBezTo>
                  <a:lnTo>
                    <a:pt x="354410" y="545924"/>
                  </a:lnTo>
                  <a:cubicBezTo>
                    <a:pt x="371140" y="545924"/>
                    <a:pt x="384845" y="532325"/>
                    <a:pt x="384845" y="515616"/>
                  </a:cubicBezTo>
                  <a:lnTo>
                    <a:pt x="384845" y="363900"/>
                  </a:lnTo>
                  <a:cubicBezTo>
                    <a:pt x="384845" y="358301"/>
                    <a:pt x="389294" y="353768"/>
                    <a:pt x="394900" y="353768"/>
                  </a:cubicBezTo>
                  <a:close/>
                  <a:moveTo>
                    <a:pt x="131640" y="262739"/>
                  </a:moveTo>
                  <a:cubicBezTo>
                    <a:pt x="137236" y="262739"/>
                    <a:pt x="141766" y="267271"/>
                    <a:pt x="141766" y="272870"/>
                  </a:cubicBezTo>
                  <a:lnTo>
                    <a:pt x="141766" y="333565"/>
                  </a:lnTo>
                  <a:cubicBezTo>
                    <a:pt x="141766" y="339075"/>
                    <a:pt x="137236" y="343607"/>
                    <a:pt x="131640" y="343607"/>
                  </a:cubicBezTo>
                  <a:cubicBezTo>
                    <a:pt x="126044" y="343607"/>
                    <a:pt x="121514" y="339075"/>
                    <a:pt x="121514" y="333565"/>
                  </a:cubicBezTo>
                  <a:lnTo>
                    <a:pt x="121514" y="272870"/>
                  </a:lnTo>
                  <a:cubicBezTo>
                    <a:pt x="121514" y="267271"/>
                    <a:pt x="126044" y="262739"/>
                    <a:pt x="131640" y="262739"/>
                  </a:cubicBezTo>
                  <a:close/>
                  <a:moveTo>
                    <a:pt x="489057" y="194973"/>
                  </a:moveTo>
                  <a:cubicBezTo>
                    <a:pt x="492973" y="190974"/>
                    <a:pt x="499381" y="190974"/>
                    <a:pt x="503386" y="194973"/>
                  </a:cubicBezTo>
                  <a:lnTo>
                    <a:pt x="604576" y="296095"/>
                  </a:lnTo>
                  <a:cubicBezTo>
                    <a:pt x="605555" y="296983"/>
                    <a:pt x="606267" y="298138"/>
                    <a:pt x="606801" y="299383"/>
                  </a:cubicBezTo>
                  <a:cubicBezTo>
                    <a:pt x="607780" y="301871"/>
                    <a:pt x="607780" y="304625"/>
                    <a:pt x="606801" y="307113"/>
                  </a:cubicBezTo>
                  <a:cubicBezTo>
                    <a:pt x="606267" y="308357"/>
                    <a:pt x="605555" y="309424"/>
                    <a:pt x="604576" y="310401"/>
                  </a:cubicBezTo>
                  <a:lnTo>
                    <a:pt x="503386" y="411434"/>
                  </a:lnTo>
                  <a:cubicBezTo>
                    <a:pt x="501339" y="413478"/>
                    <a:pt x="498758" y="414455"/>
                    <a:pt x="496177" y="414455"/>
                  </a:cubicBezTo>
                  <a:cubicBezTo>
                    <a:pt x="493596" y="414455"/>
                    <a:pt x="491015" y="413478"/>
                    <a:pt x="489057" y="411434"/>
                  </a:cubicBezTo>
                  <a:cubicBezTo>
                    <a:pt x="485052" y="407524"/>
                    <a:pt x="485052" y="401126"/>
                    <a:pt x="489057" y="397217"/>
                  </a:cubicBezTo>
                  <a:lnTo>
                    <a:pt x="572982" y="313333"/>
                  </a:lnTo>
                  <a:lnTo>
                    <a:pt x="232921" y="313333"/>
                  </a:lnTo>
                  <a:cubicBezTo>
                    <a:pt x="227314" y="313333"/>
                    <a:pt x="222775" y="308802"/>
                    <a:pt x="222775" y="303203"/>
                  </a:cubicBezTo>
                  <a:cubicBezTo>
                    <a:pt x="222775" y="297605"/>
                    <a:pt x="227314" y="293074"/>
                    <a:pt x="232921" y="293074"/>
                  </a:cubicBezTo>
                  <a:lnTo>
                    <a:pt x="572982" y="293074"/>
                  </a:lnTo>
                  <a:lnTo>
                    <a:pt x="489057" y="209279"/>
                  </a:lnTo>
                  <a:cubicBezTo>
                    <a:pt x="485052" y="205281"/>
                    <a:pt x="485052" y="198883"/>
                    <a:pt x="489057" y="194973"/>
                  </a:cubicBezTo>
                  <a:close/>
                  <a:moveTo>
                    <a:pt x="211398" y="40317"/>
                  </a:moveTo>
                  <a:lnTo>
                    <a:pt x="354409" y="40317"/>
                  </a:lnTo>
                  <a:cubicBezTo>
                    <a:pt x="382353" y="40317"/>
                    <a:pt x="405046" y="62981"/>
                    <a:pt x="405046" y="90889"/>
                  </a:cubicBezTo>
                  <a:lnTo>
                    <a:pt x="405046" y="242605"/>
                  </a:lnTo>
                  <a:cubicBezTo>
                    <a:pt x="405046" y="248115"/>
                    <a:pt x="400508" y="252648"/>
                    <a:pt x="394901" y="252648"/>
                  </a:cubicBezTo>
                  <a:cubicBezTo>
                    <a:pt x="389295" y="252648"/>
                    <a:pt x="384845" y="248115"/>
                    <a:pt x="384845" y="242605"/>
                  </a:cubicBezTo>
                  <a:lnTo>
                    <a:pt x="384845" y="90889"/>
                  </a:lnTo>
                  <a:cubicBezTo>
                    <a:pt x="384845" y="74180"/>
                    <a:pt x="371140" y="60581"/>
                    <a:pt x="354409" y="60581"/>
                  </a:cubicBezTo>
                  <a:lnTo>
                    <a:pt x="211398" y="60581"/>
                  </a:lnTo>
                  <a:cubicBezTo>
                    <a:pt x="205791" y="60581"/>
                    <a:pt x="201253" y="56048"/>
                    <a:pt x="201253" y="50449"/>
                  </a:cubicBezTo>
                  <a:cubicBezTo>
                    <a:pt x="201253" y="44850"/>
                    <a:pt x="205791" y="40317"/>
                    <a:pt x="211398" y="40317"/>
                  </a:cubicBezTo>
                  <a:close/>
                  <a:moveTo>
                    <a:pt x="147115" y="20146"/>
                  </a:moveTo>
                  <a:cubicBezTo>
                    <a:pt x="144890" y="20146"/>
                    <a:pt x="142576" y="20590"/>
                    <a:pt x="140084" y="21568"/>
                  </a:cubicBezTo>
                  <a:lnTo>
                    <a:pt x="44232" y="59782"/>
                  </a:lnTo>
                  <a:cubicBezTo>
                    <a:pt x="24919" y="66981"/>
                    <a:pt x="20292" y="73024"/>
                    <a:pt x="20292" y="90887"/>
                  </a:cubicBezTo>
                  <a:lnTo>
                    <a:pt x="20292" y="515689"/>
                  </a:lnTo>
                  <a:cubicBezTo>
                    <a:pt x="20292" y="533464"/>
                    <a:pt x="24919" y="539596"/>
                    <a:pt x="44054" y="546616"/>
                  </a:cubicBezTo>
                  <a:lnTo>
                    <a:pt x="140262" y="585098"/>
                  </a:lnTo>
                  <a:cubicBezTo>
                    <a:pt x="142576" y="585897"/>
                    <a:pt x="144890" y="586431"/>
                    <a:pt x="147115" y="586431"/>
                  </a:cubicBezTo>
                  <a:cubicBezTo>
                    <a:pt x="156015" y="586431"/>
                    <a:pt x="161978" y="578254"/>
                    <a:pt x="161978" y="566257"/>
                  </a:cubicBezTo>
                  <a:lnTo>
                    <a:pt x="161978" y="40319"/>
                  </a:lnTo>
                  <a:cubicBezTo>
                    <a:pt x="161978" y="28233"/>
                    <a:pt x="156015" y="20146"/>
                    <a:pt x="147115" y="20146"/>
                  </a:cubicBezTo>
                  <a:close/>
                  <a:moveTo>
                    <a:pt x="151669" y="315"/>
                  </a:moveTo>
                  <a:cubicBezTo>
                    <a:pt x="169354" y="2727"/>
                    <a:pt x="182270" y="18724"/>
                    <a:pt x="182270" y="40319"/>
                  </a:cubicBezTo>
                  <a:lnTo>
                    <a:pt x="182270" y="566257"/>
                  </a:lnTo>
                  <a:cubicBezTo>
                    <a:pt x="182270" y="589630"/>
                    <a:pt x="167496" y="606604"/>
                    <a:pt x="147115" y="606604"/>
                  </a:cubicBezTo>
                  <a:cubicBezTo>
                    <a:pt x="142487" y="606604"/>
                    <a:pt x="137681" y="605716"/>
                    <a:pt x="132964" y="603938"/>
                  </a:cubicBezTo>
                  <a:lnTo>
                    <a:pt x="36756" y="565457"/>
                  </a:lnTo>
                  <a:cubicBezTo>
                    <a:pt x="10057" y="555592"/>
                    <a:pt x="0" y="542084"/>
                    <a:pt x="0" y="515689"/>
                  </a:cubicBezTo>
                  <a:lnTo>
                    <a:pt x="0" y="90887"/>
                  </a:lnTo>
                  <a:cubicBezTo>
                    <a:pt x="0" y="64492"/>
                    <a:pt x="10057" y="50895"/>
                    <a:pt x="37023" y="40942"/>
                  </a:cubicBezTo>
                  <a:lnTo>
                    <a:pt x="132697" y="2727"/>
                  </a:lnTo>
                  <a:cubicBezTo>
                    <a:pt x="139350" y="217"/>
                    <a:pt x="145774" y="-489"/>
                    <a:pt x="151669" y="315"/>
                  </a:cubicBezTo>
                  <a:close/>
                </a:path>
              </a:pathLst>
            </a:custGeom>
            <a:solidFill>
              <a:schemeClr val="bg1"/>
            </a:solidFill>
            <a:ln>
              <a:noFill/>
            </a:ln>
          </p:spPr>
          <p:txBody>
            <a:bodyPr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76" name="iṡḻîḍê">
            <a:extLst>
              <a:ext uri="{FF2B5EF4-FFF2-40B4-BE49-F238E27FC236}">
                <a16:creationId xmlns:a16="http://schemas.microsoft.com/office/drawing/2014/main" id="{C5C652A9-D46C-4095-9961-D9E97BE41DB9}"/>
              </a:ext>
            </a:extLst>
          </p:cNvPr>
          <p:cNvSpPr/>
          <p:nvPr/>
        </p:nvSpPr>
        <p:spPr bwMode="auto">
          <a:xfrm>
            <a:off x="1545261" y="4622645"/>
            <a:ext cx="668543" cy="687050"/>
          </a:xfrm>
          <a:prstGeom prst="ellipse">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2800" dirty="0">
              <a:solidFill>
                <a:schemeClr val="lt1"/>
              </a:solidFill>
              <a:latin typeface="+mj-lt"/>
            </a:endParaRPr>
          </a:p>
        </p:txBody>
      </p:sp>
      <p:sp>
        <p:nvSpPr>
          <p:cNvPr id="77" name="iṣ1îḑê">
            <a:extLst>
              <a:ext uri="{FF2B5EF4-FFF2-40B4-BE49-F238E27FC236}">
                <a16:creationId xmlns:a16="http://schemas.microsoft.com/office/drawing/2014/main" id="{7C674F97-F196-4FCB-B217-EE5DCABD5DCB}"/>
              </a:ext>
            </a:extLst>
          </p:cNvPr>
          <p:cNvSpPr/>
          <p:nvPr/>
        </p:nvSpPr>
        <p:spPr bwMode="auto">
          <a:xfrm>
            <a:off x="2282509" y="5081074"/>
            <a:ext cx="2267326" cy="50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6800" rIns="0" bIns="4680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ct val="0"/>
              </a:spcBef>
            </a:pPr>
            <a:r>
              <a:rPr lang="zh-CN" altLang="en-US" sz="1400" dirty="0">
                <a:solidFill>
                  <a:schemeClr val="bg2">
                    <a:lumMod val="50000"/>
                  </a:schemeClr>
                </a:solidFill>
                <a:latin typeface="+mn-ea"/>
              </a:rPr>
              <a:t>请在此输入有关于工作亮点的相关说明，以便于观众更好</a:t>
            </a:r>
            <a:r>
              <a:rPr lang="zh-CN" altLang="en-US" sz="1400">
                <a:solidFill>
                  <a:schemeClr val="bg2">
                    <a:lumMod val="50000"/>
                  </a:schemeClr>
                </a:solidFill>
                <a:latin typeface="+mn-ea"/>
              </a:rPr>
              <a:t>的理解</a:t>
            </a:r>
            <a:endParaRPr lang="zh-CN" altLang="en-US" sz="1400" dirty="0"/>
          </a:p>
        </p:txBody>
      </p:sp>
      <p:sp>
        <p:nvSpPr>
          <p:cNvPr id="78" name="ïŝ1îḋe">
            <a:extLst>
              <a:ext uri="{FF2B5EF4-FFF2-40B4-BE49-F238E27FC236}">
                <a16:creationId xmlns:a16="http://schemas.microsoft.com/office/drawing/2014/main" id="{AB9F8F53-217E-4963-9E14-36021EAB528C}"/>
              </a:ext>
            </a:extLst>
          </p:cNvPr>
          <p:cNvSpPr txBox="1"/>
          <p:nvPr/>
        </p:nvSpPr>
        <p:spPr bwMode="auto">
          <a:xfrm>
            <a:off x="2282509" y="4710141"/>
            <a:ext cx="1842873" cy="3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bIns="4680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zh-CN" altLang="en-US" sz="2000" b="1">
                <a:solidFill>
                  <a:schemeClr val="accent1">
                    <a:lumMod val="75000"/>
                  </a:schemeClr>
                </a:solidFill>
                <a:latin typeface="+mj-ea"/>
                <a:ea typeface="+mj-ea"/>
              </a:rPr>
              <a:t>历史业绩</a:t>
            </a:r>
            <a:endParaRPr lang="zh-CN" altLang="en-US" sz="2000" b="1" dirty="0">
              <a:solidFill>
                <a:schemeClr val="accent1">
                  <a:lumMod val="75000"/>
                </a:schemeClr>
              </a:solidFill>
              <a:latin typeface="+mj-ea"/>
              <a:ea typeface="+mj-ea"/>
            </a:endParaRPr>
          </a:p>
        </p:txBody>
      </p:sp>
      <p:sp>
        <p:nvSpPr>
          <p:cNvPr id="79" name="íşlídè">
            <a:extLst>
              <a:ext uri="{FF2B5EF4-FFF2-40B4-BE49-F238E27FC236}">
                <a16:creationId xmlns:a16="http://schemas.microsoft.com/office/drawing/2014/main" id="{DF2FE05D-8190-4E55-9A1F-F534F522F7FB}"/>
              </a:ext>
            </a:extLst>
          </p:cNvPr>
          <p:cNvSpPr/>
          <p:nvPr/>
        </p:nvSpPr>
        <p:spPr bwMode="auto">
          <a:xfrm>
            <a:off x="1675555" y="4812941"/>
            <a:ext cx="403077" cy="305023"/>
          </a:xfrm>
          <a:custGeom>
            <a:avLst/>
            <a:gdLst>
              <a:gd name="T0" fmla="*/ 3344 w 5590"/>
              <a:gd name="T1" fmla="*/ 549 h 4122"/>
              <a:gd name="T2" fmla="*/ 2246 w 5590"/>
              <a:gd name="T3" fmla="*/ 549 h 4122"/>
              <a:gd name="T4" fmla="*/ 2795 w 5590"/>
              <a:gd name="T5" fmla="*/ 240 h 4122"/>
              <a:gd name="T6" fmla="*/ 2795 w 5590"/>
              <a:gd name="T7" fmla="*/ 859 h 4122"/>
              <a:gd name="T8" fmla="*/ 2795 w 5590"/>
              <a:gd name="T9" fmla="*/ 240 h 4122"/>
              <a:gd name="T10" fmla="*/ 5470 w 5590"/>
              <a:gd name="T11" fmla="*/ 4122 h 4122"/>
              <a:gd name="T12" fmla="*/ 0 w 5590"/>
              <a:gd name="T13" fmla="*/ 4002 h 4122"/>
              <a:gd name="T14" fmla="*/ 5470 w 5590"/>
              <a:gd name="T15" fmla="*/ 3882 h 4122"/>
              <a:gd name="T16" fmla="*/ 917 w 5590"/>
              <a:gd name="T17" fmla="*/ 1194 h 4122"/>
              <a:gd name="T18" fmla="*/ 1144 w 5590"/>
              <a:gd name="T19" fmla="*/ 1115 h 4122"/>
              <a:gd name="T20" fmla="*/ 4344 w 5590"/>
              <a:gd name="T21" fmla="*/ 1411 h 4122"/>
              <a:gd name="T22" fmla="*/ 4599 w 5590"/>
              <a:gd name="T23" fmla="*/ 1041 h 4122"/>
              <a:gd name="T24" fmla="*/ 4544 w 5590"/>
              <a:gd name="T25" fmla="*/ 1568 h 4122"/>
              <a:gd name="T26" fmla="*/ 4487 w 5590"/>
              <a:gd name="T27" fmla="*/ 1637 h 4122"/>
              <a:gd name="T28" fmla="*/ 4429 w 5590"/>
              <a:gd name="T29" fmla="*/ 1651 h 4122"/>
              <a:gd name="T30" fmla="*/ 1165 w 5590"/>
              <a:gd name="T31" fmla="*/ 1651 h 4122"/>
              <a:gd name="T32" fmla="*/ 1106 w 5590"/>
              <a:gd name="T33" fmla="*/ 1638 h 4122"/>
              <a:gd name="T34" fmla="*/ 1054 w 5590"/>
              <a:gd name="T35" fmla="*/ 1585 h 4122"/>
              <a:gd name="T36" fmla="*/ 917 w 5590"/>
              <a:gd name="T37" fmla="*/ 1194 h 4122"/>
              <a:gd name="T38" fmla="*/ 1539 w 5590"/>
              <a:gd name="T39" fmla="*/ 3355 h 4122"/>
              <a:gd name="T40" fmla="*/ 2675 w 5590"/>
              <a:gd name="T41" fmla="*/ 1947 h 4122"/>
              <a:gd name="T42" fmla="*/ 2915 w 5590"/>
              <a:gd name="T43" fmla="*/ 1947 h 4122"/>
              <a:gd name="T44" fmla="*/ 4051 w 5590"/>
              <a:gd name="T45" fmla="*/ 3355 h 4122"/>
              <a:gd name="T46" fmla="*/ 3301 w 5590"/>
              <a:gd name="T47" fmla="*/ 3198 h 4122"/>
              <a:gd name="T48" fmla="*/ 3301 w 5590"/>
              <a:gd name="T49" fmla="*/ 2958 h 4122"/>
              <a:gd name="T50" fmla="*/ 4104 w 5590"/>
              <a:gd name="T51" fmla="*/ 2960 h 4122"/>
              <a:gd name="T52" fmla="*/ 4187 w 5590"/>
              <a:gd name="T53" fmla="*/ 3019 h 4122"/>
              <a:gd name="T54" fmla="*/ 4332 w 5590"/>
              <a:gd name="T55" fmla="*/ 3433 h 4122"/>
              <a:gd name="T56" fmla="*/ 4338 w 5590"/>
              <a:gd name="T57" fmla="*/ 3497 h 4122"/>
              <a:gd name="T58" fmla="*/ 4279 w 5590"/>
              <a:gd name="T59" fmla="*/ 3580 h 4122"/>
              <a:gd name="T60" fmla="*/ 4217 w 5590"/>
              <a:gd name="T61" fmla="*/ 3595 h 4122"/>
              <a:gd name="T62" fmla="*/ 2793 w 5590"/>
              <a:gd name="T63" fmla="*/ 3595 h 4122"/>
              <a:gd name="T64" fmla="*/ 1370 w 5590"/>
              <a:gd name="T65" fmla="*/ 3595 h 4122"/>
              <a:gd name="T66" fmla="*/ 1250 w 5590"/>
              <a:gd name="T67" fmla="*/ 3475 h 4122"/>
              <a:gd name="T68" fmla="*/ 1393 w 5590"/>
              <a:gd name="T69" fmla="*/ 3041 h 4122"/>
              <a:gd name="T70" fmla="*/ 1438 w 5590"/>
              <a:gd name="T71" fmla="*/ 2980 h 4122"/>
              <a:gd name="T72" fmla="*/ 1510 w 5590"/>
              <a:gd name="T73" fmla="*/ 2958 h 4122"/>
              <a:gd name="T74" fmla="*/ 2409 w 5590"/>
              <a:gd name="T75" fmla="*/ 3078 h 4122"/>
              <a:gd name="T76" fmla="*/ 1593 w 5590"/>
              <a:gd name="T77" fmla="*/ 3198 h 4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90" h="4122">
                <a:moveTo>
                  <a:pt x="2795" y="1099"/>
                </a:moveTo>
                <a:cubicBezTo>
                  <a:pt x="3098" y="1099"/>
                  <a:pt x="3344" y="852"/>
                  <a:pt x="3344" y="549"/>
                </a:cubicBezTo>
                <a:cubicBezTo>
                  <a:pt x="3344" y="246"/>
                  <a:pt x="3098" y="0"/>
                  <a:pt x="2795" y="0"/>
                </a:cubicBezTo>
                <a:cubicBezTo>
                  <a:pt x="2492" y="0"/>
                  <a:pt x="2246" y="246"/>
                  <a:pt x="2246" y="549"/>
                </a:cubicBezTo>
                <a:cubicBezTo>
                  <a:pt x="2246" y="852"/>
                  <a:pt x="2492" y="1099"/>
                  <a:pt x="2795" y="1099"/>
                </a:cubicBezTo>
                <a:close/>
                <a:moveTo>
                  <a:pt x="2795" y="240"/>
                </a:moveTo>
                <a:cubicBezTo>
                  <a:pt x="2966" y="240"/>
                  <a:pt x="3104" y="379"/>
                  <a:pt x="3104" y="549"/>
                </a:cubicBezTo>
                <a:cubicBezTo>
                  <a:pt x="3104" y="720"/>
                  <a:pt x="2966" y="859"/>
                  <a:pt x="2795" y="859"/>
                </a:cubicBezTo>
                <a:cubicBezTo>
                  <a:pt x="2624" y="859"/>
                  <a:pt x="2486" y="720"/>
                  <a:pt x="2486" y="549"/>
                </a:cubicBezTo>
                <a:cubicBezTo>
                  <a:pt x="2486" y="379"/>
                  <a:pt x="2625" y="240"/>
                  <a:pt x="2795" y="240"/>
                </a:cubicBezTo>
                <a:close/>
                <a:moveTo>
                  <a:pt x="5590" y="4002"/>
                </a:moveTo>
                <a:cubicBezTo>
                  <a:pt x="5590" y="4068"/>
                  <a:pt x="5536" y="4122"/>
                  <a:pt x="5470" y="4122"/>
                </a:cubicBezTo>
                <a:lnTo>
                  <a:pt x="120" y="4122"/>
                </a:lnTo>
                <a:cubicBezTo>
                  <a:pt x="54" y="4122"/>
                  <a:pt x="0" y="4068"/>
                  <a:pt x="0" y="4002"/>
                </a:cubicBezTo>
                <a:cubicBezTo>
                  <a:pt x="0" y="3936"/>
                  <a:pt x="54" y="3882"/>
                  <a:pt x="120" y="3882"/>
                </a:cubicBezTo>
                <a:lnTo>
                  <a:pt x="5470" y="3882"/>
                </a:lnTo>
                <a:cubicBezTo>
                  <a:pt x="5536" y="3882"/>
                  <a:pt x="5590" y="3936"/>
                  <a:pt x="5590" y="4002"/>
                </a:cubicBezTo>
                <a:close/>
                <a:moveTo>
                  <a:pt x="917" y="1194"/>
                </a:moveTo>
                <a:cubicBezTo>
                  <a:pt x="896" y="1131"/>
                  <a:pt x="929" y="1063"/>
                  <a:pt x="992" y="1041"/>
                </a:cubicBezTo>
                <a:cubicBezTo>
                  <a:pt x="1054" y="1020"/>
                  <a:pt x="1123" y="1053"/>
                  <a:pt x="1144" y="1115"/>
                </a:cubicBezTo>
                <a:lnTo>
                  <a:pt x="1246" y="1411"/>
                </a:lnTo>
                <a:lnTo>
                  <a:pt x="4344" y="1411"/>
                </a:lnTo>
                <a:lnTo>
                  <a:pt x="4446" y="1115"/>
                </a:lnTo>
                <a:cubicBezTo>
                  <a:pt x="4468" y="1053"/>
                  <a:pt x="4536" y="1020"/>
                  <a:pt x="4599" y="1041"/>
                </a:cubicBezTo>
                <a:cubicBezTo>
                  <a:pt x="4661" y="1063"/>
                  <a:pt x="4694" y="1131"/>
                  <a:pt x="4673" y="1194"/>
                </a:cubicBezTo>
                <a:lnTo>
                  <a:pt x="4544" y="1568"/>
                </a:lnTo>
                <a:cubicBezTo>
                  <a:pt x="4542" y="1574"/>
                  <a:pt x="4539" y="1580"/>
                  <a:pt x="4536" y="1586"/>
                </a:cubicBezTo>
                <a:cubicBezTo>
                  <a:pt x="4525" y="1608"/>
                  <a:pt x="4508" y="1625"/>
                  <a:pt x="4487" y="1637"/>
                </a:cubicBezTo>
                <a:cubicBezTo>
                  <a:pt x="4480" y="1640"/>
                  <a:pt x="4473" y="1644"/>
                  <a:pt x="4465" y="1646"/>
                </a:cubicBezTo>
                <a:cubicBezTo>
                  <a:pt x="4454" y="1650"/>
                  <a:pt x="4442" y="1651"/>
                  <a:pt x="4429" y="1651"/>
                </a:cubicBezTo>
                <a:cubicBezTo>
                  <a:pt x="4428" y="1651"/>
                  <a:pt x="4427" y="1651"/>
                  <a:pt x="4426" y="1651"/>
                </a:cubicBezTo>
                <a:lnTo>
                  <a:pt x="1165" y="1651"/>
                </a:lnTo>
                <a:cubicBezTo>
                  <a:pt x="1150" y="1652"/>
                  <a:pt x="1136" y="1650"/>
                  <a:pt x="1123" y="1645"/>
                </a:cubicBezTo>
                <a:cubicBezTo>
                  <a:pt x="1117" y="1643"/>
                  <a:pt x="1112" y="1641"/>
                  <a:pt x="1106" y="1638"/>
                </a:cubicBezTo>
                <a:cubicBezTo>
                  <a:pt x="1106" y="1638"/>
                  <a:pt x="1106" y="1638"/>
                  <a:pt x="1106" y="1638"/>
                </a:cubicBezTo>
                <a:cubicBezTo>
                  <a:pt x="1084" y="1627"/>
                  <a:pt x="1065" y="1609"/>
                  <a:pt x="1054" y="1585"/>
                </a:cubicBezTo>
                <a:cubicBezTo>
                  <a:pt x="1051" y="1580"/>
                  <a:pt x="1048" y="1574"/>
                  <a:pt x="1047" y="1568"/>
                </a:cubicBezTo>
                <a:lnTo>
                  <a:pt x="917" y="1194"/>
                </a:lnTo>
                <a:close/>
                <a:moveTo>
                  <a:pt x="1593" y="3198"/>
                </a:moveTo>
                <a:lnTo>
                  <a:pt x="1539" y="3355"/>
                </a:lnTo>
                <a:lnTo>
                  <a:pt x="2675" y="3355"/>
                </a:lnTo>
                <a:lnTo>
                  <a:pt x="2675" y="1947"/>
                </a:lnTo>
                <a:cubicBezTo>
                  <a:pt x="2675" y="1881"/>
                  <a:pt x="2729" y="1827"/>
                  <a:pt x="2795" y="1827"/>
                </a:cubicBezTo>
                <a:cubicBezTo>
                  <a:pt x="2861" y="1827"/>
                  <a:pt x="2915" y="1881"/>
                  <a:pt x="2915" y="1947"/>
                </a:cubicBezTo>
                <a:lnTo>
                  <a:pt x="2915" y="3355"/>
                </a:lnTo>
                <a:lnTo>
                  <a:pt x="4051" y="3355"/>
                </a:lnTo>
                <a:lnTo>
                  <a:pt x="3997" y="3198"/>
                </a:lnTo>
                <a:lnTo>
                  <a:pt x="3301" y="3198"/>
                </a:lnTo>
                <a:cubicBezTo>
                  <a:pt x="3235" y="3198"/>
                  <a:pt x="3181" y="3144"/>
                  <a:pt x="3181" y="3078"/>
                </a:cubicBezTo>
                <a:cubicBezTo>
                  <a:pt x="3181" y="3011"/>
                  <a:pt x="3235" y="2958"/>
                  <a:pt x="3301" y="2958"/>
                </a:cubicBezTo>
                <a:lnTo>
                  <a:pt x="4080" y="2958"/>
                </a:lnTo>
                <a:cubicBezTo>
                  <a:pt x="4088" y="2957"/>
                  <a:pt x="4096" y="2958"/>
                  <a:pt x="4104" y="2960"/>
                </a:cubicBezTo>
                <a:cubicBezTo>
                  <a:pt x="4122" y="2963"/>
                  <a:pt x="4138" y="2970"/>
                  <a:pt x="4151" y="2979"/>
                </a:cubicBezTo>
                <a:cubicBezTo>
                  <a:pt x="4166" y="2989"/>
                  <a:pt x="4178" y="3003"/>
                  <a:pt x="4187" y="3019"/>
                </a:cubicBezTo>
                <a:cubicBezTo>
                  <a:pt x="4191" y="3026"/>
                  <a:pt x="4194" y="3033"/>
                  <a:pt x="4197" y="3041"/>
                </a:cubicBezTo>
                <a:lnTo>
                  <a:pt x="4332" y="3433"/>
                </a:lnTo>
                <a:cubicBezTo>
                  <a:pt x="4335" y="3440"/>
                  <a:pt x="4337" y="3448"/>
                  <a:pt x="4338" y="3455"/>
                </a:cubicBezTo>
                <a:cubicBezTo>
                  <a:pt x="4340" y="3469"/>
                  <a:pt x="4340" y="3483"/>
                  <a:pt x="4338" y="3497"/>
                </a:cubicBezTo>
                <a:cubicBezTo>
                  <a:pt x="4335" y="3514"/>
                  <a:pt x="4327" y="3531"/>
                  <a:pt x="4317" y="3545"/>
                </a:cubicBezTo>
                <a:cubicBezTo>
                  <a:pt x="4307" y="3559"/>
                  <a:pt x="4294" y="3571"/>
                  <a:pt x="4279" y="3580"/>
                </a:cubicBezTo>
                <a:cubicBezTo>
                  <a:pt x="4267" y="3586"/>
                  <a:pt x="4253" y="3591"/>
                  <a:pt x="4239" y="3594"/>
                </a:cubicBezTo>
                <a:cubicBezTo>
                  <a:pt x="4232" y="3595"/>
                  <a:pt x="4224" y="3595"/>
                  <a:pt x="4217" y="3595"/>
                </a:cubicBezTo>
                <a:lnTo>
                  <a:pt x="2798" y="3595"/>
                </a:lnTo>
                <a:cubicBezTo>
                  <a:pt x="2796" y="3595"/>
                  <a:pt x="2794" y="3595"/>
                  <a:pt x="2793" y="3595"/>
                </a:cubicBezTo>
                <a:lnTo>
                  <a:pt x="1373" y="3595"/>
                </a:lnTo>
                <a:cubicBezTo>
                  <a:pt x="1372" y="3595"/>
                  <a:pt x="1371" y="3595"/>
                  <a:pt x="1370" y="3595"/>
                </a:cubicBezTo>
                <a:cubicBezTo>
                  <a:pt x="1365" y="3595"/>
                  <a:pt x="1359" y="3595"/>
                  <a:pt x="1354" y="3594"/>
                </a:cubicBezTo>
                <a:cubicBezTo>
                  <a:pt x="1295" y="3586"/>
                  <a:pt x="1250" y="3536"/>
                  <a:pt x="1250" y="3475"/>
                </a:cubicBezTo>
                <a:cubicBezTo>
                  <a:pt x="1250" y="3460"/>
                  <a:pt x="1253" y="3445"/>
                  <a:pt x="1258" y="3432"/>
                </a:cubicBezTo>
                <a:lnTo>
                  <a:pt x="1393" y="3041"/>
                </a:lnTo>
                <a:cubicBezTo>
                  <a:pt x="1396" y="3033"/>
                  <a:pt x="1399" y="3026"/>
                  <a:pt x="1403" y="3019"/>
                </a:cubicBezTo>
                <a:cubicBezTo>
                  <a:pt x="1412" y="3003"/>
                  <a:pt x="1424" y="2990"/>
                  <a:pt x="1438" y="2980"/>
                </a:cubicBezTo>
                <a:cubicBezTo>
                  <a:pt x="1452" y="2970"/>
                  <a:pt x="1468" y="2963"/>
                  <a:pt x="1486" y="2960"/>
                </a:cubicBezTo>
                <a:cubicBezTo>
                  <a:pt x="1494" y="2958"/>
                  <a:pt x="1502" y="2957"/>
                  <a:pt x="1510" y="2958"/>
                </a:cubicBezTo>
                <a:lnTo>
                  <a:pt x="2289" y="2958"/>
                </a:lnTo>
                <a:cubicBezTo>
                  <a:pt x="2355" y="2958"/>
                  <a:pt x="2409" y="3011"/>
                  <a:pt x="2409" y="3078"/>
                </a:cubicBezTo>
                <a:cubicBezTo>
                  <a:pt x="2409" y="3144"/>
                  <a:pt x="2355" y="3198"/>
                  <a:pt x="2289" y="3198"/>
                </a:cubicBezTo>
                <a:lnTo>
                  <a:pt x="1593" y="3198"/>
                </a:lnTo>
                <a:close/>
              </a:path>
            </a:pathLst>
          </a:custGeom>
          <a:solidFill>
            <a:schemeClr val="bg1"/>
          </a:solidFill>
          <a:ln>
            <a:noFill/>
          </a:ln>
        </p:spPr>
        <p:txBody>
          <a:bodyPr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72" name="íš1ïḓê">
            <a:extLst>
              <a:ext uri="{FF2B5EF4-FFF2-40B4-BE49-F238E27FC236}">
                <a16:creationId xmlns:a16="http://schemas.microsoft.com/office/drawing/2014/main" id="{2A93EB50-C845-46B6-88AB-8E456F912642}"/>
              </a:ext>
            </a:extLst>
          </p:cNvPr>
          <p:cNvSpPr/>
          <p:nvPr/>
        </p:nvSpPr>
        <p:spPr bwMode="auto">
          <a:xfrm>
            <a:off x="1545262" y="1732936"/>
            <a:ext cx="668543" cy="687050"/>
          </a:xfrm>
          <a:prstGeom prst="ellipse">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2800" dirty="0">
              <a:solidFill>
                <a:schemeClr val="lt1"/>
              </a:solidFill>
              <a:latin typeface="+mj-lt"/>
            </a:endParaRPr>
          </a:p>
        </p:txBody>
      </p:sp>
      <p:sp>
        <p:nvSpPr>
          <p:cNvPr id="73" name="iṩḻîḑe">
            <a:extLst>
              <a:ext uri="{FF2B5EF4-FFF2-40B4-BE49-F238E27FC236}">
                <a16:creationId xmlns:a16="http://schemas.microsoft.com/office/drawing/2014/main" id="{99A2DA2F-3DD0-4A5C-82D5-E13260038EF8}"/>
              </a:ext>
            </a:extLst>
          </p:cNvPr>
          <p:cNvSpPr/>
          <p:nvPr/>
        </p:nvSpPr>
        <p:spPr bwMode="auto">
          <a:xfrm>
            <a:off x="2282510" y="2101402"/>
            <a:ext cx="2244137" cy="50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6800" rIns="0" bIns="4680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ct val="0"/>
              </a:spcBef>
            </a:pPr>
            <a:r>
              <a:rPr lang="zh-CN" altLang="en-US" sz="1400" dirty="0">
                <a:solidFill>
                  <a:schemeClr val="bg2">
                    <a:lumMod val="50000"/>
                  </a:schemeClr>
                </a:solidFill>
                <a:latin typeface="+mn-ea"/>
              </a:rPr>
              <a:t>请在此输入有关于工作亮点的相关说明，以便于观众更好</a:t>
            </a:r>
            <a:r>
              <a:rPr lang="zh-CN" altLang="en-US" sz="1400">
                <a:solidFill>
                  <a:schemeClr val="bg2">
                    <a:lumMod val="50000"/>
                  </a:schemeClr>
                </a:solidFill>
                <a:latin typeface="+mn-ea"/>
              </a:rPr>
              <a:t>的理解</a:t>
            </a:r>
            <a:endParaRPr lang="zh-CN" altLang="en-US" sz="1400" dirty="0"/>
          </a:p>
        </p:txBody>
      </p:sp>
      <p:sp>
        <p:nvSpPr>
          <p:cNvPr id="74" name="iṡḷidé">
            <a:extLst>
              <a:ext uri="{FF2B5EF4-FFF2-40B4-BE49-F238E27FC236}">
                <a16:creationId xmlns:a16="http://schemas.microsoft.com/office/drawing/2014/main" id="{7E4442BB-5F96-4A81-9869-DB0EF4633D7C}"/>
              </a:ext>
            </a:extLst>
          </p:cNvPr>
          <p:cNvSpPr txBox="1"/>
          <p:nvPr/>
        </p:nvSpPr>
        <p:spPr bwMode="auto">
          <a:xfrm>
            <a:off x="2282510" y="1730469"/>
            <a:ext cx="1842873" cy="3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bIns="4680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zh-CN" altLang="en-US" sz="2000" b="1">
                <a:solidFill>
                  <a:schemeClr val="accent1">
                    <a:lumMod val="75000"/>
                  </a:schemeClr>
                </a:solidFill>
                <a:latin typeface="+mj-ea"/>
                <a:ea typeface="+mj-ea"/>
              </a:rPr>
              <a:t>经验充足</a:t>
            </a:r>
            <a:endParaRPr lang="zh-CN" altLang="en-US" sz="2000" b="1" dirty="0">
              <a:solidFill>
                <a:schemeClr val="accent1">
                  <a:lumMod val="75000"/>
                </a:schemeClr>
              </a:solidFill>
              <a:latin typeface="+mj-ea"/>
              <a:ea typeface="+mj-ea"/>
            </a:endParaRPr>
          </a:p>
        </p:txBody>
      </p:sp>
      <p:sp>
        <p:nvSpPr>
          <p:cNvPr id="75" name="íşḷîḋè">
            <a:extLst>
              <a:ext uri="{FF2B5EF4-FFF2-40B4-BE49-F238E27FC236}">
                <a16:creationId xmlns:a16="http://schemas.microsoft.com/office/drawing/2014/main" id="{92485B8A-78BC-4502-88C8-4CE30D56FA5A}"/>
              </a:ext>
            </a:extLst>
          </p:cNvPr>
          <p:cNvSpPr/>
          <p:nvPr/>
        </p:nvSpPr>
        <p:spPr bwMode="auto">
          <a:xfrm>
            <a:off x="1683103" y="1885375"/>
            <a:ext cx="403077" cy="395054"/>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p:spPr>
        <p:txBody>
          <a:bodyPr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67" name="iśļîḓè">
            <a:extLst>
              <a:ext uri="{FF2B5EF4-FFF2-40B4-BE49-F238E27FC236}">
                <a16:creationId xmlns:a16="http://schemas.microsoft.com/office/drawing/2014/main" id="{EF4E405B-87BE-40E5-91D6-D7CFBBFEDE6B}"/>
              </a:ext>
            </a:extLst>
          </p:cNvPr>
          <p:cNvSpPr/>
          <p:nvPr/>
        </p:nvSpPr>
        <p:spPr bwMode="auto">
          <a:xfrm>
            <a:off x="8102361" y="5087856"/>
            <a:ext cx="2267325" cy="50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6800" rIns="0" bIns="4680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ct val="0"/>
              </a:spcBef>
            </a:pPr>
            <a:r>
              <a:rPr lang="zh-CN" altLang="en-US" sz="1400" dirty="0">
                <a:solidFill>
                  <a:schemeClr val="bg2">
                    <a:lumMod val="50000"/>
                  </a:schemeClr>
                </a:solidFill>
                <a:latin typeface="+mn-ea"/>
              </a:rPr>
              <a:t>请在此输入有关于工作亮点的相关说明，以便于观众更好</a:t>
            </a:r>
            <a:r>
              <a:rPr lang="zh-CN" altLang="en-US" sz="1400">
                <a:solidFill>
                  <a:schemeClr val="bg2">
                    <a:lumMod val="50000"/>
                  </a:schemeClr>
                </a:solidFill>
                <a:latin typeface="+mn-ea"/>
              </a:rPr>
              <a:t>的理解</a:t>
            </a:r>
            <a:endParaRPr lang="zh-CN" altLang="en-US" sz="1400" dirty="0"/>
          </a:p>
        </p:txBody>
      </p:sp>
      <p:sp>
        <p:nvSpPr>
          <p:cNvPr id="68" name="íṧlíḋé">
            <a:extLst>
              <a:ext uri="{FF2B5EF4-FFF2-40B4-BE49-F238E27FC236}">
                <a16:creationId xmlns:a16="http://schemas.microsoft.com/office/drawing/2014/main" id="{F1C9F033-966C-46C7-96D6-B5BABC0219BB}"/>
              </a:ext>
            </a:extLst>
          </p:cNvPr>
          <p:cNvSpPr txBox="1"/>
          <p:nvPr/>
        </p:nvSpPr>
        <p:spPr bwMode="auto">
          <a:xfrm>
            <a:off x="8102361" y="4716924"/>
            <a:ext cx="1842873" cy="3709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46800" rIns="0" bIns="4680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zh-CN" altLang="en-US" sz="2000" b="1">
                <a:solidFill>
                  <a:schemeClr val="accent1">
                    <a:lumMod val="75000"/>
                  </a:schemeClr>
                </a:solidFill>
                <a:latin typeface="+mj-ea"/>
                <a:ea typeface="+mj-ea"/>
              </a:rPr>
              <a:t>在谈项目</a:t>
            </a:r>
            <a:endParaRPr lang="zh-CN" altLang="en-US" sz="2000" b="1" dirty="0">
              <a:solidFill>
                <a:schemeClr val="accent1">
                  <a:lumMod val="75000"/>
                </a:schemeClr>
              </a:solidFill>
              <a:latin typeface="+mj-ea"/>
              <a:ea typeface="+mj-ea"/>
            </a:endParaRPr>
          </a:p>
        </p:txBody>
      </p:sp>
      <p:grpSp>
        <p:nvGrpSpPr>
          <p:cNvPr id="69" name="ï$ļïdê">
            <a:extLst>
              <a:ext uri="{FF2B5EF4-FFF2-40B4-BE49-F238E27FC236}">
                <a16:creationId xmlns:a16="http://schemas.microsoft.com/office/drawing/2014/main" id="{541B9391-5EC8-45ED-8AE0-D36C5A55E555}"/>
              </a:ext>
            </a:extLst>
          </p:cNvPr>
          <p:cNvGrpSpPr/>
          <p:nvPr/>
        </p:nvGrpSpPr>
        <p:grpSpPr>
          <a:xfrm>
            <a:off x="7371347" y="4721785"/>
            <a:ext cx="668543" cy="687050"/>
            <a:chOff x="7564142" y="4769789"/>
            <a:chExt cx="764746" cy="764746"/>
          </a:xfrm>
        </p:grpSpPr>
        <p:sp>
          <p:nvSpPr>
            <p:cNvPr id="70" name="îśḻiḋe">
              <a:extLst>
                <a:ext uri="{FF2B5EF4-FFF2-40B4-BE49-F238E27FC236}">
                  <a16:creationId xmlns:a16="http://schemas.microsoft.com/office/drawing/2014/main" id="{61424836-0390-41BD-A03B-A5F2222DB0B0}"/>
                </a:ext>
              </a:extLst>
            </p:cNvPr>
            <p:cNvSpPr/>
            <p:nvPr/>
          </p:nvSpPr>
          <p:spPr bwMode="auto">
            <a:xfrm>
              <a:off x="7564142" y="4769789"/>
              <a:ext cx="764746" cy="764746"/>
            </a:xfrm>
            <a:prstGeom prst="ellipse">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2800" dirty="0">
                <a:solidFill>
                  <a:schemeClr val="lt1"/>
                </a:solidFill>
                <a:latin typeface="+mj-lt"/>
              </a:endParaRPr>
            </a:p>
          </p:txBody>
        </p:sp>
        <p:sp>
          <p:nvSpPr>
            <p:cNvPr id="71" name="ïs1ïḍê">
              <a:extLst>
                <a:ext uri="{FF2B5EF4-FFF2-40B4-BE49-F238E27FC236}">
                  <a16:creationId xmlns:a16="http://schemas.microsoft.com/office/drawing/2014/main" id="{D1DBA790-3C44-4439-AA21-5227E4F674D1}"/>
                </a:ext>
              </a:extLst>
            </p:cNvPr>
            <p:cNvSpPr/>
            <p:nvPr/>
          </p:nvSpPr>
          <p:spPr bwMode="auto">
            <a:xfrm>
              <a:off x="7715975" y="4921969"/>
              <a:ext cx="461080" cy="460387"/>
            </a:xfrm>
            <a:custGeom>
              <a:avLst/>
              <a:gdLst>
                <a:gd name="T0" fmla="*/ 6794 w 6860"/>
                <a:gd name="T1" fmla="*/ 3307 h 6860"/>
                <a:gd name="T2" fmla="*/ 5828 w 6860"/>
                <a:gd name="T3" fmla="*/ 2341 h 6860"/>
                <a:gd name="T4" fmla="*/ 5586 w 6860"/>
                <a:gd name="T5" fmla="*/ 2341 h 6860"/>
                <a:gd name="T6" fmla="*/ 5586 w 6860"/>
                <a:gd name="T7" fmla="*/ 2582 h 6860"/>
                <a:gd name="T8" fmla="*/ 6261 w 6860"/>
                <a:gd name="T9" fmla="*/ 3257 h 6860"/>
                <a:gd name="T10" fmla="*/ 3601 w 6860"/>
                <a:gd name="T11" fmla="*/ 3257 h 6860"/>
                <a:gd name="T12" fmla="*/ 3601 w 6860"/>
                <a:gd name="T13" fmla="*/ 600 h 6860"/>
                <a:gd name="T14" fmla="*/ 4276 w 6860"/>
                <a:gd name="T15" fmla="*/ 1275 h 6860"/>
                <a:gd name="T16" fmla="*/ 4517 w 6860"/>
                <a:gd name="T17" fmla="*/ 1275 h 6860"/>
                <a:gd name="T18" fmla="*/ 4517 w 6860"/>
                <a:gd name="T19" fmla="*/ 1033 h 6860"/>
                <a:gd name="T20" fmla="*/ 3551 w 6860"/>
                <a:gd name="T21" fmla="*/ 67 h 6860"/>
                <a:gd name="T22" fmla="*/ 3310 w 6860"/>
                <a:gd name="T23" fmla="*/ 67 h 6860"/>
                <a:gd name="T24" fmla="*/ 2343 w 6860"/>
                <a:gd name="T25" fmla="*/ 1033 h 6860"/>
                <a:gd name="T26" fmla="*/ 2343 w 6860"/>
                <a:gd name="T27" fmla="*/ 1275 h 6860"/>
                <a:gd name="T28" fmla="*/ 2585 w 6860"/>
                <a:gd name="T29" fmla="*/ 1275 h 6860"/>
                <a:gd name="T30" fmla="*/ 3260 w 6860"/>
                <a:gd name="T31" fmla="*/ 600 h 6860"/>
                <a:gd name="T32" fmla="*/ 3260 w 6860"/>
                <a:gd name="T33" fmla="*/ 3257 h 6860"/>
                <a:gd name="T34" fmla="*/ 600 w 6860"/>
                <a:gd name="T35" fmla="*/ 3257 h 6860"/>
                <a:gd name="T36" fmla="*/ 1275 w 6860"/>
                <a:gd name="T37" fmla="*/ 2583 h 6860"/>
                <a:gd name="T38" fmla="*/ 1275 w 6860"/>
                <a:gd name="T39" fmla="*/ 2341 h 6860"/>
                <a:gd name="T40" fmla="*/ 1033 w 6860"/>
                <a:gd name="T41" fmla="*/ 2341 h 6860"/>
                <a:gd name="T42" fmla="*/ 67 w 6860"/>
                <a:gd name="T43" fmla="*/ 3307 h 6860"/>
                <a:gd name="T44" fmla="*/ 67 w 6860"/>
                <a:gd name="T45" fmla="*/ 3549 h 6860"/>
                <a:gd name="T46" fmla="*/ 1033 w 6860"/>
                <a:gd name="T47" fmla="*/ 4515 h 6860"/>
                <a:gd name="T48" fmla="*/ 1275 w 6860"/>
                <a:gd name="T49" fmla="*/ 4515 h 6860"/>
                <a:gd name="T50" fmla="*/ 1275 w 6860"/>
                <a:gd name="T51" fmla="*/ 4273 h 6860"/>
                <a:gd name="T52" fmla="*/ 600 w 6860"/>
                <a:gd name="T53" fmla="*/ 3599 h 6860"/>
                <a:gd name="T54" fmla="*/ 3260 w 6860"/>
                <a:gd name="T55" fmla="*/ 3599 h 6860"/>
                <a:gd name="T56" fmla="*/ 3260 w 6860"/>
                <a:gd name="T57" fmla="*/ 6261 h 6860"/>
                <a:gd name="T58" fmla="*/ 2585 w 6860"/>
                <a:gd name="T59" fmla="*/ 5586 h 6860"/>
                <a:gd name="T60" fmla="*/ 2344 w 6860"/>
                <a:gd name="T61" fmla="*/ 5586 h 6860"/>
                <a:gd name="T62" fmla="*/ 2344 w 6860"/>
                <a:gd name="T63" fmla="*/ 5827 h 6860"/>
                <a:gd name="T64" fmla="*/ 3310 w 6860"/>
                <a:gd name="T65" fmla="*/ 6794 h 6860"/>
                <a:gd name="T66" fmla="*/ 3551 w 6860"/>
                <a:gd name="T67" fmla="*/ 6794 h 6860"/>
                <a:gd name="T68" fmla="*/ 4517 w 6860"/>
                <a:gd name="T69" fmla="*/ 5828 h 6860"/>
                <a:gd name="T70" fmla="*/ 4517 w 6860"/>
                <a:gd name="T71" fmla="*/ 5586 h 6860"/>
                <a:gd name="T72" fmla="*/ 4276 w 6860"/>
                <a:gd name="T73" fmla="*/ 5586 h 6860"/>
                <a:gd name="T74" fmla="*/ 3601 w 6860"/>
                <a:gd name="T75" fmla="*/ 6261 h 6860"/>
                <a:gd name="T76" fmla="*/ 3601 w 6860"/>
                <a:gd name="T77" fmla="*/ 3599 h 6860"/>
                <a:gd name="T78" fmla="*/ 6261 w 6860"/>
                <a:gd name="T79" fmla="*/ 3599 h 6860"/>
                <a:gd name="T80" fmla="*/ 5586 w 6860"/>
                <a:gd name="T81" fmla="*/ 4273 h 6860"/>
                <a:gd name="T82" fmla="*/ 5586 w 6860"/>
                <a:gd name="T83" fmla="*/ 4515 h 6860"/>
                <a:gd name="T84" fmla="*/ 5828 w 6860"/>
                <a:gd name="T85" fmla="*/ 4515 h 6860"/>
                <a:gd name="T86" fmla="*/ 6794 w 6860"/>
                <a:gd name="T87" fmla="*/ 3549 h 6860"/>
                <a:gd name="T88" fmla="*/ 6794 w 6860"/>
                <a:gd name="T89" fmla="*/ 3307 h 6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60" h="6860">
                  <a:moveTo>
                    <a:pt x="6794" y="3307"/>
                  </a:moveTo>
                  <a:lnTo>
                    <a:pt x="5828" y="2341"/>
                  </a:lnTo>
                  <a:cubicBezTo>
                    <a:pt x="5761" y="2274"/>
                    <a:pt x="5653" y="2274"/>
                    <a:pt x="5586" y="2341"/>
                  </a:cubicBezTo>
                  <a:cubicBezTo>
                    <a:pt x="5519" y="2408"/>
                    <a:pt x="5519" y="2516"/>
                    <a:pt x="5586" y="2582"/>
                  </a:cubicBezTo>
                  <a:lnTo>
                    <a:pt x="6261" y="3257"/>
                  </a:lnTo>
                  <a:lnTo>
                    <a:pt x="3601" y="3257"/>
                  </a:lnTo>
                  <a:lnTo>
                    <a:pt x="3601" y="600"/>
                  </a:lnTo>
                  <a:lnTo>
                    <a:pt x="4276" y="1275"/>
                  </a:lnTo>
                  <a:cubicBezTo>
                    <a:pt x="4343" y="1342"/>
                    <a:pt x="4450" y="1342"/>
                    <a:pt x="4517" y="1275"/>
                  </a:cubicBezTo>
                  <a:cubicBezTo>
                    <a:pt x="4584" y="1208"/>
                    <a:pt x="4584" y="1100"/>
                    <a:pt x="4517" y="1033"/>
                  </a:cubicBezTo>
                  <a:lnTo>
                    <a:pt x="3551" y="67"/>
                  </a:lnTo>
                  <a:cubicBezTo>
                    <a:pt x="3484" y="0"/>
                    <a:pt x="3376" y="0"/>
                    <a:pt x="3310" y="67"/>
                  </a:cubicBezTo>
                  <a:lnTo>
                    <a:pt x="2343" y="1033"/>
                  </a:lnTo>
                  <a:cubicBezTo>
                    <a:pt x="2277" y="1100"/>
                    <a:pt x="2277" y="1208"/>
                    <a:pt x="2343" y="1275"/>
                  </a:cubicBezTo>
                  <a:cubicBezTo>
                    <a:pt x="2410" y="1342"/>
                    <a:pt x="2518" y="1342"/>
                    <a:pt x="2585" y="1275"/>
                  </a:cubicBezTo>
                  <a:lnTo>
                    <a:pt x="3260" y="600"/>
                  </a:lnTo>
                  <a:lnTo>
                    <a:pt x="3260" y="3257"/>
                  </a:lnTo>
                  <a:lnTo>
                    <a:pt x="600" y="3257"/>
                  </a:lnTo>
                  <a:lnTo>
                    <a:pt x="1275" y="2583"/>
                  </a:lnTo>
                  <a:cubicBezTo>
                    <a:pt x="1342" y="2516"/>
                    <a:pt x="1342" y="2408"/>
                    <a:pt x="1275" y="2341"/>
                  </a:cubicBezTo>
                  <a:cubicBezTo>
                    <a:pt x="1208" y="2274"/>
                    <a:pt x="1100" y="2274"/>
                    <a:pt x="1033" y="2341"/>
                  </a:cubicBezTo>
                  <a:lnTo>
                    <a:pt x="67" y="3307"/>
                  </a:lnTo>
                  <a:cubicBezTo>
                    <a:pt x="0" y="3374"/>
                    <a:pt x="0" y="3482"/>
                    <a:pt x="67" y="3549"/>
                  </a:cubicBezTo>
                  <a:lnTo>
                    <a:pt x="1033" y="4515"/>
                  </a:lnTo>
                  <a:cubicBezTo>
                    <a:pt x="1100" y="4582"/>
                    <a:pt x="1208" y="4582"/>
                    <a:pt x="1275" y="4515"/>
                  </a:cubicBezTo>
                  <a:cubicBezTo>
                    <a:pt x="1342" y="4448"/>
                    <a:pt x="1342" y="4340"/>
                    <a:pt x="1275" y="4273"/>
                  </a:cubicBezTo>
                  <a:lnTo>
                    <a:pt x="600" y="3599"/>
                  </a:lnTo>
                  <a:lnTo>
                    <a:pt x="3260" y="3599"/>
                  </a:lnTo>
                  <a:lnTo>
                    <a:pt x="3260" y="6261"/>
                  </a:lnTo>
                  <a:lnTo>
                    <a:pt x="2585" y="5586"/>
                  </a:lnTo>
                  <a:cubicBezTo>
                    <a:pt x="2518" y="5519"/>
                    <a:pt x="2410" y="5519"/>
                    <a:pt x="2344" y="5586"/>
                  </a:cubicBezTo>
                  <a:cubicBezTo>
                    <a:pt x="2277" y="5653"/>
                    <a:pt x="2277" y="5761"/>
                    <a:pt x="2344" y="5827"/>
                  </a:cubicBezTo>
                  <a:lnTo>
                    <a:pt x="3310" y="6794"/>
                  </a:lnTo>
                  <a:cubicBezTo>
                    <a:pt x="3376" y="6860"/>
                    <a:pt x="3484" y="6860"/>
                    <a:pt x="3551" y="6794"/>
                  </a:cubicBezTo>
                  <a:lnTo>
                    <a:pt x="4517" y="5828"/>
                  </a:lnTo>
                  <a:cubicBezTo>
                    <a:pt x="4584" y="5761"/>
                    <a:pt x="4584" y="5653"/>
                    <a:pt x="4517" y="5586"/>
                  </a:cubicBezTo>
                  <a:cubicBezTo>
                    <a:pt x="4451" y="5519"/>
                    <a:pt x="4343" y="5519"/>
                    <a:pt x="4276" y="5586"/>
                  </a:cubicBezTo>
                  <a:lnTo>
                    <a:pt x="3601" y="6261"/>
                  </a:lnTo>
                  <a:lnTo>
                    <a:pt x="3601" y="3599"/>
                  </a:lnTo>
                  <a:lnTo>
                    <a:pt x="6261" y="3599"/>
                  </a:lnTo>
                  <a:lnTo>
                    <a:pt x="5586" y="4273"/>
                  </a:lnTo>
                  <a:cubicBezTo>
                    <a:pt x="5519" y="4340"/>
                    <a:pt x="5519" y="4448"/>
                    <a:pt x="5586" y="4515"/>
                  </a:cubicBezTo>
                  <a:cubicBezTo>
                    <a:pt x="5653" y="4582"/>
                    <a:pt x="5761" y="4582"/>
                    <a:pt x="5828" y="4515"/>
                  </a:cubicBezTo>
                  <a:lnTo>
                    <a:pt x="6794" y="3549"/>
                  </a:lnTo>
                  <a:cubicBezTo>
                    <a:pt x="6860" y="3482"/>
                    <a:pt x="6860" y="3374"/>
                    <a:pt x="6794" y="3307"/>
                  </a:cubicBezTo>
                  <a:close/>
                </a:path>
              </a:pathLst>
            </a:custGeom>
            <a:solidFill>
              <a:schemeClr val="bg1"/>
            </a:solidFill>
            <a:ln>
              <a:noFill/>
            </a:ln>
          </p:spPr>
          <p:txBody>
            <a:bodyPr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46" name="iṩḻîḑe">
            <a:extLst>
              <a:ext uri="{FF2B5EF4-FFF2-40B4-BE49-F238E27FC236}">
                <a16:creationId xmlns:a16="http://schemas.microsoft.com/office/drawing/2014/main" id="{41E27C11-312F-4C1D-A027-F1485F7D55D3}"/>
              </a:ext>
            </a:extLst>
          </p:cNvPr>
          <p:cNvSpPr/>
          <p:nvPr/>
        </p:nvSpPr>
        <p:spPr bwMode="auto">
          <a:xfrm>
            <a:off x="1545261" y="3593200"/>
            <a:ext cx="2658134" cy="50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6800" rIns="0" bIns="4680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ct val="0"/>
              </a:spcBef>
            </a:pPr>
            <a:r>
              <a:rPr lang="zh-CN" altLang="en-US" sz="1200" dirty="0">
                <a:solidFill>
                  <a:schemeClr val="bg1"/>
                </a:solidFill>
                <a:latin typeface="+mn-ea"/>
              </a:rPr>
              <a:t>请在此输入有关于工作亮点的相关说明，以便于观众更好的理解，输入文字时可以</a:t>
            </a:r>
            <a:r>
              <a:rPr lang="zh-CN" altLang="en-US" sz="1200">
                <a:solidFill>
                  <a:schemeClr val="bg1"/>
                </a:solidFill>
                <a:latin typeface="+mn-ea"/>
              </a:rPr>
              <a:t>直接复制</a:t>
            </a:r>
            <a:endParaRPr lang="zh-CN" altLang="en-US" sz="1200" dirty="0">
              <a:solidFill>
                <a:schemeClr val="bg1"/>
              </a:solidFill>
            </a:endParaRPr>
          </a:p>
        </p:txBody>
      </p:sp>
      <p:sp>
        <p:nvSpPr>
          <p:cNvPr id="47" name="iṡḷidé">
            <a:extLst>
              <a:ext uri="{FF2B5EF4-FFF2-40B4-BE49-F238E27FC236}">
                <a16:creationId xmlns:a16="http://schemas.microsoft.com/office/drawing/2014/main" id="{DE2FEDAA-12EB-4D63-AEC9-A46FA90234B9}"/>
              </a:ext>
            </a:extLst>
          </p:cNvPr>
          <p:cNvSpPr txBox="1"/>
          <p:nvPr/>
        </p:nvSpPr>
        <p:spPr bwMode="auto">
          <a:xfrm>
            <a:off x="1545261" y="3222267"/>
            <a:ext cx="1842873" cy="3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bIns="4680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zh-CN" altLang="en-US" sz="2000" dirty="0">
                <a:solidFill>
                  <a:schemeClr val="bg1"/>
                </a:solidFill>
                <a:latin typeface="+mj-ea"/>
                <a:ea typeface="+mj-ea"/>
              </a:rPr>
              <a:t>关键词标题</a:t>
            </a:r>
            <a:endParaRPr lang="en-US" altLang="zh-CN" sz="2000" dirty="0">
              <a:solidFill>
                <a:schemeClr val="bg1"/>
              </a:solidFill>
              <a:latin typeface="+mj-ea"/>
              <a:ea typeface="+mj-ea"/>
            </a:endParaRPr>
          </a:p>
        </p:txBody>
      </p:sp>
      <p:sp>
        <p:nvSpPr>
          <p:cNvPr id="49" name="iṩḻîḑe">
            <a:extLst>
              <a:ext uri="{FF2B5EF4-FFF2-40B4-BE49-F238E27FC236}">
                <a16:creationId xmlns:a16="http://schemas.microsoft.com/office/drawing/2014/main" id="{B9052553-2002-44AF-B184-267B837C27A0}"/>
              </a:ext>
            </a:extLst>
          </p:cNvPr>
          <p:cNvSpPr/>
          <p:nvPr/>
        </p:nvSpPr>
        <p:spPr bwMode="auto">
          <a:xfrm>
            <a:off x="7610658" y="3593200"/>
            <a:ext cx="2658134" cy="50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6800" rIns="0" bIns="4680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ct val="0"/>
              </a:spcBef>
            </a:pPr>
            <a:r>
              <a:rPr lang="zh-CN" altLang="en-US" sz="1200" dirty="0">
                <a:solidFill>
                  <a:schemeClr val="bg1"/>
                </a:solidFill>
                <a:latin typeface="+mn-ea"/>
              </a:rPr>
              <a:t>请在此输入有关于工作亮点的相关说明，以便于观众更好的理解，输入文字时可以</a:t>
            </a:r>
            <a:r>
              <a:rPr lang="zh-CN" altLang="en-US" sz="1200">
                <a:solidFill>
                  <a:schemeClr val="bg1"/>
                </a:solidFill>
                <a:latin typeface="+mn-ea"/>
              </a:rPr>
              <a:t>直接复制</a:t>
            </a:r>
            <a:endParaRPr lang="zh-CN" altLang="en-US" sz="1200" dirty="0">
              <a:solidFill>
                <a:schemeClr val="bg1"/>
              </a:solidFill>
            </a:endParaRPr>
          </a:p>
        </p:txBody>
      </p:sp>
      <p:sp>
        <p:nvSpPr>
          <p:cNvPr id="50" name="iṡḷidé">
            <a:extLst>
              <a:ext uri="{FF2B5EF4-FFF2-40B4-BE49-F238E27FC236}">
                <a16:creationId xmlns:a16="http://schemas.microsoft.com/office/drawing/2014/main" id="{54B79BAD-B90C-4773-8AB9-6000B8821633}"/>
              </a:ext>
            </a:extLst>
          </p:cNvPr>
          <p:cNvSpPr txBox="1"/>
          <p:nvPr/>
        </p:nvSpPr>
        <p:spPr bwMode="auto">
          <a:xfrm>
            <a:off x="7610658" y="3222267"/>
            <a:ext cx="1842873" cy="3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bIns="4680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zh-CN" altLang="en-US" sz="2000" dirty="0">
                <a:solidFill>
                  <a:schemeClr val="bg1"/>
                </a:solidFill>
                <a:latin typeface="+mj-ea"/>
                <a:ea typeface="+mj-ea"/>
              </a:rPr>
              <a:t>关键词标题</a:t>
            </a:r>
            <a:endParaRPr lang="en-US" altLang="zh-CN" sz="2000" dirty="0">
              <a:solidFill>
                <a:schemeClr val="bg1"/>
              </a:solidFill>
              <a:latin typeface="+mj-ea"/>
              <a:ea typeface="+mj-ea"/>
            </a:endParaRPr>
          </a:p>
        </p:txBody>
      </p:sp>
      <p:sp>
        <p:nvSpPr>
          <p:cNvPr id="5" name="椭圆 4">
            <a:extLst>
              <a:ext uri="{FF2B5EF4-FFF2-40B4-BE49-F238E27FC236}">
                <a16:creationId xmlns:a16="http://schemas.microsoft.com/office/drawing/2014/main" id="{2270808E-FD15-4B0F-8976-B657EC65F873}"/>
              </a:ext>
            </a:extLst>
          </p:cNvPr>
          <p:cNvSpPr/>
          <p:nvPr/>
        </p:nvSpPr>
        <p:spPr>
          <a:xfrm>
            <a:off x="5296423" y="3020244"/>
            <a:ext cx="1211238" cy="12112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ïślïḋè">
            <a:extLst>
              <a:ext uri="{FF2B5EF4-FFF2-40B4-BE49-F238E27FC236}">
                <a16:creationId xmlns:a16="http://schemas.microsoft.com/office/drawing/2014/main" id="{205DF598-B162-4AE3-B176-0F4AEB7CCD1C}"/>
              </a:ext>
            </a:extLst>
          </p:cNvPr>
          <p:cNvSpPr/>
          <p:nvPr/>
        </p:nvSpPr>
        <p:spPr>
          <a:xfrm>
            <a:off x="4542220" y="2251251"/>
            <a:ext cx="1742128" cy="1379713"/>
          </a:xfrm>
          <a:custGeom>
            <a:avLst/>
            <a:gdLst/>
            <a:ahLst/>
            <a:cxnLst>
              <a:cxn ang="0">
                <a:pos x="wd2" y="hd2"/>
              </a:cxn>
              <a:cxn ang="5400000">
                <a:pos x="wd2" y="hd2"/>
              </a:cxn>
              <a:cxn ang="10800000">
                <a:pos x="wd2" y="hd2"/>
              </a:cxn>
              <a:cxn ang="16200000">
                <a:pos x="wd2" y="hd2"/>
              </a:cxn>
            </a:cxnLst>
            <a:rect l="0" t="0" r="r" b="b"/>
            <a:pathLst>
              <a:path w="21536" h="20927" extrusionOk="0">
                <a:moveTo>
                  <a:pt x="3175" y="20927"/>
                </a:moveTo>
                <a:cubicBezTo>
                  <a:pt x="1213" y="18404"/>
                  <a:pt x="80" y="15038"/>
                  <a:pt x="4" y="11505"/>
                </a:cubicBezTo>
                <a:cubicBezTo>
                  <a:pt x="-64" y="8351"/>
                  <a:pt x="719" y="5260"/>
                  <a:pt x="2225" y="2740"/>
                </a:cubicBezTo>
                <a:cubicBezTo>
                  <a:pt x="4976" y="130"/>
                  <a:pt x="8549" y="-673"/>
                  <a:pt x="11844" y="579"/>
                </a:cubicBezTo>
                <a:cubicBezTo>
                  <a:pt x="14275" y="1503"/>
                  <a:pt x="16303" y="3401"/>
                  <a:pt x="17896" y="5704"/>
                </a:cubicBezTo>
                <a:cubicBezTo>
                  <a:pt x="19653" y="8242"/>
                  <a:pt x="20927" y="11334"/>
                  <a:pt x="21536" y="14769"/>
                </a:cubicBezTo>
                <a:cubicBezTo>
                  <a:pt x="18049" y="13574"/>
                  <a:pt x="14364" y="13660"/>
                  <a:pt x="10915" y="15017"/>
                </a:cubicBezTo>
                <a:cubicBezTo>
                  <a:pt x="7993" y="16167"/>
                  <a:pt x="5337" y="18195"/>
                  <a:pt x="3175" y="20927"/>
                </a:cubicBezTo>
                <a:close/>
              </a:path>
            </a:pathLst>
          </a:cu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800">
              <a:solidFill>
                <a:schemeClr val="lt1"/>
              </a:solidFill>
              <a:latin typeface="+mj-lt"/>
            </a:endParaRPr>
          </a:p>
        </p:txBody>
      </p:sp>
      <p:sp>
        <p:nvSpPr>
          <p:cNvPr id="91" name="ïSļídè">
            <a:extLst>
              <a:ext uri="{FF2B5EF4-FFF2-40B4-BE49-F238E27FC236}">
                <a16:creationId xmlns:a16="http://schemas.microsoft.com/office/drawing/2014/main" id="{2C6D31A1-4936-4F91-8C3E-F6898071D667}"/>
              </a:ext>
            </a:extLst>
          </p:cNvPr>
          <p:cNvSpPr/>
          <p:nvPr/>
        </p:nvSpPr>
        <p:spPr>
          <a:xfrm rot="5400000">
            <a:off x="5664214" y="2474642"/>
            <a:ext cx="1787066" cy="1342437"/>
          </a:xfrm>
          <a:custGeom>
            <a:avLst/>
            <a:gdLst/>
            <a:ahLst/>
            <a:cxnLst>
              <a:cxn ang="0">
                <a:pos x="wd2" y="hd2"/>
              </a:cxn>
              <a:cxn ang="5400000">
                <a:pos x="wd2" y="hd2"/>
              </a:cxn>
              <a:cxn ang="10800000">
                <a:pos x="wd2" y="hd2"/>
              </a:cxn>
              <a:cxn ang="16200000">
                <a:pos x="wd2" y="hd2"/>
              </a:cxn>
            </a:cxnLst>
            <a:rect l="0" t="0" r="r" b="b"/>
            <a:pathLst>
              <a:path w="21536" h="20928" extrusionOk="0">
                <a:moveTo>
                  <a:pt x="3181" y="20928"/>
                </a:moveTo>
                <a:cubicBezTo>
                  <a:pt x="1215" y="18404"/>
                  <a:pt x="80" y="15038"/>
                  <a:pt x="4" y="11505"/>
                </a:cubicBezTo>
                <a:cubicBezTo>
                  <a:pt x="-64" y="8350"/>
                  <a:pt x="721" y="5259"/>
                  <a:pt x="2230" y="2738"/>
                </a:cubicBezTo>
                <a:cubicBezTo>
                  <a:pt x="4986" y="131"/>
                  <a:pt x="8565" y="-672"/>
                  <a:pt x="11866" y="578"/>
                </a:cubicBezTo>
                <a:cubicBezTo>
                  <a:pt x="14303" y="1500"/>
                  <a:pt x="16336" y="3396"/>
                  <a:pt x="17929" y="5703"/>
                </a:cubicBezTo>
                <a:cubicBezTo>
                  <a:pt x="19682" y="8240"/>
                  <a:pt x="20946" y="11335"/>
                  <a:pt x="21536" y="14770"/>
                </a:cubicBezTo>
                <a:cubicBezTo>
                  <a:pt x="18028" y="13581"/>
                  <a:pt x="14322" y="13682"/>
                  <a:pt x="10858" y="15061"/>
                </a:cubicBezTo>
                <a:cubicBezTo>
                  <a:pt x="7962" y="16214"/>
                  <a:pt x="5329" y="18226"/>
                  <a:pt x="3181" y="20928"/>
                </a:cubicBezTo>
                <a:close/>
              </a:path>
            </a:pathLst>
          </a:cu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800">
              <a:solidFill>
                <a:schemeClr val="lt1"/>
              </a:solidFill>
              <a:latin typeface="+mj-lt"/>
            </a:endParaRPr>
          </a:p>
        </p:txBody>
      </p:sp>
      <p:sp>
        <p:nvSpPr>
          <p:cNvPr id="92" name="íŝ1iḓê">
            <a:extLst>
              <a:ext uri="{FF2B5EF4-FFF2-40B4-BE49-F238E27FC236}">
                <a16:creationId xmlns:a16="http://schemas.microsoft.com/office/drawing/2014/main" id="{171100B8-5ECB-4F13-AA64-B9D7B99F2458}"/>
              </a:ext>
            </a:extLst>
          </p:cNvPr>
          <p:cNvSpPr/>
          <p:nvPr/>
        </p:nvSpPr>
        <p:spPr>
          <a:xfrm rot="10800000">
            <a:off x="5486035" y="3633847"/>
            <a:ext cx="1738932" cy="1379596"/>
          </a:xfrm>
          <a:custGeom>
            <a:avLst/>
            <a:gdLst/>
            <a:ahLst/>
            <a:cxnLst>
              <a:cxn ang="0">
                <a:pos x="wd2" y="hd2"/>
              </a:cxn>
              <a:cxn ang="5400000">
                <a:pos x="wd2" y="hd2"/>
              </a:cxn>
              <a:cxn ang="10800000">
                <a:pos x="wd2" y="hd2"/>
              </a:cxn>
              <a:cxn ang="16200000">
                <a:pos x="wd2" y="hd2"/>
              </a:cxn>
            </a:cxnLst>
            <a:rect l="0" t="0" r="r" b="b"/>
            <a:pathLst>
              <a:path w="21536" h="20928" extrusionOk="0">
                <a:moveTo>
                  <a:pt x="3181" y="20928"/>
                </a:moveTo>
                <a:cubicBezTo>
                  <a:pt x="1215" y="18404"/>
                  <a:pt x="80" y="15038"/>
                  <a:pt x="4" y="11505"/>
                </a:cubicBezTo>
                <a:cubicBezTo>
                  <a:pt x="-64" y="8350"/>
                  <a:pt x="721" y="5259"/>
                  <a:pt x="2230" y="2738"/>
                </a:cubicBezTo>
                <a:cubicBezTo>
                  <a:pt x="4986" y="131"/>
                  <a:pt x="8565" y="-672"/>
                  <a:pt x="11866" y="578"/>
                </a:cubicBezTo>
                <a:cubicBezTo>
                  <a:pt x="14303" y="1500"/>
                  <a:pt x="16336" y="3396"/>
                  <a:pt x="17929" y="5703"/>
                </a:cubicBezTo>
                <a:cubicBezTo>
                  <a:pt x="19682" y="8240"/>
                  <a:pt x="20946" y="11335"/>
                  <a:pt x="21536" y="14770"/>
                </a:cubicBezTo>
                <a:cubicBezTo>
                  <a:pt x="18028" y="13581"/>
                  <a:pt x="14322" y="13682"/>
                  <a:pt x="10858" y="15061"/>
                </a:cubicBezTo>
                <a:cubicBezTo>
                  <a:pt x="7962" y="16214"/>
                  <a:pt x="5329" y="18226"/>
                  <a:pt x="3181" y="20928"/>
                </a:cubicBezTo>
                <a:close/>
              </a:path>
            </a:pathLst>
          </a:cu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800">
              <a:solidFill>
                <a:schemeClr val="lt1"/>
              </a:solidFill>
              <a:latin typeface="+mj-lt"/>
            </a:endParaRPr>
          </a:p>
        </p:txBody>
      </p:sp>
      <p:sp>
        <p:nvSpPr>
          <p:cNvPr id="93" name="ïṩḷíḓê">
            <a:extLst>
              <a:ext uri="{FF2B5EF4-FFF2-40B4-BE49-F238E27FC236}">
                <a16:creationId xmlns:a16="http://schemas.microsoft.com/office/drawing/2014/main" id="{9BB6089E-4D0F-4957-820A-0A19216FDF46}"/>
              </a:ext>
            </a:extLst>
          </p:cNvPr>
          <p:cNvSpPr/>
          <p:nvPr/>
        </p:nvSpPr>
        <p:spPr>
          <a:xfrm rot="16200000">
            <a:off x="4318971" y="3444582"/>
            <a:ext cx="1787066" cy="1342437"/>
          </a:xfrm>
          <a:custGeom>
            <a:avLst/>
            <a:gdLst/>
            <a:ahLst/>
            <a:cxnLst>
              <a:cxn ang="0">
                <a:pos x="wd2" y="hd2"/>
              </a:cxn>
              <a:cxn ang="5400000">
                <a:pos x="wd2" y="hd2"/>
              </a:cxn>
              <a:cxn ang="10800000">
                <a:pos x="wd2" y="hd2"/>
              </a:cxn>
              <a:cxn ang="16200000">
                <a:pos x="wd2" y="hd2"/>
              </a:cxn>
            </a:cxnLst>
            <a:rect l="0" t="0" r="r" b="b"/>
            <a:pathLst>
              <a:path w="21536" h="20928" extrusionOk="0">
                <a:moveTo>
                  <a:pt x="3181" y="20928"/>
                </a:moveTo>
                <a:cubicBezTo>
                  <a:pt x="1215" y="18404"/>
                  <a:pt x="80" y="15038"/>
                  <a:pt x="4" y="11505"/>
                </a:cubicBezTo>
                <a:cubicBezTo>
                  <a:pt x="-64" y="8350"/>
                  <a:pt x="721" y="5259"/>
                  <a:pt x="2230" y="2738"/>
                </a:cubicBezTo>
                <a:cubicBezTo>
                  <a:pt x="4986" y="131"/>
                  <a:pt x="8565" y="-672"/>
                  <a:pt x="11866" y="578"/>
                </a:cubicBezTo>
                <a:cubicBezTo>
                  <a:pt x="14303" y="1500"/>
                  <a:pt x="16336" y="3396"/>
                  <a:pt x="17929" y="5703"/>
                </a:cubicBezTo>
                <a:cubicBezTo>
                  <a:pt x="19682" y="8240"/>
                  <a:pt x="20946" y="11335"/>
                  <a:pt x="21536" y="14770"/>
                </a:cubicBezTo>
                <a:cubicBezTo>
                  <a:pt x="18028" y="13581"/>
                  <a:pt x="14322" y="13682"/>
                  <a:pt x="10858" y="15061"/>
                </a:cubicBezTo>
                <a:cubicBezTo>
                  <a:pt x="7962" y="16214"/>
                  <a:pt x="5329" y="18226"/>
                  <a:pt x="3181" y="20928"/>
                </a:cubicBezTo>
                <a:close/>
              </a:path>
            </a:pathLst>
          </a:cu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800">
              <a:solidFill>
                <a:schemeClr val="lt1"/>
              </a:solidFill>
              <a:latin typeface="+mj-lt"/>
            </a:endParaRPr>
          </a:p>
        </p:txBody>
      </p:sp>
      <p:sp>
        <p:nvSpPr>
          <p:cNvPr id="57" name="îšlíḋê">
            <a:extLst>
              <a:ext uri="{FF2B5EF4-FFF2-40B4-BE49-F238E27FC236}">
                <a16:creationId xmlns:a16="http://schemas.microsoft.com/office/drawing/2014/main" id="{155784CA-5771-4D23-831D-D378E0595691}"/>
              </a:ext>
            </a:extLst>
          </p:cNvPr>
          <p:cNvSpPr/>
          <p:nvPr/>
        </p:nvSpPr>
        <p:spPr>
          <a:xfrm>
            <a:off x="4752715" y="2500611"/>
            <a:ext cx="819286" cy="637926"/>
          </a:xfrm>
          <a:prstGeom prst="rect">
            <a:avLst/>
          </a:prstGeom>
          <a:ln w="12700">
            <a:miter lim="400000"/>
          </a:ln>
        </p:spPr>
        <p:txBody>
          <a:bodyPr wrap="none" lIns="90000" tIns="46800" rIns="90000" bIns="468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a:solidFill>
                  <a:schemeClr val="bg1"/>
                </a:solidFill>
                <a:latin typeface="微软雅黑" panose="020B0503020204020204" pitchFamily="34" charset="-122"/>
              </a:rPr>
              <a:t>01</a:t>
            </a:r>
            <a:endParaRPr sz="4000" dirty="0">
              <a:solidFill>
                <a:schemeClr val="bg1"/>
              </a:solidFill>
              <a:latin typeface="微软雅黑" panose="020B0503020204020204" pitchFamily="34" charset="-122"/>
            </a:endParaRPr>
          </a:p>
        </p:txBody>
      </p:sp>
      <p:sp>
        <p:nvSpPr>
          <p:cNvPr id="58" name="îşlíḓè">
            <a:extLst>
              <a:ext uri="{FF2B5EF4-FFF2-40B4-BE49-F238E27FC236}">
                <a16:creationId xmlns:a16="http://schemas.microsoft.com/office/drawing/2014/main" id="{DC5C94EB-2C97-474A-A13D-A926E5CC43FC}"/>
              </a:ext>
            </a:extLst>
          </p:cNvPr>
          <p:cNvSpPr/>
          <p:nvPr/>
        </p:nvSpPr>
        <p:spPr>
          <a:xfrm>
            <a:off x="6247084" y="2500611"/>
            <a:ext cx="819287" cy="637926"/>
          </a:xfrm>
          <a:prstGeom prst="rect">
            <a:avLst/>
          </a:prstGeom>
          <a:ln w="12700">
            <a:miter lim="400000"/>
          </a:ln>
        </p:spPr>
        <p:txBody>
          <a:bodyPr lIns="90000" tIns="46800" rIns="90000" bIns="468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a:solidFill>
                  <a:srgbClr val="FFFFFF"/>
                </a:solidFill>
                <a:latin typeface="微软雅黑" panose="020B0503020204020204" pitchFamily="34" charset="-122"/>
              </a:rPr>
              <a:t>02</a:t>
            </a:r>
            <a:endParaRPr sz="4000" dirty="0">
              <a:solidFill>
                <a:srgbClr val="FFFFFF"/>
              </a:solidFill>
              <a:latin typeface="微软雅黑" panose="020B0503020204020204" pitchFamily="34" charset="-122"/>
            </a:endParaRPr>
          </a:p>
        </p:txBody>
      </p:sp>
      <p:sp>
        <p:nvSpPr>
          <p:cNvPr id="59" name="išľídê">
            <a:extLst>
              <a:ext uri="{FF2B5EF4-FFF2-40B4-BE49-F238E27FC236}">
                <a16:creationId xmlns:a16="http://schemas.microsoft.com/office/drawing/2014/main" id="{83433AF5-7BCA-484A-9884-658530149B91}"/>
              </a:ext>
            </a:extLst>
          </p:cNvPr>
          <p:cNvSpPr/>
          <p:nvPr/>
        </p:nvSpPr>
        <p:spPr>
          <a:xfrm>
            <a:off x="4744560" y="4023293"/>
            <a:ext cx="819287" cy="637926"/>
          </a:xfrm>
          <a:prstGeom prst="rect">
            <a:avLst/>
          </a:prstGeom>
          <a:ln w="12700">
            <a:miter lim="400000"/>
          </a:ln>
        </p:spPr>
        <p:txBody>
          <a:bodyPr lIns="90000" tIns="46800" rIns="90000" bIns="468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000">
                <a:solidFill>
                  <a:srgbClr val="FFFFFF"/>
                </a:solidFill>
                <a:latin typeface="微软雅黑" panose="020B0503020204020204" pitchFamily="34" charset="-122"/>
              </a:rPr>
              <a:t>03</a:t>
            </a:r>
            <a:endParaRPr lang="en-US" sz="4000" dirty="0">
              <a:solidFill>
                <a:srgbClr val="FFFFFF"/>
              </a:solidFill>
              <a:latin typeface="微软雅黑" panose="020B0503020204020204" pitchFamily="34" charset="-122"/>
            </a:endParaRPr>
          </a:p>
        </p:txBody>
      </p:sp>
      <p:sp>
        <p:nvSpPr>
          <p:cNvPr id="60" name="ïŝḷíḓe">
            <a:extLst>
              <a:ext uri="{FF2B5EF4-FFF2-40B4-BE49-F238E27FC236}">
                <a16:creationId xmlns:a16="http://schemas.microsoft.com/office/drawing/2014/main" id="{E3185CE7-58DE-4A7D-855D-D89A651AF7B4}"/>
              </a:ext>
            </a:extLst>
          </p:cNvPr>
          <p:cNvSpPr/>
          <p:nvPr/>
        </p:nvSpPr>
        <p:spPr>
          <a:xfrm>
            <a:off x="6238930" y="4023293"/>
            <a:ext cx="819286" cy="637926"/>
          </a:xfrm>
          <a:prstGeom prst="rect">
            <a:avLst/>
          </a:prstGeom>
          <a:ln w="12700">
            <a:miter lim="400000"/>
          </a:ln>
        </p:spPr>
        <p:txBody>
          <a:bodyPr lIns="90000" tIns="46800" rIns="90000" bIns="468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000">
                <a:solidFill>
                  <a:srgbClr val="FFFFFF"/>
                </a:solidFill>
                <a:latin typeface="微软雅黑" panose="020B0503020204020204" pitchFamily="34" charset="-122"/>
              </a:rPr>
              <a:t>04</a:t>
            </a:r>
            <a:endParaRPr lang="en-US" sz="4000" dirty="0">
              <a:solidFill>
                <a:srgbClr val="FFFFFF"/>
              </a:solidFill>
              <a:latin typeface="微软雅黑" panose="020B0503020204020204" pitchFamily="34" charset="-122"/>
            </a:endParaRPr>
          </a:p>
        </p:txBody>
      </p:sp>
    </p:spTree>
    <p:extLst>
      <p:ext uri="{BB962C8B-B14F-4D97-AF65-F5344CB8AC3E}">
        <p14:creationId xmlns:p14="http://schemas.microsoft.com/office/powerpoint/2010/main" val="1553724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dirty="0">
                <a:solidFill>
                  <a:schemeClr val="accent1">
                    <a:lumMod val="75000"/>
                  </a:schemeClr>
                </a:solidFill>
                <a:latin typeface="+mj-ea"/>
                <a:ea typeface="+mj-ea"/>
                <a:cs typeface="+mn-ea"/>
                <a:sym typeface="+mn-lt"/>
              </a:rPr>
              <a:t>课题背景</a:t>
            </a:r>
          </a:p>
        </p:txBody>
      </p:sp>
      <p:sp>
        <p:nvSpPr>
          <p:cNvPr id="71" name="燕尾形 6">
            <a:extLst>
              <a:ext uri="{FF2B5EF4-FFF2-40B4-BE49-F238E27FC236}">
                <a16:creationId xmlns:a16="http://schemas.microsoft.com/office/drawing/2014/main" id="{E0EDE3EB-0EC6-4FA1-ADE2-596D1C00CE44}"/>
              </a:ext>
            </a:extLst>
          </p:cNvPr>
          <p:cNvSpPr/>
          <p:nvPr/>
        </p:nvSpPr>
        <p:spPr>
          <a:xfrm>
            <a:off x="1607952" y="2265964"/>
            <a:ext cx="2154957" cy="258595"/>
          </a:xfrm>
          <a:prstGeom prst="chevron">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latin typeface="+mj-lt"/>
              <a:sym typeface="+mn-lt"/>
            </a:endParaRPr>
          </a:p>
        </p:txBody>
      </p:sp>
      <p:sp>
        <p:nvSpPr>
          <p:cNvPr id="72" name="燕尾形 7">
            <a:extLst>
              <a:ext uri="{FF2B5EF4-FFF2-40B4-BE49-F238E27FC236}">
                <a16:creationId xmlns:a16="http://schemas.microsoft.com/office/drawing/2014/main" id="{58146510-EF7A-4408-9537-578C8F72C559}"/>
              </a:ext>
            </a:extLst>
          </p:cNvPr>
          <p:cNvSpPr/>
          <p:nvPr/>
        </p:nvSpPr>
        <p:spPr>
          <a:xfrm>
            <a:off x="3862210" y="2265964"/>
            <a:ext cx="2154957" cy="258595"/>
          </a:xfrm>
          <a:prstGeom prst="chevron">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latin typeface="+mj-lt"/>
              <a:sym typeface="+mn-lt"/>
            </a:endParaRPr>
          </a:p>
        </p:txBody>
      </p:sp>
      <p:sp>
        <p:nvSpPr>
          <p:cNvPr id="73" name="燕尾形 8">
            <a:extLst>
              <a:ext uri="{FF2B5EF4-FFF2-40B4-BE49-F238E27FC236}">
                <a16:creationId xmlns:a16="http://schemas.microsoft.com/office/drawing/2014/main" id="{97B77A1F-B01B-479B-BE18-04CF59C430D0}"/>
              </a:ext>
            </a:extLst>
          </p:cNvPr>
          <p:cNvSpPr/>
          <p:nvPr/>
        </p:nvSpPr>
        <p:spPr>
          <a:xfrm>
            <a:off x="6116469" y="2265964"/>
            <a:ext cx="2154957" cy="258595"/>
          </a:xfrm>
          <a:prstGeom prst="chevron">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latin typeface="+mj-lt"/>
              <a:sym typeface="+mn-lt"/>
            </a:endParaRPr>
          </a:p>
        </p:txBody>
      </p:sp>
      <p:sp>
        <p:nvSpPr>
          <p:cNvPr id="74" name="燕尾形 9">
            <a:extLst>
              <a:ext uri="{FF2B5EF4-FFF2-40B4-BE49-F238E27FC236}">
                <a16:creationId xmlns:a16="http://schemas.microsoft.com/office/drawing/2014/main" id="{DC39C09C-991C-442F-B979-35062568580A}"/>
              </a:ext>
            </a:extLst>
          </p:cNvPr>
          <p:cNvSpPr/>
          <p:nvPr/>
        </p:nvSpPr>
        <p:spPr>
          <a:xfrm>
            <a:off x="8370727" y="2265964"/>
            <a:ext cx="2154957" cy="258595"/>
          </a:xfrm>
          <a:prstGeom prst="chevron">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latin typeface="+mj-lt"/>
              <a:sym typeface="+mn-lt"/>
            </a:endParaRPr>
          </a:p>
        </p:txBody>
      </p:sp>
      <p:sp>
        <p:nvSpPr>
          <p:cNvPr id="75" name="文本框 10">
            <a:extLst>
              <a:ext uri="{FF2B5EF4-FFF2-40B4-BE49-F238E27FC236}">
                <a16:creationId xmlns:a16="http://schemas.microsoft.com/office/drawing/2014/main" id="{D4E3E2AB-2660-41AC-99D4-05A32134C323}"/>
              </a:ext>
            </a:extLst>
          </p:cNvPr>
          <p:cNvSpPr txBox="1"/>
          <p:nvPr/>
        </p:nvSpPr>
        <p:spPr>
          <a:xfrm>
            <a:off x="2136242" y="1576378"/>
            <a:ext cx="1098379" cy="52322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i="0" u="none" strike="noStrike" kern="0" cap="none" spc="0" normalizeH="0" baseline="0" noProof="0" dirty="0">
                <a:ln>
                  <a:noFill/>
                </a:ln>
                <a:solidFill>
                  <a:schemeClr val="accent2">
                    <a:lumMod val="50000"/>
                  </a:schemeClr>
                </a:solidFill>
                <a:effectLst/>
                <a:uLnTx/>
                <a:uFillTx/>
                <a:latin typeface="+mj-lt"/>
                <a:cs typeface="+mn-ea"/>
                <a:sym typeface="+mn-lt"/>
              </a:rPr>
              <a:t>2019</a:t>
            </a:r>
            <a:endParaRPr kumimoji="0" lang="zh-CN" altLang="en-US" sz="2800" i="0" u="none" strike="noStrike" kern="0" cap="none" spc="0" normalizeH="0" baseline="0" noProof="0" dirty="0">
              <a:ln>
                <a:noFill/>
              </a:ln>
              <a:solidFill>
                <a:schemeClr val="accent2">
                  <a:lumMod val="50000"/>
                </a:schemeClr>
              </a:solidFill>
              <a:effectLst/>
              <a:uLnTx/>
              <a:uFillTx/>
              <a:latin typeface="+mj-lt"/>
              <a:cs typeface="+mn-ea"/>
              <a:sym typeface="+mn-lt"/>
            </a:endParaRPr>
          </a:p>
        </p:txBody>
      </p:sp>
      <p:sp>
        <p:nvSpPr>
          <p:cNvPr id="76" name="文本框 11">
            <a:extLst>
              <a:ext uri="{FF2B5EF4-FFF2-40B4-BE49-F238E27FC236}">
                <a16:creationId xmlns:a16="http://schemas.microsoft.com/office/drawing/2014/main" id="{C3096E0B-4ADA-458B-AF14-4FCD7F900BAD}"/>
              </a:ext>
            </a:extLst>
          </p:cNvPr>
          <p:cNvSpPr txBox="1"/>
          <p:nvPr/>
        </p:nvSpPr>
        <p:spPr>
          <a:xfrm>
            <a:off x="4360045" y="1576378"/>
            <a:ext cx="1159293" cy="52322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i="0" u="none" strike="noStrike" kern="0" cap="none" spc="0" normalizeH="0" baseline="0" noProof="0" dirty="0">
                <a:ln>
                  <a:noFill/>
                </a:ln>
                <a:solidFill>
                  <a:schemeClr val="accent2">
                    <a:lumMod val="50000"/>
                  </a:schemeClr>
                </a:solidFill>
                <a:effectLst/>
                <a:uLnTx/>
                <a:uFillTx/>
                <a:latin typeface="+mj-lt"/>
                <a:cs typeface="+mn-ea"/>
                <a:sym typeface="+mn-lt"/>
              </a:rPr>
              <a:t>2020</a:t>
            </a:r>
            <a:endParaRPr kumimoji="0" lang="zh-CN" altLang="en-US" sz="2800" i="0" u="none" strike="noStrike" kern="0" cap="none" spc="0" normalizeH="0" baseline="0" noProof="0" dirty="0">
              <a:ln>
                <a:noFill/>
              </a:ln>
              <a:solidFill>
                <a:schemeClr val="accent2">
                  <a:lumMod val="50000"/>
                </a:schemeClr>
              </a:solidFill>
              <a:effectLst/>
              <a:uLnTx/>
              <a:uFillTx/>
              <a:latin typeface="+mj-lt"/>
              <a:cs typeface="+mn-ea"/>
              <a:sym typeface="+mn-lt"/>
            </a:endParaRPr>
          </a:p>
        </p:txBody>
      </p:sp>
      <p:sp>
        <p:nvSpPr>
          <p:cNvPr id="77" name="文本框 12">
            <a:extLst>
              <a:ext uri="{FF2B5EF4-FFF2-40B4-BE49-F238E27FC236}">
                <a16:creationId xmlns:a16="http://schemas.microsoft.com/office/drawing/2014/main" id="{E6E9ABA0-4599-49D9-82CF-3FDBADFC379B}"/>
              </a:ext>
            </a:extLst>
          </p:cNvPr>
          <p:cNvSpPr txBox="1"/>
          <p:nvPr/>
        </p:nvSpPr>
        <p:spPr>
          <a:xfrm>
            <a:off x="6644759" y="1576378"/>
            <a:ext cx="1098379" cy="52322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i="0" u="none" strike="noStrike" kern="0" cap="none" spc="0" normalizeH="0" baseline="0" noProof="0" dirty="0">
                <a:ln>
                  <a:noFill/>
                </a:ln>
                <a:solidFill>
                  <a:schemeClr val="accent2">
                    <a:lumMod val="50000"/>
                  </a:schemeClr>
                </a:solidFill>
                <a:effectLst/>
                <a:uLnTx/>
                <a:uFillTx/>
                <a:latin typeface="+mj-lt"/>
                <a:cs typeface="+mn-ea"/>
                <a:sym typeface="+mn-lt"/>
              </a:rPr>
              <a:t>2021</a:t>
            </a:r>
            <a:endParaRPr kumimoji="0" lang="zh-CN" altLang="en-US" sz="2800" i="0" u="none" strike="noStrike" kern="0" cap="none" spc="0" normalizeH="0" baseline="0" noProof="0" dirty="0">
              <a:ln>
                <a:noFill/>
              </a:ln>
              <a:solidFill>
                <a:schemeClr val="accent2">
                  <a:lumMod val="50000"/>
                </a:schemeClr>
              </a:solidFill>
              <a:effectLst/>
              <a:uLnTx/>
              <a:uFillTx/>
              <a:latin typeface="+mj-lt"/>
              <a:cs typeface="+mn-ea"/>
              <a:sym typeface="+mn-lt"/>
            </a:endParaRPr>
          </a:p>
        </p:txBody>
      </p:sp>
      <p:sp>
        <p:nvSpPr>
          <p:cNvPr id="78" name="文本框 13">
            <a:extLst>
              <a:ext uri="{FF2B5EF4-FFF2-40B4-BE49-F238E27FC236}">
                <a16:creationId xmlns:a16="http://schemas.microsoft.com/office/drawing/2014/main" id="{792B8CB1-0F18-4A72-A064-4C47DC56C3C6}"/>
              </a:ext>
            </a:extLst>
          </p:cNvPr>
          <p:cNvSpPr txBox="1"/>
          <p:nvPr/>
        </p:nvSpPr>
        <p:spPr>
          <a:xfrm>
            <a:off x="8868560" y="1576378"/>
            <a:ext cx="1159293" cy="52322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i="0" u="none" strike="noStrike" kern="0" cap="none" spc="0" normalizeH="0" baseline="0" noProof="0" dirty="0">
                <a:ln>
                  <a:noFill/>
                </a:ln>
                <a:solidFill>
                  <a:schemeClr val="accent2">
                    <a:lumMod val="50000"/>
                  </a:schemeClr>
                </a:solidFill>
                <a:effectLst/>
                <a:uLnTx/>
                <a:uFillTx/>
                <a:latin typeface="+mj-lt"/>
                <a:cs typeface="+mn-ea"/>
                <a:sym typeface="+mn-lt"/>
              </a:rPr>
              <a:t>2022</a:t>
            </a:r>
            <a:endParaRPr kumimoji="0" lang="zh-CN" altLang="en-US" sz="2800" i="0" u="none" strike="noStrike" kern="0" cap="none" spc="0" normalizeH="0" baseline="0" noProof="0" dirty="0">
              <a:ln>
                <a:noFill/>
              </a:ln>
              <a:solidFill>
                <a:schemeClr val="accent2">
                  <a:lumMod val="50000"/>
                </a:schemeClr>
              </a:solidFill>
              <a:effectLst/>
              <a:uLnTx/>
              <a:uFillTx/>
              <a:latin typeface="+mj-lt"/>
              <a:cs typeface="+mn-ea"/>
              <a:sym typeface="+mn-lt"/>
            </a:endParaRPr>
          </a:p>
        </p:txBody>
      </p:sp>
      <p:sp>
        <p:nvSpPr>
          <p:cNvPr id="79" name="文本框 14">
            <a:extLst>
              <a:ext uri="{FF2B5EF4-FFF2-40B4-BE49-F238E27FC236}">
                <a16:creationId xmlns:a16="http://schemas.microsoft.com/office/drawing/2014/main" id="{87002296-E9DE-4773-9BED-0EAE3347033A}"/>
              </a:ext>
            </a:extLst>
          </p:cNvPr>
          <p:cNvSpPr txBox="1"/>
          <p:nvPr/>
        </p:nvSpPr>
        <p:spPr>
          <a:xfrm>
            <a:off x="1685001" y="4401921"/>
            <a:ext cx="2000856"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i="0" u="none" strike="noStrike" kern="0" cap="none" spc="0" normalizeH="0" baseline="0" noProof="0">
                <a:ln>
                  <a:noFill/>
                </a:ln>
                <a:solidFill>
                  <a:schemeClr val="accent1">
                    <a:lumMod val="75000"/>
                  </a:schemeClr>
                </a:solidFill>
                <a:effectLst/>
                <a:uLnTx/>
                <a:uFillTx/>
                <a:latin typeface="+mj-ea"/>
                <a:ea typeface="+mj-ea"/>
                <a:cs typeface="+mn-ea"/>
                <a:sym typeface="+mn-lt"/>
              </a:rPr>
              <a:t>研究基础</a:t>
            </a:r>
            <a:endParaRPr kumimoji="0" lang="zh-CN" altLang="en-US" sz="2000" i="0" u="none" strike="noStrike" kern="0" cap="none" spc="0" normalizeH="0" baseline="0" noProof="0" dirty="0">
              <a:ln>
                <a:noFill/>
              </a:ln>
              <a:solidFill>
                <a:schemeClr val="accent1">
                  <a:lumMod val="75000"/>
                </a:schemeClr>
              </a:solidFill>
              <a:effectLst/>
              <a:uLnTx/>
              <a:uFillTx/>
              <a:latin typeface="+mj-ea"/>
              <a:ea typeface="+mj-ea"/>
              <a:cs typeface="+mn-ea"/>
              <a:sym typeface="+mn-lt"/>
            </a:endParaRPr>
          </a:p>
        </p:txBody>
      </p:sp>
      <p:sp>
        <p:nvSpPr>
          <p:cNvPr id="80" name="文本框 15">
            <a:extLst>
              <a:ext uri="{FF2B5EF4-FFF2-40B4-BE49-F238E27FC236}">
                <a16:creationId xmlns:a16="http://schemas.microsoft.com/office/drawing/2014/main" id="{05FE660F-B48D-47D3-9E08-33FB89652C16}"/>
              </a:ext>
            </a:extLst>
          </p:cNvPr>
          <p:cNvSpPr txBox="1"/>
          <p:nvPr/>
        </p:nvSpPr>
        <p:spPr>
          <a:xfrm>
            <a:off x="3939259" y="4401921"/>
            <a:ext cx="2000856"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i="0" u="none" strike="noStrike" kern="0" cap="none" spc="0" normalizeH="0" baseline="0" noProof="0">
                <a:ln>
                  <a:noFill/>
                </a:ln>
                <a:solidFill>
                  <a:schemeClr val="accent1">
                    <a:lumMod val="75000"/>
                  </a:schemeClr>
                </a:solidFill>
                <a:effectLst/>
                <a:uLnTx/>
                <a:uFillTx/>
                <a:latin typeface="+mj-ea"/>
                <a:ea typeface="+mj-ea"/>
                <a:cs typeface="+mn-ea"/>
                <a:sym typeface="+mn-lt"/>
              </a:rPr>
              <a:t>工作条件</a:t>
            </a:r>
            <a:endParaRPr kumimoji="0" lang="zh-CN" altLang="en-US" sz="2000" i="0" u="none" strike="noStrike" kern="0" cap="none" spc="0" normalizeH="0" baseline="0" noProof="0" dirty="0">
              <a:ln>
                <a:noFill/>
              </a:ln>
              <a:solidFill>
                <a:schemeClr val="accent1">
                  <a:lumMod val="75000"/>
                </a:schemeClr>
              </a:solidFill>
              <a:effectLst/>
              <a:uLnTx/>
              <a:uFillTx/>
              <a:latin typeface="+mj-ea"/>
              <a:ea typeface="+mj-ea"/>
              <a:cs typeface="+mn-ea"/>
              <a:sym typeface="+mn-lt"/>
            </a:endParaRPr>
          </a:p>
        </p:txBody>
      </p:sp>
      <p:sp>
        <p:nvSpPr>
          <p:cNvPr id="81" name="文本框 16">
            <a:extLst>
              <a:ext uri="{FF2B5EF4-FFF2-40B4-BE49-F238E27FC236}">
                <a16:creationId xmlns:a16="http://schemas.microsoft.com/office/drawing/2014/main" id="{CB4A6809-DF51-4086-B073-C0458734628F}"/>
              </a:ext>
            </a:extLst>
          </p:cNvPr>
          <p:cNvSpPr txBox="1"/>
          <p:nvPr/>
        </p:nvSpPr>
        <p:spPr>
          <a:xfrm>
            <a:off x="6193518" y="4401921"/>
            <a:ext cx="2000856"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i="0" u="none" strike="noStrike" kern="0" cap="none" spc="0" normalizeH="0" baseline="0" noProof="0">
                <a:ln>
                  <a:noFill/>
                </a:ln>
                <a:solidFill>
                  <a:schemeClr val="accent1">
                    <a:lumMod val="75000"/>
                  </a:schemeClr>
                </a:solidFill>
                <a:effectLst/>
                <a:uLnTx/>
                <a:uFillTx/>
                <a:latin typeface="+mj-ea"/>
                <a:ea typeface="+mj-ea"/>
                <a:cs typeface="+mn-ea"/>
                <a:sym typeface="+mn-lt"/>
              </a:rPr>
              <a:t>团队基础</a:t>
            </a:r>
          </a:p>
        </p:txBody>
      </p:sp>
      <p:sp>
        <p:nvSpPr>
          <p:cNvPr id="82" name="文本框 17">
            <a:extLst>
              <a:ext uri="{FF2B5EF4-FFF2-40B4-BE49-F238E27FC236}">
                <a16:creationId xmlns:a16="http://schemas.microsoft.com/office/drawing/2014/main" id="{45716E71-CC10-4B6E-AF25-4375F9539849}"/>
              </a:ext>
            </a:extLst>
          </p:cNvPr>
          <p:cNvSpPr txBox="1"/>
          <p:nvPr/>
        </p:nvSpPr>
        <p:spPr>
          <a:xfrm>
            <a:off x="8447776" y="4401921"/>
            <a:ext cx="2000856"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i="0" u="none" strike="noStrike" kern="0" cap="none" spc="0" normalizeH="0" baseline="0" noProof="0">
                <a:ln>
                  <a:noFill/>
                </a:ln>
                <a:solidFill>
                  <a:schemeClr val="accent1">
                    <a:lumMod val="75000"/>
                  </a:schemeClr>
                </a:solidFill>
                <a:effectLst/>
                <a:uLnTx/>
                <a:uFillTx/>
                <a:latin typeface="+mj-ea"/>
                <a:ea typeface="+mj-ea"/>
                <a:cs typeface="+mn-ea"/>
                <a:sym typeface="+mn-lt"/>
              </a:rPr>
              <a:t>平台基础</a:t>
            </a:r>
            <a:endParaRPr kumimoji="0" lang="zh-CN" altLang="en-US" sz="2000" i="0" u="none" strike="noStrike" kern="0" cap="none" spc="0" normalizeH="0" baseline="0" noProof="0" dirty="0">
              <a:ln>
                <a:noFill/>
              </a:ln>
              <a:solidFill>
                <a:schemeClr val="accent1">
                  <a:lumMod val="75000"/>
                </a:schemeClr>
              </a:solidFill>
              <a:effectLst/>
              <a:uLnTx/>
              <a:uFillTx/>
              <a:latin typeface="+mj-ea"/>
              <a:ea typeface="+mj-ea"/>
              <a:cs typeface="+mn-ea"/>
              <a:sym typeface="+mn-lt"/>
            </a:endParaRPr>
          </a:p>
        </p:txBody>
      </p:sp>
      <p:sp>
        <p:nvSpPr>
          <p:cNvPr id="83" name="椭圆 82">
            <a:extLst>
              <a:ext uri="{FF2B5EF4-FFF2-40B4-BE49-F238E27FC236}">
                <a16:creationId xmlns:a16="http://schemas.microsoft.com/office/drawing/2014/main" id="{138D2EC0-3AE2-40D1-B032-E4193F943CD8}"/>
              </a:ext>
            </a:extLst>
          </p:cNvPr>
          <p:cNvSpPr>
            <a:spLocks noChangeAspect="1"/>
          </p:cNvSpPr>
          <p:nvPr/>
        </p:nvSpPr>
        <p:spPr>
          <a:xfrm>
            <a:off x="2254486" y="3471555"/>
            <a:ext cx="861887" cy="861887"/>
          </a:xfrm>
          <a:prstGeom prst="ellipse">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dirty="0">
                <a:latin typeface="+mj-lt"/>
                <a:sym typeface="+mn-lt"/>
              </a:rPr>
              <a:t>1</a:t>
            </a:r>
            <a:endParaRPr lang="zh-CN" altLang="en-US" sz="2800" dirty="0">
              <a:latin typeface="+mj-lt"/>
              <a:sym typeface="+mn-lt"/>
            </a:endParaRPr>
          </a:p>
        </p:txBody>
      </p:sp>
      <p:sp>
        <p:nvSpPr>
          <p:cNvPr id="84" name="椭圆 83">
            <a:extLst>
              <a:ext uri="{FF2B5EF4-FFF2-40B4-BE49-F238E27FC236}">
                <a16:creationId xmlns:a16="http://schemas.microsoft.com/office/drawing/2014/main" id="{8034782E-2146-4B8D-89B6-B09AC2EEB83B}"/>
              </a:ext>
            </a:extLst>
          </p:cNvPr>
          <p:cNvSpPr>
            <a:spLocks noChangeAspect="1"/>
          </p:cNvSpPr>
          <p:nvPr/>
        </p:nvSpPr>
        <p:spPr>
          <a:xfrm>
            <a:off x="4508744" y="3471555"/>
            <a:ext cx="861887" cy="861887"/>
          </a:xfrm>
          <a:prstGeom prst="ellipse">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dirty="0">
                <a:latin typeface="+mj-lt"/>
                <a:sym typeface="+mn-lt"/>
              </a:rPr>
              <a:t>2</a:t>
            </a:r>
            <a:endParaRPr lang="zh-CN" altLang="en-US" sz="2800" dirty="0">
              <a:latin typeface="+mj-lt"/>
              <a:sym typeface="+mn-lt"/>
            </a:endParaRPr>
          </a:p>
        </p:txBody>
      </p:sp>
      <p:sp>
        <p:nvSpPr>
          <p:cNvPr id="85" name="椭圆 84">
            <a:extLst>
              <a:ext uri="{FF2B5EF4-FFF2-40B4-BE49-F238E27FC236}">
                <a16:creationId xmlns:a16="http://schemas.microsoft.com/office/drawing/2014/main" id="{EEC1FC8F-CD95-4884-920E-7275CF26CD14}"/>
              </a:ext>
            </a:extLst>
          </p:cNvPr>
          <p:cNvSpPr>
            <a:spLocks noChangeAspect="1"/>
          </p:cNvSpPr>
          <p:nvPr/>
        </p:nvSpPr>
        <p:spPr>
          <a:xfrm>
            <a:off x="6763002" y="3471555"/>
            <a:ext cx="861887" cy="861887"/>
          </a:xfrm>
          <a:prstGeom prst="ellipse">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dirty="0">
                <a:latin typeface="+mj-lt"/>
                <a:sym typeface="+mn-lt"/>
              </a:rPr>
              <a:t>3</a:t>
            </a:r>
            <a:endParaRPr lang="zh-CN" altLang="en-US" sz="2800" dirty="0">
              <a:latin typeface="+mj-lt"/>
              <a:sym typeface="+mn-lt"/>
            </a:endParaRPr>
          </a:p>
        </p:txBody>
      </p:sp>
      <p:sp>
        <p:nvSpPr>
          <p:cNvPr id="86" name="椭圆 85">
            <a:extLst>
              <a:ext uri="{FF2B5EF4-FFF2-40B4-BE49-F238E27FC236}">
                <a16:creationId xmlns:a16="http://schemas.microsoft.com/office/drawing/2014/main" id="{86EAF160-4F33-40C0-AD92-9648165AB732}"/>
              </a:ext>
            </a:extLst>
          </p:cNvPr>
          <p:cNvSpPr>
            <a:spLocks noChangeAspect="1"/>
          </p:cNvSpPr>
          <p:nvPr/>
        </p:nvSpPr>
        <p:spPr>
          <a:xfrm>
            <a:off x="9017260" y="3471555"/>
            <a:ext cx="861887" cy="861887"/>
          </a:xfrm>
          <a:prstGeom prst="ellipse">
            <a:avLst/>
          </a:prstGeom>
          <a:gradFill>
            <a:gsLst>
              <a:gs pos="0">
                <a:schemeClr val="accent1">
                  <a:lumMod val="40000"/>
                  <a:lumOff val="60000"/>
                </a:schemeClr>
              </a:gs>
              <a:gs pos="100000">
                <a:schemeClr val="accent2">
                  <a:lumMod val="6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dirty="0">
                <a:latin typeface="+mj-lt"/>
                <a:sym typeface="+mn-lt"/>
              </a:rPr>
              <a:t>4</a:t>
            </a:r>
            <a:endParaRPr lang="zh-CN" altLang="en-US" sz="2800" dirty="0">
              <a:latin typeface="+mj-lt"/>
              <a:sym typeface="+mn-lt"/>
            </a:endParaRPr>
          </a:p>
        </p:txBody>
      </p:sp>
      <p:cxnSp>
        <p:nvCxnSpPr>
          <p:cNvPr id="87" name="直接箭头连接符 86">
            <a:extLst>
              <a:ext uri="{FF2B5EF4-FFF2-40B4-BE49-F238E27FC236}">
                <a16:creationId xmlns:a16="http://schemas.microsoft.com/office/drawing/2014/main" id="{947AE6F9-ED2C-4B8F-B0CB-59BC7767E80B}"/>
              </a:ext>
            </a:extLst>
          </p:cNvPr>
          <p:cNvCxnSpPr>
            <a:cxnSpLocks/>
            <a:endCxn id="83" idx="0"/>
          </p:cNvCxnSpPr>
          <p:nvPr/>
        </p:nvCxnSpPr>
        <p:spPr>
          <a:xfrm>
            <a:off x="2685429" y="2524559"/>
            <a:ext cx="1" cy="946996"/>
          </a:xfrm>
          <a:prstGeom prst="straightConnector1">
            <a:avLst/>
          </a:prstGeom>
          <a:ln w="28575">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箭头连接符 87">
            <a:extLst>
              <a:ext uri="{FF2B5EF4-FFF2-40B4-BE49-F238E27FC236}">
                <a16:creationId xmlns:a16="http://schemas.microsoft.com/office/drawing/2014/main" id="{0A7413ED-FB1F-4487-AF92-4AB11094334E}"/>
              </a:ext>
            </a:extLst>
          </p:cNvPr>
          <p:cNvCxnSpPr>
            <a:endCxn id="84" idx="0"/>
          </p:cNvCxnSpPr>
          <p:nvPr/>
        </p:nvCxnSpPr>
        <p:spPr>
          <a:xfrm>
            <a:off x="4939688" y="2524559"/>
            <a:ext cx="0" cy="946996"/>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a:extLst>
              <a:ext uri="{FF2B5EF4-FFF2-40B4-BE49-F238E27FC236}">
                <a16:creationId xmlns:a16="http://schemas.microsoft.com/office/drawing/2014/main" id="{530D8569-0A6A-4B59-9F98-03AB3A2ECE09}"/>
              </a:ext>
            </a:extLst>
          </p:cNvPr>
          <p:cNvCxnSpPr>
            <a:endCxn id="85" idx="0"/>
          </p:cNvCxnSpPr>
          <p:nvPr/>
        </p:nvCxnSpPr>
        <p:spPr>
          <a:xfrm>
            <a:off x="7193946" y="2524559"/>
            <a:ext cx="0" cy="94699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接箭头连接符 89">
            <a:extLst>
              <a:ext uri="{FF2B5EF4-FFF2-40B4-BE49-F238E27FC236}">
                <a16:creationId xmlns:a16="http://schemas.microsoft.com/office/drawing/2014/main" id="{AF3E2504-2F2B-4195-96E7-03409A4BAA76}"/>
              </a:ext>
            </a:extLst>
          </p:cNvPr>
          <p:cNvCxnSpPr>
            <a:endCxn id="86" idx="0"/>
          </p:cNvCxnSpPr>
          <p:nvPr/>
        </p:nvCxnSpPr>
        <p:spPr>
          <a:xfrm>
            <a:off x="9448203" y="2524559"/>
            <a:ext cx="1" cy="946996"/>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1" name="矩形 90">
            <a:extLst>
              <a:ext uri="{FF2B5EF4-FFF2-40B4-BE49-F238E27FC236}">
                <a16:creationId xmlns:a16="http://schemas.microsoft.com/office/drawing/2014/main" id="{20D58EB1-5FD6-47E0-AB80-E917C799ECDF}"/>
              </a:ext>
            </a:extLst>
          </p:cNvPr>
          <p:cNvSpPr/>
          <p:nvPr/>
        </p:nvSpPr>
        <p:spPr>
          <a:xfrm>
            <a:off x="1918552" y="4797912"/>
            <a:ext cx="1671548" cy="135223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bg1">
                    <a:lumMod val="50000"/>
                  </a:schemeClr>
                </a:solidFill>
                <a:effectLst/>
                <a:uLnTx/>
                <a:uFillTx/>
                <a:cs typeface="+mn-ea"/>
                <a:sym typeface="+mn-lt"/>
              </a:rPr>
              <a:t>顶部“开始”面板中可以对字体、字号、颜色、行距等进行修改。</a:t>
            </a:r>
          </a:p>
        </p:txBody>
      </p:sp>
      <p:sp>
        <p:nvSpPr>
          <p:cNvPr id="92" name="矩形 91">
            <a:extLst>
              <a:ext uri="{FF2B5EF4-FFF2-40B4-BE49-F238E27FC236}">
                <a16:creationId xmlns:a16="http://schemas.microsoft.com/office/drawing/2014/main" id="{80CEE2D9-EC63-4089-8841-E0488E89F341}"/>
              </a:ext>
            </a:extLst>
          </p:cNvPr>
          <p:cNvSpPr/>
          <p:nvPr/>
        </p:nvSpPr>
        <p:spPr>
          <a:xfrm>
            <a:off x="4185656" y="4797912"/>
            <a:ext cx="1671548" cy="135223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bg1">
                    <a:lumMod val="50000"/>
                  </a:schemeClr>
                </a:solidFill>
                <a:effectLst/>
                <a:uLnTx/>
                <a:uFillTx/>
                <a:cs typeface="+mn-ea"/>
                <a:sym typeface="+mn-lt"/>
              </a:rPr>
              <a:t>顶部“开始”面板中可以对字体、字号、颜色、行距等进行修改。</a:t>
            </a:r>
          </a:p>
        </p:txBody>
      </p:sp>
      <p:sp>
        <p:nvSpPr>
          <p:cNvPr id="93" name="矩形 92">
            <a:extLst>
              <a:ext uri="{FF2B5EF4-FFF2-40B4-BE49-F238E27FC236}">
                <a16:creationId xmlns:a16="http://schemas.microsoft.com/office/drawing/2014/main" id="{F1E1E419-0377-4E99-9216-4AC2C78FA89E}"/>
              </a:ext>
            </a:extLst>
          </p:cNvPr>
          <p:cNvSpPr/>
          <p:nvPr/>
        </p:nvSpPr>
        <p:spPr>
          <a:xfrm>
            <a:off x="6469569" y="4797912"/>
            <a:ext cx="1671548" cy="135223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bg1">
                    <a:lumMod val="50000"/>
                  </a:schemeClr>
                </a:solidFill>
                <a:effectLst/>
                <a:uLnTx/>
                <a:uFillTx/>
                <a:cs typeface="+mn-ea"/>
                <a:sym typeface="+mn-lt"/>
              </a:rPr>
              <a:t>顶部“开始”面板中可以对字体、字号、颜色、行距等进行修改。</a:t>
            </a:r>
          </a:p>
        </p:txBody>
      </p:sp>
      <p:sp>
        <p:nvSpPr>
          <p:cNvPr id="94" name="矩形 93">
            <a:extLst>
              <a:ext uri="{FF2B5EF4-FFF2-40B4-BE49-F238E27FC236}">
                <a16:creationId xmlns:a16="http://schemas.microsoft.com/office/drawing/2014/main" id="{4AF5673D-0161-4363-8F78-5FB46C373520}"/>
              </a:ext>
            </a:extLst>
          </p:cNvPr>
          <p:cNvSpPr/>
          <p:nvPr/>
        </p:nvSpPr>
        <p:spPr>
          <a:xfrm>
            <a:off x="8736673" y="4797912"/>
            <a:ext cx="1671548" cy="135223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bg1">
                    <a:lumMod val="50000"/>
                  </a:schemeClr>
                </a:solidFill>
                <a:effectLst/>
                <a:uLnTx/>
                <a:uFillTx/>
                <a:cs typeface="+mn-ea"/>
                <a:sym typeface="+mn-lt"/>
              </a:rPr>
              <a:t>顶部“开始”面板中可以对字体、字号、颜色、行距等进行修改。</a:t>
            </a:r>
          </a:p>
        </p:txBody>
      </p:sp>
    </p:spTree>
    <p:extLst>
      <p:ext uri="{BB962C8B-B14F-4D97-AF65-F5344CB8AC3E}">
        <p14:creationId xmlns:p14="http://schemas.microsoft.com/office/powerpoint/2010/main" val="1204374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dirty="0">
                <a:solidFill>
                  <a:schemeClr val="accent1">
                    <a:lumMod val="75000"/>
                  </a:schemeClr>
                </a:solidFill>
                <a:latin typeface="+mj-ea"/>
                <a:ea typeface="+mj-ea"/>
                <a:cs typeface="+mn-ea"/>
                <a:sym typeface="+mn-lt"/>
              </a:rPr>
              <a:t>课题背景</a:t>
            </a:r>
          </a:p>
        </p:txBody>
      </p:sp>
      <p:graphicFrame>
        <p:nvGraphicFramePr>
          <p:cNvPr id="3" name="图表 2">
            <a:extLst>
              <a:ext uri="{FF2B5EF4-FFF2-40B4-BE49-F238E27FC236}">
                <a16:creationId xmlns:a16="http://schemas.microsoft.com/office/drawing/2014/main" id="{DE5E63B3-769F-4FE9-BCDD-F98F7CFD95EC}"/>
              </a:ext>
            </a:extLst>
          </p:cNvPr>
          <p:cNvGraphicFramePr/>
          <p:nvPr>
            <p:extLst>
              <p:ext uri="{D42A27DB-BD31-4B8C-83A1-F6EECF244321}">
                <p14:modId xmlns:p14="http://schemas.microsoft.com/office/powerpoint/2010/main" val="2421669510"/>
              </p:ext>
            </p:extLst>
          </p:nvPr>
        </p:nvGraphicFramePr>
        <p:xfrm>
          <a:off x="1251934" y="1691017"/>
          <a:ext cx="5429250" cy="3707461"/>
        </p:xfrm>
        <a:graphic>
          <a:graphicData uri="http://schemas.openxmlformats.org/drawingml/2006/chart">
            <c:chart xmlns:c="http://schemas.openxmlformats.org/drawingml/2006/chart" xmlns:r="http://schemas.openxmlformats.org/officeDocument/2006/relationships" r:id="rId2"/>
          </a:graphicData>
        </a:graphic>
      </p:graphicFrame>
      <p:sp>
        <p:nvSpPr>
          <p:cNvPr id="4" name="矩形 3">
            <a:extLst>
              <a:ext uri="{FF2B5EF4-FFF2-40B4-BE49-F238E27FC236}">
                <a16:creationId xmlns:a16="http://schemas.microsoft.com/office/drawing/2014/main" id="{2EC18E21-963C-4303-B443-1FA8C1F77816}"/>
              </a:ext>
            </a:extLst>
          </p:cNvPr>
          <p:cNvSpPr/>
          <p:nvPr/>
        </p:nvSpPr>
        <p:spPr>
          <a:xfrm>
            <a:off x="6889141" y="4294968"/>
            <a:ext cx="3807856" cy="91460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dirty="0">
                <a:solidFill>
                  <a:schemeClr val="tx1">
                    <a:lumMod val="75000"/>
                    <a:lumOff val="25000"/>
                  </a:schemeClr>
                </a:solidFill>
                <a:cs typeface="+mn-ea"/>
                <a:sym typeface="+mn-lt"/>
              </a:rPr>
              <a:t>标题数字等都可以通过点击和重新输入进行更改，顶部“开始”面板中可以对字体、字号、颜色、行距等进行修改。</a:t>
            </a:r>
          </a:p>
        </p:txBody>
      </p:sp>
      <p:sp>
        <p:nvSpPr>
          <p:cNvPr id="5" name="矩形 4">
            <a:extLst>
              <a:ext uri="{FF2B5EF4-FFF2-40B4-BE49-F238E27FC236}">
                <a16:creationId xmlns:a16="http://schemas.microsoft.com/office/drawing/2014/main" id="{07532C3A-9499-4E57-9085-E7DD13F3D440}"/>
              </a:ext>
            </a:extLst>
          </p:cNvPr>
          <p:cNvSpPr/>
          <p:nvPr/>
        </p:nvSpPr>
        <p:spPr>
          <a:xfrm>
            <a:off x="6911366" y="3816985"/>
            <a:ext cx="1979836" cy="486352"/>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kumimoji="1" lang="zh-CN" altLang="en-US" sz="2000" spc="300">
                <a:solidFill>
                  <a:schemeClr val="accent1">
                    <a:lumMod val="75000"/>
                  </a:schemeClr>
                </a:solidFill>
                <a:latin typeface="+mj-ea"/>
                <a:ea typeface="+mj-ea"/>
                <a:sym typeface="+mn-lt"/>
              </a:rPr>
              <a:t>数学模型</a:t>
            </a:r>
            <a:endParaRPr kumimoji="1" lang="zh-CN" altLang="en-US" sz="2000" spc="300" dirty="0">
              <a:solidFill>
                <a:schemeClr val="accent1">
                  <a:lumMod val="75000"/>
                </a:schemeClr>
              </a:solidFill>
              <a:latin typeface="+mj-ea"/>
              <a:ea typeface="+mj-ea"/>
              <a:sym typeface="+mn-lt"/>
            </a:endParaRPr>
          </a:p>
        </p:txBody>
      </p:sp>
      <p:sp>
        <p:nvSpPr>
          <p:cNvPr id="6" name="矩形 5">
            <a:extLst>
              <a:ext uri="{FF2B5EF4-FFF2-40B4-BE49-F238E27FC236}">
                <a16:creationId xmlns:a16="http://schemas.microsoft.com/office/drawing/2014/main" id="{D0CB3E43-A2D1-4CCE-8A99-B9959113F15D}"/>
              </a:ext>
            </a:extLst>
          </p:cNvPr>
          <p:cNvSpPr/>
          <p:nvPr/>
        </p:nvSpPr>
        <p:spPr>
          <a:xfrm>
            <a:off x="6889141" y="2334751"/>
            <a:ext cx="3807856" cy="91460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dirty="0">
                <a:solidFill>
                  <a:schemeClr val="tx1">
                    <a:lumMod val="75000"/>
                    <a:lumOff val="25000"/>
                  </a:schemeClr>
                </a:solidFill>
                <a:cs typeface="+mn-ea"/>
                <a:sym typeface="+mn-lt"/>
              </a:rPr>
              <a:t>标题数字等都可以通过点击和重新输入进行更改，顶部“开始”面板中可以对字体、字号、颜色、行距等进行修改。</a:t>
            </a:r>
          </a:p>
        </p:txBody>
      </p:sp>
      <p:sp>
        <p:nvSpPr>
          <p:cNvPr id="7" name="矩形 6">
            <a:extLst>
              <a:ext uri="{FF2B5EF4-FFF2-40B4-BE49-F238E27FC236}">
                <a16:creationId xmlns:a16="http://schemas.microsoft.com/office/drawing/2014/main" id="{B40BC810-C0FC-48B1-92F4-C615A03070BF}"/>
              </a:ext>
            </a:extLst>
          </p:cNvPr>
          <p:cNvSpPr/>
          <p:nvPr/>
        </p:nvSpPr>
        <p:spPr>
          <a:xfrm>
            <a:off x="6911365" y="1856768"/>
            <a:ext cx="1979837" cy="486352"/>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kumimoji="1" lang="zh-CN" altLang="en-US" sz="2000" spc="300">
                <a:solidFill>
                  <a:schemeClr val="accent1">
                    <a:lumMod val="75000"/>
                  </a:schemeClr>
                </a:solidFill>
                <a:latin typeface="+mj-ea"/>
                <a:ea typeface="+mj-ea"/>
                <a:sym typeface="+mn-lt"/>
              </a:rPr>
              <a:t>物理模型</a:t>
            </a:r>
            <a:endParaRPr kumimoji="1" lang="zh-CN" altLang="en-US" sz="2000" spc="300" dirty="0">
              <a:solidFill>
                <a:schemeClr val="accent1">
                  <a:lumMod val="75000"/>
                </a:schemeClr>
              </a:solidFill>
              <a:latin typeface="+mj-ea"/>
              <a:ea typeface="+mj-ea"/>
              <a:sym typeface="+mn-lt"/>
            </a:endParaRPr>
          </a:p>
        </p:txBody>
      </p:sp>
    </p:spTree>
    <p:extLst>
      <p:ext uri="{BB962C8B-B14F-4D97-AF65-F5344CB8AC3E}">
        <p14:creationId xmlns:p14="http://schemas.microsoft.com/office/powerpoint/2010/main" val="3158997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59BE5FE-32D5-460F-912A-5CE66A35F97A}"/>
              </a:ext>
            </a:extLst>
          </p:cNvPr>
          <p:cNvSpPr txBox="1"/>
          <p:nvPr/>
        </p:nvSpPr>
        <p:spPr>
          <a:xfrm>
            <a:off x="1716400" y="735695"/>
            <a:ext cx="1813214" cy="578313"/>
          </a:xfrm>
          <a:prstGeom prst="rect">
            <a:avLst/>
          </a:prstGeom>
          <a:noFill/>
          <a:effectLst/>
        </p:spPr>
        <p:txBody>
          <a:bodyPr wrap="none" lIns="85039" tIns="42520" rIns="85039" bIns="42520" rtlCol="0">
            <a:noAutofit/>
          </a:bodyPr>
          <a:lstStyle/>
          <a:p>
            <a:r>
              <a:rPr kumimoji="1" lang="zh-CN" altLang="en-US" sz="3200" dirty="0">
                <a:solidFill>
                  <a:schemeClr val="accent1">
                    <a:lumMod val="75000"/>
                  </a:schemeClr>
                </a:solidFill>
                <a:latin typeface="+mj-ea"/>
                <a:ea typeface="+mj-ea"/>
                <a:cs typeface="+mn-ea"/>
                <a:sym typeface="+mn-lt"/>
              </a:rPr>
              <a:t>课题背景</a:t>
            </a:r>
          </a:p>
        </p:txBody>
      </p:sp>
      <p:sp>
        <p:nvSpPr>
          <p:cNvPr id="7" name="矩形 6">
            <a:extLst>
              <a:ext uri="{FF2B5EF4-FFF2-40B4-BE49-F238E27FC236}">
                <a16:creationId xmlns:a16="http://schemas.microsoft.com/office/drawing/2014/main" id="{413C45B5-B2B2-46E3-B417-9D9277B66713}"/>
              </a:ext>
            </a:extLst>
          </p:cNvPr>
          <p:cNvSpPr/>
          <p:nvPr/>
        </p:nvSpPr>
        <p:spPr>
          <a:xfrm>
            <a:off x="1089021" y="4869826"/>
            <a:ext cx="4396274" cy="964431"/>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dirty="0">
                <a:solidFill>
                  <a:schemeClr val="tx1">
                    <a:lumMod val="75000"/>
                    <a:lumOff val="25000"/>
                  </a:schemeClr>
                </a:solidFill>
                <a:latin typeface="+mn-ea"/>
              </a:rPr>
              <a:t>标题数字等都可以通过点击和重新输入进行更改，顶部“开始”面板中可以对字体、字号、颜色、行距等进行修改。</a:t>
            </a:r>
            <a:endParaRPr lang="zh-CN" altLang="en-US" sz="1400" dirty="0">
              <a:solidFill>
                <a:schemeClr val="tx1">
                  <a:lumMod val="75000"/>
                  <a:lumOff val="25000"/>
                </a:schemeClr>
              </a:solidFill>
              <a:cs typeface="+mn-ea"/>
              <a:sym typeface="+mn-lt"/>
            </a:endParaRPr>
          </a:p>
        </p:txBody>
      </p:sp>
      <p:sp>
        <p:nvSpPr>
          <p:cNvPr id="8" name="文本框 42">
            <a:extLst>
              <a:ext uri="{FF2B5EF4-FFF2-40B4-BE49-F238E27FC236}">
                <a16:creationId xmlns:a16="http://schemas.microsoft.com/office/drawing/2014/main" id="{6F173B1A-3C46-494A-90E0-02F61DE21183}"/>
              </a:ext>
            </a:extLst>
          </p:cNvPr>
          <p:cNvSpPr txBox="1"/>
          <p:nvPr/>
        </p:nvSpPr>
        <p:spPr>
          <a:xfrm>
            <a:off x="1094699" y="4427224"/>
            <a:ext cx="1987605"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spc="300">
                <a:solidFill>
                  <a:schemeClr val="accent1">
                    <a:lumMod val="75000"/>
                  </a:schemeClr>
                </a:solidFill>
                <a:latin typeface="+mj-ea"/>
                <a:ea typeface="+mj-ea"/>
              </a:rPr>
              <a:t>股东合作制</a:t>
            </a:r>
            <a:endParaRPr lang="zh-CN" altLang="en-US" sz="2000" spc="300" dirty="0">
              <a:solidFill>
                <a:schemeClr val="accent1">
                  <a:lumMod val="75000"/>
                </a:schemeClr>
              </a:solidFill>
              <a:latin typeface="+mj-ea"/>
              <a:ea typeface="+mj-ea"/>
            </a:endParaRPr>
          </a:p>
        </p:txBody>
      </p:sp>
      <p:sp>
        <p:nvSpPr>
          <p:cNvPr id="9" name="文本框 44">
            <a:extLst>
              <a:ext uri="{FF2B5EF4-FFF2-40B4-BE49-F238E27FC236}">
                <a16:creationId xmlns:a16="http://schemas.microsoft.com/office/drawing/2014/main" id="{C0EF41DE-67E8-4C97-BBDA-338D6B60E01D}"/>
              </a:ext>
            </a:extLst>
          </p:cNvPr>
          <p:cNvSpPr txBox="1"/>
          <p:nvPr/>
        </p:nvSpPr>
        <p:spPr>
          <a:xfrm>
            <a:off x="6601302" y="1684811"/>
            <a:ext cx="2033897"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spc="300">
                <a:solidFill>
                  <a:schemeClr val="accent1">
                    <a:lumMod val="75000"/>
                  </a:schemeClr>
                </a:solidFill>
                <a:latin typeface="+mj-ea"/>
                <a:ea typeface="+mj-ea"/>
              </a:rPr>
              <a:t>战略联盟制</a:t>
            </a:r>
            <a:endParaRPr lang="zh-CN" altLang="en-US" sz="2000" spc="300" dirty="0">
              <a:solidFill>
                <a:schemeClr val="accent1">
                  <a:lumMod val="75000"/>
                </a:schemeClr>
              </a:solidFill>
              <a:latin typeface="+mj-ea"/>
              <a:ea typeface="+mj-ea"/>
            </a:endParaRPr>
          </a:p>
        </p:txBody>
      </p:sp>
      <p:pic>
        <p:nvPicPr>
          <p:cNvPr id="11" name="图片 10" descr="海边的沙滩上&#10;&#10;描述已自动生成">
            <a:extLst>
              <a:ext uri="{FF2B5EF4-FFF2-40B4-BE49-F238E27FC236}">
                <a16:creationId xmlns:a16="http://schemas.microsoft.com/office/drawing/2014/main" id="{BFECF841-43A2-40A1-926B-F27DD3EB3637}"/>
              </a:ext>
            </a:extLst>
          </p:cNvPr>
          <p:cNvPicPr>
            <a:picLocks noChangeAspect="1"/>
          </p:cNvPicPr>
          <p:nvPr/>
        </p:nvPicPr>
        <p:blipFill rotWithShape="1">
          <a:blip r:embed="rId2">
            <a:extLst>
              <a:ext uri="{28A0092B-C50C-407E-A947-70E740481C1C}">
                <a14:useLocalDpi xmlns:a14="http://schemas.microsoft.com/office/drawing/2010/main" val="0"/>
              </a:ext>
            </a:extLst>
          </a:blip>
          <a:srcRect l="20123" r="19628"/>
          <a:stretch/>
        </p:blipFill>
        <p:spPr>
          <a:xfrm>
            <a:off x="1094699" y="1684811"/>
            <a:ext cx="2292886" cy="2537075"/>
          </a:xfrm>
          <a:prstGeom prst="rect">
            <a:avLst/>
          </a:prstGeom>
        </p:spPr>
      </p:pic>
      <p:pic>
        <p:nvPicPr>
          <p:cNvPr id="26" name="图片 25" descr="海上的浪&#10;&#10;描述已自动生成">
            <a:extLst>
              <a:ext uri="{FF2B5EF4-FFF2-40B4-BE49-F238E27FC236}">
                <a16:creationId xmlns:a16="http://schemas.microsoft.com/office/drawing/2014/main" id="{CA557EFB-B2E5-4077-AE57-F1F7B1D1F8D9}"/>
              </a:ext>
            </a:extLst>
          </p:cNvPr>
          <p:cNvPicPr>
            <a:picLocks noChangeAspect="1"/>
          </p:cNvPicPr>
          <p:nvPr/>
        </p:nvPicPr>
        <p:blipFill rotWithShape="1">
          <a:blip r:embed="rId3">
            <a:extLst>
              <a:ext uri="{28A0092B-C50C-407E-A947-70E740481C1C}">
                <a14:useLocalDpi xmlns:a14="http://schemas.microsoft.com/office/drawing/2010/main" val="0"/>
              </a:ext>
            </a:extLst>
          </a:blip>
          <a:srcRect t="10704" b="11503"/>
          <a:stretch/>
        </p:blipFill>
        <p:spPr>
          <a:xfrm>
            <a:off x="3677616" y="1684812"/>
            <a:ext cx="2434915" cy="2537075"/>
          </a:xfrm>
          <a:prstGeom prst="rect">
            <a:avLst/>
          </a:prstGeom>
        </p:spPr>
      </p:pic>
      <p:sp>
        <p:nvSpPr>
          <p:cNvPr id="28" name="矩形 27">
            <a:extLst>
              <a:ext uri="{FF2B5EF4-FFF2-40B4-BE49-F238E27FC236}">
                <a16:creationId xmlns:a16="http://schemas.microsoft.com/office/drawing/2014/main" id="{1D0C275E-2298-4315-9D43-69F98E2AA88E}"/>
              </a:ext>
            </a:extLst>
          </p:cNvPr>
          <p:cNvSpPr/>
          <p:nvPr/>
        </p:nvSpPr>
        <p:spPr>
          <a:xfrm>
            <a:off x="6601302" y="2146476"/>
            <a:ext cx="4396274" cy="964431"/>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dirty="0">
                <a:solidFill>
                  <a:schemeClr val="tx1">
                    <a:lumMod val="75000"/>
                    <a:lumOff val="25000"/>
                  </a:schemeClr>
                </a:solidFill>
                <a:latin typeface="+mn-ea"/>
              </a:rPr>
              <a:t>标题数字等都可以通过点击和重新输入进行更改，顶部“开始”面板中可以对字体、字号、颜色、行距等进行修改。</a:t>
            </a:r>
            <a:endParaRPr lang="zh-CN" altLang="en-US" sz="1400" dirty="0">
              <a:solidFill>
                <a:schemeClr val="tx1">
                  <a:lumMod val="75000"/>
                  <a:lumOff val="25000"/>
                </a:schemeClr>
              </a:solidFill>
              <a:cs typeface="+mn-ea"/>
              <a:sym typeface="+mn-lt"/>
            </a:endParaRPr>
          </a:p>
        </p:txBody>
      </p:sp>
      <p:sp>
        <p:nvSpPr>
          <p:cNvPr id="29" name="文本框 44">
            <a:extLst>
              <a:ext uri="{FF2B5EF4-FFF2-40B4-BE49-F238E27FC236}">
                <a16:creationId xmlns:a16="http://schemas.microsoft.com/office/drawing/2014/main" id="{D54B3C9A-AF71-449F-9D72-56ABA8E02BC5}"/>
              </a:ext>
            </a:extLst>
          </p:cNvPr>
          <p:cNvSpPr txBox="1"/>
          <p:nvPr/>
        </p:nvSpPr>
        <p:spPr>
          <a:xfrm>
            <a:off x="6601302" y="3704855"/>
            <a:ext cx="2033897"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spc="300">
                <a:solidFill>
                  <a:schemeClr val="accent1">
                    <a:lumMod val="75000"/>
                  </a:schemeClr>
                </a:solidFill>
                <a:latin typeface="+mj-ea"/>
                <a:ea typeface="+mj-ea"/>
              </a:rPr>
              <a:t>业务外包制</a:t>
            </a:r>
            <a:endParaRPr lang="zh-CN" altLang="en-US" sz="2000" spc="300" dirty="0">
              <a:solidFill>
                <a:schemeClr val="accent1">
                  <a:lumMod val="75000"/>
                </a:schemeClr>
              </a:solidFill>
              <a:latin typeface="+mj-ea"/>
              <a:ea typeface="+mj-ea"/>
            </a:endParaRPr>
          </a:p>
        </p:txBody>
      </p:sp>
      <p:sp>
        <p:nvSpPr>
          <p:cNvPr id="30" name="矩形 29">
            <a:extLst>
              <a:ext uri="{FF2B5EF4-FFF2-40B4-BE49-F238E27FC236}">
                <a16:creationId xmlns:a16="http://schemas.microsoft.com/office/drawing/2014/main" id="{873DCB62-CD0E-4CCB-84EA-6D782B9CE191}"/>
              </a:ext>
            </a:extLst>
          </p:cNvPr>
          <p:cNvSpPr/>
          <p:nvPr/>
        </p:nvSpPr>
        <p:spPr>
          <a:xfrm>
            <a:off x="6601302" y="4166520"/>
            <a:ext cx="4396274" cy="964431"/>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dirty="0">
                <a:solidFill>
                  <a:schemeClr val="tx1">
                    <a:lumMod val="75000"/>
                    <a:lumOff val="25000"/>
                  </a:schemeClr>
                </a:solidFill>
                <a:latin typeface="+mn-ea"/>
              </a:rPr>
              <a:t>标题数字等都可以通过点击和重新输入进行更改，顶部“开始”面板中可以对字体、字号、颜色、行距等进行修改。</a:t>
            </a:r>
            <a:endParaRPr lang="zh-CN" altLang="en-US" sz="14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val="409290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7C0F3D63-986D-4646-AF32-0D49C4821F18}"/>
              </a:ext>
            </a:extLst>
          </p:cNvPr>
          <p:cNvSpPr txBox="1"/>
          <p:nvPr/>
        </p:nvSpPr>
        <p:spPr>
          <a:xfrm>
            <a:off x="4625136" y="3147032"/>
            <a:ext cx="2941728" cy="916867"/>
          </a:xfrm>
          <a:prstGeom prst="rect">
            <a:avLst/>
          </a:prstGeom>
          <a:noFill/>
          <a:effectLst/>
        </p:spPr>
        <p:txBody>
          <a:bodyPr wrap="none" lIns="85039" tIns="42520" rIns="85039" bIns="42520" rtlCol="0">
            <a:noAutofit/>
          </a:bodyPr>
          <a:lstStyle/>
          <a:p>
            <a:pPr algn="ctr"/>
            <a:r>
              <a:rPr kumimoji="1" lang="zh-CN" altLang="en-US" sz="5400" b="1">
                <a:solidFill>
                  <a:schemeClr val="accent1">
                    <a:lumMod val="75000"/>
                  </a:schemeClr>
                </a:solidFill>
                <a:latin typeface="+mj-ea"/>
                <a:ea typeface="+mj-ea"/>
                <a:cs typeface="+mn-ea"/>
                <a:sym typeface="+mn-lt"/>
              </a:rPr>
              <a:t>研究内容</a:t>
            </a:r>
            <a:endParaRPr kumimoji="1" lang="zh-CN" altLang="en-US" sz="5400" b="1" dirty="0">
              <a:solidFill>
                <a:schemeClr val="accent1">
                  <a:lumMod val="75000"/>
                </a:schemeClr>
              </a:solidFill>
              <a:latin typeface="+mj-ea"/>
              <a:ea typeface="+mj-ea"/>
              <a:cs typeface="+mn-ea"/>
              <a:sym typeface="+mn-lt"/>
            </a:endParaRPr>
          </a:p>
        </p:txBody>
      </p:sp>
      <p:sp>
        <p:nvSpPr>
          <p:cNvPr id="14" name="文本框 13">
            <a:extLst>
              <a:ext uri="{FF2B5EF4-FFF2-40B4-BE49-F238E27FC236}">
                <a16:creationId xmlns:a16="http://schemas.microsoft.com/office/drawing/2014/main" id="{943C7732-671E-4CE3-9D11-8395231E8394}"/>
              </a:ext>
            </a:extLst>
          </p:cNvPr>
          <p:cNvSpPr txBox="1"/>
          <p:nvPr/>
        </p:nvSpPr>
        <p:spPr>
          <a:xfrm>
            <a:off x="5174966" y="2042268"/>
            <a:ext cx="1842069" cy="1563198"/>
          </a:xfrm>
          <a:prstGeom prst="rect">
            <a:avLst/>
          </a:prstGeom>
          <a:noFill/>
          <a:effectLst/>
        </p:spPr>
        <p:txBody>
          <a:bodyPr wrap="none" lIns="85039" tIns="42520" rIns="85039" bIns="42520" rtlCol="0">
            <a:noAutofit/>
          </a:bodyPr>
          <a:lstStyle/>
          <a:p>
            <a:pPr algn="ctr"/>
            <a:r>
              <a:rPr kumimoji="1" lang="en-US" altLang="zh-CN" sz="9600">
                <a:gradFill flip="none" rotWithShape="1">
                  <a:gsLst>
                    <a:gs pos="67000">
                      <a:schemeClr val="accent1">
                        <a:lumMod val="75000"/>
                        <a:alpha val="0"/>
                      </a:schemeClr>
                    </a:gs>
                    <a:gs pos="0">
                      <a:schemeClr val="accent1">
                        <a:lumMod val="75000"/>
                      </a:schemeClr>
                    </a:gs>
                  </a:gsLst>
                  <a:lin ang="5400000" scaled="0"/>
                  <a:tileRect/>
                </a:gradFill>
                <a:latin typeface="+mj-lt"/>
                <a:cs typeface="+mn-ea"/>
                <a:sym typeface="+mn-lt"/>
              </a:rPr>
              <a:t>02</a:t>
            </a:r>
            <a:endParaRPr kumimoji="1" lang="zh-CN" altLang="en-US" sz="9600" dirty="0">
              <a:gradFill flip="none" rotWithShape="1">
                <a:gsLst>
                  <a:gs pos="67000">
                    <a:schemeClr val="accent1">
                      <a:lumMod val="75000"/>
                      <a:alpha val="0"/>
                    </a:schemeClr>
                  </a:gs>
                  <a:gs pos="0">
                    <a:schemeClr val="accent1">
                      <a:lumMod val="75000"/>
                    </a:schemeClr>
                  </a:gs>
                </a:gsLst>
                <a:lin ang="5400000" scaled="0"/>
                <a:tileRect/>
              </a:gradFill>
              <a:latin typeface="+mj-lt"/>
              <a:cs typeface="+mn-ea"/>
              <a:sym typeface="+mn-lt"/>
            </a:endParaRPr>
          </a:p>
        </p:txBody>
      </p:sp>
      <p:sp>
        <p:nvSpPr>
          <p:cNvPr id="15" name="文本框 14">
            <a:extLst>
              <a:ext uri="{FF2B5EF4-FFF2-40B4-BE49-F238E27FC236}">
                <a16:creationId xmlns:a16="http://schemas.microsoft.com/office/drawing/2014/main" id="{FE5D6A9E-8857-42C5-8C3C-0DFEE880AB76}"/>
              </a:ext>
            </a:extLst>
          </p:cNvPr>
          <p:cNvSpPr txBox="1"/>
          <p:nvPr/>
        </p:nvSpPr>
        <p:spPr>
          <a:xfrm>
            <a:off x="4773169" y="3982414"/>
            <a:ext cx="2645664" cy="270536"/>
          </a:xfrm>
          <a:prstGeom prst="rect">
            <a:avLst/>
          </a:prstGeom>
          <a:noFill/>
          <a:effectLst/>
        </p:spPr>
        <p:txBody>
          <a:bodyPr wrap="square" lIns="85039" tIns="42520" rIns="85039" bIns="42520" rtlCol="0">
            <a:noAutofit/>
          </a:bodyPr>
          <a:lstStyle/>
          <a:p>
            <a:pPr algn="dist"/>
            <a:r>
              <a:rPr lang="en-US" altLang="zh-CN" sz="1200">
                <a:cs typeface="+mn-ea"/>
                <a:sym typeface="+mn-lt"/>
              </a:rPr>
              <a:t>Research Content</a:t>
            </a:r>
            <a:endParaRPr lang="en-US" altLang="zh-CN" sz="1200" dirty="0">
              <a:cs typeface="+mn-ea"/>
              <a:sym typeface="+mn-lt"/>
            </a:endParaRPr>
          </a:p>
        </p:txBody>
      </p:sp>
    </p:spTree>
    <p:extLst>
      <p:ext uri="{BB962C8B-B14F-4D97-AF65-F5344CB8AC3E}">
        <p14:creationId xmlns:p14="http://schemas.microsoft.com/office/powerpoint/2010/main" val="42826307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ICON" val="#108988;"/>
</p:tagLst>
</file>

<file path=ppt/tags/tag2.xml><?xml version="1.0" encoding="utf-8"?>
<p:tagLst xmlns:a="http://schemas.openxmlformats.org/drawingml/2006/main" xmlns:r="http://schemas.openxmlformats.org/officeDocument/2006/relationships" xmlns:p="http://schemas.openxmlformats.org/presentationml/2006/main">
  <p:tag name="TEXTGLOW" val="0"/>
  <p:tag name="TEXTREFLECTION" val="0"/>
  <p:tag name="LINERULEAFTER" val="0"/>
  <p:tag name="MARGINBOTTOM" val="0"/>
  <p:tag name="MARGINRIGHT" val="0"/>
  <p:tag name="MARGINLEFT" val="0"/>
  <p:tag name="MARGINTOP" val="0"/>
  <p:tag name="FONTSIZE" val="24"/>
  <p:tag name="SOFTEDGE" val="0"/>
  <p:tag name="SHAPEGLOW" val="0"/>
  <p:tag name="SHAPEREFLECTION" val="-2.147484E+09"/>
  <p:tag name="HEIGHT" val="58.16252"/>
  <p:tag name="WIDTH" val="74.47024"/>
  <p:tag name="LEFT" val="402.2777"/>
  <p:tag name="TOP" val="239.45"/>
</p:tagLst>
</file>

<file path=ppt/theme/theme1.xml><?xml version="1.0" encoding="utf-8"?>
<a:theme xmlns:a="http://schemas.openxmlformats.org/drawingml/2006/main" name="Office 主题​​">
  <a:themeElements>
    <a:clrScheme name="自定义 41">
      <a:dk1>
        <a:sysClr val="windowText" lastClr="000000"/>
      </a:dk1>
      <a:lt1>
        <a:sysClr val="window" lastClr="FFFFFF"/>
      </a:lt1>
      <a:dk2>
        <a:srgbClr val="44546A"/>
      </a:dk2>
      <a:lt2>
        <a:srgbClr val="E7E6E6"/>
      </a:lt2>
      <a:accent1>
        <a:srgbClr val="F88E98"/>
      </a:accent1>
      <a:accent2>
        <a:srgbClr val="FEE6E8"/>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860</TotalTime>
  <Words>2022</Words>
  <Application>Microsoft Office PowerPoint</Application>
  <PresentationFormat>宽屏</PresentationFormat>
  <Paragraphs>280</Paragraphs>
  <Slides>28</Slides>
  <Notes>1</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28</vt:i4>
      </vt:variant>
    </vt:vector>
  </HeadingPairs>
  <TitlesOfParts>
    <vt:vector size="33" baseType="lpstr">
      <vt:lpstr>Microsoft YaHei Light</vt:lpstr>
      <vt:lpstr>微软雅黑</vt:lpstr>
      <vt:lpstr>微软雅黑</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紫怡</dc:creator>
  <cp:lastModifiedBy>张 紫怡</cp:lastModifiedBy>
  <cp:revision>13</cp:revision>
  <dcterms:created xsi:type="dcterms:W3CDTF">2022-03-08T10:43:10Z</dcterms:created>
  <dcterms:modified xsi:type="dcterms:W3CDTF">2022-08-08T02:02:40Z</dcterms:modified>
</cp:coreProperties>
</file>