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338" r:id="rId3"/>
    <p:sldId id="259" r:id="rId4"/>
    <p:sldId id="318" r:id="rId5"/>
    <p:sldId id="317" r:id="rId6"/>
    <p:sldId id="319" r:id="rId7"/>
    <p:sldId id="320" r:id="rId8"/>
    <p:sldId id="321" r:id="rId9"/>
    <p:sldId id="322" r:id="rId10"/>
    <p:sldId id="266" r:id="rId11"/>
    <p:sldId id="323" r:id="rId12"/>
    <p:sldId id="324" r:id="rId13"/>
    <p:sldId id="325" r:id="rId14"/>
    <p:sldId id="326" r:id="rId15"/>
    <p:sldId id="272" r:id="rId16"/>
    <p:sldId id="327" r:id="rId17"/>
    <p:sldId id="330" r:id="rId18"/>
    <p:sldId id="340" r:id="rId19"/>
    <p:sldId id="337" r:id="rId20"/>
    <p:sldId id="328" r:id="rId21"/>
    <p:sldId id="278" r:id="rId22"/>
    <p:sldId id="331" r:id="rId23"/>
    <p:sldId id="332" r:id="rId24"/>
    <p:sldId id="333" r:id="rId25"/>
    <p:sldId id="334" r:id="rId26"/>
    <p:sldId id="341" r:id="rId27"/>
    <p:sldId id="335" r:id="rId28"/>
    <p:sldId id="336" r:id="rId29"/>
    <p:sldId id="284" r:id="rId30"/>
    <p:sldId id="339" r:id="rId31"/>
    <p:sldId id="315" r:id="rId32"/>
  </p:sldIdLst>
  <p:sldSz cx="12192000" cy="6858000"/>
  <p:notesSz cx="6858000" cy="9144000"/>
  <p:embeddedFontLst>
    <p:embeddedFont>
      <p:font typeface="微软雅黑" panose="020B0503020204020204" pitchFamily="34" charset="-122"/>
      <p:regular r:id="rId33"/>
      <p:bold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00" id="{1E3282B4-EDE0-4335-BCD1-AC0D193AE405}">
          <p14:sldIdLst>
            <p14:sldId id="257"/>
            <p14:sldId id="338"/>
          </p14:sldIdLst>
        </p14:section>
        <p14:section name="01" id="{686DC6A4-38E2-4C2B-A2FC-407803BFEA4F}">
          <p14:sldIdLst>
            <p14:sldId id="259"/>
            <p14:sldId id="318"/>
            <p14:sldId id="317"/>
            <p14:sldId id="319"/>
            <p14:sldId id="320"/>
            <p14:sldId id="321"/>
            <p14:sldId id="322"/>
          </p14:sldIdLst>
        </p14:section>
        <p14:section name="02" id="{465AB83A-021F-458B-B2AD-416B09D95675}">
          <p14:sldIdLst>
            <p14:sldId id="266"/>
            <p14:sldId id="323"/>
            <p14:sldId id="324"/>
            <p14:sldId id="325"/>
            <p14:sldId id="326"/>
          </p14:sldIdLst>
        </p14:section>
        <p14:section name="03" id="{4476D35C-245C-4E99-8795-F7CDB8BBACE4}">
          <p14:sldIdLst>
            <p14:sldId id="272"/>
            <p14:sldId id="327"/>
            <p14:sldId id="330"/>
            <p14:sldId id="340"/>
            <p14:sldId id="337"/>
            <p14:sldId id="328"/>
          </p14:sldIdLst>
        </p14:section>
        <p14:section name="04" id="{6D7D9B9F-D799-4602-9A25-2EC4B2D881E2}">
          <p14:sldIdLst>
            <p14:sldId id="278"/>
            <p14:sldId id="331"/>
            <p14:sldId id="332"/>
            <p14:sldId id="333"/>
            <p14:sldId id="334"/>
            <p14:sldId id="341"/>
            <p14:sldId id="335"/>
            <p14:sldId id="336"/>
          </p14:sldIdLst>
        </p14:section>
        <p14:section name="05" id="{4A97DC1E-0C76-4F1E-A5BB-05790B79CCC4}">
          <p14:sldIdLst>
            <p14:sldId id="284"/>
            <p14:sldId id="339"/>
            <p14:sldId id="3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2137" userDrawn="1">
          <p15:clr>
            <a:srgbClr val="A4A3A4"/>
          </p15:clr>
        </p15:guide>
        <p15:guide id="3" pos="3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B46A"/>
    <a:srgbClr val="F2F3F4"/>
    <a:srgbClr val="AF9567"/>
    <a:srgbClr val="AD9466"/>
    <a:srgbClr val="C19D5C"/>
    <a:srgbClr val="CBAC82"/>
    <a:srgbClr val="D4B488"/>
    <a:srgbClr val="E1CBAC"/>
    <a:srgbClr val="FEB24D"/>
    <a:srgbClr val="C6C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67" autoAdjust="0"/>
    <p:restoredTop sz="93602" autoAdjust="0"/>
  </p:normalViewPr>
  <p:slideViewPr>
    <p:cSldViewPr snapToGrid="0" showGuides="1">
      <p:cViewPr varScale="1">
        <p:scale>
          <a:sx n="22" d="100"/>
          <a:sy n="22" d="100"/>
        </p:scale>
        <p:origin x="64" y="1968"/>
      </p:cViewPr>
      <p:guideLst>
        <p:guide orient="horz" pos="1117"/>
        <p:guide orient="horz" pos="2137"/>
        <p:guide pos="30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9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任务目标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/>
          </c:spPr>
          <c:invertIfNegative val="0"/>
          <c:pictureOptions>
            <c:pictureFormat val="stack"/>
          </c:pictureOptions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155</c:v>
                </c:pt>
                <c:pt idx="1">
                  <c:v>130</c:v>
                </c:pt>
                <c:pt idx="2">
                  <c:v>190</c:v>
                </c:pt>
                <c:pt idx="3">
                  <c:v>165</c:v>
                </c:pt>
                <c:pt idx="4">
                  <c:v>170</c:v>
                </c:pt>
                <c:pt idx="5">
                  <c:v>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146-4839-A2FF-8A3B36BE7AA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实际完成</c:v>
                </c:pt>
              </c:strCache>
            </c:strRef>
          </c:tx>
          <c:spPr>
            <a:blipFill>
              <a:blip xmlns:r="http://schemas.openxmlformats.org/officeDocument/2006/relationships"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/>
          </c:spPr>
          <c:invertIfNegative val="0"/>
          <c:pictureOptions>
            <c:pictureFormat val="stack"/>
          </c:pictureOptions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150</c:v>
                </c:pt>
                <c:pt idx="1">
                  <c:v>100</c:v>
                </c:pt>
                <c:pt idx="2">
                  <c:v>220</c:v>
                </c:pt>
                <c:pt idx="3">
                  <c:v>168</c:v>
                </c:pt>
                <c:pt idx="4">
                  <c:v>175</c:v>
                </c:pt>
                <c:pt idx="5">
                  <c:v>237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146-4839-A2FF-8A3B36BE7AA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07362767"/>
        <c:axId val="1407366511"/>
      </c:barChart>
      <c:catAx>
        <c:axId val="1407362767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1407366511"/>
        <c:crosses val="autoZero"/>
        <c:auto val="1"/>
        <c:lblAlgn val="ctr"/>
        <c:lblOffset val="100"/>
        <c:noMultiLvlLbl val="0"/>
      </c:catAx>
      <c:valAx>
        <c:axId val="140736651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407362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079189377203777"/>
          <c:y val="0.83789238798018206"/>
          <c:w val="0.1324378376915995"/>
          <c:h val="0.119522052690055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7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accent3"/>
            </a:solidFill>
            <a:ln w="19050">
              <a:solidFill>
                <a:schemeClr val="lt1"/>
              </a:solidFill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60E-4BCE-9ED8-A708483D47A7}"/>
              </c:ext>
            </c:extLst>
          </c:dPt>
          <c:dPt>
            <c:idx val="1"/>
            <c:bubble3D val="0"/>
            <c:spPr>
              <a:solidFill>
                <a:schemeClr val="accent3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60E-4BCE-9ED8-A708483D47A7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18</c:v>
                </c:pt>
                <c:pt idx="1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60E-4BCE-9ED8-A708483D47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BC22-42C1-A9E3-23FADD26D3E0}"/>
              </c:ext>
            </c:extLst>
          </c:dPt>
          <c:dPt>
            <c:idx val="1"/>
            <c:bubble3D val="0"/>
            <c:spPr>
              <a:solidFill>
                <a:schemeClr val="accent3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C22-42C1-A9E3-23FADD26D3E0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57</c:v>
                </c:pt>
                <c:pt idx="1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C22-42C1-A9E3-23FADD26D3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accent3">
                <a:lumMod val="95000"/>
              </a:schemeClr>
            </a:solidFill>
            <a:ln w="19050">
              <a:solidFill>
                <a:schemeClr val="lt1"/>
              </a:solidFill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664-4791-8204-38F1C503B9FE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D664-4791-8204-38F1C503B9FE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664-4791-8204-38F1C503B9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FAE7-4F82-8A0B-90CD8A692D0F}"/>
              </c:ext>
            </c:extLst>
          </c:dPt>
          <c:dPt>
            <c:idx val="1"/>
            <c:bubble3D val="0"/>
            <c:spPr>
              <a:solidFill>
                <a:schemeClr val="accent3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AE7-4F82-8A0B-90CD8A692D0F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</c:v>
                </c:pt>
                <c:pt idx="1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AE7-4F82-8A0B-90CD8A692D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accent3">
                <a:lumMod val="95000"/>
              </a:schemeClr>
            </a:solidFill>
            <a:ln w="19050">
              <a:solidFill>
                <a:schemeClr val="lt1"/>
              </a:solidFill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9-4351-A484-5E5674D339C1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3-5209-4351-A484-5E5674D339C1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</c:v>
                </c:pt>
                <c:pt idx="1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09-4351-A484-5E5674D339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officeplus.cn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躺在雪地上&#10;&#10;描述已自动生成">
            <a:extLst>
              <a:ext uri="{FF2B5EF4-FFF2-40B4-BE49-F238E27FC236}">
                <a16:creationId xmlns:a16="http://schemas.microsoft.com/office/drawing/2014/main" id="{A5C2F51E-A97E-7D6F-0028-D5A66A0F7B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4"/>
          <a:stretch/>
        </p:blipFill>
        <p:spPr>
          <a:xfrm rot="5400000" flipH="1">
            <a:off x="2667001" y="-2667000"/>
            <a:ext cx="6857999" cy="12192000"/>
          </a:xfrm>
          <a:custGeom>
            <a:avLst/>
            <a:gdLst>
              <a:gd name="connsiteX0" fmla="*/ 6857999 w 6857999"/>
              <a:gd name="connsiteY0" fmla="*/ 12192000 h 12192000"/>
              <a:gd name="connsiteX1" fmla="*/ 6857999 w 6857999"/>
              <a:gd name="connsiteY1" fmla="*/ 0 h 12192000"/>
              <a:gd name="connsiteX2" fmla="*/ 0 w 6857999"/>
              <a:gd name="connsiteY2" fmla="*/ 0 h 12192000"/>
              <a:gd name="connsiteX3" fmla="*/ 0 w 6857999"/>
              <a:gd name="connsiteY3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9" h="12192000">
                <a:moveTo>
                  <a:pt x="6857999" y="12192000"/>
                </a:moveTo>
                <a:lnTo>
                  <a:pt x="6857999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26459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38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躺在雪地上&#10;&#10;描述已自动生成">
            <a:extLst>
              <a:ext uri="{FF2B5EF4-FFF2-40B4-BE49-F238E27FC236}">
                <a16:creationId xmlns:a16="http://schemas.microsoft.com/office/drawing/2014/main" id="{99166C34-9333-32F5-9DF8-B82318CC36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4"/>
          <a:stretch/>
        </p:blipFill>
        <p:spPr>
          <a:xfrm rot="5400000" flipH="1">
            <a:off x="2667001" y="-2667000"/>
            <a:ext cx="6857999" cy="12192000"/>
          </a:xfrm>
          <a:custGeom>
            <a:avLst/>
            <a:gdLst>
              <a:gd name="connsiteX0" fmla="*/ 6857999 w 6857999"/>
              <a:gd name="connsiteY0" fmla="*/ 12192000 h 12192000"/>
              <a:gd name="connsiteX1" fmla="*/ 6857999 w 6857999"/>
              <a:gd name="connsiteY1" fmla="*/ 0 h 12192000"/>
              <a:gd name="connsiteX2" fmla="*/ 0 w 6857999"/>
              <a:gd name="connsiteY2" fmla="*/ 0 h 12192000"/>
              <a:gd name="connsiteX3" fmla="*/ 0 w 6857999"/>
              <a:gd name="connsiteY3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9" h="12192000">
                <a:moveTo>
                  <a:pt x="6857999" y="12192000"/>
                </a:moveTo>
                <a:lnTo>
                  <a:pt x="6857999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</p:spPr>
      </p:pic>
      <p:pic>
        <p:nvPicPr>
          <p:cNvPr id="4" name="Picture 112">
            <a:extLst>
              <a:ext uri="{FF2B5EF4-FFF2-40B4-BE49-F238E27FC236}">
                <a16:creationId xmlns:a16="http://schemas.microsoft.com/office/drawing/2014/main" id="{BBB62561-7C36-9A94-D2AB-6BCC1498F25B}"/>
              </a:ext>
            </a:extLst>
          </p:cNvPr>
          <p:cNvPicPr>
            <a:picLocks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5" t="22088" r="8519" b="24385"/>
          <a:stretch/>
        </p:blipFill>
        <p:spPr>
          <a:xfrm>
            <a:off x="0" y="0"/>
            <a:ext cx="4673504" cy="416542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FE901C9-7A2A-834B-B36C-74C57655B996}"/>
              </a:ext>
            </a:extLst>
          </p:cNvPr>
          <p:cNvPicPr>
            <a:picLocks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2" t="40537" r="44992" b="24385"/>
          <a:stretch/>
        </p:blipFill>
        <p:spPr>
          <a:xfrm rot="3532873" flipH="1">
            <a:off x="10838297" y="5305973"/>
            <a:ext cx="1305300" cy="2425777"/>
          </a:xfrm>
          <a:custGeom>
            <a:avLst/>
            <a:gdLst>
              <a:gd name="connsiteX0" fmla="*/ 1305300 w 1305300"/>
              <a:gd name="connsiteY0" fmla="*/ 0 h 2425777"/>
              <a:gd name="connsiteX1" fmla="*/ 0 w 1305300"/>
              <a:gd name="connsiteY1" fmla="*/ 787991 h 2425777"/>
              <a:gd name="connsiteX2" fmla="*/ 988708 w 1305300"/>
              <a:gd name="connsiteY2" fmla="*/ 2425777 h 2425777"/>
              <a:gd name="connsiteX3" fmla="*/ 1305300 w 1305300"/>
              <a:gd name="connsiteY3" fmla="*/ 2425777 h 2425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5300" h="2425777">
                <a:moveTo>
                  <a:pt x="1305300" y="0"/>
                </a:moveTo>
                <a:lnTo>
                  <a:pt x="0" y="787991"/>
                </a:lnTo>
                <a:lnTo>
                  <a:pt x="988708" y="2425777"/>
                </a:lnTo>
                <a:lnTo>
                  <a:pt x="1305300" y="24257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0347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躺在雪地上&#10;&#10;描述已自动生成">
            <a:extLst>
              <a:ext uri="{FF2B5EF4-FFF2-40B4-BE49-F238E27FC236}">
                <a16:creationId xmlns:a16="http://schemas.microsoft.com/office/drawing/2014/main" id="{47E546B4-6530-F8C3-C2BF-333AD5885F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4"/>
          <a:stretch/>
        </p:blipFill>
        <p:spPr>
          <a:xfrm rot="5400000" flipH="1">
            <a:off x="2667001" y="-2667000"/>
            <a:ext cx="6857999" cy="12192000"/>
          </a:xfrm>
          <a:custGeom>
            <a:avLst/>
            <a:gdLst>
              <a:gd name="connsiteX0" fmla="*/ 6857999 w 6857999"/>
              <a:gd name="connsiteY0" fmla="*/ 12192000 h 12192000"/>
              <a:gd name="connsiteX1" fmla="*/ 6857999 w 6857999"/>
              <a:gd name="connsiteY1" fmla="*/ 0 h 12192000"/>
              <a:gd name="connsiteX2" fmla="*/ 0 w 6857999"/>
              <a:gd name="connsiteY2" fmla="*/ 0 h 12192000"/>
              <a:gd name="connsiteX3" fmla="*/ 0 w 6857999"/>
              <a:gd name="connsiteY3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9" h="12192000">
                <a:moveTo>
                  <a:pt x="6857999" y="12192000"/>
                </a:moveTo>
                <a:lnTo>
                  <a:pt x="6857999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1B1D491-307E-C6C7-9D61-2B53EE67D033}"/>
              </a:ext>
            </a:extLst>
          </p:cNvPr>
          <p:cNvPicPr>
            <a:picLocks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5" t="11415" r="8519" b="24384"/>
          <a:stretch/>
        </p:blipFill>
        <p:spPr>
          <a:xfrm rot="16871987" flipH="1">
            <a:off x="-380327" y="-454138"/>
            <a:ext cx="4811909" cy="4713115"/>
          </a:xfrm>
          <a:custGeom>
            <a:avLst/>
            <a:gdLst>
              <a:gd name="connsiteX0" fmla="*/ 933203 w 4811909"/>
              <a:gd name="connsiteY0" fmla="*/ 0 h 4713115"/>
              <a:gd name="connsiteX1" fmla="*/ 0 w 4811909"/>
              <a:gd name="connsiteY1" fmla="*/ 4713115 h 4713115"/>
              <a:gd name="connsiteX2" fmla="*/ 4811909 w 4811909"/>
              <a:gd name="connsiteY2" fmla="*/ 4713115 h 4713115"/>
              <a:gd name="connsiteX3" fmla="*/ 4811909 w 4811909"/>
              <a:gd name="connsiteY3" fmla="*/ 767989 h 4713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1909" h="4713115">
                <a:moveTo>
                  <a:pt x="933203" y="0"/>
                </a:moveTo>
                <a:lnTo>
                  <a:pt x="0" y="4713115"/>
                </a:lnTo>
                <a:lnTo>
                  <a:pt x="4811909" y="4713115"/>
                </a:lnTo>
                <a:lnTo>
                  <a:pt x="4811909" y="767989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D7693E7-5864-A1F4-DC87-0DEA6B26197A}"/>
              </a:ext>
            </a:extLst>
          </p:cNvPr>
          <p:cNvPicPr>
            <a:picLocks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0" t="42564" r="44992" b="24385"/>
          <a:stretch/>
        </p:blipFill>
        <p:spPr>
          <a:xfrm rot="2277494" flipH="1" flipV="1">
            <a:off x="11181967" y="5197575"/>
            <a:ext cx="1246623" cy="2285561"/>
          </a:xfrm>
          <a:custGeom>
            <a:avLst/>
            <a:gdLst>
              <a:gd name="connsiteX0" fmla="*/ 1246623 w 1246623"/>
              <a:gd name="connsiteY0" fmla="*/ 2285561 h 2285561"/>
              <a:gd name="connsiteX1" fmla="*/ 1024331 w 1246623"/>
              <a:gd name="connsiteY1" fmla="*/ 2285561 h 2285561"/>
              <a:gd name="connsiteX2" fmla="*/ 0 w 1246623"/>
              <a:gd name="connsiteY2" fmla="*/ 972506 h 2285561"/>
              <a:gd name="connsiteX3" fmla="*/ 1246622 w 1246623"/>
              <a:gd name="connsiteY3" fmla="*/ 0 h 2285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6623" h="2285561">
                <a:moveTo>
                  <a:pt x="1246623" y="2285561"/>
                </a:moveTo>
                <a:lnTo>
                  <a:pt x="1024331" y="2285561"/>
                </a:lnTo>
                <a:lnTo>
                  <a:pt x="0" y="972506"/>
                </a:lnTo>
                <a:lnTo>
                  <a:pt x="1246622" y="0"/>
                </a:lnTo>
                <a:close/>
              </a:path>
            </a:pathLst>
          </a:custGeom>
        </p:spPr>
      </p:pic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82D3AFEB-3F89-4CC7-F54E-A21A5D299B09}"/>
              </a:ext>
            </a:extLst>
          </p:cNvPr>
          <p:cNvCxnSpPr>
            <a:cxnSpLocks/>
          </p:cNvCxnSpPr>
          <p:nvPr/>
        </p:nvCxnSpPr>
        <p:spPr>
          <a:xfrm>
            <a:off x="696000" y="3775839"/>
            <a:ext cx="10800000" cy="0"/>
          </a:xfrm>
          <a:prstGeom prst="line">
            <a:avLst/>
          </a:prstGeom>
          <a:ln w="19050" cap="sq">
            <a:gradFill flip="none" rotWithShape="1">
              <a:gsLst>
                <a:gs pos="50000">
                  <a:schemeClr val="accent1">
                    <a:lumMod val="95000"/>
                    <a:lumOff val="5000"/>
                  </a:schemeClr>
                </a:gs>
                <a:gs pos="0">
                  <a:schemeClr val="accent1">
                    <a:lumMod val="90000"/>
                    <a:lumOff val="10000"/>
                    <a:alpha val="0"/>
                  </a:schemeClr>
                </a:gs>
                <a:gs pos="88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5A2255CE-4729-2F0C-F105-636ED17B315A}"/>
              </a:ext>
            </a:extLst>
          </p:cNvPr>
          <p:cNvCxnSpPr>
            <a:cxnSpLocks/>
          </p:cNvCxnSpPr>
          <p:nvPr/>
        </p:nvCxnSpPr>
        <p:spPr>
          <a:xfrm rot="16200000">
            <a:off x="6096000" y="2335840"/>
            <a:ext cx="0" cy="2880000"/>
          </a:xfrm>
          <a:prstGeom prst="line">
            <a:avLst/>
          </a:prstGeom>
          <a:ln w="38100" cap="sq">
            <a:solidFill>
              <a:schemeClr val="accent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5913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D535A40-1AAD-D00A-5342-0E1077116C3F}"/>
              </a:ext>
            </a:extLst>
          </p:cNvPr>
          <p:cNvGrpSpPr/>
          <p:nvPr/>
        </p:nvGrpSpPr>
        <p:grpSpPr>
          <a:xfrm>
            <a:off x="5464092" y="4242699"/>
            <a:ext cx="8652073" cy="3541496"/>
            <a:chOff x="5464092" y="4242699"/>
            <a:chExt cx="8652073" cy="3541496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AC89BAFD-B97C-157F-9884-76782977633C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54" t="45228" r="44992" b="24385"/>
            <a:stretch/>
          </p:blipFill>
          <p:spPr>
            <a:xfrm rot="4268115" flipH="1">
              <a:off x="7511372" y="2351227"/>
              <a:ext cx="3385688" cy="7480248"/>
            </a:xfrm>
            <a:custGeom>
              <a:avLst/>
              <a:gdLst>
                <a:gd name="connsiteX0" fmla="*/ 3385688 w 3385688"/>
                <a:gd name="connsiteY0" fmla="*/ 0 h 7480248"/>
                <a:gd name="connsiteX1" fmla="*/ 0 w 3385688"/>
                <a:gd name="connsiteY1" fmla="*/ 1156853 h 7480248"/>
                <a:gd name="connsiteX2" fmla="*/ 1972372 w 3385688"/>
                <a:gd name="connsiteY2" fmla="*/ 6929266 h 7480248"/>
                <a:gd name="connsiteX3" fmla="*/ 1934014 w 3385688"/>
                <a:gd name="connsiteY3" fmla="*/ 6942372 h 7480248"/>
                <a:gd name="connsiteX4" fmla="*/ 2258722 w 3385688"/>
                <a:gd name="connsiteY4" fmla="*/ 7480248 h 7480248"/>
                <a:gd name="connsiteX5" fmla="*/ 3385688 w 3385688"/>
                <a:gd name="connsiteY5" fmla="*/ 7480248 h 748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85688" h="7480248">
                  <a:moveTo>
                    <a:pt x="3385688" y="0"/>
                  </a:moveTo>
                  <a:lnTo>
                    <a:pt x="0" y="1156853"/>
                  </a:lnTo>
                  <a:lnTo>
                    <a:pt x="1972372" y="6929266"/>
                  </a:lnTo>
                  <a:lnTo>
                    <a:pt x="1934014" y="6942372"/>
                  </a:lnTo>
                  <a:lnTo>
                    <a:pt x="2258722" y="7480248"/>
                  </a:lnTo>
                  <a:lnTo>
                    <a:pt x="3385688" y="7480248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EBF8637-8929-1235-6F46-868EB6FFDB91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34" t="43313" r="44992" b="28068"/>
            <a:stretch/>
          </p:blipFill>
          <p:spPr>
            <a:xfrm rot="3012736" flipH="1" flipV="1">
              <a:off x="8861683" y="2452447"/>
              <a:ext cx="3464229" cy="7044734"/>
            </a:xfrm>
            <a:custGeom>
              <a:avLst/>
              <a:gdLst>
                <a:gd name="connsiteX0" fmla="*/ 3464229 w 3464229"/>
                <a:gd name="connsiteY0" fmla="*/ 7044734 h 7044734"/>
                <a:gd name="connsiteX1" fmla="*/ 0 w 3464229"/>
                <a:gd name="connsiteY1" fmla="*/ 4159704 h 7044734"/>
                <a:gd name="connsiteX2" fmla="*/ 3464226 w 3464229"/>
                <a:gd name="connsiteY2" fmla="*/ 0 h 704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64229" h="7044734">
                  <a:moveTo>
                    <a:pt x="3464229" y="7044734"/>
                  </a:moveTo>
                  <a:lnTo>
                    <a:pt x="0" y="4159704"/>
                  </a:lnTo>
                  <a:lnTo>
                    <a:pt x="3464226" y="0"/>
                  </a:lnTo>
                  <a:close/>
                </a:path>
              </a:pathLst>
            </a:custGeom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360C08F9-F44E-84A5-4206-582115501162}"/>
              </a:ext>
            </a:extLst>
          </p:cNvPr>
          <p:cNvGrpSpPr/>
          <p:nvPr/>
        </p:nvGrpSpPr>
        <p:grpSpPr>
          <a:xfrm flipH="1" flipV="1">
            <a:off x="-819193" y="-952504"/>
            <a:ext cx="3625889" cy="3416303"/>
            <a:chOff x="10278058" y="5197575"/>
            <a:chExt cx="2425777" cy="2285561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E545603-77B3-3D27-2F1D-C7ACBB629C4D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32" t="40537" r="44992" b="24385"/>
            <a:stretch/>
          </p:blipFill>
          <p:spPr>
            <a:xfrm rot="3532873" flipH="1">
              <a:off x="10838297" y="5305973"/>
              <a:ext cx="1305300" cy="2425777"/>
            </a:xfrm>
            <a:custGeom>
              <a:avLst/>
              <a:gdLst>
                <a:gd name="connsiteX0" fmla="*/ 1305300 w 1305300"/>
                <a:gd name="connsiteY0" fmla="*/ 0 h 2425777"/>
                <a:gd name="connsiteX1" fmla="*/ 0 w 1305300"/>
                <a:gd name="connsiteY1" fmla="*/ 787991 h 2425777"/>
                <a:gd name="connsiteX2" fmla="*/ 988708 w 1305300"/>
                <a:gd name="connsiteY2" fmla="*/ 2425777 h 2425777"/>
                <a:gd name="connsiteX3" fmla="*/ 1305300 w 1305300"/>
                <a:gd name="connsiteY3" fmla="*/ 2425777 h 2425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5300" h="2425777">
                  <a:moveTo>
                    <a:pt x="1305300" y="0"/>
                  </a:moveTo>
                  <a:lnTo>
                    <a:pt x="0" y="787991"/>
                  </a:lnTo>
                  <a:lnTo>
                    <a:pt x="988708" y="2425777"/>
                  </a:lnTo>
                  <a:lnTo>
                    <a:pt x="1305300" y="2425777"/>
                  </a:lnTo>
                  <a:close/>
                </a:path>
              </a:pathLst>
            </a:cu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DAFBCB6-54AC-C2D1-0ABF-7EAA2A76FDCB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80" t="42564" r="44992" b="24385"/>
            <a:stretch/>
          </p:blipFill>
          <p:spPr>
            <a:xfrm rot="2277494" flipH="1" flipV="1">
              <a:off x="11181967" y="5197575"/>
              <a:ext cx="1246623" cy="2285561"/>
            </a:xfrm>
            <a:custGeom>
              <a:avLst/>
              <a:gdLst>
                <a:gd name="connsiteX0" fmla="*/ 1246623 w 1246623"/>
                <a:gd name="connsiteY0" fmla="*/ 2285561 h 2285561"/>
                <a:gd name="connsiteX1" fmla="*/ 1024331 w 1246623"/>
                <a:gd name="connsiteY1" fmla="*/ 2285561 h 2285561"/>
                <a:gd name="connsiteX2" fmla="*/ 0 w 1246623"/>
                <a:gd name="connsiteY2" fmla="*/ 972506 h 2285561"/>
                <a:gd name="connsiteX3" fmla="*/ 1246622 w 1246623"/>
                <a:gd name="connsiteY3" fmla="*/ 0 h 22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6623" h="2285561">
                  <a:moveTo>
                    <a:pt x="1246623" y="2285561"/>
                  </a:moveTo>
                  <a:lnTo>
                    <a:pt x="1024331" y="2285561"/>
                  </a:lnTo>
                  <a:lnTo>
                    <a:pt x="0" y="972506"/>
                  </a:lnTo>
                  <a:lnTo>
                    <a:pt x="1246622" y="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115326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25E83036-F1BF-21C2-60F0-F2217338CF47}"/>
              </a:ext>
            </a:extLst>
          </p:cNvPr>
          <p:cNvSpPr>
            <a:spLocks noChangeAspect="1"/>
          </p:cNvSpPr>
          <p:nvPr/>
        </p:nvSpPr>
        <p:spPr>
          <a:xfrm flipH="1">
            <a:off x="432683" y="263536"/>
            <a:ext cx="583200" cy="670345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gradFill flip="none" rotWithShape="1">
            <a:gsLst>
              <a:gs pos="20000">
                <a:schemeClr val="accent1">
                  <a:alpha val="0"/>
                  <a:lumMod val="88000"/>
                  <a:lumOff val="12000"/>
                </a:schemeClr>
              </a:gs>
              <a:gs pos="88000">
                <a:schemeClr val="accent2">
                  <a:lumMod val="95000"/>
                  <a:alpha val="90000"/>
                </a:schemeClr>
              </a:gs>
            </a:gsLst>
            <a:lin ang="19200000" scaled="0"/>
            <a:tileRect/>
          </a:gradFill>
          <a:ln w="19050">
            <a:noFill/>
          </a:ln>
          <a:effectLst>
            <a:outerShdw blurRad="127000" dist="63500" dir="8100000" sx="92000" sy="92000" algn="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320" tIns="313011" rIns="272320" bIns="313011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hlinkClick r:id="rId2"/>
            <a:extLst>
              <a:ext uri="{FF2B5EF4-FFF2-40B4-BE49-F238E27FC236}">
                <a16:creationId xmlns:a16="http://schemas.microsoft.com/office/drawing/2014/main" id="{8F315691-6DE4-6CC3-DEE3-9542F22A7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532" y="637592"/>
            <a:ext cx="1363636" cy="180000"/>
          </a:xfrm>
          <a:prstGeom prst="rect">
            <a:avLst/>
          </a:prstGeom>
        </p:spPr>
      </p:pic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D2EE1C1-3425-C587-8B50-01DBE269BF5A}"/>
              </a:ext>
            </a:extLst>
          </p:cNvPr>
          <p:cNvCxnSpPr>
            <a:cxnSpLocks/>
          </p:cNvCxnSpPr>
          <p:nvPr/>
        </p:nvCxnSpPr>
        <p:spPr>
          <a:xfrm>
            <a:off x="5207187" y="817592"/>
            <a:ext cx="4680000" cy="0"/>
          </a:xfrm>
          <a:prstGeom prst="line">
            <a:avLst/>
          </a:prstGeom>
          <a:ln w="9525" cap="sq">
            <a:gradFill flip="none" rotWithShape="1">
              <a:gsLst>
                <a:gs pos="50000">
                  <a:schemeClr val="accent1">
                    <a:lumMod val="95000"/>
                    <a:lumOff val="5000"/>
                  </a:schemeClr>
                </a:gs>
                <a:gs pos="0">
                  <a:schemeClr val="accent1">
                    <a:lumMod val="90000"/>
                    <a:lumOff val="10000"/>
                    <a:alpha val="0"/>
                  </a:schemeClr>
                </a:gs>
                <a:gs pos="88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B6EB0DE9-77A7-1AE9-E650-6F19CF2DA9E5}"/>
              </a:ext>
            </a:extLst>
          </p:cNvPr>
          <p:cNvCxnSpPr>
            <a:cxnSpLocks/>
          </p:cNvCxnSpPr>
          <p:nvPr/>
        </p:nvCxnSpPr>
        <p:spPr>
          <a:xfrm>
            <a:off x="3216275" y="817592"/>
            <a:ext cx="1980000" cy="0"/>
          </a:xfrm>
          <a:prstGeom prst="line">
            <a:avLst/>
          </a:prstGeom>
          <a:ln w="28575" cap="sq">
            <a:solidFill>
              <a:schemeClr val="accent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>
            <a:extLst>
              <a:ext uri="{FF2B5EF4-FFF2-40B4-BE49-F238E27FC236}">
                <a16:creationId xmlns:a16="http://schemas.microsoft.com/office/drawing/2014/main" id="{22FB9AC7-E05B-C60C-5540-E4D53ECB71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4" t="52049" b="2736"/>
          <a:stretch/>
        </p:blipFill>
        <p:spPr>
          <a:xfrm>
            <a:off x="0" y="3710012"/>
            <a:ext cx="12192000" cy="3147988"/>
          </a:xfrm>
          <a:custGeom>
            <a:avLst/>
            <a:gdLst>
              <a:gd name="connsiteX0" fmla="*/ 0 w 12192000"/>
              <a:gd name="connsiteY0" fmla="*/ 0 h 6771735"/>
              <a:gd name="connsiteX1" fmla="*/ 12192000 w 12192000"/>
              <a:gd name="connsiteY1" fmla="*/ 0 h 6771735"/>
              <a:gd name="connsiteX2" fmla="*/ 12192000 w 12192000"/>
              <a:gd name="connsiteY2" fmla="*/ 6771735 h 6771735"/>
              <a:gd name="connsiteX3" fmla="*/ 0 w 12192000"/>
              <a:gd name="connsiteY3" fmla="*/ 6771735 h 677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771735">
                <a:moveTo>
                  <a:pt x="0" y="0"/>
                </a:moveTo>
                <a:lnTo>
                  <a:pt x="12192000" y="0"/>
                </a:lnTo>
                <a:lnTo>
                  <a:pt x="12192000" y="6771735"/>
                </a:lnTo>
                <a:lnTo>
                  <a:pt x="0" y="677173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570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11A4115-71AB-B65C-B22D-795EC7696D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08"/>
          <a:stretch/>
        </p:blipFill>
        <p:spPr>
          <a:xfrm>
            <a:off x="1650571" y="775535"/>
            <a:ext cx="8890858" cy="6082465"/>
          </a:xfrm>
          <a:prstGeom prst="rect">
            <a:avLst/>
          </a:prstGeom>
        </p:spPr>
      </p:pic>
      <p:pic>
        <p:nvPicPr>
          <p:cNvPr id="5" name="图片 4" descr="图片包含 游戏机&#10;&#10;描述已自动生成">
            <a:extLst>
              <a:ext uri="{FF2B5EF4-FFF2-40B4-BE49-F238E27FC236}">
                <a16:creationId xmlns:a16="http://schemas.microsoft.com/office/drawing/2014/main" id="{181B2F9D-9140-6AC2-191C-A614E0A373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2" r="324" b="7217"/>
          <a:stretch/>
        </p:blipFill>
        <p:spPr>
          <a:xfrm rot="823176" flipH="1">
            <a:off x="-224293" y="-307369"/>
            <a:ext cx="3634221" cy="2847621"/>
          </a:xfrm>
          <a:custGeom>
            <a:avLst/>
            <a:gdLst>
              <a:gd name="connsiteX0" fmla="*/ 3482281 w 3482281"/>
              <a:gd name="connsiteY0" fmla="*/ 677232 h 2728567"/>
              <a:gd name="connsiteX1" fmla="*/ 708287 w 3482281"/>
              <a:gd name="connsiteY1" fmla="*/ 0 h 2728567"/>
              <a:gd name="connsiteX2" fmla="*/ 0 w 3482281"/>
              <a:gd name="connsiteY2" fmla="*/ 0 h 2728567"/>
              <a:gd name="connsiteX3" fmla="*/ 0 w 3482281"/>
              <a:gd name="connsiteY3" fmla="*/ 2728567 h 2728567"/>
              <a:gd name="connsiteX4" fmla="*/ 2981476 w 3482281"/>
              <a:gd name="connsiteY4" fmla="*/ 2728567 h 2728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2281" h="2728567">
                <a:moveTo>
                  <a:pt x="3482281" y="677232"/>
                </a:moveTo>
                <a:lnTo>
                  <a:pt x="708287" y="0"/>
                </a:lnTo>
                <a:lnTo>
                  <a:pt x="0" y="0"/>
                </a:lnTo>
                <a:lnTo>
                  <a:pt x="0" y="2728567"/>
                </a:lnTo>
                <a:lnTo>
                  <a:pt x="2981476" y="272856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6730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CF24FDB-2590-E55E-F27D-39FBB8DD7A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94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面-上">
            <a:extLst>
              <a:ext uri="{FF2B5EF4-FFF2-40B4-BE49-F238E27FC236}">
                <a16:creationId xmlns:a16="http://schemas.microsoft.com/office/drawing/2014/main" id="{E4E83A4A-222C-B165-145F-367E49B845E6}"/>
              </a:ext>
            </a:extLst>
          </p:cNvPr>
          <p:cNvSpPr/>
          <p:nvPr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面-上">
            <a:extLst>
              <a:ext uri="{FF2B5EF4-FFF2-40B4-BE49-F238E27FC236}">
                <a16:creationId xmlns:a16="http://schemas.microsoft.com/office/drawing/2014/main" id="{A9B5552C-DC69-8CBE-B6C0-7797F8C87B56}"/>
              </a:ext>
            </a:extLst>
          </p:cNvPr>
          <p:cNvSpPr/>
          <p:nvPr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页面-上">
            <a:extLst>
              <a:ext uri="{FF2B5EF4-FFF2-40B4-BE49-F238E27FC236}">
                <a16:creationId xmlns:a16="http://schemas.microsoft.com/office/drawing/2014/main" id="{0E5C26CF-2703-6E97-4A5E-A8A7BF6F2FB1}"/>
              </a:ext>
            </a:extLst>
          </p:cNvPr>
          <p:cNvSpPr/>
          <p:nvPr/>
        </p:nvSpPr>
        <p:spPr>
          <a:xfrm>
            <a:off x="5778500" y="-22797577"/>
            <a:ext cx="635000" cy="510154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 sz="1600" dirty="0">
              <a:solidFill>
                <a:schemeClr val="accent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页面-上">
            <a:extLst>
              <a:ext uri="{FF2B5EF4-FFF2-40B4-BE49-F238E27FC236}">
                <a16:creationId xmlns:a16="http://schemas.microsoft.com/office/drawing/2014/main" id="{5900C596-F6A5-D33C-107A-065759A57951}"/>
              </a:ext>
            </a:extLst>
          </p:cNvPr>
          <p:cNvSpPr/>
          <p:nvPr/>
        </p:nvSpPr>
        <p:spPr>
          <a:xfrm>
            <a:off x="5778500" y="-22797577"/>
            <a:ext cx="635000" cy="510154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 sz="1600" dirty="0">
              <a:solidFill>
                <a:schemeClr val="accent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页面-上">
            <a:extLst>
              <a:ext uri="{FF2B5EF4-FFF2-40B4-BE49-F238E27FC236}">
                <a16:creationId xmlns:a16="http://schemas.microsoft.com/office/drawing/2014/main" id="{9406AC7A-7049-5DDA-1BC7-FB62C6F1B06F}"/>
              </a:ext>
            </a:extLst>
          </p:cNvPr>
          <p:cNvSpPr/>
          <p:nvPr/>
        </p:nvSpPr>
        <p:spPr>
          <a:xfrm>
            <a:off x="5778500" y="-22797577"/>
            <a:ext cx="635000" cy="510154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 sz="1600" dirty="0">
              <a:solidFill>
                <a:schemeClr val="accent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页面-上">
            <a:extLst>
              <a:ext uri="{FF2B5EF4-FFF2-40B4-BE49-F238E27FC236}">
                <a16:creationId xmlns:a16="http://schemas.microsoft.com/office/drawing/2014/main" id="{3C1BFDBA-5B2F-B3CF-1DC5-52AF77761F1B}"/>
              </a:ext>
            </a:extLst>
          </p:cNvPr>
          <p:cNvSpPr/>
          <p:nvPr/>
        </p:nvSpPr>
        <p:spPr>
          <a:xfrm>
            <a:off x="5778500" y="-22797577"/>
            <a:ext cx="635000" cy="510154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 sz="1600" dirty="0">
              <a:solidFill>
                <a:schemeClr val="accent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785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49" r:id="rId2"/>
    <p:sldLayoutId id="2147483662" r:id="rId3"/>
    <p:sldLayoutId id="2147483660" r:id="rId4"/>
    <p:sldLayoutId id="2147483652" r:id="rId5"/>
    <p:sldLayoutId id="2147483663" r:id="rId6"/>
    <p:sldLayoutId id="2147483666" r:id="rId7"/>
    <p:sldLayoutId id="214748366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hyperlink" Target="http://www.officeplus.cn/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www.officeplus.cn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officeplus.cn/" TargetMode="Externa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microsoft.com/office/2007/relationships/hdphoto" Target="../media/hdphoto5.wdp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officeplus.cn/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fficeplus.cn/" TargetMode="Externa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chart" Target="../charts/chart3.xml"/><Relationship Id="rId7" Type="http://schemas.openxmlformats.org/officeDocument/2006/relationships/image" Target="../media/image2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27EC302E-1398-880F-63A8-CD37F1690598}"/>
              </a:ext>
            </a:extLst>
          </p:cNvPr>
          <p:cNvCxnSpPr>
            <a:cxnSpLocks/>
          </p:cNvCxnSpPr>
          <p:nvPr/>
        </p:nvCxnSpPr>
        <p:spPr>
          <a:xfrm>
            <a:off x="729790" y="0"/>
            <a:ext cx="0" cy="4001712"/>
          </a:xfrm>
          <a:prstGeom prst="line">
            <a:avLst/>
          </a:prstGeom>
          <a:ln w="19050" cap="sq">
            <a:gradFill flip="none" rotWithShape="1">
              <a:gsLst>
                <a:gs pos="50000">
                  <a:schemeClr val="accent1">
                    <a:lumMod val="95000"/>
                    <a:lumOff val="5000"/>
                  </a:schemeClr>
                </a:gs>
                <a:gs pos="0">
                  <a:schemeClr val="accent1">
                    <a:lumMod val="90000"/>
                    <a:lumOff val="10000"/>
                    <a:alpha val="0"/>
                  </a:schemeClr>
                </a:gs>
                <a:gs pos="88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矩形: 圆角 120">
            <a:extLst>
              <a:ext uri="{FF2B5EF4-FFF2-40B4-BE49-F238E27FC236}">
                <a16:creationId xmlns:a16="http://schemas.microsoft.com/office/drawing/2014/main" id="{BE13BFFC-D36D-054E-565E-FE114537010C}"/>
              </a:ext>
            </a:extLst>
          </p:cNvPr>
          <p:cNvSpPr/>
          <p:nvPr/>
        </p:nvSpPr>
        <p:spPr>
          <a:xfrm>
            <a:off x="1074738" y="2287312"/>
            <a:ext cx="1980000" cy="360000"/>
          </a:xfrm>
          <a:prstGeom prst="roundRect">
            <a:avLst>
              <a:gd name="adj" fmla="val 50000"/>
            </a:avLst>
          </a:prstGeom>
          <a:gradFill>
            <a:gsLst>
              <a:gs pos="12000">
                <a:schemeClr val="accent1">
                  <a:lumMod val="90000"/>
                  <a:lumOff val="10000"/>
                  <a:alpha val="80000"/>
                </a:schemeClr>
              </a:gs>
              <a:gs pos="88000">
                <a:schemeClr val="accent2">
                  <a:lumMod val="90000"/>
                  <a:alpha val="80000"/>
                </a:schemeClr>
              </a:gs>
            </a:gsLst>
            <a:lin ang="4800000" scaled="0"/>
          </a:gradFill>
          <a:ln w="12700">
            <a:gradFill flip="none" rotWithShape="1">
              <a:gsLst>
                <a:gs pos="0">
                  <a:schemeClr val="accent1">
                    <a:lumMod val="100000"/>
                  </a:schemeClr>
                </a:gs>
                <a:gs pos="35000">
                  <a:schemeClr val="accent2">
                    <a:lumMod val="95000"/>
                    <a:lumOff val="5000"/>
                  </a:schemeClr>
                </a:gs>
                <a:gs pos="70000">
                  <a:schemeClr val="accent1">
                    <a:lumMod val="70000"/>
                    <a:lumOff val="30000"/>
                  </a:schemeClr>
                </a:gs>
                <a:gs pos="100000">
                  <a:schemeClr val="accent2">
                    <a:lumMod val="50000"/>
                    <a:lumOff val="50000"/>
                  </a:schemeClr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pc="300" dirty="0">
              <a:cs typeface="+mn-ea"/>
              <a:sym typeface="+mn-lt"/>
            </a:endParaRPr>
          </a:p>
        </p:txBody>
      </p:sp>
      <p:pic>
        <p:nvPicPr>
          <p:cNvPr id="109" name="图片 108">
            <a:hlinkClick r:id="rId2"/>
            <a:extLst>
              <a:ext uri="{FF2B5EF4-FFF2-40B4-BE49-F238E27FC236}">
                <a16:creationId xmlns:a16="http://schemas.microsoft.com/office/drawing/2014/main" id="{057FE831-CE9E-0AA6-FDF3-BCF8BBAE3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737" y="2368312"/>
            <a:ext cx="1500002" cy="198000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60395AA3-97D3-2EFE-93FD-E3FB0DBA264F}"/>
              </a:ext>
            </a:extLst>
          </p:cNvPr>
          <p:cNvSpPr txBox="1"/>
          <p:nvPr/>
        </p:nvSpPr>
        <p:spPr>
          <a:xfrm>
            <a:off x="2434792" y="4583977"/>
            <a:ext cx="1326222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zh-CN" altLang="en-US" sz="1600" spc="600" dirty="0">
                <a:solidFill>
                  <a:schemeClr val="accent2"/>
                </a:solidFill>
                <a:cs typeface="+mn-ea"/>
                <a:sym typeface="+mn-lt"/>
              </a:rPr>
              <a:t>销售部</a:t>
            </a:r>
            <a:endParaRPr lang="zh-CN" altLang="en-US" sz="1600" spc="600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CB50C141-5FE2-8B4A-7AA2-EA8AD52744BD}"/>
              </a:ext>
            </a:extLst>
          </p:cNvPr>
          <p:cNvSpPr/>
          <p:nvPr/>
        </p:nvSpPr>
        <p:spPr>
          <a:xfrm>
            <a:off x="6060371" y="2424687"/>
            <a:ext cx="1747506" cy="2008628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accent3">
              <a:lumMod val="95000"/>
            </a:schemeClr>
          </a:solidFill>
          <a:ln w="28575">
            <a:solidFill>
              <a:srgbClr val="F2F2F2"/>
            </a:solidFill>
          </a:ln>
          <a:effectLst>
            <a:innerShdw blurRad="127000" dist="127000">
              <a:schemeClr val="accent4">
                <a:lumMod val="50000"/>
                <a:lumOff val="50000"/>
                <a:alpha val="20000"/>
              </a:schemeClr>
            </a:inn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320" tIns="313011" rIns="272320" bIns="313011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3600" kern="1200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E353F784-E9EC-825C-A259-A30222BBD94E}"/>
              </a:ext>
            </a:extLst>
          </p:cNvPr>
          <p:cNvSpPr/>
          <p:nvPr/>
        </p:nvSpPr>
        <p:spPr>
          <a:xfrm>
            <a:off x="0" y="2861706"/>
            <a:ext cx="6139853" cy="1142703"/>
          </a:xfrm>
          <a:prstGeom prst="rect">
            <a:avLst/>
          </a:prstGeom>
          <a:gradFill flip="none" rotWithShape="1">
            <a:gsLst>
              <a:gs pos="100000">
                <a:schemeClr val="accent3">
                  <a:lumMod val="95000"/>
                </a:schemeClr>
              </a:gs>
              <a:gs pos="30000">
                <a:schemeClr val="accent3">
                  <a:lumMod val="95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i="1" dirty="0">
              <a:cs typeface="+mn-ea"/>
              <a:sym typeface="+mn-lt"/>
            </a:endParaRPr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F6854B04-4F49-DD16-C6FE-49F39800ABED}"/>
              </a:ext>
            </a:extLst>
          </p:cNvPr>
          <p:cNvSpPr txBox="1"/>
          <p:nvPr/>
        </p:nvSpPr>
        <p:spPr>
          <a:xfrm>
            <a:off x="6187364" y="3138941"/>
            <a:ext cx="149352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en-US" altLang="zh-CN" dirty="0">
                <a:solidFill>
                  <a:schemeClr val="accent3">
                    <a:lumMod val="65000"/>
                  </a:schemeClr>
                </a:solidFill>
                <a:cs typeface="+mn-ea"/>
                <a:sym typeface="+mn-lt"/>
              </a:rPr>
              <a:t>Design</a:t>
            </a:r>
            <a:endParaRPr lang="zh-CN" altLang="en-US" dirty="0">
              <a:solidFill>
                <a:schemeClr val="accent3">
                  <a:lumMod val="6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83196860-120D-63D0-98D7-5AAD3FD81802}"/>
              </a:ext>
            </a:extLst>
          </p:cNvPr>
          <p:cNvSpPr txBox="1"/>
          <p:nvPr/>
        </p:nvSpPr>
        <p:spPr>
          <a:xfrm>
            <a:off x="6107879" y="3442063"/>
            <a:ext cx="1652490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en-US" altLang="zh-CN" sz="1200" spc="300" dirty="0">
                <a:solidFill>
                  <a:schemeClr val="accent3">
                    <a:lumMod val="65000"/>
                  </a:schemeClr>
                </a:solidFill>
                <a:cs typeface="+mn-ea"/>
                <a:sym typeface="+mn-lt"/>
              </a:rPr>
              <a:t>Less is more</a:t>
            </a:r>
            <a:endParaRPr lang="zh-CN" altLang="en-US" sz="1200" spc="300" dirty="0">
              <a:solidFill>
                <a:schemeClr val="accent3">
                  <a:lumMod val="6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标题 1">
            <a:extLst>
              <a:ext uri="{FF2B5EF4-FFF2-40B4-BE49-F238E27FC236}">
                <a16:creationId xmlns:a16="http://schemas.microsoft.com/office/drawing/2014/main" id="{D8E35806-0762-D116-4881-6BACEA726D33}"/>
              </a:ext>
            </a:extLst>
          </p:cNvPr>
          <p:cNvSpPr txBox="1">
            <a:spLocks/>
          </p:cNvSpPr>
          <p:nvPr/>
        </p:nvSpPr>
        <p:spPr>
          <a:xfrm>
            <a:off x="933052" y="2880375"/>
            <a:ext cx="4879662" cy="701154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3600" b="1" kern="2200" dirty="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>
                  <a:outerShdw blurRad="254000" dist="101600" dir="2700000" sx="101000" sy="101000" algn="tl" rotWithShape="0">
                    <a:schemeClr val="accent1">
                      <a:lumMod val="50000"/>
                      <a:alpha val="3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白金轻奢风家居行业</a:t>
            </a:r>
          </a:p>
        </p:txBody>
      </p:sp>
      <p:sp>
        <p:nvSpPr>
          <p:cNvPr id="29" name="标题 1">
            <a:extLst>
              <a:ext uri="{FF2B5EF4-FFF2-40B4-BE49-F238E27FC236}">
                <a16:creationId xmlns:a16="http://schemas.microsoft.com/office/drawing/2014/main" id="{894EA254-70AB-6E41-506B-A3B11E69DCA7}"/>
              </a:ext>
            </a:extLst>
          </p:cNvPr>
          <p:cNvSpPr txBox="1">
            <a:spLocks/>
          </p:cNvSpPr>
          <p:nvPr/>
        </p:nvSpPr>
        <p:spPr>
          <a:xfrm>
            <a:off x="966036" y="3485346"/>
            <a:ext cx="4028721" cy="500393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2400" kern="2200" dirty="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通用年中总结</a:t>
            </a:r>
            <a:r>
              <a:rPr lang="en-US" altLang="zh-CN" sz="2400" kern="2200" dirty="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PPT</a:t>
            </a:r>
            <a:r>
              <a:rPr lang="zh-CN" altLang="en-US" sz="2400" kern="2200" dirty="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模板</a:t>
            </a:r>
          </a:p>
        </p:txBody>
      </p:sp>
      <p:pic>
        <p:nvPicPr>
          <p:cNvPr id="123" name="图片 122" descr="图片包含 游戏机, 灯, 灯光, 夜空&#10;&#10;描述已自动生成">
            <a:extLst>
              <a:ext uri="{FF2B5EF4-FFF2-40B4-BE49-F238E27FC236}">
                <a16:creationId xmlns:a16="http://schemas.microsoft.com/office/drawing/2014/main" id="{31045D9A-22AD-C4A5-5A48-9EB0C2C7B7D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alphaModFix amt="8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18" y="2220548"/>
            <a:ext cx="815951" cy="133528"/>
          </a:xfrm>
          <a:prstGeom prst="rect">
            <a:avLst/>
          </a:prstGeom>
        </p:spPr>
      </p:pic>
      <p:sp>
        <p:nvSpPr>
          <p:cNvPr id="80" name="文本框 79">
            <a:extLst>
              <a:ext uri="{FF2B5EF4-FFF2-40B4-BE49-F238E27FC236}">
                <a16:creationId xmlns:a16="http://schemas.microsoft.com/office/drawing/2014/main" id="{D61626A7-0DD0-C5CC-E98F-CA9863BCD831}"/>
              </a:ext>
            </a:extLst>
          </p:cNvPr>
          <p:cNvSpPr txBox="1"/>
          <p:nvPr/>
        </p:nvSpPr>
        <p:spPr>
          <a:xfrm>
            <a:off x="2434792" y="4983005"/>
            <a:ext cx="12600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kumimoji="1" lang="en" altLang="zh-CN" sz="1600" dirty="0">
                <a:solidFill>
                  <a:schemeClr val="accent2"/>
                </a:solidFill>
                <a:cs typeface="+mn-ea"/>
                <a:sym typeface="+mn-lt"/>
              </a:rPr>
              <a:t>OfficePLUS</a:t>
            </a:r>
            <a:endParaRPr lang="zh-CN" altLang="en-US" sz="1600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976381E-883B-4669-C1D9-B73EAE55B368}"/>
              </a:ext>
            </a:extLst>
          </p:cNvPr>
          <p:cNvSpPr txBox="1"/>
          <p:nvPr/>
        </p:nvSpPr>
        <p:spPr>
          <a:xfrm>
            <a:off x="1167369" y="4583977"/>
            <a:ext cx="1152000" cy="33855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dist"/>
            <a:r>
              <a:rPr lang="zh-CN" altLang="en-US" sz="1600" spc="300" dirty="0">
                <a:solidFill>
                  <a:schemeClr val="accent2"/>
                </a:solidFill>
                <a:cs typeface="+mn-ea"/>
                <a:sym typeface="+mn-lt"/>
              </a:rPr>
              <a:t>汇报部门</a:t>
            </a:r>
          </a:p>
        </p:txBody>
      </p:sp>
      <p:sp>
        <p:nvSpPr>
          <p:cNvPr id="54" name="矩形: 圆角 53">
            <a:extLst>
              <a:ext uri="{FF2B5EF4-FFF2-40B4-BE49-F238E27FC236}">
                <a16:creationId xmlns:a16="http://schemas.microsoft.com/office/drawing/2014/main" id="{DAF26E63-FFD0-6613-EBDC-9C45510EE44F}"/>
              </a:ext>
            </a:extLst>
          </p:cNvPr>
          <p:cNvSpPr/>
          <p:nvPr/>
        </p:nvSpPr>
        <p:spPr>
          <a:xfrm>
            <a:off x="1113369" y="4591254"/>
            <a:ext cx="1260000" cy="324000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pc="300" dirty="0">
              <a:cs typeface="+mn-ea"/>
              <a:sym typeface="+mn-lt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48A08F93-405C-DDE5-C19B-40CF3DD255AE}"/>
              </a:ext>
            </a:extLst>
          </p:cNvPr>
          <p:cNvSpPr txBox="1"/>
          <p:nvPr/>
        </p:nvSpPr>
        <p:spPr>
          <a:xfrm>
            <a:off x="1167369" y="4983005"/>
            <a:ext cx="1152000" cy="33855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dist"/>
            <a:r>
              <a:rPr lang="zh-CN" altLang="en-US" sz="1600" spc="300" dirty="0">
                <a:solidFill>
                  <a:schemeClr val="accent2"/>
                </a:solidFill>
                <a:cs typeface="+mn-ea"/>
                <a:sym typeface="+mn-lt"/>
              </a:rPr>
              <a:t>汇报人</a:t>
            </a:r>
          </a:p>
        </p:txBody>
      </p: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BC894868-37CF-2EF2-9F2F-496A02000DF2}"/>
              </a:ext>
            </a:extLst>
          </p:cNvPr>
          <p:cNvSpPr/>
          <p:nvPr/>
        </p:nvSpPr>
        <p:spPr>
          <a:xfrm>
            <a:off x="1113369" y="4990282"/>
            <a:ext cx="1260000" cy="324000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pc="300" dirty="0">
              <a:cs typeface="+mn-ea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439B2E8-3E1A-9ACA-A2B1-CC59080DC7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880" r="19971" b="12125"/>
          <a:stretch/>
        </p:blipFill>
        <p:spPr>
          <a:xfrm>
            <a:off x="6878787" y="-22115"/>
            <a:ext cx="5313214" cy="688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92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标题 1">
            <a:extLst>
              <a:ext uri="{FF2B5EF4-FFF2-40B4-BE49-F238E27FC236}">
                <a16:creationId xmlns:a16="http://schemas.microsoft.com/office/drawing/2014/main" id="{BEE54090-9B97-B97B-30DE-B4090D94020D}"/>
              </a:ext>
            </a:extLst>
          </p:cNvPr>
          <p:cNvSpPr txBox="1">
            <a:spLocks/>
          </p:cNvSpPr>
          <p:nvPr/>
        </p:nvSpPr>
        <p:spPr>
          <a:xfrm>
            <a:off x="3388835" y="1916235"/>
            <a:ext cx="3490313" cy="1470595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altLang="zh-CN" sz="8000" b="1" kern="2200" dirty="0">
                <a:ln>
                  <a:gradFill flip="none" rotWithShape="1">
                    <a:gsLst>
                      <a:gs pos="30000">
                        <a:schemeClr val="accent1">
                          <a:lumMod val="90000"/>
                          <a:lumOff val="10000"/>
                          <a:alpha val="0"/>
                        </a:schemeClr>
                      </a:gs>
                      <a:gs pos="88000">
                        <a:schemeClr val="accent2">
                          <a:lumMod val="88000"/>
                        </a:schemeClr>
                      </a:gs>
                    </a:gsLst>
                    <a:lin ang="15600000" scaled="0"/>
                    <a:tileRect/>
                  </a:gradFill>
                </a:ln>
                <a:noFill/>
                <a:effectLst/>
                <a:latin typeface="+mn-lt"/>
                <a:ea typeface="+mn-ea"/>
                <a:cs typeface="+mn-ea"/>
                <a:sym typeface="+mn-lt"/>
              </a:rPr>
              <a:t>PART</a:t>
            </a:r>
            <a:endParaRPr lang="zh-CN" altLang="en-US" sz="8000" b="1" kern="2200" dirty="0">
              <a:ln>
                <a:gradFill flip="none" rotWithShape="1">
                  <a:gsLst>
                    <a:gs pos="30000">
                      <a:schemeClr val="accent1">
                        <a:lumMod val="90000"/>
                        <a:lumOff val="10000"/>
                        <a:alpha val="0"/>
                      </a:schemeClr>
                    </a:gs>
                    <a:gs pos="88000">
                      <a:schemeClr val="accent2">
                        <a:lumMod val="88000"/>
                      </a:schemeClr>
                    </a:gs>
                  </a:gsLst>
                  <a:lin ang="15600000" scaled="0"/>
                  <a:tileRect/>
                </a:gradFill>
              </a:ln>
              <a:gradFill>
                <a:gsLst>
                  <a:gs pos="12000">
                    <a:schemeClr val="accent1">
                      <a:alpha val="88000"/>
                      <a:lumMod val="88000"/>
                      <a:lumOff val="12000"/>
                    </a:schemeClr>
                  </a:gs>
                  <a:gs pos="88000">
                    <a:schemeClr val="accent2">
                      <a:lumMod val="86000"/>
                    </a:schemeClr>
                  </a:gs>
                </a:gsLst>
                <a:lin ang="2700000" scaled="0"/>
              </a:gra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1" name="标题 1">
            <a:extLst>
              <a:ext uri="{FF2B5EF4-FFF2-40B4-BE49-F238E27FC236}">
                <a16:creationId xmlns:a16="http://schemas.microsoft.com/office/drawing/2014/main" id="{27EDEB87-3586-3BD0-14E4-F04706A9F59D}"/>
              </a:ext>
            </a:extLst>
          </p:cNvPr>
          <p:cNvSpPr txBox="1">
            <a:spLocks/>
          </p:cNvSpPr>
          <p:nvPr/>
        </p:nvSpPr>
        <p:spPr>
          <a:xfrm>
            <a:off x="6660079" y="1916235"/>
            <a:ext cx="2340000" cy="1470595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6600" kern="2200">
                <a:ln>
                  <a:gradFill flip="none" rotWithShape="1">
                    <a:gsLst>
                      <a:gs pos="25000">
                        <a:schemeClr val="accent1">
                          <a:lumMod val="90000"/>
                          <a:lumOff val="10000"/>
                          <a:alpha val="0"/>
                        </a:schemeClr>
                      </a:gs>
                      <a:gs pos="88000">
                        <a:schemeClr val="accent2">
                          <a:lumMod val="88000"/>
                        </a:schemeClr>
                      </a:gs>
                    </a:gsLst>
                    <a:lin ang="13500000" scaled="1"/>
                    <a:tileRect/>
                  </a:gradFill>
                </a:ln>
                <a:noFill/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8000" b="1" dirty="0">
                <a:ln>
                  <a:gradFill flip="none" rotWithShape="1">
                    <a:gsLst>
                      <a:gs pos="30000">
                        <a:schemeClr val="accent1">
                          <a:lumMod val="90000"/>
                          <a:lumOff val="10000"/>
                          <a:alpha val="0"/>
                        </a:schemeClr>
                      </a:gs>
                      <a:gs pos="88000">
                        <a:schemeClr val="accent2">
                          <a:lumMod val="88000"/>
                        </a:schemeClr>
                      </a:gs>
                    </a:gsLst>
                    <a:lin ang="16800000" scaled="0"/>
                    <a:tileRect/>
                  </a:gradFill>
                </a:ln>
                <a:latin typeface="+mn-lt"/>
                <a:ea typeface="+mn-ea"/>
                <a:cs typeface="+mn-ea"/>
                <a:sym typeface="+mn-lt"/>
              </a:rPr>
              <a:t>02 </a:t>
            </a:r>
            <a:endParaRPr lang="zh-CN" altLang="en-US" sz="8000" b="1" dirty="0">
              <a:ln>
                <a:gradFill flip="none" rotWithShape="1">
                  <a:gsLst>
                    <a:gs pos="30000">
                      <a:schemeClr val="accent1">
                        <a:lumMod val="90000"/>
                        <a:lumOff val="10000"/>
                        <a:alpha val="0"/>
                      </a:schemeClr>
                    </a:gs>
                    <a:gs pos="88000">
                      <a:schemeClr val="accent2">
                        <a:lumMod val="88000"/>
                      </a:schemeClr>
                    </a:gs>
                  </a:gsLst>
                  <a:lin ang="16800000" scaled="0"/>
                  <a:tileRect/>
                </a:gradFill>
              </a:ln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8D89B2C-63CA-C64C-551A-2F2849588F95}"/>
              </a:ext>
            </a:extLst>
          </p:cNvPr>
          <p:cNvSpPr txBox="1"/>
          <p:nvPr/>
        </p:nvSpPr>
        <p:spPr>
          <a:xfrm>
            <a:off x="5201108" y="3322537"/>
            <a:ext cx="1789782" cy="364074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r">
              <a:lnSpc>
                <a:spcPct val="120000"/>
              </a:lnSpc>
              <a:spcBef>
                <a:spcPct val="0"/>
              </a:spcBef>
              <a:buNone/>
              <a:defRPr sz="16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  <a:alpha val="8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j-ea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pc="300" dirty="0">
                <a:latin typeface="+mn-lt"/>
                <a:ea typeface="+mn-ea"/>
                <a:cs typeface="+mn-ea"/>
                <a:sym typeface="+mn-lt"/>
              </a:rPr>
              <a:t>Experience</a:t>
            </a:r>
          </a:p>
        </p:txBody>
      </p:sp>
      <p:sp>
        <p:nvSpPr>
          <p:cNvPr id="28" name="标题 1">
            <a:extLst>
              <a:ext uri="{FF2B5EF4-FFF2-40B4-BE49-F238E27FC236}">
                <a16:creationId xmlns:a16="http://schemas.microsoft.com/office/drawing/2014/main" id="{46E72D02-280C-B128-7799-181226C06A34}"/>
              </a:ext>
            </a:extLst>
          </p:cNvPr>
          <p:cNvSpPr txBox="1">
            <a:spLocks/>
          </p:cNvSpPr>
          <p:nvPr/>
        </p:nvSpPr>
        <p:spPr>
          <a:xfrm>
            <a:off x="4839836" y="2715393"/>
            <a:ext cx="2512329" cy="700769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j-ea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600" b="1" spc="600" dirty="0">
                <a:latin typeface="+mn-lt"/>
                <a:ea typeface="+mn-ea"/>
                <a:cs typeface="+mn-ea"/>
                <a:sym typeface="+mn-lt"/>
              </a:rPr>
              <a:t>亮点经验</a:t>
            </a:r>
          </a:p>
        </p:txBody>
      </p:sp>
      <p:sp>
        <p:nvSpPr>
          <p:cNvPr id="37" name="标题 1">
            <a:extLst>
              <a:ext uri="{FF2B5EF4-FFF2-40B4-BE49-F238E27FC236}">
                <a16:creationId xmlns:a16="http://schemas.microsoft.com/office/drawing/2014/main" id="{492830AA-731F-57C6-A68D-EE3622DB7F10}"/>
              </a:ext>
            </a:extLst>
          </p:cNvPr>
          <p:cNvSpPr txBox="1">
            <a:spLocks/>
          </p:cNvSpPr>
          <p:nvPr/>
        </p:nvSpPr>
        <p:spPr>
          <a:xfrm>
            <a:off x="7013950" y="4854264"/>
            <a:ext cx="1922700" cy="500393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32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04 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渠道开拓</a:t>
            </a:r>
          </a:p>
        </p:txBody>
      </p:sp>
      <p:sp>
        <p:nvSpPr>
          <p:cNvPr id="33" name="标题 1">
            <a:extLst>
              <a:ext uri="{FF2B5EF4-FFF2-40B4-BE49-F238E27FC236}">
                <a16:creationId xmlns:a16="http://schemas.microsoft.com/office/drawing/2014/main" id="{97ACE242-F4D1-CB04-5047-040314850AEF}"/>
              </a:ext>
            </a:extLst>
          </p:cNvPr>
          <p:cNvSpPr txBox="1">
            <a:spLocks/>
          </p:cNvSpPr>
          <p:nvPr/>
        </p:nvSpPr>
        <p:spPr>
          <a:xfrm>
            <a:off x="7013950" y="3981037"/>
            <a:ext cx="1922700" cy="500393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32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03 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服务优化</a:t>
            </a:r>
          </a:p>
        </p:txBody>
      </p:sp>
      <p:sp>
        <p:nvSpPr>
          <p:cNvPr id="55" name="标题 1">
            <a:extLst>
              <a:ext uri="{FF2B5EF4-FFF2-40B4-BE49-F238E27FC236}">
                <a16:creationId xmlns:a16="http://schemas.microsoft.com/office/drawing/2014/main" id="{798CFCA4-ACF7-3B67-6CEB-0B9D41DB5882}"/>
              </a:ext>
            </a:extLst>
          </p:cNvPr>
          <p:cNvSpPr txBox="1">
            <a:spLocks/>
          </p:cNvSpPr>
          <p:nvPr/>
        </p:nvSpPr>
        <p:spPr>
          <a:xfrm>
            <a:off x="4010734" y="4854264"/>
            <a:ext cx="1922700" cy="500393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32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02 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优秀案例</a:t>
            </a:r>
          </a:p>
        </p:txBody>
      </p:sp>
      <p:sp>
        <p:nvSpPr>
          <p:cNvPr id="48" name="标题 1">
            <a:extLst>
              <a:ext uri="{FF2B5EF4-FFF2-40B4-BE49-F238E27FC236}">
                <a16:creationId xmlns:a16="http://schemas.microsoft.com/office/drawing/2014/main" id="{B55D5F47-0B58-5AB6-BD2C-E469845C59F8}"/>
              </a:ext>
            </a:extLst>
          </p:cNvPr>
          <p:cNvSpPr txBox="1">
            <a:spLocks/>
          </p:cNvSpPr>
          <p:nvPr/>
        </p:nvSpPr>
        <p:spPr>
          <a:xfrm>
            <a:off x="4063898" y="3981037"/>
            <a:ext cx="1916949" cy="497957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32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01 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优秀顾问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F5C84E2-C193-D011-8DE6-03C7352A69A6}"/>
              </a:ext>
            </a:extLst>
          </p:cNvPr>
          <p:cNvGrpSpPr/>
          <p:nvPr/>
        </p:nvGrpSpPr>
        <p:grpSpPr>
          <a:xfrm>
            <a:off x="6450589" y="4923242"/>
            <a:ext cx="300669" cy="360000"/>
            <a:chOff x="6641979" y="4923242"/>
            <a:chExt cx="300669" cy="360000"/>
          </a:xfrm>
        </p:grpSpPr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0B767C4A-40E6-10FB-DD8E-CA522C51EB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1979" y="4923242"/>
              <a:ext cx="300669" cy="360000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gradFill>
              <a:gsLst>
                <a:gs pos="88000">
                  <a:schemeClr val="accent2">
                    <a:lumMod val="88000"/>
                  </a:schemeClr>
                </a:gs>
                <a:gs pos="12000">
                  <a:schemeClr val="accent1">
                    <a:alpha val="88000"/>
                    <a:lumMod val="88000"/>
                    <a:lumOff val="12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49" name="图形 48" descr="带标记的地图 轮廓">
              <a:extLst>
                <a:ext uri="{FF2B5EF4-FFF2-40B4-BE49-F238E27FC236}">
                  <a16:creationId xmlns:a16="http://schemas.microsoft.com/office/drawing/2014/main" id="{5418AD8B-4B17-0FC8-D8F9-8DF11EDF5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84313" y="4995242"/>
              <a:ext cx="216000" cy="21600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1046008-6BEA-93F2-CA6B-BA72825F67F6}"/>
              </a:ext>
            </a:extLst>
          </p:cNvPr>
          <p:cNvGrpSpPr/>
          <p:nvPr/>
        </p:nvGrpSpPr>
        <p:grpSpPr>
          <a:xfrm>
            <a:off x="3515778" y="4050015"/>
            <a:ext cx="300669" cy="360000"/>
            <a:chOff x="3707168" y="4050015"/>
            <a:chExt cx="300669" cy="360000"/>
          </a:xfrm>
        </p:grpSpPr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E11A3C9E-D989-32C7-BC87-3635647F2A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07168" y="4050015"/>
              <a:ext cx="300669" cy="360000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gradFill>
              <a:gsLst>
                <a:gs pos="88000">
                  <a:schemeClr val="accent2">
                    <a:lumMod val="88000"/>
                  </a:schemeClr>
                </a:gs>
                <a:gs pos="12000">
                  <a:schemeClr val="accent1">
                    <a:alpha val="88000"/>
                    <a:lumMod val="88000"/>
                    <a:lumOff val="12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47" name="图形 46" descr="办公室男工作人员 轮廓">
              <a:extLst>
                <a:ext uri="{FF2B5EF4-FFF2-40B4-BE49-F238E27FC236}">
                  <a16:creationId xmlns:a16="http://schemas.microsoft.com/office/drawing/2014/main" id="{3C9C046E-8468-3E5E-E6A0-40BCA95C1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31502" y="4104015"/>
              <a:ext cx="252000" cy="252000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3179EB82-BA3E-C1BD-C7DD-B33A1BD52D2D}"/>
              </a:ext>
            </a:extLst>
          </p:cNvPr>
          <p:cNvGrpSpPr/>
          <p:nvPr/>
        </p:nvGrpSpPr>
        <p:grpSpPr>
          <a:xfrm>
            <a:off x="6450589" y="4050015"/>
            <a:ext cx="300669" cy="360000"/>
            <a:chOff x="6641979" y="4050015"/>
            <a:chExt cx="300669" cy="360000"/>
          </a:xfrm>
        </p:grpSpPr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F97F66C4-B82C-FA75-5CAB-BA45FE4D4C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1979" y="4050015"/>
              <a:ext cx="300669" cy="360000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gradFill>
              <a:gsLst>
                <a:gs pos="88000">
                  <a:schemeClr val="accent2">
                    <a:lumMod val="88000"/>
                  </a:schemeClr>
                </a:gs>
                <a:gs pos="12000">
                  <a:schemeClr val="accent1">
                    <a:alpha val="88000"/>
                    <a:lumMod val="88000"/>
                    <a:lumOff val="12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51" name="图形 50" descr="共享 轮廓">
              <a:extLst>
                <a:ext uri="{FF2B5EF4-FFF2-40B4-BE49-F238E27FC236}">
                  <a16:creationId xmlns:a16="http://schemas.microsoft.com/office/drawing/2014/main" id="{FC9008F2-D933-EDF8-4190-3FCCA09F4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 flipV="1">
              <a:off x="6689393" y="4116936"/>
              <a:ext cx="216000" cy="216000"/>
            </a:xfrm>
            <a:prstGeom prst="rect">
              <a:avLst/>
            </a:prstGeom>
          </p:spPr>
        </p:pic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3D75F7F5-5144-7411-9948-BDE97FC28A80}"/>
              </a:ext>
            </a:extLst>
          </p:cNvPr>
          <p:cNvGrpSpPr/>
          <p:nvPr/>
        </p:nvGrpSpPr>
        <p:grpSpPr>
          <a:xfrm>
            <a:off x="3515778" y="4923242"/>
            <a:ext cx="300669" cy="360000"/>
            <a:chOff x="3707168" y="4923242"/>
            <a:chExt cx="300669" cy="360000"/>
          </a:xfrm>
        </p:grpSpPr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BBD2B8CB-E065-8281-9020-150AEE9F8C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07168" y="4923242"/>
              <a:ext cx="300669" cy="360000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gradFill>
              <a:gsLst>
                <a:gs pos="88000">
                  <a:schemeClr val="accent2">
                    <a:lumMod val="88000"/>
                  </a:schemeClr>
                </a:gs>
                <a:gs pos="12000">
                  <a:schemeClr val="accent1">
                    <a:alpha val="88000"/>
                    <a:lumMod val="88000"/>
                    <a:lumOff val="12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53" name="图形 52" descr="清单 轮廓">
              <a:extLst>
                <a:ext uri="{FF2B5EF4-FFF2-40B4-BE49-F238E27FC236}">
                  <a16:creationId xmlns:a16="http://schemas.microsoft.com/office/drawing/2014/main" id="{8114A2E7-AA76-BB68-2AC7-AC6F5F519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731502" y="4977242"/>
              <a:ext cx="252000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1714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文本框 92">
            <a:extLst>
              <a:ext uri="{FF2B5EF4-FFF2-40B4-BE49-F238E27FC236}">
                <a16:creationId xmlns:a16="http://schemas.microsoft.com/office/drawing/2014/main" id="{7B5E757C-E79C-41E0-F04C-C6437495C21F}"/>
              </a:ext>
            </a:extLst>
          </p:cNvPr>
          <p:cNvSpPr txBox="1"/>
          <p:nvPr/>
        </p:nvSpPr>
        <p:spPr>
          <a:xfrm>
            <a:off x="6947785" y="2917849"/>
            <a:ext cx="1650116" cy="461665"/>
          </a:xfrm>
          <a:prstGeom prst="rect">
            <a:avLst/>
          </a:prstGeom>
          <a:noFill/>
          <a:effectLst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dirty="0">
                <a:solidFill>
                  <a:schemeClr val="accent2"/>
                </a:solidFill>
                <a:effectLst/>
                <a:cs typeface="+mn-ea"/>
                <a:sym typeface="+mn-lt"/>
              </a:rPr>
              <a:t>销售冠军</a:t>
            </a: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6768A393-15DC-A02C-626D-F214001BEFB5}"/>
              </a:ext>
            </a:extLst>
          </p:cNvPr>
          <p:cNvSpPr txBox="1"/>
          <p:nvPr/>
        </p:nvSpPr>
        <p:spPr>
          <a:xfrm>
            <a:off x="6939317" y="4091362"/>
            <a:ext cx="3633993" cy="955326"/>
          </a:xfrm>
          <a:prstGeom prst="rect">
            <a:avLst/>
          </a:prstGeom>
          <a:noFill/>
          <a:effectLst/>
        </p:spPr>
        <p:txBody>
          <a:bodyPr wrap="square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600" dirty="0">
                <a:solidFill>
                  <a:schemeClr val="accent2"/>
                </a:solidFill>
                <a:effectLst/>
                <a:cs typeface="+mn-ea"/>
                <a:sym typeface="+mn-lt"/>
              </a:rPr>
              <a:t>半年度总业绩第一</a:t>
            </a:r>
            <a:endParaRPr lang="en-US" altLang="zh-CN" sz="1600" dirty="0">
              <a:solidFill>
                <a:schemeClr val="accent2"/>
              </a:solidFill>
              <a:effectLst/>
              <a:cs typeface="+mn-ea"/>
              <a:sym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600" dirty="0">
                <a:solidFill>
                  <a:schemeClr val="accent2"/>
                </a:solidFill>
                <a:effectLst/>
                <a:cs typeface="+mn-ea"/>
                <a:sym typeface="+mn-lt"/>
              </a:rPr>
              <a:t>超额完成个人任务比率第一</a:t>
            </a:r>
            <a:endParaRPr lang="en-US" altLang="zh-CN" sz="1600" dirty="0">
              <a:solidFill>
                <a:schemeClr val="accent2"/>
              </a:solidFill>
              <a:effectLst/>
              <a:cs typeface="+mn-ea"/>
              <a:sym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600" dirty="0">
                <a:solidFill>
                  <a:schemeClr val="accent2"/>
                </a:solidFill>
                <a:cs typeface="+mn-ea"/>
                <a:sym typeface="+mn-lt"/>
              </a:rPr>
              <a:t>客户满意度第一</a:t>
            </a:r>
            <a:endParaRPr lang="en-US" altLang="zh-CN" sz="1600" dirty="0">
              <a:solidFill>
                <a:schemeClr val="accent2"/>
              </a:solidFill>
              <a:effectLst/>
              <a:cs typeface="+mn-ea"/>
              <a:sym typeface="+mn-lt"/>
            </a:endParaRP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A60415A1-1877-2FB1-47E4-4B0DC3B98D60}"/>
              </a:ext>
            </a:extLst>
          </p:cNvPr>
          <p:cNvSpPr txBox="1"/>
          <p:nvPr/>
        </p:nvSpPr>
        <p:spPr>
          <a:xfrm>
            <a:off x="6939316" y="3364648"/>
            <a:ext cx="1476000" cy="646331"/>
          </a:xfrm>
          <a:prstGeom prst="rect">
            <a:avLst/>
          </a:prstGeom>
          <a:noFill/>
          <a:effectLst/>
        </p:spPr>
        <p:txBody>
          <a:bodyPr wrap="square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spc="6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小毕</a:t>
            </a: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BDDAB015-456D-0150-FD6F-754CBDF7FE39}"/>
              </a:ext>
            </a:extLst>
          </p:cNvPr>
          <p:cNvGrpSpPr/>
          <p:nvPr/>
        </p:nvGrpSpPr>
        <p:grpSpPr>
          <a:xfrm>
            <a:off x="1389996" y="1985976"/>
            <a:ext cx="4494331" cy="4022770"/>
            <a:chOff x="2625726" y="3635373"/>
            <a:chExt cx="1482726" cy="1327153"/>
          </a:xfrm>
          <a:gradFill flip="none" rotWithShape="1">
            <a:gsLst>
              <a:gs pos="88000">
                <a:schemeClr val="accent2">
                  <a:lumMod val="88000"/>
                </a:schemeClr>
              </a:gs>
              <a:gs pos="12000">
                <a:schemeClr val="accent1">
                  <a:alpha val="88000"/>
                  <a:lumMod val="88000"/>
                  <a:lumOff val="12000"/>
                </a:schemeClr>
              </a:gs>
            </a:gsLst>
            <a:lin ang="5400000" scaled="1"/>
            <a:tileRect/>
          </a:gradFill>
        </p:grpSpPr>
        <p:sp>
          <p:nvSpPr>
            <p:cNvPr id="55" name="Freeform 955">
              <a:extLst>
                <a:ext uri="{FF2B5EF4-FFF2-40B4-BE49-F238E27FC236}">
                  <a16:creationId xmlns:a16="http://schemas.microsoft.com/office/drawing/2014/main" id="{A99F5EED-81FA-2599-D4D1-2233F26A2E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20990" y="3749673"/>
              <a:ext cx="1089025" cy="1090613"/>
            </a:xfrm>
            <a:custGeom>
              <a:avLst/>
              <a:gdLst>
                <a:gd name="T0" fmla="*/ 204 w 407"/>
                <a:gd name="T1" fmla="*/ 0 h 407"/>
                <a:gd name="T2" fmla="*/ 348 w 407"/>
                <a:gd name="T3" fmla="*/ 60 h 407"/>
                <a:gd name="T4" fmla="*/ 407 w 407"/>
                <a:gd name="T5" fmla="*/ 204 h 407"/>
                <a:gd name="T6" fmla="*/ 348 w 407"/>
                <a:gd name="T7" fmla="*/ 348 h 407"/>
                <a:gd name="T8" fmla="*/ 204 w 407"/>
                <a:gd name="T9" fmla="*/ 407 h 407"/>
                <a:gd name="T10" fmla="*/ 60 w 407"/>
                <a:gd name="T11" fmla="*/ 348 h 407"/>
                <a:gd name="T12" fmla="*/ 0 w 407"/>
                <a:gd name="T13" fmla="*/ 204 h 407"/>
                <a:gd name="T14" fmla="*/ 60 w 407"/>
                <a:gd name="T15" fmla="*/ 60 h 407"/>
                <a:gd name="T16" fmla="*/ 204 w 407"/>
                <a:gd name="T17" fmla="*/ 0 h 407"/>
                <a:gd name="T18" fmla="*/ 342 w 407"/>
                <a:gd name="T19" fmla="*/ 66 h 407"/>
                <a:gd name="T20" fmla="*/ 204 w 407"/>
                <a:gd name="T21" fmla="*/ 9 h 407"/>
                <a:gd name="T22" fmla="*/ 66 w 407"/>
                <a:gd name="T23" fmla="*/ 66 h 407"/>
                <a:gd name="T24" fmla="*/ 9 w 407"/>
                <a:gd name="T25" fmla="*/ 204 h 407"/>
                <a:gd name="T26" fmla="*/ 66 w 407"/>
                <a:gd name="T27" fmla="*/ 342 h 407"/>
                <a:gd name="T28" fmla="*/ 204 w 407"/>
                <a:gd name="T29" fmla="*/ 399 h 407"/>
                <a:gd name="T30" fmla="*/ 342 w 407"/>
                <a:gd name="T31" fmla="*/ 342 h 407"/>
                <a:gd name="T32" fmla="*/ 399 w 407"/>
                <a:gd name="T33" fmla="*/ 204 h 407"/>
                <a:gd name="T34" fmla="*/ 342 w 407"/>
                <a:gd name="T35" fmla="*/ 66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7" h="407">
                  <a:moveTo>
                    <a:pt x="204" y="0"/>
                  </a:moveTo>
                  <a:cubicBezTo>
                    <a:pt x="260" y="0"/>
                    <a:pt x="311" y="23"/>
                    <a:pt x="348" y="60"/>
                  </a:cubicBezTo>
                  <a:cubicBezTo>
                    <a:pt x="385" y="96"/>
                    <a:pt x="407" y="147"/>
                    <a:pt x="407" y="204"/>
                  </a:cubicBezTo>
                  <a:cubicBezTo>
                    <a:pt x="407" y="260"/>
                    <a:pt x="385" y="311"/>
                    <a:pt x="348" y="348"/>
                  </a:cubicBezTo>
                  <a:cubicBezTo>
                    <a:pt x="311" y="385"/>
                    <a:pt x="260" y="407"/>
                    <a:pt x="204" y="407"/>
                  </a:cubicBezTo>
                  <a:cubicBezTo>
                    <a:pt x="147" y="407"/>
                    <a:pt x="96" y="385"/>
                    <a:pt x="60" y="348"/>
                  </a:cubicBezTo>
                  <a:cubicBezTo>
                    <a:pt x="23" y="311"/>
                    <a:pt x="0" y="260"/>
                    <a:pt x="0" y="204"/>
                  </a:cubicBezTo>
                  <a:cubicBezTo>
                    <a:pt x="0" y="147"/>
                    <a:pt x="23" y="96"/>
                    <a:pt x="60" y="60"/>
                  </a:cubicBezTo>
                  <a:cubicBezTo>
                    <a:pt x="96" y="23"/>
                    <a:pt x="147" y="0"/>
                    <a:pt x="204" y="0"/>
                  </a:cubicBezTo>
                  <a:close/>
                  <a:moveTo>
                    <a:pt x="342" y="66"/>
                  </a:moveTo>
                  <a:cubicBezTo>
                    <a:pt x="306" y="30"/>
                    <a:pt x="257" y="9"/>
                    <a:pt x="204" y="9"/>
                  </a:cubicBezTo>
                  <a:cubicBezTo>
                    <a:pt x="150" y="9"/>
                    <a:pt x="101" y="30"/>
                    <a:pt x="66" y="66"/>
                  </a:cubicBezTo>
                  <a:cubicBezTo>
                    <a:pt x="30" y="101"/>
                    <a:pt x="9" y="150"/>
                    <a:pt x="9" y="204"/>
                  </a:cubicBezTo>
                  <a:cubicBezTo>
                    <a:pt x="9" y="257"/>
                    <a:pt x="30" y="306"/>
                    <a:pt x="66" y="342"/>
                  </a:cubicBezTo>
                  <a:cubicBezTo>
                    <a:pt x="101" y="377"/>
                    <a:pt x="150" y="399"/>
                    <a:pt x="204" y="399"/>
                  </a:cubicBezTo>
                  <a:cubicBezTo>
                    <a:pt x="257" y="399"/>
                    <a:pt x="306" y="377"/>
                    <a:pt x="342" y="342"/>
                  </a:cubicBezTo>
                  <a:cubicBezTo>
                    <a:pt x="377" y="306"/>
                    <a:pt x="399" y="257"/>
                    <a:pt x="399" y="204"/>
                  </a:cubicBezTo>
                  <a:cubicBezTo>
                    <a:pt x="399" y="150"/>
                    <a:pt x="377" y="101"/>
                    <a:pt x="342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6" name="Freeform 956">
              <a:extLst>
                <a:ext uri="{FF2B5EF4-FFF2-40B4-BE49-F238E27FC236}">
                  <a16:creationId xmlns:a16="http://schemas.microsoft.com/office/drawing/2014/main" id="{4AF9DD29-94C5-7C29-B612-99B21247C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1315" y="3635373"/>
              <a:ext cx="225425" cy="155575"/>
            </a:xfrm>
            <a:custGeom>
              <a:avLst/>
              <a:gdLst>
                <a:gd name="T0" fmla="*/ 0 w 84"/>
                <a:gd name="T1" fmla="*/ 58 h 58"/>
                <a:gd name="T2" fmla="*/ 84 w 84"/>
                <a:gd name="T3" fmla="*/ 0 h 58"/>
                <a:gd name="T4" fmla="*/ 0 w 84"/>
                <a:gd name="T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58">
                  <a:moveTo>
                    <a:pt x="0" y="58"/>
                  </a:moveTo>
                  <a:cubicBezTo>
                    <a:pt x="22" y="42"/>
                    <a:pt x="45" y="17"/>
                    <a:pt x="84" y="0"/>
                  </a:cubicBezTo>
                  <a:cubicBezTo>
                    <a:pt x="55" y="0"/>
                    <a:pt x="10" y="22"/>
                    <a:pt x="0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7" name="Freeform 957">
              <a:extLst>
                <a:ext uri="{FF2B5EF4-FFF2-40B4-BE49-F238E27FC236}">
                  <a16:creationId xmlns:a16="http://schemas.microsoft.com/office/drawing/2014/main" id="{77AC9549-6D91-F6AA-2A70-6C87857D72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4002" y="3806823"/>
              <a:ext cx="155575" cy="133350"/>
            </a:xfrm>
            <a:custGeom>
              <a:avLst/>
              <a:gdLst>
                <a:gd name="T0" fmla="*/ 58 w 58"/>
                <a:gd name="T1" fmla="*/ 0 h 50"/>
                <a:gd name="T2" fmla="*/ 46 w 58"/>
                <a:gd name="T3" fmla="*/ 5 h 50"/>
                <a:gd name="T4" fmla="*/ 27 w 58"/>
                <a:gd name="T5" fmla="*/ 10 h 50"/>
                <a:gd name="T6" fmla="*/ 14 w 58"/>
                <a:gd name="T7" fmla="*/ 18 h 50"/>
                <a:gd name="T8" fmla="*/ 7 w 58"/>
                <a:gd name="T9" fmla="*/ 27 h 50"/>
                <a:gd name="T10" fmla="*/ 0 w 58"/>
                <a:gd name="T11" fmla="*/ 50 h 50"/>
                <a:gd name="T12" fmla="*/ 8 w 58"/>
                <a:gd name="T13" fmla="*/ 42 h 50"/>
                <a:gd name="T14" fmla="*/ 22 w 58"/>
                <a:gd name="T15" fmla="*/ 33 h 50"/>
                <a:gd name="T16" fmla="*/ 31 w 58"/>
                <a:gd name="T17" fmla="*/ 29 h 50"/>
                <a:gd name="T18" fmla="*/ 58 w 58"/>
                <a:gd name="T1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0">
                  <a:moveTo>
                    <a:pt x="58" y="0"/>
                  </a:moveTo>
                  <a:cubicBezTo>
                    <a:pt x="53" y="2"/>
                    <a:pt x="50" y="4"/>
                    <a:pt x="46" y="5"/>
                  </a:cubicBezTo>
                  <a:cubicBezTo>
                    <a:pt x="39" y="7"/>
                    <a:pt x="33" y="7"/>
                    <a:pt x="27" y="10"/>
                  </a:cubicBezTo>
                  <a:cubicBezTo>
                    <a:pt x="22" y="12"/>
                    <a:pt x="18" y="15"/>
                    <a:pt x="14" y="18"/>
                  </a:cubicBezTo>
                  <a:cubicBezTo>
                    <a:pt x="11" y="21"/>
                    <a:pt x="9" y="24"/>
                    <a:pt x="7" y="27"/>
                  </a:cubicBezTo>
                  <a:cubicBezTo>
                    <a:pt x="3" y="33"/>
                    <a:pt x="0" y="43"/>
                    <a:pt x="0" y="50"/>
                  </a:cubicBezTo>
                  <a:cubicBezTo>
                    <a:pt x="3" y="47"/>
                    <a:pt x="6" y="44"/>
                    <a:pt x="8" y="42"/>
                  </a:cubicBezTo>
                  <a:cubicBezTo>
                    <a:pt x="13" y="38"/>
                    <a:pt x="17" y="36"/>
                    <a:pt x="22" y="33"/>
                  </a:cubicBezTo>
                  <a:cubicBezTo>
                    <a:pt x="25" y="32"/>
                    <a:pt x="28" y="30"/>
                    <a:pt x="31" y="29"/>
                  </a:cubicBezTo>
                  <a:cubicBezTo>
                    <a:pt x="43" y="21"/>
                    <a:pt x="50" y="11"/>
                    <a:pt x="5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8" name="Freeform 958">
              <a:extLst>
                <a:ext uri="{FF2B5EF4-FFF2-40B4-BE49-F238E27FC236}">
                  <a16:creationId xmlns:a16="http://schemas.microsoft.com/office/drawing/2014/main" id="{3016DAAF-80DA-7BD3-8658-FE0DDD2E6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127" y="3724273"/>
              <a:ext cx="95250" cy="219075"/>
            </a:xfrm>
            <a:custGeom>
              <a:avLst/>
              <a:gdLst>
                <a:gd name="T0" fmla="*/ 6 w 36"/>
                <a:gd name="T1" fmla="*/ 82 h 82"/>
                <a:gd name="T2" fmla="*/ 19 w 36"/>
                <a:gd name="T3" fmla="*/ 46 h 82"/>
                <a:gd name="T4" fmla="*/ 28 w 36"/>
                <a:gd name="T5" fmla="*/ 30 h 82"/>
                <a:gd name="T6" fmla="*/ 36 w 36"/>
                <a:gd name="T7" fmla="*/ 0 h 82"/>
                <a:gd name="T8" fmla="*/ 20 w 36"/>
                <a:gd name="T9" fmla="*/ 13 h 82"/>
                <a:gd name="T10" fmla="*/ 2 w 36"/>
                <a:gd name="T11" fmla="*/ 55 h 82"/>
                <a:gd name="T12" fmla="*/ 6 w 36"/>
                <a:gd name="T1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82">
                  <a:moveTo>
                    <a:pt x="6" y="82"/>
                  </a:moveTo>
                  <a:cubicBezTo>
                    <a:pt x="6" y="71"/>
                    <a:pt x="14" y="53"/>
                    <a:pt x="19" y="46"/>
                  </a:cubicBezTo>
                  <a:cubicBezTo>
                    <a:pt x="23" y="42"/>
                    <a:pt x="25" y="36"/>
                    <a:pt x="28" y="30"/>
                  </a:cubicBezTo>
                  <a:cubicBezTo>
                    <a:pt x="32" y="20"/>
                    <a:pt x="35" y="9"/>
                    <a:pt x="36" y="0"/>
                  </a:cubicBezTo>
                  <a:cubicBezTo>
                    <a:pt x="31" y="4"/>
                    <a:pt x="26" y="8"/>
                    <a:pt x="20" y="13"/>
                  </a:cubicBezTo>
                  <a:cubicBezTo>
                    <a:pt x="7" y="25"/>
                    <a:pt x="0" y="37"/>
                    <a:pt x="2" y="55"/>
                  </a:cubicBezTo>
                  <a:cubicBezTo>
                    <a:pt x="3" y="61"/>
                    <a:pt x="3" y="76"/>
                    <a:pt x="6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9" name="Freeform 959">
              <a:extLst>
                <a:ext uri="{FF2B5EF4-FFF2-40B4-BE49-F238E27FC236}">
                  <a16:creationId xmlns:a16="http://schemas.microsoft.com/office/drawing/2014/main" id="{B7E006B0-9E17-4B5F-55B9-9D1167F28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4152" y="3944936"/>
              <a:ext cx="128588" cy="163513"/>
            </a:xfrm>
            <a:custGeom>
              <a:avLst/>
              <a:gdLst>
                <a:gd name="T0" fmla="*/ 48 w 48"/>
                <a:gd name="T1" fmla="*/ 0 h 61"/>
                <a:gd name="T2" fmla="*/ 37 w 48"/>
                <a:gd name="T3" fmla="*/ 8 h 61"/>
                <a:gd name="T4" fmla="*/ 19 w 48"/>
                <a:gd name="T5" fmla="*/ 16 h 61"/>
                <a:gd name="T6" fmla="*/ 9 w 48"/>
                <a:gd name="T7" fmla="*/ 27 h 61"/>
                <a:gd name="T8" fmla="*/ 3 w 48"/>
                <a:gd name="T9" fmla="*/ 37 h 61"/>
                <a:gd name="T10" fmla="*/ 1 w 48"/>
                <a:gd name="T11" fmla="*/ 61 h 61"/>
                <a:gd name="T12" fmla="*/ 8 w 48"/>
                <a:gd name="T13" fmla="*/ 51 h 61"/>
                <a:gd name="T14" fmla="*/ 19 w 48"/>
                <a:gd name="T15" fmla="*/ 40 h 61"/>
                <a:gd name="T16" fmla="*/ 27 w 48"/>
                <a:gd name="T17" fmla="*/ 34 h 61"/>
                <a:gd name="T18" fmla="*/ 48 w 48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61">
                  <a:moveTo>
                    <a:pt x="48" y="0"/>
                  </a:moveTo>
                  <a:cubicBezTo>
                    <a:pt x="44" y="4"/>
                    <a:pt x="41" y="6"/>
                    <a:pt x="37" y="8"/>
                  </a:cubicBezTo>
                  <a:cubicBezTo>
                    <a:pt x="31" y="11"/>
                    <a:pt x="25" y="13"/>
                    <a:pt x="19" y="16"/>
                  </a:cubicBezTo>
                  <a:cubicBezTo>
                    <a:pt x="15" y="19"/>
                    <a:pt x="11" y="23"/>
                    <a:pt x="9" y="27"/>
                  </a:cubicBezTo>
                  <a:cubicBezTo>
                    <a:pt x="6" y="31"/>
                    <a:pt x="4" y="34"/>
                    <a:pt x="3" y="37"/>
                  </a:cubicBezTo>
                  <a:cubicBezTo>
                    <a:pt x="1" y="44"/>
                    <a:pt x="0" y="54"/>
                    <a:pt x="1" y="61"/>
                  </a:cubicBezTo>
                  <a:cubicBezTo>
                    <a:pt x="3" y="57"/>
                    <a:pt x="5" y="54"/>
                    <a:pt x="8" y="51"/>
                  </a:cubicBezTo>
                  <a:cubicBezTo>
                    <a:pt x="11" y="47"/>
                    <a:pt x="15" y="44"/>
                    <a:pt x="19" y="40"/>
                  </a:cubicBezTo>
                  <a:cubicBezTo>
                    <a:pt x="22" y="38"/>
                    <a:pt x="24" y="36"/>
                    <a:pt x="27" y="34"/>
                  </a:cubicBezTo>
                  <a:cubicBezTo>
                    <a:pt x="37" y="25"/>
                    <a:pt x="42" y="13"/>
                    <a:pt x="4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0" name="Freeform 960">
              <a:extLst>
                <a:ext uri="{FF2B5EF4-FFF2-40B4-BE49-F238E27FC236}">
                  <a16:creationId xmlns:a16="http://schemas.microsoft.com/office/drawing/2014/main" id="{6DAD4FA4-432B-CFCA-98BE-24FBD439B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227" y="3881436"/>
              <a:ext cx="77788" cy="230188"/>
            </a:xfrm>
            <a:custGeom>
              <a:avLst/>
              <a:gdLst>
                <a:gd name="T0" fmla="*/ 14 w 29"/>
                <a:gd name="T1" fmla="*/ 86 h 86"/>
                <a:gd name="T2" fmla="*/ 20 w 29"/>
                <a:gd name="T3" fmla="*/ 48 h 86"/>
                <a:gd name="T4" fmla="*/ 25 w 29"/>
                <a:gd name="T5" fmla="*/ 31 h 86"/>
                <a:gd name="T6" fmla="*/ 28 w 29"/>
                <a:gd name="T7" fmla="*/ 0 h 86"/>
                <a:gd name="T8" fmla="*/ 14 w 29"/>
                <a:gd name="T9" fmla="*/ 16 h 86"/>
                <a:gd name="T10" fmla="*/ 5 w 29"/>
                <a:gd name="T11" fmla="*/ 60 h 86"/>
                <a:gd name="T12" fmla="*/ 14 w 29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86">
                  <a:moveTo>
                    <a:pt x="14" y="86"/>
                  </a:moveTo>
                  <a:cubicBezTo>
                    <a:pt x="12" y="75"/>
                    <a:pt x="17" y="56"/>
                    <a:pt x="20" y="48"/>
                  </a:cubicBezTo>
                  <a:cubicBezTo>
                    <a:pt x="23" y="43"/>
                    <a:pt x="24" y="37"/>
                    <a:pt x="25" y="31"/>
                  </a:cubicBezTo>
                  <a:cubicBezTo>
                    <a:pt x="27" y="21"/>
                    <a:pt x="29" y="9"/>
                    <a:pt x="28" y="0"/>
                  </a:cubicBezTo>
                  <a:cubicBezTo>
                    <a:pt x="23" y="5"/>
                    <a:pt x="19" y="9"/>
                    <a:pt x="14" y="16"/>
                  </a:cubicBezTo>
                  <a:cubicBezTo>
                    <a:pt x="4" y="30"/>
                    <a:pt x="0" y="43"/>
                    <a:pt x="5" y="60"/>
                  </a:cubicBezTo>
                  <a:cubicBezTo>
                    <a:pt x="7" y="66"/>
                    <a:pt x="10" y="80"/>
                    <a:pt x="14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1" name="Freeform 961">
              <a:extLst>
                <a:ext uri="{FF2B5EF4-FFF2-40B4-BE49-F238E27FC236}">
                  <a16:creationId xmlns:a16="http://schemas.microsoft.com/office/drawing/2014/main" id="{31B8C257-ADDF-3CF6-B3B7-483934016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5" y="4087811"/>
              <a:ext cx="96838" cy="214313"/>
            </a:xfrm>
            <a:custGeom>
              <a:avLst/>
              <a:gdLst>
                <a:gd name="T0" fmla="*/ 36 w 36"/>
                <a:gd name="T1" fmla="*/ 0 h 80"/>
                <a:gd name="T2" fmla="*/ 27 w 36"/>
                <a:gd name="T3" fmla="*/ 11 h 80"/>
                <a:gd name="T4" fmla="*/ 11 w 36"/>
                <a:gd name="T5" fmla="*/ 26 h 80"/>
                <a:gd name="T6" fmla="*/ 3 w 36"/>
                <a:gd name="T7" fmla="*/ 41 h 80"/>
                <a:gd name="T8" fmla="*/ 0 w 36"/>
                <a:gd name="T9" fmla="*/ 54 h 80"/>
                <a:gd name="T10" fmla="*/ 6 w 36"/>
                <a:gd name="T11" fmla="*/ 80 h 80"/>
                <a:gd name="T12" fmla="*/ 9 w 36"/>
                <a:gd name="T13" fmla="*/ 67 h 80"/>
                <a:gd name="T14" fmla="*/ 18 w 36"/>
                <a:gd name="T15" fmla="*/ 52 h 80"/>
                <a:gd name="T16" fmla="*/ 24 w 36"/>
                <a:gd name="T17" fmla="*/ 43 h 80"/>
                <a:gd name="T18" fmla="*/ 36 w 36"/>
                <a:gd name="T1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80">
                  <a:moveTo>
                    <a:pt x="36" y="0"/>
                  </a:moveTo>
                  <a:cubicBezTo>
                    <a:pt x="33" y="5"/>
                    <a:pt x="31" y="8"/>
                    <a:pt x="27" y="11"/>
                  </a:cubicBezTo>
                  <a:cubicBezTo>
                    <a:pt x="21" y="17"/>
                    <a:pt x="16" y="21"/>
                    <a:pt x="11" y="26"/>
                  </a:cubicBezTo>
                  <a:cubicBezTo>
                    <a:pt x="7" y="31"/>
                    <a:pt x="5" y="36"/>
                    <a:pt x="3" y="41"/>
                  </a:cubicBezTo>
                  <a:cubicBezTo>
                    <a:pt x="1" y="46"/>
                    <a:pt x="1" y="50"/>
                    <a:pt x="0" y="54"/>
                  </a:cubicBezTo>
                  <a:cubicBezTo>
                    <a:pt x="0" y="62"/>
                    <a:pt x="2" y="73"/>
                    <a:pt x="6" y="80"/>
                  </a:cubicBezTo>
                  <a:cubicBezTo>
                    <a:pt x="7" y="75"/>
                    <a:pt x="8" y="71"/>
                    <a:pt x="9" y="67"/>
                  </a:cubicBezTo>
                  <a:cubicBezTo>
                    <a:pt x="12" y="61"/>
                    <a:pt x="15" y="57"/>
                    <a:pt x="18" y="52"/>
                  </a:cubicBezTo>
                  <a:cubicBezTo>
                    <a:pt x="20" y="49"/>
                    <a:pt x="22" y="46"/>
                    <a:pt x="24" y="43"/>
                  </a:cubicBezTo>
                  <a:cubicBezTo>
                    <a:pt x="33" y="29"/>
                    <a:pt x="34" y="15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2" name="Freeform 962">
              <a:extLst>
                <a:ext uri="{FF2B5EF4-FFF2-40B4-BE49-F238E27FC236}">
                  <a16:creationId xmlns:a16="http://schemas.microsoft.com/office/drawing/2014/main" id="{5D5C5EE6-5BE6-574A-45AF-F983A9736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251" y="4044948"/>
              <a:ext cx="77788" cy="257175"/>
            </a:xfrm>
            <a:custGeom>
              <a:avLst/>
              <a:gdLst>
                <a:gd name="T0" fmla="*/ 29 w 29"/>
                <a:gd name="T1" fmla="*/ 96 h 96"/>
                <a:gd name="T2" fmla="*/ 23 w 29"/>
                <a:gd name="T3" fmla="*/ 55 h 96"/>
                <a:gd name="T4" fmla="*/ 23 w 29"/>
                <a:gd name="T5" fmla="*/ 35 h 96"/>
                <a:gd name="T6" fmla="*/ 16 w 29"/>
                <a:gd name="T7" fmla="*/ 0 h 96"/>
                <a:gd name="T8" fmla="*/ 7 w 29"/>
                <a:gd name="T9" fmla="*/ 21 h 96"/>
                <a:gd name="T10" fmla="*/ 11 w 29"/>
                <a:gd name="T11" fmla="*/ 72 h 96"/>
                <a:gd name="T12" fmla="*/ 29 w 29"/>
                <a:gd name="T1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96">
                  <a:moveTo>
                    <a:pt x="29" y="96"/>
                  </a:moveTo>
                  <a:cubicBezTo>
                    <a:pt x="23" y="86"/>
                    <a:pt x="22" y="64"/>
                    <a:pt x="23" y="55"/>
                  </a:cubicBezTo>
                  <a:cubicBezTo>
                    <a:pt x="24" y="48"/>
                    <a:pt x="24" y="41"/>
                    <a:pt x="23" y="35"/>
                  </a:cubicBezTo>
                  <a:cubicBezTo>
                    <a:pt x="22" y="23"/>
                    <a:pt x="20" y="10"/>
                    <a:pt x="16" y="0"/>
                  </a:cubicBezTo>
                  <a:cubicBezTo>
                    <a:pt x="13" y="7"/>
                    <a:pt x="10" y="13"/>
                    <a:pt x="7" y="21"/>
                  </a:cubicBezTo>
                  <a:cubicBezTo>
                    <a:pt x="1" y="40"/>
                    <a:pt x="0" y="56"/>
                    <a:pt x="11" y="72"/>
                  </a:cubicBezTo>
                  <a:cubicBezTo>
                    <a:pt x="15" y="78"/>
                    <a:pt x="23" y="92"/>
                    <a:pt x="29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3" name="Freeform 963">
              <a:extLst>
                <a:ext uri="{FF2B5EF4-FFF2-40B4-BE49-F238E27FC236}">
                  <a16:creationId xmlns:a16="http://schemas.microsoft.com/office/drawing/2014/main" id="{D7E95649-F6FC-F740-7765-7643D9382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340" y="4252911"/>
              <a:ext cx="74613" cy="230188"/>
            </a:xfrm>
            <a:custGeom>
              <a:avLst/>
              <a:gdLst>
                <a:gd name="T0" fmla="*/ 25 w 28"/>
                <a:gd name="T1" fmla="*/ 0 h 86"/>
                <a:gd name="T2" fmla="*/ 19 w 28"/>
                <a:gd name="T3" fmla="*/ 13 h 86"/>
                <a:gd name="T4" fmla="*/ 5 w 28"/>
                <a:gd name="T5" fmla="*/ 32 h 86"/>
                <a:gd name="T6" fmla="*/ 1 w 28"/>
                <a:gd name="T7" fmla="*/ 48 h 86"/>
                <a:gd name="T8" fmla="*/ 1 w 28"/>
                <a:gd name="T9" fmla="*/ 61 h 86"/>
                <a:gd name="T10" fmla="*/ 12 w 28"/>
                <a:gd name="T11" fmla="*/ 86 h 86"/>
                <a:gd name="T12" fmla="*/ 13 w 28"/>
                <a:gd name="T13" fmla="*/ 73 h 86"/>
                <a:gd name="T14" fmla="*/ 18 w 28"/>
                <a:gd name="T15" fmla="*/ 56 h 86"/>
                <a:gd name="T16" fmla="*/ 22 w 28"/>
                <a:gd name="T17" fmla="*/ 45 h 86"/>
                <a:gd name="T18" fmla="*/ 25 w 28"/>
                <a:gd name="T1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86">
                  <a:moveTo>
                    <a:pt x="25" y="0"/>
                  </a:moveTo>
                  <a:cubicBezTo>
                    <a:pt x="23" y="6"/>
                    <a:pt x="21" y="9"/>
                    <a:pt x="19" y="13"/>
                  </a:cubicBezTo>
                  <a:cubicBezTo>
                    <a:pt x="14" y="20"/>
                    <a:pt x="9" y="25"/>
                    <a:pt x="5" y="32"/>
                  </a:cubicBezTo>
                  <a:cubicBezTo>
                    <a:pt x="2" y="37"/>
                    <a:pt x="1" y="42"/>
                    <a:pt x="1" y="48"/>
                  </a:cubicBezTo>
                  <a:cubicBezTo>
                    <a:pt x="0" y="53"/>
                    <a:pt x="0" y="57"/>
                    <a:pt x="1" y="61"/>
                  </a:cubicBezTo>
                  <a:cubicBezTo>
                    <a:pt x="2" y="69"/>
                    <a:pt x="6" y="80"/>
                    <a:pt x="12" y="86"/>
                  </a:cubicBezTo>
                  <a:cubicBezTo>
                    <a:pt x="12" y="81"/>
                    <a:pt x="12" y="77"/>
                    <a:pt x="13" y="73"/>
                  </a:cubicBezTo>
                  <a:cubicBezTo>
                    <a:pt x="14" y="67"/>
                    <a:pt x="16" y="61"/>
                    <a:pt x="18" y="56"/>
                  </a:cubicBezTo>
                  <a:cubicBezTo>
                    <a:pt x="20" y="52"/>
                    <a:pt x="21" y="49"/>
                    <a:pt x="22" y="45"/>
                  </a:cubicBezTo>
                  <a:cubicBezTo>
                    <a:pt x="28" y="30"/>
                    <a:pt x="26" y="16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4" name="Freeform 964">
              <a:extLst>
                <a:ext uri="{FF2B5EF4-FFF2-40B4-BE49-F238E27FC236}">
                  <a16:creationId xmlns:a16="http://schemas.microsoft.com/office/drawing/2014/main" id="{30A8C515-807D-855E-E43A-3A7DC554A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5726" y="4237036"/>
              <a:ext cx="106363" cy="249238"/>
            </a:xfrm>
            <a:custGeom>
              <a:avLst/>
              <a:gdLst>
                <a:gd name="T0" fmla="*/ 40 w 40"/>
                <a:gd name="T1" fmla="*/ 93 h 93"/>
                <a:gd name="T2" fmla="*/ 26 w 40"/>
                <a:gd name="T3" fmla="*/ 52 h 93"/>
                <a:gd name="T4" fmla="*/ 21 w 40"/>
                <a:gd name="T5" fmla="*/ 32 h 93"/>
                <a:gd name="T6" fmla="*/ 7 w 40"/>
                <a:gd name="T7" fmla="*/ 0 h 93"/>
                <a:gd name="T8" fmla="*/ 2 w 40"/>
                <a:gd name="T9" fmla="*/ 23 h 93"/>
                <a:gd name="T10" fmla="*/ 17 w 40"/>
                <a:gd name="T11" fmla="*/ 72 h 93"/>
                <a:gd name="T12" fmla="*/ 40 w 40"/>
                <a:gd name="T1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93">
                  <a:moveTo>
                    <a:pt x="40" y="93"/>
                  </a:moveTo>
                  <a:cubicBezTo>
                    <a:pt x="32" y="84"/>
                    <a:pt x="26" y="62"/>
                    <a:pt x="26" y="52"/>
                  </a:cubicBezTo>
                  <a:cubicBezTo>
                    <a:pt x="25" y="46"/>
                    <a:pt x="23" y="39"/>
                    <a:pt x="21" y="32"/>
                  </a:cubicBezTo>
                  <a:cubicBezTo>
                    <a:pt x="18" y="21"/>
                    <a:pt x="12" y="8"/>
                    <a:pt x="7" y="0"/>
                  </a:cubicBezTo>
                  <a:cubicBezTo>
                    <a:pt x="5" y="7"/>
                    <a:pt x="3" y="14"/>
                    <a:pt x="2" y="23"/>
                  </a:cubicBezTo>
                  <a:cubicBezTo>
                    <a:pt x="0" y="42"/>
                    <a:pt x="3" y="58"/>
                    <a:pt x="17" y="72"/>
                  </a:cubicBezTo>
                  <a:cubicBezTo>
                    <a:pt x="22" y="77"/>
                    <a:pt x="33" y="90"/>
                    <a:pt x="40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5" name="Freeform 965">
              <a:extLst>
                <a:ext uri="{FF2B5EF4-FFF2-40B4-BE49-F238E27FC236}">
                  <a16:creationId xmlns:a16="http://schemas.microsoft.com/office/drawing/2014/main" id="{39A57573-1B07-62B9-8541-6EFB6BC66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0026" y="4411661"/>
              <a:ext cx="66675" cy="250825"/>
            </a:xfrm>
            <a:custGeom>
              <a:avLst/>
              <a:gdLst>
                <a:gd name="T0" fmla="*/ 11 w 25"/>
                <a:gd name="T1" fmla="*/ 0 h 94"/>
                <a:gd name="T2" fmla="*/ 9 w 25"/>
                <a:gd name="T3" fmla="*/ 16 h 94"/>
                <a:gd name="T4" fmla="*/ 1 w 25"/>
                <a:gd name="T5" fmla="*/ 39 h 94"/>
                <a:gd name="T6" fmla="*/ 1 w 25"/>
                <a:gd name="T7" fmla="*/ 58 h 94"/>
                <a:gd name="T8" fmla="*/ 6 w 25"/>
                <a:gd name="T9" fmla="*/ 71 h 94"/>
                <a:gd name="T10" fmla="*/ 25 w 25"/>
                <a:gd name="T11" fmla="*/ 94 h 94"/>
                <a:gd name="T12" fmla="*/ 22 w 25"/>
                <a:gd name="T13" fmla="*/ 79 h 94"/>
                <a:gd name="T14" fmla="*/ 22 w 25"/>
                <a:gd name="T15" fmla="*/ 60 h 94"/>
                <a:gd name="T16" fmla="*/ 23 w 25"/>
                <a:gd name="T17" fmla="*/ 48 h 94"/>
                <a:gd name="T18" fmla="*/ 11 w 25"/>
                <a:gd name="T1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94">
                  <a:moveTo>
                    <a:pt x="11" y="0"/>
                  </a:moveTo>
                  <a:cubicBezTo>
                    <a:pt x="11" y="7"/>
                    <a:pt x="10" y="11"/>
                    <a:pt x="9" y="16"/>
                  </a:cubicBezTo>
                  <a:cubicBezTo>
                    <a:pt x="6" y="25"/>
                    <a:pt x="3" y="31"/>
                    <a:pt x="1" y="39"/>
                  </a:cubicBezTo>
                  <a:cubicBezTo>
                    <a:pt x="0" y="46"/>
                    <a:pt x="0" y="52"/>
                    <a:pt x="1" y="58"/>
                  </a:cubicBezTo>
                  <a:cubicBezTo>
                    <a:pt x="2" y="63"/>
                    <a:pt x="4" y="67"/>
                    <a:pt x="6" y="71"/>
                  </a:cubicBezTo>
                  <a:cubicBezTo>
                    <a:pt x="10" y="79"/>
                    <a:pt x="18" y="89"/>
                    <a:pt x="25" y="94"/>
                  </a:cubicBezTo>
                  <a:cubicBezTo>
                    <a:pt x="23" y="88"/>
                    <a:pt x="22" y="84"/>
                    <a:pt x="22" y="79"/>
                  </a:cubicBezTo>
                  <a:cubicBezTo>
                    <a:pt x="21" y="73"/>
                    <a:pt x="21" y="67"/>
                    <a:pt x="22" y="60"/>
                  </a:cubicBezTo>
                  <a:cubicBezTo>
                    <a:pt x="22" y="56"/>
                    <a:pt x="23" y="52"/>
                    <a:pt x="23" y="48"/>
                  </a:cubicBezTo>
                  <a:cubicBezTo>
                    <a:pt x="23" y="30"/>
                    <a:pt x="17" y="16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6" name="Freeform 966">
              <a:extLst>
                <a:ext uri="{FF2B5EF4-FFF2-40B4-BE49-F238E27FC236}">
                  <a16:creationId xmlns:a16="http://schemas.microsoft.com/office/drawing/2014/main" id="{4101D00D-5D3B-E29E-4A7B-D5009CAE0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8426" y="4435473"/>
              <a:ext cx="168275" cy="227013"/>
            </a:xfrm>
            <a:custGeom>
              <a:avLst/>
              <a:gdLst>
                <a:gd name="T0" fmla="*/ 63 w 63"/>
                <a:gd name="T1" fmla="*/ 85 h 85"/>
                <a:gd name="T2" fmla="*/ 36 w 63"/>
                <a:gd name="T3" fmla="*/ 48 h 85"/>
                <a:gd name="T4" fmla="*/ 25 w 63"/>
                <a:gd name="T5" fmla="*/ 29 h 85"/>
                <a:gd name="T6" fmla="*/ 0 w 63"/>
                <a:gd name="T7" fmla="*/ 0 h 85"/>
                <a:gd name="T8" fmla="*/ 2 w 63"/>
                <a:gd name="T9" fmla="*/ 25 h 85"/>
                <a:gd name="T10" fmla="*/ 33 w 63"/>
                <a:gd name="T11" fmla="*/ 71 h 85"/>
                <a:gd name="T12" fmla="*/ 63 w 63"/>
                <a:gd name="T13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85">
                  <a:moveTo>
                    <a:pt x="63" y="85"/>
                  </a:moveTo>
                  <a:cubicBezTo>
                    <a:pt x="52" y="78"/>
                    <a:pt x="39" y="57"/>
                    <a:pt x="36" y="48"/>
                  </a:cubicBezTo>
                  <a:cubicBezTo>
                    <a:pt x="33" y="41"/>
                    <a:pt x="29" y="35"/>
                    <a:pt x="25" y="29"/>
                  </a:cubicBezTo>
                  <a:cubicBezTo>
                    <a:pt x="17" y="18"/>
                    <a:pt x="8" y="7"/>
                    <a:pt x="0" y="0"/>
                  </a:cubicBezTo>
                  <a:cubicBezTo>
                    <a:pt x="0" y="8"/>
                    <a:pt x="0" y="15"/>
                    <a:pt x="2" y="25"/>
                  </a:cubicBezTo>
                  <a:cubicBezTo>
                    <a:pt x="6" y="46"/>
                    <a:pt x="14" y="61"/>
                    <a:pt x="33" y="71"/>
                  </a:cubicBezTo>
                  <a:cubicBezTo>
                    <a:pt x="40" y="75"/>
                    <a:pt x="55" y="84"/>
                    <a:pt x="63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7" name="Freeform 967">
              <a:extLst>
                <a:ext uri="{FF2B5EF4-FFF2-40B4-BE49-F238E27FC236}">
                  <a16:creationId xmlns:a16="http://schemas.microsoft.com/office/drawing/2014/main" id="{4D67DE1E-8A7E-8CC7-3999-03C59604B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5751" y="4568823"/>
              <a:ext cx="123825" cy="255588"/>
            </a:xfrm>
            <a:custGeom>
              <a:avLst/>
              <a:gdLst>
                <a:gd name="T0" fmla="*/ 0 w 46"/>
                <a:gd name="T1" fmla="*/ 0 h 95"/>
                <a:gd name="T2" fmla="*/ 2 w 46"/>
                <a:gd name="T3" fmla="*/ 18 h 95"/>
                <a:gd name="T4" fmla="*/ 2 w 46"/>
                <a:gd name="T5" fmla="*/ 45 h 95"/>
                <a:gd name="T6" fmla="*/ 9 w 46"/>
                <a:gd name="T7" fmla="*/ 65 h 95"/>
                <a:gd name="T8" fmla="*/ 18 w 46"/>
                <a:gd name="T9" fmla="*/ 78 h 95"/>
                <a:gd name="T10" fmla="*/ 46 w 46"/>
                <a:gd name="T11" fmla="*/ 95 h 95"/>
                <a:gd name="T12" fmla="*/ 38 w 46"/>
                <a:gd name="T13" fmla="*/ 81 h 95"/>
                <a:gd name="T14" fmla="*/ 31 w 46"/>
                <a:gd name="T15" fmla="*/ 61 h 95"/>
                <a:gd name="T16" fmla="*/ 28 w 46"/>
                <a:gd name="T17" fmla="*/ 47 h 95"/>
                <a:gd name="T18" fmla="*/ 0 w 46"/>
                <a:gd name="T1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95">
                  <a:moveTo>
                    <a:pt x="0" y="0"/>
                  </a:moveTo>
                  <a:cubicBezTo>
                    <a:pt x="1" y="7"/>
                    <a:pt x="2" y="13"/>
                    <a:pt x="2" y="18"/>
                  </a:cubicBezTo>
                  <a:cubicBezTo>
                    <a:pt x="2" y="28"/>
                    <a:pt x="1" y="36"/>
                    <a:pt x="2" y="45"/>
                  </a:cubicBezTo>
                  <a:cubicBezTo>
                    <a:pt x="3" y="53"/>
                    <a:pt x="5" y="59"/>
                    <a:pt x="9" y="65"/>
                  </a:cubicBezTo>
                  <a:cubicBezTo>
                    <a:pt x="12" y="70"/>
                    <a:pt x="15" y="74"/>
                    <a:pt x="18" y="78"/>
                  </a:cubicBezTo>
                  <a:cubicBezTo>
                    <a:pt x="25" y="85"/>
                    <a:pt x="37" y="93"/>
                    <a:pt x="46" y="95"/>
                  </a:cubicBezTo>
                  <a:cubicBezTo>
                    <a:pt x="43" y="90"/>
                    <a:pt x="40" y="86"/>
                    <a:pt x="38" y="81"/>
                  </a:cubicBezTo>
                  <a:cubicBezTo>
                    <a:pt x="35" y="74"/>
                    <a:pt x="33" y="68"/>
                    <a:pt x="31" y="61"/>
                  </a:cubicBezTo>
                  <a:cubicBezTo>
                    <a:pt x="30" y="56"/>
                    <a:pt x="29" y="51"/>
                    <a:pt x="28" y="47"/>
                  </a:cubicBezTo>
                  <a:cubicBezTo>
                    <a:pt x="23" y="28"/>
                    <a:pt x="12" y="1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8" name="Freeform 968">
              <a:extLst>
                <a:ext uri="{FF2B5EF4-FFF2-40B4-BE49-F238E27FC236}">
                  <a16:creationId xmlns:a16="http://schemas.microsoft.com/office/drawing/2014/main" id="{9D827F4C-F101-1C15-2B1D-07C6DBAF7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1" y="4638673"/>
              <a:ext cx="258763" cy="190500"/>
            </a:xfrm>
            <a:custGeom>
              <a:avLst/>
              <a:gdLst>
                <a:gd name="T0" fmla="*/ 97 w 97"/>
                <a:gd name="T1" fmla="*/ 69 h 71"/>
                <a:gd name="T2" fmla="*/ 55 w 97"/>
                <a:gd name="T3" fmla="*/ 39 h 71"/>
                <a:gd name="T4" fmla="*/ 36 w 97"/>
                <a:gd name="T5" fmla="*/ 23 h 71"/>
                <a:gd name="T6" fmla="*/ 0 w 97"/>
                <a:gd name="T7" fmla="*/ 0 h 71"/>
                <a:gd name="T8" fmla="*/ 11 w 97"/>
                <a:gd name="T9" fmla="*/ 27 h 71"/>
                <a:gd name="T10" fmla="*/ 60 w 97"/>
                <a:gd name="T11" fmla="*/ 65 h 71"/>
                <a:gd name="T12" fmla="*/ 97 w 97"/>
                <a:gd name="T13" fmla="*/ 6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71">
                  <a:moveTo>
                    <a:pt x="97" y="69"/>
                  </a:moveTo>
                  <a:cubicBezTo>
                    <a:pt x="83" y="66"/>
                    <a:pt x="62" y="48"/>
                    <a:pt x="55" y="39"/>
                  </a:cubicBezTo>
                  <a:cubicBezTo>
                    <a:pt x="49" y="33"/>
                    <a:pt x="43" y="28"/>
                    <a:pt x="36" y="23"/>
                  </a:cubicBezTo>
                  <a:cubicBezTo>
                    <a:pt x="25" y="14"/>
                    <a:pt x="11" y="5"/>
                    <a:pt x="0" y="0"/>
                  </a:cubicBezTo>
                  <a:cubicBezTo>
                    <a:pt x="3" y="9"/>
                    <a:pt x="6" y="17"/>
                    <a:pt x="11" y="27"/>
                  </a:cubicBezTo>
                  <a:cubicBezTo>
                    <a:pt x="22" y="47"/>
                    <a:pt x="36" y="61"/>
                    <a:pt x="60" y="65"/>
                  </a:cubicBezTo>
                  <a:cubicBezTo>
                    <a:pt x="69" y="67"/>
                    <a:pt x="88" y="71"/>
                    <a:pt x="97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9" name="Freeform 969">
              <a:extLst>
                <a:ext uri="{FF2B5EF4-FFF2-40B4-BE49-F238E27FC236}">
                  <a16:creationId xmlns:a16="http://schemas.microsoft.com/office/drawing/2014/main" id="{ACA18790-684D-232B-5654-0AB5AE0B8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640" y="4719636"/>
              <a:ext cx="223838" cy="211138"/>
            </a:xfrm>
            <a:custGeom>
              <a:avLst/>
              <a:gdLst>
                <a:gd name="T0" fmla="*/ 0 w 84"/>
                <a:gd name="T1" fmla="*/ 0 h 79"/>
                <a:gd name="T2" fmla="*/ 9 w 84"/>
                <a:gd name="T3" fmla="*/ 17 h 79"/>
                <a:gd name="T4" fmla="*/ 19 w 84"/>
                <a:gd name="T5" fmla="*/ 44 h 79"/>
                <a:gd name="T6" fmla="*/ 33 w 84"/>
                <a:gd name="T7" fmla="*/ 61 h 79"/>
                <a:gd name="T8" fmla="*/ 48 w 84"/>
                <a:gd name="T9" fmla="*/ 71 h 79"/>
                <a:gd name="T10" fmla="*/ 84 w 84"/>
                <a:gd name="T11" fmla="*/ 78 h 79"/>
                <a:gd name="T12" fmla="*/ 70 w 84"/>
                <a:gd name="T13" fmla="*/ 67 h 79"/>
                <a:gd name="T14" fmla="*/ 55 w 84"/>
                <a:gd name="T15" fmla="*/ 49 h 79"/>
                <a:gd name="T16" fmla="*/ 47 w 84"/>
                <a:gd name="T17" fmla="*/ 36 h 79"/>
                <a:gd name="T18" fmla="*/ 0 w 84"/>
                <a:gd name="T1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79">
                  <a:moveTo>
                    <a:pt x="0" y="0"/>
                  </a:moveTo>
                  <a:cubicBezTo>
                    <a:pt x="4" y="6"/>
                    <a:pt x="7" y="11"/>
                    <a:pt x="9" y="17"/>
                  </a:cubicBezTo>
                  <a:cubicBezTo>
                    <a:pt x="13" y="27"/>
                    <a:pt x="14" y="35"/>
                    <a:pt x="19" y="44"/>
                  </a:cubicBezTo>
                  <a:cubicBezTo>
                    <a:pt x="22" y="51"/>
                    <a:pt x="27" y="57"/>
                    <a:pt x="33" y="61"/>
                  </a:cubicBezTo>
                  <a:cubicBezTo>
                    <a:pt x="38" y="65"/>
                    <a:pt x="43" y="69"/>
                    <a:pt x="48" y="71"/>
                  </a:cubicBezTo>
                  <a:cubicBezTo>
                    <a:pt x="58" y="76"/>
                    <a:pt x="73" y="79"/>
                    <a:pt x="84" y="78"/>
                  </a:cubicBezTo>
                  <a:cubicBezTo>
                    <a:pt x="78" y="74"/>
                    <a:pt x="74" y="71"/>
                    <a:pt x="70" y="67"/>
                  </a:cubicBezTo>
                  <a:cubicBezTo>
                    <a:pt x="64" y="61"/>
                    <a:pt x="59" y="55"/>
                    <a:pt x="55" y="49"/>
                  </a:cubicBezTo>
                  <a:cubicBezTo>
                    <a:pt x="52" y="44"/>
                    <a:pt x="50" y="40"/>
                    <a:pt x="47" y="36"/>
                  </a:cubicBezTo>
                  <a:cubicBezTo>
                    <a:pt x="34" y="19"/>
                    <a:pt x="17" y="1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0" name="Freeform 970">
              <a:extLst>
                <a:ext uri="{FF2B5EF4-FFF2-40B4-BE49-F238E27FC236}">
                  <a16:creationId xmlns:a16="http://schemas.microsoft.com/office/drawing/2014/main" id="{3093F8AE-C7C5-10EA-14FA-6B389B276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576" y="4837111"/>
              <a:ext cx="342900" cy="125413"/>
            </a:xfrm>
            <a:custGeom>
              <a:avLst/>
              <a:gdLst>
                <a:gd name="T0" fmla="*/ 128 w 128"/>
                <a:gd name="T1" fmla="*/ 34 h 47"/>
                <a:gd name="T2" fmla="*/ 73 w 128"/>
                <a:gd name="T3" fmla="*/ 19 h 47"/>
                <a:gd name="T4" fmla="*/ 47 w 128"/>
                <a:gd name="T5" fmla="*/ 9 h 47"/>
                <a:gd name="T6" fmla="*/ 0 w 128"/>
                <a:gd name="T7" fmla="*/ 0 h 47"/>
                <a:gd name="T8" fmla="*/ 22 w 128"/>
                <a:gd name="T9" fmla="*/ 22 h 47"/>
                <a:gd name="T10" fmla="*/ 88 w 128"/>
                <a:gd name="T11" fmla="*/ 43 h 47"/>
                <a:gd name="T12" fmla="*/ 128 w 128"/>
                <a:gd name="T13" fmla="*/ 3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47">
                  <a:moveTo>
                    <a:pt x="128" y="34"/>
                  </a:moveTo>
                  <a:cubicBezTo>
                    <a:pt x="112" y="35"/>
                    <a:pt x="84" y="25"/>
                    <a:pt x="73" y="19"/>
                  </a:cubicBezTo>
                  <a:cubicBezTo>
                    <a:pt x="65" y="15"/>
                    <a:pt x="56" y="12"/>
                    <a:pt x="47" y="9"/>
                  </a:cubicBezTo>
                  <a:cubicBezTo>
                    <a:pt x="32" y="4"/>
                    <a:pt x="14" y="0"/>
                    <a:pt x="0" y="0"/>
                  </a:cubicBezTo>
                  <a:cubicBezTo>
                    <a:pt x="7" y="7"/>
                    <a:pt x="13" y="14"/>
                    <a:pt x="22" y="22"/>
                  </a:cubicBezTo>
                  <a:cubicBezTo>
                    <a:pt x="41" y="39"/>
                    <a:pt x="61" y="47"/>
                    <a:pt x="88" y="43"/>
                  </a:cubicBezTo>
                  <a:cubicBezTo>
                    <a:pt x="98" y="41"/>
                    <a:pt x="120" y="39"/>
                    <a:pt x="128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1" name="Freeform 971">
              <a:extLst>
                <a:ext uri="{FF2B5EF4-FFF2-40B4-BE49-F238E27FC236}">
                  <a16:creationId xmlns:a16="http://schemas.microsoft.com/office/drawing/2014/main" id="{3E5146C6-E0BC-9235-1BC3-00404ACB3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5851" y="3635373"/>
              <a:ext cx="225425" cy="155575"/>
            </a:xfrm>
            <a:custGeom>
              <a:avLst/>
              <a:gdLst>
                <a:gd name="T0" fmla="*/ 84 w 84"/>
                <a:gd name="T1" fmla="*/ 58 h 58"/>
                <a:gd name="T2" fmla="*/ 0 w 84"/>
                <a:gd name="T3" fmla="*/ 0 h 58"/>
                <a:gd name="T4" fmla="*/ 84 w 84"/>
                <a:gd name="T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58">
                  <a:moveTo>
                    <a:pt x="84" y="58"/>
                  </a:moveTo>
                  <a:cubicBezTo>
                    <a:pt x="62" y="42"/>
                    <a:pt x="39" y="17"/>
                    <a:pt x="0" y="0"/>
                  </a:cubicBezTo>
                  <a:cubicBezTo>
                    <a:pt x="28" y="0"/>
                    <a:pt x="73" y="22"/>
                    <a:pt x="84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2" name="Freeform 972">
              <a:extLst>
                <a:ext uri="{FF2B5EF4-FFF2-40B4-BE49-F238E27FC236}">
                  <a16:creationId xmlns:a16="http://schemas.microsoft.com/office/drawing/2014/main" id="{BB538C4B-CB5E-17F8-D588-840EEB952D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06823"/>
              <a:ext cx="155575" cy="133350"/>
            </a:xfrm>
            <a:custGeom>
              <a:avLst/>
              <a:gdLst>
                <a:gd name="T0" fmla="*/ 0 w 58"/>
                <a:gd name="T1" fmla="*/ 0 h 50"/>
                <a:gd name="T2" fmla="*/ 12 w 58"/>
                <a:gd name="T3" fmla="*/ 5 h 50"/>
                <a:gd name="T4" fmla="*/ 32 w 58"/>
                <a:gd name="T5" fmla="*/ 10 h 50"/>
                <a:gd name="T6" fmla="*/ 44 w 58"/>
                <a:gd name="T7" fmla="*/ 18 h 50"/>
                <a:gd name="T8" fmla="*/ 51 w 58"/>
                <a:gd name="T9" fmla="*/ 27 h 50"/>
                <a:gd name="T10" fmla="*/ 58 w 58"/>
                <a:gd name="T11" fmla="*/ 50 h 50"/>
                <a:gd name="T12" fmla="*/ 50 w 58"/>
                <a:gd name="T13" fmla="*/ 42 h 50"/>
                <a:gd name="T14" fmla="*/ 37 w 58"/>
                <a:gd name="T15" fmla="*/ 33 h 50"/>
                <a:gd name="T16" fmla="*/ 28 w 58"/>
                <a:gd name="T17" fmla="*/ 29 h 50"/>
                <a:gd name="T18" fmla="*/ 0 w 58"/>
                <a:gd name="T1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0">
                  <a:moveTo>
                    <a:pt x="0" y="0"/>
                  </a:moveTo>
                  <a:cubicBezTo>
                    <a:pt x="5" y="2"/>
                    <a:pt x="8" y="4"/>
                    <a:pt x="12" y="5"/>
                  </a:cubicBezTo>
                  <a:cubicBezTo>
                    <a:pt x="19" y="7"/>
                    <a:pt x="25" y="7"/>
                    <a:pt x="32" y="10"/>
                  </a:cubicBezTo>
                  <a:cubicBezTo>
                    <a:pt x="37" y="12"/>
                    <a:pt x="41" y="15"/>
                    <a:pt x="44" y="18"/>
                  </a:cubicBezTo>
                  <a:cubicBezTo>
                    <a:pt x="47" y="21"/>
                    <a:pt x="50" y="24"/>
                    <a:pt x="51" y="27"/>
                  </a:cubicBezTo>
                  <a:cubicBezTo>
                    <a:pt x="55" y="33"/>
                    <a:pt x="58" y="43"/>
                    <a:pt x="58" y="50"/>
                  </a:cubicBezTo>
                  <a:cubicBezTo>
                    <a:pt x="55" y="47"/>
                    <a:pt x="53" y="44"/>
                    <a:pt x="50" y="42"/>
                  </a:cubicBezTo>
                  <a:cubicBezTo>
                    <a:pt x="46" y="38"/>
                    <a:pt x="41" y="36"/>
                    <a:pt x="37" y="33"/>
                  </a:cubicBezTo>
                  <a:cubicBezTo>
                    <a:pt x="33" y="32"/>
                    <a:pt x="30" y="30"/>
                    <a:pt x="28" y="29"/>
                  </a:cubicBezTo>
                  <a:cubicBezTo>
                    <a:pt x="16" y="21"/>
                    <a:pt x="8" y="1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3" name="Freeform 973">
              <a:extLst>
                <a:ext uri="{FF2B5EF4-FFF2-40B4-BE49-F238E27FC236}">
                  <a16:creationId xmlns:a16="http://schemas.microsoft.com/office/drawing/2014/main" id="{60FDD81A-4D8C-7837-0BFA-ABE7C82FD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039" y="3724273"/>
              <a:ext cx="96838" cy="219075"/>
            </a:xfrm>
            <a:custGeom>
              <a:avLst/>
              <a:gdLst>
                <a:gd name="T0" fmla="*/ 30 w 36"/>
                <a:gd name="T1" fmla="*/ 82 h 82"/>
                <a:gd name="T2" fmla="*/ 17 w 36"/>
                <a:gd name="T3" fmla="*/ 46 h 82"/>
                <a:gd name="T4" fmla="*/ 9 w 36"/>
                <a:gd name="T5" fmla="*/ 30 h 82"/>
                <a:gd name="T6" fmla="*/ 0 w 36"/>
                <a:gd name="T7" fmla="*/ 0 h 82"/>
                <a:gd name="T8" fmla="*/ 16 w 36"/>
                <a:gd name="T9" fmla="*/ 13 h 82"/>
                <a:gd name="T10" fmla="*/ 34 w 36"/>
                <a:gd name="T11" fmla="*/ 55 h 82"/>
                <a:gd name="T12" fmla="*/ 30 w 36"/>
                <a:gd name="T1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82">
                  <a:moveTo>
                    <a:pt x="30" y="82"/>
                  </a:moveTo>
                  <a:cubicBezTo>
                    <a:pt x="30" y="71"/>
                    <a:pt x="22" y="53"/>
                    <a:pt x="17" y="46"/>
                  </a:cubicBezTo>
                  <a:cubicBezTo>
                    <a:pt x="14" y="42"/>
                    <a:pt x="11" y="36"/>
                    <a:pt x="9" y="30"/>
                  </a:cubicBezTo>
                  <a:cubicBezTo>
                    <a:pt x="5" y="20"/>
                    <a:pt x="1" y="9"/>
                    <a:pt x="0" y="0"/>
                  </a:cubicBezTo>
                  <a:cubicBezTo>
                    <a:pt x="5" y="4"/>
                    <a:pt x="10" y="8"/>
                    <a:pt x="16" y="13"/>
                  </a:cubicBezTo>
                  <a:cubicBezTo>
                    <a:pt x="29" y="25"/>
                    <a:pt x="36" y="37"/>
                    <a:pt x="34" y="55"/>
                  </a:cubicBezTo>
                  <a:cubicBezTo>
                    <a:pt x="34" y="61"/>
                    <a:pt x="33" y="76"/>
                    <a:pt x="30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4" name="Freeform 974">
              <a:extLst>
                <a:ext uri="{FF2B5EF4-FFF2-40B4-BE49-F238E27FC236}">
                  <a16:creationId xmlns:a16="http://schemas.microsoft.com/office/drawing/2014/main" id="{B2DC344D-AB24-8542-FE31-C505BCF31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264" y="3944935"/>
              <a:ext cx="130175" cy="163513"/>
            </a:xfrm>
            <a:custGeom>
              <a:avLst/>
              <a:gdLst>
                <a:gd name="T0" fmla="*/ 0 w 49"/>
                <a:gd name="T1" fmla="*/ 0 h 61"/>
                <a:gd name="T2" fmla="*/ 11 w 49"/>
                <a:gd name="T3" fmla="*/ 8 h 61"/>
                <a:gd name="T4" fmla="*/ 29 w 49"/>
                <a:gd name="T5" fmla="*/ 16 h 61"/>
                <a:gd name="T6" fmla="*/ 40 w 49"/>
                <a:gd name="T7" fmla="*/ 27 h 61"/>
                <a:gd name="T8" fmla="*/ 45 w 49"/>
                <a:gd name="T9" fmla="*/ 37 h 61"/>
                <a:gd name="T10" fmla="*/ 47 w 49"/>
                <a:gd name="T11" fmla="*/ 61 h 61"/>
                <a:gd name="T12" fmla="*/ 41 w 49"/>
                <a:gd name="T13" fmla="*/ 51 h 61"/>
                <a:gd name="T14" fmla="*/ 30 w 49"/>
                <a:gd name="T15" fmla="*/ 40 h 61"/>
                <a:gd name="T16" fmla="*/ 22 w 49"/>
                <a:gd name="T17" fmla="*/ 34 h 61"/>
                <a:gd name="T18" fmla="*/ 0 w 4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61">
                  <a:moveTo>
                    <a:pt x="0" y="0"/>
                  </a:moveTo>
                  <a:cubicBezTo>
                    <a:pt x="4" y="4"/>
                    <a:pt x="7" y="6"/>
                    <a:pt x="11" y="8"/>
                  </a:cubicBezTo>
                  <a:cubicBezTo>
                    <a:pt x="18" y="11"/>
                    <a:pt x="23" y="13"/>
                    <a:pt x="29" y="16"/>
                  </a:cubicBezTo>
                  <a:cubicBezTo>
                    <a:pt x="33" y="19"/>
                    <a:pt x="37" y="23"/>
                    <a:pt x="40" y="27"/>
                  </a:cubicBezTo>
                  <a:cubicBezTo>
                    <a:pt x="42" y="31"/>
                    <a:pt x="44" y="34"/>
                    <a:pt x="45" y="37"/>
                  </a:cubicBezTo>
                  <a:cubicBezTo>
                    <a:pt x="47" y="44"/>
                    <a:pt x="49" y="54"/>
                    <a:pt x="47" y="61"/>
                  </a:cubicBezTo>
                  <a:cubicBezTo>
                    <a:pt x="45" y="57"/>
                    <a:pt x="43" y="54"/>
                    <a:pt x="41" y="51"/>
                  </a:cubicBezTo>
                  <a:cubicBezTo>
                    <a:pt x="37" y="47"/>
                    <a:pt x="34" y="44"/>
                    <a:pt x="30" y="40"/>
                  </a:cubicBezTo>
                  <a:cubicBezTo>
                    <a:pt x="27" y="38"/>
                    <a:pt x="24" y="36"/>
                    <a:pt x="22" y="34"/>
                  </a:cubicBezTo>
                  <a:cubicBezTo>
                    <a:pt x="11" y="25"/>
                    <a:pt x="6" y="1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5" name="Freeform 975">
              <a:extLst>
                <a:ext uri="{FF2B5EF4-FFF2-40B4-BE49-F238E27FC236}">
                  <a16:creationId xmlns:a16="http://schemas.microsoft.com/office/drawing/2014/main" id="{D9A72888-AAFC-DF96-6185-5A4BAD7D6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576" y="3881436"/>
              <a:ext cx="76200" cy="230188"/>
            </a:xfrm>
            <a:custGeom>
              <a:avLst/>
              <a:gdLst>
                <a:gd name="T0" fmla="*/ 14 w 28"/>
                <a:gd name="T1" fmla="*/ 86 h 86"/>
                <a:gd name="T2" fmla="*/ 8 w 28"/>
                <a:gd name="T3" fmla="*/ 48 h 86"/>
                <a:gd name="T4" fmla="*/ 3 w 28"/>
                <a:gd name="T5" fmla="*/ 31 h 86"/>
                <a:gd name="T6" fmla="*/ 0 w 28"/>
                <a:gd name="T7" fmla="*/ 0 h 86"/>
                <a:gd name="T8" fmla="*/ 14 w 28"/>
                <a:gd name="T9" fmla="*/ 16 h 86"/>
                <a:gd name="T10" fmla="*/ 23 w 28"/>
                <a:gd name="T11" fmla="*/ 60 h 86"/>
                <a:gd name="T12" fmla="*/ 14 w 28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86">
                  <a:moveTo>
                    <a:pt x="14" y="86"/>
                  </a:moveTo>
                  <a:cubicBezTo>
                    <a:pt x="16" y="75"/>
                    <a:pt x="12" y="56"/>
                    <a:pt x="8" y="48"/>
                  </a:cubicBezTo>
                  <a:cubicBezTo>
                    <a:pt x="6" y="43"/>
                    <a:pt x="4" y="37"/>
                    <a:pt x="3" y="31"/>
                  </a:cubicBezTo>
                  <a:cubicBezTo>
                    <a:pt x="1" y="21"/>
                    <a:pt x="0" y="9"/>
                    <a:pt x="0" y="0"/>
                  </a:cubicBezTo>
                  <a:cubicBezTo>
                    <a:pt x="5" y="5"/>
                    <a:pt x="9" y="9"/>
                    <a:pt x="14" y="16"/>
                  </a:cubicBezTo>
                  <a:cubicBezTo>
                    <a:pt x="24" y="30"/>
                    <a:pt x="28" y="43"/>
                    <a:pt x="23" y="60"/>
                  </a:cubicBezTo>
                  <a:cubicBezTo>
                    <a:pt x="21" y="66"/>
                    <a:pt x="18" y="80"/>
                    <a:pt x="14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6" name="Freeform 976">
              <a:extLst>
                <a:ext uri="{FF2B5EF4-FFF2-40B4-BE49-F238E27FC236}">
                  <a16:creationId xmlns:a16="http://schemas.microsoft.com/office/drawing/2014/main" id="{9922F1B0-5E4B-5F63-8E47-662206FCD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4087811"/>
              <a:ext cx="96838" cy="214313"/>
            </a:xfrm>
            <a:custGeom>
              <a:avLst/>
              <a:gdLst>
                <a:gd name="T0" fmla="*/ 0 w 36"/>
                <a:gd name="T1" fmla="*/ 0 h 80"/>
                <a:gd name="T2" fmla="*/ 9 w 36"/>
                <a:gd name="T3" fmla="*/ 11 h 80"/>
                <a:gd name="T4" fmla="*/ 25 w 36"/>
                <a:gd name="T5" fmla="*/ 26 h 80"/>
                <a:gd name="T6" fmla="*/ 33 w 36"/>
                <a:gd name="T7" fmla="*/ 41 h 80"/>
                <a:gd name="T8" fmla="*/ 36 w 36"/>
                <a:gd name="T9" fmla="*/ 54 h 80"/>
                <a:gd name="T10" fmla="*/ 31 w 36"/>
                <a:gd name="T11" fmla="*/ 80 h 80"/>
                <a:gd name="T12" fmla="*/ 27 w 36"/>
                <a:gd name="T13" fmla="*/ 67 h 80"/>
                <a:gd name="T14" fmla="*/ 18 w 36"/>
                <a:gd name="T15" fmla="*/ 52 h 80"/>
                <a:gd name="T16" fmla="*/ 12 w 36"/>
                <a:gd name="T17" fmla="*/ 43 h 80"/>
                <a:gd name="T18" fmla="*/ 0 w 36"/>
                <a:gd name="T1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80">
                  <a:moveTo>
                    <a:pt x="0" y="0"/>
                  </a:moveTo>
                  <a:cubicBezTo>
                    <a:pt x="3" y="5"/>
                    <a:pt x="6" y="8"/>
                    <a:pt x="9" y="11"/>
                  </a:cubicBezTo>
                  <a:cubicBezTo>
                    <a:pt x="15" y="17"/>
                    <a:pt x="21" y="21"/>
                    <a:pt x="25" y="26"/>
                  </a:cubicBezTo>
                  <a:cubicBezTo>
                    <a:pt x="29" y="31"/>
                    <a:pt x="32" y="36"/>
                    <a:pt x="33" y="41"/>
                  </a:cubicBezTo>
                  <a:cubicBezTo>
                    <a:pt x="35" y="46"/>
                    <a:pt x="36" y="50"/>
                    <a:pt x="36" y="54"/>
                  </a:cubicBezTo>
                  <a:cubicBezTo>
                    <a:pt x="36" y="62"/>
                    <a:pt x="34" y="73"/>
                    <a:pt x="31" y="80"/>
                  </a:cubicBezTo>
                  <a:cubicBezTo>
                    <a:pt x="30" y="75"/>
                    <a:pt x="28" y="71"/>
                    <a:pt x="27" y="67"/>
                  </a:cubicBezTo>
                  <a:cubicBezTo>
                    <a:pt x="25" y="61"/>
                    <a:pt x="22" y="57"/>
                    <a:pt x="18" y="52"/>
                  </a:cubicBezTo>
                  <a:cubicBezTo>
                    <a:pt x="16" y="49"/>
                    <a:pt x="14" y="46"/>
                    <a:pt x="12" y="43"/>
                  </a:cubicBezTo>
                  <a:cubicBezTo>
                    <a:pt x="4" y="29"/>
                    <a:pt x="2" y="1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7" name="Freeform 977">
              <a:extLst>
                <a:ext uri="{FF2B5EF4-FFF2-40B4-BE49-F238E27FC236}">
                  <a16:creationId xmlns:a16="http://schemas.microsoft.com/office/drawing/2014/main" id="{DEE8DD62-44C0-A612-D422-DA08666BC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1" y="4044947"/>
              <a:ext cx="74613" cy="257175"/>
            </a:xfrm>
            <a:custGeom>
              <a:avLst/>
              <a:gdLst>
                <a:gd name="T0" fmla="*/ 0 w 28"/>
                <a:gd name="T1" fmla="*/ 96 h 96"/>
                <a:gd name="T2" fmla="*/ 5 w 28"/>
                <a:gd name="T3" fmla="*/ 55 h 96"/>
                <a:gd name="T4" fmla="*/ 5 w 28"/>
                <a:gd name="T5" fmla="*/ 35 h 96"/>
                <a:gd name="T6" fmla="*/ 12 w 28"/>
                <a:gd name="T7" fmla="*/ 0 h 96"/>
                <a:gd name="T8" fmla="*/ 21 w 28"/>
                <a:gd name="T9" fmla="*/ 21 h 96"/>
                <a:gd name="T10" fmla="*/ 17 w 28"/>
                <a:gd name="T11" fmla="*/ 72 h 96"/>
                <a:gd name="T12" fmla="*/ 0 w 28"/>
                <a:gd name="T1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96">
                  <a:moveTo>
                    <a:pt x="0" y="96"/>
                  </a:moveTo>
                  <a:cubicBezTo>
                    <a:pt x="5" y="86"/>
                    <a:pt x="6" y="64"/>
                    <a:pt x="5" y="55"/>
                  </a:cubicBezTo>
                  <a:cubicBezTo>
                    <a:pt x="4" y="48"/>
                    <a:pt x="4" y="41"/>
                    <a:pt x="5" y="35"/>
                  </a:cubicBezTo>
                  <a:cubicBezTo>
                    <a:pt x="6" y="23"/>
                    <a:pt x="8" y="10"/>
                    <a:pt x="12" y="0"/>
                  </a:cubicBezTo>
                  <a:cubicBezTo>
                    <a:pt x="15" y="7"/>
                    <a:pt x="18" y="13"/>
                    <a:pt x="21" y="21"/>
                  </a:cubicBezTo>
                  <a:cubicBezTo>
                    <a:pt x="28" y="40"/>
                    <a:pt x="28" y="56"/>
                    <a:pt x="17" y="72"/>
                  </a:cubicBezTo>
                  <a:cubicBezTo>
                    <a:pt x="13" y="78"/>
                    <a:pt x="6" y="92"/>
                    <a:pt x="0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8" name="Freeform 978">
              <a:extLst>
                <a:ext uri="{FF2B5EF4-FFF2-40B4-BE49-F238E27FC236}">
                  <a16:creationId xmlns:a16="http://schemas.microsoft.com/office/drawing/2014/main" id="{033D019C-DAD1-6325-21C9-F53895F1A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7639" y="4252910"/>
              <a:ext cx="73025" cy="230188"/>
            </a:xfrm>
            <a:custGeom>
              <a:avLst/>
              <a:gdLst>
                <a:gd name="T0" fmla="*/ 2 w 27"/>
                <a:gd name="T1" fmla="*/ 0 h 86"/>
                <a:gd name="T2" fmla="*/ 9 w 27"/>
                <a:gd name="T3" fmla="*/ 13 h 86"/>
                <a:gd name="T4" fmla="*/ 22 w 27"/>
                <a:gd name="T5" fmla="*/ 32 h 86"/>
                <a:gd name="T6" fmla="*/ 27 w 27"/>
                <a:gd name="T7" fmla="*/ 48 h 86"/>
                <a:gd name="T8" fmla="*/ 27 w 27"/>
                <a:gd name="T9" fmla="*/ 61 h 86"/>
                <a:gd name="T10" fmla="*/ 16 w 27"/>
                <a:gd name="T11" fmla="*/ 86 h 86"/>
                <a:gd name="T12" fmla="*/ 15 w 27"/>
                <a:gd name="T13" fmla="*/ 73 h 86"/>
                <a:gd name="T14" fmla="*/ 9 w 27"/>
                <a:gd name="T15" fmla="*/ 56 h 86"/>
                <a:gd name="T16" fmla="*/ 5 w 27"/>
                <a:gd name="T17" fmla="*/ 45 h 86"/>
                <a:gd name="T18" fmla="*/ 2 w 27"/>
                <a:gd name="T1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86">
                  <a:moveTo>
                    <a:pt x="2" y="0"/>
                  </a:moveTo>
                  <a:cubicBezTo>
                    <a:pt x="4" y="6"/>
                    <a:pt x="6" y="9"/>
                    <a:pt x="9" y="13"/>
                  </a:cubicBezTo>
                  <a:cubicBezTo>
                    <a:pt x="13" y="20"/>
                    <a:pt x="18" y="25"/>
                    <a:pt x="22" y="32"/>
                  </a:cubicBezTo>
                  <a:cubicBezTo>
                    <a:pt x="25" y="37"/>
                    <a:pt x="26" y="42"/>
                    <a:pt x="27" y="48"/>
                  </a:cubicBezTo>
                  <a:cubicBezTo>
                    <a:pt x="27" y="53"/>
                    <a:pt x="27" y="57"/>
                    <a:pt x="27" y="61"/>
                  </a:cubicBezTo>
                  <a:cubicBezTo>
                    <a:pt x="25" y="69"/>
                    <a:pt x="21" y="80"/>
                    <a:pt x="16" y="86"/>
                  </a:cubicBezTo>
                  <a:cubicBezTo>
                    <a:pt x="16" y="81"/>
                    <a:pt x="15" y="77"/>
                    <a:pt x="15" y="73"/>
                  </a:cubicBezTo>
                  <a:cubicBezTo>
                    <a:pt x="14" y="67"/>
                    <a:pt x="12" y="61"/>
                    <a:pt x="9" y="56"/>
                  </a:cubicBezTo>
                  <a:cubicBezTo>
                    <a:pt x="8" y="52"/>
                    <a:pt x="6" y="49"/>
                    <a:pt x="5" y="45"/>
                  </a:cubicBezTo>
                  <a:cubicBezTo>
                    <a:pt x="0" y="30"/>
                    <a:pt x="1" y="16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9" name="Freeform 979">
              <a:extLst>
                <a:ext uri="{FF2B5EF4-FFF2-40B4-BE49-F238E27FC236}">
                  <a16:creationId xmlns:a16="http://schemas.microsoft.com/office/drawing/2014/main" id="{1AD79350-8AE2-81A2-260E-23CEA380C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502" y="4237036"/>
              <a:ext cx="107950" cy="249238"/>
            </a:xfrm>
            <a:custGeom>
              <a:avLst/>
              <a:gdLst>
                <a:gd name="T0" fmla="*/ 0 w 40"/>
                <a:gd name="T1" fmla="*/ 93 h 93"/>
                <a:gd name="T2" fmla="*/ 14 w 40"/>
                <a:gd name="T3" fmla="*/ 52 h 93"/>
                <a:gd name="T4" fmla="*/ 18 w 40"/>
                <a:gd name="T5" fmla="*/ 32 h 93"/>
                <a:gd name="T6" fmla="*/ 32 w 40"/>
                <a:gd name="T7" fmla="*/ 0 h 93"/>
                <a:gd name="T8" fmla="*/ 37 w 40"/>
                <a:gd name="T9" fmla="*/ 23 h 93"/>
                <a:gd name="T10" fmla="*/ 22 w 40"/>
                <a:gd name="T11" fmla="*/ 72 h 93"/>
                <a:gd name="T12" fmla="*/ 0 w 40"/>
                <a:gd name="T1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93">
                  <a:moveTo>
                    <a:pt x="0" y="93"/>
                  </a:moveTo>
                  <a:cubicBezTo>
                    <a:pt x="7" y="84"/>
                    <a:pt x="13" y="62"/>
                    <a:pt x="14" y="52"/>
                  </a:cubicBezTo>
                  <a:cubicBezTo>
                    <a:pt x="14" y="46"/>
                    <a:pt x="16" y="39"/>
                    <a:pt x="18" y="32"/>
                  </a:cubicBezTo>
                  <a:cubicBezTo>
                    <a:pt x="22" y="21"/>
                    <a:pt x="27" y="8"/>
                    <a:pt x="32" y="0"/>
                  </a:cubicBezTo>
                  <a:cubicBezTo>
                    <a:pt x="34" y="7"/>
                    <a:pt x="36" y="14"/>
                    <a:pt x="37" y="23"/>
                  </a:cubicBezTo>
                  <a:cubicBezTo>
                    <a:pt x="40" y="42"/>
                    <a:pt x="37" y="58"/>
                    <a:pt x="22" y="72"/>
                  </a:cubicBezTo>
                  <a:cubicBezTo>
                    <a:pt x="17" y="77"/>
                    <a:pt x="7" y="90"/>
                    <a:pt x="0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0" name="Freeform 980">
              <a:extLst>
                <a:ext uri="{FF2B5EF4-FFF2-40B4-BE49-F238E27FC236}">
                  <a16:creationId xmlns:a16="http://schemas.microsoft.com/office/drawing/2014/main" id="{9C908E1B-B035-59BA-7F39-9368A8E72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715" y="4411660"/>
              <a:ext cx="69850" cy="250825"/>
            </a:xfrm>
            <a:custGeom>
              <a:avLst/>
              <a:gdLst>
                <a:gd name="T0" fmla="*/ 14 w 26"/>
                <a:gd name="T1" fmla="*/ 0 h 94"/>
                <a:gd name="T2" fmla="*/ 17 w 26"/>
                <a:gd name="T3" fmla="*/ 16 h 94"/>
                <a:gd name="T4" fmla="*/ 24 w 26"/>
                <a:gd name="T5" fmla="*/ 39 h 94"/>
                <a:gd name="T6" fmla="*/ 24 w 26"/>
                <a:gd name="T7" fmla="*/ 58 h 94"/>
                <a:gd name="T8" fmla="*/ 19 w 26"/>
                <a:gd name="T9" fmla="*/ 71 h 94"/>
                <a:gd name="T10" fmla="*/ 0 w 26"/>
                <a:gd name="T11" fmla="*/ 94 h 94"/>
                <a:gd name="T12" fmla="*/ 3 w 26"/>
                <a:gd name="T13" fmla="*/ 79 h 94"/>
                <a:gd name="T14" fmla="*/ 3 w 26"/>
                <a:gd name="T15" fmla="*/ 60 h 94"/>
                <a:gd name="T16" fmla="*/ 2 w 26"/>
                <a:gd name="T17" fmla="*/ 48 h 94"/>
                <a:gd name="T18" fmla="*/ 14 w 26"/>
                <a:gd name="T1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94">
                  <a:moveTo>
                    <a:pt x="14" y="0"/>
                  </a:moveTo>
                  <a:cubicBezTo>
                    <a:pt x="14" y="7"/>
                    <a:pt x="15" y="11"/>
                    <a:pt x="17" y="16"/>
                  </a:cubicBezTo>
                  <a:cubicBezTo>
                    <a:pt x="19" y="25"/>
                    <a:pt x="23" y="31"/>
                    <a:pt x="24" y="39"/>
                  </a:cubicBezTo>
                  <a:cubicBezTo>
                    <a:pt x="26" y="46"/>
                    <a:pt x="25" y="52"/>
                    <a:pt x="24" y="58"/>
                  </a:cubicBezTo>
                  <a:cubicBezTo>
                    <a:pt x="23" y="63"/>
                    <a:pt x="21" y="67"/>
                    <a:pt x="19" y="71"/>
                  </a:cubicBezTo>
                  <a:cubicBezTo>
                    <a:pt x="16" y="79"/>
                    <a:pt x="8" y="89"/>
                    <a:pt x="0" y="94"/>
                  </a:cubicBezTo>
                  <a:cubicBezTo>
                    <a:pt x="2" y="88"/>
                    <a:pt x="3" y="84"/>
                    <a:pt x="3" y="79"/>
                  </a:cubicBezTo>
                  <a:cubicBezTo>
                    <a:pt x="4" y="73"/>
                    <a:pt x="4" y="67"/>
                    <a:pt x="3" y="60"/>
                  </a:cubicBezTo>
                  <a:cubicBezTo>
                    <a:pt x="3" y="56"/>
                    <a:pt x="3" y="52"/>
                    <a:pt x="2" y="48"/>
                  </a:cubicBezTo>
                  <a:cubicBezTo>
                    <a:pt x="2" y="30"/>
                    <a:pt x="8" y="16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1" name="Freeform 981">
              <a:extLst>
                <a:ext uri="{FF2B5EF4-FFF2-40B4-BE49-F238E27FC236}">
                  <a16:creationId xmlns:a16="http://schemas.microsoft.com/office/drawing/2014/main" id="{EC1E2AAA-B41C-D38E-7C6E-52D14C028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716" y="4435473"/>
              <a:ext cx="171450" cy="227013"/>
            </a:xfrm>
            <a:custGeom>
              <a:avLst/>
              <a:gdLst>
                <a:gd name="T0" fmla="*/ 0 w 64"/>
                <a:gd name="T1" fmla="*/ 85 h 85"/>
                <a:gd name="T2" fmla="*/ 28 w 64"/>
                <a:gd name="T3" fmla="*/ 48 h 85"/>
                <a:gd name="T4" fmla="*/ 39 w 64"/>
                <a:gd name="T5" fmla="*/ 29 h 85"/>
                <a:gd name="T6" fmla="*/ 64 w 64"/>
                <a:gd name="T7" fmla="*/ 0 h 85"/>
                <a:gd name="T8" fmla="*/ 62 w 64"/>
                <a:gd name="T9" fmla="*/ 25 h 85"/>
                <a:gd name="T10" fmla="*/ 30 w 64"/>
                <a:gd name="T11" fmla="*/ 71 h 85"/>
                <a:gd name="T12" fmla="*/ 0 w 64"/>
                <a:gd name="T13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85">
                  <a:moveTo>
                    <a:pt x="0" y="85"/>
                  </a:moveTo>
                  <a:cubicBezTo>
                    <a:pt x="11" y="78"/>
                    <a:pt x="24" y="57"/>
                    <a:pt x="28" y="48"/>
                  </a:cubicBezTo>
                  <a:cubicBezTo>
                    <a:pt x="30" y="41"/>
                    <a:pt x="34" y="35"/>
                    <a:pt x="39" y="29"/>
                  </a:cubicBezTo>
                  <a:cubicBezTo>
                    <a:pt x="46" y="18"/>
                    <a:pt x="55" y="7"/>
                    <a:pt x="64" y="0"/>
                  </a:cubicBezTo>
                  <a:cubicBezTo>
                    <a:pt x="63" y="8"/>
                    <a:pt x="63" y="15"/>
                    <a:pt x="62" y="25"/>
                  </a:cubicBezTo>
                  <a:cubicBezTo>
                    <a:pt x="58" y="46"/>
                    <a:pt x="49" y="61"/>
                    <a:pt x="30" y="71"/>
                  </a:cubicBezTo>
                  <a:cubicBezTo>
                    <a:pt x="23" y="75"/>
                    <a:pt x="8" y="84"/>
                    <a:pt x="0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2" name="Freeform 982">
              <a:extLst>
                <a:ext uri="{FF2B5EF4-FFF2-40B4-BE49-F238E27FC236}">
                  <a16:creationId xmlns:a16="http://schemas.microsoft.com/office/drawing/2014/main" id="{0AF9B8C2-113E-DBF5-E2A0-15F958188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8" y="4568822"/>
              <a:ext cx="123825" cy="255588"/>
            </a:xfrm>
            <a:custGeom>
              <a:avLst/>
              <a:gdLst>
                <a:gd name="T0" fmla="*/ 46 w 46"/>
                <a:gd name="T1" fmla="*/ 0 h 95"/>
                <a:gd name="T2" fmla="*/ 44 w 46"/>
                <a:gd name="T3" fmla="*/ 18 h 95"/>
                <a:gd name="T4" fmla="*/ 44 w 46"/>
                <a:gd name="T5" fmla="*/ 45 h 95"/>
                <a:gd name="T6" fmla="*/ 38 w 46"/>
                <a:gd name="T7" fmla="*/ 65 h 95"/>
                <a:gd name="T8" fmla="*/ 28 w 46"/>
                <a:gd name="T9" fmla="*/ 78 h 95"/>
                <a:gd name="T10" fmla="*/ 0 w 46"/>
                <a:gd name="T11" fmla="*/ 95 h 95"/>
                <a:gd name="T12" fmla="*/ 8 w 46"/>
                <a:gd name="T13" fmla="*/ 81 h 95"/>
                <a:gd name="T14" fmla="*/ 15 w 46"/>
                <a:gd name="T15" fmla="*/ 61 h 95"/>
                <a:gd name="T16" fmla="*/ 18 w 46"/>
                <a:gd name="T17" fmla="*/ 47 h 95"/>
                <a:gd name="T18" fmla="*/ 46 w 46"/>
                <a:gd name="T1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95">
                  <a:moveTo>
                    <a:pt x="46" y="0"/>
                  </a:moveTo>
                  <a:cubicBezTo>
                    <a:pt x="45" y="7"/>
                    <a:pt x="44" y="13"/>
                    <a:pt x="44" y="18"/>
                  </a:cubicBezTo>
                  <a:cubicBezTo>
                    <a:pt x="44" y="28"/>
                    <a:pt x="45" y="36"/>
                    <a:pt x="44" y="45"/>
                  </a:cubicBezTo>
                  <a:cubicBezTo>
                    <a:pt x="43" y="53"/>
                    <a:pt x="41" y="59"/>
                    <a:pt x="38" y="65"/>
                  </a:cubicBezTo>
                  <a:cubicBezTo>
                    <a:pt x="35" y="70"/>
                    <a:pt x="32" y="74"/>
                    <a:pt x="28" y="78"/>
                  </a:cubicBezTo>
                  <a:cubicBezTo>
                    <a:pt x="21" y="85"/>
                    <a:pt x="10" y="93"/>
                    <a:pt x="0" y="95"/>
                  </a:cubicBezTo>
                  <a:cubicBezTo>
                    <a:pt x="4" y="90"/>
                    <a:pt x="6" y="86"/>
                    <a:pt x="8" y="81"/>
                  </a:cubicBezTo>
                  <a:cubicBezTo>
                    <a:pt x="12" y="74"/>
                    <a:pt x="14" y="68"/>
                    <a:pt x="15" y="61"/>
                  </a:cubicBezTo>
                  <a:cubicBezTo>
                    <a:pt x="16" y="56"/>
                    <a:pt x="17" y="51"/>
                    <a:pt x="18" y="47"/>
                  </a:cubicBezTo>
                  <a:cubicBezTo>
                    <a:pt x="23" y="28"/>
                    <a:pt x="35" y="15"/>
                    <a:pt x="4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3" name="Freeform 983">
              <a:extLst>
                <a:ext uri="{FF2B5EF4-FFF2-40B4-BE49-F238E27FC236}">
                  <a16:creationId xmlns:a16="http://schemas.microsoft.com/office/drawing/2014/main" id="{0801B415-C17B-1375-8844-233853F05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7" y="4638671"/>
              <a:ext cx="260350" cy="190500"/>
            </a:xfrm>
            <a:custGeom>
              <a:avLst/>
              <a:gdLst>
                <a:gd name="T0" fmla="*/ 0 w 97"/>
                <a:gd name="T1" fmla="*/ 69 h 71"/>
                <a:gd name="T2" fmla="*/ 42 w 97"/>
                <a:gd name="T3" fmla="*/ 39 h 71"/>
                <a:gd name="T4" fmla="*/ 60 w 97"/>
                <a:gd name="T5" fmla="*/ 23 h 71"/>
                <a:gd name="T6" fmla="*/ 97 w 97"/>
                <a:gd name="T7" fmla="*/ 0 h 71"/>
                <a:gd name="T8" fmla="*/ 86 w 97"/>
                <a:gd name="T9" fmla="*/ 27 h 71"/>
                <a:gd name="T10" fmla="*/ 37 w 97"/>
                <a:gd name="T11" fmla="*/ 65 h 71"/>
                <a:gd name="T12" fmla="*/ 0 w 97"/>
                <a:gd name="T13" fmla="*/ 6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71">
                  <a:moveTo>
                    <a:pt x="0" y="69"/>
                  </a:moveTo>
                  <a:cubicBezTo>
                    <a:pt x="14" y="66"/>
                    <a:pt x="34" y="48"/>
                    <a:pt x="42" y="39"/>
                  </a:cubicBezTo>
                  <a:cubicBezTo>
                    <a:pt x="47" y="33"/>
                    <a:pt x="53" y="28"/>
                    <a:pt x="60" y="23"/>
                  </a:cubicBezTo>
                  <a:cubicBezTo>
                    <a:pt x="72" y="14"/>
                    <a:pt x="86" y="5"/>
                    <a:pt x="97" y="0"/>
                  </a:cubicBezTo>
                  <a:cubicBezTo>
                    <a:pt x="94" y="9"/>
                    <a:pt x="91" y="17"/>
                    <a:pt x="86" y="27"/>
                  </a:cubicBezTo>
                  <a:cubicBezTo>
                    <a:pt x="75" y="47"/>
                    <a:pt x="60" y="61"/>
                    <a:pt x="37" y="65"/>
                  </a:cubicBezTo>
                  <a:cubicBezTo>
                    <a:pt x="28" y="67"/>
                    <a:pt x="9" y="71"/>
                    <a:pt x="0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4" name="Freeform 984">
              <a:extLst>
                <a:ext uri="{FF2B5EF4-FFF2-40B4-BE49-F238E27FC236}">
                  <a16:creationId xmlns:a16="http://schemas.microsoft.com/office/drawing/2014/main" id="{52EAC32D-5874-F115-5A4A-3414F13C1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5527" y="4719633"/>
              <a:ext cx="227013" cy="211138"/>
            </a:xfrm>
            <a:custGeom>
              <a:avLst/>
              <a:gdLst>
                <a:gd name="T0" fmla="*/ 85 w 85"/>
                <a:gd name="T1" fmla="*/ 0 h 79"/>
                <a:gd name="T2" fmla="*/ 76 w 85"/>
                <a:gd name="T3" fmla="*/ 17 h 79"/>
                <a:gd name="T4" fmla="*/ 66 w 85"/>
                <a:gd name="T5" fmla="*/ 44 h 79"/>
                <a:gd name="T6" fmla="*/ 51 w 85"/>
                <a:gd name="T7" fmla="*/ 61 h 79"/>
                <a:gd name="T8" fmla="*/ 37 w 85"/>
                <a:gd name="T9" fmla="*/ 71 h 79"/>
                <a:gd name="T10" fmla="*/ 0 w 85"/>
                <a:gd name="T11" fmla="*/ 78 h 79"/>
                <a:gd name="T12" fmla="*/ 14 w 85"/>
                <a:gd name="T13" fmla="*/ 67 h 79"/>
                <a:gd name="T14" fmla="*/ 29 w 85"/>
                <a:gd name="T15" fmla="*/ 49 h 79"/>
                <a:gd name="T16" fmla="*/ 37 w 85"/>
                <a:gd name="T17" fmla="*/ 36 h 79"/>
                <a:gd name="T18" fmla="*/ 85 w 85"/>
                <a:gd name="T1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79">
                  <a:moveTo>
                    <a:pt x="85" y="0"/>
                  </a:moveTo>
                  <a:cubicBezTo>
                    <a:pt x="80" y="6"/>
                    <a:pt x="78" y="11"/>
                    <a:pt x="76" y="17"/>
                  </a:cubicBezTo>
                  <a:cubicBezTo>
                    <a:pt x="72" y="27"/>
                    <a:pt x="70" y="35"/>
                    <a:pt x="66" y="44"/>
                  </a:cubicBezTo>
                  <a:cubicBezTo>
                    <a:pt x="62" y="51"/>
                    <a:pt x="57" y="57"/>
                    <a:pt x="51" y="61"/>
                  </a:cubicBezTo>
                  <a:cubicBezTo>
                    <a:pt x="46" y="65"/>
                    <a:pt x="41" y="69"/>
                    <a:pt x="37" y="71"/>
                  </a:cubicBezTo>
                  <a:cubicBezTo>
                    <a:pt x="27" y="76"/>
                    <a:pt x="11" y="79"/>
                    <a:pt x="0" y="78"/>
                  </a:cubicBezTo>
                  <a:cubicBezTo>
                    <a:pt x="6" y="74"/>
                    <a:pt x="10" y="71"/>
                    <a:pt x="14" y="67"/>
                  </a:cubicBezTo>
                  <a:cubicBezTo>
                    <a:pt x="21" y="61"/>
                    <a:pt x="25" y="55"/>
                    <a:pt x="29" y="49"/>
                  </a:cubicBezTo>
                  <a:cubicBezTo>
                    <a:pt x="32" y="44"/>
                    <a:pt x="35" y="40"/>
                    <a:pt x="37" y="36"/>
                  </a:cubicBezTo>
                  <a:cubicBezTo>
                    <a:pt x="50" y="19"/>
                    <a:pt x="67" y="10"/>
                    <a:pt x="8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5" name="Freeform 985">
              <a:extLst>
                <a:ext uri="{FF2B5EF4-FFF2-40B4-BE49-F238E27FC236}">
                  <a16:creationId xmlns:a16="http://schemas.microsoft.com/office/drawing/2014/main" id="{2C3D1664-AE26-E09C-EB28-229E43980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5526" y="4837113"/>
              <a:ext cx="341313" cy="125413"/>
            </a:xfrm>
            <a:custGeom>
              <a:avLst/>
              <a:gdLst>
                <a:gd name="T0" fmla="*/ 0 w 128"/>
                <a:gd name="T1" fmla="*/ 34 h 47"/>
                <a:gd name="T2" fmla="*/ 56 w 128"/>
                <a:gd name="T3" fmla="*/ 19 h 47"/>
                <a:gd name="T4" fmla="*/ 81 w 128"/>
                <a:gd name="T5" fmla="*/ 9 h 47"/>
                <a:gd name="T6" fmla="*/ 128 w 128"/>
                <a:gd name="T7" fmla="*/ 0 h 47"/>
                <a:gd name="T8" fmla="*/ 107 w 128"/>
                <a:gd name="T9" fmla="*/ 22 h 47"/>
                <a:gd name="T10" fmla="*/ 41 w 128"/>
                <a:gd name="T11" fmla="*/ 43 h 47"/>
                <a:gd name="T12" fmla="*/ 0 w 128"/>
                <a:gd name="T13" fmla="*/ 3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47">
                  <a:moveTo>
                    <a:pt x="0" y="34"/>
                  </a:moveTo>
                  <a:cubicBezTo>
                    <a:pt x="16" y="35"/>
                    <a:pt x="45" y="25"/>
                    <a:pt x="56" y="19"/>
                  </a:cubicBezTo>
                  <a:cubicBezTo>
                    <a:pt x="63" y="15"/>
                    <a:pt x="72" y="12"/>
                    <a:pt x="81" y="9"/>
                  </a:cubicBezTo>
                  <a:cubicBezTo>
                    <a:pt x="97" y="4"/>
                    <a:pt x="115" y="0"/>
                    <a:pt x="128" y="0"/>
                  </a:cubicBezTo>
                  <a:cubicBezTo>
                    <a:pt x="122" y="7"/>
                    <a:pt x="115" y="14"/>
                    <a:pt x="107" y="22"/>
                  </a:cubicBezTo>
                  <a:cubicBezTo>
                    <a:pt x="87" y="39"/>
                    <a:pt x="67" y="47"/>
                    <a:pt x="41" y="43"/>
                  </a:cubicBezTo>
                  <a:cubicBezTo>
                    <a:pt x="31" y="41"/>
                    <a:pt x="9" y="39"/>
                    <a:pt x="0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3FD7E20A-5CFD-B90F-B72F-F500F382FE1A}"/>
              </a:ext>
            </a:extLst>
          </p:cNvPr>
          <p:cNvGrpSpPr/>
          <p:nvPr/>
        </p:nvGrpSpPr>
        <p:grpSpPr>
          <a:xfrm>
            <a:off x="2355176" y="1784919"/>
            <a:ext cx="2733037" cy="3794308"/>
            <a:chOff x="2247532" y="1787908"/>
            <a:chExt cx="3001325" cy="4166774"/>
          </a:xfrm>
          <a:effectLst/>
        </p:grpSpPr>
        <p:pic>
          <p:nvPicPr>
            <p:cNvPr id="92" name="图片 91">
              <a:extLst>
                <a:ext uri="{FF2B5EF4-FFF2-40B4-BE49-F238E27FC236}">
                  <a16:creationId xmlns:a16="http://schemas.microsoft.com/office/drawing/2014/main" id="{A10004D1-682E-A61A-149E-536037B136E7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4" t="9132" b="45889"/>
            <a:stretch/>
          </p:blipFill>
          <p:spPr>
            <a:xfrm>
              <a:off x="2247532" y="2473193"/>
              <a:ext cx="3001325" cy="3481489"/>
            </a:xfrm>
            <a:custGeom>
              <a:avLst/>
              <a:gdLst>
                <a:gd name="connsiteX0" fmla="*/ 1371698 w 3051470"/>
                <a:gd name="connsiteY0" fmla="*/ 0 h 3481489"/>
                <a:gd name="connsiteX1" fmla="*/ 3048399 w 3051470"/>
                <a:gd name="connsiteY1" fmla="*/ 1111393 h 3481489"/>
                <a:gd name="connsiteX2" fmla="*/ 3051470 w 3051470"/>
                <a:gd name="connsiteY2" fmla="*/ 1119784 h 3481489"/>
                <a:gd name="connsiteX3" fmla="*/ 3051470 w 3051470"/>
                <a:gd name="connsiteY3" fmla="*/ 2491633 h 3481489"/>
                <a:gd name="connsiteX4" fmla="*/ 3033390 w 3051470"/>
                <a:gd name="connsiteY4" fmla="*/ 2529165 h 3481489"/>
                <a:gd name="connsiteX5" fmla="*/ 1433316 w 3051470"/>
                <a:gd name="connsiteY5" fmla="*/ 3481489 h 3481489"/>
                <a:gd name="connsiteX6" fmla="*/ 29146 w 3051470"/>
                <a:gd name="connsiteY6" fmla="*/ 2819287 h 3481489"/>
                <a:gd name="connsiteX7" fmla="*/ 0 w 3051470"/>
                <a:gd name="connsiteY7" fmla="*/ 2780311 h 3481489"/>
                <a:gd name="connsiteX8" fmla="*/ 0 w 3051470"/>
                <a:gd name="connsiteY8" fmla="*/ 626474 h 3481489"/>
                <a:gd name="connsiteX9" fmla="*/ 84974 w 3051470"/>
                <a:gd name="connsiteY9" fmla="*/ 532979 h 3481489"/>
                <a:gd name="connsiteX10" fmla="*/ 1371698 w 3051470"/>
                <a:gd name="connsiteY10" fmla="*/ 0 h 348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1470" h="3481489">
                  <a:moveTo>
                    <a:pt x="1371698" y="0"/>
                  </a:moveTo>
                  <a:cubicBezTo>
                    <a:pt x="2125442" y="0"/>
                    <a:pt x="2772153" y="458274"/>
                    <a:pt x="3048399" y="1111393"/>
                  </a:cubicBezTo>
                  <a:lnTo>
                    <a:pt x="3051470" y="1119784"/>
                  </a:lnTo>
                  <a:lnTo>
                    <a:pt x="3051470" y="2491633"/>
                  </a:lnTo>
                  <a:lnTo>
                    <a:pt x="3033390" y="2529165"/>
                  </a:lnTo>
                  <a:cubicBezTo>
                    <a:pt x="2725243" y="3096412"/>
                    <a:pt x="2124250" y="3481489"/>
                    <a:pt x="1433316" y="3481489"/>
                  </a:cubicBezTo>
                  <a:cubicBezTo>
                    <a:pt x="868007" y="3481489"/>
                    <a:pt x="362906" y="3223711"/>
                    <a:pt x="29146" y="2819287"/>
                  </a:cubicBezTo>
                  <a:lnTo>
                    <a:pt x="0" y="2780311"/>
                  </a:lnTo>
                  <a:lnTo>
                    <a:pt x="0" y="626474"/>
                  </a:lnTo>
                  <a:lnTo>
                    <a:pt x="84974" y="532979"/>
                  </a:lnTo>
                  <a:cubicBezTo>
                    <a:pt x="414275" y="203678"/>
                    <a:pt x="869202" y="0"/>
                    <a:pt x="1371698" y="0"/>
                  </a:cubicBezTo>
                  <a:close/>
                </a:path>
              </a:pathLst>
            </a:custGeom>
            <a:effectLst/>
          </p:spPr>
        </p:pic>
        <p:pic>
          <p:nvPicPr>
            <p:cNvPr id="87" name="图片 86">
              <a:extLst>
                <a:ext uri="{FF2B5EF4-FFF2-40B4-BE49-F238E27FC236}">
                  <a16:creationId xmlns:a16="http://schemas.microsoft.com/office/drawing/2014/main" id="{F6FF856D-B9A2-19AF-3622-7E6E8BA33299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0" r="9692" b="76401"/>
            <a:stretch/>
          </p:blipFill>
          <p:spPr>
            <a:xfrm>
              <a:off x="2326791" y="1787908"/>
              <a:ext cx="2632423" cy="1826665"/>
            </a:xfrm>
            <a:custGeom>
              <a:avLst/>
              <a:gdLst>
                <a:gd name="connsiteX0" fmla="*/ 0 w 1945214"/>
                <a:gd name="connsiteY0" fmla="*/ 0 h 1164440"/>
                <a:gd name="connsiteX1" fmla="*/ 1945214 w 1945214"/>
                <a:gd name="connsiteY1" fmla="*/ 0 h 1164440"/>
                <a:gd name="connsiteX2" fmla="*/ 1945214 w 1945214"/>
                <a:gd name="connsiteY2" fmla="*/ 1164440 h 1164440"/>
                <a:gd name="connsiteX3" fmla="*/ 1943256 w 1945214"/>
                <a:gd name="connsiteY3" fmla="*/ 1159090 h 1164440"/>
                <a:gd name="connsiteX4" fmla="*/ 874413 w 1945214"/>
                <a:gd name="connsiteY4" fmla="*/ 450613 h 1164440"/>
                <a:gd name="connsiteX5" fmla="*/ 54168 w 1945214"/>
                <a:gd name="connsiteY5" fmla="*/ 790370 h 1164440"/>
                <a:gd name="connsiteX6" fmla="*/ 0 w 1945214"/>
                <a:gd name="connsiteY6" fmla="*/ 849969 h 1164440"/>
                <a:gd name="connsiteX7" fmla="*/ 0 w 1945214"/>
                <a:gd name="connsiteY7" fmla="*/ 0 h 116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45214" h="1164440">
                  <a:moveTo>
                    <a:pt x="0" y="0"/>
                  </a:moveTo>
                  <a:lnTo>
                    <a:pt x="1945214" y="0"/>
                  </a:lnTo>
                  <a:lnTo>
                    <a:pt x="1945214" y="1164440"/>
                  </a:lnTo>
                  <a:lnTo>
                    <a:pt x="1943256" y="1159090"/>
                  </a:lnTo>
                  <a:cubicBezTo>
                    <a:pt x="1767158" y="742748"/>
                    <a:pt x="1354901" y="450613"/>
                    <a:pt x="874413" y="450613"/>
                  </a:cubicBezTo>
                  <a:cubicBezTo>
                    <a:pt x="554088" y="450613"/>
                    <a:pt x="264087" y="580451"/>
                    <a:pt x="54168" y="790370"/>
                  </a:cubicBezTo>
                  <a:lnTo>
                    <a:pt x="0" y="849969"/>
                  </a:lnTo>
                  <a:lnTo>
                    <a:pt x="0" y="0"/>
                  </a:lnTo>
                  <a:close/>
                </a:path>
              </a:pathLst>
            </a:custGeom>
            <a:effectLst/>
          </p:spPr>
        </p:pic>
      </p:grpSp>
      <p:sp>
        <p:nvSpPr>
          <p:cNvPr id="46" name="标题 1">
            <a:extLst>
              <a:ext uri="{FF2B5EF4-FFF2-40B4-BE49-F238E27FC236}">
                <a16:creationId xmlns:a16="http://schemas.microsoft.com/office/drawing/2014/main" id="{A6788DF0-90AC-14C9-A828-1AAB58B9226F}"/>
              </a:ext>
            </a:extLst>
          </p:cNvPr>
          <p:cNvSpPr txBox="1">
            <a:spLocks/>
          </p:cNvSpPr>
          <p:nvPr/>
        </p:nvSpPr>
        <p:spPr>
          <a:xfrm>
            <a:off x="1295926" y="568614"/>
            <a:ext cx="2099734" cy="49795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r>
              <a:rPr lang="zh-CN" altLang="en-US" b="1" dirty="0">
                <a:latin typeface="+mj-ea"/>
                <a:ea typeface="+mj-ea"/>
                <a:cs typeface="+mn-ea"/>
                <a:sym typeface="+mn-lt"/>
              </a:rPr>
              <a:t>优秀顾问</a:t>
            </a:r>
            <a:endParaRPr lang="en-US" altLang="zh-CN" b="1" dirty="0"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47" name="标题 1">
            <a:extLst>
              <a:ext uri="{FF2B5EF4-FFF2-40B4-BE49-F238E27FC236}">
                <a16:creationId xmlns:a16="http://schemas.microsoft.com/office/drawing/2014/main" id="{41C0226B-3624-64A3-6364-C51B8497E5D8}"/>
              </a:ext>
            </a:extLst>
          </p:cNvPr>
          <p:cNvSpPr txBox="1">
            <a:spLocks/>
          </p:cNvSpPr>
          <p:nvPr/>
        </p:nvSpPr>
        <p:spPr>
          <a:xfrm>
            <a:off x="726546" y="560567"/>
            <a:ext cx="569380" cy="514051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b="1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pPr algn="ctr"/>
            <a:r>
              <a:rPr lang="en-US" altLang="zh-CN" dirty="0">
                <a:latin typeface="+mj-ea"/>
                <a:ea typeface="+mj-ea"/>
                <a:cs typeface="+mn-ea"/>
                <a:sym typeface="+mn-lt"/>
              </a:rPr>
              <a:t>01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51E0B50-2296-A54E-9787-214445A04182}"/>
              </a:ext>
            </a:extLst>
          </p:cNvPr>
          <p:cNvGrpSpPr/>
          <p:nvPr/>
        </p:nvGrpSpPr>
        <p:grpSpPr>
          <a:xfrm>
            <a:off x="7034922" y="2000450"/>
            <a:ext cx="683292" cy="818126"/>
            <a:chOff x="7026455" y="1983516"/>
            <a:chExt cx="683292" cy="818126"/>
          </a:xfrm>
        </p:grpSpPr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27F6B9A4-3E7C-4252-A8EA-CCD06B8B6E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26455" y="1983516"/>
              <a:ext cx="683292" cy="818126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gradFill>
              <a:gsLst>
                <a:gs pos="88000">
                  <a:schemeClr val="accent2">
                    <a:lumMod val="88000"/>
                  </a:schemeClr>
                </a:gs>
                <a:gs pos="12000">
                  <a:schemeClr val="accent1">
                    <a:alpha val="88000"/>
                    <a:lumMod val="88000"/>
                    <a:lumOff val="12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0" name="Trophy2_F1AE" title="Icon of a trophy">
              <a:extLst>
                <a:ext uri="{FF2B5EF4-FFF2-40B4-BE49-F238E27FC236}">
                  <a16:creationId xmlns:a16="http://schemas.microsoft.com/office/drawing/2014/main" id="{1BC42B1C-25A1-0633-FFC3-5AABF977A35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154926" y="2194579"/>
              <a:ext cx="426350" cy="396000"/>
            </a:xfrm>
            <a:custGeom>
              <a:avLst/>
              <a:gdLst>
                <a:gd name="T0" fmla="*/ 1250 w 3500"/>
                <a:gd name="T1" fmla="*/ 2750 h 3250"/>
                <a:gd name="T2" fmla="*/ 1750 w 3500"/>
                <a:gd name="T3" fmla="*/ 2250 h 3250"/>
                <a:gd name="T4" fmla="*/ 2250 w 3500"/>
                <a:gd name="T5" fmla="*/ 2750 h 3250"/>
                <a:gd name="T6" fmla="*/ 2750 w 3500"/>
                <a:gd name="T7" fmla="*/ 0 h 3250"/>
                <a:gd name="T8" fmla="*/ 750 w 3500"/>
                <a:gd name="T9" fmla="*/ 0 h 3250"/>
                <a:gd name="T10" fmla="*/ 750 w 3500"/>
                <a:gd name="T11" fmla="*/ 1375 h 3250"/>
                <a:gd name="T12" fmla="*/ 1750 w 3500"/>
                <a:gd name="T13" fmla="*/ 2250 h 3250"/>
                <a:gd name="T14" fmla="*/ 2750 w 3500"/>
                <a:gd name="T15" fmla="*/ 1375 h 3250"/>
                <a:gd name="T16" fmla="*/ 2750 w 3500"/>
                <a:gd name="T17" fmla="*/ 0 h 3250"/>
                <a:gd name="T18" fmla="*/ 2746 w 3500"/>
                <a:gd name="T19" fmla="*/ 2750 h 3250"/>
                <a:gd name="T20" fmla="*/ 754 w 3500"/>
                <a:gd name="T21" fmla="*/ 2750 h 3250"/>
                <a:gd name="T22" fmla="*/ 750 w 3500"/>
                <a:gd name="T23" fmla="*/ 2754 h 3250"/>
                <a:gd name="T24" fmla="*/ 750 w 3500"/>
                <a:gd name="T25" fmla="*/ 3250 h 3250"/>
                <a:gd name="T26" fmla="*/ 2750 w 3500"/>
                <a:gd name="T27" fmla="*/ 3250 h 3250"/>
                <a:gd name="T28" fmla="*/ 2750 w 3500"/>
                <a:gd name="T29" fmla="*/ 2754 h 3250"/>
                <a:gd name="T30" fmla="*/ 2746 w 3500"/>
                <a:gd name="T31" fmla="*/ 2750 h 3250"/>
                <a:gd name="T32" fmla="*/ 750 w 3500"/>
                <a:gd name="T33" fmla="*/ 500 h 3250"/>
                <a:gd name="T34" fmla="*/ 2750 w 3500"/>
                <a:gd name="T35" fmla="*/ 500 h 3250"/>
                <a:gd name="T36" fmla="*/ 750 w 3500"/>
                <a:gd name="T37" fmla="*/ 250 h 3250"/>
                <a:gd name="T38" fmla="*/ 125 w 3500"/>
                <a:gd name="T39" fmla="*/ 250 h 3250"/>
                <a:gd name="T40" fmla="*/ 0 w 3500"/>
                <a:gd name="T41" fmla="*/ 375 h 3250"/>
                <a:gd name="T42" fmla="*/ 0 w 3500"/>
                <a:gd name="T43" fmla="*/ 750 h 3250"/>
                <a:gd name="T44" fmla="*/ 750 w 3500"/>
                <a:gd name="T45" fmla="*/ 1500 h 3250"/>
                <a:gd name="T46" fmla="*/ 750 w 3500"/>
                <a:gd name="T47" fmla="*/ 250 h 3250"/>
                <a:gd name="T48" fmla="*/ 2750 w 3500"/>
                <a:gd name="T49" fmla="*/ 1500 h 3250"/>
                <a:gd name="T50" fmla="*/ 3500 w 3500"/>
                <a:gd name="T51" fmla="*/ 750 h 3250"/>
                <a:gd name="T52" fmla="*/ 3500 w 3500"/>
                <a:gd name="T53" fmla="*/ 375 h 3250"/>
                <a:gd name="T54" fmla="*/ 3375 w 3500"/>
                <a:gd name="T55" fmla="*/ 250 h 3250"/>
                <a:gd name="T56" fmla="*/ 2750 w 3500"/>
                <a:gd name="T57" fmla="*/ 250 h 3250"/>
                <a:gd name="T58" fmla="*/ 2750 w 3500"/>
                <a:gd name="T59" fmla="*/ 1500 h 3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00" h="3250">
                  <a:moveTo>
                    <a:pt x="1250" y="2750"/>
                  </a:moveTo>
                  <a:cubicBezTo>
                    <a:pt x="1250" y="2474"/>
                    <a:pt x="1474" y="2250"/>
                    <a:pt x="1750" y="2250"/>
                  </a:cubicBezTo>
                  <a:cubicBezTo>
                    <a:pt x="2026" y="2250"/>
                    <a:pt x="2250" y="2474"/>
                    <a:pt x="2250" y="2750"/>
                  </a:cubicBezTo>
                  <a:moveTo>
                    <a:pt x="2750" y="0"/>
                  </a:moveTo>
                  <a:cubicBezTo>
                    <a:pt x="750" y="0"/>
                    <a:pt x="750" y="0"/>
                    <a:pt x="750" y="0"/>
                  </a:cubicBezTo>
                  <a:cubicBezTo>
                    <a:pt x="750" y="1375"/>
                    <a:pt x="750" y="1375"/>
                    <a:pt x="750" y="1375"/>
                  </a:cubicBezTo>
                  <a:cubicBezTo>
                    <a:pt x="750" y="1858"/>
                    <a:pt x="1198" y="2250"/>
                    <a:pt x="1750" y="2250"/>
                  </a:cubicBezTo>
                  <a:cubicBezTo>
                    <a:pt x="2302" y="2250"/>
                    <a:pt x="2750" y="1858"/>
                    <a:pt x="2750" y="1375"/>
                  </a:cubicBezTo>
                  <a:lnTo>
                    <a:pt x="2750" y="0"/>
                  </a:lnTo>
                  <a:close/>
                  <a:moveTo>
                    <a:pt x="2746" y="2750"/>
                  </a:moveTo>
                  <a:cubicBezTo>
                    <a:pt x="754" y="2750"/>
                    <a:pt x="754" y="2750"/>
                    <a:pt x="754" y="2750"/>
                  </a:cubicBezTo>
                  <a:cubicBezTo>
                    <a:pt x="752" y="2750"/>
                    <a:pt x="750" y="2752"/>
                    <a:pt x="750" y="2754"/>
                  </a:cubicBezTo>
                  <a:cubicBezTo>
                    <a:pt x="750" y="3250"/>
                    <a:pt x="750" y="3250"/>
                    <a:pt x="750" y="3250"/>
                  </a:cubicBezTo>
                  <a:cubicBezTo>
                    <a:pt x="2750" y="3250"/>
                    <a:pt x="2750" y="3250"/>
                    <a:pt x="2750" y="3250"/>
                  </a:cubicBezTo>
                  <a:cubicBezTo>
                    <a:pt x="2750" y="2754"/>
                    <a:pt x="2750" y="2754"/>
                    <a:pt x="2750" y="2754"/>
                  </a:cubicBezTo>
                  <a:cubicBezTo>
                    <a:pt x="2750" y="2752"/>
                    <a:pt x="2748" y="2750"/>
                    <a:pt x="2746" y="2750"/>
                  </a:cubicBezTo>
                  <a:close/>
                  <a:moveTo>
                    <a:pt x="750" y="500"/>
                  </a:moveTo>
                  <a:cubicBezTo>
                    <a:pt x="2750" y="500"/>
                    <a:pt x="2750" y="500"/>
                    <a:pt x="2750" y="500"/>
                  </a:cubicBezTo>
                  <a:moveTo>
                    <a:pt x="750" y="250"/>
                  </a:moveTo>
                  <a:cubicBezTo>
                    <a:pt x="125" y="250"/>
                    <a:pt x="125" y="250"/>
                    <a:pt x="125" y="250"/>
                  </a:cubicBezTo>
                  <a:cubicBezTo>
                    <a:pt x="56" y="250"/>
                    <a:pt x="0" y="306"/>
                    <a:pt x="0" y="375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0" y="1165"/>
                    <a:pt x="335" y="1500"/>
                    <a:pt x="750" y="1500"/>
                  </a:cubicBezTo>
                  <a:lnTo>
                    <a:pt x="750" y="250"/>
                  </a:lnTo>
                  <a:close/>
                  <a:moveTo>
                    <a:pt x="2750" y="1500"/>
                  </a:moveTo>
                  <a:cubicBezTo>
                    <a:pt x="3165" y="1500"/>
                    <a:pt x="3500" y="1165"/>
                    <a:pt x="3500" y="750"/>
                  </a:cubicBezTo>
                  <a:cubicBezTo>
                    <a:pt x="3500" y="375"/>
                    <a:pt x="3500" y="375"/>
                    <a:pt x="3500" y="375"/>
                  </a:cubicBezTo>
                  <a:cubicBezTo>
                    <a:pt x="3500" y="306"/>
                    <a:pt x="3444" y="250"/>
                    <a:pt x="3375" y="250"/>
                  </a:cubicBezTo>
                  <a:cubicBezTo>
                    <a:pt x="2750" y="250"/>
                    <a:pt x="2750" y="250"/>
                    <a:pt x="2750" y="250"/>
                  </a:cubicBezTo>
                  <a:lnTo>
                    <a:pt x="2750" y="1500"/>
                  </a:lnTo>
                  <a:close/>
                </a:path>
              </a:pathLst>
            </a:custGeom>
            <a:noFill/>
            <a:ln w="12700" cap="sq">
              <a:solidFill>
                <a:schemeClr val="accent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730" dirty="0">
                <a:cs typeface="+mn-ea"/>
                <a:sym typeface="+mn-lt"/>
              </a:endParaRPr>
            </a:p>
          </p:txBody>
        </p:sp>
      </p:grp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F80E187B-51F1-D9DA-76DE-3EFD2F3DAF3C}"/>
              </a:ext>
            </a:extLst>
          </p:cNvPr>
          <p:cNvCxnSpPr>
            <a:cxnSpLocks/>
          </p:cNvCxnSpPr>
          <p:nvPr/>
        </p:nvCxnSpPr>
        <p:spPr>
          <a:xfrm>
            <a:off x="7043482" y="4002089"/>
            <a:ext cx="684000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413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雪地里的建筑&#10;&#10;低可信度描述已自动生成">
            <a:extLst>
              <a:ext uri="{FF2B5EF4-FFF2-40B4-BE49-F238E27FC236}">
                <a16:creationId xmlns:a16="http://schemas.microsoft.com/office/drawing/2014/main" id="{CD6B8882-D80F-36FE-7D0A-325ECDFE2C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t="8791" r="6042" b="10000"/>
          <a:stretch/>
        </p:blipFill>
        <p:spPr>
          <a:xfrm>
            <a:off x="1379537" y="1383188"/>
            <a:ext cx="5569902" cy="3260906"/>
          </a:xfrm>
          <a:prstGeom prst="round2DiagRect">
            <a:avLst>
              <a:gd name="adj1" fmla="val 16863"/>
              <a:gd name="adj2" fmla="val 0"/>
            </a:avLst>
          </a:prstGeom>
        </p:spPr>
      </p:pic>
      <p:sp>
        <p:nvSpPr>
          <p:cNvPr id="29" name="矩形: 单圆角 28">
            <a:extLst>
              <a:ext uri="{FF2B5EF4-FFF2-40B4-BE49-F238E27FC236}">
                <a16:creationId xmlns:a16="http://schemas.microsoft.com/office/drawing/2014/main" id="{86AFA243-40A7-0345-9D7F-06423D598844}"/>
              </a:ext>
            </a:extLst>
          </p:cNvPr>
          <p:cNvSpPr/>
          <p:nvPr/>
        </p:nvSpPr>
        <p:spPr>
          <a:xfrm flipH="1" flipV="1">
            <a:off x="7074567" y="1383188"/>
            <a:ext cx="3737894" cy="3260907"/>
          </a:xfrm>
          <a:prstGeom prst="round1Rect">
            <a:avLst>
              <a:gd name="adj" fmla="val 17261"/>
            </a:avLst>
          </a:prstGeom>
          <a:gradFill flip="none" rotWithShape="1">
            <a:gsLst>
              <a:gs pos="12000">
                <a:schemeClr val="accent3">
                  <a:lumMod val="95000"/>
                </a:schemeClr>
              </a:gs>
              <a:gs pos="100000">
                <a:schemeClr val="accent3">
                  <a:alpha val="0"/>
                </a:schemeClr>
              </a:gs>
            </a:gsLst>
            <a:lin ang="9600000" scaled="0"/>
            <a:tileRect/>
          </a:gradFill>
        </p:spPr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600" dirty="0">
              <a:solidFill>
                <a:schemeClr val="accent3">
                  <a:lumMod val="50000"/>
                </a:schemeClr>
              </a:solidFill>
              <a:effectLst/>
              <a:cs typeface="+mn-ea"/>
              <a:sym typeface="+mn-lt"/>
            </a:endParaRPr>
          </a:p>
        </p:txBody>
      </p:sp>
      <p:sp>
        <p:nvSpPr>
          <p:cNvPr id="30" name="矩形: 单圆角 29">
            <a:extLst>
              <a:ext uri="{FF2B5EF4-FFF2-40B4-BE49-F238E27FC236}">
                <a16:creationId xmlns:a16="http://schemas.microsoft.com/office/drawing/2014/main" id="{F40BFD9C-4B67-83E6-4F08-085BDF3A6285}"/>
              </a:ext>
            </a:extLst>
          </p:cNvPr>
          <p:cNvSpPr/>
          <p:nvPr/>
        </p:nvSpPr>
        <p:spPr>
          <a:xfrm>
            <a:off x="1379537" y="4783648"/>
            <a:ext cx="5554661" cy="1363151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20000">
                <a:schemeClr val="accent3">
                  <a:lumMod val="95000"/>
                </a:schemeClr>
              </a:gs>
              <a:gs pos="80000">
                <a:schemeClr val="accent3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600" dirty="0">
              <a:solidFill>
                <a:srgbClr val="000000"/>
              </a:solidFill>
              <a:effectLst/>
              <a:cs typeface="+mn-ea"/>
              <a:sym typeface="+mn-lt"/>
            </a:endParaRPr>
          </a:p>
        </p:txBody>
      </p:sp>
      <p:sp>
        <p:nvSpPr>
          <p:cNvPr id="31" name="标题 1">
            <a:extLst>
              <a:ext uri="{FF2B5EF4-FFF2-40B4-BE49-F238E27FC236}">
                <a16:creationId xmlns:a16="http://schemas.microsoft.com/office/drawing/2014/main" id="{5076A8E5-5910-5990-3367-5548CB0CA0A9}"/>
              </a:ext>
            </a:extLst>
          </p:cNvPr>
          <p:cNvSpPr txBox="1">
            <a:spLocks/>
          </p:cNvSpPr>
          <p:nvPr/>
        </p:nvSpPr>
        <p:spPr>
          <a:xfrm>
            <a:off x="1295926" y="568614"/>
            <a:ext cx="2099734" cy="49795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r>
              <a:rPr lang="zh-CN" altLang="en-US" b="1" dirty="0">
                <a:latin typeface="+mj-ea"/>
                <a:ea typeface="+mj-ea"/>
                <a:cs typeface="+mn-ea"/>
                <a:sym typeface="+mn-lt"/>
              </a:rPr>
              <a:t>优秀案例</a:t>
            </a:r>
            <a:endParaRPr lang="en-US" altLang="zh-CN" b="1" dirty="0"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2" name="标题 1">
            <a:extLst>
              <a:ext uri="{FF2B5EF4-FFF2-40B4-BE49-F238E27FC236}">
                <a16:creationId xmlns:a16="http://schemas.microsoft.com/office/drawing/2014/main" id="{F280623C-F7F7-0682-D5CE-F7E07B597833}"/>
              </a:ext>
            </a:extLst>
          </p:cNvPr>
          <p:cNvSpPr txBox="1">
            <a:spLocks/>
          </p:cNvSpPr>
          <p:nvPr/>
        </p:nvSpPr>
        <p:spPr>
          <a:xfrm>
            <a:off x="726546" y="560567"/>
            <a:ext cx="569380" cy="514051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b="1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pPr algn="ctr"/>
            <a:r>
              <a:rPr lang="en-US" altLang="zh-CN" dirty="0">
                <a:latin typeface="+mj-ea"/>
                <a:ea typeface="+mj-ea"/>
                <a:cs typeface="+mn-ea"/>
                <a:sym typeface="+mn-lt"/>
              </a:rPr>
              <a:t>02</a:t>
            </a:r>
          </a:p>
        </p:txBody>
      </p:sp>
      <p:sp>
        <p:nvSpPr>
          <p:cNvPr id="33" name="矩形: 单圆角 32">
            <a:extLst>
              <a:ext uri="{FF2B5EF4-FFF2-40B4-BE49-F238E27FC236}">
                <a16:creationId xmlns:a16="http://schemas.microsoft.com/office/drawing/2014/main" id="{AE249B15-EFD1-B648-1614-A89C94B40411}"/>
              </a:ext>
            </a:extLst>
          </p:cNvPr>
          <p:cNvSpPr/>
          <p:nvPr/>
        </p:nvSpPr>
        <p:spPr>
          <a:xfrm flipH="1">
            <a:off x="7074567" y="4744049"/>
            <a:ext cx="3737894" cy="1422000"/>
          </a:xfrm>
          <a:prstGeom prst="round1Rect">
            <a:avLst>
              <a:gd name="adj" fmla="val 43865"/>
            </a:avLst>
          </a:prstGeom>
          <a:gradFill flip="none" rotWithShape="1">
            <a:gsLst>
              <a:gs pos="0">
                <a:schemeClr val="accent2">
                  <a:alpha val="65000"/>
                </a:schemeClr>
              </a:gs>
              <a:gs pos="100000">
                <a:schemeClr val="accent3">
                  <a:alpha val="0"/>
                </a:schemeClr>
              </a:gs>
            </a:gsLst>
            <a:lin ang="8100000" scaled="0"/>
            <a:tileRect/>
          </a:gradFill>
        </p:spPr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600" dirty="0">
              <a:solidFill>
                <a:schemeClr val="accent3">
                  <a:lumMod val="50000"/>
                </a:schemeClr>
              </a:solidFill>
              <a:effectLst/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EAFACE2-199D-6228-F36D-3F27761E35C6}"/>
              </a:ext>
            </a:extLst>
          </p:cNvPr>
          <p:cNvGrpSpPr>
            <a:grpSpLocks noChangeAspect="1"/>
          </p:cNvGrpSpPr>
          <p:nvPr/>
        </p:nvGrpSpPr>
        <p:grpSpPr>
          <a:xfrm>
            <a:off x="6826736" y="4514898"/>
            <a:ext cx="375840" cy="432000"/>
            <a:chOff x="6818736" y="4492715"/>
            <a:chExt cx="407160" cy="468000"/>
          </a:xfrm>
        </p:grpSpPr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1689B084-945C-1CAB-B8EA-36C912AA1F76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818736" y="4492715"/>
              <a:ext cx="407160" cy="468000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gradFill flip="none" rotWithShape="1">
              <a:gsLst>
                <a:gs pos="12000">
                  <a:schemeClr val="accent2">
                    <a:lumMod val="88000"/>
                  </a:schemeClr>
                </a:gs>
                <a:gs pos="88000">
                  <a:schemeClr val="accent1">
                    <a:lumMod val="88000"/>
                    <a:lumOff val="12000"/>
                  </a:schemeClr>
                </a:gs>
              </a:gsLst>
              <a:lin ang="18900000" scaled="1"/>
              <a:tileRect/>
            </a:gradFill>
            <a:ln w="19050">
              <a:noFill/>
            </a:ln>
            <a:effectLst>
              <a:outerShdw blurRad="101600" sx="105000" sy="105000" algn="ctr" rotWithShape="0">
                <a:schemeClr val="accent1">
                  <a:lumMod val="75000"/>
                  <a:alpha val="35000"/>
                </a:scheme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2320" tIns="313011" rIns="272320" bIns="313011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60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5" name="Ribbon2_F19B" title="Icon of a star shaped ribbon">
              <a:extLst>
                <a:ext uri="{FF2B5EF4-FFF2-40B4-BE49-F238E27FC236}">
                  <a16:creationId xmlns:a16="http://schemas.microsoft.com/office/drawing/2014/main" id="{BC69B7E0-3605-3248-73F5-5DF8A77CA85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914316" y="4575455"/>
              <a:ext cx="216000" cy="302521"/>
            </a:xfrm>
            <a:custGeom>
              <a:avLst/>
              <a:gdLst>
                <a:gd name="T0" fmla="*/ 1621 w 2495"/>
                <a:gd name="T1" fmla="*/ 1247 h 3493"/>
                <a:gd name="T2" fmla="*/ 1247 w 2495"/>
                <a:gd name="T3" fmla="*/ 1621 h 3493"/>
                <a:gd name="T4" fmla="*/ 873 w 2495"/>
                <a:gd name="T5" fmla="*/ 1247 h 3493"/>
                <a:gd name="T6" fmla="*/ 1247 w 2495"/>
                <a:gd name="T7" fmla="*/ 873 h 3493"/>
                <a:gd name="T8" fmla="*/ 1621 w 2495"/>
                <a:gd name="T9" fmla="*/ 1247 h 3493"/>
                <a:gd name="T10" fmla="*/ 2495 w 2495"/>
                <a:gd name="T11" fmla="*/ 1247 h 3493"/>
                <a:gd name="T12" fmla="*/ 2120 w 2495"/>
                <a:gd name="T13" fmla="*/ 873 h 3493"/>
                <a:gd name="T14" fmla="*/ 2120 w 2495"/>
                <a:gd name="T15" fmla="*/ 374 h 3493"/>
                <a:gd name="T16" fmla="*/ 1621 w 2495"/>
                <a:gd name="T17" fmla="*/ 374 h 3493"/>
                <a:gd name="T18" fmla="*/ 1247 w 2495"/>
                <a:gd name="T19" fmla="*/ 0 h 3493"/>
                <a:gd name="T20" fmla="*/ 873 w 2495"/>
                <a:gd name="T21" fmla="*/ 374 h 3493"/>
                <a:gd name="T22" fmla="*/ 374 w 2495"/>
                <a:gd name="T23" fmla="*/ 374 h 3493"/>
                <a:gd name="T24" fmla="*/ 374 w 2495"/>
                <a:gd name="T25" fmla="*/ 873 h 3493"/>
                <a:gd name="T26" fmla="*/ 0 w 2495"/>
                <a:gd name="T27" fmla="*/ 1247 h 3493"/>
                <a:gd name="T28" fmla="*/ 374 w 2495"/>
                <a:gd name="T29" fmla="*/ 1621 h 3493"/>
                <a:gd name="T30" fmla="*/ 374 w 2495"/>
                <a:gd name="T31" fmla="*/ 2120 h 3493"/>
                <a:gd name="T32" fmla="*/ 873 w 2495"/>
                <a:gd name="T33" fmla="*/ 2120 h 3493"/>
                <a:gd name="T34" fmla="*/ 1247 w 2495"/>
                <a:gd name="T35" fmla="*/ 2495 h 3493"/>
                <a:gd name="T36" fmla="*/ 1621 w 2495"/>
                <a:gd name="T37" fmla="*/ 2120 h 3493"/>
                <a:gd name="T38" fmla="*/ 2120 w 2495"/>
                <a:gd name="T39" fmla="*/ 2120 h 3493"/>
                <a:gd name="T40" fmla="*/ 2120 w 2495"/>
                <a:gd name="T41" fmla="*/ 1621 h 3493"/>
                <a:gd name="T42" fmla="*/ 2495 w 2495"/>
                <a:gd name="T43" fmla="*/ 1247 h 3493"/>
                <a:gd name="T44" fmla="*/ 1247 w 2495"/>
                <a:gd name="T45" fmla="*/ 2495 h 3493"/>
                <a:gd name="T46" fmla="*/ 1497 w 2495"/>
                <a:gd name="T47" fmla="*/ 3493 h 3493"/>
                <a:gd name="T48" fmla="*/ 2245 w 2495"/>
                <a:gd name="T49" fmla="*/ 3243 h 3493"/>
                <a:gd name="T50" fmla="*/ 1964 w 2495"/>
                <a:gd name="T51" fmla="*/ 2120 h 3493"/>
                <a:gd name="T52" fmla="*/ 530 w 2495"/>
                <a:gd name="T53" fmla="*/ 2120 h 3493"/>
                <a:gd name="T54" fmla="*/ 249 w 2495"/>
                <a:gd name="T55" fmla="*/ 3243 h 3493"/>
                <a:gd name="T56" fmla="*/ 998 w 2495"/>
                <a:gd name="T57" fmla="*/ 3493 h 3493"/>
                <a:gd name="T58" fmla="*/ 1247 w 2495"/>
                <a:gd name="T59" fmla="*/ 2495 h 3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95" h="3493">
                  <a:moveTo>
                    <a:pt x="1621" y="1247"/>
                  </a:moveTo>
                  <a:cubicBezTo>
                    <a:pt x="1621" y="1454"/>
                    <a:pt x="1454" y="1621"/>
                    <a:pt x="1247" y="1621"/>
                  </a:cubicBezTo>
                  <a:cubicBezTo>
                    <a:pt x="1040" y="1621"/>
                    <a:pt x="873" y="1454"/>
                    <a:pt x="873" y="1247"/>
                  </a:cubicBezTo>
                  <a:cubicBezTo>
                    <a:pt x="873" y="1040"/>
                    <a:pt x="1040" y="873"/>
                    <a:pt x="1247" y="873"/>
                  </a:cubicBezTo>
                  <a:cubicBezTo>
                    <a:pt x="1454" y="873"/>
                    <a:pt x="1621" y="1040"/>
                    <a:pt x="1621" y="1247"/>
                  </a:cubicBezTo>
                  <a:close/>
                  <a:moveTo>
                    <a:pt x="2495" y="1247"/>
                  </a:moveTo>
                  <a:cubicBezTo>
                    <a:pt x="2120" y="873"/>
                    <a:pt x="2120" y="873"/>
                    <a:pt x="2120" y="873"/>
                  </a:cubicBezTo>
                  <a:cubicBezTo>
                    <a:pt x="2120" y="374"/>
                    <a:pt x="2120" y="374"/>
                    <a:pt x="2120" y="374"/>
                  </a:cubicBezTo>
                  <a:cubicBezTo>
                    <a:pt x="1621" y="374"/>
                    <a:pt x="1621" y="374"/>
                    <a:pt x="1621" y="374"/>
                  </a:cubicBezTo>
                  <a:cubicBezTo>
                    <a:pt x="1247" y="0"/>
                    <a:pt x="1247" y="0"/>
                    <a:pt x="1247" y="0"/>
                  </a:cubicBezTo>
                  <a:cubicBezTo>
                    <a:pt x="873" y="374"/>
                    <a:pt x="873" y="374"/>
                    <a:pt x="873" y="374"/>
                  </a:cubicBezTo>
                  <a:cubicBezTo>
                    <a:pt x="374" y="374"/>
                    <a:pt x="374" y="374"/>
                    <a:pt x="374" y="374"/>
                  </a:cubicBezTo>
                  <a:cubicBezTo>
                    <a:pt x="374" y="873"/>
                    <a:pt x="374" y="873"/>
                    <a:pt x="374" y="873"/>
                  </a:cubicBezTo>
                  <a:cubicBezTo>
                    <a:pt x="0" y="1247"/>
                    <a:pt x="0" y="1247"/>
                    <a:pt x="0" y="1247"/>
                  </a:cubicBezTo>
                  <a:cubicBezTo>
                    <a:pt x="374" y="1621"/>
                    <a:pt x="374" y="1621"/>
                    <a:pt x="374" y="1621"/>
                  </a:cubicBezTo>
                  <a:cubicBezTo>
                    <a:pt x="374" y="2120"/>
                    <a:pt x="374" y="2120"/>
                    <a:pt x="374" y="2120"/>
                  </a:cubicBezTo>
                  <a:cubicBezTo>
                    <a:pt x="873" y="2120"/>
                    <a:pt x="873" y="2120"/>
                    <a:pt x="873" y="2120"/>
                  </a:cubicBezTo>
                  <a:cubicBezTo>
                    <a:pt x="1247" y="2495"/>
                    <a:pt x="1247" y="2495"/>
                    <a:pt x="1247" y="2495"/>
                  </a:cubicBezTo>
                  <a:cubicBezTo>
                    <a:pt x="1621" y="2120"/>
                    <a:pt x="1621" y="2120"/>
                    <a:pt x="1621" y="2120"/>
                  </a:cubicBezTo>
                  <a:cubicBezTo>
                    <a:pt x="2120" y="2120"/>
                    <a:pt x="2120" y="2120"/>
                    <a:pt x="2120" y="2120"/>
                  </a:cubicBezTo>
                  <a:cubicBezTo>
                    <a:pt x="2120" y="1621"/>
                    <a:pt x="2120" y="1621"/>
                    <a:pt x="2120" y="1621"/>
                  </a:cubicBezTo>
                  <a:lnTo>
                    <a:pt x="2495" y="1247"/>
                  </a:lnTo>
                  <a:close/>
                  <a:moveTo>
                    <a:pt x="1247" y="2495"/>
                  </a:moveTo>
                  <a:cubicBezTo>
                    <a:pt x="1497" y="3493"/>
                    <a:pt x="1497" y="3493"/>
                    <a:pt x="1497" y="3493"/>
                  </a:cubicBezTo>
                  <a:cubicBezTo>
                    <a:pt x="2245" y="3243"/>
                    <a:pt x="2245" y="3243"/>
                    <a:pt x="2245" y="3243"/>
                  </a:cubicBezTo>
                  <a:cubicBezTo>
                    <a:pt x="1964" y="2120"/>
                    <a:pt x="1964" y="2120"/>
                    <a:pt x="1964" y="2120"/>
                  </a:cubicBezTo>
                  <a:moveTo>
                    <a:pt x="530" y="2120"/>
                  </a:moveTo>
                  <a:cubicBezTo>
                    <a:pt x="249" y="3243"/>
                    <a:pt x="249" y="3243"/>
                    <a:pt x="249" y="3243"/>
                  </a:cubicBezTo>
                  <a:cubicBezTo>
                    <a:pt x="998" y="3493"/>
                    <a:pt x="998" y="3493"/>
                    <a:pt x="998" y="3493"/>
                  </a:cubicBezTo>
                  <a:cubicBezTo>
                    <a:pt x="1247" y="2495"/>
                    <a:pt x="1247" y="2495"/>
                    <a:pt x="1247" y="2495"/>
                  </a:cubicBezTo>
                </a:path>
              </a:pathLst>
            </a:custGeom>
            <a:noFill/>
            <a:ln w="6350" cap="sq">
              <a:solidFill>
                <a:schemeClr val="accent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730" dirty="0">
                <a:cs typeface="+mn-ea"/>
                <a:sym typeface="+mn-lt"/>
              </a:endParaRPr>
            </a:p>
          </p:txBody>
        </p:sp>
      </p:grpSp>
      <p:sp>
        <p:nvSpPr>
          <p:cNvPr id="36" name="标题 1">
            <a:extLst>
              <a:ext uri="{FF2B5EF4-FFF2-40B4-BE49-F238E27FC236}">
                <a16:creationId xmlns:a16="http://schemas.microsoft.com/office/drawing/2014/main" id="{CD440A9C-F616-5CBA-AA86-15E6273038D2}"/>
              </a:ext>
            </a:extLst>
          </p:cNvPr>
          <p:cNvSpPr txBox="1">
            <a:spLocks/>
          </p:cNvSpPr>
          <p:nvPr/>
        </p:nvSpPr>
        <p:spPr>
          <a:xfrm>
            <a:off x="1697347" y="4965694"/>
            <a:ext cx="1698313" cy="953723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600" b="1" spc="300" dirty="0">
                <a:solidFill>
                  <a:schemeClr val="accent3">
                    <a:lumMod val="50000"/>
                  </a:schemeClr>
                </a:solidFill>
                <a:effectLst/>
                <a:latin typeface="+mj-ea"/>
                <a:ea typeface="+mj-ea"/>
                <a:cs typeface="+mn-ea"/>
                <a:sym typeface="+mn-lt"/>
              </a:rPr>
              <a:t>项目地址：</a:t>
            </a:r>
            <a:endParaRPr lang="en-US" altLang="zh-CN" sz="1600" b="1" spc="300" dirty="0">
              <a:solidFill>
                <a:schemeClr val="accent3">
                  <a:lumMod val="50000"/>
                </a:schemeClr>
              </a:solidFill>
              <a:effectLst/>
              <a:latin typeface="+mj-ea"/>
              <a:ea typeface="+mj-ea"/>
              <a:cs typeface="+mn-ea"/>
              <a:sym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600" b="1" spc="300" dirty="0">
                <a:solidFill>
                  <a:schemeClr val="accent3">
                    <a:lumMod val="50000"/>
                  </a:schemeClr>
                </a:solidFill>
                <a:effectLst/>
                <a:latin typeface="+mj-ea"/>
                <a:ea typeface="+mj-ea"/>
                <a:cs typeface="+mn-ea"/>
                <a:sym typeface="+mn-lt"/>
              </a:rPr>
              <a:t>项目客户：</a:t>
            </a:r>
            <a:endParaRPr lang="en-US" altLang="zh-CN" sz="1600" b="1" spc="300" dirty="0">
              <a:solidFill>
                <a:schemeClr val="accent3">
                  <a:lumMod val="50000"/>
                </a:schemeClr>
              </a:solidFill>
              <a:effectLst/>
              <a:latin typeface="+mj-ea"/>
              <a:ea typeface="+mj-ea"/>
              <a:cs typeface="+mn-ea"/>
              <a:sym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600" b="1" spc="300" dirty="0">
                <a:solidFill>
                  <a:schemeClr val="accent3">
                    <a:lumMod val="50000"/>
                  </a:schemeClr>
                </a:solidFill>
                <a:effectLst/>
                <a:latin typeface="+mj-ea"/>
                <a:ea typeface="+mj-ea"/>
                <a:cs typeface="+mn-ea"/>
                <a:sym typeface="+mn-lt"/>
              </a:rPr>
              <a:t>销售顾问：</a:t>
            </a:r>
            <a:endParaRPr lang="en-US" altLang="zh-CN" sz="1600" b="1" spc="300" dirty="0">
              <a:solidFill>
                <a:schemeClr val="accent3">
                  <a:lumMod val="50000"/>
                </a:schemeClr>
              </a:solidFill>
              <a:effectLst/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45" name="标题 1">
            <a:extLst>
              <a:ext uri="{FF2B5EF4-FFF2-40B4-BE49-F238E27FC236}">
                <a16:creationId xmlns:a16="http://schemas.microsoft.com/office/drawing/2014/main" id="{A1D8EBC5-1D34-7B21-2E00-7D2A2EB33878}"/>
              </a:ext>
            </a:extLst>
          </p:cNvPr>
          <p:cNvSpPr txBox="1">
            <a:spLocks/>
          </p:cNvSpPr>
          <p:nvPr/>
        </p:nvSpPr>
        <p:spPr>
          <a:xfrm>
            <a:off x="7393389" y="4965694"/>
            <a:ext cx="1310815" cy="364395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l"/>
            <a:r>
              <a:rPr lang="zh-CN" altLang="en-US" sz="1600" b="1" spc="300" dirty="0">
                <a:solidFill>
                  <a:schemeClr val="accent3">
                    <a:lumMod val="50000"/>
                  </a:schemeClr>
                </a:solidFill>
                <a:effectLst/>
                <a:latin typeface="+mj-ea"/>
                <a:ea typeface="+mj-ea"/>
                <a:cs typeface="+mn-ea"/>
                <a:sym typeface="+mn-lt"/>
              </a:rPr>
              <a:t>销售成果：</a:t>
            </a:r>
            <a:endParaRPr lang="en-US" altLang="zh-CN" sz="1600" b="1" spc="300" dirty="0">
              <a:solidFill>
                <a:schemeClr val="accent3">
                  <a:lumMod val="50000"/>
                </a:schemeClr>
              </a:solidFill>
              <a:effectLst/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46" name="标题 1">
            <a:extLst>
              <a:ext uri="{FF2B5EF4-FFF2-40B4-BE49-F238E27FC236}">
                <a16:creationId xmlns:a16="http://schemas.microsoft.com/office/drawing/2014/main" id="{862D2995-23EC-AECE-727B-0022A5DB556A}"/>
              </a:ext>
            </a:extLst>
          </p:cNvPr>
          <p:cNvSpPr txBox="1">
            <a:spLocks/>
          </p:cNvSpPr>
          <p:nvPr/>
        </p:nvSpPr>
        <p:spPr>
          <a:xfrm>
            <a:off x="7393389" y="5344927"/>
            <a:ext cx="3168000" cy="364395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just"/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单笔订单总金额达</a:t>
            </a:r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80</a:t>
            </a: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万</a:t>
            </a:r>
            <a:endParaRPr lang="en-US" altLang="zh-CN" sz="1600" dirty="0">
              <a:solidFill>
                <a:schemeClr val="accent3">
                  <a:lumMod val="5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7" name="标题 1">
            <a:extLst>
              <a:ext uri="{FF2B5EF4-FFF2-40B4-BE49-F238E27FC236}">
                <a16:creationId xmlns:a16="http://schemas.microsoft.com/office/drawing/2014/main" id="{B2E7A230-C0DF-99CC-7198-DA8478848E78}"/>
              </a:ext>
            </a:extLst>
          </p:cNvPr>
          <p:cNvSpPr txBox="1">
            <a:spLocks/>
          </p:cNvSpPr>
          <p:nvPr/>
        </p:nvSpPr>
        <p:spPr>
          <a:xfrm>
            <a:off x="7393389" y="1631669"/>
            <a:ext cx="1440000" cy="362792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l"/>
            <a:r>
              <a:rPr lang="zh-CN" altLang="en-US" sz="1600" b="1" spc="300" dirty="0">
                <a:solidFill>
                  <a:schemeClr val="accent3">
                    <a:lumMod val="50000"/>
                  </a:schemeClr>
                </a:solidFill>
                <a:effectLst/>
                <a:latin typeface="+mj-ea"/>
                <a:ea typeface="+mj-ea"/>
                <a:cs typeface="+mn-ea"/>
                <a:sym typeface="+mn-lt"/>
              </a:rPr>
              <a:t>服务经过</a:t>
            </a:r>
            <a:r>
              <a:rPr lang="en-US" altLang="zh-CN" sz="1600" b="1" spc="300" dirty="0">
                <a:solidFill>
                  <a:schemeClr val="accent3">
                    <a:lumMod val="50000"/>
                  </a:schemeClr>
                </a:solidFill>
                <a:effectLst/>
                <a:latin typeface="+mj-ea"/>
                <a:ea typeface="+mj-ea"/>
                <a:cs typeface="+mn-ea"/>
                <a:sym typeface="+mn-lt"/>
              </a:rPr>
              <a:t>:</a:t>
            </a:r>
          </a:p>
        </p:txBody>
      </p:sp>
      <p:sp>
        <p:nvSpPr>
          <p:cNvPr id="48" name="标题 1">
            <a:extLst>
              <a:ext uri="{FF2B5EF4-FFF2-40B4-BE49-F238E27FC236}">
                <a16:creationId xmlns:a16="http://schemas.microsoft.com/office/drawing/2014/main" id="{15C73933-BF04-FB20-0B66-23C4435E407E}"/>
              </a:ext>
            </a:extLst>
          </p:cNvPr>
          <p:cNvSpPr txBox="1">
            <a:spLocks/>
          </p:cNvSpPr>
          <p:nvPr/>
        </p:nvSpPr>
        <p:spPr>
          <a:xfrm>
            <a:off x="7393389" y="1997518"/>
            <a:ext cx="3168000" cy="2432654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just"/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X</a:t>
            </a: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月</a:t>
            </a:r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X</a:t>
            </a: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日，客户一家人随同设计师到店，接待过程中流畅地解答了客户方提出的所有问题。在整体家居产品规划上展示了自己的设计能力及专业能力。获得了客户方一致的认可！</a:t>
            </a:r>
            <a:endParaRPr lang="en-US" altLang="zh-CN" sz="1600" dirty="0">
              <a:solidFill>
                <a:schemeClr val="accent3">
                  <a:lumMod val="5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  <a:p>
            <a:pPr algn="just"/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最后成交时小毕很自然的进行压单，最终客户选择全款交付。</a:t>
            </a:r>
            <a:endParaRPr lang="en-US" altLang="zh-CN" sz="1600" dirty="0">
              <a:solidFill>
                <a:schemeClr val="accent3">
                  <a:lumMod val="5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9" name="标题 1">
            <a:extLst>
              <a:ext uri="{FF2B5EF4-FFF2-40B4-BE49-F238E27FC236}">
                <a16:creationId xmlns:a16="http://schemas.microsoft.com/office/drawing/2014/main" id="{67853C38-3496-8744-46D1-50C57DDAB534}"/>
              </a:ext>
            </a:extLst>
          </p:cNvPr>
          <p:cNvSpPr txBox="1">
            <a:spLocks/>
          </p:cNvSpPr>
          <p:nvPr/>
        </p:nvSpPr>
        <p:spPr>
          <a:xfrm>
            <a:off x="3150658" y="4965694"/>
            <a:ext cx="1996148" cy="953723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l"/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XX</a:t>
            </a: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楼盘</a:t>
            </a:r>
            <a:endParaRPr lang="en-US" altLang="zh-CN" sz="1600" dirty="0">
              <a:solidFill>
                <a:schemeClr val="accent3">
                  <a:lumMod val="5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  <a:p>
            <a:pPr algn="l"/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XX</a:t>
            </a: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先生</a:t>
            </a:r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女士</a:t>
            </a:r>
            <a:endParaRPr lang="en-US" altLang="zh-CN" sz="1600" dirty="0">
              <a:solidFill>
                <a:schemeClr val="accent3">
                  <a:lumMod val="5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  <a:p>
            <a:pPr algn="l"/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小毕</a:t>
            </a:r>
            <a:endParaRPr lang="en-US" altLang="zh-CN" sz="1600" dirty="0">
              <a:solidFill>
                <a:schemeClr val="accent3">
                  <a:lumMod val="5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1473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 descr="蓝色的毯子上&#10;&#10;中度可信度描述已自动生成">
            <a:extLst>
              <a:ext uri="{FF2B5EF4-FFF2-40B4-BE49-F238E27FC236}">
                <a16:creationId xmlns:a16="http://schemas.microsoft.com/office/drawing/2014/main" id="{C6D02BA4-5545-41FC-9D10-386B088BD6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6" t="20910" r="32073"/>
          <a:stretch/>
        </p:blipFill>
        <p:spPr>
          <a:xfrm flipH="1">
            <a:off x="7779644" y="0"/>
            <a:ext cx="4412356" cy="6858000"/>
          </a:xfrm>
          <a:prstGeom prst="rect">
            <a:avLst/>
          </a:prstGeom>
        </p:spPr>
      </p:pic>
      <p:sp>
        <p:nvSpPr>
          <p:cNvPr id="47" name="矩形 46">
            <a:extLst>
              <a:ext uri="{FF2B5EF4-FFF2-40B4-BE49-F238E27FC236}">
                <a16:creationId xmlns:a16="http://schemas.microsoft.com/office/drawing/2014/main" id="{09BF4EDC-F6A0-0484-2203-860AFA8DFD3D}"/>
              </a:ext>
            </a:extLst>
          </p:cNvPr>
          <p:cNvSpPr/>
          <p:nvPr/>
        </p:nvSpPr>
        <p:spPr>
          <a:xfrm>
            <a:off x="7778400" y="0"/>
            <a:ext cx="4413600" cy="6858000"/>
          </a:xfrm>
          <a:prstGeom prst="rect">
            <a:avLst/>
          </a:prstGeom>
          <a:solidFill>
            <a:schemeClr val="accent3">
              <a:lumMod val="95000"/>
              <a:alpha val="6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4492D3F-DBBC-58D1-B706-E6EF88C61F7B}"/>
              </a:ext>
            </a:extLst>
          </p:cNvPr>
          <p:cNvGrpSpPr/>
          <p:nvPr/>
        </p:nvGrpSpPr>
        <p:grpSpPr>
          <a:xfrm>
            <a:off x="1378395" y="3770744"/>
            <a:ext cx="2160000" cy="2387071"/>
            <a:chOff x="1378395" y="3770744"/>
            <a:chExt cx="2160000" cy="2387071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A357C26A-5496-FCF2-1055-7D75C6FBD817}"/>
                </a:ext>
              </a:extLst>
            </p:cNvPr>
            <p:cNvSpPr/>
            <p:nvPr/>
          </p:nvSpPr>
          <p:spPr>
            <a:xfrm>
              <a:off x="1378395" y="3770744"/>
              <a:ext cx="2160000" cy="2387071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20000">
                  <a:schemeClr val="accent3"/>
                </a:gs>
                <a:gs pos="80000">
                  <a:srgbClr val="FFFFFF"/>
                </a:gs>
                <a:gs pos="100000">
                  <a:schemeClr val="bg1">
                    <a:tint val="0"/>
                  </a:schemeClr>
                </a:gs>
              </a:gsLst>
              <a:lin ang="2700000" scaled="1"/>
              <a:tileRect/>
            </a:gradFill>
            <a:ln w="28575">
              <a:noFill/>
            </a:ln>
            <a:effectLst>
              <a:outerShdw blurRad="152400" dist="76200" dir="13500000" algn="br" rotWithShape="0">
                <a:schemeClr val="accent3">
                  <a:lumMod val="50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3C1E68EC-35A5-8768-C68A-599AA01071C3}"/>
                </a:ext>
              </a:extLst>
            </p:cNvPr>
            <p:cNvCxnSpPr>
              <a:cxnSpLocks/>
            </p:cNvCxnSpPr>
            <p:nvPr/>
          </p:nvCxnSpPr>
          <p:spPr>
            <a:xfrm>
              <a:off x="1378395" y="6157815"/>
              <a:ext cx="2160000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51E8C851-DA18-8630-C05D-B8DD5A44A8AC}"/>
              </a:ext>
            </a:extLst>
          </p:cNvPr>
          <p:cNvGrpSpPr/>
          <p:nvPr/>
        </p:nvGrpSpPr>
        <p:grpSpPr>
          <a:xfrm>
            <a:off x="3802789" y="3013321"/>
            <a:ext cx="2160000" cy="3144494"/>
            <a:chOff x="3802789" y="3013321"/>
            <a:chExt cx="2160000" cy="3144494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3728B0A4-6110-8D25-9A9D-121849BBEFB9}"/>
                </a:ext>
              </a:extLst>
            </p:cNvPr>
            <p:cNvSpPr/>
            <p:nvPr/>
          </p:nvSpPr>
          <p:spPr>
            <a:xfrm>
              <a:off x="3802789" y="3013321"/>
              <a:ext cx="2160000" cy="3144494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20000">
                  <a:schemeClr val="accent3"/>
                </a:gs>
                <a:gs pos="80000">
                  <a:srgbClr val="FFFFFF"/>
                </a:gs>
                <a:gs pos="100000">
                  <a:schemeClr val="bg1">
                    <a:tint val="0"/>
                  </a:schemeClr>
                </a:gs>
              </a:gsLst>
              <a:lin ang="2700000" scaled="1"/>
              <a:tileRect/>
            </a:gradFill>
            <a:ln w="28575">
              <a:noFill/>
            </a:ln>
            <a:effectLst>
              <a:outerShdw blurRad="152400" dist="76200" dir="13500000" algn="br" rotWithShape="0">
                <a:schemeClr val="accent3">
                  <a:lumMod val="50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57562B79-D622-D0CF-EF6A-B3E0A8721564}"/>
                </a:ext>
              </a:extLst>
            </p:cNvPr>
            <p:cNvCxnSpPr>
              <a:cxnSpLocks/>
            </p:cNvCxnSpPr>
            <p:nvPr/>
          </p:nvCxnSpPr>
          <p:spPr>
            <a:xfrm>
              <a:off x="3802789" y="6157815"/>
              <a:ext cx="2160000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C434F273-D807-D576-B5BD-42FD38669DF3}"/>
              </a:ext>
            </a:extLst>
          </p:cNvPr>
          <p:cNvGrpSpPr/>
          <p:nvPr/>
        </p:nvGrpSpPr>
        <p:grpSpPr>
          <a:xfrm>
            <a:off x="8651578" y="1498464"/>
            <a:ext cx="2160000" cy="4659351"/>
            <a:chOff x="8651578" y="1498464"/>
            <a:chExt cx="2160000" cy="4659351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3DE85B53-8E0A-AD1D-8027-F6ED9264F342}"/>
                </a:ext>
              </a:extLst>
            </p:cNvPr>
            <p:cNvSpPr/>
            <p:nvPr/>
          </p:nvSpPr>
          <p:spPr>
            <a:xfrm>
              <a:off x="8651578" y="1498464"/>
              <a:ext cx="2160000" cy="4659351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20000">
                  <a:schemeClr val="accent3"/>
                </a:gs>
                <a:gs pos="80000">
                  <a:srgbClr val="FFFFFF"/>
                </a:gs>
                <a:gs pos="100000">
                  <a:schemeClr val="bg1">
                    <a:tint val="0"/>
                  </a:schemeClr>
                </a:gs>
              </a:gsLst>
              <a:lin ang="2700000" scaled="1"/>
              <a:tileRect/>
            </a:gradFill>
            <a:ln w="28575">
              <a:noFill/>
            </a:ln>
            <a:effectLst>
              <a:outerShdw blurRad="152400" dist="76200" dir="13500000" algn="br" rotWithShape="0">
                <a:schemeClr val="accent3">
                  <a:lumMod val="50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B8F36D18-D29E-1E54-B114-A17AD7357D05}"/>
                </a:ext>
              </a:extLst>
            </p:cNvPr>
            <p:cNvCxnSpPr>
              <a:cxnSpLocks/>
            </p:cNvCxnSpPr>
            <p:nvPr/>
          </p:nvCxnSpPr>
          <p:spPr>
            <a:xfrm>
              <a:off x="8651578" y="6157815"/>
              <a:ext cx="2160000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A425E831-B626-AD4B-AE84-7B6C02D71581}"/>
              </a:ext>
            </a:extLst>
          </p:cNvPr>
          <p:cNvGrpSpPr/>
          <p:nvPr/>
        </p:nvGrpSpPr>
        <p:grpSpPr>
          <a:xfrm>
            <a:off x="6227183" y="2255891"/>
            <a:ext cx="2160000" cy="3901924"/>
            <a:chOff x="6227183" y="2255891"/>
            <a:chExt cx="2160000" cy="3901924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2391EF16-1379-4295-7298-1E536E1F3B3B}"/>
                </a:ext>
              </a:extLst>
            </p:cNvPr>
            <p:cNvSpPr/>
            <p:nvPr/>
          </p:nvSpPr>
          <p:spPr>
            <a:xfrm>
              <a:off x="6227183" y="2255891"/>
              <a:ext cx="2160000" cy="3901924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76200" dir="13500000" algn="br" rotWithShape="0">
                <a:schemeClr val="accent3">
                  <a:lumMod val="50000"/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2B015015-C373-47B4-02F6-149922D64F12}"/>
                </a:ext>
              </a:extLst>
            </p:cNvPr>
            <p:cNvCxnSpPr>
              <a:cxnSpLocks/>
            </p:cNvCxnSpPr>
            <p:nvPr/>
          </p:nvCxnSpPr>
          <p:spPr>
            <a:xfrm>
              <a:off x="6227183" y="6157815"/>
              <a:ext cx="2160000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7897D560-9FCC-23AA-3283-AFEC2B645E80}"/>
              </a:ext>
            </a:extLst>
          </p:cNvPr>
          <p:cNvSpPr>
            <a:spLocks noChangeAspect="1"/>
          </p:cNvSpPr>
          <p:nvPr/>
        </p:nvSpPr>
        <p:spPr>
          <a:xfrm flipH="1">
            <a:off x="432683" y="263536"/>
            <a:ext cx="583200" cy="670345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gradFill flip="none" rotWithShape="1">
            <a:gsLst>
              <a:gs pos="20000">
                <a:schemeClr val="accent1">
                  <a:alpha val="0"/>
                  <a:lumMod val="88000"/>
                  <a:lumOff val="12000"/>
                </a:schemeClr>
              </a:gs>
              <a:gs pos="88000">
                <a:schemeClr val="accent2">
                  <a:lumMod val="95000"/>
                  <a:alpha val="90000"/>
                </a:schemeClr>
              </a:gs>
            </a:gsLst>
            <a:lin ang="19200000" scaled="0"/>
            <a:tileRect/>
          </a:gradFill>
          <a:ln w="19050">
            <a:noFill/>
          </a:ln>
          <a:effectLst>
            <a:outerShdw blurRad="127000" dist="63500" dir="8100000" sx="92000" sy="92000" algn="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320" tIns="313011" rIns="272320" bIns="313011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600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8767FDB-E225-3950-CF38-1C20B99EED95}"/>
              </a:ext>
            </a:extLst>
          </p:cNvPr>
          <p:cNvGrpSpPr/>
          <p:nvPr/>
        </p:nvGrpSpPr>
        <p:grpSpPr>
          <a:xfrm>
            <a:off x="726546" y="560567"/>
            <a:ext cx="2669114" cy="514051"/>
            <a:chOff x="726546" y="749924"/>
            <a:chExt cx="2669114" cy="514051"/>
          </a:xfrm>
        </p:grpSpPr>
        <p:sp>
          <p:nvSpPr>
            <p:cNvPr id="15" name="标题 1">
              <a:extLst>
                <a:ext uri="{FF2B5EF4-FFF2-40B4-BE49-F238E27FC236}">
                  <a16:creationId xmlns:a16="http://schemas.microsoft.com/office/drawing/2014/main" id="{837B51C0-859A-6A45-D999-526D94D4BE9A}"/>
                </a:ext>
              </a:extLst>
            </p:cNvPr>
            <p:cNvSpPr txBox="1">
              <a:spLocks/>
            </p:cNvSpPr>
            <p:nvPr/>
          </p:nvSpPr>
          <p:spPr>
            <a:xfrm>
              <a:off x="1295926" y="757971"/>
              <a:ext cx="2099734" cy="497957"/>
            </a:xfrm>
            <a:prstGeom prst="rect">
              <a:avLst/>
            </a:prstGeom>
          </p:spPr>
          <p:txBody>
            <a:bodyPr wrap="square" anchor="ctr" anchorCtr="0">
              <a:no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spcBef>
                  <a:spcPct val="0"/>
                </a:spcBef>
                <a:buNone/>
                <a:defRPr sz="2400" kern="2200">
                  <a:gradFill>
                    <a:gsLst>
                      <a:gs pos="12000">
                        <a:schemeClr val="accent1">
                          <a:lumMod val="90000"/>
                          <a:lumOff val="10000"/>
                        </a:schemeClr>
                      </a:gs>
                      <a:gs pos="88000">
                        <a:schemeClr val="accent2">
                          <a:lumMod val="90000"/>
                        </a:schemeClr>
                      </a:gs>
                    </a:gsLst>
                    <a:lin ang="4800000" scaled="0"/>
                  </a:gradFill>
                  <a:effectLst/>
                  <a:latin typeface="+mn-ea"/>
                  <a:cs typeface="+mj-cs"/>
                </a:defRPr>
              </a:lvl1pPr>
            </a:lstStyle>
            <a:p>
              <a:r>
                <a:rPr lang="zh-CN" altLang="en-US" b="1" dirty="0">
                  <a:latin typeface="+mj-ea"/>
                  <a:ea typeface="+mj-ea"/>
                  <a:cs typeface="+mn-ea"/>
                  <a:sym typeface="+mn-lt"/>
                </a:rPr>
                <a:t>流程优化</a:t>
              </a:r>
              <a:endParaRPr lang="en-US" altLang="zh-CN" b="1" dirty="0"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16" name="标题 1">
              <a:extLst>
                <a:ext uri="{FF2B5EF4-FFF2-40B4-BE49-F238E27FC236}">
                  <a16:creationId xmlns:a16="http://schemas.microsoft.com/office/drawing/2014/main" id="{CEE91297-56FF-9516-9A69-311B78F9FCB5}"/>
                </a:ext>
              </a:extLst>
            </p:cNvPr>
            <p:cNvSpPr txBox="1">
              <a:spLocks/>
            </p:cNvSpPr>
            <p:nvPr/>
          </p:nvSpPr>
          <p:spPr>
            <a:xfrm>
              <a:off x="726546" y="749924"/>
              <a:ext cx="569380" cy="514051"/>
            </a:xfrm>
            <a:prstGeom prst="rect">
              <a:avLst/>
            </a:prstGeom>
          </p:spPr>
          <p:txBody>
            <a:bodyPr wrap="square" anchor="ctr" anchorCtr="0">
              <a:no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spcBef>
                  <a:spcPct val="0"/>
                </a:spcBef>
                <a:buNone/>
                <a:defRPr sz="2400" b="1" kern="2200">
                  <a:gradFill>
                    <a:gsLst>
                      <a:gs pos="12000">
                        <a:schemeClr val="accent1">
                          <a:lumMod val="90000"/>
                          <a:lumOff val="10000"/>
                        </a:schemeClr>
                      </a:gs>
                      <a:gs pos="88000">
                        <a:schemeClr val="accent2">
                          <a:lumMod val="90000"/>
                        </a:schemeClr>
                      </a:gs>
                    </a:gsLst>
                    <a:lin ang="4800000" scaled="0"/>
                  </a:gradFill>
                  <a:effectLst/>
                  <a:latin typeface="+mn-ea"/>
                  <a:cs typeface="+mj-cs"/>
                </a:defRPr>
              </a:lvl1pPr>
            </a:lstStyle>
            <a:p>
              <a:pPr algn="ctr"/>
              <a:r>
                <a:rPr lang="en-US" altLang="zh-CN" dirty="0">
                  <a:latin typeface="+mj-ea"/>
                  <a:ea typeface="+mj-ea"/>
                  <a:cs typeface="+mn-ea"/>
                  <a:sym typeface="+mn-lt"/>
                </a:rPr>
                <a:t>03</a:t>
              </a:r>
            </a:p>
          </p:txBody>
        </p: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79A05425-810C-12C2-4382-D9329DB5FC6C}"/>
              </a:ext>
            </a:extLst>
          </p:cNvPr>
          <p:cNvSpPr/>
          <p:nvPr/>
        </p:nvSpPr>
        <p:spPr>
          <a:xfrm>
            <a:off x="4078926" y="3104091"/>
            <a:ext cx="1005403" cy="33855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1600" b="1" dirty="0">
                <a:solidFill>
                  <a:schemeClr val="accent1"/>
                </a:solidFill>
                <a:cs typeface="+mn-ea"/>
                <a:sym typeface="+mn-lt"/>
              </a:rPr>
              <a:t>销售中期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DC74300C-4ABE-0B6C-24B6-4892849199AD}"/>
              </a:ext>
            </a:extLst>
          </p:cNvPr>
          <p:cNvGrpSpPr/>
          <p:nvPr/>
        </p:nvGrpSpPr>
        <p:grpSpPr>
          <a:xfrm>
            <a:off x="1476814" y="3842467"/>
            <a:ext cx="1005403" cy="370304"/>
            <a:chOff x="1476814" y="3842467"/>
            <a:chExt cx="1005403" cy="370304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210FF80F-3A93-A7EE-9192-56CE3A8F3B7A}"/>
                </a:ext>
              </a:extLst>
            </p:cNvPr>
            <p:cNvSpPr/>
            <p:nvPr/>
          </p:nvSpPr>
          <p:spPr>
            <a:xfrm>
              <a:off x="1476814" y="3842467"/>
              <a:ext cx="1005403" cy="338554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r>
                <a:rPr lang="zh-CN" altLang="en-US" sz="1600" b="1" dirty="0">
                  <a:solidFill>
                    <a:schemeClr val="accent1"/>
                  </a:solidFill>
                  <a:cs typeface="+mn-ea"/>
                  <a:sym typeface="+mn-lt"/>
                </a:rPr>
                <a:t>销售前期</a:t>
              </a:r>
            </a:p>
          </p:txBody>
        </p: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FE66968D-EE45-C94F-218F-9422FE8EAC6C}"/>
                </a:ext>
              </a:extLst>
            </p:cNvPr>
            <p:cNvCxnSpPr/>
            <p:nvPr/>
          </p:nvCxnSpPr>
          <p:spPr>
            <a:xfrm>
              <a:off x="1572965" y="4212771"/>
              <a:ext cx="648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48540475-4C7C-CF89-41B4-BA158B0F30DA}"/>
              </a:ext>
            </a:extLst>
          </p:cNvPr>
          <p:cNvCxnSpPr/>
          <p:nvPr/>
        </p:nvCxnSpPr>
        <p:spPr>
          <a:xfrm>
            <a:off x="4176465" y="3488871"/>
            <a:ext cx="648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37DEA5FB-F372-3849-AC57-1E37F1D17058}"/>
              </a:ext>
            </a:extLst>
          </p:cNvPr>
          <p:cNvGrpSpPr/>
          <p:nvPr/>
        </p:nvGrpSpPr>
        <p:grpSpPr>
          <a:xfrm>
            <a:off x="6389470" y="2333963"/>
            <a:ext cx="1005403" cy="395250"/>
            <a:chOff x="6389470" y="2333963"/>
            <a:chExt cx="1005403" cy="395250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CE480B58-DCD9-4B53-8E7C-A40B2BA55C05}"/>
                </a:ext>
              </a:extLst>
            </p:cNvPr>
            <p:cNvSpPr/>
            <p:nvPr/>
          </p:nvSpPr>
          <p:spPr>
            <a:xfrm>
              <a:off x="6389470" y="2333963"/>
              <a:ext cx="1005403" cy="338554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r>
                <a:rPr lang="zh-CN" altLang="en-US" sz="1600" b="1" dirty="0">
                  <a:solidFill>
                    <a:schemeClr val="accent1"/>
                  </a:solidFill>
                  <a:cs typeface="+mn-ea"/>
                  <a:sym typeface="+mn-lt"/>
                </a:rPr>
                <a:t>施工结算</a:t>
              </a:r>
            </a:p>
          </p:txBody>
        </p: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A8383E4A-D044-EF06-BC4E-38DE3D0E7DD0}"/>
                </a:ext>
              </a:extLst>
            </p:cNvPr>
            <p:cNvCxnSpPr/>
            <p:nvPr/>
          </p:nvCxnSpPr>
          <p:spPr>
            <a:xfrm>
              <a:off x="6488954" y="2729213"/>
              <a:ext cx="648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A8497E16-A39A-AC9B-3B90-FB68C0B0F5BE}"/>
              </a:ext>
            </a:extLst>
          </p:cNvPr>
          <p:cNvGrpSpPr/>
          <p:nvPr/>
        </p:nvGrpSpPr>
        <p:grpSpPr>
          <a:xfrm>
            <a:off x="8858765" y="1568210"/>
            <a:ext cx="1005403" cy="376200"/>
            <a:chOff x="8858765" y="1568210"/>
            <a:chExt cx="1005403" cy="376200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4018CDF2-D863-5818-919E-2406ECF8CE37}"/>
                </a:ext>
              </a:extLst>
            </p:cNvPr>
            <p:cNvSpPr/>
            <p:nvPr/>
          </p:nvSpPr>
          <p:spPr>
            <a:xfrm>
              <a:off x="8858765" y="1568210"/>
              <a:ext cx="1005403" cy="338554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r>
                <a:rPr lang="zh-CN" altLang="en-US" sz="1600" b="1" dirty="0">
                  <a:solidFill>
                    <a:schemeClr val="accent1"/>
                  </a:solidFill>
                  <a:cs typeface="+mn-ea"/>
                  <a:sym typeface="+mn-lt"/>
                </a:rPr>
                <a:t>售后服务</a:t>
              </a:r>
            </a:p>
          </p:txBody>
        </p: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BF976056-D2FF-3428-5079-A6242B0E743F}"/>
                </a:ext>
              </a:extLst>
            </p:cNvPr>
            <p:cNvCxnSpPr/>
            <p:nvPr/>
          </p:nvCxnSpPr>
          <p:spPr>
            <a:xfrm>
              <a:off x="8955818" y="1944410"/>
              <a:ext cx="648000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 descr="花瓶里插着花&#10;&#10;描述已自动生成">
            <a:extLst>
              <a:ext uri="{FF2B5EF4-FFF2-40B4-BE49-F238E27FC236}">
                <a16:creationId xmlns:a16="http://schemas.microsoft.com/office/drawing/2014/main" id="{14EC095F-BED5-14A7-28EA-14B5E7FA93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6" t="9208" r="31921" b="3883"/>
          <a:stretch/>
        </p:blipFill>
        <p:spPr>
          <a:xfrm flipH="1">
            <a:off x="9319133" y="4032820"/>
            <a:ext cx="1992414" cy="2283084"/>
          </a:xfrm>
          <a:prstGeom prst="rect">
            <a:avLst/>
          </a:prstGeom>
          <a:effectLst>
            <a:outerShdw blurRad="101600" dist="101600" dir="18900000" sy="23000" kx="-1200000" algn="bl" rotWithShape="0">
              <a:schemeClr val="accent4">
                <a:alpha val="20000"/>
              </a:schemeClr>
            </a:outerShdw>
          </a:effectLst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14C49A9B-4CD4-DC8D-2549-082AE8D1E861}"/>
              </a:ext>
            </a:extLst>
          </p:cNvPr>
          <p:cNvSpPr/>
          <p:nvPr/>
        </p:nvSpPr>
        <p:spPr>
          <a:xfrm>
            <a:off x="1469994" y="4329135"/>
            <a:ext cx="1976803" cy="152779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spc="3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初次咨询</a:t>
            </a:r>
            <a:endParaRPr lang="en-US" altLang="zh-CN" sz="1600" spc="3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spc="3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沟通需求</a:t>
            </a:r>
            <a:endParaRPr lang="en-US" altLang="zh-CN" sz="1600" spc="3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spc="3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免费量房</a:t>
            </a:r>
            <a:endParaRPr lang="en-US" altLang="zh-CN" sz="1600" spc="3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spc="3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免费验房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14ABB677-48DA-6535-D1CE-0726F59F0273}"/>
              </a:ext>
            </a:extLst>
          </p:cNvPr>
          <p:cNvSpPr/>
          <p:nvPr/>
        </p:nvSpPr>
        <p:spPr>
          <a:xfrm>
            <a:off x="3894388" y="3590472"/>
            <a:ext cx="1976803" cy="22664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spc="3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免费设计</a:t>
            </a:r>
            <a:endParaRPr lang="en-US" altLang="zh-CN" sz="1600" spc="3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spc="3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免费方案</a:t>
            </a:r>
            <a:endParaRPr lang="en-US" altLang="zh-CN" sz="1600" spc="3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spc="3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签订合同</a:t>
            </a:r>
            <a:endParaRPr lang="en-US" altLang="zh-CN" sz="1600" spc="3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spc="3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交付定金</a:t>
            </a:r>
            <a:endParaRPr lang="en-US" altLang="zh-CN" sz="1600" spc="3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spc="3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确认方案</a:t>
            </a:r>
            <a:endParaRPr lang="en-US" altLang="zh-CN" sz="1600" spc="3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spc="3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确认报价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CBE69730-56F6-87F1-BEEF-F30E5E9EE99E}"/>
              </a:ext>
            </a:extLst>
          </p:cNvPr>
          <p:cNvSpPr/>
          <p:nvPr/>
        </p:nvSpPr>
        <p:spPr>
          <a:xfrm>
            <a:off x="6318782" y="2851808"/>
            <a:ext cx="1976803" cy="30051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spc="3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交付尾款</a:t>
            </a:r>
            <a:endParaRPr lang="en-US" altLang="zh-CN" sz="1600" spc="3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spc="3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下单订货</a:t>
            </a:r>
            <a:endParaRPr lang="en-US" altLang="zh-CN" sz="1600" spc="3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spc="3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到货通知</a:t>
            </a:r>
            <a:endParaRPr lang="en-US" altLang="zh-CN" sz="1600" spc="3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spc="3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送货安装</a:t>
            </a:r>
            <a:endParaRPr lang="en-US" altLang="zh-CN" sz="1600" spc="3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spc="3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现场交底</a:t>
            </a:r>
            <a:endParaRPr lang="en-US" altLang="zh-CN" sz="1600" spc="3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spc="3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现场保护</a:t>
            </a:r>
            <a:endParaRPr lang="en-US" altLang="zh-CN" sz="1600" spc="3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spc="3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交付验收</a:t>
            </a:r>
            <a:endParaRPr lang="en-US" altLang="zh-CN" sz="1600" spc="3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spc="3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按实收方</a:t>
            </a:r>
            <a:endParaRPr lang="en-US" altLang="zh-CN" sz="1600" spc="3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71E1C207-0773-11D7-C092-E09544D10D59}"/>
              </a:ext>
            </a:extLst>
          </p:cNvPr>
          <p:cNvSpPr/>
          <p:nvPr/>
        </p:nvSpPr>
        <p:spPr>
          <a:xfrm>
            <a:off x="8743177" y="2030762"/>
            <a:ext cx="1976803" cy="152779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spc="3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进入保修</a:t>
            </a:r>
            <a:endParaRPr lang="en-US" altLang="zh-CN" sz="1600" spc="3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spc="3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一年质保</a:t>
            </a:r>
            <a:endParaRPr lang="en-US" altLang="zh-CN" sz="1600" spc="3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spc="3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终身维护</a:t>
            </a:r>
            <a:endParaRPr lang="en-US" altLang="zh-CN" sz="1600" spc="3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spc="3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定期回访</a:t>
            </a:r>
            <a:endParaRPr lang="en-US" altLang="zh-CN" sz="1600" spc="3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AA380937-E4E0-6FE7-168D-E29EE3220590}"/>
              </a:ext>
            </a:extLst>
          </p:cNvPr>
          <p:cNvGrpSpPr/>
          <p:nvPr/>
        </p:nvGrpSpPr>
        <p:grpSpPr>
          <a:xfrm>
            <a:off x="3402923" y="637592"/>
            <a:ext cx="7997245" cy="180000"/>
            <a:chOff x="3402923" y="637592"/>
            <a:chExt cx="7997245" cy="180000"/>
          </a:xfrm>
        </p:grpSpPr>
        <p:pic>
          <p:nvPicPr>
            <p:cNvPr id="37" name="图片 36">
              <a:hlinkClick r:id="rId4"/>
              <a:extLst>
                <a:ext uri="{FF2B5EF4-FFF2-40B4-BE49-F238E27FC236}">
                  <a16:creationId xmlns:a16="http://schemas.microsoft.com/office/drawing/2014/main" id="{2B1AB82F-1603-9247-4A42-C09CF4609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6532" y="637592"/>
              <a:ext cx="1363636" cy="180000"/>
            </a:xfrm>
            <a:prstGeom prst="rect">
              <a:avLst/>
            </a:prstGeom>
          </p:spPr>
        </p:pic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2BC60175-BB1F-63DF-CD99-0E0197CB7D09}"/>
                </a:ext>
              </a:extLst>
            </p:cNvPr>
            <p:cNvCxnSpPr>
              <a:cxnSpLocks/>
            </p:cNvCxnSpPr>
            <p:nvPr/>
          </p:nvCxnSpPr>
          <p:spPr>
            <a:xfrm>
              <a:off x="5207187" y="817592"/>
              <a:ext cx="4680000" cy="0"/>
            </a:xfrm>
            <a:prstGeom prst="line">
              <a:avLst/>
            </a:prstGeom>
            <a:ln w="9525" cap="sq">
              <a:gradFill flip="none" rotWithShape="1">
                <a:gsLst>
                  <a:gs pos="50000">
                    <a:schemeClr val="accent1">
                      <a:lumMod val="95000"/>
                      <a:lumOff val="5000"/>
                    </a:schemeClr>
                  </a:gs>
                  <a:gs pos="0">
                    <a:schemeClr val="accent1">
                      <a:lumMod val="90000"/>
                      <a:lumOff val="10000"/>
                      <a:alpha val="0"/>
                    </a:schemeClr>
                  </a:gs>
                  <a:gs pos="88000">
                    <a:schemeClr val="accent2"/>
                  </a:gs>
                </a:gsLst>
                <a:lin ang="16200000" scaled="1"/>
                <a:tileRect/>
              </a:gra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121ABE72-9FBD-D257-29DD-64E7B3194706}"/>
                </a:ext>
              </a:extLst>
            </p:cNvPr>
            <p:cNvCxnSpPr>
              <a:cxnSpLocks/>
            </p:cNvCxnSpPr>
            <p:nvPr/>
          </p:nvCxnSpPr>
          <p:spPr>
            <a:xfrm>
              <a:off x="3402923" y="817592"/>
              <a:ext cx="1800000" cy="0"/>
            </a:xfrm>
            <a:prstGeom prst="line">
              <a:avLst/>
            </a:prstGeom>
            <a:ln w="28575" cap="sq">
              <a:solidFill>
                <a:schemeClr val="accent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8985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标题 1">
            <a:extLst>
              <a:ext uri="{FF2B5EF4-FFF2-40B4-BE49-F238E27FC236}">
                <a16:creationId xmlns:a16="http://schemas.microsoft.com/office/drawing/2014/main" id="{4C2F88C8-812A-4686-4A43-2200844DB9D1}"/>
              </a:ext>
            </a:extLst>
          </p:cNvPr>
          <p:cNvSpPr txBox="1">
            <a:spLocks/>
          </p:cNvSpPr>
          <p:nvPr/>
        </p:nvSpPr>
        <p:spPr>
          <a:xfrm>
            <a:off x="1295926" y="568614"/>
            <a:ext cx="2099734" cy="49795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r>
              <a:rPr lang="zh-CN" altLang="en-US" b="1" dirty="0">
                <a:latin typeface="+mj-ea"/>
                <a:ea typeface="+mj-ea"/>
                <a:cs typeface="+mn-ea"/>
                <a:sym typeface="+mn-lt"/>
              </a:rPr>
              <a:t>渠道开拓</a:t>
            </a:r>
            <a:endParaRPr lang="en-US" altLang="zh-CN" b="1" dirty="0"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1" name="标题 1">
            <a:extLst>
              <a:ext uri="{FF2B5EF4-FFF2-40B4-BE49-F238E27FC236}">
                <a16:creationId xmlns:a16="http://schemas.microsoft.com/office/drawing/2014/main" id="{75863F9D-A0C3-21E8-96B1-81083D8EBACA}"/>
              </a:ext>
            </a:extLst>
          </p:cNvPr>
          <p:cNvSpPr txBox="1">
            <a:spLocks/>
          </p:cNvSpPr>
          <p:nvPr/>
        </p:nvSpPr>
        <p:spPr>
          <a:xfrm>
            <a:off x="726546" y="560567"/>
            <a:ext cx="569380" cy="514051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b="1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pPr algn="ctr"/>
            <a:r>
              <a:rPr lang="en-US" altLang="zh-CN" dirty="0">
                <a:latin typeface="+mj-ea"/>
                <a:ea typeface="+mj-ea"/>
                <a:cs typeface="+mn-ea"/>
                <a:sym typeface="+mn-lt"/>
              </a:rPr>
              <a:t>04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9E123D04-974C-160B-6518-A03057D1A3E6}"/>
              </a:ext>
            </a:extLst>
          </p:cNvPr>
          <p:cNvSpPr txBox="1"/>
          <p:nvPr/>
        </p:nvSpPr>
        <p:spPr>
          <a:xfrm>
            <a:off x="1305551" y="1332066"/>
            <a:ext cx="2946115" cy="338554"/>
          </a:xfrm>
          <a:prstGeom prst="rect">
            <a:avLst/>
          </a:prstGeom>
          <a:noFill/>
          <a:effectLst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 spc="3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新增多家合作伙伴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23E42644-DD66-F3F1-3159-8E3146EE0BE6}"/>
              </a:ext>
            </a:extLst>
          </p:cNvPr>
          <p:cNvSpPr txBox="1"/>
          <p:nvPr/>
        </p:nvSpPr>
        <p:spPr>
          <a:xfrm>
            <a:off x="1305551" y="1671941"/>
            <a:ext cx="3108794" cy="955326"/>
          </a:xfrm>
          <a:prstGeom prst="rect">
            <a:avLst/>
          </a:prstGeom>
          <a:noFill/>
          <a:effectLst/>
        </p:spPr>
        <p:txBody>
          <a:bodyPr wrap="square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高端设计师工作室</a:t>
            </a:r>
            <a:r>
              <a:rPr lang="en-US" altLang="zh-CN" sz="1600" spc="3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2</a:t>
            </a:r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家</a:t>
            </a:r>
            <a:endParaRPr lang="en-US" altLang="zh-CN" sz="1600" spc="300" dirty="0">
              <a:solidFill>
                <a:schemeClr val="accent3">
                  <a:lumMod val="50000"/>
                </a:schemeClr>
              </a:solidFill>
              <a:effectLst/>
              <a:cs typeface="+mn-ea"/>
              <a:sym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新楼盘物业合作</a:t>
            </a:r>
            <a:r>
              <a:rPr lang="en-US" altLang="zh-CN" sz="1600" spc="3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3</a:t>
            </a:r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家</a:t>
            </a:r>
            <a:endParaRPr lang="en-US" altLang="zh-CN" sz="1600" spc="300" dirty="0">
              <a:solidFill>
                <a:schemeClr val="accent3">
                  <a:lumMod val="50000"/>
                </a:schemeClr>
              </a:solidFill>
              <a:effectLst/>
              <a:cs typeface="+mn-ea"/>
              <a:sym typeface="+mn-lt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同业联盟</a:t>
            </a:r>
            <a:r>
              <a:rPr lang="en-US" altLang="zh-CN" sz="1600" spc="3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5</a:t>
            </a:r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家</a:t>
            </a:r>
            <a:endParaRPr lang="en-US" altLang="zh-CN" sz="1600" spc="300" dirty="0">
              <a:solidFill>
                <a:schemeClr val="accent3">
                  <a:lumMod val="50000"/>
                </a:schemeClr>
              </a:solidFill>
              <a:effectLst/>
              <a:cs typeface="+mn-ea"/>
              <a:sym typeface="+mn-lt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E0CF70B1-7EFA-3A83-89DA-FF980F5D5540}"/>
              </a:ext>
            </a:extLst>
          </p:cNvPr>
          <p:cNvSpPr/>
          <p:nvPr/>
        </p:nvSpPr>
        <p:spPr>
          <a:xfrm>
            <a:off x="2502558" y="2770554"/>
            <a:ext cx="3563790" cy="1611199"/>
          </a:xfrm>
          <a:custGeom>
            <a:avLst/>
            <a:gdLst>
              <a:gd name="connsiteX0" fmla="*/ 0 w 2296471"/>
              <a:gd name="connsiteY0" fmla="*/ 1326229 h 1326229"/>
              <a:gd name="connsiteX1" fmla="*/ 314107 w 2296471"/>
              <a:gd name="connsiteY1" fmla="*/ 0 h 1326229"/>
              <a:gd name="connsiteX2" fmla="*/ 2296471 w 2296471"/>
              <a:gd name="connsiteY2" fmla="*/ 830638 h 1326229"/>
              <a:gd name="connsiteX3" fmla="*/ 0 w 2296471"/>
              <a:gd name="connsiteY3" fmla="*/ 1326229 h 1326229"/>
              <a:gd name="connsiteX0" fmla="*/ 2406233 w 4702704"/>
              <a:gd name="connsiteY0" fmla="*/ 495591 h 495591"/>
              <a:gd name="connsiteX1" fmla="*/ 0 w 4702704"/>
              <a:gd name="connsiteY1" fmla="*/ 114242 h 495591"/>
              <a:gd name="connsiteX2" fmla="*/ 4702704 w 4702704"/>
              <a:gd name="connsiteY2" fmla="*/ 0 h 495591"/>
              <a:gd name="connsiteX3" fmla="*/ 2406233 w 4702704"/>
              <a:gd name="connsiteY3" fmla="*/ 495591 h 495591"/>
              <a:gd name="connsiteX0" fmla="*/ 2406233 w 2406233"/>
              <a:gd name="connsiteY0" fmla="*/ 381349 h 586798"/>
              <a:gd name="connsiteX1" fmla="*/ 0 w 2406233"/>
              <a:gd name="connsiteY1" fmla="*/ 0 h 586798"/>
              <a:gd name="connsiteX2" fmla="*/ 1403244 w 2406233"/>
              <a:gd name="connsiteY2" fmla="*/ 586798 h 586798"/>
              <a:gd name="connsiteX3" fmla="*/ 2406233 w 2406233"/>
              <a:gd name="connsiteY3" fmla="*/ 381349 h 586798"/>
              <a:gd name="connsiteX0" fmla="*/ 1034633 w 1034633"/>
              <a:gd name="connsiteY0" fmla="*/ 388969 h 594418"/>
              <a:gd name="connsiteX1" fmla="*/ 0 w 1034633"/>
              <a:gd name="connsiteY1" fmla="*/ 0 h 594418"/>
              <a:gd name="connsiteX2" fmla="*/ 31644 w 1034633"/>
              <a:gd name="connsiteY2" fmla="*/ 594418 h 594418"/>
              <a:gd name="connsiteX3" fmla="*/ 1034633 w 1034633"/>
              <a:gd name="connsiteY3" fmla="*/ 388969 h 594418"/>
              <a:gd name="connsiteX0" fmla="*/ 1002989 w 1002989"/>
              <a:gd name="connsiteY0" fmla="*/ 403257 h 608706"/>
              <a:gd name="connsiteX1" fmla="*/ 8837 w 1002989"/>
              <a:gd name="connsiteY1" fmla="*/ 0 h 608706"/>
              <a:gd name="connsiteX2" fmla="*/ 0 w 1002989"/>
              <a:gd name="connsiteY2" fmla="*/ 608706 h 608706"/>
              <a:gd name="connsiteX3" fmla="*/ 1002989 w 1002989"/>
              <a:gd name="connsiteY3" fmla="*/ 403257 h 608706"/>
              <a:gd name="connsiteX0" fmla="*/ 1002989 w 1002989"/>
              <a:gd name="connsiteY0" fmla="*/ 403257 h 634899"/>
              <a:gd name="connsiteX1" fmla="*/ 8837 w 1002989"/>
              <a:gd name="connsiteY1" fmla="*/ 0 h 634899"/>
              <a:gd name="connsiteX2" fmla="*/ 0 w 1002989"/>
              <a:gd name="connsiteY2" fmla="*/ 634899 h 634899"/>
              <a:gd name="connsiteX3" fmla="*/ 1002989 w 1002989"/>
              <a:gd name="connsiteY3" fmla="*/ 403257 h 634899"/>
              <a:gd name="connsiteX0" fmla="*/ 1013202 w 1013202"/>
              <a:gd name="connsiteY0" fmla="*/ 412782 h 644424"/>
              <a:gd name="connsiteX1" fmla="*/ 0 w 1013202"/>
              <a:gd name="connsiteY1" fmla="*/ 0 h 644424"/>
              <a:gd name="connsiteX2" fmla="*/ 10213 w 1013202"/>
              <a:gd name="connsiteY2" fmla="*/ 644424 h 644424"/>
              <a:gd name="connsiteX3" fmla="*/ 1013202 w 1013202"/>
              <a:gd name="connsiteY3" fmla="*/ 412782 h 644424"/>
              <a:gd name="connsiteX0" fmla="*/ 1013202 w 1013202"/>
              <a:gd name="connsiteY0" fmla="*/ 412782 h 644424"/>
              <a:gd name="connsiteX1" fmla="*/ 0 w 1013202"/>
              <a:gd name="connsiteY1" fmla="*/ 0 h 644424"/>
              <a:gd name="connsiteX2" fmla="*/ 10213 w 1013202"/>
              <a:gd name="connsiteY2" fmla="*/ 644424 h 644424"/>
              <a:gd name="connsiteX3" fmla="*/ 1013202 w 1013202"/>
              <a:gd name="connsiteY3" fmla="*/ 412782 h 644424"/>
              <a:gd name="connsiteX0" fmla="*/ 1003677 w 1003677"/>
              <a:gd name="connsiteY0" fmla="*/ 417545 h 649187"/>
              <a:gd name="connsiteX1" fmla="*/ 0 w 1003677"/>
              <a:gd name="connsiteY1" fmla="*/ 0 h 649187"/>
              <a:gd name="connsiteX2" fmla="*/ 688 w 1003677"/>
              <a:gd name="connsiteY2" fmla="*/ 649187 h 649187"/>
              <a:gd name="connsiteX3" fmla="*/ 1003677 w 1003677"/>
              <a:gd name="connsiteY3" fmla="*/ 417545 h 649187"/>
              <a:gd name="connsiteX0" fmla="*/ 989390 w 989390"/>
              <a:gd name="connsiteY0" fmla="*/ 474695 h 649187"/>
              <a:gd name="connsiteX1" fmla="*/ 0 w 989390"/>
              <a:gd name="connsiteY1" fmla="*/ 0 h 649187"/>
              <a:gd name="connsiteX2" fmla="*/ 688 w 989390"/>
              <a:gd name="connsiteY2" fmla="*/ 649187 h 649187"/>
              <a:gd name="connsiteX3" fmla="*/ 989390 w 989390"/>
              <a:gd name="connsiteY3" fmla="*/ 474695 h 649187"/>
              <a:gd name="connsiteX0" fmla="*/ 998915 w 998915"/>
              <a:gd name="connsiteY0" fmla="*/ 493745 h 649187"/>
              <a:gd name="connsiteX1" fmla="*/ 0 w 998915"/>
              <a:gd name="connsiteY1" fmla="*/ 0 h 649187"/>
              <a:gd name="connsiteX2" fmla="*/ 688 w 998915"/>
              <a:gd name="connsiteY2" fmla="*/ 649187 h 649187"/>
              <a:gd name="connsiteX3" fmla="*/ 998915 w 998915"/>
              <a:gd name="connsiteY3" fmla="*/ 493745 h 649187"/>
              <a:gd name="connsiteX0" fmla="*/ 998231 w 998231"/>
              <a:gd name="connsiteY0" fmla="*/ 491364 h 646806"/>
              <a:gd name="connsiteX1" fmla="*/ 11223 w 998231"/>
              <a:gd name="connsiteY1" fmla="*/ 0 h 646806"/>
              <a:gd name="connsiteX2" fmla="*/ 4 w 998231"/>
              <a:gd name="connsiteY2" fmla="*/ 646806 h 646806"/>
              <a:gd name="connsiteX3" fmla="*/ 998231 w 998231"/>
              <a:gd name="connsiteY3" fmla="*/ 491364 h 646806"/>
              <a:gd name="connsiteX0" fmla="*/ 998231 w 998231"/>
              <a:gd name="connsiteY0" fmla="*/ 491364 h 646806"/>
              <a:gd name="connsiteX1" fmla="*/ 11223 w 998231"/>
              <a:gd name="connsiteY1" fmla="*/ 0 h 646806"/>
              <a:gd name="connsiteX2" fmla="*/ 4 w 998231"/>
              <a:gd name="connsiteY2" fmla="*/ 646806 h 646806"/>
              <a:gd name="connsiteX3" fmla="*/ 998231 w 998231"/>
              <a:gd name="connsiteY3" fmla="*/ 491364 h 646806"/>
              <a:gd name="connsiteX0" fmla="*/ 1001296 w 1001296"/>
              <a:gd name="connsiteY0" fmla="*/ 503270 h 658712"/>
              <a:gd name="connsiteX1" fmla="*/ 0 w 1001296"/>
              <a:gd name="connsiteY1" fmla="*/ 0 h 658712"/>
              <a:gd name="connsiteX2" fmla="*/ 3069 w 1001296"/>
              <a:gd name="connsiteY2" fmla="*/ 658712 h 658712"/>
              <a:gd name="connsiteX3" fmla="*/ 1001296 w 1001296"/>
              <a:gd name="connsiteY3" fmla="*/ 503270 h 658712"/>
              <a:gd name="connsiteX0" fmla="*/ 1017279 w 1017279"/>
              <a:gd name="connsiteY0" fmla="*/ 503270 h 663474"/>
              <a:gd name="connsiteX1" fmla="*/ 15983 w 1017279"/>
              <a:gd name="connsiteY1" fmla="*/ 0 h 663474"/>
              <a:gd name="connsiteX2" fmla="*/ 2 w 1017279"/>
              <a:gd name="connsiteY2" fmla="*/ 663474 h 663474"/>
              <a:gd name="connsiteX3" fmla="*/ 1017279 w 1017279"/>
              <a:gd name="connsiteY3" fmla="*/ 503270 h 663474"/>
              <a:gd name="connsiteX0" fmla="*/ 2495049 w 2495049"/>
              <a:gd name="connsiteY0" fmla="*/ 1368809 h 1529013"/>
              <a:gd name="connsiteX1" fmla="*/ 0 w 2495049"/>
              <a:gd name="connsiteY1" fmla="*/ 0 h 1529013"/>
              <a:gd name="connsiteX2" fmla="*/ 1477772 w 2495049"/>
              <a:gd name="connsiteY2" fmla="*/ 1529013 h 1529013"/>
              <a:gd name="connsiteX3" fmla="*/ 2495049 w 2495049"/>
              <a:gd name="connsiteY3" fmla="*/ 1368809 h 1529013"/>
              <a:gd name="connsiteX0" fmla="*/ 2460124 w 2460124"/>
              <a:gd name="connsiteY0" fmla="*/ 1352934 h 1513138"/>
              <a:gd name="connsiteX1" fmla="*/ 0 w 2460124"/>
              <a:gd name="connsiteY1" fmla="*/ 0 h 1513138"/>
              <a:gd name="connsiteX2" fmla="*/ 1442847 w 2460124"/>
              <a:gd name="connsiteY2" fmla="*/ 1513138 h 1513138"/>
              <a:gd name="connsiteX3" fmla="*/ 2460124 w 2460124"/>
              <a:gd name="connsiteY3" fmla="*/ 1352934 h 1513138"/>
              <a:gd name="connsiteX0" fmla="*/ 3566802 w 3566802"/>
              <a:gd name="connsiteY0" fmla="*/ 1352934 h 1352934"/>
              <a:gd name="connsiteX1" fmla="*/ 1106678 w 3566802"/>
              <a:gd name="connsiteY1" fmla="*/ 0 h 1352934"/>
              <a:gd name="connsiteX2" fmla="*/ 0 w 3566802"/>
              <a:gd name="connsiteY2" fmla="*/ 487613 h 1352934"/>
              <a:gd name="connsiteX3" fmla="*/ 3566802 w 3566802"/>
              <a:gd name="connsiteY3" fmla="*/ 1352934 h 1352934"/>
              <a:gd name="connsiteX0" fmla="*/ 3566802 w 3566802"/>
              <a:gd name="connsiteY0" fmla="*/ 1352934 h 1352934"/>
              <a:gd name="connsiteX1" fmla="*/ 1106678 w 3566802"/>
              <a:gd name="connsiteY1" fmla="*/ 0 h 1352934"/>
              <a:gd name="connsiteX2" fmla="*/ 0 w 3566802"/>
              <a:gd name="connsiteY2" fmla="*/ 490788 h 1352934"/>
              <a:gd name="connsiteX3" fmla="*/ 3566802 w 3566802"/>
              <a:gd name="connsiteY3" fmla="*/ 1352934 h 1352934"/>
              <a:gd name="connsiteX0" fmla="*/ 3566802 w 3566802"/>
              <a:gd name="connsiteY0" fmla="*/ 1352934 h 1352934"/>
              <a:gd name="connsiteX1" fmla="*/ 1106678 w 3566802"/>
              <a:gd name="connsiteY1" fmla="*/ 0 h 1352934"/>
              <a:gd name="connsiteX2" fmla="*/ 0 w 3566802"/>
              <a:gd name="connsiteY2" fmla="*/ 490788 h 1352934"/>
              <a:gd name="connsiteX3" fmla="*/ 3566802 w 3566802"/>
              <a:gd name="connsiteY3" fmla="*/ 1352934 h 1352934"/>
              <a:gd name="connsiteX0" fmla="*/ 3554895 w 3554895"/>
              <a:gd name="connsiteY0" fmla="*/ 1352934 h 1352934"/>
              <a:gd name="connsiteX1" fmla="*/ 1094771 w 3554895"/>
              <a:gd name="connsiteY1" fmla="*/ 0 h 1352934"/>
              <a:gd name="connsiteX2" fmla="*/ 0 w 3554895"/>
              <a:gd name="connsiteY2" fmla="*/ 502694 h 1352934"/>
              <a:gd name="connsiteX3" fmla="*/ 3554895 w 3554895"/>
              <a:gd name="connsiteY3" fmla="*/ 1352934 h 1352934"/>
              <a:gd name="connsiteX0" fmla="*/ 3547915 w 3547915"/>
              <a:gd name="connsiteY0" fmla="*/ 1611199 h 1611199"/>
              <a:gd name="connsiteX1" fmla="*/ 1094771 w 3547915"/>
              <a:gd name="connsiteY1" fmla="*/ 0 h 1611199"/>
              <a:gd name="connsiteX2" fmla="*/ 0 w 3547915"/>
              <a:gd name="connsiteY2" fmla="*/ 502694 h 1611199"/>
              <a:gd name="connsiteX3" fmla="*/ 3547915 w 3547915"/>
              <a:gd name="connsiteY3" fmla="*/ 1611199 h 1611199"/>
              <a:gd name="connsiteX0" fmla="*/ 3570140 w 3570140"/>
              <a:gd name="connsiteY0" fmla="*/ 1611199 h 1611199"/>
              <a:gd name="connsiteX1" fmla="*/ 1116996 w 3570140"/>
              <a:gd name="connsiteY1" fmla="*/ 0 h 1611199"/>
              <a:gd name="connsiteX2" fmla="*/ 0 w 3570140"/>
              <a:gd name="connsiteY2" fmla="*/ 483644 h 1611199"/>
              <a:gd name="connsiteX3" fmla="*/ 3570140 w 3570140"/>
              <a:gd name="connsiteY3" fmla="*/ 1611199 h 1611199"/>
              <a:gd name="connsiteX0" fmla="*/ 3563790 w 3563790"/>
              <a:gd name="connsiteY0" fmla="*/ 1611199 h 1611199"/>
              <a:gd name="connsiteX1" fmla="*/ 1110646 w 3563790"/>
              <a:gd name="connsiteY1" fmla="*/ 0 h 1611199"/>
              <a:gd name="connsiteX2" fmla="*/ 0 w 3563790"/>
              <a:gd name="connsiteY2" fmla="*/ 496344 h 1611199"/>
              <a:gd name="connsiteX3" fmla="*/ 3563790 w 3563790"/>
              <a:gd name="connsiteY3" fmla="*/ 1611199 h 161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3790" h="1611199">
                <a:moveTo>
                  <a:pt x="3563790" y="1611199"/>
                </a:moveTo>
                <a:lnTo>
                  <a:pt x="1110646" y="0"/>
                </a:lnTo>
                <a:cubicBezTo>
                  <a:pt x="1110875" y="216396"/>
                  <a:pt x="114071" y="346623"/>
                  <a:pt x="0" y="496344"/>
                </a:cubicBezTo>
                <a:lnTo>
                  <a:pt x="3563790" y="1611199"/>
                </a:lnTo>
                <a:close/>
              </a:path>
            </a:pathLst>
          </a:custGeom>
          <a:gradFill flip="none" rotWithShape="1">
            <a:gsLst>
              <a:gs pos="31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52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679ECE42-EE2A-5AA9-A490-75044850D961}"/>
              </a:ext>
            </a:extLst>
          </p:cNvPr>
          <p:cNvSpPr/>
          <p:nvPr/>
        </p:nvSpPr>
        <p:spPr>
          <a:xfrm>
            <a:off x="6085236" y="4375901"/>
            <a:ext cx="4084419" cy="1248277"/>
          </a:xfrm>
          <a:custGeom>
            <a:avLst/>
            <a:gdLst>
              <a:gd name="connsiteX0" fmla="*/ 0 w 2296471"/>
              <a:gd name="connsiteY0" fmla="*/ 1326229 h 1326229"/>
              <a:gd name="connsiteX1" fmla="*/ 314107 w 2296471"/>
              <a:gd name="connsiteY1" fmla="*/ 0 h 1326229"/>
              <a:gd name="connsiteX2" fmla="*/ 2296471 w 2296471"/>
              <a:gd name="connsiteY2" fmla="*/ 830638 h 1326229"/>
              <a:gd name="connsiteX3" fmla="*/ 0 w 2296471"/>
              <a:gd name="connsiteY3" fmla="*/ 1326229 h 1326229"/>
              <a:gd name="connsiteX0" fmla="*/ 0 w 2294089"/>
              <a:gd name="connsiteY0" fmla="*/ 1392904 h 1392904"/>
              <a:gd name="connsiteX1" fmla="*/ 311725 w 2294089"/>
              <a:gd name="connsiteY1" fmla="*/ 0 h 1392904"/>
              <a:gd name="connsiteX2" fmla="*/ 2294089 w 2294089"/>
              <a:gd name="connsiteY2" fmla="*/ 830638 h 1392904"/>
              <a:gd name="connsiteX3" fmla="*/ 0 w 2294089"/>
              <a:gd name="connsiteY3" fmla="*/ 1392904 h 1392904"/>
              <a:gd name="connsiteX0" fmla="*/ 0 w 4459439"/>
              <a:gd name="connsiteY0" fmla="*/ 1392904 h 1392904"/>
              <a:gd name="connsiteX1" fmla="*/ 311725 w 4459439"/>
              <a:gd name="connsiteY1" fmla="*/ 0 h 1392904"/>
              <a:gd name="connsiteX2" fmla="*/ 4459439 w 4459439"/>
              <a:gd name="connsiteY2" fmla="*/ 538538 h 1392904"/>
              <a:gd name="connsiteX3" fmla="*/ 0 w 4459439"/>
              <a:gd name="connsiteY3" fmla="*/ 1392904 h 1392904"/>
              <a:gd name="connsiteX0" fmla="*/ 0 w 4459439"/>
              <a:gd name="connsiteY0" fmla="*/ 1227804 h 1227804"/>
              <a:gd name="connsiteX1" fmla="*/ 3486725 w 4459439"/>
              <a:gd name="connsiteY1" fmla="*/ 0 h 1227804"/>
              <a:gd name="connsiteX2" fmla="*/ 4459439 w 4459439"/>
              <a:gd name="connsiteY2" fmla="*/ 373438 h 1227804"/>
              <a:gd name="connsiteX3" fmla="*/ 0 w 4459439"/>
              <a:gd name="connsiteY3" fmla="*/ 1227804 h 1227804"/>
              <a:gd name="connsiteX0" fmla="*/ 0 w 4459439"/>
              <a:gd name="connsiteY0" fmla="*/ 1256379 h 1256379"/>
              <a:gd name="connsiteX1" fmla="*/ 3510537 w 4459439"/>
              <a:gd name="connsiteY1" fmla="*/ 0 h 1256379"/>
              <a:gd name="connsiteX2" fmla="*/ 4459439 w 4459439"/>
              <a:gd name="connsiteY2" fmla="*/ 402013 h 1256379"/>
              <a:gd name="connsiteX3" fmla="*/ 0 w 4459439"/>
              <a:gd name="connsiteY3" fmla="*/ 1256379 h 1256379"/>
              <a:gd name="connsiteX0" fmla="*/ 0 w 4434039"/>
              <a:gd name="connsiteY0" fmla="*/ 1256379 h 1256379"/>
              <a:gd name="connsiteX1" fmla="*/ 3510537 w 4434039"/>
              <a:gd name="connsiteY1" fmla="*/ 0 h 1256379"/>
              <a:gd name="connsiteX2" fmla="*/ 4434039 w 4434039"/>
              <a:gd name="connsiteY2" fmla="*/ 424238 h 1256379"/>
              <a:gd name="connsiteX3" fmla="*/ 0 w 4434039"/>
              <a:gd name="connsiteY3" fmla="*/ 1256379 h 1256379"/>
              <a:gd name="connsiteX0" fmla="*/ 0 w 4443564"/>
              <a:gd name="connsiteY0" fmla="*/ 1256379 h 1256379"/>
              <a:gd name="connsiteX1" fmla="*/ 3510537 w 4443564"/>
              <a:gd name="connsiteY1" fmla="*/ 0 h 1256379"/>
              <a:gd name="connsiteX2" fmla="*/ 4443564 w 4443564"/>
              <a:gd name="connsiteY2" fmla="*/ 421063 h 1256379"/>
              <a:gd name="connsiteX3" fmla="*/ 0 w 4443564"/>
              <a:gd name="connsiteY3" fmla="*/ 1256379 h 1256379"/>
              <a:gd name="connsiteX0" fmla="*/ 0 w 3700614"/>
              <a:gd name="connsiteY0" fmla="*/ 1256379 h 1481513"/>
              <a:gd name="connsiteX1" fmla="*/ 3510537 w 3700614"/>
              <a:gd name="connsiteY1" fmla="*/ 0 h 1481513"/>
              <a:gd name="connsiteX2" fmla="*/ 3700614 w 3700614"/>
              <a:gd name="connsiteY2" fmla="*/ 1481513 h 1481513"/>
              <a:gd name="connsiteX3" fmla="*/ 0 w 3700614"/>
              <a:gd name="connsiteY3" fmla="*/ 1256379 h 1481513"/>
              <a:gd name="connsiteX0" fmla="*/ 0 w 3700614"/>
              <a:gd name="connsiteY0" fmla="*/ 437229 h 662363"/>
              <a:gd name="connsiteX1" fmla="*/ 3675637 w 3700614"/>
              <a:gd name="connsiteY1" fmla="*/ 0 h 662363"/>
              <a:gd name="connsiteX2" fmla="*/ 3700614 w 3700614"/>
              <a:gd name="connsiteY2" fmla="*/ 662363 h 662363"/>
              <a:gd name="connsiteX3" fmla="*/ 0 w 3700614"/>
              <a:gd name="connsiteY3" fmla="*/ 437229 h 662363"/>
              <a:gd name="connsiteX0" fmla="*/ 0 w 3710139"/>
              <a:gd name="connsiteY0" fmla="*/ 437229 h 669507"/>
              <a:gd name="connsiteX1" fmla="*/ 3675637 w 3710139"/>
              <a:gd name="connsiteY1" fmla="*/ 0 h 669507"/>
              <a:gd name="connsiteX2" fmla="*/ 3710139 w 3710139"/>
              <a:gd name="connsiteY2" fmla="*/ 669507 h 669507"/>
              <a:gd name="connsiteX3" fmla="*/ 0 w 3710139"/>
              <a:gd name="connsiteY3" fmla="*/ 437229 h 669507"/>
              <a:gd name="connsiteX0" fmla="*/ 0 w 3675637"/>
              <a:gd name="connsiteY0" fmla="*/ 437229 h 1536282"/>
              <a:gd name="connsiteX1" fmla="*/ 3675637 w 3675637"/>
              <a:gd name="connsiteY1" fmla="*/ 0 h 1536282"/>
              <a:gd name="connsiteX2" fmla="*/ 3191027 w 3675637"/>
              <a:gd name="connsiteY2" fmla="*/ 1536282 h 1536282"/>
              <a:gd name="connsiteX3" fmla="*/ 0 w 3675637"/>
              <a:gd name="connsiteY3" fmla="*/ 437229 h 1536282"/>
              <a:gd name="connsiteX0" fmla="*/ 0 w 4066162"/>
              <a:gd name="connsiteY0" fmla="*/ 0 h 1099053"/>
              <a:gd name="connsiteX1" fmla="*/ 4066162 w 4066162"/>
              <a:gd name="connsiteY1" fmla="*/ 701009 h 1099053"/>
              <a:gd name="connsiteX2" fmla="*/ 3191027 w 4066162"/>
              <a:gd name="connsiteY2" fmla="*/ 1099053 h 1099053"/>
              <a:gd name="connsiteX3" fmla="*/ 0 w 4066162"/>
              <a:gd name="connsiteY3" fmla="*/ 0 h 1099053"/>
              <a:gd name="connsiteX0" fmla="*/ 0 w 4092356"/>
              <a:gd name="connsiteY0" fmla="*/ 0 h 1099053"/>
              <a:gd name="connsiteX1" fmla="*/ 4092356 w 4092356"/>
              <a:gd name="connsiteY1" fmla="*/ 693865 h 1099053"/>
              <a:gd name="connsiteX2" fmla="*/ 3191027 w 4092356"/>
              <a:gd name="connsiteY2" fmla="*/ 1099053 h 1099053"/>
              <a:gd name="connsiteX3" fmla="*/ 0 w 4092356"/>
              <a:gd name="connsiteY3" fmla="*/ 0 h 1099053"/>
              <a:gd name="connsiteX0" fmla="*/ 0 w 4092356"/>
              <a:gd name="connsiteY0" fmla="*/ 0 h 1122865"/>
              <a:gd name="connsiteX1" fmla="*/ 4092356 w 4092356"/>
              <a:gd name="connsiteY1" fmla="*/ 693865 h 1122865"/>
              <a:gd name="connsiteX2" fmla="*/ 3200552 w 4092356"/>
              <a:gd name="connsiteY2" fmla="*/ 1122865 h 1122865"/>
              <a:gd name="connsiteX3" fmla="*/ 0 w 4092356"/>
              <a:gd name="connsiteY3" fmla="*/ 0 h 1122865"/>
              <a:gd name="connsiteX0" fmla="*/ 0 w 4092356"/>
              <a:gd name="connsiteY0" fmla="*/ 0 h 1127627"/>
              <a:gd name="connsiteX1" fmla="*/ 4092356 w 4092356"/>
              <a:gd name="connsiteY1" fmla="*/ 693865 h 1127627"/>
              <a:gd name="connsiteX2" fmla="*/ 3179121 w 4092356"/>
              <a:gd name="connsiteY2" fmla="*/ 1127627 h 1127627"/>
              <a:gd name="connsiteX3" fmla="*/ 0 w 4092356"/>
              <a:gd name="connsiteY3" fmla="*/ 0 h 1127627"/>
              <a:gd name="connsiteX0" fmla="*/ 0 w 4092356"/>
              <a:gd name="connsiteY0" fmla="*/ 0 h 1495927"/>
              <a:gd name="connsiteX1" fmla="*/ 4092356 w 4092356"/>
              <a:gd name="connsiteY1" fmla="*/ 693865 h 1495927"/>
              <a:gd name="connsiteX2" fmla="*/ 3052121 w 4092356"/>
              <a:gd name="connsiteY2" fmla="*/ 1495927 h 1495927"/>
              <a:gd name="connsiteX3" fmla="*/ 0 w 4092356"/>
              <a:gd name="connsiteY3" fmla="*/ 0 h 1495927"/>
              <a:gd name="connsiteX0" fmla="*/ 0 w 4098706"/>
              <a:gd name="connsiteY0" fmla="*/ 0 h 1495927"/>
              <a:gd name="connsiteX1" fmla="*/ 4098706 w 4098706"/>
              <a:gd name="connsiteY1" fmla="*/ 1043115 h 1495927"/>
              <a:gd name="connsiteX2" fmla="*/ 3052121 w 4098706"/>
              <a:gd name="connsiteY2" fmla="*/ 1495927 h 1495927"/>
              <a:gd name="connsiteX3" fmla="*/ 0 w 4098706"/>
              <a:gd name="connsiteY3" fmla="*/ 0 h 1495927"/>
              <a:gd name="connsiteX0" fmla="*/ 0 w 4098706"/>
              <a:gd name="connsiteY0" fmla="*/ 0 h 1510214"/>
              <a:gd name="connsiteX1" fmla="*/ 4098706 w 4098706"/>
              <a:gd name="connsiteY1" fmla="*/ 1043115 h 1510214"/>
              <a:gd name="connsiteX2" fmla="*/ 3033071 w 4098706"/>
              <a:gd name="connsiteY2" fmla="*/ 1510214 h 1510214"/>
              <a:gd name="connsiteX3" fmla="*/ 0 w 4098706"/>
              <a:gd name="connsiteY3" fmla="*/ 0 h 1510214"/>
              <a:gd name="connsiteX0" fmla="*/ 0 w 4089181"/>
              <a:gd name="connsiteY0" fmla="*/ 0 h 1510214"/>
              <a:gd name="connsiteX1" fmla="*/ 4089181 w 4089181"/>
              <a:gd name="connsiteY1" fmla="*/ 1031209 h 1510214"/>
              <a:gd name="connsiteX2" fmla="*/ 3033071 w 4089181"/>
              <a:gd name="connsiteY2" fmla="*/ 1510214 h 1510214"/>
              <a:gd name="connsiteX3" fmla="*/ 0 w 4089181"/>
              <a:gd name="connsiteY3" fmla="*/ 0 h 1510214"/>
              <a:gd name="connsiteX0" fmla="*/ 0 w 4084419"/>
              <a:gd name="connsiteY0" fmla="*/ 0 h 1248277"/>
              <a:gd name="connsiteX1" fmla="*/ 4084419 w 4084419"/>
              <a:gd name="connsiteY1" fmla="*/ 769272 h 1248277"/>
              <a:gd name="connsiteX2" fmla="*/ 3028309 w 4084419"/>
              <a:gd name="connsiteY2" fmla="*/ 1248277 h 1248277"/>
              <a:gd name="connsiteX3" fmla="*/ 0 w 4084419"/>
              <a:gd name="connsiteY3" fmla="*/ 0 h 1248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84419" h="1248277">
                <a:moveTo>
                  <a:pt x="0" y="0"/>
                </a:moveTo>
                <a:lnTo>
                  <a:pt x="4084419" y="769272"/>
                </a:lnTo>
                <a:lnTo>
                  <a:pt x="3028309" y="12482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0000">
                <a:schemeClr val="accent1">
                  <a:lumMod val="20000"/>
                  <a:lumOff val="80000"/>
                  <a:alpha val="4000"/>
                </a:schemeClr>
              </a:gs>
              <a:gs pos="100000">
                <a:schemeClr val="accent1">
                  <a:lumMod val="60000"/>
                  <a:lumOff val="40000"/>
                  <a:alpha val="49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A13E321-C380-9AB9-4745-CE4658EE015E}"/>
              </a:ext>
            </a:extLst>
          </p:cNvPr>
          <p:cNvSpPr/>
          <p:nvPr/>
        </p:nvSpPr>
        <p:spPr>
          <a:xfrm>
            <a:off x="6080474" y="2713916"/>
            <a:ext cx="2296470" cy="1652460"/>
          </a:xfrm>
          <a:custGeom>
            <a:avLst/>
            <a:gdLst>
              <a:gd name="connsiteX0" fmla="*/ 0 w 2296471"/>
              <a:gd name="connsiteY0" fmla="*/ 1326229 h 1326229"/>
              <a:gd name="connsiteX1" fmla="*/ 314107 w 2296471"/>
              <a:gd name="connsiteY1" fmla="*/ 0 h 1326229"/>
              <a:gd name="connsiteX2" fmla="*/ 2296471 w 2296471"/>
              <a:gd name="connsiteY2" fmla="*/ 830638 h 1326229"/>
              <a:gd name="connsiteX3" fmla="*/ 0 w 2296471"/>
              <a:gd name="connsiteY3" fmla="*/ 1326229 h 1326229"/>
              <a:gd name="connsiteX0" fmla="*/ 0 w 2294089"/>
              <a:gd name="connsiteY0" fmla="*/ 1392904 h 1392904"/>
              <a:gd name="connsiteX1" fmla="*/ 311725 w 2294089"/>
              <a:gd name="connsiteY1" fmla="*/ 0 h 1392904"/>
              <a:gd name="connsiteX2" fmla="*/ 2294089 w 2294089"/>
              <a:gd name="connsiteY2" fmla="*/ 830638 h 1392904"/>
              <a:gd name="connsiteX3" fmla="*/ 0 w 2294089"/>
              <a:gd name="connsiteY3" fmla="*/ 1392904 h 1392904"/>
              <a:gd name="connsiteX0" fmla="*/ 0 w 2294089"/>
              <a:gd name="connsiteY0" fmla="*/ 1645317 h 1645317"/>
              <a:gd name="connsiteX1" fmla="*/ 311725 w 2294089"/>
              <a:gd name="connsiteY1" fmla="*/ 0 h 1645317"/>
              <a:gd name="connsiteX2" fmla="*/ 2294089 w 2294089"/>
              <a:gd name="connsiteY2" fmla="*/ 830638 h 1645317"/>
              <a:gd name="connsiteX3" fmla="*/ 0 w 2294089"/>
              <a:gd name="connsiteY3" fmla="*/ 1645317 h 1645317"/>
              <a:gd name="connsiteX0" fmla="*/ 0 w 2296470"/>
              <a:gd name="connsiteY0" fmla="*/ 1645317 h 1645317"/>
              <a:gd name="connsiteX1" fmla="*/ 311725 w 2296470"/>
              <a:gd name="connsiteY1" fmla="*/ 0 h 1645317"/>
              <a:gd name="connsiteX2" fmla="*/ 2296470 w 2296470"/>
              <a:gd name="connsiteY2" fmla="*/ 847307 h 1645317"/>
              <a:gd name="connsiteX3" fmla="*/ 0 w 2296470"/>
              <a:gd name="connsiteY3" fmla="*/ 1645317 h 1645317"/>
              <a:gd name="connsiteX0" fmla="*/ 0 w 2296470"/>
              <a:gd name="connsiteY0" fmla="*/ 1652460 h 1652460"/>
              <a:gd name="connsiteX1" fmla="*/ 326013 w 2296470"/>
              <a:gd name="connsiteY1" fmla="*/ 0 h 1652460"/>
              <a:gd name="connsiteX2" fmla="*/ 2296470 w 2296470"/>
              <a:gd name="connsiteY2" fmla="*/ 854450 h 1652460"/>
              <a:gd name="connsiteX3" fmla="*/ 0 w 2296470"/>
              <a:gd name="connsiteY3" fmla="*/ 1652460 h 1652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6470" h="1652460">
                <a:moveTo>
                  <a:pt x="0" y="1652460"/>
                </a:moveTo>
                <a:lnTo>
                  <a:pt x="326013" y="0"/>
                </a:lnTo>
                <a:lnTo>
                  <a:pt x="2296470" y="854450"/>
                </a:lnTo>
                <a:lnTo>
                  <a:pt x="0" y="1652460"/>
                </a:lnTo>
                <a:close/>
              </a:path>
            </a:pathLst>
          </a:custGeom>
          <a:gradFill flip="none" rotWithShape="1">
            <a:gsLst>
              <a:gs pos="11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2DB82C62-3D85-A5DD-745B-9324AED1A973}"/>
              </a:ext>
            </a:extLst>
          </p:cNvPr>
          <p:cNvSpPr/>
          <p:nvPr/>
        </p:nvSpPr>
        <p:spPr>
          <a:xfrm>
            <a:off x="5056049" y="3763100"/>
            <a:ext cx="1022042" cy="663474"/>
          </a:xfrm>
          <a:custGeom>
            <a:avLst/>
            <a:gdLst>
              <a:gd name="connsiteX0" fmla="*/ 0 w 2296471"/>
              <a:gd name="connsiteY0" fmla="*/ 1326229 h 1326229"/>
              <a:gd name="connsiteX1" fmla="*/ 314107 w 2296471"/>
              <a:gd name="connsiteY1" fmla="*/ 0 h 1326229"/>
              <a:gd name="connsiteX2" fmla="*/ 2296471 w 2296471"/>
              <a:gd name="connsiteY2" fmla="*/ 830638 h 1326229"/>
              <a:gd name="connsiteX3" fmla="*/ 0 w 2296471"/>
              <a:gd name="connsiteY3" fmla="*/ 1326229 h 1326229"/>
              <a:gd name="connsiteX0" fmla="*/ 2406233 w 4702704"/>
              <a:gd name="connsiteY0" fmla="*/ 495591 h 495591"/>
              <a:gd name="connsiteX1" fmla="*/ 0 w 4702704"/>
              <a:gd name="connsiteY1" fmla="*/ 114242 h 495591"/>
              <a:gd name="connsiteX2" fmla="*/ 4702704 w 4702704"/>
              <a:gd name="connsiteY2" fmla="*/ 0 h 495591"/>
              <a:gd name="connsiteX3" fmla="*/ 2406233 w 4702704"/>
              <a:gd name="connsiteY3" fmla="*/ 495591 h 495591"/>
              <a:gd name="connsiteX0" fmla="*/ 2406233 w 2406233"/>
              <a:gd name="connsiteY0" fmla="*/ 381349 h 586798"/>
              <a:gd name="connsiteX1" fmla="*/ 0 w 2406233"/>
              <a:gd name="connsiteY1" fmla="*/ 0 h 586798"/>
              <a:gd name="connsiteX2" fmla="*/ 1403244 w 2406233"/>
              <a:gd name="connsiteY2" fmla="*/ 586798 h 586798"/>
              <a:gd name="connsiteX3" fmla="*/ 2406233 w 2406233"/>
              <a:gd name="connsiteY3" fmla="*/ 381349 h 586798"/>
              <a:gd name="connsiteX0" fmla="*/ 1034633 w 1034633"/>
              <a:gd name="connsiteY0" fmla="*/ 388969 h 594418"/>
              <a:gd name="connsiteX1" fmla="*/ 0 w 1034633"/>
              <a:gd name="connsiteY1" fmla="*/ 0 h 594418"/>
              <a:gd name="connsiteX2" fmla="*/ 31644 w 1034633"/>
              <a:gd name="connsiteY2" fmla="*/ 594418 h 594418"/>
              <a:gd name="connsiteX3" fmla="*/ 1034633 w 1034633"/>
              <a:gd name="connsiteY3" fmla="*/ 388969 h 594418"/>
              <a:gd name="connsiteX0" fmla="*/ 1002989 w 1002989"/>
              <a:gd name="connsiteY0" fmla="*/ 403257 h 608706"/>
              <a:gd name="connsiteX1" fmla="*/ 8837 w 1002989"/>
              <a:gd name="connsiteY1" fmla="*/ 0 h 608706"/>
              <a:gd name="connsiteX2" fmla="*/ 0 w 1002989"/>
              <a:gd name="connsiteY2" fmla="*/ 608706 h 608706"/>
              <a:gd name="connsiteX3" fmla="*/ 1002989 w 1002989"/>
              <a:gd name="connsiteY3" fmla="*/ 403257 h 608706"/>
              <a:gd name="connsiteX0" fmla="*/ 1002989 w 1002989"/>
              <a:gd name="connsiteY0" fmla="*/ 403257 h 634899"/>
              <a:gd name="connsiteX1" fmla="*/ 8837 w 1002989"/>
              <a:gd name="connsiteY1" fmla="*/ 0 h 634899"/>
              <a:gd name="connsiteX2" fmla="*/ 0 w 1002989"/>
              <a:gd name="connsiteY2" fmla="*/ 634899 h 634899"/>
              <a:gd name="connsiteX3" fmla="*/ 1002989 w 1002989"/>
              <a:gd name="connsiteY3" fmla="*/ 403257 h 634899"/>
              <a:gd name="connsiteX0" fmla="*/ 1013202 w 1013202"/>
              <a:gd name="connsiteY0" fmla="*/ 412782 h 644424"/>
              <a:gd name="connsiteX1" fmla="*/ 0 w 1013202"/>
              <a:gd name="connsiteY1" fmla="*/ 0 h 644424"/>
              <a:gd name="connsiteX2" fmla="*/ 10213 w 1013202"/>
              <a:gd name="connsiteY2" fmla="*/ 644424 h 644424"/>
              <a:gd name="connsiteX3" fmla="*/ 1013202 w 1013202"/>
              <a:gd name="connsiteY3" fmla="*/ 412782 h 644424"/>
              <a:gd name="connsiteX0" fmla="*/ 1013202 w 1013202"/>
              <a:gd name="connsiteY0" fmla="*/ 412782 h 644424"/>
              <a:gd name="connsiteX1" fmla="*/ 0 w 1013202"/>
              <a:gd name="connsiteY1" fmla="*/ 0 h 644424"/>
              <a:gd name="connsiteX2" fmla="*/ 10213 w 1013202"/>
              <a:gd name="connsiteY2" fmla="*/ 644424 h 644424"/>
              <a:gd name="connsiteX3" fmla="*/ 1013202 w 1013202"/>
              <a:gd name="connsiteY3" fmla="*/ 412782 h 644424"/>
              <a:gd name="connsiteX0" fmla="*/ 1003677 w 1003677"/>
              <a:gd name="connsiteY0" fmla="*/ 417545 h 649187"/>
              <a:gd name="connsiteX1" fmla="*/ 0 w 1003677"/>
              <a:gd name="connsiteY1" fmla="*/ 0 h 649187"/>
              <a:gd name="connsiteX2" fmla="*/ 688 w 1003677"/>
              <a:gd name="connsiteY2" fmla="*/ 649187 h 649187"/>
              <a:gd name="connsiteX3" fmla="*/ 1003677 w 1003677"/>
              <a:gd name="connsiteY3" fmla="*/ 417545 h 649187"/>
              <a:gd name="connsiteX0" fmla="*/ 989390 w 989390"/>
              <a:gd name="connsiteY0" fmla="*/ 474695 h 649187"/>
              <a:gd name="connsiteX1" fmla="*/ 0 w 989390"/>
              <a:gd name="connsiteY1" fmla="*/ 0 h 649187"/>
              <a:gd name="connsiteX2" fmla="*/ 688 w 989390"/>
              <a:gd name="connsiteY2" fmla="*/ 649187 h 649187"/>
              <a:gd name="connsiteX3" fmla="*/ 989390 w 989390"/>
              <a:gd name="connsiteY3" fmla="*/ 474695 h 649187"/>
              <a:gd name="connsiteX0" fmla="*/ 998915 w 998915"/>
              <a:gd name="connsiteY0" fmla="*/ 493745 h 649187"/>
              <a:gd name="connsiteX1" fmla="*/ 0 w 998915"/>
              <a:gd name="connsiteY1" fmla="*/ 0 h 649187"/>
              <a:gd name="connsiteX2" fmla="*/ 688 w 998915"/>
              <a:gd name="connsiteY2" fmla="*/ 649187 h 649187"/>
              <a:gd name="connsiteX3" fmla="*/ 998915 w 998915"/>
              <a:gd name="connsiteY3" fmla="*/ 493745 h 649187"/>
              <a:gd name="connsiteX0" fmla="*/ 998231 w 998231"/>
              <a:gd name="connsiteY0" fmla="*/ 491364 h 646806"/>
              <a:gd name="connsiteX1" fmla="*/ 11223 w 998231"/>
              <a:gd name="connsiteY1" fmla="*/ 0 h 646806"/>
              <a:gd name="connsiteX2" fmla="*/ 4 w 998231"/>
              <a:gd name="connsiteY2" fmla="*/ 646806 h 646806"/>
              <a:gd name="connsiteX3" fmla="*/ 998231 w 998231"/>
              <a:gd name="connsiteY3" fmla="*/ 491364 h 646806"/>
              <a:gd name="connsiteX0" fmla="*/ 998231 w 998231"/>
              <a:gd name="connsiteY0" fmla="*/ 491364 h 646806"/>
              <a:gd name="connsiteX1" fmla="*/ 11223 w 998231"/>
              <a:gd name="connsiteY1" fmla="*/ 0 h 646806"/>
              <a:gd name="connsiteX2" fmla="*/ 4 w 998231"/>
              <a:gd name="connsiteY2" fmla="*/ 646806 h 646806"/>
              <a:gd name="connsiteX3" fmla="*/ 998231 w 998231"/>
              <a:gd name="connsiteY3" fmla="*/ 491364 h 646806"/>
              <a:gd name="connsiteX0" fmla="*/ 1001296 w 1001296"/>
              <a:gd name="connsiteY0" fmla="*/ 503270 h 658712"/>
              <a:gd name="connsiteX1" fmla="*/ 0 w 1001296"/>
              <a:gd name="connsiteY1" fmla="*/ 0 h 658712"/>
              <a:gd name="connsiteX2" fmla="*/ 3069 w 1001296"/>
              <a:gd name="connsiteY2" fmla="*/ 658712 h 658712"/>
              <a:gd name="connsiteX3" fmla="*/ 1001296 w 1001296"/>
              <a:gd name="connsiteY3" fmla="*/ 503270 h 658712"/>
              <a:gd name="connsiteX0" fmla="*/ 1017279 w 1017279"/>
              <a:gd name="connsiteY0" fmla="*/ 503270 h 663474"/>
              <a:gd name="connsiteX1" fmla="*/ 15983 w 1017279"/>
              <a:gd name="connsiteY1" fmla="*/ 0 h 663474"/>
              <a:gd name="connsiteX2" fmla="*/ 2 w 1017279"/>
              <a:gd name="connsiteY2" fmla="*/ 663474 h 663474"/>
              <a:gd name="connsiteX3" fmla="*/ 1017279 w 1017279"/>
              <a:gd name="connsiteY3" fmla="*/ 503270 h 663474"/>
              <a:gd name="connsiteX0" fmla="*/ 1022042 w 1022042"/>
              <a:gd name="connsiteY0" fmla="*/ 603282 h 663474"/>
              <a:gd name="connsiteX1" fmla="*/ 15983 w 1022042"/>
              <a:gd name="connsiteY1" fmla="*/ 0 h 663474"/>
              <a:gd name="connsiteX2" fmla="*/ 2 w 1022042"/>
              <a:gd name="connsiteY2" fmla="*/ 663474 h 663474"/>
              <a:gd name="connsiteX3" fmla="*/ 1022042 w 1022042"/>
              <a:gd name="connsiteY3" fmla="*/ 603282 h 66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2042" h="663474">
                <a:moveTo>
                  <a:pt x="1022042" y="603282"/>
                </a:moveTo>
                <a:lnTo>
                  <a:pt x="15983" y="0"/>
                </a:lnTo>
                <a:cubicBezTo>
                  <a:pt x="16212" y="216396"/>
                  <a:pt x="-227" y="447078"/>
                  <a:pt x="2" y="663474"/>
                </a:cubicBezTo>
                <a:lnTo>
                  <a:pt x="1022042" y="603282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5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78402FBD-D691-3C1F-A632-370DD20B3329}"/>
              </a:ext>
            </a:extLst>
          </p:cNvPr>
          <p:cNvSpPr/>
          <p:nvPr/>
        </p:nvSpPr>
        <p:spPr>
          <a:xfrm>
            <a:off x="2551382" y="4034999"/>
            <a:ext cx="3512422" cy="600324"/>
          </a:xfrm>
          <a:custGeom>
            <a:avLst/>
            <a:gdLst>
              <a:gd name="connsiteX0" fmla="*/ 0 w 2296471"/>
              <a:gd name="connsiteY0" fmla="*/ 1326229 h 1326229"/>
              <a:gd name="connsiteX1" fmla="*/ 314107 w 2296471"/>
              <a:gd name="connsiteY1" fmla="*/ 0 h 1326229"/>
              <a:gd name="connsiteX2" fmla="*/ 2296471 w 2296471"/>
              <a:gd name="connsiteY2" fmla="*/ 830638 h 1326229"/>
              <a:gd name="connsiteX3" fmla="*/ 0 w 2296471"/>
              <a:gd name="connsiteY3" fmla="*/ 1326229 h 1326229"/>
              <a:gd name="connsiteX0" fmla="*/ 2406233 w 4702704"/>
              <a:gd name="connsiteY0" fmla="*/ 495591 h 495591"/>
              <a:gd name="connsiteX1" fmla="*/ 0 w 4702704"/>
              <a:gd name="connsiteY1" fmla="*/ 114242 h 495591"/>
              <a:gd name="connsiteX2" fmla="*/ 4702704 w 4702704"/>
              <a:gd name="connsiteY2" fmla="*/ 0 h 495591"/>
              <a:gd name="connsiteX3" fmla="*/ 2406233 w 4702704"/>
              <a:gd name="connsiteY3" fmla="*/ 495591 h 495591"/>
              <a:gd name="connsiteX0" fmla="*/ 2406233 w 2406233"/>
              <a:gd name="connsiteY0" fmla="*/ 381349 h 586798"/>
              <a:gd name="connsiteX1" fmla="*/ 0 w 2406233"/>
              <a:gd name="connsiteY1" fmla="*/ 0 h 586798"/>
              <a:gd name="connsiteX2" fmla="*/ 1403244 w 2406233"/>
              <a:gd name="connsiteY2" fmla="*/ 586798 h 586798"/>
              <a:gd name="connsiteX3" fmla="*/ 2406233 w 2406233"/>
              <a:gd name="connsiteY3" fmla="*/ 381349 h 586798"/>
              <a:gd name="connsiteX0" fmla="*/ 1034633 w 1034633"/>
              <a:gd name="connsiteY0" fmla="*/ 388969 h 594418"/>
              <a:gd name="connsiteX1" fmla="*/ 0 w 1034633"/>
              <a:gd name="connsiteY1" fmla="*/ 0 h 594418"/>
              <a:gd name="connsiteX2" fmla="*/ 31644 w 1034633"/>
              <a:gd name="connsiteY2" fmla="*/ 594418 h 594418"/>
              <a:gd name="connsiteX3" fmla="*/ 1034633 w 1034633"/>
              <a:gd name="connsiteY3" fmla="*/ 388969 h 594418"/>
              <a:gd name="connsiteX0" fmla="*/ 1002989 w 1002989"/>
              <a:gd name="connsiteY0" fmla="*/ 403257 h 608706"/>
              <a:gd name="connsiteX1" fmla="*/ 8837 w 1002989"/>
              <a:gd name="connsiteY1" fmla="*/ 0 h 608706"/>
              <a:gd name="connsiteX2" fmla="*/ 0 w 1002989"/>
              <a:gd name="connsiteY2" fmla="*/ 608706 h 608706"/>
              <a:gd name="connsiteX3" fmla="*/ 1002989 w 1002989"/>
              <a:gd name="connsiteY3" fmla="*/ 403257 h 608706"/>
              <a:gd name="connsiteX0" fmla="*/ 1002989 w 1002989"/>
              <a:gd name="connsiteY0" fmla="*/ 403257 h 634899"/>
              <a:gd name="connsiteX1" fmla="*/ 8837 w 1002989"/>
              <a:gd name="connsiteY1" fmla="*/ 0 h 634899"/>
              <a:gd name="connsiteX2" fmla="*/ 0 w 1002989"/>
              <a:gd name="connsiteY2" fmla="*/ 634899 h 634899"/>
              <a:gd name="connsiteX3" fmla="*/ 1002989 w 1002989"/>
              <a:gd name="connsiteY3" fmla="*/ 403257 h 634899"/>
              <a:gd name="connsiteX0" fmla="*/ 1013202 w 1013202"/>
              <a:gd name="connsiteY0" fmla="*/ 412782 h 644424"/>
              <a:gd name="connsiteX1" fmla="*/ 0 w 1013202"/>
              <a:gd name="connsiteY1" fmla="*/ 0 h 644424"/>
              <a:gd name="connsiteX2" fmla="*/ 10213 w 1013202"/>
              <a:gd name="connsiteY2" fmla="*/ 644424 h 644424"/>
              <a:gd name="connsiteX3" fmla="*/ 1013202 w 1013202"/>
              <a:gd name="connsiteY3" fmla="*/ 412782 h 644424"/>
              <a:gd name="connsiteX0" fmla="*/ 1013202 w 1013202"/>
              <a:gd name="connsiteY0" fmla="*/ 412782 h 644424"/>
              <a:gd name="connsiteX1" fmla="*/ 0 w 1013202"/>
              <a:gd name="connsiteY1" fmla="*/ 0 h 644424"/>
              <a:gd name="connsiteX2" fmla="*/ 10213 w 1013202"/>
              <a:gd name="connsiteY2" fmla="*/ 644424 h 644424"/>
              <a:gd name="connsiteX3" fmla="*/ 1013202 w 1013202"/>
              <a:gd name="connsiteY3" fmla="*/ 412782 h 644424"/>
              <a:gd name="connsiteX0" fmla="*/ 1003677 w 1003677"/>
              <a:gd name="connsiteY0" fmla="*/ 417545 h 649187"/>
              <a:gd name="connsiteX1" fmla="*/ 0 w 1003677"/>
              <a:gd name="connsiteY1" fmla="*/ 0 h 649187"/>
              <a:gd name="connsiteX2" fmla="*/ 688 w 1003677"/>
              <a:gd name="connsiteY2" fmla="*/ 649187 h 649187"/>
              <a:gd name="connsiteX3" fmla="*/ 1003677 w 1003677"/>
              <a:gd name="connsiteY3" fmla="*/ 417545 h 649187"/>
              <a:gd name="connsiteX0" fmla="*/ 989390 w 989390"/>
              <a:gd name="connsiteY0" fmla="*/ 474695 h 649187"/>
              <a:gd name="connsiteX1" fmla="*/ 0 w 989390"/>
              <a:gd name="connsiteY1" fmla="*/ 0 h 649187"/>
              <a:gd name="connsiteX2" fmla="*/ 688 w 989390"/>
              <a:gd name="connsiteY2" fmla="*/ 649187 h 649187"/>
              <a:gd name="connsiteX3" fmla="*/ 989390 w 989390"/>
              <a:gd name="connsiteY3" fmla="*/ 474695 h 649187"/>
              <a:gd name="connsiteX0" fmla="*/ 998915 w 998915"/>
              <a:gd name="connsiteY0" fmla="*/ 493745 h 649187"/>
              <a:gd name="connsiteX1" fmla="*/ 0 w 998915"/>
              <a:gd name="connsiteY1" fmla="*/ 0 h 649187"/>
              <a:gd name="connsiteX2" fmla="*/ 688 w 998915"/>
              <a:gd name="connsiteY2" fmla="*/ 649187 h 649187"/>
              <a:gd name="connsiteX3" fmla="*/ 998915 w 998915"/>
              <a:gd name="connsiteY3" fmla="*/ 493745 h 649187"/>
              <a:gd name="connsiteX0" fmla="*/ 998231 w 998231"/>
              <a:gd name="connsiteY0" fmla="*/ 491364 h 646806"/>
              <a:gd name="connsiteX1" fmla="*/ 11223 w 998231"/>
              <a:gd name="connsiteY1" fmla="*/ 0 h 646806"/>
              <a:gd name="connsiteX2" fmla="*/ 4 w 998231"/>
              <a:gd name="connsiteY2" fmla="*/ 646806 h 646806"/>
              <a:gd name="connsiteX3" fmla="*/ 998231 w 998231"/>
              <a:gd name="connsiteY3" fmla="*/ 491364 h 646806"/>
              <a:gd name="connsiteX0" fmla="*/ 998231 w 998231"/>
              <a:gd name="connsiteY0" fmla="*/ 491364 h 646806"/>
              <a:gd name="connsiteX1" fmla="*/ 11223 w 998231"/>
              <a:gd name="connsiteY1" fmla="*/ 0 h 646806"/>
              <a:gd name="connsiteX2" fmla="*/ 4 w 998231"/>
              <a:gd name="connsiteY2" fmla="*/ 646806 h 646806"/>
              <a:gd name="connsiteX3" fmla="*/ 998231 w 998231"/>
              <a:gd name="connsiteY3" fmla="*/ 491364 h 646806"/>
              <a:gd name="connsiteX0" fmla="*/ 1001296 w 1001296"/>
              <a:gd name="connsiteY0" fmla="*/ 503270 h 658712"/>
              <a:gd name="connsiteX1" fmla="*/ 0 w 1001296"/>
              <a:gd name="connsiteY1" fmla="*/ 0 h 658712"/>
              <a:gd name="connsiteX2" fmla="*/ 3069 w 1001296"/>
              <a:gd name="connsiteY2" fmla="*/ 658712 h 658712"/>
              <a:gd name="connsiteX3" fmla="*/ 1001296 w 1001296"/>
              <a:gd name="connsiteY3" fmla="*/ 503270 h 658712"/>
              <a:gd name="connsiteX0" fmla="*/ 1017279 w 1017279"/>
              <a:gd name="connsiteY0" fmla="*/ 503270 h 663474"/>
              <a:gd name="connsiteX1" fmla="*/ 15983 w 1017279"/>
              <a:gd name="connsiteY1" fmla="*/ 0 h 663474"/>
              <a:gd name="connsiteX2" fmla="*/ 2 w 1017279"/>
              <a:gd name="connsiteY2" fmla="*/ 663474 h 663474"/>
              <a:gd name="connsiteX3" fmla="*/ 1017279 w 1017279"/>
              <a:gd name="connsiteY3" fmla="*/ 503270 h 663474"/>
              <a:gd name="connsiteX0" fmla="*/ 2495049 w 2495049"/>
              <a:gd name="connsiteY0" fmla="*/ 1368809 h 1529013"/>
              <a:gd name="connsiteX1" fmla="*/ 0 w 2495049"/>
              <a:gd name="connsiteY1" fmla="*/ 0 h 1529013"/>
              <a:gd name="connsiteX2" fmla="*/ 1477772 w 2495049"/>
              <a:gd name="connsiteY2" fmla="*/ 1529013 h 1529013"/>
              <a:gd name="connsiteX3" fmla="*/ 2495049 w 2495049"/>
              <a:gd name="connsiteY3" fmla="*/ 1368809 h 1529013"/>
              <a:gd name="connsiteX0" fmla="*/ 2460124 w 2460124"/>
              <a:gd name="connsiteY0" fmla="*/ 1352934 h 1513138"/>
              <a:gd name="connsiteX1" fmla="*/ 0 w 2460124"/>
              <a:gd name="connsiteY1" fmla="*/ 0 h 1513138"/>
              <a:gd name="connsiteX2" fmla="*/ 1442847 w 2460124"/>
              <a:gd name="connsiteY2" fmla="*/ 1513138 h 1513138"/>
              <a:gd name="connsiteX3" fmla="*/ 2460124 w 2460124"/>
              <a:gd name="connsiteY3" fmla="*/ 1352934 h 1513138"/>
              <a:gd name="connsiteX0" fmla="*/ 3566802 w 3566802"/>
              <a:gd name="connsiteY0" fmla="*/ 1352934 h 1352934"/>
              <a:gd name="connsiteX1" fmla="*/ 1106678 w 3566802"/>
              <a:gd name="connsiteY1" fmla="*/ 0 h 1352934"/>
              <a:gd name="connsiteX2" fmla="*/ 0 w 3566802"/>
              <a:gd name="connsiteY2" fmla="*/ 487613 h 1352934"/>
              <a:gd name="connsiteX3" fmla="*/ 3566802 w 3566802"/>
              <a:gd name="connsiteY3" fmla="*/ 1352934 h 1352934"/>
              <a:gd name="connsiteX0" fmla="*/ 3566802 w 3566802"/>
              <a:gd name="connsiteY0" fmla="*/ 1352934 h 1352934"/>
              <a:gd name="connsiteX1" fmla="*/ 1106678 w 3566802"/>
              <a:gd name="connsiteY1" fmla="*/ 0 h 1352934"/>
              <a:gd name="connsiteX2" fmla="*/ 0 w 3566802"/>
              <a:gd name="connsiteY2" fmla="*/ 490788 h 1352934"/>
              <a:gd name="connsiteX3" fmla="*/ 3566802 w 3566802"/>
              <a:gd name="connsiteY3" fmla="*/ 1352934 h 1352934"/>
              <a:gd name="connsiteX0" fmla="*/ 3566802 w 3566802"/>
              <a:gd name="connsiteY0" fmla="*/ 1352934 h 1352934"/>
              <a:gd name="connsiteX1" fmla="*/ 1106678 w 3566802"/>
              <a:gd name="connsiteY1" fmla="*/ 0 h 1352934"/>
              <a:gd name="connsiteX2" fmla="*/ 0 w 3566802"/>
              <a:gd name="connsiteY2" fmla="*/ 490788 h 1352934"/>
              <a:gd name="connsiteX3" fmla="*/ 3566802 w 3566802"/>
              <a:gd name="connsiteY3" fmla="*/ 1352934 h 1352934"/>
              <a:gd name="connsiteX0" fmla="*/ 3554895 w 3554895"/>
              <a:gd name="connsiteY0" fmla="*/ 1352934 h 1352934"/>
              <a:gd name="connsiteX1" fmla="*/ 1094771 w 3554895"/>
              <a:gd name="connsiteY1" fmla="*/ 0 h 1352934"/>
              <a:gd name="connsiteX2" fmla="*/ 0 w 3554895"/>
              <a:gd name="connsiteY2" fmla="*/ 502694 h 1352934"/>
              <a:gd name="connsiteX3" fmla="*/ 3554895 w 3554895"/>
              <a:gd name="connsiteY3" fmla="*/ 1352934 h 1352934"/>
              <a:gd name="connsiteX0" fmla="*/ 3488220 w 3488220"/>
              <a:gd name="connsiteY0" fmla="*/ 1352934 h 1593306"/>
              <a:gd name="connsiteX1" fmla="*/ 1028096 w 3488220"/>
              <a:gd name="connsiteY1" fmla="*/ 0 h 1593306"/>
              <a:gd name="connsiteX2" fmla="*/ 0 w 3488220"/>
              <a:gd name="connsiteY2" fmla="*/ 1593306 h 1593306"/>
              <a:gd name="connsiteX3" fmla="*/ 3488220 w 3488220"/>
              <a:gd name="connsiteY3" fmla="*/ 1352934 h 1593306"/>
              <a:gd name="connsiteX0" fmla="*/ 3488220 w 3488220"/>
              <a:gd name="connsiteY0" fmla="*/ 367096 h 607468"/>
              <a:gd name="connsiteX1" fmla="*/ 8921 w 3488220"/>
              <a:gd name="connsiteY1" fmla="*/ 0 h 607468"/>
              <a:gd name="connsiteX2" fmla="*/ 0 w 3488220"/>
              <a:gd name="connsiteY2" fmla="*/ 607468 h 607468"/>
              <a:gd name="connsiteX3" fmla="*/ 3488220 w 3488220"/>
              <a:gd name="connsiteY3" fmla="*/ 367096 h 607468"/>
              <a:gd name="connsiteX0" fmla="*/ 3488220 w 3488220"/>
              <a:gd name="connsiteY0" fmla="*/ 376621 h 616993"/>
              <a:gd name="connsiteX1" fmla="*/ 20827 w 3488220"/>
              <a:gd name="connsiteY1" fmla="*/ 0 h 616993"/>
              <a:gd name="connsiteX2" fmla="*/ 0 w 3488220"/>
              <a:gd name="connsiteY2" fmla="*/ 616993 h 616993"/>
              <a:gd name="connsiteX3" fmla="*/ 3488220 w 3488220"/>
              <a:gd name="connsiteY3" fmla="*/ 376621 h 616993"/>
              <a:gd name="connsiteX0" fmla="*/ 3478695 w 3478695"/>
              <a:gd name="connsiteY0" fmla="*/ 614746 h 616993"/>
              <a:gd name="connsiteX1" fmla="*/ 20827 w 3478695"/>
              <a:gd name="connsiteY1" fmla="*/ 0 h 616993"/>
              <a:gd name="connsiteX2" fmla="*/ 0 w 3478695"/>
              <a:gd name="connsiteY2" fmla="*/ 616993 h 616993"/>
              <a:gd name="connsiteX3" fmla="*/ 3478695 w 3478695"/>
              <a:gd name="connsiteY3" fmla="*/ 614746 h 616993"/>
              <a:gd name="connsiteX0" fmla="*/ 3464408 w 3464408"/>
              <a:gd name="connsiteY0" fmla="*/ 614746 h 874168"/>
              <a:gd name="connsiteX1" fmla="*/ 6540 w 3464408"/>
              <a:gd name="connsiteY1" fmla="*/ 0 h 874168"/>
              <a:gd name="connsiteX2" fmla="*/ 0 w 3464408"/>
              <a:gd name="connsiteY2" fmla="*/ 874168 h 874168"/>
              <a:gd name="connsiteX3" fmla="*/ 3464408 w 3464408"/>
              <a:gd name="connsiteY3" fmla="*/ 614746 h 874168"/>
              <a:gd name="connsiteX0" fmla="*/ 3513619 w 3513619"/>
              <a:gd name="connsiteY0" fmla="*/ 614746 h 874168"/>
              <a:gd name="connsiteX1" fmla="*/ 55751 w 3513619"/>
              <a:gd name="connsiteY1" fmla="*/ 0 h 874168"/>
              <a:gd name="connsiteX2" fmla="*/ 49211 w 3513619"/>
              <a:gd name="connsiteY2" fmla="*/ 874168 h 874168"/>
              <a:gd name="connsiteX3" fmla="*/ 3513619 w 3513619"/>
              <a:gd name="connsiteY3" fmla="*/ 614746 h 874168"/>
              <a:gd name="connsiteX0" fmla="*/ 3516043 w 3516043"/>
              <a:gd name="connsiteY0" fmla="*/ 319471 h 578893"/>
              <a:gd name="connsiteX1" fmla="*/ 48650 w 3516043"/>
              <a:gd name="connsiteY1" fmla="*/ 0 h 578893"/>
              <a:gd name="connsiteX2" fmla="*/ 51635 w 3516043"/>
              <a:gd name="connsiteY2" fmla="*/ 578893 h 578893"/>
              <a:gd name="connsiteX3" fmla="*/ 3516043 w 3516043"/>
              <a:gd name="connsiteY3" fmla="*/ 319471 h 578893"/>
              <a:gd name="connsiteX0" fmla="*/ 3514205 w 3514205"/>
              <a:gd name="connsiteY0" fmla="*/ 326615 h 586037"/>
              <a:gd name="connsiteX1" fmla="*/ 53956 w 3514205"/>
              <a:gd name="connsiteY1" fmla="*/ 0 h 586037"/>
              <a:gd name="connsiteX2" fmla="*/ 49797 w 3514205"/>
              <a:gd name="connsiteY2" fmla="*/ 586037 h 586037"/>
              <a:gd name="connsiteX3" fmla="*/ 3514205 w 3514205"/>
              <a:gd name="connsiteY3" fmla="*/ 326615 h 586037"/>
              <a:gd name="connsiteX0" fmla="*/ 3512422 w 3512422"/>
              <a:gd name="connsiteY0" fmla="*/ 326615 h 600324"/>
              <a:gd name="connsiteX1" fmla="*/ 52173 w 3512422"/>
              <a:gd name="connsiteY1" fmla="*/ 0 h 600324"/>
              <a:gd name="connsiteX2" fmla="*/ 50395 w 3512422"/>
              <a:gd name="connsiteY2" fmla="*/ 600324 h 600324"/>
              <a:gd name="connsiteX3" fmla="*/ 3512422 w 3512422"/>
              <a:gd name="connsiteY3" fmla="*/ 326615 h 600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2422" h="600324">
                <a:moveTo>
                  <a:pt x="3512422" y="326615"/>
                </a:moveTo>
                <a:lnTo>
                  <a:pt x="52173" y="0"/>
                </a:lnTo>
                <a:cubicBezTo>
                  <a:pt x="52402" y="216396"/>
                  <a:pt x="-64134" y="455366"/>
                  <a:pt x="50395" y="600324"/>
                </a:cubicBezTo>
                <a:lnTo>
                  <a:pt x="3512422" y="326615"/>
                </a:lnTo>
                <a:close/>
              </a:path>
            </a:pathLst>
          </a:custGeom>
          <a:gradFill flip="none" rotWithShape="1">
            <a:gsLst>
              <a:gs pos="66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4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106E71FD-7BC2-29C2-BEDA-CF000D5627F3}"/>
              </a:ext>
            </a:extLst>
          </p:cNvPr>
          <p:cNvSpPr/>
          <p:nvPr/>
        </p:nvSpPr>
        <p:spPr>
          <a:xfrm>
            <a:off x="2894068" y="4374312"/>
            <a:ext cx="3191962" cy="1253991"/>
          </a:xfrm>
          <a:custGeom>
            <a:avLst/>
            <a:gdLst>
              <a:gd name="connsiteX0" fmla="*/ 0 w 2296471"/>
              <a:gd name="connsiteY0" fmla="*/ 1326229 h 1326229"/>
              <a:gd name="connsiteX1" fmla="*/ 314107 w 2296471"/>
              <a:gd name="connsiteY1" fmla="*/ 0 h 1326229"/>
              <a:gd name="connsiteX2" fmla="*/ 2296471 w 2296471"/>
              <a:gd name="connsiteY2" fmla="*/ 830638 h 1326229"/>
              <a:gd name="connsiteX3" fmla="*/ 0 w 2296471"/>
              <a:gd name="connsiteY3" fmla="*/ 1326229 h 1326229"/>
              <a:gd name="connsiteX0" fmla="*/ 2406233 w 4702704"/>
              <a:gd name="connsiteY0" fmla="*/ 495591 h 495591"/>
              <a:gd name="connsiteX1" fmla="*/ 0 w 4702704"/>
              <a:gd name="connsiteY1" fmla="*/ 114242 h 495591"/>
              <a:gd name="connsiteX2" fmla="*/ 4702704 w 4702704"/>
              <a:gd name="connsiteY2" fmla="*/ 0 h 495591"/>
              <a:gd name="connsiteX3" fmla="*/ 2406233 w 4702704"/>
              <a:gd name="connsiteY3" fmla="*/ 495591 h 495591"/>
              <a:gd name="connsiteX0" fmla="*/ 2406233 w 2406233"/>
              <a:gd name="connsiteY0" fmla="*/ 381349 h 586798"/>
              <a:gd name="connsiteX1" fmla="*/ 0 w 2406233"/>
              <a:gd name="connsiteY1" fmla="*/ 0 h 586798"/>
              <a:gd name="connsiteX2" fmla="*/ 1403244 w 2406233"/>
              <a:gd name="connsiteY2" fmla="*/ 586798 h 586798"/>
              <a:gd name="connsiteX3" fmla="*/ 2406233 w 2406233"/>
              <a:gd name="connsiteY3" fmla="*/ 381349 h 586798"/>
              <a:gd name="connsiteX0" fmla="*/ 1034633 w 1034633"/>
              <a:gd name="connsiteY0" fmla="*/ 388969 h 594418"/>
              <a:gd name="connsiteX1" fmla="*/ 0 w 1034633"/>
              <a:gd name="connsiteY1" fmla="*/ 0 h 594418"/>
              <a:gd name="connsiteX2" fmla="*/ 31644 w 1034633"/>
              <a:gd name="connsiteY2" fmla="*/ 594418 h 594418"/>
              <a:gd name="connsiteX3" fmla="*/ 1034633 w 1034633"/>
              <a:gd name="connsiteY3" fmla="*/ 388969 h 594418"/>
              <a:gd name="connsiteX0" fmla="*/ 1002989 w 1002989"/>
              <a:gd name="connsiteY0" fmla="*/ 403257 h 608706"/>
              <a:gd name="connsiteX1" fmla="*/ 8837 w 1002989"/>
              <a:gd name="connsiteY1" fmla="*/ 0 h 608706"/>
              <a:gd name="connsiteX2" fmla="*/ 0 w 1002989"/>
              <a:gd name="connsiteY2" fmla="*/ 608706 h 608706"/>
              <a:gd name="connsiteX3" fmla="*/ 1002989 w 1002989"/>
              <a:gd name="connsiteY3" fmla="*/ 403257 h 608706"/>
              <a:gd name="connsiteX0" fmla="*/ 1002989 w 1002989"/>
              <a:gd name="connsiteY0" fmla="*/ 403257 h 634899"/>
              <a:gd name="connsiteX1" fmla="*/ 8837 w 1002989"/>
              <a:gd name="connsiteY1" fmla="*/ 0 h 634899"/>
              <a:gd name="connsiteX2" fmla="*/ 0 w 1002989"/>
              <a:gd name="connsiteY2" fmla="*/ 634899 h 634899"/>
              <a:gd name="connsiteX3" fmla="*/ 1002989 w 1002989"/>
              <a:gd name="connsiteY3" fmla="*/ 403257 h 634899"/>
              <a:gd name="connsiteX0" fmla="*/ 1013202 w 1013202"/>
              <a:gd name="connsiteY0" fmla="*/ 412782 h 644424"/>
              <a:gd name="connsiteX1" fmla="*/ 0 w 1013202"/>
              <a:gd name="connsiteY1" fmla="*/ 0 h 644424"/>
              <a:gd name="connsiteX2" fmla="*/ 10213 w 1013202"/>
              <a:gd name="connsiteY2" fmla="*/ 644424 h 644424"/>
              <a:gd name="connsiteX3" fmla="*/ 1013202 w 1013202"/>
              <a:gd name="connsiteY3" fmla="*/ 412782 h 644424"/>
              <a:gd name="connsiteX0" fmla="*/ 1013202 w 1013202"/>
              <a:gd name="connsiteY0" fmla="*/ 412782 h 644424"/>
              <a:gd name="connsiteX1" fmla="*/ 0 w 1013202"/>
              <a:gd name="connsiteY1" fmla="*/ 0 h 644424"/>
              <a:gd name="connsiteX2" fmla="*/ 10213 w 1013202"/>
              <a:gd name="connsiteY2" fmla="*/ 644424 h 644424"/>
              <a:gd name="connsiteX3" fmla="*/ 1013202 w 1013202"/>
              <a:gd name="connsiteY3" fmla="*/ 412782 h 644424"/>
              <a:gd name="connsiteX0" fmla="*/ 1003677 w 1003677"/>
              <a:gd name="connsiteY0" fmla="*/ 417545 h 649187"/>
              <a:gd name="connsiteX1" fmla="*/ 0 w 1003677"/>
              <a:gd name="connsiteY1" fmla="*/ 0 h 649187"/>
              <a:gd name="connsiteX2" fmla="*/ 688 w 1003677"/>
              <a:gd name="connsiteY2" fmla="*/ 649187 h 649187"/>
              <a:gd name="connsiteX3" fmla="*/ 1003677 w 1003677"/>
              <a:gd name="connsiteY3" fmla="*/ 417545 h 649187"/>
              <a:gd name="connsiteX0" fmla="*/ 989390 w 989390"/>
              <a:gd name="connsiteY0" fmla="*/ 474695 h 649187"/>
              <a:gd name="connsiteX1" fmla="*/ 0 w 989390"/>
              <a:gd name="connsiteY1" fmla="*/ 0 h 649187"/>
              <a:gd name="connsiteX2" fmla="*/ 688 w 989390"/>
              <a:gd name="connsiteY2" fmla="*/ 649187 h 649187"/>
              <a:gd name="connsiteX3" fmla="*/ 989390 w 989390"/>
              <a:gd name="connsiteY3" fmla="*/ 474695 h 649187"/>
              <a:gd name="connsiteX0" fmla="*/ 998915 w 998915"/>
              <a:gd name="connsiteY0" fmla="*/ 493745 h 649187"/>
              <a:gd name="connsiteX1" fmla="*/ 0 w 998915"/>
              <a:gd name="connsiteY1" fmla="*/ 0 h 649187"/>
              <a:gd name="connsiteX2" fmla="*/ 688 w 998915"/>
              <a:gd name="connsiteY2" fmla="*/ 649187 h 649187"/>
              <a:gd name="connsiteX3" fmla="*/ 998915 w 998915"/>
              <a:gd name="connsiteY3" fmla="*/ 493745 h 649187"/>
              <a:gd name="connsiteX0" fmla="*/ 998231 w 998231"/>
              <a:gd name="connsiteY0" fmla="*/ 491364 h 646806"/>
              <a:gd name="connsiteX1" fmla="*/ 11223 w 998231"/>
              <a:gd name="connsiteY1" fmla="*/ 0 h 646806"/>
              <a:gd name="connsiteX2" fmla="*/ 4 w 998231"/>
              <a:gd name="connsiteY2" fmla="*/ 646806 h 646806"/>
              <a:gd name="connsiteX3" fmla="*/ 998231 w 998231"/>
              <a:gd name="connsiteY3" fmla="*/ 491364 h 646806"/>
              <a:gd name="connsiteX0" fmla="*/ 998231 w 998231"/>
              <a:gd name="connsiteY0" fmla="*/ 491364 h 646806"/>
              <a:gd name="connsiteX1" fmla="*/ 11223 w 998231"/>
              <a:gd name="connsiteY1" fmla="*/ 0 h 646806"/>
              <a:gd name="connsiteX2" fmla="*/ 4 w 998231"/>
              <a:gd name="connsiteY2" fmla="*/ 646806 h 646806"/>
              <a:gd name="connsiteX3" fmla="*/ 998231 w 998231"/>
              <a:gd name="connsiteY3" fmla="*/ 491364 h 646806"/>
              <a:gd name="connsiteX0" fmla="*/ 1001296 w 1001296"/>
              <a:gd name="connsiteY0" fmla="*/ 503270 h 658712"/>
              <a:gd name="connsiteX1" fmla="*/ 0 w 1001296"/>
              <a:gd name="connsiteY1" fmla="*/ 0 h 658712"/>
              <a:gd name="connsiteX2" fmla="*/ 3069 w 1001296"/>
              <a:gd name="connsiteY2" fmla="*/ 658712 h 658712"/>
              <a:gd name="connsiteX3" fmla="*/ 1001296 w 1001296"/>
              <a:gd name="connsiteY3" fmla="*/ 503270 h 658712"/>
              <a:gd name="connsiteX0" fmla="*/ 1017279 w 1017279"/>
              <a:gd name="connsiteY0" fmla="*/ 503270 h 663474"/>
              <a:gd name="connsiteX1" fmla="*/ 15983 w 1017279"/>
              <a:gd name="connsiteY1" fmla="*/ 0 h 663474"/>
              <a:gd name="connsiteX2" fmla="*/ 2 w 1017279"/>
              <a:gd name="connsiteY2" fmla="*/ 663474 h 663474"/>
              <a:gd name="connsiteX3" fmla="*/ 1017279 w 1017279"/>
              <a:gd name="connsiteY3" fmla="*/ 503270 h 663474"/>
              <a:gd name="connsiteX0" fmla="*/ 2495049 w 2495049"/>
              <a:gd name="connsiteY0" fmla="*/ 1368809 h 1529013"/>
              <a:gd name="connsiteX1" fmla="*/ 0 w 2495049"/>
              <a:gd name="connsiteY1" fmla="*/ 0 h 1529013"/>
              <a:gd name="connsiteX2" fmla="*/ 1477772 w 2495049"/>
              <a:gd name="connsiteY2" fmla="*/ 1529013 h 1529013"/>
              <a:gd name="connsiteX3" fmla="*/ 2495049 w 2495049"/>
              <a:gd name="connsiteY3" fmla="*/ 1368809 h 1529013"/>
              <a:gd name="connsiteX0" fmla="*/ 2460124 w 2460124"/>
              <a:gd name="connsiteY0" fmla="*/ 1352934 h 1513138"/>
              <a:gd name="connsiteX1" fmla="*/ 0 w 2460124"/>
              <a:gd name="connsiteY1" fmla="*/ 0 h 1513138"/>
              <a:gd name="connsiteX2" fmla="*/ 1442847 w 2460124"/>
              <a:gd name="connsiteY2" fmla="*/ 1513138 h 1513138"/>
              <a:gd name="connsiteX3" fmla="*/ 2460124 w 2460124"/>
              <a:gd name="connsiteY3" fmla="*/ 1352934 h 1513138"/>
              <a:gd name="connsiteX0" fmla="*/ 3566802 w 3566802"/>
              <a:gd name="connsiteY0" fmla="*/ 1352934 h 1352934"/>
              <a:gd name="connsiteX1" fmla="*/ 1106678 w 3566802"/>
              <a:gd name="connsiteY1" fmla="*/ 0 h 1352934"/>
              <a:gd name="connsiteX2" fmla="*/ 0 w 3566802"/>
              <a:gd name="connsiteY2" fmla="*/ 487613 h 1352934"/>
              <a:gd name="connsiteX3" fmla="*/ 3566802 w 3566802"/>
              <a:gd name="connsiteY3" fmla="*/ 1352934 h 1352934"/>
              <a:gd name="connsiteX0" fmla="*/ 3566802 w 3566802"/>
              <a:gd name="connsiteY0" fmla="*/ 1352934 h 1352934"/>
              <a:gd name="connsiteX1" fmla="*/ 1106678 w 3566802"/>
              <a:gd name="connsiteY1" fmla="*/ 0 h 1352934"/>
              <a:gd name="connsiteX2" fmla="*/ 0 w 3566802"/>
              <a:gd name="connsiteY2" fmla="*/ 490788 h 1352934"/>
              <a:gd name="connsiteX3" fmla="*/ 3566802 w 3566802"/>
              <a:gd name="connsiteY3" fmla="*/ 1352934 h 1352934"/>
              <a:gd name="connsiteX0" fmla="*/ 3566802 w 3566802"/>
              <a:gd name="connsiteY0" fmla="*/ 1352934 h 1352934"/>
              <a:gd name="connsiteX1" fmla="*/ 1106678 w 3566802"/>
              <a:gd name="connsiteY1" fmla="*/ 0 h 1352934"/>
              <a:gd name="connsiteX2" fmla="*/ 0 w 3566802"/>
              <a:gd name="connsiteY2" fmla="*/ 490788 h 1352934"/>
              <a:gd name="connsiteX3" fmla="*/ 3566802 w 3566802"/>
              <a:gd name="connsiteY3" fmla="*/ 1352934 h 1352934"/>
              <a:gd name="connsiteX0" fmla="*/ 3554895 w 3554895"/>
              <a:gd name="connsiteY0" fmla="*/ 1352934 h 1352934"/>
              <a:gd name="connsiteX1" fmla="*/ 1094771 w 3554895"/>
              <a:gd name="connsiteY1" fmla="*/ 0 h 1352934"/>
              <a:gd name="connsiteX2" fmla="*/ 0 w 3554895"/>
              <a:gd name="connsiteY2" fmla="*/ 502694 h 1352934"/>
              <a:gd name="connsiteX3" fmla="*/ 3554895 w 3554895"/>
              <a:gd name="connsiteY3" fmla="*/ 1352934 h 1352934"/>
              <a:gd name="connsiteX0" fmla="*/ 3488220 w 3488220"/>
              <a:gd name="connsiteY0" fmla="*/ 1352934 h 1593306"/>
              <a:gd name="connsiteX1" fmla="*/ 1028096 w 3488220"/>
              <a:gd name="connsiteY1" fmla="*/ 0 h 1593306"/>
              <a:gd name="connsiteX2" fmla="*/ 0 w 3488220"/>
              <a:gd name="connsiteY2" fmla="*/ 1593306 h 1593306"/>
              <a:gd name="connsiteX3" fmla="*/ 3488220 w 3488220"/>
              <a:gd name="connsiteY3" fmla="*/ 1352934 h 1593306"/>
              <a:gd name="connsiteX0" fmla="*/ 3488220 w 3488220"/>
              <a:gd name="connsiteY0" fmla="*/ 367096 h 607468"/>
              <a:gd name="connsiteX1" fmla="*/ 8921 w 3488220"/>
              <a:gd name="connsiteY1" fmla="*/ 0 h 607468"/>
              <a:gd name="connsiteX2" fmla="*/ 0 w 3488220"/>
              <a:gd name="connsiteY2" fmla="*/ 607468 h 607468"/>
              <a:gd name="connsiteX3" fmla="*/ 3488220 w 3488220"/>
              <a:gd name="connsiteY3" fmla="*/ 367096 h 607468"/>
              <a:gd name="connsiteX0" fmla="*/ 3488220 w 3488220"/>
              <a:gd name="connsiteY0" fmla="*/ 376621 h 616993"/>
              <a:gd name="connsiteX1" fmla="*/ 20827 w 3488220"/>
              <a:gd name="connsiteY1" fmla="*/ 0 h 616993"/>
              <a:gd name="connsiteX2" fmla="*/ 0 w 3488220"/>
              <a:gd name="connsiteY2" fmla="*/ 616993 h 616993"/>
              <a:gd name="connsiteX3" fmla="*/ 3488220 w 3488220"/>
              <a:gd name="connsiteY3" fmla="*/ 376621 h 616993"/>
              <a:gd name="connsiteX0" fmla="*/ 3467393 w 3467393"/>
              <a:gd name="connsiteY0" fmla="*/ 376621 h 1512343"/>
              <a:gd name="connsiteX1" fmla="*/ 0 w 3467393"/>
              <a:gd name="connsiteY1" fmla="*/ 0 h 1512343"/>
              <a:gd name="connsiteX2" fmla="*/ 1169798 w 3467393"/>
              <a:gd name="connsiteY2" fmla="*/ 1512343 h 1512343"/>
              <a:gd name="connsiteX3" fmla="*/ 3467393 w 3467393"/>
              <a:gd name="connsiteY3" fmla="*/ 376621 h 1512343"/>
              <a:gd name="connsiteX0" fmla="*/ 3181643 w 3181643"/>
              <a:gd name="connsiteY0" fmla="*/ 0 h 1135722"/>
              <a:gd name="connsiteX1" fmla="*/ 0 w 3181643"/>
              <a:gd name="connsiteY1" fmla="*/ 737804 h 1135722"/>
              <a:gd name="connsiteX2" fmla="*/ 884048 w 3181643"/>
              <a:gd name="connsiteY2" fmla="*/ 1135722 h 1135722"/>
              <a:gd name="connsiteX3" fmla="*/ 3181643 w 3181643"/>
              <a:gd name="connsiteY3" fmla="*/ 0 h 1135722"/>
              <a:gd name="connsiteX0" fmla="*/ 3188787 w 3188787"/>
              <a:gd name="connsiteY0" fmla="*/ 0 h 1135722"/>
              <a:gd name="connsiteX1" fmla="*/ 0 w 3188787"/>
              <a:gd name="connsiteY1" fmla="*/ 713992 h 1135722"/>
              <a:gd name="connsiteX2" fmla="*/ 891192 w 3188787"/>
              <a:gd name="connsiteY2" fmla="*/ 1135722 h 1135722"/>
              <a:gd name="connsiteX3" fmla="*/ 3188787 w 3188787"/>
              <a:gd name="connsiteY3" fmla="*/ 0 h 1135722"/>
              <a:gd name="connsiteX0" fmla="*/ 3188787 w 3188787"/>
              <a:gd name="connsiteY0" fmla="*/ 0 h 1114291"/>
              <a:gd name="connsiteX1" fmla="*/ 0 w 3188787"/>
              <a:gd name="connsiteY1" fmla="*/ 713992 h 1114291"/>
              <a:gd name="connsiteX2" fmla="*/ 869760 w 3188787"/>
              <a:gd name="connsiteY2" fmla="*/ 1114291 h 1114291"/>
              <a:gd name="connsiteX3" fmla="*/ 3188787 w 3188787"/>
              <a:gd name="connsiteY3" fmla="*/ 0 h 1114291"/>
              <a:gd name="connsiteX0" fmla="*/ 3188787 w 3188787"/>
              <a:gd name="connsiteY0" fmla="*/ 0 h 1114291"/>
              <a:gd name="connsiteX1" fmla="*/ 0 w 3188787"/>
              <a:gd name="connsiteY1" fmla="*/ 713992 h 1114291"/>
              <a:gd name="connsiteX2" fmla="*/ 869760 w 3188787"/>
              <a:gd name="connsiteY2" fmla="*/ 1114291 h 1114291"/>
              <a:gd name="connsiteX3" fmla="*/ 3188787 w 3188787"/>
              <a:gd name="connsiteY3" fmla="*/ 0 h 1114291"/>
              <a:gd name="connsiteX0" fmla="*/ 3188787 w 3188787"/>
              <a:gd name="connsiteY0" fmla="*/ 0 h 1114291"/>
              <a:gd name="connsiteX1" fmla="*/ 0 w 3188787"/>
              <a:gd name="connsiteY1" fmla="*/ 713992 h 1114291"/>
              <a:gd name="connsiteX2" fmla="*/ 869760 w 3188787"/>
              <a:gd name="connsiteY2" fmla="*/ 1114291 h 1114291"/>
              <a:gd name="connsiteX3" fmla="*/ 3188787 w 3188787"/>
              <a:gd name="connsiteY3" fmla="*/ 0 h 1114291"/>
              <a:gd name="connsiteX0" fmla="*/ 3201487 w 3201487"/>
              <a:gd name="connsiteY0" fmla="*/ 0 h 1244466"/>
              <a:gd name="connsiteX1" fmla="*/ 0 w 3201487"/>
              <a:gd name="connsiteY1" fmla="*/ 844167 h 1244466"/>
              <a:gd name="connsiteX2" fmla="*/ 869760 w 3201487"/>
              <a:gd name="connsiteY2" fmla="*/ 1244466 h 1244466"/>
              <a:gd name="connsiteX3" fmla="*/ 3201487 w 3201487"/>
              <a:gd name="connsiteY3" fmla="*/ 0 h 1244466"/>
              <a:gd name="connsiteX0" fmla="*/ 3201487 w 3201487"/>
              <a:gd name="connsiteY0" fmla="*/ 0 h 1253991"/>
              <a:gd name="connsiteX1" fmla="*/ 0 w 3201487"/>
              <a:gd name="connsiteY1" fmla="*/ 844167 h 1253991"/>
              <a:gd name="connsiteX2" fmla="*/ 996760 w 3201487"/>
              <a:gd name="connsiteY2" fmla="*/ 1253991 h 1253991"/>
              <a:gd name="connsiteX3" fmla="*/ 3201487 w 3201487"/>
              <a:gd name="connsiteY3" fmla="*/ 0 h 1253991"/>
              <a:gd name="connsiteX0" fmla="*/ 3191962 w 3191962"/>
              <a:gd name="connsiteY0" fmla="*/ 0 h 1253991"/>
              <a:gd name="connsiteX1" fmla="*/ 0 w 3191962"/>
              <a:gd name="connsiteY1" fmla="*/ 802892 h 1253991"/>
              <a:gd name="connsiteX2" fmla="*/ 987235 w 3191962"/>
              <a:gd name="connsiteY2" fmla="*/ 1253991 h 1253991"/>
              <a:gd name="connsiteX3" fmla="*/ 3191962 w 3191962"/>
              <a:gd name="connsiteY3" fmla="*/ 0 h 125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1962" h="1253991">
                <a:moveTo>
                  <a:pt x="3191962" y="0"/>
                </a:moveTo>
                <a:lnTo>
                  <a:pt x="0" y="802892"/>
                </a:lnTo>
                <a:cubicBezTo>
                  <a:pt x="255022" y="943088"/>
                  <a:pt x="753644" y="1189995"/>
                  <a:pt x="987235" y="1253991"/>
                </a:cubicBezTo>
                <a:lnTo>
                  <a:pt x="3191962" y="0"/>
                </a:lnTo>
                <a:close/>
              </a:path>
            </a:pathLst>
          </a:custGeom>
          <a:gradFill flip="none" rotWithShape="1">
            <a:gsLst>
              <a:gs pos="17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52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3B503A80-C0A5-A699-EE32-FFB6BEB897ED}"/>
              </a:ext>
            </a:extLst>
          </p:cNvPr>
          <p:cNvSpPr/>
          <p:nvPr/>
        </p:nvSpPr>
        <p:spPr>
          <a:xfrm>
            <a:off x="5100179" y="4362964"/>
            <a:ext cx="1974660" cy="921938"/>
          </a:xfrm>
          <a:custGeom>
            <a:avLst/>
            <a:gdLst>
              <a:gd name="connsiteX0" fmla="*/ 0 w 2296471"/>
              <a:gd name="connsiteY0" fmla="*/ 1326229 h 1326229"/>
              <a:gd name="connsiteX1" fmla="*/ 314107 w 2296471"/>
              <a:gd name="connsiteY1" fmla="*/ 0 h 1326229"/>
              <a:gd name="connsiteX2" fmla="*/ 2296471 w 2296471"/>
              <a:gd name="connsiteY2" fmla="*/ 830638 h 1326229"/>
              <a:gd name="connsiteX3" fmla="*/ 0 w 2296471"/>
              <a:gd name="connsiteY3" fmla="*/ 1326229 h 1326229"/>
              <a:gd name="connsiteX0" fmla="*/ 2406233 w 4702704"/>
              <a:gd name="connsiteY0" fmla="*/ 495591 h 495591"/>
              <a:gd name="connsiteX1" fmla="*/ 0 w 4702704"/>
              <a:gd name="connsiteY1" fmla="*/ 114242 h 495591"/>
              <a:gd name="connsiteX2" fmla="*/ 4702704 w 4702704"/>
              <a:gd name="connsiteY2" fmla="*/ 0 h 495591"/>
              <a:gd name="connsiteX3" fmla="*/ 2406233 w 4702704"/>
              <a:gd name="connsiteY3" fmla="*/ 495591 h 495591"/>
              <a:gd name="connsiteX0" fmla="*/ 2406233 w 2406233"/>
              <a:gd name="connsiteY0" fmla="*/ 381349 h 586798"/>
              <a:gd name="connsiteX1" fmla="*/ 0 w 2406233"/>
              <a:gd name="connsiteY1" fmla="*/ 0 h 586798"/>
              <a:gd name="connsiteX2" fmla="*/ 1403244 w 2406233"/>
              <a:gd name="connsiteY2" fmla="*/ 586798 h 586798"/>
              <a:gd name="connsiteX3" fmla="*/ 2406233 w 2406233"/>
              <a:gd name="connsiteY3" fmla="*/ 381349 h 586798"/>
              <a:gd name="connsiteX0" fmla="*/ 1034633 w 1034633"/>
              <a:gd name="connsiteY0" fmla="*/ 388969 h 594418"/>
              <a:gd name="connsiteX1" fmla="*/ 0 w 1034633"/>
              <a:gd name="connsiteY1" fmla="*/ 0 h 594418"/>
              <a:gd name="connsiteX2" fmla="*/ 31644 w 1034633"/>
              <a:gd name="connsiteY2" fmla="*/ 594418 h 594418"/>
              <a:gd name="connsiteX3" fmla="*/ 1034633 w 1034633"/>
              <a:gd name="connsiteY3" fmla="*/ 388969 h 594418"/>
              <a:gd name="connsiteX0" fmla="*/ 1002989 w 1002989"/>
              <a:gd name="connsiteY0" fmla="*/ 403257 h 608706"/>
              <a:gd name="connsiteX1" fmla="*/ 8837 w 1002989"/>
              <a:gd name="connsiteY1" fmla="*/ 0 h 608706"/>
              <a:gd name="connsiteX2" fmla="*/ 0 w 1002989"/>
              <a:gd name="connsiteY2" fmla="*/ 608706 h 608706"/>
              <a:gd name="connsiteX3" fmla="*/ 1002989 w 1002989"/>
              <a:gd name="connsiteY3" fmla="*/ 403257 h 608706"/>
              <a:gd name="connsiteX0" fmla="*/ 1002989 w 1002989"/>
              <a:gd name="connsiteY0" fmla="*/ 403257 h 634899"/>
              <a:gd name="connsiteX1" fmla="*/ 8837 w 1002989"/>
              <a:gd name="connsiteY1" fmla="*/ 0 h 634899"/>
              <a:gd name="connsiteX2" fmla="*/ 0 w 1002989"/>
              <a:gd name="connsiteY2" fmla="*/ 634899 h 634899"/>
              <a:gd name="connsiteX3" fmla="*/ 1002989 w 1002989"/>
              <a:gd name="connsiteY3" fmla="*/ 403257 h 634899"/>
              <a:gd name="connsiteX0" fmla="*/ 1013202 w 1013202"/>
              <a:gd name="connsiteY0" fmla="*/ 412782 h 644424"/>
              <a:gd name="connsiteX1" fmla="*/ 0 w 1013202"/>
              <a:gd name="connsiteY1" fmla="*/ 0 h 644424"/>
              <a:gd name="connsiteX2" fmla="*/ 10213 w 1013202"/>
              <a:gd name="connsiteY2" fmla="*/ 644424 h 644424"/>
              <a:gd name="connsiteX3" fmla="*/ 1013202 w 1013202"/>
              <a:gd name="connsiteY3" fmla="*/ 412782 h 644424"/>
              <a:gd name="connsiteX0" fmla="*/ 1013202 w 1013202"/>
              <a:gd name="connsiteY0" fmla="*/ 412782 h 644424"/>
              <a:gd name="connsiteX1" fmla="*/ 0 w 1013202"/>
              <a:gd name="connsiteY1" fmla="*/ 0 h 644424"/>
              <a:gd name="connsiteX2" fmla="*/ 10213 w 1013202"/>
              <a:gd name="connsiteY2" fmla="*/ 644424 h 644424"/>
              <a:gd name="connsiteX3" fmla="*/ 1013202 w 1013202"/>
              <a:gd name="connsiteY3" fmla="*/ 412782 h 644424"/>
              <a:gd name="connsiteX0" fmla="*/ 1003677 w 1003677"/>
              <a:gd name="connsiteY0" fmla="*/ 417545 h 649187"/>
              <a:gd name="connsiteX1" fmla="*/ 0 w 1003677"/>
              <a:gd name="connsiteY1" fmla="*/ 0 h 649187"/>
              <a:gd name="connsiteX2" fmla="*/ 688 w 1003677"/>
              <a:gd name="connsiteY2" fmla="*/ 649187 h 649187"/>
              <a:gd name="connsiteX3" fmla="*/ 1003677 w 1003677"/>
              <a:gd name="connsiteY3" fmla="*/ 417545 h 649187"/>
              <a:gd name="connsiteX0" fmla="*/ 989390 w 989390"/>
              <a:gd name="connsiteY0" fmla="*/ 474695 h 649187"/>
              <a:gd name="connsiteX1" fmla="*/ 0 w 989390"/>
              <a:gd name="connsiteY1" fmla="*/ 0 h 649187"/>
              <a:gd name="connsiteX2" fmla="*/ 688 w 989390"/>
              <a:gd name="connsiteY2" fmla="*/ 649187 h 649187"/>
              <a:gd name="connsiteX3" fmla="*/ 989390 w 989390"/>
              <a:gd name="connsiteY3" fmla="*/ 474695 h 649187"/>
              <a:gd name="connsiteX0" fmla="*/ 998915 w 998915"/>
              <a:gd name="connsiteY0" fmla="*/ 493745 h 649187"/>
              <a:gd name="connsiteX1" fmla="*/ 0 w 998915"/>
              <a:gd name="connsiteY1" fmla="*/ 0 h 649187"/>
              <a:gd name="connsiteX2" fmla="*/ 688 w 998915"/>
              <a:gd name="connsiteY2" fmla="*/ 649187 h 649187"/>
              <a:gd name="connsiteX3" fmla="*/ 998915 w 998915"/>
              <a:gd name="connsiteY3" fmla="*/ 493745 h 649187"/>
              <a:gd name="connsiteX0" fmla="*/ 998231 w 998231"/>
              <a:gd name="connsiteY0" fmla="*/ 491364 h 646806"/>
              <a:gd name="connsiteX1" fmla="*/ 11223 w 998231"/>
              <a:gd name="connsiteY1" fmla="*/ 0 h 646806"/>
              <a:gd name="connsiteX2" fmla="*/ 4 w 998231"/>
              <a:gd name="connsiteY2" fmla="*/ 646806 h 646806"/>
              <a:gd name="connsiteX3" fmla="*/ 998231 w 998231"/>
              <a:gd name="connsiteY3" fmla="*/ 491364 h 646806"/>
              <a:gd name="connsiteX0" fmla="*/ 998231 w 998231"/>
              <a:gd name="connsiteY0" fmla="*/ 491364 h 646806"/>
              <a:gd name="connsiteX1" fmla="*/ 11223 w 998231"/>
              <a:gd name="connsiteY1" fmla="*/ 0 h 646806"/>
              <a:gd name="connsiteX2" fmla="*/ 4 w 998231"/>
              <a:gd name="connsiteY2" fmla="*/ 646806 h 646806"/>
              <a:gd name="connsiteX3" fmla="*/ 998231 w 998231"/>
              <a:gd name="connsiteY3" fmla="*/ 491364 h 646806"/>
              <a:gd name="connsiteX0" fmla="*/ 1001296 w 1001296"/>
              <a:gd name="connsiteY0" fmla="*/ 503270 h 658712"/>
              <a:gd name="connsiteX1" fmla="*/ 0 w 1001296"/>
              <a:gd name="connsiteY1" fmla="*/ 0 h 658712"/>
              <a:gd name="connsiteX2" fmla="*/ 3069 w 1001296"/>
              <a:gd name="connsiteY2" fmla="*/ 658712 h 658712"/>
              <a:gd name="connsiteX3" fmla="*/ 1001296 w 1001296"/>
              <a:gd name="connsiteY3" fmla="*/ 503270 h 658712"/>
              <a:gd name="connsiteX0" fmla="*/ 1017279 w 1017279"/>
              <a:gd name="connsiteY0" fmla="*/ 503270 h 663474"/>
              <a:gd name="connsiteX1" fmla="*/ 15983 w 1017279"/>
              <a:gd name="connsiteY1" fmla="*/ 0 h 663474"/>
              <a:gd name="connsiteX2" fmla="*/ 2 w 1017279"/>
              <a:gd name="connsiteY2" fmla="*/ 663474 h 663474"/>
              <a:gd name="connsiteX3" fmla="*/ 1017279 w 1017279"/>
              <a:gd name="connsiteY3" fmla="*/ 503270 h 663474"/>
              <a:gd name="connsiteX0" fmla="*/ 2495049 w 2495049"/>
              <a:gd name="connsiteY0" fmla="*/ 1368809 h 1529013"/>
              <a:gd name="connsiteX1" fmla="*/ 0 w 2495049"/>
              <a:gd name="connsiteY1" fmla="*/ 0 h 1529013"/>
              <a:gd name="connsiteX2" fmla="*/ 1477772 w 2495049"/>
              <a:gd name="connsiteY2" fmla="*/ 1529013 h 1529013"/>
              <a:gd name="connsiteX3" fmla="*/ 2495049 w 2495049"/>
              <a:gd name="connsiteY3" fmla="*/ 1368809 h 1529013"/>
              <a:gd name="connsiteX0" fmla="*/ 2460124 w 2460124"/>
              <a:gd name="connsiteY0" fmla="*/ 1352934 h 1513138"/>
              <a:gd name="connsiteX1" fmla="*/ 0 w 2460124"/>
              <a:gd name="connsiteY1" fmla="*/ 0 h 1513138"/>
              <a:gd name="connsiteX2" fmla="*/ 1442847 w 2460124"/>
              <a:gd name="connsiteY2" fmla="*/ 1513138 h 1513138"/>
              <a:gd name="connsiteX3" fmla="*/ 2460124 w 2460124"/>
              <a:gd name="connsiteY3" fmla="*/ 1352934 h 1513138"/>
              <a:gd name="connsiteX0" fmla="*/ 3566802 w 3566802"/>
              <a:gd name="connsiteY0" fmla="*/ 1352934 h 1352934"/>
              <a:gd name="connsiteX1" fmla="*/ 1106678 w 3566802"/>
              <a:gd name="connsiteY1" fmla="*/ 0 h 1352934"/>
              <a:gd name="connsiteX2" fmla="*/ 0 w 3566802"/>
              <a:gd name="connsiteY2" fmla="*/ 487613 h 1352934"/>
              <a:gd name="connsiteX3" fmla="*/ 3566802 w 3566802"/>
              <a:gd name="connsiteY3" fmla="*/ 1352934 h 1352934"/>
              <a:gd name="connsiteX0" fmla="*/ 3566802 w 3566802"/>
              <a:gd name="connsiteY0" fmla="*/ 1352934 h 1352934"/>
              <a:gd name="connsiteX1" fmla="*/ 1106678 w 3566802"/>
              <a:gd name="connsiteY1" fmla="*/ 0 h 1352934"/>
              <a:gd name="connsiteX2" fmla="*/ 0 w 3566802"/>
              <a:gd name="connsiteY2" fmla="*/ 490788 h 1352934"/>
              <a:gd name="connsiteX3" fmla="*/ 3566802 w 3566802"/>
              <a:gd name="connsiteY3" fmla="*/ 1352934 h 1352934"/>
              <a:gd name="connsiteX0" fmla="*/ 3566802 w 3566802"/>
              <a:gd name="connsiteY0" fmla="*/ 1352934 h 1352934"/>
              <a:gd name="connsiteX1" fmla="*/ 1106678 w 3566802"/>
              <a:gd name="connsiteY1" fmla="*/ 0 h 1352934"/>
              <a:gd name="connsiteX2" fmla="*/ 0 w 3566802"/>
              <a:gd name="connsiteY2" fmla="*/ 490788 h 1352934"/>
              <a:gd name="connsiteX3" fmla="*/ 3566802 w 3566802"/>
              <a:gd name="connsiteY3" fmla="*/ 1352934 h 1352934"/>
              <a:gd name="connsiteX0" fmla="*/ 3554895 w 3554895"/>
              <a:gd name="connsiteY0" fmla="*/ 1352934 h 1352934"/>
              <a:gd name="connsiteX1" fmla="*/ 1094771 w 3554895"/>
              <a:gd name="connsiteY1" fmla="*/ 0 h 1352934"/>
              <a:gd name="connsiteX2" fmla="*/ 0 w 3554895"/>
              <a:gd name="connsiteY2" fmla="*/ 502694 h 1352934"/>
              <a:gd name="connsiteX3" fmla="*/ 3554895 w 3554895"/>
              <a:gd name="connsiteY3" fmla="*/ 1352934 h 1352934"/>
              <a:gd name="connsiteX0" fmla="*/ 3488220 w 3488220"/>
              <a:gd name="connsiteY0" fmla="*/ 1352934 h 1593306"/>
              <a:gd name="connsiteX1" fmla="*/ 1028096 w 3488220"/>
              <a:gd name="connsiteY1" fmla="*/ 0 h 1593306"/>
              <a:gd name="connsiteX2" fmla="*/ 0 w 3488220"/>
              <a:gd name="connsiteY2" fmla="*/ 1593306 h 1593306"/>
              <a:gd name="connsiteX3" fmla="*/ 3488220 w 3488220"/>
              <a:gd name="connsiteY3" fmla="*/ 1352934 h 1593306"/>
              <a:gd name="connsiteX0" fmla="*/ 3488220 w 3488220"/>
              <a:gd name="connsiteY0" fmla="*/ 367096 h 607468"/>
              <a:gd name="connsiteX1" fmla="*/ 8921 w 3488220"/>
              <a:gd name="connsiteY1" fmla="*/ 0 h 607468"/>
              <a:gd name="connsiteX2" fmla="*/ 0 w 3488220"/>
              <a:gd name="connsiteY2" fmla="*/ 607468 h 607468"/>
              <a:gd name="connsiteX3" fmla="*/ 3488220 w 3488220"/>
              <a:gd name="connsiteY3" fmla="*/ 367096 h 607468"/>
              <a:gd name="connsiteX0" fmla="*/ 3488220 w 3488220"/>
              <a:gd name="connsiteY0" fmla="*/ 376621 h 616993"/>
              <a:gd name="connsiteX1" fmla="*/ 20827 w 3488220"/>
              <a:gd name="connsiteY1" fmla="*/ 0 h 616993"/>
              <a:gd name="connsiteX2" fmla="*/ 0 w 3488220"/>
              <a:gd name="connsiteY2" fmla="*/ 616993 h 616993"/>
              <a:gd name="connsiteX3" fmla="*/ 3488220 w 3488220"/>
              <a:gd name="connsiteY3" fmla="*/ 376621 h 616993"/>
              <a:gd name="connsiteX0" fmla="*/ 3467393 w 3467393"/>
              <a:gd name="connsiteY0" fmla="*/ 376621 h 1512343"/>
              <a:gd name="connsiteX1" fmla="*/ 0 w 3467393"/>
              <a:gd name="connsiteY1" fmla="*/ 0 h 1512343"/>
              <a:gd name="connsiteX2" fmla="*/ 1169798 w 3467393"/>
              <a:gd name="connsiteY2" fmla="*/ 1512343 h 1512343"/>
              <a:gd name="connsiteX3" fmla="*/ 3467393 w 3467393"/>
              <a:gd name="connsiteY3" fmla="*/ 376621 h 1512343"/>
              <a:gd name="connsiteX0" fmla="*/ 3181643 w 3181643"/>
              <a:gd name="connsiteY0" fmla="*/ 0 h 1135722"/>
              <a:gd name="connsiteX1" fmla="*/ 0 w 3181643"/>
              <a:gd name="connsiteY1" fmla="*/ 737804 h 1135722"/>
              <a:gd name="connsiteX2" fmla="*/ 884048 w 3181643"/>
              <a:gd name="connsiteY2" fmla="*/ 1135722 h 1135722"/>
              <a:gd name="connsiteX3" fmla="*/ 3181643 w 3181643"/>
              <a:gd name="connsiteY3" fmla="*/ 0 h 1135722"/>
              <a:gd name="connsiteX0" fmla="*/ 3188787 w 3188787"/>
              <a:gd name="connsiteY0" fmla="*/ 0 h 1135722"/>
              <a:gd name="connsiteX1" fmla="*/ 0 w 3188787"/>
              <a:gd name="connsiteY1" fmla="*/ 713992 h 1135722"/>
              <a:gd name="connsiteX2" fmla="*/ 891192 w 3188787"/>
              <a:gd name="connsiteY2" fmla="*/ 1135722 h 1135722"/>
              <a:gd name="connsiteX3" fmla="*/ 3188787 w 3188787"/>
              <a:gd name="connsiteY3" fmla="*/ 0 h 1135722"/>
              <a:gd name="connsiteX0" fmla="*/ 3188787 w 3188787"/>
              <a:gd name="connsiteY0" fmla="*/ 0 h 1114291"/>
              <a:gd name="connsiteX1" fmla="*/ 0 w 3188787"/>
              <a:gd name="connsiteY1" fmla="*/ 713992 h 1114291"/>
              <a:gd name="connsiteX2" fmla="*/ 869760 w 3188787"/>
              <a:gd name="connsiteY2" fmla="*/ 1114291 h 1114291"/>
              <a:gd name="connsiteX3" fmla="*/ 3188787 w 3188787"/>
              <a:gd name="connsiteY3" fmla="*/ 0 h 1114291"/>
              <a:gd name="connsiteX0" fmla="*/ 3188787 w 3188787"/>
              <a:gd name="connsiteY0" fmla="*/ 0 h 1114291"/>
              <a:gd name="connsiteX1" fmla="*/ 0 w 3188787"/>
              <a:gd name="connsiteY1" fmla="*/ 713992 h 1114291"/>
              <a:gd name="connsiteX2" fmla="*/ 869760 w 3188787"/>
              <a:gd name="connsiteY2" fmla="*/ 1114291 h 1114291"/>
              <a:gd name="connsiteX3" fmla="*/ 3188787 w 3188787"/>
              <a:gd name="connsiteY3" fmla="*/ 0 h 1114291"/>
              <a:gd name="connsiteX0" fmla="*/ 3188787 w 3188787"/>
              <a:gd name="connsiteY0" fmla="*/ 0 h 1114291"/>
              <a:gd name="connsiteX1" fmla="*/ 0 w 3188787"/>
              <a:gd name="connsiteY1" fmla="*/ 713992 h 1114291"/>
              <a:gd name="connsiteX2" fmla="*/ 869760 w 3188787"/>
              <a:gd name="connsiteY2" fmla="*/ 1114291 h 1114291"/>
              <a:gd name="connsiteX3" fmla="*/ 3188787 w 3188787"/>
              <a:gd name="connsiteY3" fmla="*/ 0 h 1114291"/>
              <a:gd name="connsiteX0" fmla="*/ 3188787 w 4209860"/>
              <a:gd name="connsiteY0" fmla="*/ 0 h 745173"/>
              <a:gd name="connsiteX1" fmla="*/ 0 w 4209860"/>
              <a:gd name="connsiteY1" fmla="*/ 713992 h 745173"/>
              <a:gd name="connsiteX2" fmla="*/ 4209860 w 4209860"/>
              <a:gd name="connsiteY2" fmla="*/ 536441 h 745173"/>
              <a:gd name="connsiteX3" fmla="*/ 3188787 w 4209860"/>
              <a:gd name="connsiteY3" fmla="*/ 0 h 745173"/>
              <a:gd name="connsiteX0" fmla="*/ 982162 w 2003235"/>
              <a:gd name="connsiteY0" fmla="*/ 0 h 583929"/>
              <a:gd name="connsiteX1" fmla="*/ 0 w 2003235"/>
              <a:gd name="connsiteY1" fmla="*/ 533017 h 583929"/>
              <a:gd name="connsiteX2" fmla="*/ 2003235 w 2003235"/>
              <a:gd name="connsiteY2" fmla="*/ 536441 h 583929"/>
              <a:gd name="connsiteX3" fmla="*/ 982162 w 2003235"/>
              <a:gd name="connsiteY3" fmla="*/ 0 h 583929"/>
              <a:gd name="connsiteX0" fmla="*/ 975812 w 1996885"/>
              <a:gd name="connsiteY0" fmla="*/ 0 h 571091"/>
              <a:gd name="connsiteX1" fmla="*/ 0 w 1996885"/>
              <a:gd name="connsiteY1" fmla="*/ 517142 h 571091"/>
              <a:gd name="connsiteX2" fmla="*/ 1996885 w 1996885"/>
              <a:gd name="connsiteY2" fmla="*/ 536441 h 571091"/>
              <a:gd name="connsiteX3" fmla="*/ 975812 w 1996885"/>
              <a:gd name="connsiteY3" fmla="*/ 0 h 571091"/>
              <a:gd name="connsiteX0" fmla="*/ 975812 w 1974660"/>
              <a:gd name="connsiteY0" fmla="*/ 0 h 569225"/>
              <a:gd name="connsiteX1" fmla="*/ 0 w 1974660"/>
              <a:gd name="connsiteY1" fmla="*/ 517142 h 569225"/>
              <a:gd name="connsiteX2" fmla="*/ 1974660 w 1974660"/>
              <a:gd name="connsiteY2" fmla="*/ 526916 h 569225"/>
              <a:gd name="connsiteX3" fmla="*/ 975812 w 1974660"/>
              <a:gd name="connsiteY3" fmla="*/ 0 h 569225"/>
              <a:gd name="connsiteX0" fmla="*/ 975812 w 1974660"/>
              <a:gd name="connsiteY0" fmla="*/ 0 h 528372"/>
              <a:gd name="connsiteX1" fmla="*/ 0 w 1974660"/>
              <a:gd name="connsiteY1" fmla="*/ 517142 h 528372"/>
              <a:gd name="connsiteX2" fmla="*/ 1974660 w 1974660"/>
              <a:gd name="connsiteY2" fmla="*/ 526916 h 528372"/>
              <a:gd name="connsiteX3" fmla="*/ 975812 w 1974660"/>
              <a:gd name="connsiteY3" fmla="*/ 0 h 528372"/>
              <a:gd name="connsiteX0" fmla="*/ 975812 w 1974660"/>
              <a:gd name="connsiteY0" fmla="*/ 0 h 537763"/>
              <a:gd name="connsiteX1" fmla="*/ 0 w 1974660"/>
              <a:gd name="connsiteY1" fmla="*/ 517142 h 537763"/>
              <a:gd name="connsiteX2" fmla="*/ 1974660 w 1974660"/>
              <a:gd name="connsiteY2" fmla="*/ 526916 h 537763"/>
              <a:gd name="connsiteX3" fmla="*/ 975812 w 1974660"/>
              <a:gd name="connsiteY3" fmla="*/ 0 h 537763"/>
              <a:gd name="connsiteX0" fmla="*/ 985337 w 1974660"/>
              <a:gd name="connsiteY0" fmla="*/ 0 h 921938"/>
              <a:gd name="connsiteX1" fmla="*/ 0 w 1974660"/>
              <a:gd name="connsiteY1" fmla="*/ 901317 h 921938"/>
              <a:gd name="connsiteX2" fmla="*/ 1974660 w 1974660"/>
              <a:gd name="connsiteY2" fmla="*/ 911091 h 921938"/>
              <a:gd name="connsiteX3" fmla="*/ 985337 w 1974660"/>
              <a:gd name="connsiteY3" fmla="*/ 0 h 92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4660" h="921938">
                <a:moveTo>
                  <a:pt x="985337" y="0"/>
                </a:moveTo>
                <a:lnTo>
                  <a:pt x="0" y="901317"/>
                </a:lnTo>
                <a:cubicBezTo>
                  <a:pt x="405041" y="943882"/>
                  <a:pt x="1733925" y="906627"/>
                  <a:pt x="1974660" y="911091"/>
                </a:cubicBezTo>
                <a:lnTo>
                  <a:pt x="985337" y="0"/>
                </a:lnTo>
                <a:close/>
              </a:path>
            </a:pathLst>
          </a:custGeom>
          <a:gradFill flip="none" rotWithShape="1">
            <a:gsLst>
              <a:gs pos="14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5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B645E89-479D-5FC4-B058-7513C77CF3F7}"/>
              </a:ext>
            </a:extLst>
          </p:cNvPr>
          <p:cNvSpPr/>
          <p:nvPr/>
        </p:nvSpPr>
        <p:spPr>
          <a:xfrm>
            <a:off x="6075712" y="2857584"/>
            <a:ext cx="4441976" cy="1513554"/>
          </a:xfrm>
          <a:custGeom>
            <a:avLst/>
            <a:gdLst>
              <a:gd name="connsiteX0" fmla="*/ 0 w 2296471"/>
              <a:gd name="connsiteY0" fmla="*/ 1326229 h 1326229"/>
              <a:gd name="connsiteX1" fmla="*/ 314107 w 2296471"/>
              <a:gd name="connsiteY1" fmla="*/ 0 h 1326229"/>
              <a:gd name="connsiteX2" fmla="*/ 2296471 w 2296471"/>
              <a:gd name="connsiteY2" fmla="*/ 830638 h 1326229"/>
              <a:gd name="connsiteX3" fmla="*/ 0 w 2296471"/>
              <a:gd name="connsiteY3" fmla="*/ 1326229 h 1326229"/>
              <a:gd name="connsiteX0" fmla="*/ 0 w 2294089"/>
              <a:gd name="connsiteY0" fmla="*/ 1392904 h 1392904"/>
              <a:gd name="connsiteX1" fmla="*/ 311725 w 2294089"/>
              <a:gd name="connsiteY1" fmla="*/ 0 h 1392904"/>
              <a:gd name="connsiteX2" fmla="*/ 2294089 w 2294089"/>
              <a:gd name="connsiteY2" fmla="*/ 830638 h 1392904"/>
              <a:gd name="connsiteX3" fmla="*/ 0 w 2294089"/>
              <a:gd name="connsiteY3" fmla="*/ 1392904 h 1392904"/>
              <a:gd name="connsiteX0" fmla="*/ 0 w 4459439"/>
              <a:gd name="connsiteY0" fmla="*/ 1392904 h 1392904"/>
              <a:gd name="connsiteX1" fmla="*/ 311725 w 4459439"/>
              <a:gd name="connsiteY1" fmla="*/ 0 h 1392904"/>
              <a:gd name="connsiteX2" fmla="*/ 4459439 w 4459439"/>
              <a:gd name="connsiteY2" fmla="*/ 538538 h 1392904"/>
              <a:gd name="connsiteX3" fmla="*/ 0 w 4459439"/>
              <a:gd name="connsiteY3" fmla="*/ 1392904 h 1392904"/>
              <a:gd name="connsiteX0" fmla="*/ 0 w 4459439"/>
              <a:gd name="connsiteY0" fmla="*/ 1227804 h 1227804"/>
              <a:gd name="connsiteX1" fmla="*/ 3486725 w 4459439"/>
              <a:gd name="connsiteY1" fmla="*/ 0 h 1227804"/>
              <a:gd name="connsiteX2" fmla="*/ 4459439 w 4459439"/>
              <a:gd name="connsiteY2" fmla="*/ 373438 h 1227804"/>
              <a:gd name="connsiteX3" fmla="*/ 0 w 4459439"/>
              <a:gd name="connsiteY3" fmla="*/ 1227804 h 1227804"/>
              <a:gd name="connsiteX0" fmla="*/ 0 w 4459439"/>
              <a:gd name="connsiteY0" fmla="*/ 1256379 h 1256379"/>
              <a:gd name="connsiteX1" fmla="*/ 3510537 w 4459439"/>
              <a:gd name="connsiteY1" fmla="*/ 0 h 1256379"/>
              <a:gd name="connsiteX2" fmla="*/ 4459439 w 4459439"/>
              <a:gd name="connsiteY2" fmla="*/ 402013 h 1256379"/>
              <a:gd name="connsiteX3" fmla="*/ 0 w 4459439"/>
              <a:gd name="connsiteY3" fmla="*/ 1256379 h 1256379"/>
              <a:gd name="connsiteX0" fmla="*/ 0 w 4434039"/>
              <a:gd name="connsiteY0" fmla="*/ 1256379 h 1256379"/>
              <a:gd name="connsiteX1" fmla="*/ 3510537 w 4434039"/>
              <a:gd name="connsiteY1" fmla="*/ 0 h 1256379"/>
              <a:gd name="connsiteX2" fmla="*/ 4434039 w 4434039"/>
              <a:gd name="connsiteY2" fmla="*/ 424238 h 1256379"/>
              <a:gd name="connsiteX3" fmla="*/ 0 w 4434039"/>
              <a:gd name="connsiteY3" fmla="*/ 1256379 h 1256379"/>
              <a:gd name="connsiteX0" fmla="*/ 0 w 4443564"/>
              <a:gd name="connsiteY0" fmla="*/ 1256379 h 1256379"/>
              <a:gd name="connsiteX1" fmla="*/ 3510537 w 4443564"/>
              <a:gd name="connsiteY1" fmla="*/ 0 h 1256379"/>
              <a:gd name="connsiteX2" fmla="*/ 4443564 w 4443564"/>
              <a:gd name="connsiteY2" fmla="*/ 421063 h 1256379"/>
              <a:gd name="connsiteX3" fmla="*/ 0 w 4443564"/>
              <a:gd name="connsiteY3" fmla="*/ 1256379 h 1256379"/>
              <a:gd name="connsiteX0" fmla="*/ 0 w 4448326"/>
              <a:gd name="connsiteY0" fmla="*/ 1513554 h 1513554"/>
              <a:gd name="connsiteX1" fmla="*/ 3515299 w 4448326"/>
              <a:gd name="connsiteY1" fmla="*/ 0 h 1513554"/>
              <a:gd name="connsiteX2" fmla="*/ 4448326 w 4448326"/>
              <a:gd name="connsiteY2" fmla="*/ 421063 h 1513554"/>
              <a:gd name="connsiteX3" fmla="*/ 0 w 4448326"/>
              <a:gd name="connsiteY3" fmla="*/ 1513554 h 1513554"/>
              <a:gd name="connsiteX0" fmla="*/ 0 w 4426101"/>
              <a:gd name="connsiteY0" fmla="*/ 1513554 h 1513554"/>
              <a:gd name="connsiteX1" fmla="*/ 3515299 w 4426101"/>
              <a:gd name="connsiteY1" fmla="*/ 0 h 1513554"/>
              <a:gd name="connsiteX2" fmla="*/ 4426101 w 4426101"/>
              <a:gd name="connsiteY2" fmla="*/ 427413 h 1513554"/>
              <a:gd name="connsiteX3" fmla="*/ 0 w 4426101"/>
              <a:gd name="connsiteY3" fmla="*/ 1513554 h 1513554"/>
              <a:gd name="connsiteX0" fmla="*/ 0 w 4441976"/>
              <a:gd name="connsiteY0" fmla="*/ 1513554 h 1513554"/>
              <a:gd name="connsiteX1" fmla="*/ 3515299 w 4441976"/>
              <a:gd name="connsiteY1" fmla="*/ 0 h 1513554"/>
              <a:gd name="connsiteX2" fmla="*/ 4441976 w 4441976"/>
              <a:gd name="connsiteY2" fmla="*/ 421063 h 1513554"/>
              <a:gd name="connsiteX3" fmla="*/ 0 w 4441976"/>
              <a:gd name="connsiteY3" fmla="*/ 1513554 h 151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1976" h="1513554">
                <a:moveTo>
                  <a:pt x="0" y="1513554"/>
                </a:moveTo>
                <a:lnTo>
                  <a:pt x="3515299" y="0"/>
                </a:lnTo>
                <a:lnTo>
                  <a:pt x="4441976" y="421063"/>
                </a:lnTo>
                <a:lnTo>
                  <a:pt x="0" y="1513554"/>
                </a:lnTo>
                <a:close/>
              </a:path>
            </a:pathLst>
          </a:custGeom>
          <a:gradFill flip="none" rotWithShape="1">
            <a:gsLst>
              <a:gs pos="40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61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3D7DAB02-4126-E5B4-C60A-C505A92F4D0B}"/>
              </a:ext>
            </a:extLst>
          </p:cNvPr>
          <p:cNvSpPr/>
          <p:nvPr/>
        </p:nvSpPr>
        <p:spPr>
          <a:xfrm>
            <a:off x="6075712" y="3962484"/>
            <a:ext cx="3670874" cy="659982"/>
          </a:xfrm>
          <a:custGeom>
            <a:avLst/>
            <a:gdLst>
              <a:gd name="connsiteX0" fmla="*/ 0 w 2296471"/>
              <a:gd name="connsiteY0" fmla="*/ 1326229 h 1326229"/>
              <a:gd name="connsiteX1" fmla="*/ 314107 w 2296471"/>
              <a:gd name="connsiteY1" fmla="*/ 0 h 1326229"/>
              <a:gd name="connsiteX2" fmla="*/ 2296471 w 2296471"/>
              <a:gd name="connsiteY2" fmla="*/ 830638 h 1326229"/>
              <a:gd name="connsiteX3" fmla="*/ 0 w 2296471"/>
              <a:gd name="connsiteY3" fmla="*/ 1326229 h 1326229"/>
              <a:gd name="connsiteX0" fmla="*/ 0 w 2294089"/>
              <a:gd name="connsiteY0" fmla="*/ 1392904 h 1392904"/>
              <a:gd name="connsiteX1" fmla="*/ 311725 w 2294089"/>
              <a:gd name="connsiteY1" fmla="*/ 0 h 1392904"/>
              <a:gd name="connsiteX2" fmla="*/ 2294089 w 2294089"/>
              <a:gd name="connsiteY2" fmla="*/ 830638 h 1392904"/>
              <a:gd name="connsiteX3" fmla="*/ 0 w 2294089"/>
              <a:gd name="connsiteY3" fmla="*/ 1392904 h 1392904"/>
              <a:gd name="connsiteX0" fmla="*/ 0 w 4459439"/>
              <a:gd name="connsiteY0" fmla="*/ 1392904 h 1392904"/>
              <a:gd name="connsiteX1" fmla="*/ 311725 w 4459439"/>
              <a:gd name="connsiteY1" fmla="*/ 0 h 1392904"/>
              <a:gd name="connsiteX2" fmla="*/ 4459439 w 4459439"/>
              <a:gd name="connsiteY2" fmla="*/ 538538 h 1392904"/>
              <a:gd name="connsiteX3" fmla="*/ 0 w 4459439"/>
              <a:gd name="connsiteY3" fmla="*/ 1392904 h 1392904"/>
              <a:gd name="connsiteX0" fmla="*/ 0 w 4459439"/>
              <a:gd name="connsiteY0" fmla="*/ 1227804 h 1227804"/>
              <a:gd name="connsiteX1" fmla="*/ 3486725 w 4459439"/>
              <a:gd name="connsiteY1" fmla="*/ 0 h 1227804"/>
              <a:gd name="connsiteX2" fmla="*/ 4459439 w 4459439"/>
              <a:gd name="connsiteY2" fmla="*/ 373438 h 1227804"/>
              <a:gd name="connsiteX3" fmla="*/ 0 w 4459439"/>
              <a:gd name="connsiteY3" fmla="*/ 1227804 h 1227804"/>
              <a:gd name="connsiteX0" fmla="*/ 0 w 4459439"/>
              <a:gd name="connsiteY0" fmla="*/ 1256379 h 1256379"/>
              <a:gd name="connsiteX1" fmla="*/ 3510537 w 4459439"/>
              <a:gd name="connsiteY1" fmla="*/ 0 h 1256379"/>
              <a:gd name="connsiteX2" fmla="*/ 4459439 w 4459439"/>
              <a:gd name="connsiteY2" fmla="*/ 402013 h 1256379"/>
              <a:gd name="connsiteX3" fmla="*/ 0 w 4459439"/>
              <a:gd name="connsiteY3" fmla="*/ 1256379 h 1256379"/>
              <a:gd name="connsiteX0" fmla="*/ 0 w 4434039"/>
              <a:gd name="connsiteY0" fmla="*/ 1256379 h 1256379"/>
              <a:gd name="connsiteX1" fmla="*/ 3510537 w 4434039"/>
              <a:gd name="connsiteY1" fmla="*/ 0 h 1256379"/>
              <a:gd name="connsiteX2" fmla="*/ 4434039 w 4434039"/>
              <a:gd name="connsiteY2" fmla="*/ 424238 h 1256379"/>
              <a:gd name="connsiteX3" fmla="*/ 0 w 4434039"/>
              <a:gd name="connsiteY3" fmla="*/ 1256379 h 1256379"/>
              <a:gd name="connsiteX0" fmla="*/ 0 w 4443564"/>
              <a:gd name="connsiteY0" fmla="*/ 1256379 h 1256379"/>
              <a:gd name="connsiteX1" fmla="*/ 3510537 w 4443564"/>
              <a:gd name="connsiteY1" fmla="*/ 0 h 1256379"/>
              <a:gd name="connsiteX2" fmla="*/ 4443564 w 4443564"/>
              <a:gd name="connsiteY2" fmla="*/ 421063 h 1256379"/>
              <a:gd name="connsiteX3" fmla="*/ 0 w 4443564"/>
              <a:gd name="connsiteY3" fmla="*/ 1256379 h 1256379"/>
              <a:gd name="connsiteX0" fmla="*/ 0 w 3700614"/>
              <a:gd name="connsiteY0" fmla="*/ 1256379 h 1481513"/>
              <a:gd name="connsiteX1" fmla="*/ 3510537 w 3700614"/>
              <a:gd name="connsiteY1" fmla="*/ 0 h 1481513"/>
              <a:gd name="connsiteX2" fmla="*/ 3700614 w 3700614"/>
              <a:gd name="connsiteY2" fmla="*/ 1481513 h 1481513"/>
              <a:gd name="connsiteX3" fmla="*/ 0 w 3700614"/>
              <a:gd name="connsiteY3" fmla="*/ 1256379 h 1481513"/>
              <a:gd name="connsiteX0" fmla="*/ 0 w 3700614"/>
              <a:gd name="connsiteY0" fmla="*/ 437229 h 662363"/>
              <a:gd name="connsiteX1" fmla="*/ 3675637 w 3700614"/>
              <a:gd name="connsiteY1" fmla="*/ 0 h 662363"/>
              <a:gd name="connsiteX2" fmla="*/ 3700614 w 3700614"/>
              <a:gd name="connsiteY2" fmla="*/ 662363 h 662363"/>
              <a:gd name="connsiteX3" fmla="*/ 0 w 3700614"/>
              <a:gd name="connsiteY3" fmla="*/ 437229 h 662363"/>
              <a:gd name="connsiteX0" fmla="*/ 0 w 3710139"/>
              <a:gd name="connsiteY0" fmla="*/ 437229 h 669507"/>
              <a:gd name="connsiteX1" fmla="*/ 3675637 w 3710139"/>
              <a:gd name="connsiteY1" fmla="*/ 0 h 669507"/>
              <a:gd name="connsiteX2" fmla="*/ 3710139 w 3710139"/>
              <a:gd name="connsiteY2" fmla="*/ 669507 h 669507"/>
              <a:gd name="connsiteX3" fmla="*/ 0 w 3710139"/>
              <a:gd name="connsiteY3" fmla="*/ 437229 h 669507"/>
              <a:gd name="connsiteX0" fmla="*/ 0 w 3675637"/>
              <a:gd name="connsiteY0" fmla="*/ 437229 h 945732"/>
              <a:gd name="connsiteX1" fmla="*/ 3675637 w 3675637"/>
              <a:gd name="connsiteY1" fmla="*/ 0 h 945732"/>
              <a:gd name="connsiteX2" fmla="*/ 3643464 w 3675637"/>
              <a:gd name="connsiteY2" fmla="*/ 945732 h 945732"/>
              <a:gd name="connsiteX3" fmla="*/ 0 w 3675637"/>
              <a:gd name="connsiteY3" fmla="*/ 437229 h 945732"/>
              <a:gd name="connsiteX0" fmla="*/ 0 w 3666112"/>
              <a:gd name="connsiteY0" fmla="*/ 151479 h 659982"/>
              <a:gd name="connsiteX1" fmla="*/ 3666112 w 3666112"/>
              <a:gd name="connsiteY1" fmla="*/ 0 h 659982"/>
              <a:gd name="connsiteX2" fmla="*/ 3643464 w 3666112"/>
              <a:gd name="connsiteY2" fmla="*/ 659982 h 659982"/>
              <a:gd name="connsiteX3" fmla="*/ 0 w 3666112"/>
              <a:gd name="connsiteY3" fmla="*/ 151479 h 659982"/>
              <a:gd name="connsiteX0" fmla="*/ 0 w 3670874"/>
              <a:gd name="connsiteY0" fmla="*/ 399129 h 659982"/>
              <a:gd name="connsiteX1" fmla="*/ 3670874 w 3670874"/>
              <a:gd name="connsiteY1" fmla="*/ 0 h 659982"/>
              <a:gd name="connsiteX2" fmla="*/ 3648226 w 3670874"/>
              <a:gd name="connsiteY2" fmla="*/ 659982 h 659982"/>
              <a:gd name="connsiteX3" fmla="*/ 0 w 3670874"/>
              <a:gd name="connsiteY3" fmla="*/ 399129 h 659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0874" h="659982">
                <a:moveTo>
                  <a:pt x="0" y="399129"/>
                </a:moveTo>
                <a:lnTo>
                  <a:pt x="3670874" y="0"/>
                </a:lnTo>
                <a:lnTo>
                  <a:pt x="3648226" y="659982"/>
                </a:lnTo>
                <a:lnTo>
                  <a:pt x="0" y="399129"/>
                </a:lnTo>
                <a:close/>
              </a:path>
            </a:pathLst>
          </a:custGeom>
          <a:gradFill flip="none" rotWithShape="1">
            <a:gsLst>
              <a:gs pos="47000">
                <a:schemeClr val="accent1">
                  <a:lumMod val="20000"/>
                  <a:lumOff val="80000"/>
                  <a:alpha val="6000"/>
                </a:schemeClr>
              </a:gs>
              <a:gs pos="100000">
                <a:schemeClr val="accent1">
                  <a:lumMod val="60000"/>
                  <a:lumOff val="40000"/>
                  <a:alpha val="3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1D303DC6-3944-09DC-1FAB-3583B2E63852}"/>
              </a:ext>
            </a:extLst>
          </p:cNvPr>
          <p:cNvSpPr/>
          <p:nvPr/>
        </p:nvSpPr>
        <p:spPr>
          <a:xfrm>
            <a:off x="6070948" y="4131552"/>
            <a:ext cx="1508699" cy="559969"/>
          </a:xfrm>
          <a:custGeom>
            <a:avLst/>
            <a:gdLst>
              <a:gd name="connsiteX0" fmla="*/ 0 w 2296471"/>
              <a:gd name="connsiteY0" fmla="*/ 1326229 h 1326229"/>
              <a:gd name="connsiteX1" fmla="*/ 314107 w 2296471"/>
              <a:gd name="connsiteY1" fmla="*/ 0 h 1326229"/>
              <a:gd name="connsiteX2" fmla="*/ 2296471 w 2296471"/>
              <a:gd name="connsiteY2" fmla="*/ 830638 h 1326229"/>
              <a:gd name="connsiteX3" fmla="*/ 0 w 2296471"/>
              <a:gd name="connsiteY3" fmla="*/ 1326229 h 1326229"/>
              <a:gd name="connsiteX0" fmla="*/ 0 w 2294089"/>
              <a:gd name="connsiteY0" fmla="*/ 1392904 h 1392904"/>
              <a:gd name="connsiteX1" fmla="*/ 311725 w 2294089"/>
              <a:gd name="connsiteY1" fmla="*/ 0 h 1392904"/>
              <a:gd name="connsiteX2" fmla="*/ 2294089 w 2294089"/>
              <a:gd name="connsiteY2" fmla="*/ 830638 h 1392904"/>
              <a:gd name="connsiteX3" fmla="*/ 0 w 2294089"/>
              <a:gd name="connsiteY3" fmla="*/ 1392904 h 1392904"/>
              <a:gd name="connsiteX0" fmla="*/ 0 w 4459439"/>
              <a:gd name="connsiteY0" fmla="*/ 1392904 h 1392904"/>
              <a:gd name="connsiteX1" fmla="*/ 311725 w 4459439"/>
              <a:gd name="connsiteY1" fmla="*/ 0 h 1392904"/>
              <a:gd name="connsiteX2" fmla="*/ 4459439 w 4459439"/>
              <a:gd name="connsiteY2" fmla="*/ 538538 h 1392904"/>
              <a:gd name="connsiteX3" fmla="*/ 0 w 4459439"/>
              <a:gd name="connsiteY3" fmla="*/ 1392904 h 1392904"/>
              <a:gd name="connsiteX0" fmla="*/ 0 w 4459439"/>
              <a:gd name="connsiteY0" fmla="*/ 1227804 h 1227804"/>
              <a:gd name="connsiteX1" fmla="*/ 3486725 w 4459439"/>
              <a:gd name="connsiteY1" fmla="*/ 0 h 1227804"/>
              <a:gd name="connsiteX2" fmla="*/ 4459439 w 4459439"/>
              <a:gd name="connsiteY2" fmla="*/ 373438 h 1227804"/>
              <a:gd name="connsiteX3" fmla="*/ 0 w 4459439"/>
              <a:gd name="connsiteY3" fmla="*/ 1227804 h 1227804"/>
              <a:gd name="connsiteX0" fmla="*/ 0 w 4459439"/>
              <a:gd name="connsiteY0" fmla="*/ 1256379 h 1256379"/>
              <a:gd name="connsiteX1" fmla="*/ 3510537 w 4459439"/>
              <a:gd name="connsiteY1" fmla="*/ 0 h 1256379"/>
              <a:gd name="connsiteX2" fmla="*/ 4459439 w 4459439"/>
              <a:gd name="connsiteY2" fmla="*/ 402013 h 1256379"/>
              <a:gd name="connsiteX3" fmla="*/ 0 w 4459439"/>
              <a:gd name="connsiteY3" fmla="*/ 1256379 h 1256379"/>
              <a:gd name="connsiteX0" fmla="*/ 0 w 4434039"/>
              <a:gd name="connsiteY0" fmla="*/ 1256379 h 1256379"/>
              <a:gd name="connsiteX1" fmla="*/ 3510537 w 4434039"/>
              <a:gd name="connsiteY1" fmla="*/ 0 h 1256379"/>
              <a:gd name="connsiteX2" fmla="*/ 4434039 w 4434039"/>
              <a:gd name="connsiteY2" fmla="*/ 424238 h 1256379"/>
              <a:gd name="connsiteX3" fmla="*/ 0 w 4434039"/>
              <a:gd name="connsiteY3" fmla="*/ 1256379 h 1256379"/>
              <a:gd name="connsiteX0" fmla="*/ 0 w 4443564"/>
              <a:gd name="connsiteY0" fmla="*/ 1256379 h 1256379"/>
              <a:gd name="connsiteX1" fmla="*/ 3510537 w 4443564"/>
              <a:gd name="connsiteY1" fmla="*/ 0 h 1256379"/>
              <a:gd name="connsiteX2" fmla="*/ 4443564 w 4443564"/>
              <a:gd name="connsiteY2" fmla="*/ 421063 h 1256379"/>
              <a:gd name="connsiteX3" fmla="*/ 0 w 4443564"/>
              <a:gd name="connsiteY3" fmla="*/ 1256379 h 1256379"/>
              <a:gd name="connsiteX0" fmla="*/ 0 w 3700614"/>
              <a:gd name="connsiteY0" fmla="*/ 1256379 h 1481513"/>
              <a:gd name="connsiteX1" fmla="*/ 3510537 w 3700614"/>
              <a:gd name="connsiteY1" fmla="*/ 0 h 1481513"/>
              <a:gd name="connsiteX2" fmla="*/ 3700614 w 3700614"/>
              <a:gd name="connsiteY2" fmla="*/ 1481513 h 1481513"/>
              <a:gd name="connsiteX3" fmla="*/ 0 w 3700614"/>
              <a:gd name="connsiteY3" fmla="*/ 1256379 h 1481513"/>
              <a:gd name="connsiteX0" fmla="*/ 0 w 3700614"/>
              <a:gd name="connsiteY0" fmla="*/ 437229 h 662363"/>
              <a:gd name="connsiteX1" fmla="*/ 3675637 w 3700614"/>
              <a:gd name="connsiteY1" fmla="*/ 0 h 662363"/>
              <a:gd name="connsiteX2" fmla="*/ 3700614 w 3700614"/>
              <a:gd name="connsiteY2" fmla="*/ 662363 h 662363"/>
              <a:gd name="connsiteX3" fmla="*/ 0 w 3700614"/>
              <a:gd name="connsiteY3" fmla="*/ 437229 h 662363"/>
              <a:gd name="connsiteX0" fmla="*/ 0 w 3710139"/>
              <a:gd name="connsiteY0" fmla="*/ 437229 h 669507"/>
              <a:gd name="connsiteX1" fmla="*/ 3675637 w 3710139"/>
              <a:gd name="connsiteY1" fmla="*/ 0 h 669507"/>
              <a:gd name="connsiteX2" fmla="*/ 3710139 w 3710139"/>
              <a:gd name="connsiteY2" fmla="*/ 669507 h 669507"/>
              <a:gd name="connsiteX3" fmla="*/ 0 w 3710139"/>
              <a:gd name="connsiteY3" fmla="*/ 437229 h 669507"/>
              <a:gd name="connsiteX0" fmla="*/ 0 w 3675637"/>
              <a:gd name="connsiteY0" fmla="*/ 437229 h 1536282"/>
              <a:gd name="connsiteX1" fmla="*/ 3675637 w 3675637"/>
              <a:gd name="connsiteY1" fmla="*/ 0 h 1536282"/>
              <a:gd name="connsiteX2" fmla="*/ 3191027 w 3675637"/>
              <a:gd name="connsiteY2" fmla="*/ 1536282 h 1536282"/>
              <a:gd name="connsiteX3" fmla="*/ 0 w 3675637"/>
              <a:gd name="connsiteY3" fmla="*/ 437229 h 1536282"/>
              <a:gd name="connsiteX0" fmla="*/ 0 w 4066162"/>
              <a:gd name="connsiteY0" fmla="*/ 0 h 1099053"/>
              <a:gd name="connsiteX1" fmla="*/ 4066162 w 4066162"/>
              <a:gd name="connsiteY1" fmla="*/ 701009 h 1099053"/>
              <a:gd name="connsiteX2" fmla="*/ 3191027 w 4066162"/>
              <a:gd name="connsiteY2" fmla="*/ 1099053 h 1099053"/>
              <a:gd name="connsiteX3" fmla="*/ 0 w 4066162"/>
              <a:gd name="connsiteY3" fmla="*/ 0 h 1099053"/>
              <a:gd name="connsiteX0" fmla="*/ 0 w 4092356"/>
              <a:gd name="connsiteY0" fmla="*/ 0 h 1099053"/>
              <a:gd name="connsiteX1" fmla="*/ 4092356 w 4092356"/>
              <a:gd name="connsiteY1" fmla="*/ 693865 h 1099053"/>
              <a:gd name="connsiteX2" fmla="*/ 3191027 w 4092356"/>
              <a:gd name="connsiteY2" fmla="*/ 1099053 h 1099053"/>
              <a:gd name="connsiteX3" fmla="*/ 0 w 4092356"/>
              <a:gd name="connsiteY3" fmla="*/ 0 h 1099053"/>
              <a:gd name="connsiteX0" fmla="*/ 0 w 4092356"/>
              <a:gd name="connsiteY0" fmla="*/ 0 h 1122865"/>
              <a:gd name="connsiteX1" fmla="*/ 4092356 w 4092356"/>
              <a:gd name="connsiteY1" fmla="*/ 693865 h 1122865"/>
              <a:gd name="connsiteX2" fmla="*/ 3200552 w 4092356"/>
              <a:gd name="connsiteY2" fmla="*/ 1122865 h 1122865"/>
              <a:gd name="connsiteX3" fmla="*/ 0 w 4092356"/>
              <a:gd name="connsiteY3" fmla="*/ 0 h 1122865"/>
              <a:gd name="connsiteX0" fmla="*/ 0 w 4092356"/>
              <a:gd name="connsiteY0" fmla="*/ 0 h 1127627"/>
              <a:gd name="connsiteX1" fmla="*/ 4092356 w 4092356"/>
              <a:gd name="connsiteY1" fmla="*/ 693865 h 1127627"/>
              <a:gd name="connsiteX2" fmla="*/ 3179121 w 4092356"/>
              <a:gd name="connsiteY2" fmla="*/ 1127627 h 1127627"/>
              <a:gd name="connsiteX3" fmla="*/ 0 w 4092356"/>
              <a:gd name="connsiteY3" fmla="*/ 0 h 1127627"/>
              <a:gd name="connsiteX0" fmla="*/ 0 w 4092356"/>
              <a:gd name="connsiteY0" fmla="*/ 0 h 693865"/>
              <a:gd name="connsiteX1" fmla="*/ 4092356 w 4092356"/>
              <a:gd name="connsiteY1" fmla="*/ 693865 h 693865"/>
              <a:gd name="connsiteX2" fmla="*/ 1471765 w 4092356"/>
              <a:gd name="connsiteY2" fmla="*/ 577558 h 693865"/>
              <a:gd name="connsiteX3" fmla="*/ 0 w 4092356"/>
              <a:gd name="connsiteY3" fmla="*/ 0 h 693865"/>
              <a:gd name="connsiteX0" fmla="*/ 0 w 2708849"/>
              <a:gd name="connsiteY0" fmla="*/ 0 h 577558"/>
              <a:gd name="connsiteX1" fmla="*/ 2708849 w 2708849"/>
              <a:gd name="connsiteY1" fmla="*/ 15208 h 577558"/>
              <a:gd name="connsiteX2" fmla="*/ 1471765 w 2708849"/>
              <a:gd name="connsiteY2" fmla="*/ 577558 h 577558"/>
              <a:gd name="connsiteX3" fmla="*/ 0 w 2708849"/>
              <a:gd name="connsiteY3" fmla="*/ 0 h 577558"/>
              <a:gd name="connsiteX0" fmla="*/ 0 w 2718374"/>
              <a:gd name="connsiteY0" fmla="*/ 234823 h 562350"/>
              <a:gd name="connsiteX1" fmla="*/ 2718374 w 2718374"/>
              <a:gd name="connsiteY1" fmla="*/ 0 h 562350"/>
              <a:gd name="connsiteX2" fmla="*/ 1481290 w 2718374"/>
              <a:gd name="connsiteY2" fmla="*/ 562350 h 562350"/>
              <a:gd name="connsiteX3" fmla="*/ 0 w 2718374"/>
              <a:gd name="connsiteY3" fmla="*/ 234823 h 562350"/>
              <a:gd name="connsiteX0" fmla="*/ 0 w 1508699"/>
              <a:gd name="connsiteY0" fmla="*/ 232442 h 559969"/>
              <a:gd name="connsiteX1" fmla="*/ 1508699 w 1508699"/>
              <a:gd name="connsiteY1" fmla="*/ 0 h 559969"/>
              <a:gd name="connsiteX2" fmla="*/ 1481290 w 1508699"/>
              <a:gd name="connsiteY2" fmla="*/ 559969 h 559969"/>
              <a:gd name="connsiteX3" fmla="*/ 0 w 1508699"/>
              <a:gd name="connsiteY3" fmla="*/ 232442 h 55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8699" h="559969">
                <a:moveTo>
                  <a:pt x="0" y="232442"/>
                </a:moveTo>
                <a:lnTo>
                  <a:pt x="1508699" y="0"/>
                </a:lnTo>
                <a:lnTo>
                  <a:pt x="1481290" y="559969"/>
                </a:lnTo>
                <a:lnTo>
                  <a:pt x="0" y="232442"/>
                </a:lnTo>
                <a:close/>
              </a:path>
            </a:pathLst>
          </a:custGeom>
          <a:gradFill flip="none" rotWithShape="1">
            <a:gsLst>
              <a:gs pos="15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3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80B918B2-0AFD-5C61-3889-63FF67AC7A34}"/>
              </a:ext>
            </a:extLst>
          </p:cNvPr>
          <p:cNvSpPr/>
          <p:nvPr/>
        </p:nvSpPr>
        <p:spPr>
          <a:xfrm>
            <a:off x="5070768" y="5256692"/>
            <a:ext cx="2019300" cy="918576"/>
          </a:xfrm>
          <a:prstGeom prst="roundRect">
            <a:avLst>
              <a:gd name="adj" fmla="val 6297"/>
            </a:avLst>
          </a:prstGeom>
          <a:gradFill>
            <a:gsLst>
              <a:gs pos="12000">
                <a:schemeClr val="accent2">
                  <a:lumMod val="88000"/>
                </a:schemeClr>
              </a:gs>
              <a:gs pos="88000">
                <a:schemeClr val="accent1">
                  <a:lumMod val="88000"/>
                  <a:lumOff val="12000"/>
                </a:schemeClr>
              </a:gs>
            </a:gsLst>
            <a:lin ang="13500000" scaled="1"/>
          </a:gradFill>
          <a:ln>
            <a:noFill/>
          </a:ln>
          <a:effectLst>
            <a:outerShdw blurRad="2667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E8AE15C3-10AA-BB22-57E4-0A60EE129E87}"/>
              </a:ext>
            </a:extLst>
          </p:cNvPr>
          <p:cNvSpPr/>
          <p:nvPr/>
        </p:nvSpPr>
        <p:spPr>
          <a:xfrm>
            <a:off x="6398712" y="2658043"/>
            <a:ext cx="2019300" cy="918576"/>
          </a:xfrm>
          <a:prstGeom prst="roundRect">
            <a:avLst>
              <a:gd name="adj" fmla="val 6297"/>
            </a:avLst>
          </a:prstGeom>
          <a:gradFill>
            <a:gsLst>
              <a:gs pos="12000">
                <a:schemeClr val="accent2">
                  <a:lumMod val="88000"/>
                </a:schemeClr>
              </a:gs>
              <a:gs pos="88000">
                <a:schemeClr val="accent1">
                  <a:lumMod val="88000"/>
                  <a:lumOff val="12000"/>
                </a:schemeClr>
              </a:gs>
            </a:gsLst>
            <a:lin ang="13500000" scaled="1"/>
          </a:gradFill>
          <a:ln>
            <a:noFill/>
          </a:ln>
          <a:effectLst>
            <a:outerShdw blurRad="2667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F057C6C4-02D0-5AED-4BFB-B9F3640F4019}"/>
              </a:ext>
            </a:extLst>
          </p:cNvPr>
          <p:cNvSpPr/>
          <p:nvPr/>
        </p:nvSpPr>
        <p:spPr>
          <a:xfrm>
            <a:off x="9701410" y="3961343"/>
            <a:ext cx="1481790" cy="674063"/>
          </a:xfrm>
          <a:prstGeom prst="roundRect">
            <a:avLst>
              <a:gd name="adj" fmla="val 6297"/>
            </a:avLst>
          </a:prstGeom>
          <a:gradFill>
            <a:gsLst>
              <a:gs pos="0">
                <a:schemeClr val="accent2">
                  <a:lumMod val="75000"/>
                </a:schemeClr>
              </a:gs>
              <a:gs pos="88000">
                <a:schemeClr val="accent2">
                  <a:lumMod val="40000"/>
                  <a:lumOff val="60000"/>
                </a:schemeClr>
              </a:gs>
            </a:gsLst>
            <a:lin ang="13500000" scaled="1"/>
          </a:gradFill>
          <a:ln>
            <a:noFill/>
          </a:ln>
          <a:effectLst>
            <a:outerShdw blurRad="2667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A4C7BFDF-E21C-41A2-B33A-DE80B5463C19}"/>
              </a:ext>
            </a:extLst>
          </p:cNvPr>
          <p:cNvSpPr/>
          <p:nvPr/>
        </p:nvSpPr>
        <p:spPr>
          <a:xfrm>
            <a:off x="1270410" y="4025505"/>
            <a:ext cx="1366721" cy="621718"/>
          </a:xfrm>
          <a:prstGeom prst="roundRect">
            <a:avLst>
              <a:gd name="adj" fmla="val 6297"/>
            </a:avLst>
          </a:prstGeom>
          <a:gradFill>
            <a:gsLst>
              <a:gs pos="0">
                <a:schemeClr val="accent2">
                  <a:lumMod val="75000"/>
                </a:schemeClr>
              </a:gs>
              <a:gs pos="88000">
                <a:schemeClr val="accent2">
                  <a:lumMod val="40000"/>
                  <a:lumOff val="60000"/>
                </a:schemeClr>
              </a:gs>
            </a:gsLst>
            <a:lin ang="13500000" scaled="1"/>
          </a:gradFill>
          <a:ln>
            <a:noFill/>
          </a:ln>
          <a:effectLst>
            <a:outerShdw blurRad="2667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AA69FA6-C8F3-ABE0-24C1-AB08A370EF47}"/>
              </a:ext>
            </a:extLst>
          </p:cNvPr>
          <p:cNvSpPr/>
          <p:nvPr/>
        </p:nvSpPr>
        <p:spPr>
          <a:xfrm>
            <a:off x="7539386" y="4126519"/>
            <a:ext cx="1273628" cy="579370"/>
          </a:xfrm>
          <a:prstGeom prst="roundRect">
            <a:avLst>
              <a:gd name="adj" fmla="val 6297"/>
            </a:avLst>
          </a:prstGeom>
          <a:gradFill>
            <a:gsLst>
              <a:gs pos="12000">
                <a:schemeClr val="accent1"/>
              </a:gs>
              <a:gs pos="88000">
                <a:schemeClr val="accent1">
                  <a:lumMod val="40000"/>
                  <a:lumOff val="60000"/>
                </a:schemeClr>
              </a:gs>
            </a:gsLst>
            <a:lin ang="13500000" scaled="1"/>
          </a:gradFill>
          <a:ln>
            <a:noFill/>
          </a:ln>
          <a:effectLst>
            <a:outerShdw blurRad="2667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E544E09B-A5F9-D6FA-78DF-0BF1730D5B2B}"/>
              </a:ext>
            </a:extLst>
          </p:cNvPr>
          <p:cNvSpPr/>
          <p:nvPr/>
        </p:nvSpPr>
        <p:spPr>
          <a:xfrm>
            <a:off x="9093330" y="5137391"/>
            <a:ext cx="1098052" cy="499501"/>
          </a:xfrm>
          <a:prstGeom prst="roundRect">
            <a:avLst>
              <a:gd name="adj" fmla="val 6297"/>
            </a:avLst>
          </a:prstGeom>
          <a:gradFill>
            <a:gsLst>
              <a:gs pos="12000">
                <a:schemeClr val="accent1"/>
              </a:gs>
              <a:gs pos="88000">
                <a:schemeClr val="accent1">
                  <a:lumMod val="40000"/>
                  <a:lumOff val="60000"/>
                </a:schemeClr>
              </a:gs>
            </a:gsLst>
            <a:lin ang="13500000" scaled="1"/>
          </a:gradFill>
          <a:ln>
            <a:noFill/>
          </a:ln>
          <a:effectLst>
            <a:outerShdw blurRad="2667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59C49897-1904-9B05-A463-04A60CD72AF6}"/>
              </a:ext>
            </a:extLst>
          </p:cNvPr>
          <p:cNvSpPr/>
          <p:nvPr/>
        </p:nvSpPr>
        <p:spPr>
          <a:xfrm>
            <a:off x="2875664" y="5166203"/>
            <a:ext cx="1034715" cy="470689"/>
          </a:xfrm>
          <a:prstGeom prst="roundRect">
            <a:avLst>
              <a:gd name="adj" fmla="val 6297"/>
            </a:avLst>
          </a:prstGeom>
          <a:gradFill>
            <a:gsLst>
              <a:gs pos="12000">
                <a:schemeClr val="accent1"/>
              </a:gs>
              <a:gs pos="88000">
                <a:schemeClr val="accent1">
                  <a:lumMod val="40000"/>
                  <a:lumOff val="60000"/>
                </a:schemeClr>
              </a:gs>
            </a:gsLst>
            <a:lin ang="13500000" scaled="1"/>
          </a:gradFill>
          <a:ln>
            <a:noFill/>
          </a:ln>
          <a:effectLst>
            <a:outerShdw blurRad="2667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6DA668E0-E5E0-DC69-B7B4-C27D107F8088}"/>
              </a:ext>
            </a:extLst>
          </p:cNvPr>
          <p:cNvSpPr/>
          <p:nvPr/>
        </p:nvSpPr>
        <p:spPr>
          <a:xfrm>
            <a:off x="2493149" y="2761355"/>
            <a:ext cx="1138738" cy="518009"/>
          </a:xfrm>
          <a:prstGeom prst="roundRect">
            <a:avLst>
              <a:gd name="adj" fmla="val 6297"/>
            </a:avLst>
          </a:prstGeom>
          <a:gradFill>
            <a:gsLst>
              <a:gs pos="12000">
                <a:schemeClr val="accent1"/>
              </a:gs>
              <a:gs pos="88000">
                <a:schemeClr val="accent1">
                  <a:lumMod val="40000"/>
                  <a:lumOff val="60000"/>
                </a:schemeClr>
              </a:gs>
            </a:gsLst>
            <a:lin ang="13500000" scaled="1"/>
          </a:gradFill>
          <a:ln>
            <a:noFill/>
          </a:ln>
          <a:effectLst>
            <a:outerShdw blurRad="2667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34EE4F55-4230-D4B9-2E5C-AFA443CC43F5}"/>
              </a:ext>
            </a:extLst>
          </p:cNvPr>
          <p:cNvSpPr/>
          <p:nvPr/>
        </p:nvSpPr>
        <p:spPr>
          <a:xfrm>
            <a:off x="9562424" y="2853798"/>
            <a:ext cx="967803" cy="440251"/>
          </a:xfrm>
          <a:prstGeom prst="roundRect">
            <a:avLst>
              <a:gd name="adj" fmla="val 6297"/>
            </a:avLst>
          </a:prstGeom>
          <a:gradFill>
            <a:gsLst>
              <a:gs pos="12000">
                <a:schemeClr val="accent1"/>
              </a:gs>
              <a:gs pos="88000">
                <a:schemeClr val="accent1">
                  <a:lumMod val="40000"/>
                  <a:lumOff val="60000"/>
                </a:schemeClr>
              </a:gs>
            </a:gsLst>
            <a:lin ang="13500000" scaled="1"/>
          </a:gradFill>
          <a:ln>
            <a:noFill/>
          </a:ln>
          <a:effectLst>
            <a:outerShdw blurRad="2667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F0D76712-66E9-D1A9-6C9A-999A01843749}"/>
              </a:ext>
            </a:extLst>
          </p:cNvPr>
          <p:cNvSpPr/>
          <p:nvPr/>
        </p:nvSpPr>
        <p:spPr>
          <a:xfrm>
            <a:off x="3624985" y="3758165"/>
            <a:ext cx="1481790" cy="674063"/>
          </a:xfrm>
          <a:prstGeom prst="roundRect">
            <a:avLst>
              <a:gd name="adj" fmla="val 6297"/>
            </a:avLst>
          </a:prstGeom>
          <a:gradFill>
            <a:gsLst>
              <a:gs pos="0">
                <a:schemeClr val="accent2">
                  <a:lumMod val="75000"/>
                </a:schemeClr>
              </a:gs>
              <a:gs pos="88000">
                <a:schemeClr val="accent2">
                  <a:lumMod val="40000"/>
                  <a:lumOff val="60000"/>
                </a:schemeClr>
              </a:gs>
            </a:gsLst>
            <a:lin ang="13500000" scaled="1"/>
          </a:gradFill>
          <a:ln>
            <a:noFill/>
          </a:ln>
          <a:effectLst>
            <a:outerShdw blurRad="2667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0826529-3F08-805E-2527-599C1C9A2D5A}"/>
              </a:ext>
            </a:extLst>
          </p:cNvPr>
          <p:cNvGrpSpPr/>
          <p:nvPr/>
        </p:nvGrpSpPr>
        <p:grpSpPr>
          <a:xfrm>
            <a:off x="789069" y="2743009"/>
            <a:ext cx="10613863" cy="3589831"/>
            <a:chOff x="789069" y="2743009"/>
            <a:chExt cx="10613863" cy="3589831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701775D2-2CC4-6544-A24B-BE6F7A64359C}"/>
                </a:ext>
              </a:extLst>
            </p:cNvPr>
            <p:cNvSpPr/>
            <p:nvPr/>
          </p:nvSpPr>
          <p:spPr>
            <a:xfrm>
              <a:off x="4637696" y="2743009"/>
              <a:ext cx="569369" cy="259005"/>
            </a:xfrm>
            <a:prstGeom prst="roundRect">
              <a:avLst>
                <a:gd name="adj" fmla="val 6297"/>
              </a:avLst>
            </a:prstGeom>
            <a:solidFill>
              <a:schemeClr val="accent1">
                <a:alpha val="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D8043B55-47EC-E107-EF3B-5A2203FFD849}"/>
                </a:ext>
              </a:extLst>
            </p:cNvPr>
            <p:cNvSpPr/>
            <p:nvPr/>
          </p:nvSpPr>
          <p:spPr>
            <a:xfrm>
              <a:off x="5313444" y="3232220"/>
              <a:ext cx="286673" cy="130407"/>
            </a:xfrm>
            <a:prstGeom prst="roundRect">
              <a:avLst>
                <a:gd name="adj" fmla="val 6297"/>
              </a:avLst>
            </a:prstGeom>
            <a:solidFill>
              <a:schemeClr val="accent1">
                <a:alpha val="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035F650F-0A6E-3E81-03C5-5A6E0F393CA3}"/>
                </a:ext>
              </a:extLst>
            </p:cNvPr>
            <p:cNvSpPr/>
            <p:nvPr/>
          </p:nvSpPr>
          <p:spPr>
            <a:xfrm>
              <a:off x="1426504" y="3279364"/>
              <a:ext cx="433288" cy="197102"/>
            </a:xfrm>
            <a:prstGeom prst="roundRect">
              <a:avLst>
                <a:gd name="adj" fmla="val 6297"/>
              </a:avLst>
            </a:prstGeom>
            <a:solidFill>
              <a:schemeClr val="accent1">
                <a:alpha val="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618685C1-96E8-8E3A-BC92-C3844C518A7E}"/>
                </a:ext>
              </a:extLst>
            </p:cNvPr>
            <p:cNvSpPr/>
            <p:nvPr/>
          </p:nvSpPr>
          <p:spPr>
            <a:xfrm>
              <a:off x="1647108" y="5117192"/>
              <a:ext cx="613324" cy="279000"/>
            </a:xfrm>
            <a:prstGeom prst="roundRect">
              <a:avLst>
                <a:gd name="adj" fmla="val 6297"/>
              </a:avLst>
            </a:prstGeom>
            <a:solidFill>
              <a:schemeClr val="accent1">
                <a:alpha val="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70B9F889-2BF3-43FA-961A-2C356B17E2F0}"/>
                </a:ext>
              </a:extLst>
            </p:cNvPr>
            <p:cNvSpPr/>
            <p:nvPr/>
          </p:nvSpPr>
          <p:spPr>
            <a:xfrm>
              <a:off x="789069" y="5509199"/>
              <a:ext cx="286673" cy="130407"/>
            </a:xfrm>
            <a:prstGeom prst="roundRect">
              <a:avLst>
                <a:gd name="adj" fmla="val 6297"/>
              </a:avLst>
            </a:prstGeom>
            <a:solidFill>
              <a:schemeClr val="accent1">
                <a:alpha val="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CAAF6CAF-510A-BD48-B8F3-2B85D84B7CCA}"/>
                </a:ext>
              </a:extLst>
            </p:cNvPr>
            <p:cNvSpPr/>
            <p:nvPr/>
          </p:nvSpPr>
          <p:spPr>
            <a:xfrm>
              <a:off x="10963467" y="5227119"/>
              <a:ext cx="439465" cy="199912"/>
            </a:xfrm>
            <a:prstGeom prst="roundRect">
              <a:avLst>
                <a:gd name="adj" fmla="val 6297"/>
              </a:avLst>
            </a:prstGeom>
            <a:solidFill>
              <a:schemeClr val="accent1">
                <a:alpha val="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224A6E47-AD88-1FFE-6BD4-55EFC22DD71A}"/>
                </a:ext>
              </a:extLst>
            </p:cNvPr>
            <p:cNvSpPr/>
            <p:nvPr/>
          </p:nvSpPr>
          <p:spPr>
            <a:xfrm>
              <a:off x="10373230" y="5954649"/>
              <a:ext cx="286673" cy="130407"/>
            </a:xfrm>
            <a:prstGeom prst="roundRect">
              <a:avLst>
                <a:gd name="adj" fmla="val 6297"/>
              </a:avLst>
            </a:prstGeom>
            <a:solidFill>
              <a:schemeClr val="accent1">
                <a:alpha val="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3" name="矩形: 圆角 32">
              <a:extLst>
                <a:ext uri="{FF2B5EF4-FFF2-40B4-BE49-F238E27FC236}">
                  <a16:creationId xmlns:a16="http://schemas.microsoft.com/office/drawing/2014/main" id="{3DAF183F-B145-F129-097E-6F106274B1C6}"/>
                </a:ext>
              </a:extLst>
            </p:cNvPr>
            <p:cNvSpPr/>
            <p:nvPr/>
          </p:nvSpPr>
          <p:spPr>
            <a:xfrm>
              <a:off x="3418373" y="6135738"/>
              <a:ext cx="433288" cy="197102"/>
            </a:xfrm>
            <a:prstGeom prst="roundRect">
              <a:avLst>
                <a:gd name="adj" fmla="val 6297"/>
              </a:avLst>
            </a:prstGeom>
            <a:solidFill>
              <a:schemeClr val="accent1">
                <a:alpha val="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4E03DB1F-A5D0-B205-AEB9-0B1E05034BD4}"/>
                </a:ext>
              </a:extLst>
            </p:cNvPr>
            <p:cNvSpPr/>
            <p:nvPr/>
          </p:nvSpPr>
          <p:spPr>
            <a:xfrm>
              <a:off x="7817169" y="5574402"/>
              <a:ext cx="433288" cy="197102"/>
            </a:xfrm>
            <a:prstGeom prst="roundRect">
              <a:avLst>
                <a:gd name="adj" fmla="val 6297"/>
              </a:avLst>
            </a:prstGeom>
            <a:solidFill>
              <a:schemeClr val="accent1">
                <a:alpha val="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2B8369AE-D242-F4F6-DDC2-A33793DF73C9}"/>
                </a:ext>
              </a:extLst>
            </p:cNvPr>
            <p:cNvSpPr/>
            <p:nvPr/>
          </p:nvSpPr>
          <p:spPr>
            <a:xfrm>
              <a:off x="8637229" y="3813857"/>
              <a:ext cx="286673" cy="130407"/>
            </a:xfrm>
            <a:prstGeom prst="roundRect">
              <a:avLst>
                <a:gd name="adj" fmla="val 6297"/>
              </a:avLst>
            </a:prstGeom>
            <a:solidFill>
              <a:schemeClr val="accent1">
                <a:alpha val="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id="{8955AAB1-B9E5-20F5-3352-AB31C97BC6F5}"/>
                </a:ext>
              </a:extLst>
            </p:cNvPr>
            <p:cNvSpPr/>
            <p:nvPr/>
          </p:nvSpPr>
          <p:spPr>
            <a:xfrm>
              <a:off x="10716632" y="3432086"/>
              <a:ext cx="286673" cy="130407"/>
            </a:xfrm>
            <a:prstGeom prst="roundRect">
              <a:avLst>
                <a:gd name="adj" fmla="val 6297"/>
              </a:avLst>
            </a:prstGeom>
            <a:solidFill>
              <a:schemeClr val="accent1">
                <a:alpha val="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51" name="图片 50">
            <a:hlinkClick r:id="rId2"/>
            <a:extLst>
              <a:ext uri="{FF2B5EF4-FFF2-40B4-BE49-F238E27FC236}">
                <a16:creationId xmlns:a16="http://schemas.microsoft.com/office/drawing/2014/main" id="{83DD6091-899B-A71C-8C25-EE60AA571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18" y="5609060"/>
            <a:ext cx="1620000" cy="213840"/>
          </a:xfrm>
          <a:prstGeom prst="rect">
            <a:avLst/>
          </a:prstGeom>
        </p:spPr>
      </p:pic>
      <p:pic>
        <p:nvPicPr>
          <p:cNvPr id="52" name="图片 51">
            <a:hlinkClick r:id="rId2"/>
            <a:extLst>
              <a:ext uri="{FF2B5EF4-FFF2-40B4-BE49-F238E27FC236}">
                <a16:creationId xmlns:a16="http://schemas.microsoft.com/office/drawing/2014/main" id="{D842E07A-C5A5-7F25-84D9-AD3B0B608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179" y="3009331"/>
            <a:ext cx="1636366" cy="216000"/>
          </a:xfrm>
          <a:prstGeom prst="rect">
            <a:avLst/>
          </a:prstGeom>
        </p:spPr>
      </p:pic>
      <p:pic>
        <p:nvPicPr>
          <p:cNvPr id="53" name="图片 52">
            <a:hlinkClick r:id="rId2"/>
            <a:extLst>
              <a:ext uri="{FF2B5EF4-FFF2-40B4-BE49-F238E27FC236}">
                <a16:creationId xmlns:a16="http://schemas.microsoft.com/office/drawing/2014/main" id="{B0F4E2AE-B85A-A88A-A322-CDBAC6C2B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305" y="4215214"/>
            <a:ext cx="1260000" cy="166320"/>
          </a:xfrm>
          <a:prstGeom prst="rect">
            <a:avLst/>
          </a:prstGeom>
        </p:spPr>
      </p:pic>
      <p:pic>
        <p:nvPicPr>
          <p:cNvPr id="54" name="图片 53">
            <a:hlinkClick r:id="rId2"/>
            <a:extLst>
              <a:ext uri="{FF2B5EF4-FFF2-40B4-BE49-F238E27FC236}">
                <a16:creationId xmlns:a16="http://schemas.microsoft.com/office/drawing/2014/main" id="{C5369FED-6969-18D3-B726-CAC0C1E73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880" y="4012036"/>
            <a:ext cx="1260000" cy="166320"/>
          </a:xfrm>
          <a:prstGeom prst="rect">
            <a:avLst/>
          </a:prstGeom>
        </p:spPr>
      </p:pic>
      <p:pic>
        <p:nvPicPr>
          <p:cNvPr id="55" name="图片 54">
            <a:hlinkClick r:id="rId2"/>
            <a:extLst>
              <a:ext uri="{FF2B5EF4-FFF2-40B4-BE49-F238E27FC236}">
                <a16:creationId xmlns:a16="http://schemas.microsoft.com/office/drawing/2014/main" id="{B5CDDC97-E5AF-9574-9B12-79A875423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770" y="4255580"/>
            <a:ext cx="1224000" cy="161568"/>
          </a:xfrm>
          <a:prstGeom prst="rect">
            <a:avLst/>
          </a:prstGeom>
        </p:spPr>
      </p:pic>
      <p:pic>
        <p:nvPicPr>
          <p:cNvPr id="56" name="图片 55">
            <a:hlinkClick r:id="rId2"/>
            <a:extLst>
              <a:ext uri="{FF2B5EF4-FFF2-40B4-BE49-F238E27FC236}">
                <a16:creationId xmlns:a16="http://schemas.microsoft.com/office/drawing/2014/main" id="{182A23DF-AD12-294D-BF55-7DF640D44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325" y="3019275"/>
            <a:ext cx="828000" cy="109296"/>
          </a:xfrm>
          <a:prstGeom prst="rect">
            <a:avLst/>
          </a:prstGeom>
        </p:spPr>
      </p:pic>
      <p:pic>
        <p:nvPicPr>
          <p:cNvPr id="57" name="图片 56">
            <a:hlinkClick r:id="rId2"/>
            <a:extLst>
              <a:ext uri="{FF2B5EF4-FFF2-40B4-BE49-F238E27FC236}">
                <a16:creationId xmlns:a16="http://schemas.microsoft.com/office/drawing/2014/main" id="{A4CD70BD-7185-C446-FF58-3B4204CBC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56" y="5327741"/>
            <a:ext cx="900000" cy="118800"/>
          </a:xfrm>
          <a:prstGeom prst="rect">
            <a:avLst/>
          </a:prstGeom>
        </p:spPr>
      </p:pic>
      <p:pic>
        <p:nvPicPr>
          <p:cNvPr id="58" name="图片 57">
            <a:hlinkClick r:id="rId2"/>
            <a:extLst>
              <a:ext uri="{FF2B5EF4-FFF2-40B4-BE49-F238E27FC236}">
                <a16:creationId xmlns:a16="http://schemas.microsoft.com/office/drawing/2014/main" id="{56816B96-395E-CBF3-8497-1712D8438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200" y="4349676"/>
            <a:ext cx="1008000" cy="133056"/>
          </a:xfrm>
          <a:prstGeom prst="rect">
            <a:avLst/>
          </a:prstGeom>
        </p:spPr>
      </p:pic>
      <p:pic>
        <p:nvPicPr>
          <p:cNvPr id="59" name="图片 58">
            <a:hlinkClick r:id="rId2"/>
            <a:extLst>
              <a:ext uri="{FF2B5EF4-FFF2-40B4-BE49-F238E27FC236}">
                <a16:creationId xmlns:a16="http://schemas.microsoft.com/office/drawing/2014/main" id="{AED78A5A-C64D-3DCF-9B2D-EF1302C77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021" y="5346899"/>
            <a:ext cx="828000" cy="109296"/>
          </a:xfrm>
          <a:prstGeom prst="rect">
            <a:avLst/>
          </a:prstGeom>
        </p:spPr>
      </p:pic>
      <p:pic>
        <p:nvPicPr>
          <p:cNvPr id="60" name="图片 59">
            <a:hlinkClick r:id="rId2"/>
            <a:extLst>
              <a:ext uri="{FF2B5EF4-FFF2-40B4-BE49-F238E27FC236}">
                <a16:creationId xmlns:a16="http://schemas.microsoft.com/office/drawing/2014/main" id="{F6E0F652-1653-17C6-923C-559273C32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18" y="2960959"/>
            <a:ext cx="900000" cy="1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67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标题 1">
            <a:extLst>
              <a:ext uri="{FF2B5EF4-FFF2-40B4-BE49-F238E27FC236}">
                <a16:creationId xmlns:a16="http://schemas.microsoft.com/office/drawing/2014/main" id="{28A9506B-B4BE-EB97-0411-E8CBA8A9ED90}"/>
              </a:ext>
            </a:extLst>
          </p:cNvPr>
          <p:cNvSpPr txBox="1">
            <a:spLocks/>
          </p:cNvSpPr>
          <p:nvPr/>
        </p:nvSpPr>
        <p:spPr>
          <a:xfrm>
            <a:off x="3388835" y="1916235"/>
            <a:ext cx="3490313" cy="1470595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altLang="zh-CN" sz="8000" b="1" kern="2200" dirty="0">
                <a:ln>
                  <a:gradFill flip="none" rotWithShape="1">
                    <a:gsLst>
                      <a:gs pos="30000">
                        <a:schemeClr val="accent1">
                          <a:lumMod val="90000"/>
                          <a:lumOff val="10000"/>
                          <a:alpha val="0"/>
                        </a:schemeClr>
                      </a:gs>
                      <a:gs pos="88000">
                        <a:schemeClr val="accent2">
                          <a:lumMod val="88000"/>
                        </a:schemeClr>
                      </a:gs>
                    </a:gsLst>
                    <a:lin ang="15600000" scaled="0"/>
                    <a:tileRect/>
                  </a:gradFill>
                </a:ln>
                <a:noFill/>
                <a:effectLst/>
                <a:latin typeface="+mn-lt"/>
                <a:ea typeface="+mn-ea"/>
                <a:cs typeface="+mn-ea"/>
                <a:sym typeface="+mn-lt"/>
              </a:rPr>
              <a:t>PART</a:t>
            </a:r>
            <a:endParaRPr lang="zh-CN" altLang="en-US" sz="8000" b="1" kern="2200" dirty="0">
              <a:ln>
                <a:gradFill flip="none" rotWithShape="1">
                  <a:gsLst>
                    <a:gs pos="30000">
                      <a:schemeClr val="accent1">
                        <a:lumMod val="90000"/>
                        <a:lumOff val="10000"/>
                        <a:alpha val="0"/>
                      </a:schemeClr>
                    </a:gs>
                    <a:gs pos="88000">
                      <a:schemeClr val="accent2">
                        <a:lumMod val="88000"/>
                      </a:schemeClr>
                    </a:gs>
                  </a:gsLst>
                  <a:lin ang="15600000" scaled="0"/>
                  <a:tileRect/>
                </a:gradFill>
              </a:ln>
              <a:gradFill>
                <a:gsLst>
                  <a:gs pos="12000">
                    <a:schemeClr val="accent1">
                      <a:alpha val="88000"/>
                      <a:lumMod val="88000"/>
                      <a:lumOff val="12000"/>
                    </a:schemeClr>
                  </a:gs>
                  <a:gs pos="88000">
                    <a:schemeClr val="accent2">
                      <a:lumMod val="86000"/>
                    </a:schemeClr>
                  </a:gs>
                </a:gsLst>
                <a:lin ang="2700000" scaled="0"/>
              </a:gra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3" name="标题 1">
            <a:extLst>
              <a:ext uri="{FF2B5EF4-FFF2-40B4-BE49-F238E27FC236}">
                <a16:creationId xmlns:a16="http://schemas.microsoft.com/office/drawing/2014/main" id="{23207F27-5446-F41B-D713-BE2357F07E25}"/>
              </a:ext>
            </a:extLst>
          </p:cNvPr>
          <p:cNvSpPr txBox="1">
            <a:spLocks/>
          </p:cNvSpPr>
          <p:nvPr/>
        </p:nvSpPr>
        <p:spPr>
          <a:xfrm>
            <a:off x="6653729" y="1916235"/>
            <a:ext cx="2340000" cy="1470595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6600" kern="2200">
                <a:ln>
                  <a:gradFill flip="none" rotWithShape="1">
                    <a:gsLst>
                      <a:gs pos="25000">
                        <a:schemeClr val="accent1">
                          <a:lumMod val="90000"/>
                          <a:lumOff val="10000"/>
                          <a:alpha val="0"/>
                        </a:schemeClr>
                      </a:gs>
                      <a:gs pos="88000">
                        <a:schemeClr val="accent2">
                          <a:lumMod val="88000"/>
                        </a:schemeClr>
                      </a:gs>
                    </a:gsLst>
                    <a:lin ang="13500000" scaled="1"/>
                    <a:tileRect/>
                  </a:gradFill>
                </a:ln>
                <a:noFill/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8000" b="1" dirty="0">
                <a:ln>
                  <a:gradFill flip="none" rotWithShape="1">
                    <a:gsLst>
                      <a:gs pos="30000">
                        <a:schemeClr val="accent1">
                          <a:lumMod val="90000"/>
                          <a:lumOff val="10000"/>
                          <a:alpha val="0"/>
                        </a:schemeClr>
                      </a:gs>
                      <a:gs pos="88000">
                        <a:schemeClr val="accent2">
                          <a:lumMod val="88000"/>
                        </a:schemeClr>
                      </a:gs>
                    </a:gsLst>
                    <a:lin ang="16800000" scaled="0"/>
                    <a:tileRect/>
                  </a:gradFill>
                </a:ln>
                <a:latin typeface="+mn-lt"/>
                <a:ea typeface="+mn-ea"/>
                <a:cs typeface="+mn-ea"/>
                <a:sym typeface="+mn-lt"/>
              </a:rPr>
              <a:t>03 </a:t>
            </a:r>
            <a:endParaRPr lang="zh-CN" altLang="en-US" sz="8000" b="1" dirty="0">
              <a:ln>
                <a:gradFill flip="none" rotWithShape="1">
                  <a:gsLst>
                    <a:gs pos="30000">
                      <a:schemeClr val="accent1">
                        <a:lumMod val="90000"/>
                        <a:lumOff val="10000"/>
                        <a:alpha val="0"/>
                      </a:schemeClr>
                    </a:gs>
                    <a:gs pos="88000">
                      <a:schemeClr val="accent2">
                        <a:lumMod val="88000"/>
                      </a:schemeClr>
                    </a:gs>
                  </a:gsLst>
                  <a:lin ang="16800000" scaled="0"/>
                  <a:tileRect/>
                </a:gradFill>
              </a:ln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31F8EE8-12E4-D217-F8E8-E5599780A4E7}"/>
              </a:ext>
            </a:extLst>
          </p:cNvPr>
          <p:cNvSpPr txBox="1"/>
          <p:nvPr/>
        </p:nvSpPr>
        <p:spPr>
          <a:xfrm>
            <a:off x="5201109" y="3322537"/>
            <a:ext cx="1789782" cy="364074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r">
              <a:lnSpc>
                <a:spcPct val="120000"/>
              </a:lnSpc>
              <a:spcBef>
                <a:spcPct val="0"/>
              </a:spcBef>
              <a:buNone/>
              <a:defRPr sz="16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  <a:alpha val="8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j-ea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pc="300" dirty="0">
                <a:latin typeface="+mn-lt"/>
                <a:ea typeface="+mn-ea"/>
                <a:cs typeface="+mn-ea"/>
                <a:sym typeface="+mn-lt"/>
              </a:rPr>
              <a:t>Analysis</a:t>
            </a:r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id="{7018634E-D040-7AB8-FACD-C7AA87ED49C4}"/>
              </a:ext>
            </a:extLst>
          </p:cNvPr>
          <p:cNvSpPr txBox="1">
            <a:spLocks/>
          </p:cNvSpPr>
          <p:nvPr/>
        </p:nvSpPr>
        <p:spPr>
          <a:xfrm>
            <a:off x="4839836" y="2715393"/>
            <a:ext cx="2512329" cy="700769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j-ea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600" b="1" spc="600" dirty="0">
                <a:latin typeface="+mn-lt"/>
                <a:ea typeface="+mn-ea"/>
                <a:cs typeface="+mn-ea"/>
                <a:sym typeface="+mn-lt"/>
              </a:rPr>
              <a:t>问题分析</a:t>
            </a:r>
          </a:p>
        </p:txBody>
      </p:sp>
      <p:sp>
        <p:nvSpPr>
          <p:cNvPr id="40" name="标题 1">
            <a:extLst>
              <a:ext uri="{FF2B5EF4-FFF2-40B4-BE49-F238E27FC236}">
                <a16:creationId xmlns:a16="http://schemas.microsoft.com/office/drawing/2014/main" id="{43AF1F3A-F77F-D442-0233-CA0D13310266}"/>
              </a:ext>
            </a:extLst>
          </p:cNvPr>
          <p:cNvSpPr txBox="1">
            <a:spLocks/>
          </p:cNvSpPr>
          <p:nvPr/>
        </p:nvSpPr>
        <p:spPr>
          <a:xfrm>
            <a:off x="7205338" y="4854264"/>
            <a:ext cx="2905613" cy="500393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32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04 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客户满意度</a:t>
            </a:r>
          </a:p>
        </p:txBody>
      </p:sp>
      <p:sp>
        <p:nvSpPr>
          <p:cNvPr id="36" name="标题 1">
            <a:extLst>
              <a:ext uri="{FF2B5EF4-FFF2-40B4-BE49-F238E27FC236}">
                <a16:creationId xmlns:a16="http://schemas.microsoft.com/office/drawing/2014/main" id="{178CA6E7-3354-BC2C-EA6B-93BD2C3B4110}"/>
              </a:ext>
            </a:extLst>
          </p:cNvPr>
          <p:cNvSpPr txBox="1">
            <a:spLocks/>
          </p:cNvSpPr>
          <p:nvPr/>
        </p:nvSpPr>
        <p:spPr>
          <a:xfrm>
            <a:off x="7205339" y="3981037"/>
            <a:ext cx="2653364" cy="500393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32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03 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售后案例总结</a:t>
            </a:r>
          </a:p>
        </p:txBody>
      </p:sp>
      <p:sp>
        <p:nvSpPr>
          <p:cNvPr id="56" name="标题 1">
            <a:extLst>
              <a:ext uri="{FF2B5EF4-FFF2-40B4-BE49-F238E27FC236}">
                <a16:creationId xmlns:a16="http://schemas.microsoft.com/office/drawing/2014/main" id="{7250E62B-DCC2-754C-67BF-58EDC7CC812F}"/>
              </a:ext>
            </a:extLst>
          </p:cNvPr>
          <p:cNvSpPr txBox="1">
            <a:spLocks/>
          </p:cNvSpPr>
          <p:nvPr/>
        </p:nvSpPr>
        <p:spPr>
          <a:xfrm>
            <a:off x="3824011" y="4854264"/>
            <a:ext cx="1893618" cy="500393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32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02 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竞品分析</a:t>
            </a:r>
          </a:p>
        </p:txBody>
      </p:sp>
      <p:sp>
        <p:nvSpPr>
          <p:cNvPr id="51" name="标题 1">
            <a:extLst>
              <a:ext uri="{FF2B5EF4-FFF2-40B4-BE49-F238E27FC236}">
                <a16:creationId xmlns:a16="http://schemas.microsoft.com/office/drawing/2014/main" id="{6BF92B23-B376-7538-FB82-16408CB789D8}"/>
              </a:ext>
            </a:extLst>
          </p:cNvPr>
          <p:cNvSpPr txBox="1">
            <a:spLocks/>
          </p:cNvSpPr>
          <p:nvPr/>
        </p:nvSpPr>
        <p:spPr>
          <a:xfrm>
            <a:off x="3855890" y="3981037"/>
            <a:ext cx="1893619" cy="500393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32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01 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客户分析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39E6B05-3E56-3A74-40BE-55AB2CE4E13D}"/>
              </a:ext>
            </a:extLst>
          </p:cNvPr>
          <p:cNvGrpSpPr/>
          <p:nvPr/>
        </p:nvGrpSpPr>
        <p:grpSpPr>
          <a:xfrm>
            <a:off x="3276240" y="4923242"/>
            <a:ext cx="300669" cy="360000"/>
            <a:chOff x="3276240" y="4923242"/>
            <a:chExt cx="300669" cy="360000"/>
          </a:xfrm>
        </p:grpSpPr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6F11E75C-050E-1CDA-8564-C117E3113F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76240" y="4923242"/>
              <a:ext cx="300669" cy="360000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gradFill>
              <a:gsLst>
                <a:gs pos="88000">
                  <a:schemeClr val="accent2">
                    <a:lumMod val="88000"/>
                  </a:schemeClr>
                </a:gs>
                <a:gs pos="12000">
                  <a:schemeClr val="accent1">
                    <a:alpha val="88000"/>
                    <a:lumMod val="88000"/>
                    <a:lumOff val="12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key" title="Icon of a key">
              <a:extLst>
                <a:ext uri="{FF2B5EF4-FFF2-40B4-BE49-F238E27FC236}">
                  <a16:creationId xmlns:a16="http://schemas.microsoft.com/office/drawing/2014/main" id="{8B3F6A53-A6FC-A8D7-37A9-2700B69AC80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336110" y="5013242"/>
              <a:ext cx="180928" cy="180000"/>
            </a:xfrm>
            <a:custGeom>
              <a:avLst/>
              <a:gdLst>
                <a:gd name="T0" fmla="*/ 175 w 330"/>
                <a:gd name="T1" fmla="*/ 198 h 328"/>
                <a:gd name="T2" fmla="*/ 109 w 330"/>
                <a:gd name="T3" fmla="*/ 220 h 328"/>
                <a:gd name="T4" fmla="*/ 0 w 330"/>
                <a:gd name="T5" fmla="*/ 110 h 328"/>
                <a:gd name="T6" fmla="*/ 109 w 330"/>
                <a:gd name="T7" fmla="*/ 0 h 328"/>
                <a:gd name="T8" fmla="*/ 219 w 330"/>
                <a:gd name="T9" fmla="*/ 110 h 328"/>
                <a:gd name="T10" fmla="*/ 214 w 330"/>
                <a:gd name="T11" fmla="*/ 143 h 328"/>
                <a:gd name="T12" fmla="*/ 330 w 330"/>
                <a:gd name="T13" fmla="*/ 258 h 328"/>
                <a:gd name="T14" fmla="*/ 330 w 330"/>
                <a:gd name="T15" fmla="*/ 328 h 328"/>
                <a:gd name="T16" fmla="*/ 264 w 330"/>
                <a:gd name="T17" fmla="*/ 328 h 328"/>
                <a:gd name="T18" fmla="*/ 264 w 330"/>
                <a:gd name="T19" fmla="*/ 283 h 328"/>
                <a:gd name="T20" fmla="*/ 221 w 330"/>
                <a:gd name="T21" fmla="*/ 283 h 328"/>
                <a:gd name="T22" fmla="*/ 221 w 330"/>
                <a:gd name="T23" fmla="*/ 239 h 328"/>
                <a:gd name="T24" fmla="*/ 175 w 330"/>
                <a:gd name="T25" fmla="*/ 239 h 328"/>
                <a:gd name="T26" fmla="*/ 175 w 330"/>
                <a:gd name="T27" fmla="*/ 198 h 328"/>
                <a:gd name="T28" fmla="*/ 76 w 330"/>
                <a:gd name="T29" fmla="*/ 91 h 328"/>
                <a:gd name="T30" fmla="*/ 91 w 330"/>
                <a:gd name="T31" fmla="*/ 76 h 328"/>
                <a:gd name="T32" fmla="*/ 76 w 330"/>
                <a:gd name="T33" fmla="*/ 60 h 328"/>
                <a:gd name="T34" fmla="*/ 60 w 330"/>
                <a:gd name="T35" fmla="*/ 76 h 328"/>
                <a:gd name="T36" fmla="*/ 76 w 330"/>
                <a:gd name="T37" fmla="*/ 91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0" h="328">
                  <a:moveTo>
                    <a:pt x="175" y="198"/>
                  </a:moveTo>
                  <a:cubicBezTo>
                    <a:pt x="157" y="212"/>
                    <a:pt x="134" y="220"/>
                    <a:pt x="109" y="220"/>
                  </a:cubicBezTo>
                  <a:cubicBezTo>
                    <a:pt x="49" y="220"/>
                    <a:pt x="0" y="171"/>
                    <a:pt x="0" y="110"/>
                  </a:cubicBezTo>
                  <a:cubicBezTo>
                    <a:pt x="0" y="49"/>
                    <a:pt x="49" y="0"/>
                    <a:pt x="109" y="0"/>
                  </a:cubicBezTo>
                  <a:cubicBezTo>
                    <a:pt x="170" y="0"/>
                    <a:pt x="219" y="49"/>
                    <a:pt x="219" y="110"/>
                  </a:cubicBezTo>
                  <a:cubicBezTo>
                    <a:pt x="219" y="122"/>
                    <a:pt x="217" y="133"/>
                    <a:pt x="214" y="143"/>
                  </a:cubicBezTo>
                  <a:cubicBezTo>
                    <a:pt x="330" y="258"/>
                    <a:pt x="330" y="258"/>
                    <a:pt x="330" y="258"/>
                  </a:cubicBezTo>
                  <a:cubicBezTo>
                    <a:pt x="330" y="328"/>
                    <a:pt x="330" y="328"/>
                    <a:pt x="330" y="328"/>
                  </a:cubicBezTo>
                  <a:cubicBezTo>
                    <a:pt x="264" y="328"/>
                    <a:pt x="264" y="328"/>
                    <a:pt x="264" y="328"/>
                  </a:cubicBezTo>
                  <a:cubicBezTo>
                    <a:pt x="264" y="283"/>
                    <a:pt x="264" y="283"/>
                    <a:pt x="264" y="283"/>
                  </a:cubicBezTo>
                  <a:cubicBezTo>
                    <a:pt x="221" y="283"/>
                    <a:pt x="221" y="283"/>
                    <a:pt x="221" y="283"/>
                  </a:cubicBezTo>
                  <a:cubicBezTo>
                    <a:pt x="221" y="239"/>
                    <a:pt x="221" y="239"/>
                    <a:pt x="221" y="239"/>
                  </a:cubicBezTo>
                  <a:cubicBezTo>
                    <a:pt x="175" y="239"/>
                    <a:pt x="175" y="239"/>
                    <a:pt x="175" y="239"/>
                  </a:cubicBezTo>
                  <a:lnTo>
                    <a:pt x="175" y="198"/>
                  </a:lnTo>
                  <a:close/>
                  <a:moveTo>
                    <a:pt x="76" y="91"/>
                  </a:moveTo>
                  <a:cubicBezTo>
                    <a:pt x="84" y="91"/>
                    <a:pt x="91" y="84"/>
                    <a:pt x="91" y="76"/>
                  </a:cubicBezTo>
                  <a:cubicBezTo>
                    <a:pt x="91" y="67"/>
                    <a:pt x="84" y="60"/>
                    <a:pt x="76" y="60"/>
                  </a:cubicBezTo>
                  <a:cubicBezTo>
                    <a:pt x="67" y="60"/>
                    <a:pt x="60" y="67"/>
                    <a:pt x="60" y="76"/>
                  </a:cubicBezTo>
                  <a:cubicBezTo>
                    <a:pt x="60" y="84"/>
                    <a:pt x="67" y="91"/>
                    <a:pt x="76" y="91"/>
                  </a:cubicBezTo>
                  <a:close/>
                </a:path>
              </a:pathLst>
            </a:custGeom>
            <a:no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730" dirty="0"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4885B0E-6E85-DAF0-3FDD-B1BD91B1A0EF}"/>
              </a:ext>
            </a:extLst>
          </p:cNvPr>
          <p:cNvGrpSpPr/>
          <p:nvPr/>
        </p:nvGrpSpPr>
        <p:grpSpPr>
          <a:xfrm>
            <a:off x="6641979" y="4050015"/>
            <a:ext cx="300669" cy="360000"/>
            <a:chOff x="6641979" y="4050015"/>
            <a:chExt cx="300669" cy="360000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7638FE80-5825-CA8C-EF47-36FC90AE2A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1979" y="4050015"/>
              <a:ext cx="300669" cy="360000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gradFill>
              <a:gsLst>
                <a:gs pos="88000">
                  <a:schemeClr val="accent2">
                    <a:lumMod val="88000"/>
                  </a:schemeClr>
                </a:gs>
                <a:gs pos="12000">
                  <a:schemeClr val="accent1">
                    <a:alpha val="88000"/>
                    <a:lumMod val="88000"/>
                    <a:lumOff val="12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9" name="Telemarketer_E7B9" title="Icon of a person wearing a headset">
              <a:extLst>
                <a:ext uri="{FF2B5EF4-FFF2-40B4-BE49-F238E27FC236}">
                  <a16:creationId xmlns:a16="http://schemas.microsoft.com/office/drawing/2014/main" id="{BE9E4731-1DFB-9ECE-C626-6BC3AF80184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718504" y="4141988"/>
              <a:ext cx="147619" cy="176055"/>
            </a:xfrm>
            <a:custGeom>
              <a:avLst/>
              <a:gdLst>
                <a:gd name="T0" fmla="*/ 0 w 3250"/>
                <a:gd name="T1" fmla="*/ 3875 h 3875"/>
                <a:gd name="T2" fmla="*/ 1625 w 3250"/>
                <a:gd name="T3" fmla="*/ 2250 h 3875"/>
                <a:gd name="T4" fmla="*/ 3250 w 3250"/>
                <a:gd name="T5" fmla="*/ 3875 h 3875"/>
                <a:gd name="T6" fmla="*/ 750 w 3250"/>
                <a:gd name="T7" fmla="*/ 1750 h 3875"/>
                <a:gd name="T8" fmla="*/ 750 w 3250"/>
                <a:gd name="T9" fmla="*/ 750 h 3875"/>
                <a:gd name="T10" fmla="*/ 500 w 3250"/>
                <a:gd name="T11" fmla="*/ 500 h 3875"/>
                <a:gd name="T12" fmla="*/ 250 w 3250"/>
                <a:gd name="T13" fmla="*/ 750 h 3875"/>
                <a:gd name="T14" fmla="*/ 250 w 3250"/>
                <a:gd name="T15" fmla="*/ 1500 h 3875"/>
                <a:gd name="T16" fmla="*/ 500 w 3250"/>
                <a:gd name="T17" fmla="*/ 1750 h 3875"/>
                <a:gd name="T18" fmla="*/ 1500 w 3250"/>
                <a:gd name="T19" fmla="*/ 1750 h 3875"/>
                <a:gd name="T20" fmla="*/ 690 w 3250"/>
                <a:gd name="T21" fmla="*/ 1751 h 3875"/>
                <a:gd name="T22" fmla="*/ 1625 w 3250"/>
                <a:gd name="T23" fmla="*/ 2250 h 3875"/>
                <a:gd name="T24" fmla="*/ 2750 w 3250"/>
                <a:gd name="T25" fmla="*/ 1125 h 3875"/>
                <a:gd name="T26" fmla="*/ 1625 w 3250"/>
                <a:gd name="T27" fmla="*/ 0 h 3875"/>
                <a:gd name="T28" fmla="*/ 689 w 3250"/>
                <a:gd name="T29" fmla="*/ 500 h 3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50" h="3875">
                  <a:moveTo>
                    <a:pt x="0" y="3875"/>
                  </a:moveTo>
                  <a:cubicBezTo>
                    <a:pt x="0" y="2978"/>
                    <a:pt x="728" y="2250"/>
                    <a:pt x="1625" y="2250"/>
                  </a:cubicBezTo>
                  <a:cubicBezTo>
                    <a:pt x="2522" y="2250"/>
                    <a:pt x="3250" y="2978"/>
                    <a:pt x="3250" y="3875"/>
                  </a:cubicBezTo>
                  <a:moveTo>
                    <a:pt x="750" y="1750"/>
                  </a:moveTo>
                  <a:cubicBezTo>
                    <a:pt x="750" y="750"/>
                    <a:pt x="750" y="750"/>
                    <a:pt x="750" y="750"/>
                  </a:cubicBezTo>
                  <a:cubicBezTo>
                    <a:pt x="750" y="612"/>
                    <a:pt x="638" y="500"/>
                    <a:pt x="500" y="500"/>
                  </a:cubicBezTo>
                  <a:cubicBezTo>
                    <a:pt x="362" y="500"/>
                    <a:pt x="250" y="612"/>
                    <a:pt x="250" y="750"/>
                  </a:cubicBezTo>
                  <a:cubicBezTo>
                    <a:pt x="250" y="1500"/>
                    <a:pt x="250" y="1500"/>
                    <a:pt x="250" y="1500"/>
                  </a:cubicBezTo>
                  <a:cubicBezTo>
                    <a:pt x="250" y="1638"/>
                    <a:pt x="362" y="1750"/>
                    <a:pt x="500" y="1750"/>
                  </a:cubicBezTo>
                  <a:cubicBezTo>
                    <a:pt x="1500" y="1750"/>
                    <a:pt x="1500" y="1750"/>
                    <a:pt x="1500" y="1750"/>
                  </a:cubicBezTo>
                  <a:moveTo>
                    <a:pt x="690" y="1751"/>
                  </a:moveTo>
                  <a:cubicBezTo>
                    <a:pt x="892" y="2052"/>
                    <a:pt x="1235" y="2250"/>
                    <a:pt x="1625" y="2250"/>
                  </a:cubicBezTo>
                  <a:cubicBezTo>
                    <a:pt x="2246" y="2250"/>
                    <a:pt x="2750" y="1746"/>
                    <a:pt x="2750" y="1125"/>
                  </a:cubicBezTo>
                  <a:cubicBezTo>
                    <a:pt x="2750" y="504"/>
                    <a:pt x="2246" y="0"/>
                    <a:pt x="1625" y="0"/>
                  </a:cubicBezTo>
                  <a:cubicBezTo>
                    <a:pt x="1235" y="0"/>
                    <a:pt x="891" y="199"/>
                    <a:pt x="689" y="500"/>
                  </a:cubicBezTo>
                </a:path>
              </a:pathLst>
            </a:custGeom>
            <a:no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73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E6F310A9-DF29-4793-18AC-A851F66914DE}"/>
              </a:ext>
            </a:extLst>
          </p:cNvPr>
          <p:cNvGrpSpPr/>
          <p:nvPr/>
        </p:nvGrpSpPr>
        <p:grpSpPr>
          <a:xfrm>
            <a:off x="6641979" y="4923242"/>
            <a:ext cx="300669" cy="360000"/>
            <a:chOff x="6641979" y="4923242"/>
            <a:chExt cx="300669" cy="360000"/>
          </a:xfrm>
        </p:grpSpPr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498BFF91-3C5D-73CA-361F-CCD3E34F2E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1979" y="4923242"/>
              <a:ext cx="300669" cy="360000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gradFill>
              <a:gsLst>
                <a:gs pos="88000">
                  <a:schemeClr val="accent2">
                    <a:lumMod val="88000"/>
                  </a:schemeClr>
                </a:gs>
                <a:gs pos="12000">
                  <a:schemeClr val="accent1">
                    <a:alpha val="88000"/>
                    <a:lumMod val="88000"/>
                    <a:lumOff val="12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7" name="arrow_25" title="Icon of a curved arrow">
              <a:extLst>
                <a:ext uri="{FF2B5EF4-FFF2-40B4-BE49-F238E27FC236}">
                  <a16:creationId xmlns:a16="http://schemas.microsoft.com/office/drawing/2014/main" id="{24E87325-3FDF-A8AA-7272-D297B296AB7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 rot="16200000" flipV="1">
              <a:off x="6720313" y="5024090"/>
              <a:ext cx="144000" cy="158306"/>
            </a:xfrm>
            <a:custGeom>
              <a:avLst/>
              <a:gdLst>
                <a:gd name="T0" fmla="*/ 58 w 219"/>
                <a:gd name="T1" fmla="*/ 0 h 242"/>
                <a:gd name="T2" fmla="*/ 219 w 219"/>
                <a:gd name="T3" fmla="*/ 0 h 242"/>
                <a:gd name="T4" fmla="*/ 219 w 219"/>
                <a:gd name="T5" fmla="*/ 157 h 242"/>
                <a:gd name="T6" fmla="*/ 219 w 219"/>
                <a:gd name="T7" fmla="*/ 0 h 242"/>
                <a:gd name="T8" fmla="*/ 4 w 219"/>
                <a:gd name="T9" fmla="*/ 233 h 242"/>
                <a:gd name="T10" fmla="*/ 0 w 219"/>
                <a:gd name="T11" fmla="*/ 242 h 242"/>
                <a:gd name="T12" fmla="*/ 0 w 219"/>
                <a:gd name="T13" fmla="*/ 242 h 242"/>
                <a:gd name="T14" fmla="*/ 0 w 219"/>
                <a:gd name="T15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9" h="242">
                  <a:moveTo>
                    <a:pt x="58" y="0"/>
                  </a:moveTo>
                  <a:cubicBezTo>
                    <a:pt x="219" y="0"/>
                    <a:pt x="219" y="0"/>
                    <a:pt x="219" y="0"/>
                  </a:cubicBezTo>
                  <a:cubicBezTo>
                    <a:pt x="219" y="157"/>
                    <a:pt x="219" y="157"/>
                    <a:pt x="219" y="157"/>
                  </a:cubicBezTo>
                  <a:moveTo>
                    <a:pt x="219" y="0"/>
                  </a:moveTo>
                  <a:cubicBezTo>
                    <a:pt x="133" y="61"/>
                    <a:pt x="54" y="143"/>
                    <a:pt x="4" y="233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</a:path>
              </a:pathLst>
            </a:custGeom>
            <a:no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730" dirty="0">
                <a:cs typeface="+mn-ea"/>
                <a:sym typeface="+mn-lt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B09848A-FBF2-B648-3D4F-F97039F09A4B}"/>
              </a:ext>
            </a:extLst>
          </p:cNvPr>
          <p:cNvGrpSpPr/>
          <p:nvPr/>
        </p:nvGrpSpPr>
        <p:grpSpPr>
          <a:xfrm>
            <a:off x="3276240" y="4050015"/>
            <a:ext cx="300669" cy="360000"/>
            <a:chOff x="3276240" y="4050015"/>
            <a:chExt cx="300669" cy="360000"/>
          </a:xfrm>
        </p:grpSpPr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41963280-CE97-F43B-A518-557D7DDCD4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76240" y="4050015"/>
              <a:ext cx="300669" cy="360000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gradFill>
              <a:gsLst>
                <a:gs pos="88000">
                  <a:schemeClr val="accent2">
                    <a:lumMod val="88000"/>
                  </a:schemeClr>
                </a:gs>
                <a:gs pos="12000">
                  <a:schemeClr val="accent1">
                    <a:alpha val="88000"/>
                    <a:lumMod val="88000"/>
                    <a:lumOff val="12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0" name="people_23" title="Icon of a person with a chat bubble above them">
              <a:extLst>
                <a:ext uri="{FF2B5EF4-FFF2-40B4-BE49-F238E27FC236}">
                  <a16:creationId xmlns:a16="http://schemas.microsoft.com/office/drawing/2014/main" id="{5F7353F9-4CE5-58EE-628D-0EC40D88719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336574" y="4140968"/>
              <a:ext cx="180000" cy="178095"/>
            </a:xfrm>
            <a:custGeom>
              <a:avLst/>
              <a:gdLst>
                <a:gd name="T0" fmla="*/ 75 w 275"/>
                <a:gd name="T1" fmla="*/ 34 h 273"/>
                <a:gd name="T2" fmla="*/ 75 w 275"/>
                <a:gd name="T3" fmla="*/ 0 h 273"/>
                <a:gd name="T4" fmla="*/ 275 w 275"/>
                <a:gd name="T5" fmla="*/ 0 h 273"/>
                <a:gd name="T6" fmla="*/ 275 w 275"/>
                <a:gd name="T7" fmla="*/ 125 h 273"/>
                <a:gd name="T8" fmla="*/ 247 w 275"/>
                <a:gd name="T9" fmla="*/ 125 h 273"/>
                <a:gd name="T10" fmla="*/ 203 w 275"/>
                <a:gd name="T11" fmla="*/ 170 h 273"/>
                <a:gd name="T12" fmla="*/ 203 w 275"/>
                <a:gd name="T13" fmla="*/ 127 h 273"/>
                <a:gd name="T14" fmla="*/ 181 w 275"/>
                <a:gd name="T15" fmla="*/ 127 h 273"/>
                <a:gd name="T16" fmla="*/ 92 w 275"/>
                <a:gd name="T17" fmla="*/ 71 h 273"/>
                <a:gd name="T18" fmla="*/ 38 w 275"/>
                <a:gd name="T19" fmla="*/ 126 h 273"/>
                <a:gd name="T20" fmla="*/ 92 w 275"/>
                <a:gd name="T21" fmla="*/ 181 h 273"/>
                <a:gd name="T22" fmla="*/ 147 w 275"/>
                <a:gd name="T23" fmla="*/ 126 h 273"/>
                <a:gd name="T24" fmla="*/ 92 w 275"/>
                <a:gd name="T25" fmla="*/ 71 h 273"/>
                <a:gd name="T26" fmla="*/ 185 w 275"/>
                <a:gd name="T27" fmla="*/ 273 h 273"/>
                <a:gd name="T28" fmla="*/ 92 w 275"/>
                <a:gd name="T29" fmla="*/ 181 h 273"/>
                <a:gd name="T30" fmla="*/ 0 w 275"/>
                <a:gd name="T31" fmla="*/ 27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5" h="273">
                  <a:moveTo>
                    <a:pt x="75" y="3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75" y="125"/>
                    <a:pt x="275" y="125"/>
                    <a:pt x="275" y="125"/>
                  </a:cubicBezTo>
                  <a:cubicBezTo>
                    <a:pt x="247" y="125"/>
                    <a:pt x="247" y="125"/>
                    <a:pt x="247" y="125"/>
                  </a:cubicBezTo>
                  <a:cubicBezTo>
                    <a:pt x="203" y="170"/>
                    <a:pt x="203" y="170"/>
                    <a:pt x="203" y="170"/>
                  </a:cubicBezTo>
                  <a:cubicBezTo>
                    <a:pt x="203" y="127"/>
                    <a:pt x="203" y="127"/>
                    <a:pt x="203" y="127"/>
                  </a:cubicBezTo>
                  <a:cubicBezTo>
                    <a:pt x="181" y="127"/>
                    <a:pt x="181" y="127"/>
                    <a:pt x="181" y="127"/>
                  </a:cubicBezTo>
                  <a:moveTo>
                    <a:pt x="92" y="71"/>
                  </a:moveTo>
                  <a:cubicBezTo>
                    <a:pt x="62" y="71"/>
                    <a:pt x="38" y="96"/>
                    <a:pt x="38" y="126"/>
                  </a:cubicBezTo>
                  <a:cubicBezTo>
                    <a:pt x="38" y="156"/>
                    <a:pt x="62" y="181"/>
                    <a:pt x="92" y="181"/>
                  </a:cubicBezTo>
                  <a:cubicBezTo>
                    <a:pt x="123" y="181"/>
                    <a:pt x="147" y="156"/>
                    <a:pt x="147" y="126"/>
                  </a:cubicBezTo>
                  <a:cubicBezTo>
                    <a:pt x="147" y="96"/>
                    <a:pt x="123" y="71"/>
                    <a:pt x="92" y="71"/>
                  </a:cubicBezTo>
                  <a:close/>
                  <a:moveTo>
                    <a:pt x="185" y="273"/>
                  </a:moveTo>
                  <a:cubicBezTo>
                    <a:pt x="185" y="222"/>
                    <a:pt x="144" y="181"/>
                    <a:pt x="92" y="181"/>
                  </a:cubicBezTo>
                  <a:cubicBezTo>
                    <a:pt x="41" y="181"/>
                    <a:pt x="0" y="222"/>
                    <a:pt x="0" y="273"/>
                  </a:cubicBezTo>
                </a:path>
              </a:pathLst>
            </a:custGeom>
            <a:no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730" dirty="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8233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5138F220-9D3C-8C90-0B99-CEC3D92DDD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30" b="6969"/>
          <a:stretch>
            <a:fillRect/>
          </a:stretch>
        </p:blipFill>
        <p:spPr>
          <a:xfrm>
            <a:off x="0" y="159741"/>
            <a:ext cx="6501112" cy="6698259"/>
          </a:xfrm>
          <a:custGeom>
            <a:avLst/>
            <a:gdLst>
              <a:gd name="connsiteX0" fmla="*/ 0 w 6501112"/>
              <a:gd name="connsiteY0" fmla="*/ 0 h 6698259"/>
              <a:gd name="connsiteX1" fmla="*/ 6501112 w 6501112"/>
              <a:gd name="connsiteY1" fmla="*/ 0 h 6698259"/>
              <a:gd name="connsiteX2" fmla="*/ 6501112 w 6501112"/>
              <a:gd name="connsiteY2" fmla="*/ 6698259 h 6698259"/>
              <a:gd name="connsiteX3" fmla="*/ 0 w 6501112"/>
              <a:gd name="connsiteY3" fmla="*/ 6698259 h 669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01112" h="6698259">
                <a:moveTo>
                  <a:pt x="0" y="0"/>
                </a:moveTo>
                <a:lnTo>
                  <a:pt x="6501112" y="0"/>
                </a:lnTo>
                <a:lnTo>
                  <a:pt x="6501112" y="6698259"/>
                </a:lnTo>
                <a:lnTo>
                  <a:pt x="0" y="6698259"/>
                </a:lnTo>
                <a:close/>
              </a:path>
            </a:pathLst>
          </a:cu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5AF91F5F-BF88-51BF-E21C-FDC5E6C25E54}"/>
              </a:ext>
            </a:extLst>
          </p:cNvPr>
          <p:cNvSpPr/>
          <p:nvPr/>
        </p:nvSpPr>
        <p:spPr>
          <a:xfrm>
            <a:off x="863474" y="1719055"/>
            <a:ext cx="4081373" cy="4081373"/>
          </a:xfrm>
          <a:prstGeom prst="ellipse">
            <a:avLst/>
          </a:prstGeom>
          <a:solidFill>
            <a:schemeClr val="bg1"/>
          </a:solidFill>
          <a:ln w="12700">
            <a:noFill/>
          </a:ln>
          <a:effectLst>
            <a:outerShdw blurRad="254000" dist="38100" dir="5400000" algn="t" rotWithShape="0">
              <a:srgbClr val="002060">
                <a:alpha val="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accent3">
                  <a:lumMod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6D419676-8C82-B6AF-3023-75310C04ADC0}"/>
              </a:ext>
            </a:extLst>
          </p:cNvPr>
          <p:cNvGrpSpPr/>
          <p:nvPr/>
        </p:nvGrpSpPr>
        <p:grpSpPr>
          <a:xfrm>
            <a:off x="1390161" y="2294052"/>
            <a:ext cx="3027998" cy="3027998"/>
            <a:chOff x="1386434" y="2614428"/>
            <a:chExt cx="3027998" cy="3027998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7628646C-77A8-DA11-ABB1-11F3B76ED074}"/>
                </a:ext>
              </a:extLst>
            </p:cNvPr>
            <p:cNvGrpSpPr/>
            <p:nvPr/>
          </p:nvGrpSpPr>
          <p:grpSpPr>
            <a:xfrm>
              <a:off x="1386434" y="2614428"/>
              <a:ext cx="3027998" cy="3027998"/>
              <a:chOff x="1386434" y="2964620"/>
              <a:chExt cx="3027998" cy="3027998"/>
            </a:xfrm>
          </p:grpSpPr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C9C8834A-3D7D-52ED-50F9-FC23D7B23270}"/>
                  </a:ext>
                </a:extLst>
              </p:cNvPr>
              <p:cNvSpPr/>
              <p:nvPr/>
            </p:nvSpPr>
            <p:spPr>
              <a:xfrm>
                <a:off x="1386434" y="2964620"/>
                <a:ext cx="3027998" cy="3027998"/>
              </a:xfrm>
              <a:prstGeom prst="ellipse">
                <a:avLst/>
              </a:prstGeom>
              <a:gradFill>
                <a:gsLst>
                  <a:gs pos="12000">
                    <a:schemeClr val="accent1">
                      <a:lumMod val="88000"/>
                      <a:lumOff val="12000"/>
                    </a:schemeClr>
                  </a:gs>
                  <a:gs pos="88000">
                    <a:schemeClr val="accent1">
                      <a:lumMod val="88000"/>
                    </a:schemeClr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254000" dist="38100" dir="5400000" algn="t" rotWithShape="0">
                  <a:srgbClr val="002060">
                    <a:alpha val="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accent3">
                      <a:lumMod val="50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2864DBCB-1A97-BD32-0C2D-BE50F67C64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04433" y="5089332"/>
                <a:ext cx="2592000" cy="300977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25000"/>
                    </a:schemeClr>
                  </a:gs>
                </a:gsLst>
                <a:lin ang="5400000" scaled="1"/>
              </a:gradFill>
              <a:ln w="9525">
                <a:gradFill>
                  <a:gsLst>
                    <a:gs pos="2900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accent3">
                      <a:lumMod val="5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14" name="图片 13" descr="穿黑色衣服的人们&#10;&#10;低可信度描述已自动生成">
              <a:extLst>
                <a:ext uri="{FF2B5EF4-FFF2-40B4-BE49-F238E27FC236}">
                  <a16:creationId xmlns:a16="http://schemas.microsoft.com/office/drawing/2014/main" id="{D1320E5A-4CE9-B657-6D1B-BE57F2C3A0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946" b="78612" l="68750" r="77578">
                          <a14:foregroundMark x1="74688" y1="13133" x2="76328" y2="18199"/>
                          <a14:foregroundMark x1="71875" y1="73171" x2="71875" y2="77111"/>
                          <a14:foregroundMark x1="77188" y1="78799" x2="76484" y2="76923"/>
                          <a14:foregroundMark x1="72344" y1="32833" x2="73281" y2="35272"/>
                          <a14:foregroundMark x1="77578" y1="26266" x2="77500" y2="34897"/>
                        </a14:backgroundRemoval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82" t="11310" r="21320" b="20041"/>
            <a:stretch/>
          </p:blipFill>
          <p:spPr>
            <a:xfrm>
              <a:off x="2446642" y="2790450"/>
              <a:ext cx="808342" cy="2160000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F58D2308-6D40-9188-C555-E49817F6F1E6}"/>
              </a:ext>
            </a:extLst>
          </p:cNvPr>
          <p:cNvSpPr txBox="1"/>
          <p:nvPr/>
        </p:nvSpPr>
        <p:spPr>
          <a:xfrm>
            <a:off x="1464160" y="2197432"/>
            <a:ext cx="2880000" cy="2880000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1221867"/>
              </a:avLst>
            </a:prstTxWarp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1" spc="300" dirty="0">
                <a:solidFill>
                  <a:schemeClr val="accent3"/>
                </a:solidFill>
                <a:cs typeface="+mn-ea"/>
                <a:sym typeface="+mn-lt"/>
              </a:rPr>
              <a:t>用户画像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F68D74C-7EA3-6454-ECF5-8202B647756D}"/>
              </a:ext>
            </a:extLst>
          </p:cNvPr>
          <p:cNvGrpSpPr/>
          <p:nvPr/>
        </p:nvGrpSpPr>
        <p:grpSpPr>
          <a:xfrm>
            <a:off x="8259423" y="3641358"/>
            <a:ext cx="900000" cy="150470"/>
            <a:chOff x="7161798" y="3109506"/>
            <a:chExt cx="1696002" cy="150470"/>
          </a:xfrm>
          <a:solidFill>
            <a:schemeClr val="accent1"/>
          </a:solidFill>
        </p:grpSpPr>
        <p:sp>
          <p:nvSpPr>
            <p:cNvPr id="18" name="直角三角形 17">
              <a:extLst>
                <a:ext uri="{FF2B5EF4-FFF2-40B4-BE49-F238E27FC236}">
                  <a16:creationId xmlns:a16="http://schemas.microsoft.com/office/drawing/2014/main" id="{B8527538-293D-73AA-A67C-2AE6B049AE7B}"/>
                </a:ext>
              </a:extLst>
            </p:cNvPr>
            <p:cNvSpPr/>
            <p:nvPr/>
          </p:nvSpPr>
          <p:spPr>
            <a:xfrm>
              <a:off x="8605910" y="3109506"/>
              <a:ext cx="251890" cy="15047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3C3F3D7A-BF72-6C4E-4EDD-271E4AB99BA4}"/>
                </a:ext>
              </a:extLst>
            </p:cNvPr>
            <p:cNvSpPr/>
            <p:nvPr/>
          </p:nvSpPr>
          <p:spPr>
            <a:xfrm>
              <a:off x="7161798" y="3185218"/>
              <a:ext cx="1479758" cy="7475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17EE84AA-E083-7C05-C119-281D28C77F25}"/>
              </a:ext>
            </a:extLst>
          </p:cNvPr>
          <p:cNvSpPr txBox="1"/>
          <p:nvPr/>
        </p:nvSpPr>
        <p:spPr>
          <a:xfrm>
            <a:off x="8305901" y="3381849"/>
            <a:ext cx="7200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b="1" spc="3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总结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AA3C7F3-F522-E5F7-2F31-7749C1B9BE9C}"/>
              </a:ext>
            </a:extLst>
          </p:cNvPr>
          <p:cNvSpPr/>
          <p:nvPr/>
        </p:nvSpPr>
        <p:spPr>
          <a:xfrm>
            <a:off x="9280809" y="2920527"/>
            <a:ext cx="1592132" cy="159213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6000000" scaled="0"/>
            <a:tileRect/>
          </a:gradFill>
          <a:ln w="12700">
            <a:noFill/>
          </a:ln>
          <a:effectLst>
            <a:outerShdw blurRad="254000" dist="38100" dir="5400000" algn="t" rotWithShape="0">
              <a:srgbClr val="002060">
                <a:alpha val="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accent3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A47F1B3F-EAA3-C029-2CC0-AF0EE15FB35E}"/>
              </a:ext>
            </a:extLst>
          </p:cNvPr>
          <p:cNvSpPr>
            <a:spLocks noChangeAspect="1"/>
          </p:cNvSpPr>
          <p:nvPr/>
        </p:nvSpPr>
        <p:spPr>
          <a:xfrm>
            <a:off x="9338875" y="3929086"/>
            <a:ext cx="1476000" cy="15192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9525">
            <a:gradFill>
              <a:gsLst>
                <a:gs pos="2900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accent3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D722848-DF53-0844-4C4F-14F528AFDCDC}"/>
              </a:ext>
            </a:extLst>
          </p:cNvPr>
          <p:cNvSpPr txBox="1"/>
          <p:nvPr/>
        </p:nvSpPr>
        <p:spPr>
          <a:xfrm>
            <a:off x="9463977" y="3410155"/>
            <a:ext cx="1225796" cy="6582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1" dirty="0">
                <a:solidFill>
                  <a:schemeClr val="accent3"/>
                </a:solidFill>
                <a:cs typeface="+mn-ea"/>
                <a:sym typeface="+mn-lt"/>
              </a:rPr>
              <a:t>中高端客户为主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6E8EE1F-81CA-FE78-4D97-018C3F9105C6}"/>
              </a:ext>
            </a:extLst>
          </p:cNvPr>
          <p:cNvGrpSpPr/>
          <p:nvPr/>
        </p:nvGrpSpPr>
        <p:grpSpPr>
          <a:xfrm>
            <a:off x="5911686" y="2804516"/>
            <a:ext cx="2029256" cy="157255"/>
            <a:chOff x="7092621" y="3109506"/>
            <a:chExt cx="1765179" cy="150470"/>
          </a:xfrm>
          <a:solidFill>
            <a:srgbClr val="E8E9EA"/>
          </a:solidFill>
        </p:grpSpPr>
        <p:sp>
          <p:nvSpPr>
            <p:cNvPr id="21" name="直角三角形 20">
              <a:extLst>
                <a:ext uri="{FF2B5EF4-FFF2-40B4-BE49-F238E27FC236}">
                  <a16:creationId xmlns:a16="http://schemas.microsoft.com/office/drawing/2014/main" id="{B11511EB-D2DE-F2ED-FE02-2CD1615E10D2}"/>
                </a:ext>
              </a:extLst>
            </p:cNvPr>
            <p:cNvSpPr/>
            <p:nvPr/>
          </p:nvSpPr>
          <p:spPr>
            <a:xfrm>
              <a:off x="8605910" y="3109506"/>
              <a:ext cx="251890" cy="15047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1C507BE-4B97-C05B-0FCE-89394A03678A}"/>
                </a:ext>
              </a:extLst>
            </p:cNvPr>
            <p:cNvSpPr/>
            <p:nvPr/>
          </p:nvSpPr>
          <p:spPr>
            <a:xfrm>
              <a:off x="7092621" y="3185218"/>
              <a:ext cx="1548936" cy="7475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D5A0388-9968-8FA5-E05A-392145EE0579}"/>
              </a:ext>
            </a:extLst>
          </p:cNvPr>
          <p:cNvGrpSpPr/>
          <p:nvPr/>
        </p:nvGrpSpPr>
        <p:grpSpPr>
          <a:xfrm flipV="1">
            <a:off x="6648348" y="4474933"/>
            <a:ext cx="2088000" cy="157256"/>
            <a:chOff x="6991608" y="3109506"/>
            <a:chExt cx="1866192" cy="150471"/>
          </a:xfrm>
          <a:solidFill>
            <a:srgbClr val="E8E9EA"/>
          </a:solidFill>
        </p:grpSpPr>
        <p:sp>
          <p:nvSpPr>
            <p:cNvPr id="24" name="直角三角形 23">
              <a:extLst>
                <a:ext uri="{FF2B5EF4-FFF2-40B4-BE49-F238E27FC236}">
                  <a16:creationId xmlns:a16="http://schemas.microsoft.com/office/drawing/2014/main" id="{9352BC9A-2B2E-8949-8128-84212C57F7B3}"/>
                </a:ext>
              </a:extLst>
            </p:cNvPr>
            <p:cNvSpPr/>
            <p:nvPr/>
          </p:nvSpPr>
          <p:spPr>
            <a:xfrm>
              <a:off x="8605910" y="3109506"/>
              <a:ext cx="251890" cy="15047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5B8DAD79-1201-2E2A-C9A7-65036F33D2C4}"/>
                </a:ext>
              </a:extLst>
            </p:cNvPr>
            <p:cNvSpPr/>
            <p:nvPr/>
          </p:nvSpPr>
          <p:spPr>
            <a:xfrm>
              <a:off x="6991608" y="3185219"/>
              <a:ext cx="1649948" cy="7475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B9BD24F-E3A6-C316-B3CD-8157E6280BA8}"/>
              </a:ext>
            </a:extLst>
          </p:cNvPr>
          <p:cNvSpPr/>
          <p:nvPr/>
        </p:nvSpPr>
        <p:spPr>
          <a:xfrm>
            <a:off x="4834156" y="5156597"/>
            <a:ext cx="2772000" cy="464346"/>
          </a:xfrm>
          <a:prstGeom prst="roundRect">
            <a:avLst>
              <a:gd name="adj" fmla="val 50000"/>
            </a:avLst>
          </a:prstGeom>
          <a:gradFill>
            <a:gsLst>
              <a:gs pos="12000">
                <a:schemeClr val="accent1">
                  <a:lumMod val="88000"/>
                  <a:lumOff val="12000"/>
                  <a:alpha val="88000"/>
                </a:schemeClr>
              </a:gs>
              <a:gs pos="88000">
                <a:schemeClr val="accent1">
                  <a:lumMod val="88000"/>
                  <a:alpha val="88000"/>
                </a:schemeClr>
              </a:gs>
            </a:gsLst>
            <a:lin ang="2700000" scaled="1"/>
          </a:gradFill>
          <a:ln>
            <a:noFill/>
          </a:ln>
          <a:effectLst>
            <a:outerShdw blurRad="177800" dist="190500" dir="7380000" algn="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600" dirty="0">
                <a:solidFill>
                  <a:schemeClr val="accent3"/>
                </a:solidFill>
                <a:cs typeface="+mn-ea"/>
                <a:sym typeface="+mn-lt"/>
              </a:rPr>
              <a:t>建筑面积以</a:t>
            </a:r>
            <a:r>
              <a:rPr lang="en-US" altLang="zh-CN" sz="1600" dirty="0">
                <a:solidFill>
                  <a:schemeClr val="accent3"/>
                </a:solidFill>
                <a:cs typeface="+mn-ea"/>
                <a:sym typeface="+mn-lt"/>
              </a:rPr>
              <a:t>120-180</a:t>
            </a:r>
            <a:r>
              <a:rPr lang="zh-CN" altLang="en-US" sz="1600" dirty="0">
                <a:solidFill>
                  <a:schemeClr val="accent3"/>
                </a:solidFill>
                <a:cs typeface="+mn-ea"/>
                <a:sym typeface="+mn-lt"/>
              </a:rPr>
              <a:t>㎡为主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5B208E7-870A-F337-3F25-A897CCDBA24E}"/>
              </a:ext>
            </a:extLst>
          </p:cNvPr>
          <p:cNvSpPr/>
          <p:nvPr/>
        </p:nvSpPr>
        <p:spPr>
          <a:xfrm>
            <a:off x="5370660" y="3484420"/>
            <a:ext cx="2772000" cy="464346"/>
          </a:xfrm>
          <a:prstGeom prst="roundRect">
            <a:avLst>
              <a:gd name="adj" fmla="val 50000"/>
            </a:avLst>
          </a:prstGeom>
          <a:gradFill>
            <a:gsLst>
              <a:gs pos="12000">
                <a:schemeClr val="accent1">
                  <a:lumMod val="88000"/>
                  <a:lumOff val="12000"/>
                  <a:alpha val="88000"/>
                </a:schemeClr>
              </a:gs>
              <a:gs pos="88000">
                <a:schemeClr val="accent1">
                  <a:lumMod val="88000"/>
                  <a:alpha val="88000"/>
                </a:schemeClr>
              </a:gs>
            </a:gsLst>
            <a:lin ang="2700000" scaled="1"/>
          </a:gradFill>
          <a:ln>
            <a:noFill/>
          </a:ln>
          <a:effectLst>
            <a:outerShdw blurRad="177800" dist="190500" dir="7380000" algn="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600" dirty="0">
                <a:solidFill>
                  <a:schemeClr val="accent3"/>
                </a:solidFill>
                <a:cs typeface="+mn-ea"/>
                <a:sym typeface="+mn-lt"/>
              </a:rPr>
              <a:t>客户总预算以</a:t>
            </a:r>
            <a:r>
              <a:rPr lang="en-US" altLang="zh-CN" sz="1600" dirty="0">
                <a:solidFill>
                  <a:schemeClr val="accent3"/>
                </a:solidFill>
                <a:cs typeface="+mn-ea"/>
                <a:sym typeface="+mn-lt"/>
              </a:rPr>
              <a:t>30-50</a:t>
            </a:r>
            <a:r>
              <a:rPr lang="zh-CN" altLang="en-US" sz="1600" dirty="0">
                <a:solidFill>
                  <a:schemeClr val="accent3"/>
                </a:solidFill>
                <a:cs typeface="+mn-ea"/>
                <a:sym typeface="+mn-lt"/>
              </a:rPr>
              <a:t>万为主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B12D06C8-CBCB-A289-12FE-8F7D7F67000C}"/>
              </a:ext>
            </a:extLst>
          </p:cNvPr>
          <p:cNvSpPr/>
          <p:nvPr/>
        </p:nvSpPr>
        <p:spPr>
          <a:xfrm>
            <a:off x="4834156" y="1815761"/>
            <a:ext cx="2772000" cy="464346"/>
          </a:xfrm>
          <a:prstGeom prst="roundRect">
            <a:avLst>
              <a:gd name="adj" fmla="val 50000"/>
            </a:avLst>
          </a:prstGeom>
          <a:gradFill>
            <a:gsLst>
              <a:gs pos="12000">
                <a:schemeClr val="accent1">
                  <a:lumMod val="88000"/>
                  <a:lumOff val="12000"/>
                  <a:alpha val="88000"/>
                </a:schemeClr>
              </a:gs>
              <a:gs pos="88000">
                <a:schemeClr val="accent1">
                  <a:lumMod val="88000"/>
                  <a:alpha val="88000"/>
                </a:schemeClr>
              </a:gs>
            </a:gsLst>
            <a:lin ang="2700000" scaled="1"/>
          </a:gradFill>
          <a:ln>
            <a:noFill/>
          </a:ln>
          <a:effectLst>
            <a:outerShdw blurRad="177800" dist="190500" dir="7380000" algn="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600" dirty="0">
                <a:solidFill>
                  <a:schemeClr val="accent3"/>
                </a:solidFill>
                <a:cs typeface="+mn-ea"/>
                <a:sym typeface="+mn-lt"/>
              </a:rPr>
              <a:t>客户年龄段以</a:t>
            </a:r>
            <a:r>
              <a:rPr lang="en-US" altLang="zh-CN" sz="1600" dirty="0">
                <a:solidFill>
                  <a:schemeClr val="accent3"/>
                </a:solidFill>
                <a:cs typeface="+mn-ea"/>
                <a:sym typeface="+mn-lt"/>
              </a:rPr>
              <a:t>25-40</a:t>
            </a:r>
            <a:r>
              <a:rPr lang="zh-CN" altLang="en-US" sz="1600" dirty="0">
                <a:solidFill>
                  <a:schemeClr val="accent3"/>
                </a:solidFill>
                <a:cs typeface="+mn-ea"/>
                <a:sym typeface="+mn-lt"/>
              </a:rPr>
              <a:t>岁为主</a:t>
            </a: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D0A9778E-7E83-BBD7-895F-D2780131A9FA}"/>
              </a:ext>
            </a:extLst>
          </p:cNvPr>
          <p:cNvSpPr txBox="1">
            <a:spLocks/>
          </p:cNvSpPr>
          <p:nvPr/>
        </p:nvSpPr>
        <p:spPr>
          <a:xfrm>
            <a:off x="1295926" y="568614"/>
            <a:ext cx="2420856" cy="49795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r>
              <a:rPr lang="zh-CN" altLang="en-US" b="1" dirty="0">
                <a:latin typeface="+mj-ea"/>
                <a:ea typeface="+mj-ea"/>
                <a:cs typeface="+mn-ea"/>
                <a:sym typeface="+mn-lt"/>
              </a:rPr>
              <a:t>客户分析</a:t>
            </a:r>
            <a:endParaRPr lang="en-US" altLang="zh-CN" b="1" dirty="0"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CCFB9C4F-FE40-5026-0B62-FDC42CC39ADD}"/>
              </a:ext>
            </a:extLst>
          </p:cNvPr>
          <p:cNvSpPr txBox="1">
            <a:spLocks/>
          </p:cNvSpPr>
          <p:nvPr/>
        </p:nvSpPr>
        <p:spPr>
          <a:xfrm>
            <a:off x="726546" y="560567"/>
            <a:ext cx="569380" cy="514051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b="1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pPr algn="ctr"/>
            <a:r>
              <a:rPr lang="en-US" altLang="zh-CN" dirty="0">
                <a:latin typeface="+mj-ea"/>
                <a:ea typeface="+mj-ea"/>
                <a:cs typeface="+mn-ea"/>
                <a:sym typeface="+mn-lt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140184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C6CC4417-D9D8-C5B4-F137-EAA16C5FE1AA}"/>
              </a:ext>
            </a:extLst>
          </p:cNvPr>
          <p:cNvSpPr txBox="1">
            <a:spLocks/>
          </p:cNvSpPr>
          <p:nvPr/>
        </p:nvSpPr>
        <p:spPr>
          <a:xfrm>
            <a:off x="1295926" y="568614"/>
            <a:ext cx="2099734" cy="49795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r>
              <a:rPr lang="zh-CN" altLang="en-US" b="1" dirty="0">
                <a:latin typeface="+mj-ea"/>
                <a:ea typeface="+mj-ea"/>
                <a:cs typeface="+mn-ea"/>
                <a:sym typeface="+mn-lt"/>
              </a:rPr>
              <a:t>竞品分析</a:t>
            </a:r>
            <a:endParaRPr lang="en-US" altLang="zh-CN" b="1" dirty="0"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2E29F081-17BB-7A1F-C7B0-47C2DB5871A5}"/>
              </a:ext>
            </a:extLst>
          </p:cNvPr>
          <p:cNvSpPr txBox="1">
            <a:spLocks/>
          </p:cNvSpPr>
          <p:nvPr/>
        </p:nvSpPr>
        <p:spPr>
          <a:xfrm>
            <a:off x="726546" y="560567"/>
            <a:ext cx="569380" cy="514051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b="1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pPr algn="ctr"/>
            <a:r>
              <a:rPr lang="en-US" altLang="zh-CN" dirty="0">
                <a:latin typeface="+mj-ea"/>
                <a:ea typeface="+mj-ea"/>
                <a:cs typeface="+mn-ea"/>
                <a:sym typeface="+mn-lt"/>
              </a:rPr>
              <a:t>02</a:t>
            </a:r>
          </a:p>
        </p:txBody>
      </p:sp>
      <p:pic>
        <p:nvPicPr>
          <p:cNvPr id="37" name="图片 36" descr="房间里有沙发&#10;&#10;中度可信度描述已自动生成">
            <a:extLst>
              <a:ext uri="{FF2B5EF4-FFF2-40B4-BE49-F238E27FC236}">
                <a16:creationId xmlns:a16="http://schemas.microsoft.com/office/drawing/2014/main" id="{56D5D3E7-2B65-122E-8AD0-9817CA53EF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9" b="1157"/>
          <a:stretch/>
        </p:blipFill>
        <p:spPr>
          <a:xfrm>
            <a:off x="1389163" y="1387433"/>
            <a:ext cx="3960000" cy="2376000"/>
          </a:xfrm>
          <a:prstGeom prst="rect">
            <a:avLst/>
          </a:prstGeom>
        </p:spPr>
      </p:pic>
      <p:pic>
        <p:nvPicPr>
          <p:cNvPr id="35" name="图片 34" descr="房间里有床和家具&#10;&#10;低可信度描述已自动生成">
            <a:extLst>
              <a:ext uri="{FF2B5EF4-FFF2-40B4-BE49-F238E27FC236}">
                <a16:creationId xmlns:a16="http://schemas.microsoft.com/office/drawing/2014/main" id="{556CD1CB-06A6-CDFA-DF88-0E09FC693F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" t="7069" r="8496"/>
          <a:stretch/>
        </p:blipFill>
        <p:spPr>
          <a:xfrm>
            <a:off x="6845137" y="1387433"/>
            <a:ext cx="3960000" cy="2376000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1C4E28E5-738F-E447-99E4-14C2C2DB392A}"/>
              </a:ext>
            </a:extLst>
          </p:cNvPr>
          <p:cNvSpPr txBox="1"/>
          <p:nvPr/>
        </p:nvSpPr>
        <p:spPr>
          <a:xfrm>
            <a:off x="1389163" y="4029262"/>
            <a:ext cx="3960000" cy="1989455"/>
          </a:xfrm>
          <a:prstGeom prst="rect">
            <a:avLst/>
          </a:prstGeom>
          <a:effectLst/>
        </p:spPr>
        <p:txBody>
          <a:bodyPr wrap="square" rtlCol="0" anchor="t" anchorCtr="0">
            <a:no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主推现代风格</a:t>
            </a:r>
            <a:endParaRPr lang="en-US" altLang="zh-CN" sz="1600" dirty="0">
              <a:solidFill>
                <a:schemeClr val="accent3">
                  <a:lumMod val="50000"/>
                </a:schemeClr>
              </a:solidFill>
              <a:cs typeface="+mn-ea"/>
              <a:sym typeface="+mn-lt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以轻奢为主</a:t>
            </a:r>
            <a:endParaRPr lang="en-US" altLang="zh-CN" sz="1600" dirty="0">
              <a:solidFill>
                <a:schemeClr val="accent3">
                  <a:lumMod val="50000"/>
                </a:schemeClr>
              </a:solidFill>
              <a:cs typeface="+mn-ea"/>
              <a:sym typeface="+mn-lt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以黑白灰为主、金银为辅</a:t>
            </a:r>
            <a:endParaRPr lang="en-US" altLang="zh-CN" sz="1600" dirty="0">
              <a:solidFill>
                <a:schemeClr val="accent3">
                  <a:lumMod val="50000"/>
                </a:schemeClr>
              </a:solidFill>
              <a:cs typeface="+mn-ea"/>
              <a:sym typeface="+mn-lt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以整装为主</a:t>
            </a:r>
            <a:endParaRPr lang="en-US" altLang="zh-CN" sz="1600" dirty="0">
              <a:solidFill>
                <a:schemeClr val="accent3">
                  <a:lumMod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4561ABE1-DEB1-1A20-B51F-EBC09C9286AE}"/>
              </a:ext>
            </a:extLst>
          </p:cNvPr>
          <p:cNvGrpSpPr/>
          <p:nvPr/>
        </p:nvGrpSpPr>
        <p:grpSpPr>
          <a:xfrm>
            <a:off x="5782804" y="1387433"/>
            <a:ext cx="626400" cy="2747663"/>
            <a:chOff x="5778966" y="1387433"/>
            <a:chExt cx="626400" cy="2747663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24C77E02-1780-D47B-01DA-BC0816AAA925}"/>
                </a:ext>
              </a:extLst>
            </p:cNvPr>
            <p:cNvCxnSpPr>
              <a:cxnSpLocks/>
            </p:cNvCxnSpPr>
            <p:nvPr/>
          </p:nvCxnSpPr>
          <p:spPr>
            <a:xfrm>
              <a:off x="6092166" y="1387433"/>
              <a:ext cx="0" cy="2378937"/>
            </a:xfrm>
            <a:prstGeom prst="line">
              <a:avLst/>
            </a:prstGeom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7C2E6DF0-6F7D-313F-CCE7-2CC10031A87E}"/>
                </a:ext>
              </a:extLst>
            </p:cNvPr>
            <p:cNvGrpSpPr/>
            <p:nvPr/>
          </p:nvGrpSpPr>
          <p:grpSpPr>
            <a:xfrm>
              <a:off x="5778966" y="3415096"/>
              <a:ext cx="626400" cy="720000"/>
              <a:chOff x="5778966" y="3415096"/>
              <a:chExt cx="626400" cy="720000"/>
            </a:xfrm>
          </p:grpSpPr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69D3AEE7-8107-C0F8-61EA-BBDE4F253B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78966" y="3415096"/>
                <a:ext cx="626400" cy="720000"/>
              </a:xfrm>
              <a:custGeom>
                <a:avLst/>
                <a:gdLst>
                  <a:gd name="connsiteX0" fmla="*/ 0 w 2008628"/>
                  <a:gd name="connsiteY0" fmla="*/ 873753 h 1747506"/>
                  <a:gd name="connsiteX1" fmla="*/ 436877 w 2008628"/>
                  <a:gd name="connsiteY1" fmla="*/ 0 h 1747506"/>
                  <a:gd name="connsiteX2" fmla="*/ 1571752 w 2008628"/>
                  <a:gd name="connsiteY2" fmla="*/ 0 h 1747506"/>
                  <a:gd name="connsiteX3" fmla="*/ 2008628 w 2008628"/>
                  <a:gd name="connsiteY3" fmla="*/ 873753 h 1747506"/>
                  <a:gd name="connsiteX4" fmla="*/ 1571752 w 2008628"/>
                  <a:gd name="connsiteY4" fmla="*/ 1747506 h 1747506"/>
                  <a:gd name="connsiteX5" fmla="*/ 436877 w 2008628"/>
                  <a:gd name="connsiteY5" fmla="*/ 1747506 h 1747506"/>
                  <a:gd name="connsiteX6" fmla="*/ 0 w 2008628"/>
                  <a:gd name="connsiteY6" fmla="*/ 873753 h 174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8628" h="1747506">
                    <a:moveTo>
                      <a:pt x="1004314" y="0"/>
                    </a:moveTo>
                    <a:lnTo>
                      <a:pt x="2008627" y="380083"/>
                    </a:lnTo>
                    <a:lnTo>
                      <a:pt x="2008627" y="1367424"/>
                    </a:lnTo>
                    <a:lnTo>
                      <a:pt x="1004314" y="1747506"/>
                    </a:lnTo>
                    <a:lnTo>
                      <a:pt x="1" y="1367424"/>
                    </a:lnTo>
                    <a:lnTo>
                      <a:pt x="1" y="380083"/>
                    </a:lnTo>
                    <a:lnTo>
                      <a:pt x="1004314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sz="2000" dirty="0">
                  <a:cs typeface="+mn-ea"/>
                  <a:sym typeface="+mn-lt"/>
                </a:endParaRPr>
              </a:p>
            </p:txBody>
          </p:sp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E374FE8-CF65-FB68-4434-70C2F5A8BF9C}"/>
                  </a:ext>
                </a:extLst>
              </p:cNvPr>
              <p:cNvSpPr txBox="1"/>
              <p:nvPr/>
            </p:nvSpPr>
            <p:spPr>
              <a:xfrm>
                <a:off x="5808852" y="3556963"/>
                <a:ext cx="566629" cy="461665"/>
              </a:xfrm>
              <a:prstGeom prst="rect">
                <a:avLst/>
              </a:prstGeom>
              <a:ln>
                <a:noFill/>
              </a:ln>
              <a:effectLst/>
            </p:spPr>
            <p:txBody>
              <a:bodyPr wrap="none" rtlCol="0" anchor="t" anchorCtr="0">
                <a:noAutofit/>
              </a:bodyPr>
              <a:lstStyle/>
              <a:p>
                <a:pPr algn="ctr"/>
                <a:r>
                  <a:rPr lang="en-US" altLang="zh-CN" sz="2400" b="1" dirty="0">
                    <a:solidFill>
                      <a:schemeClr val="bg1"/>
                    </a:solidFill>
                    <a:effectLst/>
                    <a:cs typeface="+mn-ea"/>
                    <a:sym typeface="+mn-lt"/>
                  </a:rPr>
                  <a:t>VS</a:t>
                </a:r>
                <a:endParaRPr lang="zh-CN" altLang="en-US" sz="2400" b="1" dirty="0">
                  <a:solidFill>
                    <a:schemeClr val="bg1"/>
                  </a:solidFill>
                  <a:effectLst/>
                  <a:cs typeface="+mn-ea"/>
                  <a:sym typeface="+mn-lt"/>
                </a:endParaRPr>
              </a:p>
            </p:txBody>
          </p:sp>
        </p:grp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31553F04-E64A-9178-2E1B-AFE157689511}"/>
              </a:ext>
            </a:extLst>
          </p:cNvPr>
          <p:cNvSpPr txBox="1"/>
          <p:nvPr/>
        </p:nvSpPr>
        <p:spPr>
          <a:xfrm>
            <a:off x="6845137" y="4029262"/>
            <a:ext cx="3960000" cy="1989455"/>
          </a:xfrm>
          <a:prstGeom prst="rect">
            <a:avLst/>
          </a:prstGeom>
          <a:effectLst/>
        </p:spPr>
        <p:txBody>
          <a:bodyPr wrap="square" rtlCol="0" anchor="t" anchorCtr="0">
            <a:no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主推欧美风格</a:t>
            </a:r>
            <a:endParaRPr lang="en-US" altLang="zh-CN" sz="1600" dirty="0">
              <a:solidFill>
                <a:schemeClr val="accent3">
                  <a:lumMod val="50000"/>
                </a:schemeClr>
              </a:solidFill>
              <a:cs typeface="+mn-ea"/>
              <a:sym typeface="+mn-lt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以奢华为主</a:t>
            </a:r>
            <a:endParaRPr lang="en-US" altLang="zh-CN" sz="1600" dirty="0">
              <a:solidFill>
                <a:schemeClr val="accent3">
                  <a:lumMod val="50000"/>
                </a:schemeClr>
              </a:solidFill>
              <a:effectLst/>
              <a:cs typeface="+mn-ea"/>
              <a:sym typeface="+mn-lt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以明亮色系为主，低饱和色为辅</a:t>
            </a:r>
            <a:endParaRPr lang="en-US" altLang="zh-CN" sz="1600" dirty="0">
              <a:solidFill>
                <a:schemeClr val="accent3">
                  <a:lumMod val="50000"/>
                </a:schemeClr>
              </a:solidFill>
              <a:cs typeface="+mn-ea"/>
              <a:sym typeface="+mn-lt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以软装为主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72ED7642-9773-017A-8A0F-60E22460968B}"/>
              </a:ext>
            </a:extLst>
          </p:cNvPr>
          <p:cNvSpPr txBox="1"/>
          <p:nvPr/>
        </p:nvSpPr>
        <p:spPr>
          <a:xfrm>
            <a:off x="5567687" y="4029262"/>
            <a:ext cx="1056634" cy="1989455"/>
          </a:xfrm>
          <a:prstGeom prst="rect">
            <a:avLst/>
          </a:prstGeom>
          <a:effectLst/>
        </p:spPr>
        <p:txBody>
          <a:bodyPr wrap="square" rtlCol="0" anchor="t" anchorCtr="0">
            <a:no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600" dirty="0">
                <a:solidFill>
                  <a:schemeClr val="accent2"/>
                </a:solidFill>
                <a:cs typeface="+mn-ea"/>
                <a:sym typeface="+mn-lt"/>
              </a:rPr>
              <a:t>风格</a:t>
            </a:r>
            <a:endParaRPr lang="en-US" altLang="zh-CN" sz="1600" dirty="0">
              <a:solidFill>
                <a:schemeClr val="accent2"/>
              </a:solidFill>
              <a:cs typeface="+mn-ea"/>
              <a:sym typeface="+mn-lt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600" dirty="0">
                <a:solidFill>
                  <a:schemeClr val="accent2"/>
                </a:solidFill>
                <a:effectLst/>
                <a:cs typeface="+mn-ea"/>
                <a:sym typeface="+mn-lt"/>
              </a:rPr>
              <a:t>设计</a:t>
            </a:r>
            <a:endParaRPr lang="en-US" altLang="zh-CN" sz="1600" dirty="0">
              <a:solidFill>
                <a:schemeClr val="accent2"/>
              </a:solidFill>
              <a:effectLst/>
              <a:cs typeface="+mn-ea"/>
              <a:sym typeface="+mn-lt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600" dirty="0">
                <a:solidFill>
                  <a:schemeClr val="accent2"/>
                </a:solidFill>
                <a:cs typeface="+mn-ea"/>
                <a:sym typeface="+mn-lt"/>
              </a:rPr>
              <a:t>配色</a:t>
            </a:r>
            <a:endParaRPr lang="en-US" altLang="zh-CN" sz="1600" dirty="0">
              <a:solidFill>
                <a:schemeClr val="accent2"/>
              </a:solidFill>
              <a:cs typeface="+mn-ea"/>
              <a:sym typeface="+mn-lt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600" dirty="0">
                <a:solidFill>
                  <a:schemeClr val="accent2"/>
                </a:solidFill>
                <a:cs typeface="+mn-ea"/>
                <a:sym typeface="+mn-lt"/>
              </a:rPr>
              <a:t>产品</a:t>
            </a:r>
            <a:endParaRPr lang="zh-CN" altLang="en-US" sz="1600" dirty="0">
              <a:solidFill>
                <a:schemeClr val="accent2"/>
              </a:solidFill>
              <a:effectLst/>
              <a:cs typeface="+mn-ea"/>
              <a:sym typeface="+mn-lt"/>
            </a:endParaRPr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9F4A7535-C1A7-5660-822F-F1A9EE2C4FC7}"/>
              </a:ext>
            </a:extLst>
          </p:cNvPr>
          <p:cNvGrpSpPr/>
          <p:nvPr/>
        </p:nvGrpSpPr>
        <p:grpSpPr>
          <a:xfrm>
            <a:off x="6036000" y="4544967"/>
            <a:ext cx="120000" cy="1117209"/>
            <a:chOff x="6036000" y="4544967"/>
            <a:chExt cx="120000" cy="1117209"/>
          </a:xfrm>
        </p:grpSpPr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675D1A1D-05D4-B833-E2A9-12E81CBE30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36000" y="4544967"/>
              <a:ext cx="120000" cy="144000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A957710C-79BB-991D-B7A1-48330D2A09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36000" y="5031572"/>
              <a:ext cx="120000" cy="144000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solidFill>
              <a:schemeClr val="accent3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BA559DB4-42E9-0ED2-55CE-3A54EB661C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36000" y="5518176"/>
              <a:ext cx="120000" cy="144000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solidFill>
              <a:schemeClr val="accent3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AB6771F-7C8B-4BEE-D8CD-7FE9EA26A565}"/>
              </a:ext>
            </a:extLst>
          </p:cNvPr>
          <p:cNvSpPr/>
          <p:nvPr/>
        </p:nvSpPr>
        <p:spPr>
          <a:xfrm>
            <a:off x="2325163" y="3559096"/>
            <a:ext cx="2088000" cy="432000"/>
          </a:xfrm>
          <a:prstGeom prst="roundRect">
            <a:avLst>
              <a:gd name="adj" fmla="val 50000"/>
            </a:avLst>
          </a:prstGeom>
          <a:gradFill>
            <a:gsLst>
              <a:gs pos="12000">
                <a:schemeClr val="accent1">
                  <a:lumMod val="88000"/>
                  <a:lumOff val="12000"/>
                </a:schemeClr>
              </a:gs>
              <a:gs pos="88000">
                <a:schemeClr val="accent2">
                  <a:lumMod val="88000"/>
                </a:schemeClr>
              </a:gs>
            </a:gsLst>
            <a:lin ang="2700000" scaled="0"/>
          </a:gra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 sz="1600" b="1" dirty="0">
                <a:cs typeface="+mn-ea"/>
                <a:sym typeface="+mn-lt"/>
              </a:rPr>
              <a:t>我公司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76FD2781-E678-4EBD-648B-6EB62187ED2E}"/>
              </a:ext>
            </a:extLst>
          </p:cNvPr>
          <p:cNvSpPr/>
          <p:nvPr/>
        </p:nvSpPr>
        <p:spPr>
          <a:xfrm>
            <a:off x="7781137" y="3559096"/>
            <a:ext cx="2088000" cy="432000"/>
          </a:xfrm>
          <a:prstGeom prst="roundRect">
            <a:avLst>
              <a:gd name="adj" fmla="val 50000"/>
            </a:avLst>
          </a:prstGeom>
          <a:gradFill>
            <a:gsLst>
              <a:gs pos="12000">
                <a:schemeClr val="accent1">
                  <a:lumMod val="88000"/>
                  <a:lumOff val="12000"/>
                </a:schemeClr>
              </a:gs>
              <a:gs pos="88000">
                <a:schemeClr val="accent2">
                  <a:lumMod val="88000"/>
                </a:schemeClr>
              </a:gs>
            </a:gsLst>
            <a:lin ang="2700000" scaled="0"/>
          </a:gra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 sz="1600" b="1" dirty="0">
                <a:cs typeface="+mn-ea"/>
                <a:sym typeface="+mn-lt"/>
              </a:rPr>
              <a:t>XX</a:t>
            </a:r>
            <a:r>
              <a:rPr lang="zh-CN" altLang="en-US" sz="1600" b="1" dirty="0">
                <a:cs typeface="+mn-ea"/>
                <a:sym typeface="+mn-lt"/>
              </a:rPr>
              <a:t>公司</a:t>
            </a:r>
          </a:p>
        </p:txBody>
      </p:sp>
    </p:spTree>
    <p:extLst>
      <p:ext uri="{BB962C8B-B14F-4D97-AF65-F5344CB8AC3E}">
        <p14:creationId xmlns:p14="http://schemas.microsoft.com/office/powerpoint/2010/main" val="2997606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>
            <a:extLst>
              <a:ext uri="{FF2B5EF4-FFF2-40B4-BE49-F238E27FC236}">
                <a16:creationId xmlns:a16="http://schemas.microsoft.com/office/drawing/2014/main" id="{8ACA1815-4C12-B3DF-7178-64024F7BBCFE}"/>
              </a:ext>
            </a:extLst>
          </p:cNvPr>
          <p:cNvSpPr txBox="1">
            <a:spLocks/>
          </p:cNvSpPr>
          <p:nvPr/>
        </p:nvSpPr>
        <p:spPr>
          <a:xfrm>
            <a:off x="1295926" y="568614"/>
            <a:ext cx="2099734" cy="49795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r>
              <a:rPr lang="zh-CN" altLang="en-US" b="1" dirty="0">
                <a:latin typeface="+mj-ea"/>
                <a:ea typeface="+mj-ea"/>
                <a:cs typeface="+mn-ea"/>
                <a:sym typeface="+mn-lt"/>
              </a:rPr>
              <a:t>售后案例总结</a:t>
            </a:r>
            <a:endParaRPr lang="en-US" altLang="zh-CN" b="1" dirty="0"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29674003-7E3B-FE59-BD55-3698F9FA880A}"/>
              </a:ext>
            </a:extLst>
          </p:cNvPr>
          <p:cNvSpPr txBox="1">
            <a:spLocks/>
          </p:cNvSpPr>
          <p:nvPr/>
        </p:nvSpPr>
        <p:spPr>
          <a:xfrm>
            <a:off x="726546" y="560567"/>
            <a:ext cx="569380" cy="514051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b="1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pPr algn="ctr"/>
            <a:r>
              <a:rPr lang="en-US" altLang="zh-CN" dirty="0">
                <a:latin typeface="+mj-ea"/>
                <a:ea typeface="+mj-ea"/>
                <a:cs typeface="+mn-ea"/>
                <a:sym typeface="+mn-lt"/>
              </a:rPr>
              <a:t>03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35E9A3B-511D-1859-2005-133413060014}"/>
              </a:ext>
            </a:extLst>
          </p:cNvPr>
          <p:cNvGrpSpPr/>
          <p:nvPr/>
        </p:nvGrpSpPr>
        <p:grpSpPr>
          <a:xfrm>
            <a:off x="1379538" y="2680609"/>
            <a:ext cx="4988004" cy="3704424"/>
            <a:chOff x="1453944" y="2502648"/>
            <a:chExt cx="5512561" cy="4093995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43380945-8B92-E540-A0AB-7B793C6F5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52484">
              <a:off x="1453944" y="2502648"/>
              <a:ext cx="5512561" cy="4093995"/>
            </a:xfrm>
            <a:prstGeom prst="rect">
              <a:avLst/>
            </a:prstGeom>
            <a:effectLst>
              <a:outerShdw blurRad="939800" dist="63500" dir="5400000" sx="96000" sy="96000" algn="t" rotWithShape="0">
                <a:prstClr val="black">
                  <a:alpha val="40000"/>
                </a:prstClr>
              </a:outerShdw>
            </a:effectLst>
            <a:scene3d>
              <a:camera prst="perspectiveRelaxed"/>
              <a:lightRig rig="balanced" dir="t"/>
            </a:scene3d>
          </p:spPr>
        </p:pic>
        <p:pic>
          <p:nvPicPr>
            <p:cNvPr id="24" name="图片 23" descr="雪地里的建筑&#10;&#10;中度可信度描述已自动生成">
              <a:extLst>
                <a:ext uri="{FF2B5EF4-FFF2-40B4-BE49-F238E27FC236}">
                  <a16:creationId xmlns:a16="http://schemas.microsoft.com/office/drawing/2014/main" id="{F1EA1DD2-DECE-3515-A334-C151A1082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52484">
              <a:off x="2229297" y="3061505"/>
              <a:ext cx="3960346" cy="2968196"/>
            </a:xfrm>
            <a:prstGeom prst="rect">
              <a:avLst/>
            </a:prstGeom>
            <a:scene3d>
              <a:camera prst="perspectiveRelaxed"/>
              <a:lightRig rig="balanced" dir="t"/>
            </a:scene3d>
          </p:spPr>
        </p:pic>
      </p:grpSp>
      <p:pic>
        <p:nvPicPr>
          <p:cNvPr id="12" name="图片 11" descr="雪地里的建筑&#10;&#10;中度可信度描述已自动生成">
            <a:extLst>
              <a:ext uri="{FF2B5EF4-FFF2-40B4-BE49-F238E27FC236}">
                <a16:creationId xmlns:a16="http://schemas.microsoft.com/office/drawing/2014/main" id="{996B9E78-63B9-4661-65AC-4B0FD55B5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2484">
            <a:off x="2374826" y="1762765"/>
            <a:ext cx="3936432" cy="2950274"/>
          </a:xfrm>
          <a:prstGeom prst="rect">
            <a:avLst/>
          </a:prstGeom>
          <a:scene3d>
            <a:camera prst="perspectiveRelaxed">
              <a:rot lat="19200000" lon="0" rev="0"/>
            </a:camera>
            <a:lightRig rig="balanced" dir="t"/>
          </a:scene3d>
        </p:spPr>
      </p:pic>
      <p:sp>
        <p:nvSpPr>
          <p:cNvPr id="14" name="标题 1">
            <a:extLst>
              <a:ext uri="{FF2B5EF4-FFF2-40B4-BE49-F238E27FC236}">
                <a16:creationId xmlns:a16="http://schemas.microsoft.com/office/drawing/2014/main" id="{60A48D27-0618-A27F-D652-6D6768102BE5}"/>
              </a:ext>
            </a:extLst>
          </p:cNvPr>
          <p:cNvSpPr txBox="1">
            <a:spLocks/>
          </p:cNvSpPr>
          <p:nvPr/>
        </p:nvSpPr>
        <p:spPr>
          <a:xfrm>
            <a:off x="6514544" y="1701810"/>
            <a:ext cx="1698313" cy="953723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600" b="1" spc="300" dirty="0">
                <a:solidFill>
                  <a:schemeClr val="accent3">
                    <a:lumMod val="50000"/>
                  </a:schemeClr>
                </a:solidFill>
                <a:effectLst/>
                <a:latin typeface="+mj-ea"/>
                <a:ea typeface="+mj-ea"/>
                <a:cs typeface="+mn-ea"/>
                <a:sym typeface="+mn-lt"/>
              </a:rPr>
              <a:t>项目地址：</a:t>
            </a:r>
            <a:endParaRPr lang="en-US" altLang="zh-CN" sz="1600" b="1" spc="300" dirty="0">
              <a:solidFill>
                <a:schemeClr val="accent3">
                  <a:lumMod val="50000"/>
                </a:schemeClr>
              </a:solidFill>
              <a:effectLst/>
              <a:latin typeface="+mj-ea"/>
              <a:ea typeface="+mj-ea"/>
              <a:cs typeface="+mn-ea"/>
              <a:sym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600" b="1" spc="300" dirty="0">
                <a:solidFill>
                  <a:schemeClr val="accent3">
                    <a:lumMod val="50000"/>
                  </a:schemeClr>
                </a:solidFill>
                <a:effectLst/>
                <a:latin typeface="+mj-ea"/>
                <a:ea typeface="+mj-ea"/>
                <a:cs typeface="+mn-ea"/>
                <a:sym typeface="+mn-lt"/>
              </a:rPr>
              <a:t>项目客户：</a:t>
            </a:r>
            <a:endParaRPr lang="en-US" altLang="zh-CN" sz="1600" b="1" spc="300" dirty="0">
              <a:solidFill>
                <a:schemeClr val="accent3">
                  <a:lumMod val="50000"/>
                </a:schemeClr>
              </a:solidFill>
              <a:effectLst/>
              <a:latin typeface="+mj-ea"/>
              <a:ea typeface="+mj-ea"/>
              <a:cs typeface="+mn-ea"/>
              <a:sym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600" b="1" spc="300" dirty="0">
                <a:solidFill>
                  <a:schemeClr val="accent3">
                    <a:lumMod val="50000"/>
                  </a:schemeClr>
                </a:solidFill>
                <a:effectLst/>
                <a:latin typeface="+mj-ea"/>
                <a:ea typeface="+mj-ea"/>
                <a:cs typeface="+mn-ea"/>
                <a:sym typeface="+mn-lt"/>
              </a:rPr>
              <a:t>销售顾问：</a:t>
            </a:r>
            <a:endParaRPr lang="en-US" altLang="zh-CN" sz="1600" b="1" spc="300" dirty="0">
              <a:solidFill>
                <a:schemeClr val="accent3">
                  <a:lumMod val="50000"/>
                </a:schemeClr>
              </a:solidFill>
              <a:effectLst/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40AE9CA1-F404-41ED-0AB5-B357A287266E}"/>
              </a:ext>
            </a:extLst>
          </p:cNvPr>
          <p:cNvSpPr txBox="1">
            <a:spLocks/>
          </p:cNvSpPr>
          <p:nvPr/>
        </p:nvSpPr>
        <p:spPr>
          <a:xfrm>
            <a:off x="6514544" y="2587438"/>
            <a:ext cx="1440000" cy="362792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600" b="1" spc="300" dirty="0">
                <a:solidFill>
                  <a:schemeClr val="accent3">
                    <a:lumMod val="50000"/>
                  </a:schemeClr>
                </a:solidFill>
                <a:effectLst/>
                <a:latin typeface="+mj-ea"/>
                <a:ea typeface="+mj-ea"/>
                <a:cs typeface="+mn-ea"/>
                <a:sym typeface="+mn-lt"/>
              </a:rPr>
              <a:t>服务经过</a:t>
            </a:r>
            <a:r>
              <a:rPr lang="en-US" altLang="zh-CN" sz="1600" b="1" spc="300" dirty="0">
                <a:solidFill>
                  <a:schemeClr val="accent3">
                    <a:lumMod val="50000"/>
                  </a:schemeClr>
                </a:solidFill>
                <a:effectLst/>
                <a:latin typeface="+mj-ea"/>
                <a:ea typeface="+mj-ea"/>
                <a:cs typeface="+mn-ea"/>
                <a:sym typeface="+mn-lt"/>
              </a:rPr>
              <a:t>:</a:t>
            </a: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548FBF45-780D-5EAA-302E-F0A1E137D7D5}"/>
              </a:ext>
            </a:extLst>
          </p:cNvPr>
          <p:cNvSpPr txBox="1">
            <a:spLocks/>
          </p:cNvSpPr>
          <p:nvPr/>
        </p:nvSpPr>
        <p:spPr>
          <a:xfrm>
            <a:off x="7967855" y="2587438"/>
            <a:ext cx="2988000" cy="1841723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just"/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顾问向客户在窗帘</a:t>
            </a:r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55#</a:t>
            </a: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样本上推荐了一款布料，客户很喜欢就下了订单。顾问未注意版本型号标注已停产，也未及时向厂家查询库存，导致无法按时向客户交货。</a:t>
            </a:r>
            <a:endParaRPr lang="en-US" altLang="zh-CN" sz="1600" dirty="0">
              <a:solidFill>
                <a:schemeClr val="accent3">
                  <a:lumMod val="5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7A3F4F5A-0871-FEBD-0E8C-C83F77755934}"/>
              </a:ext>
            </a:extLst>
          </p:cNvPr>
          <p:cNvSpPr txBox="1">
            <a:spLocks/>
          </p:cNvSpPr>
          <p:nvPr/>
        </p:nvSpPr>
        <p:spPr>
          <a:xfrm>
            <a:off x="7967855" y="1701810"/>
            <a:ext cx="1996148" cy="953723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l"/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XX</a:t>
            </a: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楼盘</a:t>
            </a:r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X</a:t>
            </a: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栋</a:t>
            </a:r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X</a:t>
            </a: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号</a:t>
            </a:r>
            <a:endParaRPr lang="en-US" altLang="zh-CN" sz="1600" dirty="0">
              <a:solidFill>
                <a:schemeClr val="accent3">
                  <a:lumMod val="5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  <a:p>
            <a:pPr algn="l"/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XX</a:t>
            </a: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先生</a:t>
            </a:r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女士</a:t>
            </a:r>
            <a:endParaRPr lang="en-US" altLang="zh-CN" sz="1600" dirty="0">
              <a:solidFill>
                <a:schemeClr val="accent3">
                  <a:lumMod val="5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  <a:p>
            <a:pPr algn="l"/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小纪</a:t>
            </a:r>
            <a:endParaRPr lang="en-US" altLang="zh-CN" sz="1600" dirty="0">
              <a:solidFill>
                <a:schemeClr val="accent3">
                  <a:lumMod val="5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A91702D6-1AA3-B4DF-3705-E137815DD328}"/>
              </a:ext>
            </a:extLst>
          </p:cNvPr>
          <p:cNvSpPr txBox="1">
            <a:spLocks/>
          </p:cNvSpPr>
          <p:nvPr/>
        </p:nvSpPr>
        <p:spPr>
          <a:xfrm>
            <a:off x="6525054" y="1330913"/>
            <a:ext cx="1698313" cy="362792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l"/>
            <a:r>
              <a:rPr lang="zh-CN" altLang="en-US" sz="1600" b="1" spc="300" dirty="0">
                <a:solidFill>
                  <a:schemeClr val="accent2"/>
                </a:solidFill>
                <a:effectLst/>
                <a:latin typeface="+mj-ea"/>
                <a:ea typeface="+mj-ea"/>
                <a:cs typeface="+mn-ea"/>
                <a:sym typeface="+mn-lt"/>
              </a:rPr>
              <a:t>案例一</a:t>
            </a:r>
            <a:endParaRPr lang="en-US" altLang="zh-CN" sz="1600" b="1" spc="300" dirty="0">
              <a:solidFill>
                <a:schemeClr val="accent2"/>
              </a:solidFill>
              <a:effectLst/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7" name="标题 1">
            <a:extLst>
              <a:ext uri="{FF2B5EF4-FFF2-40B4-BE49-F238E27FC236}">
                <a16:creationId xmlns:a16="http://schemas.microsoft.com/office/drawing/2014/main" id="{43EE082B-DB3B-9C17-1436-825E296BC793}"/>
              </a:ext>
            </a:extLst>
          </p:cNvPr>
          <p:cNvSpPr txBox="1">
            <a:spLocks/>
          </p:cNvSpPr>
          <p:nvPr/>
        </p:nvSpPr>
        <p:spPr>
          <a:xfrm>
            <a:off x="7967854" y="4367636"/>
            <a:ext cx="2988000" cy="364395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just"/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要求按样本交货，不接受换货。</a:t>
            </a:r>
            <a:endParaRPr lang="en-US" altLang="zh-CN" sz="1600" dirty="0">
              <a:solidFill>
                <a:schemeClr val="accent3">
                  <a:lumMod val="5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8" name="标题 1">
            <a:extLst>
              <a:ext uri="{FF2B5EF4-FFF2-40B4-BE49-F238E27FC236}">
                <a16:creationId xmlns:a16="http://schemas.microsoft.com/office/drawing/2014/main" id="{A9030FE0-E845-D2E4-30D6-DA2BB302155F}"/>
              </a:ext>
            </a:extLst>
          </p:cNvPr>
          <p:cNvSpPr txBox="1">
            <a:spLocks/>
          </p:cNvSpPr>
          <p:nvPr/>
        </p:nvSpPr>
        <p:spPr>
          <a:xfrm>
            <a:off x="6514544" y="4367636"/>
            <a:ext cx="1698313" cy="362792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600" b="1" spc="300" dirty="0">
                <a:solidFill>
                  <a:schemeClr val="accent3">
                    <a:lumMod val="50000"/>
                  </a:schemeClr>
                </a:solidFill>
                <a:effectLst/>
                <a:latin typeface="+mj-ea"/>
                <a:ea typeface="+mj-ea"/>
                <a:cs typeface="+mn-ea"/>
                <a:sym typeface="+mn-lt"/>
              </a:rPr>
              <a:t>客户反馈：</a:t>
            </a:r>
            <a:endParaRPr lang="en-US" altLang="zh-CN" sz="1600" b="1" spc="300" dirty="0">
              <a:solidFill>
                <a:schemeClr val="accent3">
                  <a:lumMod val="50000"/>
                </a:schemeClr>
              </a:solidFill>
              <a:effectLst/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9" name="标题 1">
            <a:extLst>
              <a:ext uri="{FF2B5EF4-FFF2-40B4-BE49-F238E27FC236}">
                <a16:creationId xmlns:a16="http://schemas.microsoft.com/office/drawing/2014/main" id="{7B08269A-030E-6D26-F2C9-548BCEBB2494}"/>
              </a:ext>
            </a:extLst>
          </p:cNvPr>
          <p:cNvSpPr txBox="1">
            <a:spLocks/>
          </p:cNvSpPr>
          <p:nvPr/>
        </p:nvSpPr>
        <p:spPr>
          <a:xfrm>
            <a:off x="6514544" y="4694313"/>
            <a:ext cx="1698313" cy="362792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600" b="1" spc="300" dirty="0">
                <a:solidFill>
                  <a:schemeClr val="accent3">
                    <a:lumMod val="50000"/>
                  </a:schemeClr>
                </a:solidFill>
                <a:effectLst/>
                <a:latin typeface="+mj-ea"/>
                <a:ea typeface="+mj-ea"/>
                <a:cs typeface="+mn-ea"/>
                <a:sym typeface="+mn-lt"/>
              </a:rPr>
              <a:t>处理结果：</a:t>
            </a:r>
            <a:endParaRPr lang="en-US" altLang="zh-CN" sz="1600" b="1" spc="300" dirty="0">
              <a:solidFill>
                <a:schemeClr val="accent3">
                  <a:lumMod val="50000"/>
                </a:schemeClr>
              </a:solidFill>
              <a:effectLst/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0" name="标题 1">
            <a:extLst>
              <a:ext uri="{FF2B5EF4-FFF2-40B4-BE49-F238E27FC236}">
                <a16:creationId xmlns:a16="http://schemas.microsoft.com/office/drawing/2014/main" id="{F83591F2-827A-A951-279E-0F5636768EA0}"/>
              </a:ext>
            </a:extLst>
          </p:cNvPr>
          <p:cNvSpPr txBox="1">
            <a:spLocks/>
          </p:cNvSpPr>
          <p:nvPr/>
        </p:nvSpPr>
        <p:spPr>
          <a:xfrm>
            <a:off x="7967854" y="4694313"/>
            <a:ext cx="2988000" cy="659861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just"/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向外省其他经销商调货该型号，并快运运回，优先加工并安装。</a:t>
            </a:r>
            <a:endParaRPr lang="en-US" altLang="zh-CN" sz="1600" dirty="0">
              <a:solidFill>
                <a:schemeClr val="accent3">
                  <a:lumMod val="5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4414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>
            <a:extLst>
              <a:ext uri="{FF2B5EF4-FFF2-40B4-BE49-F238E27FC236}">
                <a16:creationId xmlns:a16="http://schemas.microsoft.com/office/drawing/2014/main" id="{8ACA1815-4C12-B3DF-7178-64024F7BBCFE}"/>
              </a:ext>
            </a:extLst>
          </p:cNvPr>
          <p:cNvSpPr txBox="1">
            <a:spLocks/>
          </p:cNvSpPr>
          <p:nvPr/>
        </p:nvSpPr>
        <p:spPr>
          <a:xfrm>
            <a:off x="1295926" y="568614"/>
            <a:ext cx="2099734" cy="49795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r>
              <a:rPr lang="zh-CN" altLang="en-US" b="1" dirty="0">
                <a:latin typeface="+mj-ea"/>
                <a:ea typeface="+mj-ea"/>
                <a:cs typeface="+mn-ea"/>
                <a:sym typeface="+mn-lt"/>
              </a:rPr>
              <a:t>售后案例总结</a:t>
            </a:r>
            <a:endParaRPr lang="en-US" altLang="zh-CN" b="1" dirty="0"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29674003-7E3B-FE59-BD55-3698F9FA880A}"/>
              </a:ext>
            </a:extLst>
          </p:cNvPr>
          <p:cNvSpPr txBox="1">
            <a:spLocks/>
          </p:cNvSpPr>
          <p:nvPr/>
        </p:nvSpPr>
        <p:spPr>
          <a:xfrm>
            <a:off x="726546" y="560567"/>
            <a:ext cx="569380" cy="514051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b="1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pPr algn="ctr"/>
            <a:r>
              <a:rPr lang="en-US" altLang="zh-CN" dirty="0">
                <a:latin typeface="+mj-ea"/>
                <a:ea typeface="+mj-ea"/>
                <a:cs typeface="+mn-ea"/>
                <a:sym typeface="+mn-lt"/>
              </a:rPr>
              <a:t>03</a:t>
            </a: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9D5DAB2F-2EC8-F1F5-AAEB-884EC447C7CC}"/>
              </a:ext>
            </a:extLst>
          </p:cNvPr>
          <p:cNvSpPr txBox="1">
            <a:spLocks/>
          </p:cNvSpPr>
          <p:nvPr/>
        </p:nvSpPr>
        <p:spPr>
          <a:xfrm>
            <a:off x="1295458" y="1701810"/>
            <a:ext cx="1698313" cy="953723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600" b="1" spc="300" dirty="0">
                <a:solidFill>
                  <a:schemeClr val="accent3">
                    <a:lumMod val="50000"/>
                  </a:schemeClr>
                </a:solidFill>
                <a:effectLst/>
                <a:latin typeface="+mj-ea"/>
                <a:ea typeface="+mj-ea"/>
                <a:cs typeface="+mn-ea"/>
                <a:sym typeface="+mn-lt"/>
              </a:rPr>
              <a:t>项目地址：</a:t>
            </a:r>
            <a:endParaRPr lang="en-US" altLang="zh-CN" sz="1600" b="1" spc="300" dirty="0">
              <a:solidFill>
                <a:schemeClr val="accent3">
                  <a:lumMod val="50000"/>
                </a:schemeClr>
              </a:solidFill>
              <a:effectLst/>
              <a:latin typeface="+mj-ea"/>
              <a:ea typeface="+mj-ea"/>
              <a:cs typeface="+mn-ea"/>
              <a:sym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600" b="1" spc="300" dirty="0">
                <a:solidFill>
                  <a:schemeClr val="accent3">
                    <a:lumMod val="50000"/>
                  </a:schemeClr>
                </a:solidFill>
                <a:effectLst/>
                <a:latin typeface="+mj-ea"/>
                <a:ea typeface="+mj-ea"/>
                <a:cs typeface="+mn-ea"/>
                <a:sym typeface="+mn-lt"/>
              </a:rPr>
              <a:t>项目客户：</a:t>
            </a:r>
            <a:endParaRPr lang="en-US" altLang="zh-CN" sz="1600" b="1" spc="300" dirty="0">
              <a:solidFill>
                <a:schemeClr val="accent3">
                  <a:lumMod val="50000"/>
                </a:schemeClr>
              </a:solidFill>
              <a:effectLst/>
              <a:latin typeface="+mj-ea"/>
              <a:ea typeface="+mj-ea"/>
              <a:cs typeface="+mn-ea"/>
              <a:sym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600" b="1" spc="300" dirty="0">
                <a:solidFill>
                  <a:schemeClr val="accent3">
                    <a:lumMod val="50000"/>
                  </a:schemeClr>
                </a:solidFill>
                <a:effectLst/>
                <a:latin typeface="+mj-ea"/>
                <a:ea typeface="+mj-ea"/>
                <a:cs typeface="+mn-ea"/>
                <a:sym typeface="+mn-lt"/>
              </a:rPr>
              <a:t>销售顾问：</a:t>
            </a:r>
            <a:endParaRPr lang="en-US" altLang="zh-CN" sz="1600" b="1" spc="300" dirty="0">
              <a:solidFill>
                <a:schemeClr val="accent3">
                  <a:lumMod val="50000"/>
                </a:schemeClr>
              </a:solidFill>
              <a:effectLst/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DBFCD697-5A2E-CF2C-D291-8E387A5F68DC}"/>
              </a:ext>
            </a:extLst>
          </p:cNvPr>
          <p:cNvSpPr txBox="1">
            <a:spLocks/>
          </p:cNvSpPr>
          <p:nvPr/>
        </p:nvSpPr>
        <p:spPr>
          <a:xfrm>
            <a:off x="1295458" y="2587438"/>
            <a:ext cx="1440000" cy="362792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600" b="1" spc="300" dirty="0">
                <a:solidFill>
                  <a:schemeClr val="accent3">
                    <a:lumMod val="50000"/>
                  </a:schemeClr>
                </a:solidFill>
                <a:effectLst/>
                <a:latin typeface="+mj-ea"/>
                <a:ea typeface="+mj-ea"/>
                <a:cs typeface="+mn-ea"/>
                <a:sym typeface="+mn-lt"/>
              </a:rPr>
              <a:t>服务经过</a:t>
            </a:r>
            <a:r>
              <a:rPr lang="en-US" altLang="zh-CN" sz="1600" b="1" spc="300" dirty="0">
                <a:solidFill>
                  <a:schemeClr val="accent3">
                    <a:lumMod val="50000"/>
                  </a:schemeClr>
                </a:solidFill>
                <a:effectLst/>
                <a:latin typeface="+mj-ea"/>
                <a:ea typeface="+mj-ea"/>
                <a:cs typeface="+mn-ea"/>
                <a:sym typeface="+mn-lt"/>
              </a:rPr>
              <a:t>:</a:t>
            </a: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AD0E7C71-5992-4C59-00C4-6B5AF18F9F37}"/>
              </a:ext>
            </a:extLst>
          </p:cNvPr>
          <p:cNvSpPr txBox="1">
            <a:spLocks/>
          </p:cNvSpPr>
          <p:nvPr/>
        </p:nvSpPr>
        <p:spPr>
          <a:xfrm>
            <a:off x="2748769" y="2587438"/>
            <a:ext cx="3240000" cy="1841723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just"/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顾问按餐桌图册上向客户推荐了一套进口餐桌餐椅。客户付款后，顾问未告知客户进口家具无现货，生产运输周期约</a:t>
            </a:r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120</a:t>
            </a: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天，而客户急于一个月后搬家，导致无法按时向客户交货。</a:t>
            </a:r>
            <a:endParaRPr lang="en-US" altLang="zh-CN" sz="1600" dirty="0">
              <a:solidFill>
                <a:schemeClr val="accent3">
                  <a:lumMod val="5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C8C671E6-44BF-3B8A-7165-F80B990F7249}"/>
              </a:ext>
            </a:extLst>
          </p:cNvPr>
          <p:cNvSpPr txBox="1">
            <a:spLocks/>
          </p:cNvSpPr>
          <p:nvPr/>
        </p:nvSpPr>
        <p:spPr>
          <a:xfrm>
            <a:off x="2748769" y="1701810"/>
            <a:ext cx="1996148" cy="953723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l"/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XX</a:t>
            </a: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楼盘</a:t>
            </a:r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X</a:t>
            </a: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栋</a:t>
            </a:r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X</a:t>
            </a: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号</a:t>
            </a:r>
            <a:endParaRPr lang="en-US" altLang="zh-CN" sz="1600" dirty="0">
              <a:solidFill>
                <a:schemeClr val="accent3">
                  <a:lumMod val="5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  <a:p>
            <a:pPr algn="l"/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XX</a:t>
            </a: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先生</a:t>
            </a:r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女士</a:t>
            </a:r>
            <a:endParaRPr lang="en-US" altLang="zh-CN" sz="1600" dirty="0">
              <a:solidFill>
                <a:schemeClr val="accent3">
                  <a:lumMod val="5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  <a:p>
            <a:pPr algn="l"/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小狄</a:t>
            </a:r>
            <a:endParaRPr lang="en-US" altLang="zh-CN" sz="1600" dirty="0">
              <a:solidFill>
                <a:schemeClr val="accent3">
                  <a:lumMod val="5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ABCDDE4A-0055-25BE-DF83-FF59E8CAE4C0}"/>
              </a:ext>
            </a:extLst>
          </p:cNvPr>
          <p:cNvSpPr txBox="1">
            <a:spLocks/>
          </p:cNvSpPr>
          <p:nvPr/>
        </p:nvSpPr>
        <p:spPr>
          <a:xfrm>
            <a:off x="1305968" y="1330913"/>
            <a:ext cx="1698313" cy="362792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l"/>
            <a:r>
              <a:rPr lang="zh-CN" altLang="en-US" sz="1600" b="1" spc="300" dirty="0">
                <a:solidFill>
                  <a:schemeClr val="accent2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案例二</a:t>
            </a:r>
            <a:endParaRPr lang="en-US" altLang="zh-CN" sz="1600" b="1" spc="300" dirty="0">
              <a:solidFill>
                <a:schemeClr val="accent2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46851598-2B5D-A28D-B401-2B54D1B17D74}"/>
              </a:ext>
            </a:extLst>
          </p:cNvPr>
          <p:cNvSpPr txBox="1">
            <a:spLocks/>
          </p:cNvSpPr>
          <p:nvPr/>
        </p:nvSpPr>
        <p:spPr>
          <a:xfrm>
            <a:off x="2748768" y="4377262"/>
            <a:ext cx="3240000" cy="659861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just"/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未提前告知到货时间，要求打价更换另一套有有现货的餐桌餐椅。</a:t>
            </a:r>
            <a:endParaRPr lang="en-US" altLang="zh-CN" sz="1600" dirty="0">
              <a:solidFill>
                <a:schemeClr val="accent3">
                  <a:lumMod val="5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F2F1690A-85DE-55A9-2DEA-F5F5BD8D0956}"/>
              </a:ext>
            </a:extLst>
          </p:cNvPr>
          <p:cNvSpPr txBox="1">
            <a:spLocks/>
          </p:cNvSpPr>
          <p:nvPr/>
        </p:nvSpPr>
        <p:spPr>
          <a:xfrm>
            <a:off x="1295458" y="4377262"/>
            <a:ext cx="1698313" cy="362792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600" b="1" spc="300" dirty="0">
                <a:solidFill>
                  <a:schemeClr val="accent3">
                    <a:lumMod val="50000"/>
                  </a:schemeClr>
                </a:solidFill>
                <a:effectLst/>
                <a:latin typeface="+mj-ea"/>
                <a:ea typeface="+mj-ea"/>
                <a:cs typeface="+mn-ea"/>
                <a:sym typeface="+mn-lt"/>
              </a:rPr>
              <a:t>客户反馈：</a:t>
            </a:r>
            <a:endParaRPr lang="en-US" altLang="zh-CN" sz="1600" b="1" spc="300" dirty="0">
              <a:solidFill>
                <a:schemeClr val="accent3">
                  <a:lumMod val="50000"/>
                </a:schemeClr>
              </a:solidFill>
              <a:effectLst/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2C443669-7607-3279-DF93-AF7D8C05F53A}"/>
              </a:ext>
            </a:extLst>
          </p:cNvPr>
          <p:cNvSpPr txBox="1">
            <a:spLocks/>
          </p:cNvSpPr>
          <p:nvPr/>
        </p:nvSpPr>
        <p:spPr>
          <a:xfrm>
            <a:off x="1295458" y="5004651"/>
            <a:ext cx="1698313" cy="362792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600" b="1" spc="300" dirty="0">
                <a:solidFill>
                  <a:schemeClr val="accent3">
                    <a:lumMod val="50000"/>
                  </a:schemeClr>
                </a:solidFill>
                <a:effectLst/>
                <a:latin typeface="+mj-ea"/>
                <a:ea typeface="+mj-ea"/>
                <a:cs typeface="+mn-ea"/>
                <a:sym typeface="+mn-lt"/>
              </a:rPr>
              <a:t>处理结果：</a:t>
            </a:r>
            <a:endParaRPr lang="en-US" altLang="zh-CN" sz="1600" b="1" spc="300" dirty="0">
              <a:solidFill>
                <a:schemeClr val="accent3">
                  <a:lumMod val="50000"/>
                </a:schemeClr>
              </a:solidFill>
              <a:effectLst/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BDE119D4-618C-12A4-694E-3D389A10DF72}"/>
              </a:ext>
            </a:extLst>
          </p:cNvPr>
          <p:cNvSpPr txBox="1">
            <a:spLocks/>
          </p:cNvSpPr>
          <p:nvPr/>
        </p:nvSpPr>
        <p:spPr>
          <a:xfrm>
            <a:off x="2748768" y="5004651"/>
            <a:ext cx="3240000" cy="364395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just"/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按客户要求优惠后给客户更换。</a:t>
            </a:r>
            <a:endParaRPr lang="en-US" altLang="zh-CN" sz="1600" dirty="0">
              <a:solidFill>
                <a:schemeClr val="accent3">
                  <a:lumMod val="5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758B877D-0D25-7E52-AAA8-FB47DD13F48C}"/>
              </a:ext>
            </a:extLst>
          </p:cNvPr>
          <p:cNvGrpSpPr/>
          <p:nvPr/>
        </p:nvGrpSpPr>
        <p:grpSpPr>
          <a:xfrm>
            <a:off x="6987406" y="1373505"/>
            <a:ext cx="4911649" cy="4719789"/>
            <a:chOff x="7363003" y="1550589"/>
            <a:chExt cx="4623214" cy="4442621"/>
          </a:xfrm>
        </p:grpSpPr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1AB0DBC1-7A70-9ED8-047F-C6FF85094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3003" y="1550589"/>
              <a:ext cx="4623214" cy="4442621"/>
            </a:xfrm>
            <a:prstGeom prst="rect">
              <a:avLst/>
            </a:prstGeom>
            <a:scene3d>
              <a:camera prst="perspectiveLeft">
                <a:rot lat="0" lon="1500000" rev="0"/>
              </a:camera>
              <a:lightRig rig="threePt" dir="t"/>
            </a:scene3d>
          </p:spPr>
        </p:pic>
        <p:pic>
          <p:nvPicPr>
            <p:cNvPr id="26" name="图片 25" descr="雪地里的建筑&#10;&#10;中度可信度描述已自动生成">
              <a:extLst>
                <a:ext uri="{FF2B5EF4-FFF2-40B4-BE49-F238E27FC236}">
                  <a16:creationId xmlns:a16="http://schemas.microsoft.com/office/drawing/2014/main" id="{482845FD-857C-0BD5-AE3D-E181F32BA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08" t="25863" r="17840"/>
            <a:stretch/>
          </p:blipFill>
          <p:spPr>
            <a:xfrm>
              <a:off x="8673512" y="2114703"/>
              <a:ext cx="1995661" cy="3246868"/>
            </a:xfrm>
            <a:prstGeom prst="rect">
              <a:avLst/>
            </a:prstGeom>
            <a:scene3d>
              <a:camera prst="perspectiveLeft">
                <a:rot lat="0" lon="1500000" rev="0"/>
              </a:camera>
              <a:lightRig rig="threePt" dir="t"/>
            </a:scene3d>
          </p:spPr>
        </p:pic>
      </p:grpSp>
      <p:pic>
        <p:nvPicPr>
          <p:cNvPr id="27" name="图片 26" descr="雪地里的建筑&#10;&#10;中度可信度描述已自动生成">
            <a:extLst>
              <a:ext uri="{FF2B5EF4-FFF2-40B4-BE49-F238E27FC236}">
                <a16:creationId xmlns:a16="http://schemas.microsoft.com/office/drawing/2014/main" id="{B3E8A18B-3395-9F1E-05AE-087ABD08D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8" t="25863" r="17840"/>
          <a:stretch/>
        </p:blipFill>
        <p:spPr>
          <a:xfrm>
            <a:off x="6798561" y="1718053"/>
            <a:ext cx="2361391" cy="3841897"/>
          </a:xfrm>
          <a:prstGeom prst="rect">
            <a:avLst/>
          </a:prstGeom>
          <a:scene3d>
            <a:camera prst="perspectiveLeft">
              <a:rot lat="0" lon="1800001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906059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梯形 86">
            <a:extLst>
              <a:ext uri="{FF2B5EF4-FFF2-40B4-BE49-F238E27FC236}">
                <a16:creationId xmlns:a16="http://schemas.microsoft.com/office/drawing/2014/main" id="{E04B0CA7-4192-B4FA-201D-9981DDE7F4F0}"/>
              </a:ext>
            </a:extLst>
          </p:cNvPr>
          <p:cNvSpPr/>
          <p:nvPr/>
        </p:nvSpPr>
        <p:spPr>
          <a:xfrm>
            <a:off x="772028" y="1617044"/>
            <a:ext cx="2014219" cy="1533881"/>
          </a:xfrm>
          <a:prstGeom prst="trapezoid">
            <a:avLst>
              <a:gd name="adj" fmla="val 48991"/>
            </a:avLst>
          </a:prstGeom>
          <a:gradFill flip="none" rotWithShape="1">
            <a:gsLst>
              <a:gs pos="100000">
                <a:schemeClr val="accent3">
                  <a:alpha val="25000"/>
                </a:schemeClr>
              </a:gs>
              <a:gs pos="30000">
                <a:schemeClr val="accent3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C03781F-F9C1-8415-56FB-087D67EA5CFE}"/>
              </a:ext>
            </a:extLst>
          </p:cNvPr>
          <p:cNvSpPr txBox="1"/>
          <p:nvPr/>
        </p:nvSpPr>
        <p:spPr>
          <a:xfrm rot="16200000">
            <a:off x="2345274" y="2128161"/>
            <a:ext cx="1182840" cy="362792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36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1600" dirty="0">
                <a:gradFill>
                  <a:gsLst>
                    <a:gs pos="12000">
                      <a:schemeClr val="accent1">
                        <a:lumMod val="90000"/>
                        <a:lumOff val="10000"/>
                        <a:alpha val="8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ea"/>
                <a:sym typeface="+mn-lt"/>
              </a:rPr>
              <a:t>content</a:t>
            </a:r>
            <a:endParaRPr lang="zh-CN" altLang="en-US" sz="1600" dirty="0">
              <a:gradFill>
                <a:gsLst>
                  <a:gs pos="12000">
                    <a:schemeClr val="accent1">
                      <a:lumMod val="90000"/>
                      <a:lumOff val="10000"/>
                      <a:alpha val="80000"/>
                    </a:schemeClr>
                  </a:gs>
                  <a:gs pos="88000">
                    <a:schemeClr val="accent2">
                      <a:lumMod val="90000"/>
                    </a:schemeClr>
                  </a:gs>
                </a:gsLst>
                <a:lin ang="4800000" scaled="0"/>
              </a:gra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72508400-A07C-FBE4-7F8D-922260BCF764}"/>
              </a:ext>
            </a:extLst>
          </p:cNvPr>
          <p:cNvSpPr txBox="1">
            <a:spLocks/>
          </p:cNvSpPr>
          <p:nvPr/>
        </p:nvSpPr>
        <p:spPr>
          <a:xfrm>
            <a:off x="5718413" y="2832976"/>
            <a:ext cx="2147122" cy="497957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36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sz="2400" dirty="0">
                <a:effectLst/>
                <a:latin typeface="+mn-lt"/>
                <a:ea typeface="+mn-ea"/>
                <a:cs typeface="+mn-ea"/>
                <a:sym typeface="+mn-lt"/>
              </a:rPr>
              <a:t>一</a:t>
            </a:r>
            <a:r>
              <a:rPr lang="en-US" altLang="zh-CN" sz="2400" dirty="0">
                <a:effectLst/>
                <a:latin typeface="+mn-lt"/>
                <a:ea typeface="+mn-ea"/>
                <a:cs typeface="+mn-ea"/>
                <a:sym typeface="+mn-lt"/>
              </a:rPr>
              <a:t>   </a:t>
            </a:r>
            <a:r>
              <a:rPr lang="zh-CN" altLang="en-US" sz="2400" dirty="0">
                <a:effectLst/>
                <a:latin typeface="+mn-lt"/>
                <a:ea typeface="+mn-ea"/>
                <a:cs typeface="+mn-ea"/>
                <a:sym typeface="+mn-lt"/>
              </a:rPr>
              <a:t>工作业绩</a:t>
            </a:r>
            <a:endParaRPr lang="en-US" altLang="zh-CN" sz="2400" dirty="0"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9307E6E3-0DBC-1C89-E0B4-98CD6EE03D91}"/>
              </a:ext>
            </a:extLst>
          </p:cNvPr>
          <p:cNvSpPr txBox="1">
            <a:spLocks/>
          </p:cNvSpPr>
          <p:nvPr/>
        </p:nvSpPr>
        <p:spPr>
          <a:xfrm>
            <a:off x="5718413" y="3748452"/>
            <a:ext cx="2147122" cy="497957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36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sz="2400" dirty="0">
                <a:effectLst/>
                <a:latin typeface="+mn-lt"/>
                <a:ea typeface="+mn-ea"/>
                <a:cs typeface="+mn-ea"/>
                <a:sym typeface="+mn-lt"/>
              </a:rPr>
              <a:t>二</a:t>
            </a:r>
            <a:r>
              <a:rPr lang="en-US" altLang="zh-CN" sz="2400" dirty="0">
                <a:effectLst/>
                <a:latin typeface="+mn-lt"/>
                <a:ea typeface="+mn-ea"/>
                <a:cs typeface="+mn-ea"/>
                <a:sym typeface="+mn-lt"/>
              </a:rPr>
              <a:t>   </a:t>
            </a:r>
            <a:r>
              <a:rPr lang="zh-CN" altLang="en-US" sz="2400" dirty="0">
                <a:effectLst/>
                <a:latin typeface="+mn-lt"/>
                <a:ea typeface="+mn-ea"/>
                <a:cs typeface="+mn-ea"/>
                <a:sym typeface="+mn-lt"/>
              </a:rPr>
              <a:t>亮点经验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8A94C430-CF19-62D5-CE55-1193290E1063}"/>
              </a:ext>
            </a:extLst>
          </p:cNvPr>
          <p:cNvSpPr txBox="1">
            <a:spLocks/>
          </p:cNvSpPr>
          <p:nvPr/>
        </p:nvSpPr>
        <p:spPr>
          <a:xfrm>
            <a:off x="5718413" y="4663928"/>
            <a:ext cx="2147122" cy="497957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36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sz="2400" dirty="0">
                <a:effectLst/>
                <a:latin typeface="+mn-lt"/>
                <a:ea typeface="+mn-ea"/>
                <a:cs typeface="+mn-ea"/>
                <a:sym typeface="+mn-lt"/>
              </a:rPr>
              <a:t>三</a:t>
            </a:r>
            <a:r>
              <a:rPr lang="en-US" altLang="zh-CN" sz="2400" dirty="0">
                <a:effectLst/>
                <a:latin typeface="+mn-lt"/>
                <a:ea typeface="+mn-ea"/>
                <a:cs typeface="+mn-ea"/>
                <a:sym typeface="+mn-lt"/>
              </a:rPr>
              <a:t>   </a:t>
            </a:r>
            <a:r>
              <a:rPr lang="zh-CN" altLang="en-US" sz="2400" dirty="0">
                <a:effectLst/>
                <a:latin typeface="+mn-lt"/>
                <a:ea typeface="+mn-ea"/>
                <a:cs typeface="+mn-ea"/>
                <a:sym typeface="+mn-lt"/>
              </a:rPr>
              <a:t>问题分析</a:t>
            </a:r>
            <a:endParaRPr lang="en-US" altLang="zh-CN" sz="2400" dirty="0"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BAFD4574-1C22-5C34-8450-EBAF22592E8F}"/>
              </a:ext>
            </a:extLst>
          </p:cNvPr>
          <p:cNvSpPr txBox="1">
            <a:spLocks/>
          </p:cNvSpPr>
          <p:nvPr/>
        </p:nvSpPr>
        <p:spPr>
          <a:xfrm>
            <a:off x="5718413" y="5579405"/>
            <a:ext cx="2147122" cy="497957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36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sz="2400" dirty="0">
                <a:effectLst/>
                <a:latin typeface="+mn-lt"/>
                <a:ea typeface="+mn-ea"/>
                <a:cs typeface="+mn-ea"/>
                <a:sym typeface="+mn-lt"/>
              </a:rPr>
              <a:t>四</a:t>
            </a:r>
            <a:r>
              <a:rPr lang="en-US" altLang="zh-CN" sz="2400" dirty="0">
                <a:effectLst/>
                <a:latin typeface="+mn-lt"/>
                <a:ea typeface="+mn-ea"/>
                <a:cs typeface="+mn-ea"/>
                <a:sym typeface="+mn-lt"/>
              </a:rPr>
              <a:t>   </a:t>
            </a:r>
            <a:r>
              <a:rPr lang="zh-CN" altLang="en-US" sz="2400" dirty="0">
                <a:effectLst/>
                <a:latin typeface="+mn-lt"/>
                <a:ea typeface="+mn-ea"/>
                <a:cs typeface="+mn-ea"/>
                <a:sym typeface="+mn-lt"/>
              </a:rPr>
              <a:t>未来计划</a:t>
            </a:r>
          </a:p>
        </p:txBody>
      </p:sp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DDB27374-35AC-D05C-E9B9-5FF3FFD889A8}"/>
              </a:ext>
            </a:extLst>
          </p:cNvPr>
          <p:cNvSpPr/>
          <p:nvPr/>
        </p:nvSpPr>
        <p:spPr>
          <a:xfrm>
            <a:off x="5278856" y="2973954"/>
            <a:ext cx="180000" cy="216000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gradFill>
            <a:gsLst>
              <a:gs pos="88000">
                <a:schemeClr val="accent2">
                  <a:lumMod val="88000"/>
                </a:schemeClr>
              </a:gs>
              <a:gs pos="12000">
                <a:schemeClr val="accent1">
                  <a:alpha val="88000"/>
                  <a:lumMod val="88000"/>
                  <a:lumOff val="12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96F32500-9143-CE24-E4C7-0CCAA9C965F4}"/>
              </a:ext>
            </a:extLst>
          </p:cNvPr>
          <p:cNvSpPr/>
          <p:nvPr/>
        </p:nvSpPr>
        <p:spPr>
          <a:xfrm>
            <a:off x="5278856" y="3889430"/>
            <a:ext cx="180000" cy="216000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gradFill>
            <a:gsLst>
              <a:gs pos="88000">
                <a:schemeClr val="accent2">
                  <a:lumMod val="88000"/>
                </a:schemeClr>
              </a:gs>
              <a:gs pos="12000">
                <a:schemeClr val="accent1">
                  <a:alpha val="88000"/>
                  <a:lumMod val="88000"/>
                  <a:lumOff val="12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A7EA17FB-4DAD-544F-DBF3-344E2311D1C2}"/>
              </a:ext>
            </a:extLst>
          </p:cNvPr>
          <p:cNvSpPr/>
          <p:nvPr/>
        </p:nvSpPr>
        <p:spPr>
          <a:xfrm>
            <a:off x="5278856" y="4804906"/>
            <a:ext cx="180000" cy="216000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gradFill>
            <a:gsLst>
              <a:gs pos="88000">
                <a:schemeClr val="accent2">
                  <a:lumMod val="88000"/>
                </a:schemeClr>
              </a:gs>
              <a:gs pos="12000">
                <a:schemeClr val="accent1">
                  <a:alpha val="88000"/>
                  <a:lumMod val="88000"/>
                  <a:lumOff val="12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A852A17A-6FA1-32AD-3134-B468ABE2D8FD}"/>
              </a:ext>
            </a:extLst>
          </p:cNvPr>
          <p:cNvSpPr/>
          <p:nvPr/>
        </p:nvSpPr>
        <p:spPr>
          <a:xfrm>
            <a:off x="5278856" y="5720383"/>
            <a:ext cx="180000" cy="216000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gradFill>
            <a:gsLst>
              <a:gs pos="88000">
                <a:schemeClr val="accent2">
                  <a:lumMod val="88000"/>
                </a:schemeClr>
              </a:gs>
              <a:gs pos="12000">
                <a:schemeClr val="accent1">
                  <a:alpha val="88000"/>
                  <a:lumMod val="88000"/>
                  <a:lumOff val="12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id="{F7C1F066-4702-6EB5-6E04-F3E2EC33D599}"/>
              </a:ext>
            </a:extLst>
          </p:cNvPr>
          <p:cNvSpPr txBox="1">
            <a:spLocks/>
          </p:cNvSpPr>
          <p:nvPr/>
        </p:nvSpPr>
        <p:spPr>
          <a:xfrm>
            <a:off x="7997040" y="2899757"/>
            <a:ext cx="1515403" cy="36439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16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  <a:alpha val="8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+mj-ea"/>
                <a:ea typeface="+mj-ea"/>
                <a:cs typeface="+mj-cs"/>
              </a:defRPr>
            </a:lvl1pPr>
          </a:lstStyle>
          <a:p>
            <a:pPr algn="r"/>
            <a:r>
              <a:rPr lang="en-US" altLang="zh-CN" dirty="0">
                <a:effectLst/>
                <a:latin typeface="+mn-lt"/>
                <a:ea typeface="+mn-ea"/>
                <a:cs typeface="+mn-ea"/>
                <a:sym typeface="+mn-lt"/>
              </a:rPr>
              <a:t>Achievement</a:t>
            </a:r>
            <a:endParaRPr lang="zh-CN" altLang="en-US" dirty="0"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标题 1">
            <a:extLst>
              <a:ext uri="{FF2B5EF4-FFF2-40B4-BE49-F238E27FC236}">
                <a16:creationId xmlns:a16="http://schemas.microsoft.com/office/drawing/2014/main" id="{D915F96E-0CC4-C9C0-A6DD-F6C25EF2FAA7}"/>
              </a:ext>
            </a:extLst>
          </p:cNvPr>
          <p:cNvSpPr txBox="1">
            <a:spLocks/>
          </p:cNvSpPr>
          <p:nvPr/>
        </p:nvSpPr>
        <p:spPr>
          <a:xfrm>
            <a:off x="8073206" y="3815233"/>
            <a:ext cx="1439237" cy="36439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16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  <a:alpha val="8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+mj-ea"/>
                <a:ea typeface="+mj-ea"/>
                <a:cs typeface="+mj-cs"/>
              </a:defRPr>
            </a:lvl1pPr>
          </a:lstStyle>
          <a:p>
            <a:pPr algn="r"/>
            <a:r>
              <a:rPr lang="en-US" altLang="zh-CN" dirty="0">
                <a:effectLst/>
                <a:latin typeface="+mn-lt"/>
                <a:ea typeface="+mn-ea"/>
                <a:cs typeface="+mn-ea"/>
                <a:sym typeface="+mn-lt"/>
              </a:rPr>
              <a:t>Experience</a:t>
            </a:r>
            <a:endParaRPr lang="zh-CN" altLang="en-US" dirty="0"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8" name="标题 1">
            <a:extLst>
              <a:ext uri="{FF2B5EF4-FFF2-40B4-BE49-F238E27FC236}">
                <a16:creationId xmlns:a16="http://schemas.microsoft.com/office/drawing/2014/main" id="{43A1AB3A-5403-6CEA-9A79-95F3EBDA6ED6}"/>
              </a:ext>
            </a:extLst>
          </p:cNvPr>
          <p:cNvSpPr txBox="1">
            <a:spLocks/>
          </p:cNvSpPr>
          <p:nvPr/>
        </p:nvSpPr>
        <p:spPr>
          <a:xfrm>
            <a:off x="8265029" y="4730709"/>
            <a:ext cx="1247414" cy="36439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16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  <a:alpha val="8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+mj-ea"/>
                <a:ea typeface="+mj-ea"/>
                <a:cs typeface="+mj-cs"/>
              </a:defRPr>
            </a:lvl1pPr>
          </a:lstStyle>
          <a:p>
            <a:pPr algn="r"/>
            <a:r>
              <a:rPr lang="en-US" altLang="zh-CN" dirty="0">
                <a:effectLst/>
                <a:latin typeface="+mn-lt"/>
                <a:ea typeface="+mn-ea"/>
                <a:cs typeface="+mn-ea"/>
                <a:sym typeface="+mn-lt"/>
              </a:rPr>
              <a:t>Analysis</a:t>
            </a:r>
          </a:p>
        </p:txBody>
      </p:sp>
      <p:sp>
        <p:nvSpPr>
          <p:cNvPr id="29" name="标题 1">
            <a:extLst>
              <a:ext uri="{FF2B5EF4-FFF2-40B4-BE49-F238E27FC236}">
                <a16:creationId xmlns:a16="http://schemas.microsoft.com/office/drawing/2014/main" id="{34FA859A-CC2F-8C82-D847-D06C5054BCD5}"/>
              </a:ext>
            </a:extLst>
          </p:cNvPr>
          <p:cNvSpPr txBox="1">
            <a:spLocks/>
          </p:cNvSpPr>
          <p:nvPr/>
        </p:nvSpPr>
        <p:spPr>
          <a:xfrm>
            <a:off x="8327207" y="5646186"/>
            <a:ext cx="1185236" cy="36439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16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  <a:alpha val="8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+mj-ea"/>
                <a:ea typeface="+mj-ea"/>
                <a:cs typeface="+mj-cs"/>
              </a:defRPr>
            </a:lvl1pPr>
          </a:lstStyle>
          <a:p>
            <a:pPr algn="r"/>
            <a:r>
              <a:rPr lang="en-US" altLang="zh-CN" dirty="0">
                <a:effectLst/>
                <a:latin typeface="+mn-lt"/>
                <a:ea typeface="+mn-ea"/>
                <a:cs typeface="+mn-ea"/>
                <a:sym typeface="+mn-lt"/>
              </a:rPr>
              <a:t>Plan</a:t>
            </a:r>
            <a:endParaRPr lang="zh-CN" altLang="en-US" dirty="0"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5" name="任意多边形: 形状 74">
            <a:extLst>
              <a:ext uri="{FF2B5EF4-FFF2-40B4-BE49-F238E27FC236}">
                <a16:creationId xmlns:a16="http://schemas.microsoft.com/office/drawing/2014/main" id="{B735D6DA-C652-D370-8084-86839FC7D940}"/>
              </a:ext>
            </a:extLst>
          </p:cNvPr>
          <p:cNvSpPr/>
          <p:nvPr/>
        </p:nvSpPr>
        <p:spPr>
          <a:xfrm>
            <a:off x="9787594" y="2973954"/>
            <a:ext cx="180000" cy="216000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gradFill>
            <a:gsLst>
              <a:gs pos="88000">
                <a:schemeClr val="accent2">
                  <a:lumMod val="88000"/>
                </a:schemeClr>
              </a:gs>
              <a:gs pos="12000">
                <a:schemeClr val="accent1">
                  <a:alpha val="88000"/>
                  <a:lumMod val="88000"/>
                  <a:lumOff val="12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6" name="任意多边形: 形状 75">
            <a:extLst>
              <a:ext uri="{FF2B5EF4-FFF2-40B4-BE49-F238E27FC236}">
                <a16:creationId xmlns:a16="http://schemas.microsoft.com/office/drawing/2014/main" id="{F44CEA44-A91B-0E61-BA51-3650379D38E7}"/>
              </a:ext>
            </a:extLst>
          </p:cNvPr>
          <p:cNvSpPr/>
          <p:nvPr/>
        </p:nvSpPr>
        <p:spPr>
          <a:xfrm>
            <a:off x="9787594" y="3889430"/>
            <a:ext cx="180000" cy="216000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gradFill>
            <a:gsLst>
              <a:gs pos="88000">
                <a:schemeClr val="accent2">
                  <a:lumMod val="88000"/>
                </a:schemeClr>
              </a:gs>
              <a:gs pos="12000">
                <a:schemeClr val="accent1">
                  <a:alpha val="88000"/>
                  <a:lumMod val="88000"/>
                  <a:lumOff val="12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F256716D-2C26-2B42-2376-5F5D012286D7}"/>
              </a:ext>
            </a:extLst>
          </p:cNvPr>
          <p:cNvSpPr/>
          <p:nvPr/>
        </p:nvSpPr>
        <p:spPr>
          <a:xfrm>
            <a:off x="9787594" y="4804906"/>
            <a:ext cx="180000" cy="216000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gradFill>
            <a:gsLst>
              <a:gs pos="88000">
                <a:schemeClr val="accent2">
                  <a:lumMod val="88000"/>
                </a:schemeClr>
              </a:gs>
              <a:gs pos="12000">
                <a:schemeClr val="accent1">
                  <a:alpha val="88000"/>
                  <a:lumMod val="88000"/>
                  <a:lumOff val="12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8" name="任意多边形: 形状 77">
            <a:extLst>
              <a:ext uri="{FF2B5EF4-FFF2-40B4-BE49-F238E27FC236}">
                <a16:creationId xmlns:a16="http://schemas.microsoft.com/office/drawing/2014/main" id="{9D797754-D73E-C0B6-04A2-2485077BFB0C}"/>
              </a:ext>
            </a:extLst>
          </p:cNvPr>
          <p:cNvSpPr/>
          <p:nvPr/>
        </p:nvSpPr>
        <p:spPr>
          <a:xfrm>
            <a:off x="9787594" y="5720383"/>
            <a:ext cx="180000" cy="216000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gradFill>
            <a:gsLst>
              <a:gs pos="88000">
                <a:schemeClr val="accent2">
                  <a:lumMod val="88000"/>
                </a:schemeClr>
              </a:gs>
              <a:gs pos="12000">
                <a:schemeClr val="accent1">
                  <a:alpha val="88000"/>
                  <a:lumMod val="88000"/>
                  <a:lumOff val="12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9552150-AF32-9721-C62E-D5BE1F6DAB05}"/>
              </a:ext>
            </a:extLst>
          </p:cNvPr>
          <p:cNvSpPr txBox="1"/>
          <p:nvPr/>
        </p:nvSpPr>
        <p:spPr>
          <a:xfrm>
            <a:off x="2203880" y="1222166"/>
            <a:ext cx="923330" cy="1365567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36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gradFill>
                  <a:gsLst>
                    <a:gs pos="12000">
                      <a:schemeClr val="accent1">
                        <a:lumMod val="90000"/>
                        <a:lumOff val="10000"/>
                        <a:alpha val="8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ea"/>
                <a:sym typeface="+mn-lt"/>
              </a:rPr>
              <a:t>目录</a:t>
            </a:r>
          </a:p>
        </p:txBody>
      </p:sp>
    </p:spTree>
    <p:extLst>
      <p:ext uri="{BB962C8B-B14F-4D97-AF65-F5344CB8AC3E}">
        <p14:creationId xmlns:p14="http://schemas.microsoft.com/office/powerpoint/2010/main" val="1614121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5320B5D7-11A3-ACBC-A7B5-B9BDA4DD6C8F}"/>
              </a:ext>
            </a:extLst>
          </p:cNvPr>
          <p:cNvSpPr txBox="1">
            <a:spLocks/>
          </p:cNvSpPr>
          <p:nvPr/>
        </p:nvSpPr>
        <p:spPr>
          <a:xfrm>
            <a:off x="1366175" y="568614"/>
            <a:ext cx="2358801" cy="49795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r>
              <a:rPr lang="zh-CN" altLang="en-US" b="1" dirty="0">
                <a:solidFill>
                  <a:schemeClr val="accent2"/>
                </a:solidFill>
                <a:latin typeface="+mj-ea"/>
                <a:ea typeface="+mj-ea"/>
                <a:cs typeface="+mn-ea"/>
                <a:sym typeface="+mn-lt"/>
              </a:rPr>
              <a:t>客户满意度提升</a:t>
            </a:r>
            <a:endParaRPr lang="en-US" altLang="zh-CN" b="1" dirty="0">
              <a:solidFill>
                <a:schemeClr val="accent2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5F042A93-1A2C-1B8B-D7FE-24413D436576}"/>
              </a:ext>
            </a:extLst>
          </p:cNvPr>
          <p:cNvSpPr txBox="1">
            <a:spLocks/>
          </p:cNvSpPr>
          <p:nvPr/>
        </p:nvSpPr>
        <p:spPr>
          <a:xfrm>
            <a:off x="726545" y="560567"/>
            <a:ext cx="639630" cy="514051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b="1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pPr algn="ctr"/>
            <a:r>
              <a:rPr lang="en-US" altLang="zh-CN" dirty="0">
                <a:solidFill>
                  <a:schemeClr val="accent2"/>
                </a:solidFill>
                <a:latin typeface="+mj-ea"/>
                <a:ea typeface="+mj-ea"/>
                <a:cs typeface="+mn-ea"/>
                <a:sym typeface="+mn-lt"/>
              </a:rPr>
              <a:t>04</a:t>
            </a:r>
          </a:p>
        </p:txBody>
      </p:sp>
      <p:sp>
        <p:nvSpPr>
          <p:cNvPr id="107" name="平行四边形 106">
            <a:extLst>
              <a:ext uri="{FF2B5EF4-FFF2-40B4-BE49-F238E27FC236}">
                <a16:creationId xmlns:a16="http://schemas.microsoft.com/office/drawing/2014/main" id="{24F7573F-72D0-88F5-33AF-C27B8CC93D33}"/>
              </a:ext>
            </a:extLst>
          </p:cNvPr>
          <p:cNvSpPr/>
          <p:nvPr/>
        </p:nvSpPr>
        <p:spPr>
          <a:xfrm flipH="1" flipV="1">
            <a:off x="2754154" y="5235755"/>
            <a:ext cx="5400000" cy="540000"/>
          </a:xfrm>
          <a:prstGeom prst="parallelogram">
            <a:avLst/>
          </a:prstGeom>
          <a:gradFill flip="none" rotWithShape="1">
            <a:gsLst>
              <a:gs pos="30000">
                <a:schemeClr val="accent1">
                  <a:lumMod val="20000"/>
                  <a:lumOff val="80000"/>
                </a:schemeClr>
              </a:gs>
              <a:gs pos="80000">
                <a:schemeClr val="accent3"/>
              </a:gs>
            </a:gsLst>
            <a:lin ang="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r" defTabSz="457200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08" name="任意多边形: 形状 107">
            <a:extLst>
              <a:ext uri="{FF2B5EF4-FFF2-40B4-BE49-F238E27FC236}">
                <a16:creationId xmlns:a16="http://schemas.microsoft.com/office/drawing/2014/main" id="{E4246F2A-444B-210A-5063-7796730B0261}"/>
              </a:ext>
            </a:extLst>
          </p:cNvPr>
          <p:cNvSpPr>
            <a:spLocks noChangeAspect="1"/>
          </p:cNvSpPr>
          <p:nvPr/>
        </p:nvSpPr>
        <p:spPr>
          <a:xfrm flipH="1">
            <a:off x="7896068" y="4739643"/>
            <a:ext cx="1186710" cy="1364034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gradFill flip="none" rotWithShape="1">
            <a:gsLst>
              <a:gs pos="64000">
                <a:schemeClr val="accent1">
                  <a:alpha val="0"/>
                </a:schemeClr>
              </a:gs>
              <a:gs pos="0">
                <a:schemeClr val="accent1">
                  <a:alpha val="14000"/>
                </a:schemeClr>
              </a:gs>
            </a:gsLst>
            <a:lin ang="2700000" scaled="0"/>
            <a:tileRect/>
          </a:gradFill>
          <a:ln w="12700">
            <a:gradFill flip="none" rotWithShape="1">
              <a:gsLst>
                <a:gs pos="20000">
                  <a:schemeClr val="accent1">
                    <a:alpha val="0"/>
                  </a:schemeClr>
                </a:gs>
                <a:gs pos="49000">
                  <a:schemeClr val="accent1"/>
                </a:gs>
              </a:gsLst>
              <a:lin ang="120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787677CA-9FD3-130B-5045-54DE052A5A06}"/>
              </a:ext>
            </a:extLst>
          </p:cNvPr>
          <p:cNvSpPr/>
          <p:nvPr/>
        </p:nvSpPr>
        <p:spPr>
          <a:xfrm>
            <a:off x="4320830" y="5336478"/>
            <a:ext cx="3510898" cy="33855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r"/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售后问题</a:t>
            </a:r>
            <a:r>
              <a:rPr lang="en-US" altLang="zh-CN" sz="1600" spc="3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1</a:t>
            </a:r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个工作日内上门处理</a:t>
            </a:r>
          </a:p>
        </p:txBody>
      </p:sp>
      <p:sp>
        <p:nvSpPr>
          <p:cNvPr id="111" name="Freeform 13">
            <a:extLst>
              <a:ext uri="{FF2B5EF4-FFF2-40B4-BE49-F238E27FC236}">
                <a16:creationId xmlns:a16="http://schemas.microsoft.com/office/drawing/2014/main" id="{F3D78610-34A3-B1E9-6654-9A7C6D179FEE}"/>
              </a:ext>
            </a:extLst>
          </p:cNvPr>
          <p:cNvSpPr>
            <a:spLocks/>
          </p:cNvSpPr>
          <p:nvPr/>
        </p:nvSpPr>
        <p:spPr bwMode="auto">
          <a:xfrm>
            <a:off x="3012332" y="5027137"/>
            <a:ext cx="2777398" cy="125081"/>
          </a:xfrm>
          <a:custGeom>
            <a:avLst/>
            <a:gdLst>
              <a:gd name="T0" fmla="*/ 1303 w 1332"/>
              <a:gd name="T1" fmla="*/ 57 h 57"/>
              <a:gd name="T2" fmla="*/ 11 w 1332"/>
              <a:gd name="T3" fmla="*/ 57 h 57"/>
              <a:gd name="T4" fmla="*/ 3 w 1332"/>
              <a:gd name="T5" fmla="*/ 44 h 57"/>
              <a:gd name="T6" fmla="*/ 20 w 1332"/>
              <a:gd name="T7" fmla="*/ 6 h 57"/>
              <a:gd name="T8" fmla="*/ 29 w 1332"/>
              <a:gd name="T9" fmla="*/ 0 h 57"/>
              <a:gd name="T10" fmla="*/ 1321 w 1332"/>
              <a:gd name="T11" fmla="*/ 0 h 57"/>
              <a:gd name="T12" fmla="*/ 1329 w 1332"/>
              <a:gd name="T13" fmla="*/ 13 h 57"/>
              <a:gd name="T14" fmla="*/ 1311 w 1332"/>
              <a:gd name="T15" fmla="*/ 51 h 57"/>
              <a:gd name="T16" fmla="*/ 1303 w 1332"/>
              <a:gd name="T17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32" h="57">
                <a:moveTo>
                  <a:pt x="1303" y="57"/>
                </a:moveTo>
                <a:cubicBezTo>
                  <a:pt x="11" y="57"/>
                  <a:pt x="11" y="57"/>
                  <a:pt x="11" y="57"/>
                </a:cubicBezTo>
                <a:cubicBezTo>
                  <a:pt x="4" y="57"/>
                  <a:pt x="0" y="50"/>
                  <a:pt x="3" y="44"/>
                </a:cubicBezTo>
                <a:cubicBezTo>
                  <a:pt x="20" y="6"/>
                  <a:pt x="20" y="6"/>
                  <a:pt x="20" y="6"/>
                </a:cubicBezTo>
                <a:cubicBezTo>
                  <a:pt x="22" y="2"/>
                  <a:pt x="25" y="0"/>
                  <a:pt x="29" y="0"/>
                </a:cubicBezTo>
                <a:cubicBezTo>
                  <a:pt x="1321" y="0"/>
                  <a:pt x="1321" y="0"/>
                  <a:pt x="1321" y="0"/>
                </a:cubicBezTo>
                <a:cubicBezTo>
                  <a:pt x="1328" y="0"/>
                  <a:pt x="1332" y="7"/>
                  <a:pt x="1329" y="13"/>
                </a:cubicBezTo>
                <a:cubicBezTo>
                  <a:pt x="1311" y="51"/>
                  <a:pt x="1311" y="51"/>
                  <a:pt x="1311" y="51"/>
                </a:cubicBezTo>
                <a:cubicBezTo>
                  <a:pt x="1310" y="55"/>
                  <a:pt x="1307" y="57"/>
                  <a:pt x="1303" y="5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68000">
                <a:schemeClr val="accent1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112" name="Freeform 9">
            <a:extLst>
              <a:ext uri="{FF2B5EF4-FFF2-40B4-BE49-F238E27FC236}">
                <a16:creationId xmlns:a16="http://schemas.microsoft.com/office/drawing/2014/main" id="{08D3D6C5-9515-FEBE-C3B9-C325D49288CE}"/>
              </a:ext>
            </a:extLst>
          </p:cNvPr>
          <p:cNvSpPr>
            <a:spLocks/>
          </p:cNvSpPr>
          <p:nvPr/>
        </p:nvSpPr>
        <p:spPr bwMode="auto">
          <a:xfrm>
            <a:off x="5789730" y="5876478"/>
            <a:ext cx="1917620" cy="227199"/>
          </a:xfrm>
          <a:custGeom>
            <a:avLst/>
            <a:gdLst>
              <a:gd name="T0" fmla="*/ 474 w 503"/>
              <a:gd name="T1" fmla="*/ 57 h 57"/>
              <a:gd name="T2" fmla="*/ 11 w 503"/>
              <a:gd name="T3" fmla="*/ 57 h 57"/>
              <a:gd name="T4" fmla="*/ 3 w 503"/>
              <a:gd name="T5" fmla="*/ 44 h 57"/>
              <a:gd name="T6" fmla="*/ 21 w 503"/>
              <a:gd name="T7" fmla="*/ 6 h 57"/>
              <a:gd name="T8" fmla="*/ 29 w 503"/>
              <a:gd name="T9" fmla="*/ 0 h 57"/>
              <a:gd name="T10" fmla="*/ 492 w 503"/>
              <a:gd name="T11" fmla="*/ 0 h 57"/>
              <a:gd name="T12" fmla="*/ 500 w 503"/>
              <a:gd name="T13" fmla="*/ 13 h 57"/>
              <a:gd name="T14" fmla="*/ 482 w 503"/>
              <a:gd name="T15" fmla="*/ 51 h 57"/>
              <a:gd name="T16" fmla="*/ 474 w 503"/>
              <a:gd name="T17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03" h="57">
                <a:moveTo>
                  <a:pt x="474" y="57"/>
                </a:move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0"/>
                  <a:pt x="3" y="44"/>
                </a:cubicBezTo>
                <a:cubicBezTo>
                  <a:pt x="21" y="6"/>
                  <a:pt x="21" y="6"/>
                  <a:pt x="21" y="6"/>
                </a:cubicBezTo>
                <a:cubicBezTo>
                  <a:pt x="22" y="2"/>
                  <a:pt x="26" y="0"/>
                  <a:pt x="29" y="0"/>
                </a:cubicBezTo>
                <a:cubicBezTo>
                  <a:pt x="492" y="0"/>
                  <a:pt x="492" y="0"/>
                  <a:pt x="492" y="0"/>
                </a:cubicBezTo>
                <a:cubicBezTo>
                  <a:pt x="499" y="0"/>
                  <a:pt x="503" y="7"/>
                  <a:pt x="500" y="13"/>
                </a:cubicBezTo>
                <a:cubicBezTo>
                  <a:pt x="482" y="51"/>
                  <a:pt x="482" y="51"/>
                  <a:pt x="482" y="51"/>
                </a:cubicBezTo>
                <a:cubicBezTo>
                  <a:pt x="481" y="55"/>
                  <a:pt x="478" y="57"/>
                  <a:pt x="474" y="5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68000">
                <a:schemeClr val="accent1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114" name="平行四边形 113">
            <a:extLst>
              <a:ext uri="{FF2B5EF4-FFF2-40B4-BE49-F238E27FC236}">
                <a16:creationId xmlns:a16="http://schemas.microsoft.com/office/drawing/2014/main" id="{D8927D8C-0871-C3D0-AF19-86C79ACBE8BB}"/>
              </a:ext>
            </a:extLst>
          </p:cNvPr>
          <p:cNvSpPr/>
          <p:nvPr/>
        </p:nvSpPr>
        <p:spPr>
          <a:xfrm flipH="1" flipV="1">
            <a:off x="601189" y="3594136"/>
            <a:ext cx="5400000" cy="540000"/>
          </a:xfrm>
          <a:prstGeom prst="parallelogram">
            <a:avLst/>
          </a:prstGeom>
          <a:gradFill flip="none" rotWithShape="1">
            <a:gsLst>
              <a:gs pos="30000">
                <a:schemeClr val="accent1">
                  <a:lumMod val="20000"/>
                  <a:lumOff val="80000"/>
                </a:schemeClr>
              </a:gs>
              <a:gs pos="80000">
                <a:schemeClr val="accent3"/>
              </a:gs>
            </a:gsLst>
            <a:lin ang="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r" defTabSz="457200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EA0EA59A-4F8E-C27C-5C76-968B311721B3}"/>
              </a:ext>
            </a:extLst>
          </p:cNvPr>
          <p:cNvSpPr/>
          <p:nvPr/>
        </p:nvSpPr>
        <p:spPr>
          <a:xfrm>
            <a:off x="2661590" y="3694859"/>
            <a:ext cx="3017173" cy="33855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r"/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客户设计</a:t>
            </a:r>
            <a:r>
              <a:rPr lang="en-US" altLang="zh-CN" sz="1600" spc="3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3</a:t>
            </a:r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天内出完整方案</a:t>
            </a:r>
          </a:p>
        </p:txBody>
      </p:sp>
      <p:sp>
        <p:nvSpPr>
          <p:cNvPr id="118" name="Freeform 13">
            <a:extLst>
              <a:ext uri="{FF2B5EF4-FFF2-40B4-BE49-F238E27FC236}">
                <a16:creationId xmlns:a16="http://schemas.microsoft.com/office/drawing/2014/main" id="{387D76E9-1328-BE49-4997-72FDDC0D2D53}"/>
              </a:ext>
            </a:extLst>
          </p:cNvPr>
          <p:cNvSpPr>
            <a:spLocks/>
          </p:cNvSpPr>
          <p:nvPr/>
        </p:nvSpPr>
        <p:spPr bwMode="auto">
          <a:xfrm>
            <a:off x="859367" y="3385518"/>
            <a:ext cx="2777398" cy="125081"/>
          </a:xfrm>
          <a:custGeom>
            <a:avLst/>
            <a:gdLst>
              <a:gd name="T0" fmla="*/ 1303 w 1332"/>
              <a:gd name="T1" fmla="*/ 57 h 57"/>
              <a:gd name="T2" fmla="*/ 11 w 1332"/>
              <a:gd name="T3" fmla="*/ 57 h 57"/>
              <a:gd name="T4" fmla="*/ 3 w 1332"/>
              <a:gd name="T5" fmla="*/ 44 h 57"/>
              <a:gd name="T6" fmla="*/ 20 w 1332"/>
              <a:gd name="T7" fmla="*/ 6 h 57"/>
              <a:gd name="T8" fmla="*/ 29 w 1332"/>
              <a:gd name="T9" fmla="*/ 0 h 57"/>
              <a:gd name="T10" fmla="*/ 1321 w 1332"/>
              <a:gd name="T11" fmla="*/ 0 h 57"/>
              <a:gd name="T12" fmla="*/ 1329 w 1332"/>
              <a:gd name="T13" fmla="*/ 13 h 57"/>
              <a:gd name="T14" fmla="*/ 1311 w 1332"/>
              <a:gd name="T15" fmla="*/ 51 h 57"/>
              <a:gd name="T16" fmla="*/ 1303 w 1332"/>
              <a:gd name="T17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32" h="57">
                <a:moveTo>
                  <a:pt x="1303" y="57"/>
                </a:moveTo>
                <a:cubicBezTo>
                  <a:pt x="11" y="57"/>
                  <a:pt x="11" y="57"/>
                  <a:pt x="11" y="57"/>
                </a:cubicBezTo>
                <a:cubicBezTo>
                  <a:pt x="4" y="57"/>
                  <a:pt x="0" y="50"/>
                  <a:pt x="3" y="44"/>
                </a:cubicBezTo>
                <a:cubicBezTo>
                  <a:pt x="20" y="6"/>
                  <a:pt x="20" y="6"/>
                  <a:pt x="20" y="6"/>
                </a:cubicBezTo>
                <a:cubicBezTo>
                  <a:pt x="22" y="2"/>
                  <a:pt x="25" y="0"/>
                  <a:pt x="29" y="0"/>
                </a:cubicBezTo>
                <a:cubicBezTo>
                  <a:pt x="1321" y="0"/>
                  <a:pt x="1321" y="0"/>
                  <a:pt x="1321" y="0"/>
                </a:cubicBezTo>
                <a:cubicBezTo>
                  <a:pt x="1328" y="0"/>
                  <a:pt x="1332" y="7"/>
                  <a:pt x="1329" y="13"/>
                </a:cubicBezTo>
                <a:cubicBezTo>
                  <a:pt x="1311" y="51"/>
                  <a:pt x="1311" y="51"/>
                  <a:pt x="1311" y="51"/>
                </a:cubicBezTo>
                <a:cubicBezTo>
                  <a:pt x="1310" y="55"/>
                  <a:pt x="1307" y="57"/>
                  <a:pt x="1303" y="5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68000">
                <a:schemeClr val="accent1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119" name="Freeform 9">
            <a:extLst>
              <a:ext uri="{FF2B5EF4-FFF2-40B4-BE49-F238E27FC236}">
                <a16:creationId xmlns:a16="http://schemas.microsoft.com/office/drawing/2014/main" id="{7BBCE6BF-2DB1-FC73-1253-4C6A3CE61F05}"/>
              </a:ext>
            </a:extLst>
          </p:cNvPr>
          <p:cNvSpPr>
            <a:spLocks/>
          </p:cNvSpPr>
          <p:nvPr/>
        </p:nvSpPr>
        <p:spPr bwMode="auto">
          <a:xfrm>
            <a:off x="3636765" y="4234859"/>
            <a:ext cx="1917620" cy="227199"/>
          </a:xfrm>
          <a:custGeom>
            <a:avLst/>
            <a:gdLst>
              <a:gd name="T0" fmla="*/ 474 w 503"/>
              <a:gd name="T1" fmla="*/ 57 h 57"/>
              <a:gd name="T2" fmla="*/ 11 w 503"/>
              <a:gd name="T3" fmla="*/ 57 h 57"/>
              <a:gd name="T4" fmla="*/ 3 w 503"/>
              <a:gd name="T5" fmla="*/ 44 h 57"/>
              <a:gd name="T6" fmla="*/ 21 w 503"/>
              <a:gd name="T7" fmla="*/ 6 h 57"/>
              <a:gd name="T8" fmla="*/ 29 w 503"/>
              <a:gd name="T9" fmla="*/ 0 h 57"/>
              <a:gd name="T10" fmla="*/ 492 w 503"/>
              <a:gd name="T11" fmla="*/ 0 h 57"/>
              <a:gd name="T12" fmla="*/ 500 w 503"/>
              <a:gd name="T13" fmla="*/ 13 h 57"/>
              <a:gd name="T14" fmla="*/ 482 w 503"/>
              <a:gd name="T15" fmla="*/ 51 h 57"/>
              <a:gd name="T16" fmla="*/ 474 w 503"/>
              <a:gd name="T17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03" h="57">
                <a:moveTo>
                  <a:pt x="474" y="57"/>
                </a:move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0"/>
                  <a:pt x="3" y="44"/>
                </a:cubicBezTo>
                <a:cubicBezTo>
                  <a:pt x="21" y="6"/>
                  <a:pt x="21" y="6"/>
                  <a:pt x="21" y="6"/>
                </a:cubicBezTo>
                <a:cubicBezTo>
                  <a:pt x="22" y="2"/>
                  <a:pt x="26" y="0"/>
                  <a:pt x="29" y="0"/>
                </a:cubicBezTo>
                <a:cubicBezTo>
                  <a:pt x="492" y="0"/>
                  <a:pt x="492" y="0"/>
                  <a:pt x="492" y="0"/>
                </a:cubicBezTo>
                <a:cubicBezTo>
                  <a:pt x="499" y="0"/>
                  <a:pt x="503" y="7"/>
                  <a:pt x="500" y="13"/>
                </a:cubicBezTo>
                <a:cubicBezTo>
                  <a:pt x="482" y="51"/>
                  <a:pt x="482" y="51"/>
                  <a:pt x="482" y="51"/>
                </a:cubicBezTo>
                <a:cubicBezTo>
                  <a:pt x="481" y="55"/>
                  <a:pt x="478" y="57"/>
                  <a:pt x="474" y="5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68000">
                <a:schemeClr val="accent1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115" name="任意多边形: 形状 114">
            <a:extLst>
              <a:ext uri="{FF2B5EF4-FFF2-40B4-BE49-F238E27FC236}">
                <a16:creationId xmlns:a16="http://schemas.microsoft.com/office/drawing/2014/main" id="{531E6D48-02A0-E6F2-0975-595DEF13776D}"/>
              </a:ext>
            </a:extLst>
          </p:cNvPr>
          <p:cNvSpPr>
            <a:spLocks noChangeAspect="1"/>
          </p:cNvSpPr>
          <p:nvPr/>
        </p:nvSpPr>
        <p:spPr>
          <a:xfrm flipH="1">
            <a:off x="5861240" y="3098024"/>
            <a:ext cx="1186710" cy="1364034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gradFill flip="none" rotWithShape="1">
            <a:gsLst>
              <a:gs pos="64000">
                <a:schemeClr val="accent1">
                  <a:alpha val="0"/>
                </a:schemeClr>
              </a:gs>
              <a:gs pos="0">
                <a:schemeClr val="accent1">
                  <a:alpha val="14000"/>
                </a:schemeClr>
              </a:gs>
            </a:gsLst>
            <a:lin ang="2700000" scaled="0"/>
            <a:tileRect/>
          </a:gradFill>
          <a:ln w="12700">
            <a:gradFill flip="none" rotWithShape="1">
              <a:gsLst>
                <a:gs pos="20000">
                  <a:schemeClr val="accent1">
                    <a:alpha val="0"/>
                  </a:schemeClr>
                </a:gs>
                <a:gs pos="49000">
                  <a:schemeClr val="accent1"/>
                </a:gs>
              </a:gsLst>
              <a:lin ang="120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4" name="平行四边形 103">
            <a:extLst>
              <a:ext uri="{FF2B5EF4-FFF2-40B4-BE49-F238E27FC236}">
                <a16:creationId xmlns:a16="http://schemas.microsoft.com/office/drawing/2014/main" id="{1B3A1725-F6CF-818E-3DE5-A77AE2A3E66A}"/>
              </a:ext>
            </a:extLst>
          </p:cNvPr>
          <p:cNvSpPr/>
          <p:nvPr/>
        </p:nvSpPr>
        <p:spPr>
          <a:xfrm flipH="1" flipV="1">
            <a:off x="4307116" y="1973456"/>
            <a:ext cx="5400000" cy="540000"/>
          </a:xfrm>
          <a:prstGeom prst="parallelogram">
            <a:avLst/>
          </a:prstGeom>
          <a:gradFill flip="none" rotWithShape="1">
            <a:gsLst>
              <a:gs pos="30000">
                <a:schemeClr val="accent1">
                  <a:lumMod val="20000"/>
                  <a:lumOff val="80000"/>
                </a:schemeClr>
              </a:gs>
              <a:gs pos="80000">
                <a:schemeClr val="accent3"/>
              </a:gs>
            </a:gsLst>
            <a:lin ang="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r" defTabSz="457200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F55B2329-60C5-E0CB-1080-02FEB3491163}"/>
              </a:ext>
            </a:extLst>
          </p:cNvPr>
          <p:cNvSpPr/>
          <p:nvPr/>
        </p:nvSpPr>
        <p:spPr>
          <a:xfrm>
            <a:off x="6367454" y="2074179"/>
            <a:ext cx="3017236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r"/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客户提问</a:t>
            </a:r>
            <a:r>
              <a:rPr lang="en-US" altLang="zh-CN" sz="1600" spc="3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5</a:t>
            </a:r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分钟内立刻响应</a:t>
            </a:r>
          </a:p>
          <a:p>
            <a:pPr algn="r"/>
            <a:endParaRPr lang="zh-CN" altLang="en-US" sz="1600" spc="300" dirty="0">
              <a:solidFill>
                <a:schemeClr val="accent3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6" name="Freeform 13">
            <a:extLst>
              <a:ext uri="{FF2B5EF4-FFF2-40B4-BE49-F238E27FC236}">
                <a16:creationId xmlns:a16="http://schemas.microsoft.com/office/drawing/2014/main" id="{9C26C053-182B-0AE1-41F2-965838C05F15}"/>
              </a:ext>
            </a:extLst>
          </p:cNvPr>
          <p:cNvSpPr>
            <a:spLocks/>
          </p:cNvSpPr>
          <p:nvPr/>
        </p:nvSpPr>
        <p:spPr bwMode="auto">
          <a:xfrm>
            <a:off x="4565294" y="1764838"/>
            <a:ext cx="2777398" cy="125081"/>
          </a:xfrm>
          <a:custGeom>
            <a:avLst/>
            <a:gdLst>
              <a:gd name="T0" fmla="*/ 1303 w 1332"/>
              <a:gd name="T1" fmla="*/ 57 h 57"/>
              <a:gd name="T2" fmla="*/ 11 w 1332"/>
              <a:gd name="T3" fmla="*/ 57 h 57"/>
              <a:gd name="T4" fmla="*/ 3 w 1332"/>
              <a:gd name="T5" fmla="*/ 44 h 57"/>
              <a:gd name="T6" fmla="*/ 20 w 1332"/>
              <a:gd name="T7" fmla="*/ 6 h 57"/>
              <a:gd name="T8" fmla="*/ 29 w 1332"/>
              <a:gd name="T9" fmla="*/ 0 h 57"/>
              <a:gd name="T10" fmla="*/ 1321 w 1332"/>
              <a:gd name="T11" fmla="*/ 0 h 57"/>
              <a:gd name="T12" fmla="*/ 1329 w 1332"/>
              <a:gd name="T13" fmla="*/ 13 h 57"/>
              <a:gd name="T14" fmla="*/ 1311 w 1332"/>
              <a:gd name="T15" fmla="*/ 51 h 57"/>
              <a:gd name="T16" fmla="*/ 1303 w 1332"/>
              <a:gd name="T17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32" h="57">
                <a:moveTo>
                  <a:pt x="1303" y="57"/>
                </a:moveTo>
                <a:cubicBezTo>
                  <a:pt x="11" y="57"/>
                  <a:pt x="11" y="57"/>
                  <a:pt x="11" y="57"/>
                </a:cubicBezTo>
                <a:cubicBezTo>
                  <a:pt x="4" y="57"/>
                  <a:pt x="0" y="50"/>
                  <a:pt x="3" y="44"/>
                </a:cubicBezTo>
                <a:cubicBezTo>
                  <a:pt x="20" y="6"/>
                  <a:pt x="20" y="6"/>
                  <a:pt x="20" y="6"/>
                </a:cubicBezTo>
                <a:cubicBezTo>
                  <a:pt x="22" y="2"/>
                  <a:pt x="25" y="0"/>
                  <a:pt x="29" y="0"/>
                </a:cubicBezTo>
                <a:cubicBezTo>
                  <a:pt x="1321" y="0"/>
                  <a:pt x="1321" y="0"/>
                  <a:pt x="1321" y="0"/>
                </a:cubicBezTo>
                <a:cubicBezTo>
                  <a:pt x="1328" y="0"/>
                  <a:pt x="1332" y="7"/>
                  <a:pt x="1329" y="13"/>
                </a:cubicBezTo>
                <a:cubicBezTo>
                  <a:pt x="1311" y="51"/>
                  <a:pt x="1311" y="51"/>
                  <a:pt x="1311" y="51"/>
                </a:cubicBezTo>
                <a:cubicBezTo>
                  <a:pt x="1310" y="55"/>
                  <a:pt x="1307" y="57"/>
                  <a:pt x="1303" y="5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68000">
                <a:schemeClr val="accent1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97" name="Freeform 9">
            <a:extLst>
              <a:ext uri="{FF2B5EF4-FFF2-40B4-BE49-F238E27FC236}">
                <a16:creationId xmlns:a16="http://schemas.microsoft.com/office/drawing/2014/main" id="{BA828C71-565B-DC00-13B8-1FA74B8B1978}"/>
              </a:ext>
            </a:extLst>
          </p:cNvPr>
          <p:cNvSpPr>
            <a:spLocks/>
          </p:cNvSpPr>
          <p:nvPr/>
        </p:nvSpPr>
        <p:spPr bwMode="auto">
          <a:xfrm>
            <a:off x="7342692" y="2622115"/>
            <a:ext cx="1917620" cy="227199"/>
          </a:xfrm>
          <a:custGeom>
            <a:avLst/>
            <a:gdLst>
              <a:gd name="T0" fmla="*/ 474 w 503"/>
              <a:gd name="T1" fmla="*/ 57 h 57"/>
              <a:gd name="T2" fmla="*/ 11 w 503"/>
              <a:gd name="T3" fmla="*/ 57 h 57"/>
              <a:gd name="T4" fmla="*/ 3 w 503"/>
              <a:gd name="T5" fmla="*/ 44 h 57"/>
              <a:gd name="T6" fmla="*/ 21 w 503"/>
              <a:gd name="T7" fmla="*/ 6 h 57"/>
              <a:gd name="T8" fmla="*/ 29 w 503"/>
              <a:gd name="T9" fmla="*/ 0 h 57"/>
              <a:gd name="T10" fmla="*/ 492 w 503"/>
              <a:gd name="T11" fmla="*/ 0 h 57"/>
              <a:gd name="T12" fmla="*/ 500 w 503"/>
              <a:gd name="T13" fmla="*/ 13 h 57"/>
              <a:gd name="T14" fmla="*/ 482 w 503"/>
              <a:gd name="T15" fmla="*/ 51 h 57"/>
              <a:gd name="T16" fmla="*/ 474 w 503"/>
              <a:gd name="T17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03" h="57">
                <a:moveTo>
                  <a:pt x="474" y="57"/>
                </a:moveTo>
                <a:cubicBezTo>
                  <a:pt x="11" y="57"/>
                  <a:pt x="11" y="57"/>
                  <a:pt x="11" y="57"/>
                </a:cubicBezTo>
                <a:cubicBezTo>
                  <a:pt x="5" y="57"/>
                  <a:pt x="0" y="50"/>
                  <a:pt x="3" y="44"/>
                </a:cubicBezTo>
                <a:cubicBezTo>
                  <a:pt x="21" y="6"/>
                  <a:pt x="21" y="6"/>
                  <a:pt x="21" y="6"/>
                </a:cubicBezTo>
                <a:cubicBezTo>
                  <a:pt x="22" y="2"/>
                  <a:pt x="26" y="0"/>
                  <a:pt x="29" y="0"/>
                </a:cubicBezTo>
                <a:cubicBezTo>
                  <a:pt x="492" y="0"/>
                  <a:pt x="492" y="0"/>
                  <a:pt x="492" y="0"/>
                </a:cubicBezTo>
                <a:cubicBezTo>
                  <a:pt x="499" y="0"/>
                  <a:pt x="503" y="7"/>
                  <a:pt x="500" y="13"/>
                </a:cubicBezTo>
                <a:cubicBezTo>
                  <a:pt x="482" y="51"/>
                  <a:pt x="482" y="51"/>
                  <a:pt x="482" y="51"/>
                </a:cubicBezTo>
                <a:cubicBezTo>
                  <a:pt x="481" y="55"/>
                  <a:pt x="478" y="57"/>
                  <a:pt x="474" y="5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68000">
                <a:schemeClr val="accent1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83319BA7-6539-8CE2-080E-AD255564D367}"/>
              </a:ext>
            </a:extLst>
          </p:cNvPr>
          <p:cNvSpPr>
            <a:spLocks noChangeAspect="1"/>
          </p:cNvSpPr>
          <p:nvPr/>
        </p:nvSpPr>
        <p:spPr>
          <a:xfrm flipH="1">
            <a:off x="9625753" y="1474770"/>
            <a:ext cx="1186710" cy="1364034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gradFill flip="none" rotWithShape="1">
            <a:gsLst>
              <a:gs pos="64000">
                <a:schemeClr val="accent1">
                  <a:alpha val="0"/>
                </a:schemeClr>
              </a:gs>
              <a:gs pos="0">
                <a:schemeClr val="accent1">
                  <a:alpha val="14000"/>
                </a:schemeClr>
              </a:gs>
            </a:gsLst>
            <a:lin ang="2700000" scaled="0"/>
            <a:tileRect/>
          </a:gradFill>
          <a:ln w="12700">
            <a:gradFill flip="none" rotWithShape="1">
              <a:gsLst>
                <a:gs pos="20000">
                  <a:schemeClr val="accent1">
                    <a:alpha val="0"/>
                  </a:schemeClr>
                </a:gs>
                <a:gs pos="49000">
                  <a:schemeClr val="accent1"/>
                </a:gs>
              </a:gsLst>
              <a:lin ang="120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20AA02E-8FD4-3C74-B6AC-49AC36BE9C98}"/>
              </a:ext>
            </a:extLst>
          </p:cNvPr>
          <p:cNvSpPr txBox="1"/>
          <p:nvPr/>
        </p:nvSpPr>
        <p:spPr>
          <a:xfrm>
            <a:off x="8160061" y="5027137"/>
            <a:ext cx="658724" cy="923330"/>
          </a:xfrm>
          <a:prstGeom prst="rect">
            <a:avLst/>
          </a:prstGeom>
          <a:effectLst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5400" b="1" i="1" dirty="0">
                <a:gradFill>
                  <a:gsLst>
                    <a:gs pos="12000">
                      <a:schemeClr val="accent1">
                        <a:alpha val="88000"/>
                        <a:lumMod val="88000"/>
                        <a:lumOff val="12000"/>
                      </a:schemeClr>
                    </a:gs>
                    <a:gs pos="88000">
                      <a:schemeClr val="accent2">
                        <a:lumMod val="88000"/>
                      </a:schemeClr>
                    </a:gs>
                  </a:gsLst>
                  <a:lin ang="2700000" scaled="0"/>
                </a:gradFill>
                <a:effectLst>
                  <a:outerShdw blurRad="127000" dist="63500" dir="2700000" algn="tl">
                    <a:schemeClr val="accent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1</a:t>
            </a:r>
            <a:endParaRPr lang="zh-CN" altLang="en-US" sz="5400" b="1" i="1" dirty="0">
              <a:gradFill>
                <a:gsLst>
                  <a:gs pos="12000">
                    <a:schemeClr val="accent1">
                      <a:alpha val="88000"/>
                      <a:lumMod val="88000"/>
                      <a:lumOff val="12000"/>
                    </a:schemeClr>
                  </a:gs>
                  <a:gs pos="88000">
                    <a:schemeClr val="accent2">
                      <a:lumMod val="88000"/>
                    </a:schemeClr>
                  </a:gs>
                </a:gsLst>
                <a:lin ang="2700000" scaled="0"/>
              </a:gradFill>
              <a:effectLst>
                <a:outerShdw blurRad="127000" dist="63500" dir="2700000" algn="tl">
                  <a:schemeClr val="accent1">
                    <a:lumMod val="50000"/>
                    <a:alpha val="40000"/>
                  </a:schemeClr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4DCF609-ABB3-37A1-CF23-8C27A1845A85}"/>
              </a:ext>
            </a:extLst>
          </p:cNvPr>
          <p:cNvSpPr txBox="1"/>
          <p:nvPr/>
        </p:nvSpPr>
        <p:spPr>
          <a:xfrm>
            <a:off x="6097788" y="3396576"/>
            <a:ext cx="713613" cy="923330"/>
          </a:xfrm>
          <a:prstGeom prst="rect">
            <a:avLst/>
          </a:prstGeom>
          <a:effectLst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5400" b="1" i="1" dirty="0">
                <a:gradFill>
                  <a:gsLst>
                    <a:gs pos="12000">
                      <a:schemeClr val="accent1">
                        <a:alpha val="88000"/>
                        <a:lumMod val="88000"/>
                        <a:lumOff val="12000"/>
                      </a:schemeClr>
                    </a:gs>
                    <a:gs pos="88000">
                      <a:schemeClr val="accent2">
                        <a:lumMod val="88000"/>
                      </a:schemeClr>
                    </a:gs>
                  </a:gsLst>
                  <a:lin ang="2700000" scaled="0"/>
                </a:gradFill>
                <a:effectLst>
                  <a:outerShdw blurRad="127000" dist="63500" dir="2700000" algn="tl">
                    <a:schemeClr val="accent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3</a:t>
            </a:r>
            <a:endParaRPr lang="zh-CN" altLang="en-US" sz="5400" b="1" i="1" dirty="0">
              <a:gradFill>
                <a:gsLst>
                  <a:gs pos="12000">
                    <a:schemeClr val="accent1">
                      <a:alpha val="88000"/>
                      <a:lumMod val="88000"/>
                      <a:lumOff val="12000"/>
                    </a:schemeClr>
                  </a:gs>
                  <a:gs pos="88000">
                    <a:schemeClr val="accent2">
                      <a:lumMod val="88000"/>
                    </a:schemeClr>
                  </a:gs>
                </a:gsLst>
                <a:lin ang="2700000" scaled="0"/>
              </a:gradFill>
              <a:effectLst>
                <a:outerShdw blurRad="127000" dist="63500" dir="2700000" algn="tl">
                  <a:schemeClr val="accent1">
                    <a:lumMod val="50000"/>
                    <a:alpha val="40000"/>
                  </a:schemeClr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B98E4C2-746A-D3F6-50A7-DFDDDA86F588}"/>
              </a:ext>
            </a:extLst>
          </p:cNvPr>
          <p:cNvSpPr txBox="1"/>
          <p:nvPr/>
        </p:nvSpPr>
        <p:spPr>
          <a:xfrm>
            <a:off x="9855526" y="1764838"/>
            <a:ext cx="727163" cy="923330"/>
          </a:xfrm>
          <a:prstGeom prst="rect">
            <a:avLst/>
          </a:prstGeom>
          <a:effectLst/>
        </p:spPr>
        <p:txBody>
          <a:bodyPr wrap="square" rtlCol="0" anchor="t" anchorCtr="0">
            <a:noAutofit/>
          </a:bodyPr>
          <a:lstStyle/>
          <a:p>
            <a:pPr algn="l"/>
            <a:r>
              <a:rPr lang="en-US" altLang="zh-CN" sz="5400" b="1" i="1" dirty="0">
                <a:gradFill>
                  <a:gsLst>
                    <a:gs pos="12000">
                      <a:schemeClr val="accent1">
                        <a:alpha val="88000"/>
                        <a:lumMod val="88000"/>
                        <a:lumOff val="12000"/>
                      </a:schemeClr>
                    </a:gs>
                    <a:gs pos="88000">
                      <a:schemeClr val="accent2">
                        <a:lumMod val="88000"/>
                      </a:schemeClr>
                    </a:gs>
                  </a:gsLst>
                  <a:lin ang="2700000" scaled="0"/>
                </a:gradFill>
                <a:effectLst>
                  <a:outerShdw blurRad="127000" dist="63500" dir="2700000" algn="tl">
                    <a:schemeClr val="accent1">
                      <a:lumMod val="50000"/>
                      <a:alpha val="40000"/>
                    </a:schemeClr>
                  </a:outerShdw>
                </a:effectLst>
                <a:latin typeface="+mj-ea"/>
                <a:ea typeface="+mj-ea"/>
                <a:cs typeface="+mn-ea"/>
                <a:sym typeface="+mn-lt"/>
              </a:rPr>
              <a:t>5</a:t>
            </a:r>
            <a:endParaRPr lang="zh-CN" altLang="en-US" sz="5400" b="1" i="1" dirty="0">
              <a:gradFill>
                <a:gsLst>
                  <a:gs pos="12000">
                    <a:schemeClr val="accent1">
                      <a:alpha val="88000"/>
                      <a:lumMod val="88000"/>
                      <a:lumOff val="12000"/>
                    </a:schemeClr>
                  </a:gs>
                  <a:gs pos="88000">
                    <a:schemeClr val="accent2">
                      <a:lumMod val="88000"/>
                    </a:schemeClr>
                  </a:gs>
                </a:gsLst>
                <a:lin ang="2700000" scaled="0"/>
              </a:gradFill>
              <a:effectLst>
                <a:outerShdw blurRad="127000" dist="63500" dir="2700000" algn="tl">
                  <a:schemeClr val="accent1">
                    <a:lumMod val="50000"/>
                    <a:alpha val="40000"/>
                  </a:schemeClr>
                </a:outerShdw>
              </a:effectLst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DB3BB21-F5A8-52B5-8A10-0DBB0DB721FD}"/>
              </a:ext>
            </a:extLst>
          </p:cNvPr>
          <p:cNvSpPr txBox="1"/>
          <p:nvPr/>
        </p:nvSpPr>
        <p:spPr>
          <a:xfrm>
            <a:off x="1305551" y="1332066"/>
            <a:ext cx="2946115" cy="338554"/>
          </a:xfrm>
          <a:prstGeom prst="rect">
            <a:avLst/>
          </a:prstGeom>
          <a:noFill/>
          <a:effectLst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 spc="300" dirty="0">
                <a:solidFill>
                  <a:schemeClr val="accent3">
                    <a:lumMod val="50000"/>
                  </a:schemeClr>
                </a:solidFill>
                <a:effectLst/>
                <a:latin typeface="+mj-ea"/>
                <a:ea typeface="+mj-ea"/>
                <a:cs typeface="+mn-ea"/>
                <a:sym typeface="+mn-lt"/>
              </a:rPr>
              <a:t>“</a:t>
            </a:r>
            <a:r>
              <a:rPr lang="en-US" altLang="zh-CN" sz="1600" b="1" spc="300" dirty="0">
                <a:solidFill>
                  <a:schemeClr val="accent3">
                    <a:lumMod val="50000"/>
                  </a:schemeClr>
                </a:solidFill>
                <a:effectLst/>
                <a:latin typeface="+mj-ea"/>
                <a:ea typeface="+mj-ea"/>
                <a:cs typeface="+mn-ea"/>
                <a:sym typeface="+mn-lt"/>
              </a:rPr>
              <a:t>531</a:t>
            </a:r>
            <a:r>
              <a:rPr lang="zh-CN" altLang="en-US" sz="1600" b="1" spc="300" dirty="0">
                <a:solidFill>
                  <a:schemeClr val="accent3">
                    <a:lumMod val="50000"/>
                  </a:schemeClr>
                </a:solidFill>
                <a:effectLst/>
                <a:latin typeface="+mj-ea"/>
                <a:ea typeface="+mj-ea"/>
                <a:cs typeface="+mn-ea"/>
                <a:sym typeface="+mn-lt"/>
              </a:rPr>
              <a:t>”计划</a:t>
            </a:r>
          </a:p>
        </p:txBody>
      </p:sp>
    </p:spTree>
    <p:extLst>
      <p:ext uri="{BB962C8B-B14F-4D97-AF65-F5344CB8AC3E}">
        <p14:creationId xmlns:p14="http://schemas.microsoft.com/office/powerpoint/2010/main" val="1323023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标题 1">
            <a:extLst>
              <a:ext uri="{FF2B5EF4-FFF2-40B4-BE49-F238E27FC236}">
                <a16:creationId xmlns:a16="http://schemas.microsoft.com/office/drawing/2014/main" id="{0BC5E791-763E-17C0-AA63-10B4212D4B35}"/>
              </a:ext>
            </a:extLst>
          </p:cNvPr>
          <p:cNvSpPr txBox="1">
            <a:spLocks/>
          </p:cNvSpPr>
          <p:nvPr/>
        </p:nvSpPr>
        <p:spPr>
          <a:xfrm>
            <a:off x="3388835" y="1916235"/>
            <a:ext cx="3490313" cy="1470595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altLang="zh-CN" sz="8000" b="1" kern="2200" dirty="0">
                <a:ln>
                  <a:gradFill flip="none" rotWithShape="1">
                    <a:gsLst>
                      <a:gs pos="30000">
                        <a:schemeClr val="accent1">
                          <a:lumMod val="90000"/>
                          <a:lumOff val="10000"/>
                          <a:alpha val="0"/>
                        </a:schemeClr>
                      </a:gs>
                      <a:gs pos="88000">
                        <a:schemeClr val="accent2">
                          <a:lumMod val="88000"/>
                        </a:schemeClr>
                      </a:gs>
                    </a:gsLst>
                    <a:lin ang="15600000" scaled="0"/>
                    <a:tileRect/>
                  </a:gradFill>
                </a:ln>
                <a:noFill/>
                <a:effectLst/>
                <a:latin typeface="+mn-lt"/>
                <a:ea typeface="+mn-ea"/>
                <a:cs typeface="+mn-ea"/>
                <a:sym typeface="+mn-lt"/>
              </a:rPr>
              <a:t>PART</a:t>
            </a:r>
            <a:endParaRPr lang="zh-CN" altLang="en-US" sz="8000" b="1" kern="2200" dirty="0">
              <a:ln>
                <a:gradFill flip="none" rotWithShape="1">
                  <a:gsLst>
                    <a:gs pos="30000">
                      <a:schemeClr val="accent1">
                        <a:lumMod val="90000"/>
                        <a:lumOff val="10000"/>
                        <a:alpha val="0"/>
                      </a:schemeClr>
                    </a:gs>
                    <a:gs pos="88000">
                      <a:schemeClr val="accent2">
                        <a:lumMod val="88000"/>
                      </a:schemeClr>
                    </a:gs>
                  </a:gsLst>
                  <a:lin ang="15600000" scaled="0"/>
                  <a:tileRect/>
                </a:gradFill>
              </a:ln>
              <a:gradFill>
                <a:gsLst>
                  <a:gs pos="12000">
                    <a:schemeClr val="accent1">
                      <a:alpha val="88000"/>
                      <a:lumMod val="88000"/>
                      <a:lumOff val="12000"/>
                    </a:schemeClr>
                  </a:gs>
                  <a:gs pos="88000">
                    <a:schemeClr val="accent2">
                      <a:lumMod val="86000"/>
                    </a:schemeClr>
                  </a:gs>
                </a:gsLst>
                <a:lin ang="2700000" scaled="0"/>
              </a:gra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5" name="标题 1">
            <a:extLst>
              <a:ext uri="{FF2B5EF4-FFF2-40B4-BE49-F238E27FC236}">
                <a16:creationId xmlns:a16="http://schemas.microsoft.com/office/drawing/2014/main" id="{2B685916-C8C5-FF51-E29E-1087126399DD}"/>
              </a:ext>
            </a:extLst>
          </p:cNvPr>
          <p:cNvSpPr txBox="1">
            <a:spLocks/>
          </p:cNvSpPr>
          <p:nvPr/>
        </p:nvSpPr>
        <p:spPr>
          <a:xfrm>
            <a:off x="6641029" y="1916235"/>
            <a:ext cx="2340000" cy="1470595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6600" kern="2200">
                <a:ln>
                  <a:gradFill flip="none" rotWithShape="1">
                    <a:gsLst>
                      <a:gs pos="25000">
                        <a:schemeClr val="accent1">
                          <a:lumMod val="90000"/>
                          <a:lumOff val="10000"/>
                          <a:alpha val="0"/>
                        </a:schemeClr>
                      </a:gs>
                      <a:gs pos="88000">
                        <a:schemeClr val="accent2">
                          <a:lumMod val="88000"/>
                        </a:schemeClr>
                      </a:gs>
                    </a:gsLst>
                    <a:lin ang="13500000" scaled="1"/>
                    <a:tileRect/>
                  </a:gradFill>
                </a:ln>
                <a:noFill/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8000" b="1" dirty="0">
                <a:ln>
                  <a:gradFill flip="none" rotWithShape="1">
                    <a:gsLst>
                      <a:gs pos="30000">
                        <a:schemeClr val="accent1">
                          <a:lumMod val="90000"/>
                          <a:lumOff val="10000"/>
                          <a:alpha val="0"/>
                        </a:schemeClr>
                      </a:gs>
                      <a:gs pos="88000">
                        <a:schemeClr val="accent2">
                          <a:lumMod val="88000"/>
                        </a:schemeClr>
                      </a:gs>
                    </a:gsLst>
                    <a:lin ang="16800000" scaled="0"/>
                    <a:tileRect/>
                  </a:gradFill>
                </a:ln>
                <a:latin typeface="+mn-lt"/>
                <a:ea typeface="+mn-ea"/>
                <a:cs typeface="+mn-ea"/>
                <a:sym typeface="+mn-lt"/>
              </a:rPr>
              <a:t>04 </a:t>
            </a:r>
            <a:endParaRPr lang="zh-CN" altLang="en-US" sz="8000" b="1" dirty="0">
              <a:ln>
                <a:gradFill flip="none" rotWithShape="1">
                  <a:gsLst>
                    <a:gs pos="30000">
                      <a:schemeClr val="accent1">
                        <a:lumMod val="90000"/>
                        <a:lumOff val="10000"/>
                        <a:alpha val="0"/>
                      </a:schemeClr>
                    </a:gs>
                    <a:gs pos="88000">
                      <a:schemeClr val="accent2">
                        <a:lumMod val="88000"/>
                      </a:schemeClr>
                    </a:gs>
                  </a:gsLst>
                  <a:lin ang="16800000" scaled="0"/>
                  <a:tileRect/>
                </a:gradFill>
              </a:ln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D2A1BA7-AF39-7318-4498-3B4C9E612CBE}"/>
              </a:ext>
            </a:extLst>
          </p:cNvPr>
          <p:cNvSpPr txBox="1"/>
          <p:nvPr/>
        </p:nvSpPr>
        <p:spPr>
          <a:xfrm>
            <a:off x="5201109" y="3322537"/>
            <a:ext cx="1789782" cy="364074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r">
              <a:lnSpc>
                <a:spcPct val="120000"/>
              </a:lnSpc>
              <a:spcBef>
                <a:spcPct val="0"/>
              </a:spcBef>
              <a:buNone/>
              <a:defRPr sz="16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  <a:alpha val="8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j-ea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pc="300" dirty="0">
                <a:latin typeface="+mn-lt"/>
                <a:ea typeface="+mn-ea"/>
                <a:cs typeface="+mn-ea"/>
                <a:sym typeface="+mn-lt"/>
              </a:rPr>
              <a:t>Plan</a:t>
            </a:r>
          </a:p>
        </p:txBody>
      </p:sp>
      <p:sp>
        <p:nvSpPr>
          <p:cNvPr id="28" name="标题 1">
            <a:extLst>
              <a:ext uri="{FF2B5EF4-FFF2-40B4-BE49-F238E27FC236}">
                <a16:creationId xmlns:a16="http://schemas.microsoft.com/office/drawing/2014/main" id="{C37316AD-EA40-762E-3B65-43267DE97CDC}"/>
              </a:ext>
            </a:extLst>
          </p:cNvPr>
          <p:cNvSpPr txBox="1">
            <a:spLocks/>
          </p:cNvSpPr>
          <p:nvPr/>
        </p:nvSpPr>
        <p:spPr>
          <a:xfrm>
            <a:off x="4839836" y="2715393"/>
            <a:ext cx="2512329" cy="700769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j-ea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600" b="1" spc="600" dirty="0">
                <a:latin typeface="+mn-lt"/>
                <a:ea typeface="+mn-ea"/>
                <a:cs typeface="+mn-ea"/>
                <a:sym typeface="+mn-lt"/>
              </a:rPr>
              <a:t>未来计划</a:t>
            </a:r>
          </a:p>
        </p:txBody>
      </p:sp>
      <p:sp>
        <p:nvSpPr>
          <p:cNvPr id="41" name="标题 1">
            <a:extLst>
              <a:ext uri="{FF2B5EF4-FFF2-40B4-BE49-F238E27FC236}">
                <a16:creationId xmlns:a16="http://schemas.microsoft.com/office/drawing/2014/main" id="{D9968F5B-0FF8-7C13-8844-4A2DD1917D8E}"/>
              </a:ext>
            </a:extLst>
          </p:cNvPr>
          <p:cNvSpPr txBox="1">
            <a:spLocks/>
          </p:cNvSpPr>
          <p:nvPr/>
        </p:nvSpPr>
        <p:spPr>
          <a:xfrm>
            <a:off x="6939522" y="4854264"/>
            <a:ext cx="2201127" cy="500393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32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04 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需要的支持</a:t>
            </a:r>
          </a:p>
        </p:txBody>
      </p:sp>
      <p:sp>
        <p:nvSpPr>
          <p:cNvPr id="34" name="标题 1">
            <a:extLst>
              <a:ext uri="{FF2B5EF4-FFF2-40B4-BE49-F238E27FC236}">
                <a16:creationId xmlns:a16="http://schemas.microsoft.com/office/drawing/2014/main" id="{F6C9D198-B472-5AE2-30AA-8B9202DC2ED1}"/>
              </a:ext>
            </a:extLst>
          </p:cNvPr>
          <p:cNvSpPr txBox="1">
            <a:spLocks/>
          </p:cNvSpPr>
          <p:nvPr/>
        </p:nvSpPr>
        <p:spPr>
          <a:xfrm>
            <a:off x="6939522" y="3981037"/>
            <a:ext cx="2405945" cy="500393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32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03 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团队建设</a:t>
            </a:r>
          </a:p>
        </p:txBody>
      </p:sp>
      <p:sp>
        <p:nvSpPr>
          <p:cNvPr id="58" name="标题 1">
            <a:extLst>
              <a:ext uri="{FF2B5EF4-FFF2-40B4-BE49-F238E27FC236}">
                <a16:creationId xmlns:a16="http://schemas.microsoft.com/office/drawing/2014/main" id="{281CD16E-0EF0-DE91-8845-FFBD220CE21C}"/>
              </a:ext>
            </a:extLst>
          </p:cNvPr>
          <p:cNvSpPr txBox="1">
            <a:spLocks/>
          </p:cNvSpPr>
          <p:nvPr/>
        </p:nvSpPr>
        <p:spPr>
          <a:xfrm>
            <a:off x="3822821" y="4854264"/>
            <a:ext cx="2201127" cy="500393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32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02 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下半年计划</a:t>
            </a:r>
          </a:p>
        </p:txBody>
      </p:sp>
      <p:sp>
        <p:nvSpPr>
          <p:cNvPr id="52" name="标题 1">
            <a:extLst>
              <a:ext uri="{FF2B5EF4-FFF2-40B4-BE49-F238E27FC236}">
                <a16:creationId xmlns:a16="http://schemas.microsoft.com/office/drawing/2014/main" id="{B41AC694-6C7C-4CAC-4093-1240C9206083}"/>
              </a:ext>
            </a:extLst>
          </p:cNvPr>
          <p:cNvSpPr txBox="1">
            <a:spLocks/>
          </p:cNvSpPr>
          <p:nvPr/>
        </p:nvSpPr>
        <p:spPr>
          <a:xfrm>
            <a:off x="3854719" y="3981037"/>
            <a:ext cx="2201127" cy="497957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32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01 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下半年目标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83884036-5824-1CCF-197A-895886E42897}"/>
              </a:ext>
            </a:extLst>
          </p:cNvPr>
          <p:cNvGrpSpPr/>
          <p:nvPr/>
        </p:nvGrpSpPr>
        <p:grpSpPr>
          <a:xfrm>
            <a:off x="3306600" y="4050015"/>
            <a:ext cx="300669" cy="360000"/>
            <a:chOff x="3306600" y="4050015"/>
            <a:chExt cx="300669" cy="360000"/>
          </a:xfrm>
        </p:grpSpPr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88BBED4A-7E98-C8F2-09A6-10CD4E9FFF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06600" y="4050015"/>
              <a:ext cx="300669" cy="360000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gradFill>
              <a:gsLst>
                <a:gs pos="88000">
                  <a:schemeClr val="accent2">
                    <a:lumMod val="88000"/>
                  </a:schemeClr>
                </a:gs>
                <a:gs pos="12000">
                  <a:schemeClr val="accent1">
                    <a:alpha val="88000"/>
                    <a:lumMod val="88000"/>
                    <a:lumOff val="12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32" name="图形 31" descr="目标 轮廓">
              <a:extLst>
                <a:ext uri="{FF2B5EF4-FFF2-40B4-BE49-F238E27FC236}">
                  <a16:creationId xmlns:a16="http://schemas.microsoft.com/office/drawing/2014/main" id="{2485057E-BFE5-E4A3-6208-6B6D3A316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30934" y="4104015"/>
              <a:ext cx="252000" cy="252000"/>
            </a:xfrm>
            <a:prstGeom prst="rect">
              <a:avLst/>
            </a:prstGeom>
          </p:spPr>
        </p:pic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4652C7C6-488E-5D57-74BF-CBABDA220767}"/>
              </a:ext>
            </a:extLst>
          </p:cNvPr>
          <p:cNvGrpSpPr/>
          <p:nvPr/>
        </p:nvGrpSpPr>
        <p:grpSpPr>
          <a:xfrm>
            <a:off x="6376162" y="4923242"/>
            <a:ext cx="300669" cy="360000"/>
            <a:chOff x="6641979" y="4923242"/>
            <a:chExt cx="300669" cy="360000"/>
          </a:xfrm>
        </p:grpSpPr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6A005E0A-CDBE-7465-9455-7FE20363F5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1979" y="4923242"/>
              <a:ext cx="300669" cy="360000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gradFill>
              <a:gsLst>
                <a:gs pos="88000">
                  <a:schemeClr val="accent2">
                    <a:lumMod val="88000"/>
                  </a:schemeClr>
                </a:gs>
                <a:gs pos="12000">
                  <a:schemeClr val="accent1">
                    <a:alpha val="88000"/>
                    <a:lumMod val="88000"/>
                    <a:lumOff val="12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6" name="Commitments_EC4D" title="Icon of a handshake">
              <a:extLst>
                <a:ext uri="{FF2B5EF4-FFF2-40B4-BE49-F238E27FC236}">
                  <a16:creationId xmlns:a16="http://schemas.microsoft.com/office/drawing/2014/main" id="{68F5198C-A260-6C31-4FDF-CDEA9A26CF9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686728" y="5004242"/>
              <a:ext cx="211171" cy="198000"/>
            </a:xfrm>
            <a:custGeom>
              <a:avLst/>
              <a:gdLst>
                <a:gd name="T0" fmla="*/ 56 w 3762"/>
                <a:gd name="T1" fmla="*/ 1280 h 3526"/>
                <a:gd name="T2" fmla="*/ 1246 w 3762"/>
                <a:gd name="T3" fmla="*/ 30 h 3526"/>
                <a:gd name="T4" fmla="*/ 1589 w 3762"/>
                <a:gd name="T5" fmla="*/ 313 h 3526"/>
                <a:gd name="T6" fmla="*/ 104 w 3762"/>
                <a:gd name="T7" fmla="*/ 2297 h 3526"/>
                <a:gd name="T8" fmla="*/ 698 w 3762"/>
                <a:gd name="T9" fmla="*/ 2078 h 3526"/>
                <a:gd name="T10" fmla="*/ 323 w 3762"/>
                <a:gd name="T11" fmla="*/ 1703 h 3526"/>
                <a:gd name="T12" fmla="*/ 2479 w 3762"/>
                <a:gd name="T13" fmla="*/ 2578 h 3526"/>
                <a:gd name="T14" fmla="*/ 3073 w 3762"/>
                <a:gd name="T15" fmla="*/ 2797 h 3526"/>
                <a:gd name="T16" fmla="*/ 2854 w 3762"/>
                <a:gd name="T17" fmla="*/ 2203 h 3526"/>
                <a:gd name="T18" fmla="*/ 1823 w 3762"/>
                <a:gd name="T19" fmla="*/ 3422 h 3526"/>
                <a:gd name="T20" fmla="*/ 2198 w 3762"/>
                <a:gd name="T21" fmla="*/ 3047 h 3526"/>
                <a:gd name="T22" fmla="*/ 2698 w 3762"/>
                <a:gd name="T23" fmla="*/ 3172 h 3526"/>
                <a:gd name="T24" fmla="*/ 2479 w 3762"/>
                <a:gd name="T25" fmla="*/ 2578 h 3526"/>
                <a:gd name="T26" fmla="*/ 479 w 3762"/>
                <a:gd name="T27" fmla="*/ 2672 h 3526"/>
                <a:gd name="T28" fmla="*/ 1073 w 3762"/>
                <a:gd name="T29" fmla="*/ 2453 h 3526"/>
                <a:gd name="T30" fmla="*/ 698 w 3762"/>
                <a:gd name="T31" fmla="*/ 2078 h 3526"/>
                <a:gd name="T32" fmla="*/ 854 w 3762"/>
                <a:gd name="T33" fmla="*/ 2672 h 3526"/>
                <a:gd name="T34" fmla="*/ 1229 w 3762"/>
                <a:gd name="T35" fmla="*/ 3047 h 3526"/>
                <a:gd name="T36" fmla="*/ 1448 w 3762"/>
                <a:gd name="T37" fmla="*/ 2453 h 3526"/>
                <a:gd name="T38" fmla="*/ 854 w 3762"/>
                <a:gd name="T39" fmla="*/ 2672 h 3526"/>
                <a:gd name="T40" fmla="*/ 1229 w 3762"/>
                <a:gd name="T41" fmla="*/ 3422 h 3526"/>
                <a:gd name="T42" fmla="*/ 1823 w 3762"/>
                <a:gd name="T43" fmla="*/ 3203 h 3526"/>
                <a:gd name="T44" fmla="*/ 1448 w 3762"/>
                <a:gd name="T45" fmla="*/ 2828 h 3526"/>
                <a:gd name="T46" fmla="*/ 3214 w 3762"/>
                <a:gd name="T47" fmla="*/ 1813 h 3526"/>
                <a:gd name="T48" fmla="*/ 3746 w 3762"/>
                <a:gd name="T49" fmla="*/ 1220 h 3526"/>
                <a:gd name="T50" fmla="*/ 2526 w 3762"/>
                <a:gd name="T51" fmla="*/ 0 h 3526"/>
                <a:gd name="T52" fmla="*/ 1412 w 3762"/>
                <a:gd name="T53" fmla="*/ 385 h 3526"/>
                <a:gd name="T54" fmla="*/ 1026 w 3762"/>
                <a:gd name="T55" fmla="*/ 1250 h 3526"/>
                <a:gd name="T56" fmla="*/ 1276 w 3762"/>
                <a:gd name="T57" fmla="*/ 1500 h 3526"/>
                <a:gd name="T58" fmla="*/ 2026 w 3762"/>
                <a:gd name="T59" fmla="*/ 750 h 3526"/>
                <a:gd name="T60" fmla="*/ 3448 w 3762"/>
                <a:gd name="T61" fmla="*/ 2047 h 3526"/>
                <a:gd name="T62" fmla="*/ 3071 w 3762"/>
                <a:gd name="T63" fmla="*/ 2420 h 3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62" h="3526">
                  <a:moveTo>
                    <a:pt x="401" y="1625"/>
                  </a:moveTo>
                  <a:cubicBezTo>
                    <a:pt x="56" y="1280"/>
                    <a:pt x="56" y="1280"/>
                    <a:pt x="56" y="1280"/>
                  </a:cubicBezTo>
                  <a:cubicBezTo>
                    <a:pt x="40" y="1264"/>
                    <a:pt x="40" y="1236"/>
                    <a:pt x="56" y="1220"/>
                  </a:cubicBezTo>
                  <a:cubicBezTo>
                    <a:pt x="1246" y="30"/>
                    <a:pt x="1246" y="30"/>
                    <a:pt x="1246" y="30"/>
                  </a:cubicBezTo>
                  <a:cubicBezTo>
                    <a:pt x="1262" y="14"/>
                    <a:pt x="1290" y="14"/>
                    <a:pt x="1306" y="30"/>
                  </a:cubicBezTo>
                  <a:cubicBezTo>
                    <a:pt x="1589" y="313"/>
                    <a:pt x="1589" y="313"/>
                    <a:pt x="1589" y="313"/>
                  </a:cubicBezTo>
                  <a:moveTo>
                    <a:pt x="104" y="1922"/>
                  </a:moveTo>
                  <a:cubicBezTo>
                    <a:pt x="0" y="2026"/>
                    <a:pt x="0" y="2194"/>
                    <a:pt x="104" y="2297"/>
                  </a:cubicBezTo>
                  <a:cubicBezTo>
                    <a:pt x="207" y="2401"/>
                    <a:pt x="375" y="2401"/>
                    <a:pt x="479" y="2297"/>
                  </a:cubicBezTo>
                  <a:cubicBezTo>
                    <a:pt x="698" y="2078"/>
                    <a:pt x="698" y="2078"/>
                    <a:pt x="698" y="2078"/>
                  </a:cubicBezTo>
                  <a:cubicBezTo>
                    <a:pt x="802" y="1974"/>
                    <a:pt x="802" y="1806"/>
                    <a:pt x="698" y="1703"/>
                  </a:cubicBezTo>
                  <a:cubicBezTo>
                    <a:pt x="595" y="1599"/>
                    <a:pt x="427" y="1599"/>
                    <a:pt x="323" y="1703"/>
                  </a:cubicBezTo>
                  <a:lnTo>
                    <a:pt x="104" y="1922"/>
                  </a:lnTo>
                  <a:close/>
                  <a:moveTo>
                    <a:pt x="2479" y="2578"/>
                  </a:moveTo>
                  <a:cubicBezTo>
                    <a:pt x="2698" y="2797"/>
                    <a:pt x="2698" y="2797"/>
                    <a:pt x="2698" y="2797"/>
                  </a:cubicBezTo>
                  <a:cubicBezTo>
                    <a:pt x="2802" y="2901"/>
                    <a:pt x="2970" y="2901"/>
                    <a:pt x="3073" y="2797"/>
                  </a:cubicBezTo>
                  <a:cubicBezTo>
                    <a:pt x="3177" y="2694"/>
                    <a:pt x="3177" y="2526"/>
                    <a:pt x="3073" y="2422"/>
                  </a:cubicBezTo>
                  <a:cubicBezTo>
                    <a:pt x="2854" y="2203"/>
                    <a:pt x="2854" y="2203"/>
                    <a:pt x="2854" y="2203"/>
                  </a:cubicBezTo>
                  <a:moveTo>
                    <a:pt x="1714" y="3313"/>
                  </a:moveTo>
                  <a:cubicBezTo>
                    <a:pt x="1823" y="3422"/>
                    <a:pt x="1823" y="3422"/>
                    <a:pt x="1823" y="3422"/>
                  </a:cubicBezTo>
                  <a:cubicBezTo>
                    <a:pt x="1927" y="3526"/>
                    <a:pt x="2095" y="3526"/>
                    <a:pt x="2198" y="3422"/>
                  </a:cubicBezTo>
                  <a:cubicBezTo>
                    <a:pt x="2302" y="3319"/>
                    <a:pt x="2302" y="3151"/>
                    <a:pt x="2198" y="3047"/>
                  </a:cubicBezTo>
                  <a:cubicBezTo>
                    <a:pt x="2323" y="3172"/>
                    <a:pt x="2323" y="3172"/>
                    <a:pt x="2323" y="3172"/>
                  </a:cubicBezTo>
                  <a:cubicBezTo>
                    <a:pt x="2427" y="3276"/>
                    <a:pt x="2595" y="3276"/>
                    <a:pt x="2698" y="3172"/>
                  </a:cubicBezTo>
                  <a:cubicBezTo>
                    <a:pt x="2802" y="3069"/>
                    <a:pt x="2802" y="2901"/>
                    <a:pt x="2698" y="2797"/>
                  </a:cubicBezTo>
                  <a:cubicBezTo>
                    <a:pt x="2479" y="2578"/>
                    <a:pt x="2479" y="2578"/>
                    <a:pt x="2479" y="2578"/>
                  </a:cubicBezTo>
                  <a:moveTo>
                    <a:pt x="479" y="2297"/>
                  </a:moveTo>
                  <a:cubicBezTo>
                    <a:pt x="375" y="2401"/>
                    <a:pt x="375" y="2569"/>
                    <a:pt x="479" y="2672"/>
                  </a:cubicBezTo>
                  <a:cubicBezTo>
                    <a:pt x="582" y="2776"/>
                    <a:pt x="750" y="2776"/>
                    <a:pt x="854" y="2672"/>
                  </a:cubicBezTo>
                  <a:cubicBezTo>
                    <a:pt x="1073" y="2453"/>
                    <a:pt x="1073" y="2453"/>
                    <a:pt x="1073" y="2453"/>
                  </a:cubicBezTo>
                  <a:cubicBezTo>
                    <a:pt x="1177" y="2349"/>
                    <a:pt x="1177" y="2181"/>
                    <a:pt x="1073" y="2078"/>
                  </a:cubicBezTo>
                  <a:cubicBezTo>
                    <a:pt x="970" y="1974"/>
                    <a:pt x="802" y="1974"/>
                    <a:pt x="698" y="2078"/>
                  </a:cubicBezTo>
                  <a:lnTo>
                    <a:pt x="479" y="2297"/>
                  </a:lnTo>
                  <a:close/>
                  <a:moveTo>
                    <a:pt x="854" y="2672"/>
                  </a:moveTo>
                  <a:cubicBezTo>
                    <a:pt x="750" y="2776"/>
                    <a:pt x="750" y="2944"/>
                    <a:pt x="854" y="3047"/>
                  </a:cubicBezTo>
                  <a:cubicBezTo>
                    <a:pt x="957" y="3151"/>
                    <a:pt x="1125" y="3151"/>
                    <a:pt x="1229" y="3047"/>
                  </a:cubicBezTo>
                  <a:cubicBezTo>
                    <a:pt x="1448" y="2828"/>
                    <a:pt x="1448" y="2828"/>
                    <a:pt x="1448" y="2828"/>
                  </a:cubicBezTo>
                  <a:cubicBezTo>
                    <a:pt x="1552" y="2724"/>
                    <a:pt x="1552" y="2556"/>
                    <a:pt x="1448" y="2453"/>
                  </a:cubicBezTo>
                  <a:cubicBezTo>
                    <a:pt x="1345" y="2349"/>
                    <a:pt x="1177" y="2349"/>
                    <a:pt x="1073" y="2453"/>
                  </a:cubicBezTo>
                  <a:lnTo>
                    <a:pt x="854" y="2672"/>
                  </a:lnTo>
                  <a:close/>
                  <a:moveTo>
                    <a:pt x="1229" y="3047"/>
                  </a:moveTo>
                  <a:cubicBezTo>
                    <a:pt x="1125" y="3151"/>
                    <a:pt x="1125" y="3319"/>
                    <a:pt x="1229" y="3422"/>
                  </a:cubicBezTo>
                  <a:cubicBezTo>
                    <a:pt x="1332" y="3526"/>
                    <a:pt x="1500" y="3526"/>
                    <a:pt x="1604" y="3422"/>
                  </a:cubicBezTo>
                  <a:cubicBezTo>
                    <a:pt x="1823" y="3203"/>
                    <a:pt x="1823" y="3203"/>
                    <a:pt x="1823" y="3203"/>
                  </a:cubicBezTo>
                  <a:cubicBezTo>
                    <a:pt x="1927" y="3099"/>
                    <a:pt x="1927" y="2931"/>
                    <a:pt x="1823" y="2828"/>
                  </a:cubicBezTo>
                  <a:cubicBezTo>
                    <a:pt x="1720" y="2724"/>
                    <a:pt x="1552" y="2724"/>
                    <a:pt x="1448" y="2828"/>
                  </a:cubicBezTo>
                  <a:lnTo>
                    <a:pt x="1229" y="3047"/>
                  </a:lnTo>
                  <a:close/>
                  <a:moveTo>
                    <a:pt x="3214" y="1813"/>
                  </a:moveTo>
                  <a:cubicBezTo>
                    <a:pt x="3746" y="1280"/>
                    <a:pt x="3746" y="1280"/>
                    <a:pt x="3746" y="1280"/>
                  </a:cubicBezTo>
                  <a:cubicBezTo>
                    <a:pt x="3762" y="1264"/>
                    <a:pt x="3762" y="1236"/>
                    <a:pt x="3746" y="1220"/>
                  </a:cubicBezTo>
                  <a:cubicBezTo>
                    <a:pt x="2526" y="0"/>
                    <a:pt x="2526" y="0"/>
                    <a:pt x="2526" y="0"/>
                  </a:cubicBezTo>
                  <a:cubicBezTo>
                    <a:pt x="2526" y="0"/>
                    <a:pt x="2526" y="0"/>
                    <a:pt x="2526" y="0"/>
                  </a:cubicBezTo>
                  <a:cubicBezTo>
                    <a:pt x="1436" y="363"/>
                    <a:pt x="1436" y="363"/>
                    <a:pt x="1436" y="363"/>
                  </a:cubicBezTo>
                  <a:cubicBezTo>
                    <a:pt x="1426" y="367"/>
                    <a:pt x="1417" y="375"/>
                    <a:pt x="1412" y="385"/>
                  </a:cubicBezTo>
                  <a:cubicBezTo>
                    <a:pt x="1057" y="1094"/>
                    <a:pt x="1057" y="1094"/>
                    <a:pt x="1057" y="1094"/>
                  </a:cubicBezTo>
                  <a:cubicBezTo>
                    <a:pt x="1037" y="1142"/>
                    <a:pt x="1026" y="1195"/>
                    <a:pt x="1026" y="1250"/>
                  </a:cubicBezTo>
                  <a:cubicBezTo>
                    <a:pt x="1026" y="1319"/>
                    <a:pt x="1054" y="1382"/>
                    <a:pt x="1099" y="1427"/>
                  </a:cubicBezTo>
                  <a:cubicBezTo>
                    <a:pt x="1144" y="1472"/>
                    <a:pt x="1207" y="1500"/>
                    <a:pt x="1276" y="1500"/>
                  </a:cubicBezTo>
                  <a:cubicBezTo>
                    <a:pt x="1483" y="1500"/>
                    <a:pt x="1651" y="1332"/>
                    <a:pt x="1651" y="1125"/>
                  </a:cubicBezTo>
                  <a:cubicBezTo>
                    <a:pt x="1651" y="918"/>
                    <a:pt x="1819" y="750"/>
                    <a:pt x="2026" y="750"/>
                  </a:cubicBezTo>
                  <a:cubicBezTo>
                    <a:pt x="2094" y="750"/>
                    <a:pt x="2162" y="771"/>
                    <a:pt x="2214" y="813"/>
                  </a:cubicBezTo>
                  <a:cubicBezTo>
                    <a:pt x="3448" y="2047"/>
                    <a:pt x="3448" y="2047"/>
                    <a:pt x="3448" y="2047"/>
                  </a:cubicBezTo>
                  <a:cubicBezTo>
                    <a:pt x="3553" y="2152"/>
                    <a:pt x="3552" y="2321"/>
                    <a:pt x="3446" y="2425"/>
                  </a:cubicBezTo>
                  <a:cubicBezTo>
                    <a:pt x="3341" y="2527"/>
                    <a:pt x="3174" y="2523"/>
                    <a:pt x="3071" y="2420"/>
                  </a:cubicBezTo>
                  <a:cubicBezTo>
                    <a:pt x="2854" y="2203"/>
                    <a:pt x="2854" y="2203"/>
                    <a:pt x="2854" y="2203"/>
                  </a:cubicBezTo>
                </a:path>
              </a:pathLst>
            </a:custGeom>
            <a:noFill/>
            <a:ln w="6350" cap="sq">
              <a:solidFill>
                <a:schemeClr val="accent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730" dirty="0">
                <a:cs typeface="+mn-ea"/>
                <a:sym typeface="+mn-lt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EE516A27-77A2-C70F-4D37-79AF854651D3}"/>
              </a:ext>
            </a:extLst>
          </p:cNvPr>
          <p:cNvGrpSpPr/>
          <p:nvPr/>
        </p:nvGrpSpPr>
        <p:grpSpPr>
          <a:xfrm>
            <a:off x="3306600" y="4923242"/>
            <a:ext cx="300669" cy="360000"/>
            <a:chOff x="2792768" y="4923242"/>
            <a:chExt cx="300669" cy="360000"/>
          </a:xfrm>
        </p:grpSpPr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A22F4CB9-3BE0-2B17-44AC-B8098F301C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92768" y="4923242"/>
              <a:ext cx="300669" cy="360000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gradFill>
              <a:gsLst>
                <a:gs pos="88000">
                  <a:schemeClr val="accent2">
                    <a:lumMod val="88000"/>
                  </a:schemeClr>
                </a:gs>
                <a:gs pos="12000">
                  <a:schemeClr val="accent1">
                    <a:alpha val="88000"/>
                    <a:lumMod val="88000"/>
                    <a:lumOff val="12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7" name="list_4" title="Icon of a checklist">
              <a:extLst>
                <a:ext uri="{FF2B5EF4-FFF2-40B4-BE49-F238E27FC236}">
                  <a16:creationId xmlns:a16="http://schemas.microsoft.com/office/drawing/2014/main" id="{090990E7-B996-3FEE-CC57-37A1119CCB3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835102" y="5030246"/>
              <a:ext cx="216000" cy="145992"/>
            </a:xfrm>
            <a:custGeom>
              <a:avLst/>
              <a:gdLst>
                <a:gd name="T0" fmla="*/ 90 w 253"/>
                <a:gd name="T1" fmla="*/ 24 h 171"/>
                <a:gd name="T2" fmla="*/ 253 w 253"/>
                <a:gd name="T3" fmla="*/ 24 h 171"/>
                <a:gd name="T4" fmla="*/ 90 w 253"/>
                <a:gd name="T5" fmla="*/ 73 h 171"/>
                <a:gd name="T6" fmla="*/ 253 w 253"/>
                <a:gd name="T7" fmla="*/ 73 h 171"/>
                <a:gd name="T8" fmla="*/ 90 w 253"/>
                <a:gd name="T9" fmla="*/ 121 h 171"/>
                <a:gd name="T10" fmla="*/ 253 w 253"/>
                <a:gd name="T11" fmla="*/ 121 h 171"/>
                <a:gd name="T12" fmla="*/ 90 w 253"/>
                <a:gd name="T13" fmla="*/ 171 h 171"/>
                <a:gd name="T14" fmla="*/ 253 w 253"/>
                <a:gd name="T15" fmla="*/ 171 h 171"/>
                <a:gd name="T16" fmla="*/ 0 w 253"/>
                <a:gd name="T17" fmla="*/ 23 h 171"/>
                <a:gd name="T18" fmla="*/ 17 w 253"/>
                <a:gd name="T19" fmla="*/ 40 h 171"/>
                <a:gd name="T20" fmla="*/ 58 w 253"/>
                <a:gd name="T21" fmla="*/ 0 h 171"/>
                <a:gd name="T22" fmla="*/ 0 w 253"/>
                <a:gd name="T23" fmla="*/ 121 h 171"/>
                <a:gd name="T24" fmla="*/ 17 w 253"/>
                <a:gd name="T25" fmla="*/ 138 h 171"/>
                <a:gd name="T26" fmla="*/ 58 w 253"/>
                <a:gd name="T27" fmla="*/ 9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3" h="171">
                  <a:moveTo>
                    <a:pt x="90" y="24"/>
                  </a:moveTo>
                  <a:lnTo>
                    <a:pt x="253" y="24"/>
                  </a:lnTo>
                  <a:moveTo>
                    <a:pt x="90" y="73"/>
                  </a:moveTo>
                  <a:lnTo>
                    <a:pt x="253" y="73"/>
                  </a:lnTo>
                  <a:moveTo>
                    <a:pt x="90" y="121"/>
                  </a:moveTo>
                  <a:lnTo>
                    <a:pt x="253" y="121"/>
                  </a:lnTo>
                  <a:moveTo>
                    <a:pt x="90" y="171"/>
                  </a:moveTo>
                  <a:lnTo>
                    <a:pt x="253" y="171"/>
                  </a:lnTo>
                  <a:moveTo>
                    <a:pt x="0" y="23"/>
                  </a:moveTo>
                  <a:lnTo>
                    <a:pt x="17" y="40"/>
                  </a:lnTo>
                  <a:lnTo>
                    <a:pt x="58" y="0"/>
                  </a:lnTo>
                  <a:moveTo>
                    <a:pt x="0" y="121"/>
                  </a:moveTo>
                  <a:lnTo>
                    <a:pt x="17" y="138"/>
                  </a:lnTo>
                  <a:lnTo>
                    <a:pt x="58" y="98"/>
                  </a:lnTo>
                </a:path>
              </a:pathLst>
            </a:custGeom>
            <a:noFill/>
            <a:ln w="9525" cap="flat">
              <a:solidFill>
                <a:srgbClr val="F2F3F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730" dirty="0"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E536606-7711-7A18-1FCB-C5DA95FFCBAC}"/>
              </a:ext>
            </a:extLst>
          </p:cNvPr>
          <p:cNvGrpSpPr/>
          <p:nvPr/>
        </p:nvGrpSpPr>
        <p:grpSpPr>
          <a:xfrm>
            <a:off x="6376162" y="4050015"/>
            <a:ext cx="300669" cy="360000"/>
            <a:chOff x="6376162" y="4050015"/>
            <a:chExt cx="300669" cy="360000"/>
          </a:xfrm>
        </p:grpSpPr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8D50F647-5EBC-1C36-2586-7EED58170C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6162" y="4050015"/>
              <a:ext cx="300669" cy="360000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gradFill>
              <a:gsLst>
                <a:gs pos="88000">
                  <a:schemeClr val="accent2">
                    <a:lumMod val="88000"/>
                  </a:schemeClr>
                </a:gs>
                <a:gs pos="12000">
                  <a:schemeClr val="accent1">
                    <a:alpha val="88000"/>
                    <a:lumMod val="88000"/>
                    <a:lumOff val="12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people_12" title="Icon of three people">
              <a:extLst>
                <a:ext uri="{FF2B5EF4-FFF2-40B4-BE49-F238E27FC236}">
                  <a16:creationId xmlns:a16="http://schemas.microsoft.com/office/drawing/2014/main" id="{D0EAEAE7-ABCE-50F8-6546-842EFD0E6BE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6421007" y="4140015"/>
              <a:ext cx="210978" cy="180000"/>
            </a:xfrm>
            <a:custGeom>
              <a:avLst/>
              <a:gdLst>
                <a:gd name="T0" fmla="*/ 110 w 349"/>
                <a:gd name="T1" fmla="*/ 142 h 296"/>
                <a:gd name="T2" fmla="*/ 174 w 349"/>
                <a:gd name="T3" fmla="*/ 78 h 296"/>
                <a:gd name="T4" fmla="*/ 238 w 349"/>
                <a:gd name="T5" fmla="*/ 142 h 296"/>
                <a:gd name="T6" fmla="*/ 174 w 349"/>
                <a:gd name="T7" fmla="*/ 206 h 296"/>
                <a:gd name="T8" fmla="*/ 110 w 349"/>
                <a:gd name="T9" fmla="*/ 142 h 296"/>
                <a:gd name="T10" fmla="*/ 264 w 349"/>
                <a:gd name="T11" fmla="*/ 296 h 296"/>
                <a:gd name="T12" fmla="*/ 174 w 349"/>
                <a:gd name="T13" fmla="*/ 207 h 296"/>
                <a:gd name="T14" fmla="*/ 85 w 349"/>
                <a:gd name="T15" fmla="*/ 296 h 296"/>
                <a:gd name="T16" fmla="*/ 56 w 349"/>
                <a:gd name="T17" fmla="*/ 80 h 296"/>
                <a:gd name="T18" fmla="*/ 96 w 349"/>
                <a:gd name="T19" fmla="*/ 40 h 296"/>
                <a:gd name="T20" fmla="*/ 56 w 349"/>
                <a:gd name="T21" fmla="*/ 0 h 296"/>
                <a:gd name="T22" fmla="*/ 16 w 349"/>
                <a:gd name="T23" fmla="*/ 40 h 296"/>
                <a:gd name="T24" fmla="*/ 56 w 349"/>
                <a:gd name="T25" fmla="*/ 80 h 296"/>
                <a:gd name="T26" fmla="*/ 111 w 349"/>
                <a:gd name="T27" fmla="*/ 136 h 296"/>
                <a:gd name="T28" fmla="*/ 56 w 349"/>
                <a:gd name="T29" fmla="*/ 81 h 296"/>
                <a:gd name="T30" fmla="*/ 0 w 349"/>
                <a:gd name="T31" fmla="*/ 136 h 296"/>
                <a:gd name="T32" fmla="*/ 293 w 349"/>
                <a:gd name="T33" fmla="*/ 80 h 296"/>
                <a:gd name="T34" fmla="*/ 333 w 349"/>
                <a:gd name="T35" fmla="*/ 40 h 296"/>
                <a:gd name="T36" fmla="*/ 293 w 349"/>
                <a:gd name="T37" fmla="*/ 0 h 296"/>
                <a:gd name="T38" fmla="*/ 253 w 349"/>
                <a:gd name="T39" fmla="*/ 40 h 296"/>
                <a:gd name="T40" fmla="*/ 293 w 349"/>
                <a:gd name="T41" fmla="*/ 80 h 296"/>
                <a:gd name="T42" fmla="*/ 349 w 349"/>
                <a:gd name="T43" fmla="*/ 136 h 296"/>
                <a:gd name="T44" fmla="*/ 293 w 349"/>
                <a:gd name="T45" fmla="*/ 81 h 296"/>
                <a:gd name="T46" fmla="*/ 237 w 349"/>
                <a:gd name="T47" fmla="*/ 13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9" h="296">
                  <a:moveTo>
                    <a:pt x="110" y="142"/>
                  </a:moveTo>
                  <a:cubicBezTo>
                    <a:pt x="110" y="107"/>
                    <a:pt x="139" y="78"/>
                    <a:pt x="174" y="78"/>
                  </a:cubicBezTo>
                  <a:cubicBezTo>
                    <a:pt x="210" y="78"/>
                    <a:pt x="238" y="107"/>
                    <a:pt x="238" y="142"/>
                  </a:cubicBezTo>
                  <a:cubicBezTo>
                    <a:pt x="238" y="177"/>
                    <a:pt x="210" y="206"/>
                    <a:pt x="174" y="206"/>
                  </a:cubicBezTo>
                  <a:cubicBezTo>
                    <a:pt x="139" y="206"/>
                    <a:pt x="110" y="177"/>
                    <a:pt x="110" y="142"/>
                  </a:cubicBezTo>
                  <a:close/>
                  <a:moveTo>
                    <a:pt x="264" y="296"/>
                  </a:moveTo>
                  <a:cubicBezTo>
                    <a:pt x="264" y="247"/>
                    <a:pt x="224" y="207"/>
                    <a:pt x="174" y="207"/>
                  </a:cubicBezTo>
                  <a:cubicBezTo>
                    <a:pt x="125" y="207"/>
                    <a:pt x="85" y="247"/>
                    <a:pt x="85" y="296"/>
                  </a:cubicBezTo>
                  <a:moveTo>
                    <a:pt x="56" y="80"/>
                  </a:moveTo>
                  <a:cubicBezTo>
                    <a:pt x="78" y="80"/>
                    <a:pt x="96" y="62"/>
                    <a:pt x="96" y="40"/>
                  </a:cubicBezTo>
                  <a:cubicBezTo>
                    <a:pt x="96" y="18"/>
                    <a:pt x="78" y="0"/>
                    <a:pt x="56" y="0"/>
                  </a:cubicBezTo>
                  <a:cubicBezTo>
                    <a:pt x="34" y="0"/>
                    <a:pt x="16" y="18"/>
                    <a:pt x="16" y="40"/>
                  </a:cubicBezTo>
                  <a:cubicBezTo>
                    <a:pt x="16" y="62"/>
                    <a:pt x="34" y="80"/>
                    <a:pt x="56" y="80"/>
                  </a:cubicBezTo>
                  <a:close/>
                  <a:moveTo>
                    <a:pt x="111" y="136"/>
                  </a:moveTo>
                  <a:cubicBezTo>
                    <a:pt x="111" y="106"/>
                    <a:pt x="86" y="81"/>
                    <a:pt x="56" y="81"/>
                  </a:cubicBezTo>
                  <a:cubicBezTo>
                    <a:pt x="25" y="81"/>
                    <a:pt x="0" y="106"/>
                    <a:pt x="0" y="136"/>
                  </a:cubicBezTo>
                  <a:moveTo>
                    <a:pt x="293" y="80"/>
                  </a:moveTo>
                  <a:cubicBezTo>
                    <a:pt x="315" y="80"/>
                    <a:pt x="333" y="62"/>
                    <a:pt x="333" y="40"/>
                  </a:cubicBezTo>
                  <a:cubicBezTo>
                    <a:pt x="333" y="18"/>
                    <a:pt x="315" y="0"/>
                    <a:pt x="293" y="0"/>
                  </a:cubicBezTo>
                  <a:cubicBezTo>
                    <a:pt x="271" y="0"/>
                    <a:pt x="253" y="18"/>
                    <a:pt x="253" y="40"/>
                  </a:cubicBezTo>
                  <a:cubicBezTo>
                    <a:pt x="253" y="62"/>
                    <a:pt x="271" y="80"/>
                    <a:pt x="293" y="80"/>
                  </a:cubicBezTo>
                  <a:close/>
                  <a:moveTo>
                    <a:pt x="349" y="136"/>
                  </a:moveTo>
                  <a:cubicBezTo>
                    <a:pt x="349" y="106"/>
                    <a:pt x="324" y="81"/>
                    <a:pt x="293" y="81"/>
                  </a:cubicBezTo>
                  <a:cubicBezTo>
                    <a:pt x="262" y="81"/>
                    <a:pt x="237" y="106"/>
                    <a:pt x="237" y="136"/>
                  </a:cubicBezTo>
                </a:path>
              </a:pathLst>
            </a:custGeom>
            <a:noFill/>
            <a:ln w="6350" cap="sq">
              <a:solidFill>
                <a:schemeClr val="accent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730" dirty="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161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>
            <a:extLst>
              <a:ext uri="{FF2B5EF4-FFF2-40B4-BE49-F238E27FC236}">
                <a16:creationId xmlns:a16="http://schemas.microsoft.com/office/drawing/2014/main" id="{2EB82897-4D47-926F-C32A-03894E8609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4" t="24171" r="9246" b="28352"/>
          <a:stretch/>
        </p:blipFill>
        <p:spPr>
          <a:xfrm>
            <a:off x="1290000" y="1381214"/>
            <a:ext cx="9612000" cy="3339128"/>
          </a:xfrm>
          <a:prstGeom prst="rect">
            <a:avLst/>
          </a:prstGeom>
          <a:effectLst>
            <a:outerShdw blurRad="190500" dist="127000" dir="16200000" sx="97000" sy="97000" rotWithShape="0">
              <a:schemeClr val="accent3">
                <a:lumMod val="65000"/>
                <a:alpha val="30000"/>
              </a:schemeClr>
            </a:outerShdw>
          </a:effectLst>
        </p:spPr>
      </p:pic>
      <p:sp>
        <p:nvSpPr>
          <p:cNvPr id="31" name="标题 1">
            <a:extLst>
              <a:ext uri="{FF2B5EF4-FFF2-40B4-BE49-F238E27FC236}">
                <a16:creationId xmlns:a16="http://schemas.microsoft.com/office/drawing/2014/main" id="{B431F84B-483E-5CC1-4B5B-440E3FCCEC87}"/>
              </a:ext>
            </a:extLst>
          </p:cNvPr>
          <p:cNvSpPr txBox="1">
            <a:spLocks/>
          </p:cNvSpPr>
          <p:nvPr/>
        </p:nvSpPr>
        <p:spPr>
          <a:xfrm>
            <a:off x="1295925" y="568614"/>
            <a:ext cx="2372307" cy="49795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r>
              <a:rPr lang="zh-CN" altLang="en-US" b="1" dirty="0">
                <a:latin typeface="+mj-ea"/>
                <a:ea typeface="+mj-ea"/>
                <a:cs typeface="+mn-ea"/>
                <a:sym typeface="+mn-lt"/>
              </a:rPr>
              <a:t>下半年目标</a:t>
            </a:r>
            <a:endParaRPr lang="en-US" altLang="zh-CN" b="1" dirty="0"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2" name="标题 1">
            <a:extLst>
              <a:ext uri="{FF2B5EF4-FFF2-40B4-BE49-F238E27FC236}">
                <a16:creationId xmlns:a16="http://schemas.microsoft.com/office/drawing/2014/main" id="{FA19EA33-3D77-2FA3-0E6E-6097D18338F8}"/>
              </a:ext>
            </a:extLst>
          </p:cNvPr>
          <p:cNvSpPr txBox="1">
            <a:spLocks/>
          </p:cNvSpPr>
          <p:nvPr/>
        </p:nvSpPr>
        <p:spPr>
          <a:xfrm>
            <a:off x="726546" y="560567"/>
            <a:ext cx="569380" cy="514051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b="1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pPr algn="ctr"/>
            <a:r>
              <a:rPr lang="en-US" altLang="zh-CN" dirty="0">
                <a:latin typeface="+mj-ea"/>
                <a:ea typeface="+mj-ea"/>
                <a:cs typeface="+mn-ea"/>
                <a:sym typeface="+mn-lt"/>
              </a:rPr>
              <a:t>01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BAC829D5-87C8-1C9F-BCAE-8AD6E23DDC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7"/>
          <a:stretch/>
        </p:blipFill>
        <p:spPr>
          <a:xfrm>
            <a:off x="0" y="3342886"/>
            <a:ext cx="4490643" cy="305354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000AABB-39AF-3EAA-CEA6-161459CCCD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8"/>
          <a:stretch/>
        </p:blipFill>
        <p:spPr>
          <a:xfrm flipH="1">
            <a:off x="7176612" y="3775078"/>
            <a:ext cx="5015388" cy="221439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190203B-DA27-D2E3-61FF-CA0279E44A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3" b="12639"/>
          <a:stretch/>
        </p:blipFill>
        <p:spPr>
          <a:xfrm flipH="1">
            <a:off x="1031357" y="2643412"/>
            <a:ext cx="7977468" cy="41964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49D99A4-199D-1152-CEDF-13C9D4A084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8"/>
          <a:stretch/>
        </p:blipFill>
        <p:spPr>
          <a:xfrm>
            <a:off x="1548416" y="1729663"/>
            <a:ext cx="7581871" cy="500107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A9DCB2F-69D0-12FB-36D8-47C0502325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4" t="49894" b="2736"/>
          <a:stretch/>
        </p:blipFill>
        <p:spPr>
          <a:xfrm>
            <a:off x="0" y="3560000"/>
            <a:ext cx="12192000" cy="3298000"/>
          </a:xfrm>
          <a:custGeom>
            <a:avLst/>
            <a:gdLst>
              <a:gd name="connsiteX0" fmla="*/ 0 w 12192000"/>
              <a:gd name="connsiteY0" fmla="*/ 0 h 6771735"/>
              <a:gd name="connsiteX1" fmla="*/ 12192000 w 12192000"/>
              <a:gd name="connsiteY1" fmla="*/ 0 h 6771735"/>
              <a:gd name="connsiteX2" fmla="*/ 12192000 w 12192000"/>
              <a:gd name="connsiteY2" fmla="*/ 6771735 h 6771735"/>
              <a:gd name="connsiteX3" fmla="*/ 0 w 12192000"/>
              <a:gd name="connsiteY3" fmla="*/ 6771735 h 677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771735">
                <a:moveTo>
                  <a:pt x="0" y="0"/>
                </a:moveTo>
                <a:lnTo>
                  <a:pt x="12192000" y="0"/>
                </a:lnTo>
                <a:lnTo>
                  <a:pt x="12192000" y="6771735"/>
                </a:lnTo>
                <a:lnTo>
                  <a:pt x="0" y="6771735"/>
                </a:lnTo>
                <a:close/>
              </a:path>
            </a:pathLst>
          </a:custGeom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C7F587F3-2A91-4446-9BCA-AF4C9FA84F37}"/>
              </a:ext>
            </a:extLst>
          </p:cNvPr>
          <p:cNvSpPr txBox="1">
            <a:spLocks/>
          </p:cNvSpPr>
          <p:nvPr/>
        </p:nvSpPr>
        <p:spPr>
          <a:xfrm>
            <a:off x="4758811" y="4148014"/>
            <a:ext cx="1409495" cy="362792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r>
              <a:rPr lang="zh-CN" altLang="en-US" sz="1600" b="1" spc="300" dirty="0">
                <a:solidFill>
                  <a:schemeClr val="accent2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总目标</a:t>
            </a:r>
            <a:endParaRPr lang="en-US" altLang="zh-CN" sz="1600" b="1" spc="300" dirty="0">
              <a:solidFill>
                <a:schemeClr val="accent2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标题 1">
            <a:extLst>
              <a:ext uri="{FF2B5EF4-FFF2-40B4-BE49-F238E27FC236}">
                <a16:creationId xmlns:a16="http://schemas.microsoft.com/office/drawing/2014/main" id="{11D8B40B-3582-8411-F1DD-98A6315E89DD}"/>
              </a:ext>
            </a:extLst>
          </p:cNvPr>
          <p:cNvSpPr txBox="1">
            <a:spLocks/>
          </p:cNvSpPr>
          <p:nvPr/>
        </p:nvSpPr>
        <p:spPr>
          <a:xfrm>
            <a:off x="4383558" y="3596567"/>
            <a:ext cx="2160000" cy="700769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r>
              <a:rPr lang="en-US" altLang="zh-CN" sz="3600" b="1" spc="3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1050</a:t>
            </a:r>
            <a:r>
              <a:rPr lang="zh-CN" altLang="en-US" sz="2400" spc="3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万</a:t>
            </a:r>
            <a:endParaRPr lang="en-US" altLang="zh-CN" sz="3600" spc="300" dirty="0">
              <a:solidFill>
                <a:schemeClr val="accent3">
                  <a:lumMod val="5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9876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9E05F810-9010-132C-374A-93DF638ABEFC}"/>
              </a:ext>
            </a:extLst>
          </p:cNvPr>
          <p:cNvGrpSpPr/>
          <p:nvPr/>
        </p:nvGrpSpPr>
        <p:grpSpPr>
          <a:xfrm>
            <a:off x="5123759" y="1987550"/>
            <a:ext cx="5396604" cy="3609265"/>
            <a:chOff x="5123759" y="1987550"/>
            <a:chExt cx="5396604" cy="3609265"/>
          </a:xfrm>
        </p:grpSpPr>
        <p:sp>
          <p:nvSpPr>
            <p:cNvPr id="134" name="椭圆 50">
              <a:extLst>
                <a:ext uri="{FF2B5EF4-FFF2-40B4-BE49-F238E27FC236}">
                  <a16:creationId xmlns:a16="http://schemas.microsoft.com/office/drawing/2014/main" id="{B860177B-AD51-E1CE-1F27-6176BBC250A3}"/>
                </a:ext>
              </a:extLst>
            </p:cNvPr>
            <p:cNvSpPr/>
            <p:nvPr/>
          </p:nvSpPr>
          <p:spPr>
            <a:xfrm rot="18600000">
              <a:off x="7460577" y="967622"/>
              <a:ext cx="2039857" cy="4079714"/>
            </a:xfrm>
            <a:custGeom>
              <a:avLst/>
              <a:gdLst>
                <a:gd name="connsiteX0" fmla="*/ 0 w 5040000"/>
                <a:gd name="connsiteY0" fmla="*/ 2520000 h 5040000"/>
                <a:gd name="connsiteX1" fmla="*/ 2520000 w 5040000"/>
                <a:gd name="connsiteY1" fmla="*/ 0 h 5040000"/>
                <a:gd name="connsiteX2" fmla="*/ 5040000 w 5040000"/>
                <a:gd name="connsiteY2" fmla="*/ 2520000 h 5040000"/>
                <a:gd name="connsiteX3" fmla="*/ 2520000 w 5040000"/>
                <a:gd name="connsiteY3" fmla="*/ 5040000 h 5040000"/>
                <a:gd name="connsiteX4" fmla="*/ 0 w 5040000"/>
                <a:gd name="connsiteY4" fmla="*/ 2520000 h 5040000"/>
                <a:gd name="connsiteX0" fmla="*/ 2520000 w 5040000"/>
                <a:gd name="connsiteY0" fmla="*/ 0 h 5040000"/>
                <a:gd name="connsiteX1" fmla="*/ 5040000 w 5040000"/>
                <a:gd name="connsiteY1" fmla="*/ 2520000 h 5040000"/>
                <a:gd name="connsiteX2" fmla="*/ 2520000 w 5040000"/>
                <a:gd name="connsiteY2" fmla="*/ 5040000 h 5040000"/>
                <a:gd name="connsiteX3" fmla="*/ 0 w 5040000"/>
                <a:gd name="connsiteY3" fmla="*/ 2520000 h 5040000"/>
                <a:gd name="connsiteX4" fmla="*/ 2611440 w 5040000"/>
                <a:gd name="connsiteY4" fmla="*/ 91440 h 5040000"/>
                <a:gd name="connsiteX0" fmla="*/ 2520000 w 5040000"/>
                <a:gd name="connsiteY0" fmla="*/ 0 h 5040000"/>
                <a:gd name="connsiteX1" fmla="*/ 5040000 w 5040000"/>
                <a:gd name="connsiteY1" fmla="*/ 2520000 h 5040000"/>
                <a:gd name="connsiteX2" fmla="*/ 2520000 w 5040000"/>
                <a:gd name="connsiteY2" fmla="*/ 5040000 h 5040000"/>
                <a:gd name="connsiteX3" fmla="*/ 0 w 5040000"/>
                <a:gd name="connsiteY3" fmla="*/ 2520000 h 5040000"/>
                <a:gd name="connsiteX0" fmla="*/ 0 w 2520000"/>
                <a:gd name="connsiteY0" fmla="*/ 0 h 5040000"/>
                <a:gd name="connsiteX1" fmla="*/ 2520000 w 2520000"/>
                <a:gd name="connsiteY1" fmla="*/ 2520000 h 5040000"/>
                <a:gd name="connsiteX2" fmla="*/ 0 w 2520000"/>
                <a:gd name="connsiteY2" fmla="*/ 5040000 h 50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0000" h="5040000">
                  <a:moveTo>
                    <a:pt x="0" y="0"/>
                  </a:moveTo>
                  <a:cubicBezTo>
                    <a:pt x="1391758" y="0"/>
                    <a:pt x="2520000" y="1128242"/>
                    <a:pt x="2520000" y="2520000"/>
                  </a:cubicBezTo>
                  <a:cubicBezTo>
                    <a:pt x="2520000" y="3911758"/>
                    <a:pt x="1391758" y="5040000"/>
                    <a:pt x="0" y="5040000"/>
                  </a:cubicBezTo>
                </a:path>
              </a:pathLst>
            </a:custGeom>
            <a:noFill/>
            <a:ln w="38100">
              <a:gradFill flip="none" rotWithShape="1">
                <a:gsLst>
                  <a:gs pos="40000">
                    <a:schemeClr val="accent1">
                      <a:lumMod val="20000"/>
                      <a:lumOff val="80000"/>
                    </a:schemeClr>
                  </a:gs>
                  <a:gs pos="0">
                    <a:schemeClr val="accent2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  <a:headEnd type="triangle"/>
              <a:tailEnd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35" name="椭圆 50">
              <a:extLst>
                <a:ext uri="{FF2B5EF4-FFF2-40B4-BE49-F238E27FC236}">
                  <a16:creationId xmlns:a16="http://schemas.microsoft.com/office/drawing/2014/main" id="{456258AB-86BC-C4EF-B9EB-633A61058D7C}"/>
                </a:ext>
              </a:extLst>
            </p:cNvPr>
            <p:cNvSpPr/>
            <p:nvPr/>
          </p:nvSpPr>
          <p:spPr>
            <a:xfrm rot="18600000" flipH="1" flipV="1">
              <a:off x="6143687" y="2537030"/>
              <a:ext cx="2039857" cy="4079714"/>
            </a:xfrm>
            <a:custGeom>
              <a:avLst/>
              <a:gdLst>
                <a:gd name="connsiteX0" fmla="*/ 0 w 5040000"/>
                <a:gd name="connsiteY0" fmla="*/ 2520000 h 5040000"/>
                <a:gd name="connsiteX1" fmla="*/ 2520000 w 5040000"/>
                <a:gd name="connsiteY1" fmla="*/ 0 h 5040000"/>
                <a:gd name="connsiteX2" fmla="*/ 5040000 w 5040000"/>
                <a:gd name="connsiteY2" fmla="*/ 2520000 h 5040000"/>
                <a:gd name="connsiteX3" fmla="*/ 2520000 w 5040000"/>
                <a:gd name="connsiteY3" fmla="*/ 5040000 h 5040000"/>
                <a:gd name="connsiteX4" fmla="*/ 0 w 5040000"/>
                <a:gd name="connsiteY4" fmla="*/ 2520000 h 5040000"/>
                <a:gd name="connsiteX0" fmla="*/ 2520000 w 5040000"/>
                <a:gd name="connsiteY0" fmla="*/ 0 h 5040000"/>
                <a:gd name="connsiteX1" fmla="*/ 5040000 w 5040000"/>
                <a:gd name="connsiteY1" fmla="*/ 2520000 h 5040000"/>
                <a:gd name="connsiteX2" fmla="*/ 2520000 w 5040000"/>
                <a:gd name="connsiteY2" fmla="*/ 5040000 h 5040000"/>
                <a:gd name="connsiteX3" fmla="*/ 0 w 5040000"/>
                <a:gd name="connsiteY3" fmla="*/ 2520000 h 5040000"/>
                <a:gd name="connsiteX4" fmla="*/ 2611440 w 5040000"/>
                <a:gd name="connsiteY4" fmla="*/ 91440 h 5040000"/>
                <a:gd name="connsiteX0" fmla="*/ 2520000 w 5040000"/>
                <a:gd name="connsiteY0" fmla="*/ 0 h 5040000"/>
                <a:gd name="connsiteX1" fmla="*/ 5040000 w 5040000"/>
                <a:gd name="connsiteY1" fmla="*/ 2520000 h 5040000"/>
                <a:gd name="connsiteX2" fmla="*/ 2520000 w 5040000"/>
                <a:gd name="connsiteY2" fmla="*/ 5040000 h 5040000"/>
                <a:gd name="connsiteX3" fmla="*/ 0 w 5040000"/>
                <a:gd name="connsiteY3" fmla="*/ 2520000 h 5040000"/>
                <a:gd name="connsiteX0" fmla="*/ 0 w 2520000"/>
                <a:gd name="connsiteY0" fmla="*/ 0 h 5040000"/>
                <a:gd name="connsiteX1" fmla="*/ 2520000 w 2520000"/>
                <a:gd name="connsiteY1" fmla="*/ 2520000 h 5040000"/>
                <a:gd name="connsiteX2" fmla="*/ 0 w 2520000"/>
                <a:gd name="connsiteY2" fmla="*/ 5040000 h 50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0000" h="5040000">
                  <a:moveTo>
                    <a:pt x="0" y="0"/>
                  </a:moveTo>
                  <a:cubicBezTo>
                    <a:pt x="1391758" y="0"/>
                    <a:pt x="2520000" y="1128242"/>
                    <a:pt x="2520000" y="2520000"/>
                  </a:cubicBezTo>
                  <a:cubicBezTo>
                    <a:pt x="2520000" y="3911758"/>
                    <a:pt x="1391758" y="5040000"/>
                    <a:pt x="0" y="5040000"/>
                  </a:cubicBezTo>
                </a:path>
              </a:pathLst>
            </a:custGeom>
            <a:noFill/>
            <a:ln w="38100">
              <a:gradFill flip="none" rotWithShape="1">
                <a:gsLst>
                  <a:gs pos="40000">
                    <a:schemeClr val="accent1">
                      <a:lumMod val="20000"/>
                      <a:lumOff val="80000"/>
                    </a:schemeClr>
                  </a:gs>
                  <a:gs pos="0">
                    <a:schemeClr val="accent2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  <a:headEnd type="triangle"/>
              <a:tailEnd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8B4DDA51-9CA2-F9B9-79B3-9754F5FB2D46}"/>
              </a:ext>
            </a:extLst>
          </p:cNvPr>
          <p:cNvGrpSpPr/>
          <p:nvPr/>
        </p:nvGrpSpPr>
        <p:grpSpPr>
          <a:xfrm>
            <a:off x="6734218" y="2704341"/>
            <a:ext cx="2175685" cy="2175685"/>
            <a:chOff x="7217536" y="2728601"/>
            <a:chExt cx="2175685" cy="2175685"/>
          </a:xfrm>
          <a:gradFill>
            <a:gsLst>
              <a:gs pos="20000">
                <a:schemeClr val="accent3">
                  <a:lumMod val="95000"/>
                </a:schemeClr>
              </a:gs>
              <a:gs pos="80000">
                <a:schemeClr val="accent3"/>
              </a:gs>
              <a:gs pos="100000">
                <a:schemeClr val="accent3"/>
              </a:gs>
            </a:gsLst>
            <a:lin ang="2700000" scaled="1"/>
          </a:gra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3C3F5AB7-8A38-0DED-2DBD-8A3636C8E281}"/>
                </a:ext>
              </a:extLst>
            </p:cNvPr>
            <p:cNvSpPr/>
            <p:nvPr/>
          </p:nvSpPr>
          <p:spPr>
            <a:xfrm flipH="1">
              <a:off x="7217536" y="2728601"/>
              <a:ext cx="2175685" cy="2175685"/>
            </a:xfrm>
            <a:prstGeom prst="ellipse">
              <a:avLst/>
            </a:prstGeom>
            <a:grpFill/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8" name="FeatureRequest_EBE9" title="Icon of a ballot box">
              <a:extLst>
                <a:ext uri="{FF2B5EF4-FFF2-40B4-BE49-F238E27FC236}">
                  <a16:creationId xmlns:a16="http://schemas.microsoft.com/office/drawing/2014/main" id="{037F98B0-25EC-9A73-9F18-D1B6E98CF4A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892781" y="3062479"/>
              <a:ext cx="825195" cy="936000"/>
            </a:xfrm>
            <a:custGeom>
              <a:avLst/>
              <a:gdLst>
                <a:gd name="T0" fmla="*/ 3252 w 3597"/>
                <a:gd name="T1" fmla="*/ 1175 h 4080"/>
                <a:gd name="T2" fmla="*/ 3597 w 3597"/>
                <a:gd name="T3" fmla="*/ 2558 h 4080"/>
                <a:gd name="T4" fmla="*/ 3597 w 3597"/>
                <a:gd name="T5" fmla="*/ 4080 h 4080"/>
                <a:gd name="T6" fmla="*/ 0 w 3597"/>
                <a:gd name="T7" fmla="*/ 4080 h 4080"/>
                <a:gd name="T8" fmla="*/ 0 w 3597"/>
                <a:gd name="T9" fmla="*/ 2558 h 4080"/>
                <a:gd name="T10" fmla="*/ 381 w 3597"/>
                <a:gd name="T11" fmla="*/ 1037 h 4080"/>
                <a:gd name="T12" fmla="*/ 1314 w 3597"/>
                <a:gd name="T13" fmla="*/ 1037 h 4080"/>
                <a:gd name="T14" fmla="*/ 0 w 3597"/>
                <a:gd name="T15" fmla="*/ 2697 h 4080"/>
                <a:gd name="T16" fmla="*/ 3597 w 3597"/>
                <a:gd name="T17" fmla="*/ 2697 h 4080"/>
                <a:gd name="T18" fmla="*/ 2352 w 3597"/>
                <a:gd name="T19" fmla="*/ 0 h 4080"/>
                <a:gd name="T20" fmla="*/ 969 w 3597"/>
                <a:gd name="T21" fmla="*/ 1388 h 4080"/>
                <a:gd name="T22" fmla="*/ 1453 w 3597"/>
                <a:gd name="T23" fmla="*/ 1867 h 4080"/>
                <a:gd name="T24" fmla="*/ 2560 w 3597"/>
                <a:gd name="T25" fmla="*/ 1867 h 4080"/>
                <a:gd name="T26" fmla="*/ 3390 w 3597"/>
                <a:gd name="T27" fmla="*/ 1037 h 4080"/>
                <a:gd name="T28" fmla="*/ 2352 w 3597"/>
                <a:gd name="T29" fmla="*/ 0 h 4080"/>
                <a:gd name="T30" fmla="*/ 2957 w 3597"/>
                <a:gd name="T31" fmla="*/ 1867 h 4080"/>
                <a:gd name="T32" fmla="*/ 640 w 3597"/>
                <a:gd name="T33" fmla="*/ 186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97" h="4080">
                  <a:moveTo>
                    <a:pt x="3252" y="1175"/>
                  </a:moveTo>
                  <a:lnTo>
                    <a:pt x="3597" y="2558"/>
                  </a:lnTo>
                  <a:lnTo>
                    <a:pt x="3597" y="4080"/>
                  </a:lnTo>
                  <a:lnTo>
                    <a:pt x="0" y="4080"/>
                  </a:lnTo>
                  <a:lnTo>
                    <a:pt x="0" y="2558"/>
                  </a:lnTo>
                  <a:lnTo>
                    <a:pt x="381" y="1037"/>
                  </a:lnTo>
                  <a:lnTo>
                    <a:pt x="1314" y="1037"/>
                  </a:lnTo>
                  <a:moveTo>
                    <a:pt x="0" y="2697"/>
                  </a:moveTo>
                  <a:lnTo>
                    <a:pt x="3597" y="2697"/>
                  </a:lnTo>
                  <a:moveTo>
                    <a:pt x="2352" y="0"/>
                  </a:moveTo>
                  <a:lnTo>
                    <a:pt x="969" y="1388"/>
                  </a:lnTo>
                  <a:lnTo>
                    <a:pt x="1453" y="1867"/>
                  </a:lnTo>
                  <a:lnTo>
                    <a:pt x="2560" y="1867"/>
                  </a:lnTo>
                  <a:lnTo>
                    <a:pt x="3390" y="1037"/>
                  </a:lnTo>
                  <a:lnTo>
                    <a:pt x="2352" y="0"/>
                  </a:lnTo>
                  <a:moveTo>
                    <a:pt x="2957" y="1867"/>
                  </a:moveTo>
                  <a:lnTo>
                    <a:pt x="640" y="1867"/>
                  </a:lnTo>
                </a:path>
              </a:pathLst>
            </a:custGeom>
            <a:grpFill/>
            <a:ln w="222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730" dirty="0">
                <a:cs typeface="+mn-ea"/>
                <a:sym typeface="+mn-lt"/>
              </a:endParaRPr>
            </a:p>
          </p:txBody>
        </p:sp>
      </p:grpSp>
      <p:sp>
        <p:nvSpPr>
          <p:cNvPr id="28" name="矩形 27">
            <a:extLst>
              <a:ext uri="{FF2B5EF4-FFF2-40B4-BE49-F238E27FC236}">
                <a16:creationId xmlns:a16="http://schemas.microsoft.com/office/drawing/2014/main" id="{ABF88B8D-44CE-981E-9F3E-06FD29808AB0}"/>
              </a:ext>
            </a:extLst>
          </p:cNvPr>
          <p:cNvSpPr/>
          <p:nvPr/>
        </p:nvSpPr>
        <p:spPr>
          <a:xfrm flipH="1">
            <a:off x="6960286" y="4087405"/>
            <a:ext cx="1723549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zh-CN" altLang="en-US" sz="1600" b="1" spc="300" dirty="0">
                <a:solidFill>
                  <a:schemeClr val="accent2"/>
                </a:solidFill>
                <a:cs typeface="+mn-ea"/>
                <a:sym typeface="+mn-lt"/>
              </a:rPr>
              <a:t>加强新品销售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6A92910-0D59-542C-776C-DFD21B6AA5AB}"/>
              </a:ext>
            </a:extLst>
          </p:cNvPr>
          <p:cNvGrpSpPr/>
          <p:nvPr/>
        </p:nvGrpSpPr>
        <p:grpSpPr>
          <a:xfrm>
            <a:off x="2330083" y="1747896"/>
            <a:ext cx="4079714" cy="4088573"/>
            <a:chOff x="2330083" y="1747896"/>
            <a:chExt cx="4079714" cy="4088573"/>
          </a:xfrm>
        </p:grpSpPr>
        <p:grpSp>
          <p:nvGrpSpPr>
            <p:cNvPr id="136" name="组合 135">
              <a:extLst>
                <a:ext uri="{FF2B5EF4-FFF2-40B4-BE49-F238E27FC236}">
                  <a16:creationId xmlns:a16="http://schemas.microsoft.com/office/drawing/2014/main" id="{D3AD34E2-245F-1E6A-E0A0-856497284A27}"/>
                </a:ext>
              </a:extLst>
            </p:cNvPr>
            <p:cNvGrpSpPr/>
            <p:nvPr/>
          </p:nvGrpSpPr>
          <p:grpSpPr>
            <a:xfrm rot="18600000">
              <a:off x="2325653" y="1752326"/>
              <a:ext cx="4088573" cy="4079714"/>
              <a:chOff x="6126383" y="909000"/>
              <a:chExt cx="5050944" cy="5040000"/>
            </a:xfrm>
          </p:grpSpPr>
          <p:sp>
            <p:nvSpPr>
              <p:cNvPr id="137" name="椭圆 50">
                <a:extLst>
                  <a:ext uri="{FF2B5EF4-FFF2-40B4-BE49-F238E27FC236}">
                    <a16:creationId xmlns:a16="http://schemas.microsoft.com/office/drawing/2014/main" id="{AF287CDB-9D37-2273-FDB5-C195182859EF}"/>
                  </a:ext>
                </a:extLst>
              </p:cNvPr>
              <p:cNvSpPr/>
              <p:nvPr/>
            </p:nvSpPr>
            <p:spPr>
              <a:xfrm>
                <a:off x="8657327" y="909000"/>
                <a:ext cx="2520000" cy="5040000"/>
              </a:xfrm>
              <a:custGeom>
                <a:avLst/>
                <a:gdLst>
                  <a:gd name="connsiteX0" fmla="*/ 0 w 5040000"/>
                  <a:gd name="connsiteY0" fmla="*/ 2520000 h 5040000"/>
                  <a:gd name="connsiteX1" fmla="*/ 2520000 w 5040000"/>
                  <a:gd name="connsiteY1" fmla="*/ 0 h 5040000"/>
                  <a:gd name="connsiteX2" fmla="*/ 5040000 w 5040000"/>
                  <a:gd name="connsiteY2" fmla="*/ 2520000 h 5040000"/>
                  <a:gd name="connsiteX3" fmla="*/ 2520000 w 5040000"/>
                  <a:gd name="connsiteY3" fmla="*/ 5040000 h 5040000"/>
                  <a:gd name="connsiteX4" fmla="*/ 0 w 5040000"/>
                  <a:gd name="connsiteY4" fmla="*/ 2520000 h 5040000"/>
                  <a:gd name="connsiteX0" fmla="*/ 2520000 w 5040000"/>
                  <a:gd name="connsiteY0" fmla="*/ 0 h 5040000"/>
                  <a:gd name="connsiteX1" fmla="*/ 5040000 w 5040000"/>
                  <a:gd name="connsiteY1" fmla="*/ 2520000 h 5040000"/>
                  <a:gd name="connsiteX2" fmla="*/ 2520000 w 5040000"/>
                  <a:gd name="connsiteY2" fmla="*/ 5040000 h 5040000"/>
                  <a:gd name="connsiteX3" fmla="*/ 0 w 5040000"/>
                  <a:gd name="connsiteY3" fmla="*/ 2520000 h 5040000"/>
                  <a:gd name="connsiteX4" fmla="*/ 2611440 w 5040000"/>
                  <a:gd name="connsiteY4" fmla="*/ 91440 h 5040000"/>
                  <a:gd name="connsiteX0" fmla="*/ 2520000 w 5040000"/>
                  <a:gd name="connsiteY0" fmla="*/ 0 h 5040000"/>
                  <a:gd name="connsiteX1" fmla="*/ 5040000 w 5040000"/>
                  <a:gd name="connsiteY1" fmla="*/ 2520000 h 5040000"/>
                  <a:gd name="connsiteX2" fmla="*/ 2520000 w 5040000"/>
                  <a:gd name="connsiteY2" fmla="*/ 5040000 h 5040000"/>
                  <a:gd name="connsiteX3" fmla="*/ 0 w 5040000"/>
                  <a:gd name="connsiteY3" fmla="*/ 2520000 h 5040000"/>
                  <a:gd name="connsiteX0" fmla="*/ 0 w 2520000"/>
                  <a:gd name="connsiteY0" fmla="*/ 0 h 5040000"/>
                  <a:gd name="connsiteX1" fmla="*/ 2520000 w 2520000"/>
                  <a:gd name="connsiteY1" fmla="*/ 2520000 h 5040000"/>
                  <a:gd name="connsiteX2" fmla="*/ 0 w 2520000"/>
                  <a:gd name="connsiteY2" fmla="*/ 5040000 h 50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20000" h="5040000">
                    <a:moveTo>
                      <a:pt x="0" y="0"/>
                    </a:moveTo>
                    <a:cubicBezTo>
                      <a:pt x="1391758" y="0"/>
                      <a:pt x="2520000" y="1128242"/>
                      <a:pt x="2520000" y="2520000"/>
                    </a:cubicBezTo>
                    <a:cubicBezTo>
                      <a:pt x="2520000" y="3911758"/>
                      <a:pt x="1391758" y="5040000"/>
                      <a:pt x="0" y="5040000"/>
                    </a:cubicBezTo>
                  </a:path>
                </a:pathLst>
              </a:custGeom>
              <a:noFill/>
              <a:ln w="38100">
                <a:gradFill flip="none" rotWithShape="1">
                  <a:gsLst>
                    <a:gs pos="20000">
                      <a:schemeClr val="accent1">
                        <a:lumMod val="20000"/>
                        <a:lumOff val="80000"/>
                      </a:schemeClr>
                    </a:gs>
                    <a:gs pos="0">
                      <a:schemeClr val="accent1"/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5400000" scaled="1"/>
                  <a:tileRect/>
                </a:gradFill>
                <a:headEnd type="triangle"/>
                <a:tailEnd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138" name="椭圆 50">
                <a:extLst>
                  <a:ext uri="{FF2B5EF4-FFF2-40B4-BE49-F238E27FC236}">
                    <a16:creationId xmlns:a16="http://schemas.microsoft.com/office/drawing/2014/main" id="{1F6DB173-68CE-AD34-52D3-D3FEEAE3D6CD}"/>
                  </a:ext>
                </a:extLst>
              </p:cNvPr>
              <p:cNvSpPr/>
              <p:nvPr/>
            </p:nvSpPr>
            <p:spPr>
              <a:xfrm flipH="1" flipV="1">
                <a:off x="6126383" y="909000"/>
                <a:ext cx="2520000" cy="5040000"/>
              </a:xfrm>
              <a:custGeom>
                <a:avLst/>
                <a:gdLst>
                  <a:gd name="connsiteX0" fmla="*/ 0 w 5040000"/>
                  <a:gd name="connsiteY0" fmla="*/ 2520000 h 5040000"/>
                  <a:gd name="connsiteX1" fmla="*/ 2520000 w 5040000"/>
                  <a:gd name="connsiteY1" fmla="*/ 0 h 5040000"/>
                  <a:gd name="connsiteX2" fmla="*/ 5040000 w 5040000"/>
                  <a:gd name="connsiteY2" fmla="*/ 2520000 h 5040000"/>
                  <a:gd name="connsiteX3" fmla="*/ 2520000 w 5040000"/>
                  <a:gd name="connsiteY3" fmla="*/ 5040000 h 5040000"/>
                  <a:gd name="connsiteX4" fmla="*/ 0 w 5040000"/>
                  <a:gd name="connsiteY4" fmla="*/ 2520000 h 5040000"/>
                  <a:gd name="connsiteX0" fmla="*/ 2520000 w 5040000"/>
                  <a:gd name="connsiteY0" fmla="*/ 0 h 5040000"/>
                  <a:gd name="connsiteX1" fmla="*/ 5040000 w 5040000"/>
                  <a:gd name="connsiteY1" fmla="*/ 2520000 h 5040000"/>
                  <a:gd name="connsiteX2" fmla="*/ 2520000 w 5040000"/>
                  <a:gd name="connsiteY2" fmla="*/ 5040000 h 5040000"/>
                  <a:gd name="connsiteX3" fmla="*/ 0 w 5040000"/>
                  <a:gd name="connsiteY3" fmla="*/ 2520000 h 5040000"/>
                  <a:gd name="connsiteX4" fmla="*/ 2611440 w 5040000"/>
                  <a:gd name="connsiteY4" fmla="*/ 91440 h 5040000"/>
                  <a:gd name="connsiteX0" fmla="*/ 2520000 w 5040000"/>
                  <a:gd name="connsiteY0" fmla="*/ 0 h 5040000"/>
                  <a:gd name="connsiteX1" fmla="*/ 5040000 w 5040000"/>
                  <a:gd name="connsiteY1" fmla="*/ 2520000 h 5040000"/>
                  <a:gd name="connsiteX2" fmla="*/ 2520000 w 5040000"/>
                  <a:gd name="connsiteY2" fmla="*/ 5040000 h 5040000"/>
                  <a:gd name="connsiteX3" fmla="*/ 0 w 5040000"/>
                  <a:gd name="connsiteY3" fmla="*/ 2520000 h 5040000"/>
                  <a:gd name="connsiteX0" fmla="*/ 0 w 2520000"/>
                  <a:gd name="connsiteY0" fmla="*/ 0 h 5040000"/>
                  <a:gd name="connsiteX1" fmla="*/ 2520000 w 2520000"/>
                  <a:gd name="connsiteY1" fmla="*/ 2520000 h 5040000"/>
                  <a:gd name="connsiteX2" fmla="*/ 0 w 2520000"/>
                  <a:gd name="connsiteY2" fmla="*/ 5040000 h 504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20000" h="5040000">
                    <a:moveTo>
                      <a:pt x="0" y="0"/>
                    </a:moveTo>
                    <a:cubicBezTo>
                      <a:pt x="1391758" y="0"/>
                      <a:pt x="2520000" y="1128242"/>
                      <a:pt x="2520000" y="2520000"/>
                    </a:cubicBezTo>
                    <a:cubicBezTo>
                      <a:pt x="2520000" y="3911758"/>
                      <a:pt x="1391758" y="5040000"/>
                      <a:pt x="0" y="5040000"/>
                    </a:cubicBezTo>
                  </a:path>
                </a:pathLst>
              </a:custGeom>
              <a:noFill/>
              <a:ln w="38100">
                <a:gradFill flip="none" rotWithShape="1">
                  <a:gsLst>
                    <a:gs pos="25000">
                      <a:schemeClr val="accent1">
                        <a:lumMod val="20000"/>
                        <a:lumOff val="80000"/>
                      </a:schemeClr>
                    </a:gs>
                    <a:gs pos="0">
                      <a:schemeClr val="accent1"/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5400000" scaled="1"/>
                  <a:tileRect/>
                </a:gradFill>
                <a:headEnd type="triangle"/>
                <a:tailEnd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95C63AA8-FE92-A370-BBDB-4184B0E6370F}"/>
                </a:ext>
              </a:extLst>
            </p:cNvPr>
            <p:cNvSpPr/>
            <p:nvPr/>
          </p:nvSpPr>
          <p:spPr>
            <a:xfrm>
              <a:off x="3282097" y="2704341"/>
              <a:ext cx="2175685" cy="2175685"/>
            </a:xfrm>
            <a:prstGeom prst="ellipse">
              <a:avLst/>
            </a:prstGeom>
            <a:gradFill>
              <a:gsLst>
                <a:gs pos="20000">
                  <a:schemeClr val="accent3">
                    <a:lumMod val="95000"/>
                  </a:schemeClr>
                </a:gs>
                <a:gs pos="80000">
                  <a:schemeClr val="accent3"/>
                </a:gs>
                <a:gs pos="100000">
                  <a:schemeClr val="accent3"/>
                </a:gs>
              </a:gsLst>
              <a:lin ang="2700000" scaled="1"/>
            </a:gradFill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7" name="Money_3" title="Icon of a dollar sign">
            <a:extLst>
              <a:ext uri="{FF2B5EF4-FFF2-40B4-BE49-F238E27FC236}">
                <a16:creationId xmlns:a16="http://schemas.microsoft.com/office/drawing/2014/main" id="{6BCF38C5-AD91-7A71-D2DB-7052BA720F6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88024" y="3131855"/>
            <a:ext cx="413610" cy="748725"/>
          </a:xfrm>
          <a:custGeom>
            <a:avLst/>
            <a:gdLst>
              <a:gd name="T0" fmla="*/ 0 w 153"/>
              <a:gd name="T1" fmla="*/ 223 h 279"/>
              <a:gd name="T2" fmla="*/ 111 w 153"/>
              <a:gd name="T3" fmla="*/ 223 h 279"/>
              <a:gd name="T4" fmla="*/ 153 w 153"/>
              <a:gd name="T5" fmla="*/ 182 h 279"/>
              <a:gd name="T6" fmla="*/ 111 w 153"/>
              <a:gd name="T7" fmla="*/ 141 h 279"/>
              <a:gd name="T8" fmla="*/ 41 w 153"/>
              <a:gd name="T9" fmla="*/ 139 h 279"/>
              <a:gd name="T10" fmla="*/ 0 w 153"/>
              <a:gd name="T11" fmla="*/ 98 h 279"/>
              <a:gd name="T12" fmla="*/ 41 w 153"/>
              <a:gd name="T13" fmla="*/ 56 h 279"/>
              <a:gd name="T14" fmla="*/ 150 w 153"/>
              <a:gd name="T15" fmla="*/ 56 h 279"/>
              <a:gd name="T16" fmla="*/ 76 w 153"/>
              <a:gd name="T17" fmla="*/ 0 h 279"/>
              <a:gd name="T18" fmla="*/ 76 w 153"/>
              <a:gd name="T19" fmla="*/ 279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3" h="279">
                <a:moveTo>
                  <a:pt x="0" y="223"/>
                </a:moveTo>
                <a:cubicBezTo>
                  <a:pt x="111" y="223"/>
                  <a:pt x="111" y="223"/>
                  <a:pt x="111" y="223"/>
                </a:cubicBezTo>
                <a:cubicBezTo>
                  <a:pt x="134" y="223"/>
                  <a:pt x="153" y="205"/>
                  <a:pt x="153" y="182"/>
                </a:cubicBezTo>
                <a:cubicBezTo>
                  <a:pt x="153" y="159"/>
                  <a:pt x="134" y="141"/>
                  <a:pt x="111" y="141"/>
                </a:cubicBezTo>
                <a:cubicBezTo>
                  <a:pt x="41" y="139"/>
                  <a:pt x="41" y="139"/>
                  <a:pt x="41" y="139"/>
                </a:cubicBezTo>
                <a:cubicBezTo>
                  <a:pt x="19" y="139"/>
                  <a:pt x="0" y="120"/>
                  <a:pt x="0" y="98"/>
                </a:cubicBezTo>
                <a:cubicBezTo>
                  <a:pt x="0" y="75"/>
                  <a:pt x="19" y="56"/>
                  <a:pt x="41" y="56"/>
                </a:cubicBezTo>
                <a:cubicBezTo>
                  <a:pt x="150" y="56"/>
                  <a:pt x="150" y="56"/>
                  <a:pt x="150" y="56"/>
                </a:cubicBezTo>
                <a:moveTo>
                  <a:pt x="76" y="0"/>
                </a:moveTo>
                <a:cubicBezTo>
                  <a:pt x="76" y="279"/>
                  <a:pt x="76" y="279"/>
                  <a:pt x="76" y="279"/>
                </a:cubicBezTo>
              </a:path>
            </a:pathLst>
          </a:custGeom>
          <a:gradFill>
            <a:gsLst>
              <a:gs pos="20000">
                <a:schemeClr val="accent3">
                  <a:lumMod val="95000"/>
                </a:schemeClr>
              </a:gs>
              <a:gs pos="80000">
                <a:schemeClr val="accent3"/>
              </a:gs>
              <a:gs pos="100000">
                <a:schemeClr val="accent3"/>
              </a:gs>
            </a:gsLst>
            <a:lin ang="2700000" scaled="1"/>
          </a:gradFill>
          <a:ln w="22225" cap="sq">
            <a:solidFill>
              <a:schemeClr val="accent3">
                <a:lumMod val="6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 dirty="0">
              <a:solidFill>
                <a:schemeClr val="accent3">
                  <a:lumMod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B864D90F-A355-ABAE-A5BA-4952EB1C6F6E}"/>
              </a:ext>
            </a:extLst>
          </p:cNvPr>
          <p:cNvGrpSpPr/>
          <p:nvPr/>
        </p:nvGrpSpPr>
        <p:grpSpPr>
          <a:xfrm>
            <a:off x="3901940" y="3038219"/>
            <a:ext cx="936000" cy="936000"/>
            <a:chOff x="3926829" y="3038219"/>
            <a:chExt cx="936000" cy="936000"/>
          </a:xfrm>
        </p:grpSpPr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7E936B6F-487B-02D9-0519-081B023D9BAA}"/>
                </a:ext>
              </a:extLst>
            </p:cNvPr>
            <p:cNvSpPr/>
            <p:nvPr/>
          </p:nvSpPr>
          <p:spPr>
            <a:xfrm>
              <a:off x="3926829" y="3038219"/>
              <a:ext cx="936000" cy="936000"/>
            </a:xfrm>
            <a:prstGeom prst="ellipse">
              <a:avLst/>
            </a:prstGeom>
            <a:gradFill>
              <a:gsLst>
                <a:gs pos="20000">
                  <a:schemeClr val="accent3">
                    <a:lumMod val="95000"/>
                  </a:schemeClr>
                </a:gs>
                <a:gs pos="80000">
                  <a:schemeClr val="accent3"/>
                </a:gs>
                <a:gs pos="100000">
                  <a:schemeClr val="accent3"/>
                </a:gs>
              </a:gsLst>
              <a:lin ang="2700000" scaled="1"/>
            </a:gradFill>
            <a:ln w="22225">
              <a:solidFill>
                <a:schemeClr val="accent1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600" dirty="0">
                <a:solidFill>
                  <a:schemeClr val="accent1"/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42" name="Money_3" title="Icon of a dollar sign">
              <a:extLst>
                <a:ext uri="{FF2B5EF4-FFF2-40B4-BE49-F238E27FC236}">
                  <a16:creationId xmlns:a16="http://schemas.microsoft.com/office/drawing/2014/main" id="{3DA10E91-ACAA-8C7C-2AF8-21EDF08C24F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225789" y="3200219"/>
              <a:ext cx="338080" cy="612000"/>
            </a:xfrm>
            <a:custGeom>
              <a:avLst/>
              <a:gdLst>
                <a:gd name="T0" fmla="*/ 0 w 153"/>
                <a:gd name="T1" fmla="*/ 223 h 279"/>
                <a:gd name="T2" fmla="*/ 111 w 153"/>
                <a:gd name="T3" fmla="*/ 223 h 279"/>
                <a:gd name="T4" fmla="*/ 153 w 153"/>
                <a:gd name="T5" fmla="*/ 182 h 279"/>
                <a:gd name="T6" fmla="*/ 111 w 153"/>
                <a:gd name="T7" fmla="*/ 141 h 279"/>
                <a:gd name="T8" fmla="*/ 41 w 153"/>
                <a:gd name="T9" fmla="*/ 139 h 279"/>
                <a:gd name="T10" fmla="*/ 0 w 153"/>
                <a:gd name="T11" fmla="*/ 98 h 279"/>
                <a:gd name="T12" fmla="*/ 41 w 153"/>
                <a:gd name="T13" fmla="*/ 56 h 279"/>
                <a:gd name="T14" fmla="*/ 150 w 153"/>
                <a:gd name="T15" fmla="*/ 56 h 279"/>
                <a:gd name="T16" fmla="*/ 76 w 153"/>
                <a:gd name="T17" fmla="*/ 0 h 279"/>
                <a:gd name="T18" fmla="*/ 76 w 153"/>
                <a:gd name="T19" fmla="*/ 27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" h="279">
                  <a:moveTo>
                    <a:pt x="0" y="223"/>
                  </a:moveTo>
                  <a:cubicBezTo>
                    <a:pt x="111" y="223"/>
                    <a:pt x="111" y="223"/>
                    <a:pt x="111" y="223"/>
                  </a:cubicBezTo>
                  <a:cubicBezTo>
                    <a:pt x="134" y="223"/>
                    <a:pt x="153" y="205"/>
                    <a:pt x="153" y="182"/>
                  </a:cubicBezTo>
                  <a:cubicBezTo>
                    <a:pt x="153" y="159"/>
                    <a:pt x="134" y="141"/>
                    <a:pt x="111" y="141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9" y="139"/>
                    <a:pt x="0" y="120"/>
                    <a:pt x="0" y="98"/>
                  </a:cubicBezTo>
                  <a:cubicBezTo>
                    <a:pt x="0" y="75"/>
                    <a:pt x="19" y="56"/>
                    <a:pt x="41" y="56"/>
                  </a:cubicBezTo>
                  <a:cubicBezTo>
                    <a:pt x="150" y="56"/>
                    <a:pt x="150" y="56"/>
                    <a:pt x="150" y="56"/>
                  </a:cubicBezTo>
                  <a:moveTo>
                    <a:pt x="76" y="0"/>
                  </a:moveTo>
                  <a:cubicBezTo>
                    <a:pt x="76" y="279"/>
                    <a:pt x="76" y="279"/>
                    <a:pt x="76" y="279"/>
                  </a:cubicBezTo>
                </a:path>
              </a:pathLst>
            </a:custGeom>
            <a:noFill/>
            <a:ln w="19050" cap="sq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730" dirty="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  <a:cs typeface="+mn-ea"/>
                <a:sym typeface="+mn-lt"/>
              </a:endParaRPr>
            </a:p>
          </p:txBody>
        </p:sp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B3DF2C9B-6F43-7D70-A242-0AADF24169C5}"/>
              </a:ext>
            </a:extLst>
          </p:cNvPr>
          <p:cNvSpPr/>
          <p:nvPr/>
        </p:nvSpPr>
        <p:spPr>
          <a:xfrm>
            <a:off x="3508166" y="4087405"/>
            <a:ext cx="1723549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zh-CN" altLang="en-US" sz="1600" b="1" spc="300" dirty="0">
                <a:solidFill>
                  <a:schemeClr val="accent2"/>
                </a:solidFill>
                <a:cs typeface="+mn-ea"/>
                <a:sym typeface="+mn-lt"/>
              </a:rPr>
              <a:t>完善价格体系</a:t>
            </a:r>
          </a:p>
        </p:txBody>
      </p:sp>
      <p:sp>
        <p:nvSpPr>
          <p:cNvPr id="31" name="标题 1">
            <a:extLst>
              <a:ext uri="{FF2B5EF4-FFF2-40B4-BE49-F238E27FC236}">
                <a16:creationId xmlns:a16="http://schemas.microsoft.com/office/drawing/2014/main" id="{0DD885C9-66B5-9616-E186-E6D2F61E20D0}"/>
              </a:ext>
            </a:extLst>
          </p:cNvPr>
          <p:cNvSpPr txBox="1">
            <a:spLocks/>
          </p:cNvSpPr>
          <p:nvPr/>
        </p:nvSpPr>
        <p:spPr>
          <a:xfrm>
            <a:off x="1295926" y="568614"/>
            <a:ext cx="2478592" cy="49795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r>
              <a:rPr lang="zh-CN" altLang="en-US" b="1" dirty="0">
                <a:latin typeface="+mj-ea"/>
                <a:ea typeface="+mj-ea"/>
                <a:cs typeface="+mn-ea"/>
                <a:sym typeface="+mn-lt"/>
              </a:rPr>
              <a:t>下半年计划</a:t>
            </a:r>
            <a:endParaRPr lang="en-US" altLang="zh-CN" b="1" dirty="0"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2" name="标题 1">
            <a:extLst>
              <a:ext uri="{FF2B5EF4-FFF2-40B4-BE49-F238E27FC236}">
                <a16:creationId xmlns:a16="http://schemas.microsoft.com/office/drawing/2014/main" id="{71AF931D-F4F1-FA67-0135-DD7C3BA68217}"/>
              </a:ext>
            </a:extLst>
          </p:cNvPr>
          <p:cNvSpPr txBox="1">
            <a:spLocks/>
          </p:cNvSpPr>
          <p:nvPr/>
        </p:nvSpPr>
        <p:spPr>
          <a:xfrm>
            <a:off x="726546" y="560567"/>
            <a:ext cx="569380" cy="514051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b="1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pPr algn="ctr"/>
            <a:r>
              <a:rPr lang="en-US" altLang="zh-CN" dirty="0">
                <a:latin typeface="+mj-ea"/>
                <a:ea typeface="+mj-ea"/>
                <a:cs typeface="+mn-ea"/>
                <a:sym typeface="+mn-lt"/>
              </a:rPr>
              <a:t>02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C7656966-8E37-9743-8C38-4C6EF7A56F2D}"/>
              </a:ext>
            </a:extLst>
          </p:cNvPr>
          <p:cNvSpPr/>
          <p:nvPr/>
        </p:nvSpPr>
        <p:spPr>
          <a:xfrm>
            <a:off x="9149338" y="2009928"/>
            <a:ext cx="972813" cy="972813"/>
          </a:xfrm>
          <a:prstGeom prst="ellipse">
            <a:avLst/>
          </a:prstGeom>
          <a:gradFill flip="none" rotWithShape="1">
            <a:gsLst>
              <a:gs pos="20000">
                <a:schemeClr val="accent3">
                  <a:lumMod val="95000"/>
                </a:schemeClr>
              </a:gs>
              <a:gs pos="80000">
                <a:schemeClr val="accent3"/>
              </a:gs>
              <a:gs pos="100000">
                <a:schemeClr val="accent3"/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7A8495B7-30B0-919F-EC78-25F1239C4EC2}"/>
              </a:ext>
            </a:extLst>
          </p:cNvPr>
          <p:cNvSpPr/>
          <p:nvPr/>
        </p:nvSpPr>
        <p:spPr>
          <a:xfrm>
            <a:off x="9133044" y="2327057"/>
            <a:ext cx="1005403" cy="33855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电动窗帘</a:t>
            </a: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16651781-DAA6-3BAC-0A4D-5ABCEE69C526}"/>
              </a:ext>
            </a:extLst>
          </p:cNvPr>
          <p:cNvSpPr/>
          <p:nvPr/>
        </p:nvSpPr>
        <p:spPr>
          <a:xfrm>
            <a:off x="9501506" y="3322889"/>
            <a:ext cx="972813" cy="972813"/>
          </a:xfrm>
          <a:prstGeom prst="ellipse">
            <a:avLst/>
          </a:prstGeom>
          <a:gradFill flip="none" rotWithShape="1">
            <a:gsLst>
              <a:gs pos="20000">
                <a:schemeClr val="accent3">
                  <a:lumMod val="95000"/>
                </a:schemeClr>
              </a:gs>
              <a:gs pos="80000">
                <a:schemeClr val="accent3"/>
              </a:gs>
              <a:gs pos="100000">
                <a:schemeClr val="accent3"/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accent3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F845183-F757-2E5A-0834-0C059CAFEEB4}"/>
              </a:ext>
            </a:extLst>
          </p:cNvPr>
          <p:cNvSpPr/>
          <p:nvPr/>
        </p:nvSpPr>
        <p:spPr>
          <a:xfrm>
            <a:off x="9485211" y="3640018"/>
            <a:ext cx="1005403" cy="33855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智能灯光</a:t>
            </a: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189E6DC0-4586-2C1A-2CC1-54C150B75A44}"/>
              </a:ext>
            </a:extLst>
          </p:cNvPr>
          <p:cNvSpPr/>
          <p:nvPr/>
        </p:nvSpPr>
        <p:spPr>
          <a:xfrm>
            <a:off x="9149339" y="4635851"/>
            <a:ext cx="972813" cy="972813"/>
          </a:xfrm>
          <a:prstGeom prst="ellipse">
            <a:avLst/>
          </a:prstGeom>
          <a:gradFill flip="none" rotWithShape="1">
            <a:gsLst>
              <a:gs pos="20000">
                <a:schemeClr val="accent3">
                  <a:lumMod val="95000"/>
                </a:schemeClr>
              </a:gs>
              <a:gs pos="80000">
                <a:schemeClr val="accent3"/>
              </a:gs>
              <a:gs pos="100000">
                <a:schemeClr val="accent3"/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accent3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9F4433F7-2CC6-4D48-42C0-0988AC34C110}"/>
              </a:ext>
            </a:extLst>
          </p:cNvPr>
          <p:cNvSpPr/>
          <p:nvPr/>
        </p:nvSpPr>
        <p:spPr>
          <a:xfrm>
            <a:off x="9133044" y="4952980"/>
            <a:ext cx="1005403" cy="33855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智能音响</a:t>
            </a: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61156D1E-CF2D-1F40-C1B7-993DBAFFCD5F}"/>
              </a:ext>
            </a:extLst>
          </p:cNvPr>
          <p:cNvSpPr/>
          <p:nvPr/>
        </p:nvSpPr>
        <p:spPr>
          <a:xfrm>
            <a:off x="2065657" y="2009928"/>
            <a:ext cx="972813" cy="972813"/>
          </a:xfrm>
          <a:prstGeom prst="ellipse">
            <a:avLst/>
          </a:prstGeom>
          <a:gradFill flip="none" rotWithShape="1">
            <a:gsLst>
              <a:gs pos="20000">
                <a:schemeClr val="accent3">
                  <a:lumMod val="95000"/>
                </a:schemeClr>
              </a:gs>
              <a:gs pos="80000">
                <a:schemeClr val="accent3"/>
              </a:gs>
              <a:gs pos="100000">
                <a:schemeClr val="accent3"/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B2237039-EBF0-EBCF-D37A-3823BB103ED3}"/>
              </a:ext>
            </a:extLst>
          </p:cNvPr>
          <p:cNvSpPr/>
          <p:nvPr/>
        </p:nvSpPr>
        <p:spPr>
          <a:xfrm>
            <a:off x="2049362" y="2203947"/>
            <a:ext cx="1005403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A</a:t>
            </a: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类</a:t>
            </a:r>
            <a:endParaRPr lang="en-US" altLang="zh-CN" sz="1600" dirty="0">
              <a:solidFill>
                <a:schemeClr val="accent3">
                  <a:lumMod val="50000"/>
                </a:schemeClr>
              </a:solidFill>
              <a:cs typeface="+mn-ea"/>
              <a:sym typeface="+mn-lt"/>
            </a:endParaRPr>
          </a:p>
          <a:p>
            <a:pPr algn="ctr"/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高端产品</a:t>
            </a: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BF5386BD-4F01-7488-F5DD-91520454D981}"/>
              </a:ext>
            </a:extLst>
          </p:cNvPr>
          <p:cNvSpPr/>
          <p:nvPr/>
        </p:nvSpPr>
        <p:spPr>
          <a:xfrm>
            <a:off x="1698932" y="3322889"/>
            <a:ext cx="972813" cy="972813"/>
          </a:xfrm>
          <a:prstGeom prst="ellipse">
            <a:avLst/>
          </a:prstGeom>
          <a:gradFill flip="none" rotWithShape="1">
            <a:gsLst>
              <a:gs pos="20000">
                <a:schemeClr val="accent3">
                  <a:lumMod val="95000"/>
                </a:schemeClr>
              </a:gs>
              <a:gs pos="80000">
                <a:schemeClr val="accent3"/>
              </a:gs>
              <a:gs pos="100000">
                <a:schemeClr val="accent3"/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accent3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8121B418-C2AD-AECE-615A-57285C303B91}"/>
              </a:ext>
            </a:extLst>
          </p:cNvPr>
          <p:cNvSpPr/>
          <p:nvPr/>
        </p:nvSpPr>
        <p:spPr>
          <a:xfrm>
            <a:off x="1682637" y="3516908"/>
            <a:ext cx="1005403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B</a:t>
            </a: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类</a:t>
            </a:r>
            <a:endParaRPr lang="en-US" altLang="zh-CN" sz="1600" dirty="0">
              <a:solidFill>
                <a:schemeClr val="accent3">
                  <a:lumMod val="50000"/>
                </a:schemeClr>
              </a:solidFill>
              <a:cs typeface="+mn-ea"/>
              <a:sym typeface="+mn-lt"/>
            </a:endParaRPr>
          </a:p>
          <a:p>
            <a:pPr algn="ctr"/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终端产品</a:t>
            </a: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2A06350C-94BD-2AA5-42DF-7E2405F090B3}"/>
              </a:ext>
            </a:extLst>
          </p:cNvPr>
          <p:cNvSpPr/>
          <p:nvPr/>
        </p:nvSpPr>
        <p:spPr>
          <a:xfrm>
            <a:off x="2065657" y="4635851"/>
            <a:ext cx="972813" cy="972813"/>
          </a:xfrm>
          <a:prstGeom prst="ellipse">
            <a:avLst/>
          </a:prstGeom>
          <a:gradFill flip="none" rotWithShape="1">
            <a:gsLst>
              <a:gs pos="20000">
                <a:schemeClr val="accent3">
                  <a:lumMod val="95000"/>
                </a:schemeClr>
              </a:gs>
              <a:gs pos="80000">
                <a:schemeClr val="accent3"/>
              </a:gs>
              <a:gs pos="100000">
                <a:schemeClr val="accent3"/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accent3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5DD2D6F9-664D-C70B-B27C-6489AD04680F}"/>
              </a:ext>
            </a:extLst>
          </p:cNvPr>
          <p:cNvSpPr/>
          <p:nvPr/>
        </p:nvSpPr>
        <p:spPr>
          <a:xfrm>
            <a:off x="2049362" y="4829870"/>
            <a:ext cx="1005403" cy="58477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C</a:t>
            </a: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类</a:t>
            </a:r>
            <a:endParaRPr lang="en-US" altLang="zh-CN" sz="1600" dirty="0">
              <a:solidFill>
                <a:schemeClr val="accent3">
                  <a:lumMod val="50000"/>
                </a:schemeClr>
              </a:solidFill>
              <a:cs typeface="+mn-ea"/>
              <a:sym typeface="+mn-lt"/>
            </a:endParaRPr>
          </a:p>
          <a:p>
            <a:pPr algn="ctr"/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特价产品</a:t>
            </a:r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49" name="图片 48" descr="图片包含 游戏机&#10;&#10;描述已自动生成">
            <a:extLst>
              <a:ext uri="{FF2B5EF4-FFF2-40B4-BE49-F238E27FC236}">
                <a16:creationId xmlns:a16="http://schemas.microsoft.com/office/drawing/2014/main" id="{2F895129-2BE7-395F-5C6F-47B5697FBB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2" t="6615" r="15984" b="7217"/>
          <a:stretch/>
        </p:blipFill>
        <p:spPr>
          <a:xfrm rot="20776824">
            <a:off x="9580564" y="-367025"/>
            <a:ext cx="2790182" cy="2534028"/>
          </a:xfrm>
          <a:custGeom>
            <a:avLst/>
            <a:gdLst>
              <a:gd name="connsiteX0" fmla="*/ 0 w 2790182"/>
              <a:gd name="connsiteY0" fmla="*/ 0 h 2534028"/>
              <a:gd name="connsiteX1" fmla="*/ 2790182 w 2790182"/>
              <a:gd name="connsiteY1" fmla="*/ 681184 h 2534028"/>
              <a:gd name="connsiteX2" fmla="*/ 2337836 w 2790182"/>
              <a:gd name="connsiteY2" fmla="*/ 2534028 h 2534028"/>
              <a:gd name="connsiteX3" fmla="*/ 0 w 2790182"/>
              <a:gd name="connsiteY3" fmla="*/ 2534028 h 2534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0182" h="2534028">
                <a:moveTo>
                  <a:pt x="0" y="0"/>
                </a:moveTo>
                <a:lnTo>
                  <a:pt x="2790182" y="681184"/>
                </a:lnTo>
                <a:lnTo>
                  <a:pt x="2337836" y="2534028"/>
                </a:lnTo>
                <a:lnTo>
                  <a:pt x="0" y="253402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27797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: 圆顶角 40">
            <a:extLst>
              <a:ext uri="{FF2B5EF4-FFF2-40B4-BE49-F238E27FC236}">
                <a16:creationId xmlns:a16="http://schemas.microsoft.com/office/drawing/2014/main" id="{CAEFE138-FD12-CDFA-A695-F05EBF7521F1}"/>
              </a:ext>
            </a:extLst>
          </p:cNvPr>
          <p:cNvSpPr>
            <a:spLocks/>
          </p:cNvSpPr>
          <p:nvPr/>
        </p:nvSpPr>
        <p:spPr>
          <a:xfrm>
            <a:off x="4626098" y="2267729"/>
            <a:ext cx="2952000" cy="3600000"/>
          </a:xfrm>
          <a:prstGeom prst="round2SameRect">
            <a:avLst>
              <a:gd name="adj1" fmla="val 9141"/>
              <a:gd name="adj2" fmla="val 0"/>
            </a:avLst>
          </a:prstGeom>
          <a:gradFill>
            <a:gsLst>
              <a:gs pos="0">
                <a:schemeClr val="accent3">
                  <a:lumMod val="95000"/>
                </a:schemeClr>
              </a:gs>
              <a:gs pos="100000">
                <a:schemeClr val="accent3"/>
              </a:gs>
            </a:gsLst>
            <a:lin ang="3000000" scaled="0"/>
          </a:gradFill>
          <a:ln>
            <a:noFill/>
          </a:ln>
          <a:effectLst>
            <a:outerShdw blurRad="254000" dist="190500" dir="8100000" sx="95000" sy="95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17B4BBC-F5C4-B4A0-3040-CE25E4A9703D}"/>
              </a:ext>
            </a:extLst>
          </p:cNvPr>
          <p:cNvSpPr txBox="1"/>
          <p:nvPr/>
        </p:nvSpPr>
        <p:spPr>
          <a:xfrm>
            <a:off x="1305551" y="1332066"/>
            <a:ext cx="2946115" cy="338554"/>
          </a:xfrm>
          <a:prstGeom prst="rect">
            <a:avLst/>
          </a:prstGeom>
          <a:noFill/>
          <a:effectLst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 spc="3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完善价格体系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9BC4D15-61FB-4B62-F006-AE666865C457}"/>
              </a:ext>
            </a:extLst>
          </p:cNvPr>
          <p:cNvSpPr txBox="1"/>
          <p:nvPr/>
        </p:nvSpPr>
        <p:spPr>
          <a:xfrm>
            <a:off x="1305551" y="1671941"/>
            <a:ext cx="6950638" cy="364395"/>
          </a:xfrm>
          <a:prstGeom prst="rect">
            <a:avLst/>
          </a:prstGeom>
          <a:noFill/>
          <a:effectLst/>
        </p:spPr>
        <p:txBody>
          <a:bodyPr wrap="square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按客户品质将产品分类三类，针对性推给客户，提高成交率</a:t>
            </a:r>
            <a:endParaRPr lang="en-US" altLang="zh-CN" sz="1600" spc="300" dirty="0">
              <a:solidFill>
                <a:schemeClr val="accent3">
                  <a:lumMod val="50000"/>
                </a:schemeClr>
              </a:solidFill>
              <a:effectLst/>
              <a:cs typeface="+mn-ea"/>
              <a:sym typeface="+mn-lt"/>
            </a:endParaRPr>
          </a:p>
        </p:txBody>
      </p:sp>
      <p:sp>
        <p:nvSpPr>
          <p:cNvPr id="17" name="矩形: 圆顶角 16">
            <a:extLst>
              <a:ext uri="{FF2B5EF4-FFF2-40B4-BE49-F238E27FC236}">
                <a16:creationId xmlns:a16="http://schemas.microsoft.com/office/drawing/2014/main" id="{623C42F2-5C03-83DA-BA18-919CF38C994E}"/>
              </a:ext>
            </a:extLst>
          </p:cNvPr>
          <p:cNvSpPr>
            <a:spLocks/>
          </p:cNvSpPr>
          <p:nvPr/>
        </p:nvSpPr>
        <p:spPr>
          <a:xfrm>
            <a:off x="7860189" y="2267729"/>
            <a:ext cx="2952000" cy="3600000"/>
          </a:xfrm>
          <a:prstGeom prst="round2SameRect">
            <a:avLst>
              <a:gd name="adj1" fmla="val 9141"/>
              <a:gd name="adj2" fmla="val 0"/>
            </a:avLst>
          </a:prstGeom>
          <a:gradFill>
            <a:gsLst>
              <a:gs pos="0">
                <a:schemeClr val="accent3">
                  <a:lumMod val="95000"/>
                </a:schemeClr>
              </a:gs>
              <a:gs pos="100000">
                <a:schemeClr val="accent3"/>
              </a:gs>
            </a:gsLst>
            <a:lin ang="3000000" scaled="0"/>
          </a:gradFill>
          <a:ln>
            <a:noFill/>
          </a:ln>
          <a:effectLst>
            <a:outerShdw blurRad="254000" dist="190500" dir="8100000" sx="95000" sy="95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1105F89-C96F-A085-FBD9-C2877C87C811}"/>
              </a:ext>
            </a:extLst>
          </p:cNvPr>
          <p:cNvSpPr/>
          <p:nvPr/>
        </p:nvSpPr>
        <p:spPr>
          <a:xfrm>
            <a:off x="8616189" y="3741151"/>
            <a:ext cx="1440000" cy="41819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effectLst/>
                <a:cs typeface="+mn-ea"/>
                <a:sym typeface="+mn-lt"/>
              </a:rPr>
              <a:t>特价产品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0C9AB477-1F95-675E-C318-7B31C0967B59}"/>
              </a:ext>
            </a:extLst>
          </p:cNvPr>
          <p:cNvCxnSpPr>
            <a:cxnSpLocks/>
          </p:cNvCxnSpPr>
          <p:nvPr/>
        </p:nvCxnSpPr>
        <p:spPr>
          <a:xfrm>
            <a:off x="8256189" y="4186048"/>
            <a:ext cx="2160000" cy="0"/>
          </a:xfrm>
          <a:prstGeom prst="line">
            <a:avLst/>
          </a:prstGeom>
          <a:ln w="127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90F579A0-0E3B-E6FE-D07A-5D1004A21FCF}"/>
              </a:ext>
            </a:extLst>
          </p:cNvPr>
          <p:cNvSpPr/>
          <p:nvPr/>
        </p:nvSpPr>
        <p:spPr>
          <a:xfrm>
            <a:off x="5382098" y="3741151"/>
            <a:ext cx="1440000" cy="41819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cs typeface="+mn-ea"/>
                <a:sym typeface="+mn-lt"/>
              </a:rPr>
              <a:t>中</a:t>
            </a:r>
            <a:r>
              <a:rPr lang="zh-CN" altLang="en-US" sz="1600" dirty="0">
                <a:solidFill>
                  <a:schemeClr val="accent2"/>
                </a:solidFill>
                <a:effectLst/>
                <a:cs typeface="+mn-ea"/>
                <a:sym typeface="+mn-lt"/>
              </a:rPr>
              <a:t>端产品</a:t>
            </a: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BD00C018-A584-FB48-5711-ABD5C2782211}"/>
              </a:ext>
            </a:extLst>
          </p:cNvPr>
          <p:cNvCxnSpPr>
            <a:cxnSpLocks/>
          </p:cNvCxnSpPr>
          <p:nvPr/>
        </p:nvCxnSpPr>
        <p:spPr>
          <a:xfrm>
            <a:off x="5022098" y="4186048"/>
            <a:ext cx="2160000" cy="0"/>
          </a:xfrm>
          <a:prstGeom prst="line">
            <a:avLst/>
          </a:prstGeom>
          <a:ln w="127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: 圆顶角 25">
            <a:extLst>
              <a:ext uri="{FF2B5EF4-FFF2-40B4-BE49-F238E27FC236}">
                <a16:creationId xmlns:a16="http://schemas.microsoft.com/office/drawing/2014/main" id="{7A608213-85ED-51C8-E4CB-B605A6D81251}"/>
              </a:ext>
            </a:extLst>
          </p:cNvPr>
          <p:cNvSpPr>
            <a:spLocks/>
          </p:cNvSpPr>
          <p:nvPr/>
        </p:nvSpPr>
        <p:spPr>
          <a:xfrm>
            <a:off x="1392006" y="2267729"/>
            <a:ext cx="2952000" cy="3600000"/>
          </a:xfrm>
          <a:prstGeom prst="round2SameRect">
            <a:avLst>
              <a:gd name="adj1" fmla="val 9141"/>
              <a:gd name="adj2" fmla="val 0"/>
            </a:avLst>
          </a:prstGeom>
          <a:gradFill>
            <a:gsLst>
              <a:gs pos="0">
                <a:schemeClr val="accent3">
                  <a:lumMod val="95000"/>
                </a:schemeClr>
              </a:gs>
              <a:gs pos="100000">
                <a:schemeClr val="accent3"/>
              </a:gs>
            </a:gsLst>
            <a:lin ang="3000000" scaled="0"/>
          </a:gradFill>
          <a:ln>
            <a:noFill/>
          </a:ln>
          <a:effectLst>
            <a:outerShdw blurRad="254000" dist="190500" dir="8100000" sx="95000" sy="95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7978694-E101-D0E8-65D7-A78BC6AE9BAB}"/>
              </a:ext>
            </a:extLst>
          </p:cNvPr>
          <p:cNvSpPr/>
          <p:nvPr/>
        </p:nvSpPr>
        <p:spPr>
          <a:xfrm>
            <a:off x="2148006" y="3741151"/>
            <a:ext cx="1440000" cy="41819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accent2"/>
                </a:solidFill>
                <a:cs typeface="+mn-ea"/>
                <a:sym typeface="+mn-lt"/>
              </a:rPr>
              <a:t>高端产品</a:t>
            </a:r>
            <a:endParaRPr lang="zh-CN" altLang="en-US" sz="1600" dirty="0">
              <a:solidFill>
                <a:schemeClr val="accent2"/>
              </a:solidFill>
              <a:effectLst/>
              <a:cs typeface="+mn-ea"/>
              <a:sym typeface="+mn-lt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B349E14-15C5-8491-00E4-123DAE94B29F}"/>
              </a:ext>
            </a:extLst>
          </p:cNvPr>
          <p:cNvSpPr>
            <a:spLocks noChangeAspect="1"/>
          </p:cNvSpPr>
          <p:nvPr/>
        </p:nvSpPr>
        <p:spPr>
          <a:xfrm>
            <a:off x="1824006" y="4291169"/>
            <a:ext cx="2088000" cy="125079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客户预算总金额高于</a:t>
            </a:r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20</a:t>
            </a: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万以上  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客户装修面积大于</a:t>
            </a:r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200</a:t>
            </a: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平米以上</a:t>
            </a:r>
            <a:endParaRPr lang="zh-CN" altLang="en-US" sz="1600" dirty="0">
              <a:solidFill>
                <a:schemeClr val="accent3">
                  <a:lumMod val="50000"/>
                </a:schemeClr>
              </a:solidFill>
              <a:effectLst/>
              <a:cs typeface="+mn-ea"/>
              <a:sym typeface="+mn-lt"/>
            </a:endParaRP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6E0E40A8-51E3-A071-D055-263058C0E2CD}"/>
              </a:ext>
            </a:extLst>
          </p:cNvPr>
          <p:cNvCxnSpPr>
            <a:cxnSpLocks/>
          </p:cNvCxnSpPr>
          <p:nvPr/>
        </p:nvCxnSpPr>
        <p:spPr>
          <a:xfrm>
            <a:off x="1788006" y="4186048"/>
            <a:ext cx="2160000" cy="0"/>
          </a:xfrm>
          <a:prstGeom prst="line">
            <a:avLst/>
          </a:prstGeom>
          <a:ln w="127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id="{C572B711-013C-ADE4-577E-2E37AFF1A623}"/>
              </a:ext>
            </a:extLst>
          </p:cNvPr>
          <p:cNvGrpSpPr/>
          <p:nvPr/>
        </p:nvGrpSpPr>
        <p:grpSpPr>
          <a:xfrm>
            <a:off x="2328006" y="2575492"/>
            <a:ext cx="1080000" cy="1080000"/>
            <a:chOff x="2328006" y="2575492"/>
            <a:chExt cx="1080000" cy="1080000"/>
          </a:xfrm>
        </p:grpSpPr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164B8EE9-9FA9-C03E-CC9D-0F0B1ECA5B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28006" y="2575492"/>
              <a:ext cx="1080000" cy="1080000"/>
            </a:xfrm>
            <a:prstGeom prst="ellipse">
              <a:avLst/>
            </a:prstGeom>
            <a:gradFill>
              <a:gsLst>
                <a:gs pos="12000">
                  <a:schemeClr val="accent1">
                    <a:alpha val="88000"/>
                    <a:lumMod val="88000"/>
                    <a:lumOff val="12000"/>
                  </a:schemeClr>
                </a:gs>
                <a:gs pos="88000">
                  <a:schemeClr val="accent2">
                    <a:lumMod val="88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381000" dist="127000" dir="2700000" sx="93000" sy="93000" algn="tl" rotWithShape="0">
                <a:srgbClr val="6A513D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9733EE06-6523-7776-88D5-0390AC36CC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65216" y="2845492"/>
              <a:ext cx="605581" cy="540000"/>
            </a:xfrm>
            <a:custGeom>
              <a:avLst/>
              <a:gdLst>
                <a:gd name="connsiteX0" fmla="*/ 210360 w 589725"/>
                <a:gd name="connsiteY0" fmla="*/ 320762 h 525862"/>
                <a:gd name="connsiteX1" fmla="*/ 439555 w 589725"/>
                <a:gd name="connsiteY1" fmla="*/ 320762 h 525862"/>
                <a:gd name="connsiteX2" fmla="*/ 521875 w 589725"/>
                <a:gd name="connsiteY2" fmla="*/ 374144 h 525862"/>
                <a:gd name="connsiteX3" fmla="*/ 589726 w 589725"/>
                <a:gd name="connsiteY3" fmla="*/ 525856 h 525862"/>
                <a:gd name="connsiteX4" fmla="*/ 522260 w 589725"/>
                <a:gd name="connsiteY4" fmla="*/ 525856 h 525862"/>
                <a:gd name="connsiteX5" fmla="*/ 438913 w 589725"/>
                <a:gd name="connsiteY5" fmla="*/ 470205 h 525862"/>
                <a:gd name="connsiteX6" fmla="*/ 415240 w 589725"/>
                <a:gd name="connsiteY6" fmla="*/ 413185 h 525862"/>
                <a:gd name="connsiteX7" fmla="*/ 171233 w 589725"/>
                <a:gd name="connsiteY7" fmla="*/ 413185 h 525862"/>
                <a:gd name="connsiteX8" fmla="*/ 147688 w 589725"/>
                <a:gd name="connsiteY8" fmla="*/ 470163 h 525862"/>
                <a:gd name="connsiteX9" fmla="*/ 64384 w 589725"/>
                <a:gd name="connsiteY9" fmla="*/ 525813 h 525862"/>
                <a:gd name="connsiteX10" fmla="*/ 0 w 589725"/>
                <a:gd name="connsiteY10" fmla="*/ 525813 h 525862"/>
                <a:gd name="connsiteX11" fmla="*/ 67594 w 589725"/>
                <a:gd name="connsiteY11" fmla="*/ 374229 h 525862"/>
                <a:gd name="connsiteX12" fmla="*/ 149829 w 589725"/>
                <a:gd name="connsiteY12" fmla="*/ 320762 h 525862"/>
                <a:gd name="connsiteX13" fmla="*/ 344735 w 589725"/>
                <a:gd name="connsiteY13" fmla="*/ 242594 h 525862"/>
                <a:gd name="connsiteX14" fmla="*/ 293750 w 589725"/>
                <a:gd name="connsiteY14" fmla="*/ 119435 h 525862"/>
                <a:gd name="connsiteX15" fmla="*/ 242723 w 589725"/>
                <a:gd name="connsiteY15" fmla="*/ 242594 h 525862"/>
                <a:gd name="connsiteX16" fmla="*/ 159461 w 589725"/>
                <a:gd name="connsiteY16" fmla="*/ 298245 h 525862"/>
                <a:gd name="connsiteX17" fmla="*/ 101455 w 589725"/>
                <a:gd name="connsiteY17" fmla="*/ 298245 h 525862"/>
                <a:gd name="connsiteX18" fmla="*/ 234375 w 589725"/>
                <a:gd name="connsiteY18" fmla="*/ 0 h 525862"/>
                <a:gd name="connsiteX19" fmla="*/ 354580 w 589725"/>
                <a:gd name="connsiteY19" fmla="*/ 0 h 525862"/>
                <a:gd name="connsiteX20" fmla="*/ 488014 w 589725"/>
                <a:gd name="connsiteY20" fmla="*/ 298245 h 525862"/>
                <a:gd name="connsiteX21" fmla="*/ 428082 w 589725"/>
                <a:gd name="connsiteY21" fmla="*/ 298245 h 525862"/>
                <a:gd name="connsiteX22" fmla="*/ 344735 w 589725"/>
                <a:gd name="connsiteY22" fmla="*/ 242594 h 52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89725" h="525862">
                  <a:moveTo>
                    <a:pt x="210360" y="320762"/>
                  </a:moveTo>
                  <a:lnTo>
                    <a:pt x="439555" y="320762"/>
                  </a:lnTo>
                  <a:cubicBezTo>
                    <a:pt x="475252" y="320321"/>
                    <a:pt x="507714" y="341373"/>
                    <a:pt x="521875" y="374144"/>
                  </a:cubicBezTo>
                  <a:lnTo>
                    <a:pt x="589726" y="525856"/>
                  </a:lnTo>
                  <a:lnTo>
                    <a:pt x="522260" y="525856"/>
                  </a:lnTo>
                  <a:cubicBezTo>
                    <a:pt x="485651" y="526293"/>
                    <a:pt x="452538" y="504187"/>
                    <a:pt x="438913" y="470205"/>
                  </a:cubicBezTo>
                  <a:lnTo>
                    <a:pt x="415240" y="413185"/>
                  </a:lnTo>
                  <a:lnTo>
                    <a:pt x="171233" y="413185"/>
                  </a:lnTo>
                  <a:lnTo>
                    <a:pt x="147688" y="470163"/>
                  </a:lnTo>
                  <a:cubicBezTo>
                    <a:pt x="134077" y="504135"/>
                    <a:pt x="100980" y="526246"/>
                    <a:pt x="64384" y="525813"/>
                  </a:cubicBezTo>
                  <a:lnTo>
                    <a:pt x="0" y="525813"/>
                  </a:lnTo>
                  <a:lnTo>
                    <a:pt x="67594" y="374229"/>
                  </a:lnTo>
                  <a:cubicBezTo>
                    <a:pt x="81706" y="341446"/>
                    <a:pt x="114140" y="320359"/>
                    <a:pt x="149829" y="320762"/>
                  </a:cubicBezTo>
                  <a:close/>
                  <a:moveTo>
                    <a:pt x="344735" y="242594"/>
                  </a:moveTo>
                  <a:lnTo>
                    <a:pt x="293750" y="119435"/>
                  </a:lnTo>
                  <a:lnTo>
                    <a:pt x="242723" y="242594"/>
                  </a:lnTo>
                  <a:cubicBezTo>
                    <a:pt x="229136" y="276569"/>
                    <a:pt x="196048" y="298684"/>
                    <a:pt x="159461" y="298245"/>
                  </a:cubicBezTo>
                  <a:lnTo>
                    <a:pt x="101455" y="298245"/>
                  </a:lnTo>
                  <a:lnTo>
                    <a:pt x="234375" y="0"/>
                  </a:lnTo>
                  <a:lnTo>
                    <a:pt x="354580" y="0"/>
                  </a:lnTo>
                  <a:lnTo>
                    <a:pt x="488014" y="298245"/>
                  </a:lnTo>
                  <a:lnTo>
                    <a:pt x="428082" y="298245"/>
                  </a:lnTo>
                  <a:cubicBezTo>
                    <a:pt x="391467" y="298708"/>
                    <a:pt x="358342" y="276590"/>
                    <a:pt x="344735" y="242594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281EDE2-C4D7-C52A-0936-4F89D4EF4553}"/>
              </a:ext>
            </a:extLst>
          </p:cNvPr>
          <p:cNvGrpSpPr/>
          <p:nvPr/>
        </p:nvGrpSpPr>
        <p:grpSpPr>
          <a:xfrm>
            <a:off x="5562098" y="2575492"/>
            <a:ext cx="1080000" cy="1080000"/>
            <a:chOff x="5557314" y="2848756"/>
            <a:chExt cx="1080000" cy="1080000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1B346432-6E45-BAD9-02E1-1B4907FBF0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57314" y="2848756"/>
              <a:ext cx="1080000" cy="1080000"/>
            </a:xfrm>
            <a:prstGeom prst="ellipse">
              <a:avLst/>
            </a:prstGeom>
            <a:gradFill>
              <a:gsLst>
                <a:gs pos="12000">
                  <a:schemeClr val="accent1">
                    <a:alpha val="88000"/>
                    <a:lumMod val="88000"/>
                    <a:lumOff val="12000"/>
                  </a:schemeClr>
                </a:gs>
                <a:gs pos="88000">
                  <a:schemeClr val="accent2">
                    <a:lumMod val="88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381000" dist="127000" dir="2700000" sx="93000" sy="93000" algn="tl" rotWithShape="0">
                <a:srgbClr val="6A513D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D2EF135B-24DE-01C4-39E1-5C8339855D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9704" y="3118756"/>
              <a:ext cx="495221" cy="540000"/>
            </a:xfrm>
            <a:custGeom>
              <a:avLst/>
              <a:gdLst>
                <a:gd name="connsiteX0" fmla="*/ 386130 w 482405"/>
                <a:gd name="connsiteY0" fmla="*/ 252568 h 526027"/>
                <a:gd name="connsiteX1" fmla="*/ 456721 w 482405"/>
                <a:gd name="connsiteY1" fmla="*/ 300300 h 526027"/>
                <a:gd name="connsiteX2" fmla="*/ 482406 w 482405"/>
                <a:gd name="connsiteY2" fmla="*/ 382534 h 526027"/>
                <a:gd name="connsiteX3" fmla="*/ 428681 w 482405"/>
                <a:gd name="connsiteY3" fmla="*/ 488827 h 526027"/>
                <a:gd name="connsiteX4" fmla="*/ 272046 w 482405"/>
                <a:gd name="connsiteY4" fmla="*/ 526027 h 526027"/>
                <a:gd name="connsiteX5" fmla="*/ 0 w 482405"/>
                <a:gd name="connsiteY5" fmla="*/ 526027 h 526027"/>
                <a:gd name="connsiteX6" fmla="*/ 0 w 482405"/>
                <a:gd name="connsiteY6" fmla="*/ 479452 h 526027"/>
                <a:gd name="connsiteX7" fmla="*/ 45077 w 482405"/>
                <a:gd name="connsiteY7" fmla="*/ 434375 h 526027"/>
                <a:gd name="connsiteX8" fmla="*/ 262928 w 482405"/>
                <a:gd name="connsiteY8" fmla="*/ 434375 h 526027"/>
                <a:gd name="connsiteX9" fmla="*/ 335402 w 482405"/>
                <a:gd name="connsiteY9" fmla="*/ 418622 h 526027"/>
                <a:gd name="connsiteX10" fmla="*/ 359803 w 482405"/>
                <a:gd name="connsiteY10" fmla="*/ 369777 h 526027"/>
                <a:gd name="connsiteX11" fmla="*/ 262928 w 482405"/>
                <a:gd name="connsiteY11" fmla="*/ 304409 h 526027"/>
                <a:gd name="connsiteX12" fmla="*/ 120933 w 482405"/>
                <a:gd name="connsiteY12" fmla="*/ 304409 h 526027"/>
                <a:gd name="connsiteX13" fmla="*/ 120933 w 482405"/>
                <a:gd name="connsiteY13" fmla="*/ 366610 h 526027"/>
                <a:gd name="connsiteX14" fmla="*/ 75856 w 482405"/>
                <a:gd name="connsiteY14" fmla="*/ 411687 h 526027"/>
                <a:gd name="connsiteX15" fmla="*/ 0 w 482405"/>
                <a:gd name="connsiteY15" fmla="*/ 411687 h 526027"/>
                <a:gd name="connsiteX16" fmla="*/ 0 w 482405"/>
                <a:gd name="connsiteY16" fmla="*/ 114170 h 526027"/>
                <a:gd name="connsiteX17" fmla="*/ 75856 w 482405"/>
                <a:gd name="connsiteY17" fmla="*/ 114170 h 526027"/>
                <a:gd name="connsiteX18" fmla="*/ 120933 w 482405"/>
                <a:gd name="connsiteY18" fmla="*/ 159247 h 526027"/>
                <a:gd name="connsiteX19" fmla="*/ 120933 w 482405"/>
                <a:gd name="connsiteY19" fmla="*/ 215582 h 526027"/>
                <a:gd name="connsiteX20" fmla="*/ 241866 w 482405"/>
                <a:gd name="connsiteY20" fmla="*/ 215582 h 526027"/>
                <a:gd name="connsiteX21" fmla="*/ 310360 w 482405"/>
                <a:gd name="connsiteY21" fmla="*/ 199829 h 526027"/>
                <a:gd name="connsiteX22" fmla="*/ 333476 w 482405"/>
                <a:gd name="connsiteY22" fmla="*/ 153253 h 526027"/>
                <a:gd name="connsiteX23" fmla="*/ 310188 w 482405"/>
                <a:gd name="connsiteY23" fmla="*/ 107063 h 526027"/>
                <a:gd name="connsiteX24" fmla="*/ 241695 w 482405"/>
                <a:gd name="connsiteY24" fmla="*/ 91652 h 526027"/>
                <a:gd name="connsiteX25" fmla="*/ 44777 w 482405"/>
                <a:gd name="connsiteY25" fmla="*/ 91652 h 526027"/>
                <a:gd name="connsiteX26" fmla="*/ 0 w 482405"/>
                <a:gd name="connsiteY26" fmla="*/ 46575 h 526027"/>
                <a:gd name="connsiteX27" fmla="*/ 0 w 482405"/>
                <a:gd name="connsiteY27" fmla="*/ 0 h 526027"/>
                <a:gd name="connsiteX28" fmla="*/ 256849 w 482405"/>
                <a:gd name="connsiteY28" fmla="*/ 0 h 526027"/>
                <a:gd name="connsiteX29" fmla="*/ 404495 w 482405"/>
                <a:gd name="connsiteY29" fmla="*/ 36815 h 526027"/>
                <a:gd name="connsiteX30" fmla="*/ 455865 w 482405"/>
                <a:gd name="connsiteY30" fmla="*/ 136729 h 526027"/>
                <a:gd name="connsiteX31" fmla="*/ 437457 w 482405"/>
                <a:gd name="connsiteY31" fmla="*/ 205223 h 526027"/>
                <a:gd name="connsiteX32" fmla="*/ 386130 w 482405"/>
                <a:gd name="connsiteY32" fmla="*/ 252568 h 52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82405" h="526027">
                  <a:moveTo>
                    <a:pt x="386130" y="252568"/>
                  </a:moveTo>
                  <a:cubicBezTo>
                    <a:pt x="414088" y="260669"/>
                    <a:pt x="438788" y="277370"/>
                    <a:pt x="456721" y="300300"/>
                  </a:cubicBezTo>
                  <a:cubicBezTo>
                    <a:pt x="473844" y="322560"/>
                    <a:pt x="482406" y="349971"/>
                    <a:pt x="482406" y="382534"/>
                  </a:cubicBezTo>
                  <a:cubicBezTo>
                    <a:pt x="482406" y="428651"/>
                    <a:pt x="464499" y="464084"/>
                    <a:pt x="428681" y="488827"/>
                  </a:cubicBezTo>
                  <a:cubicBezTo>
                    <a:pt x="392864" y="513570"/>
                    <a:pt x="340655" y="525972"/>
                    <a:pt x="272046" y="526027"/>
                  </a:cubicBezTo>
                  <a:lnTo>
                    <a:pt x="0" y="526027"/>
                  </a:lnTo>
                  <a:lnTo>
                    <a:pt x="0" y="479452"/>
                  </a:lnTo>
                  <a:cubicBezTo>
                    <a:pt x="47" y="454576"/>
                    <a:pt x="20201" y="434422"/>
                    <a:pt x="45077" y="434375"/>
                  </a:cubicBezTo>
                  <a:lnTo>
                    <a:pt x="262928" y="434375"/>
                  </a:lnTo>
                  <a:cubicBezTo>
                    <a:pt x="294949" y="434375"/>
                    <a:pt x="319105" y="429122"/>
                    <a:pt x="335402" y="418622"/>
                  </a:cubicBezTo>
                  <a:cubicBezTo>
                    <a:pt x="351699" y="408119"/>
                    <a:pt x="359833" y="391838"/>
                    <a:pt x="359803" y="369777"/>
                  </a:cubicBezTo>
                  <a:cubicBezTo>
                    <a:pt x="359803" y="326199"/>
                    <a:pt x="327513" y="304409"/>
                    <a:pt x="262928" y="304409"/>
                  </a:cubicBezTo>
                  <a:lnTo>
                    <a:pt x="120933" y="304409"/>
                  </a:lnTo>
                  <a:lnTo>
                    <a:pt x="120933" y="366610"/>
                  </a:lnTo>
                  <a:cubicBezTo>
                    <a:pt x="120886" y="391485"/>
                    <a:pt x="100732" y="411639"/>
                    <a:pt x="75856" y="411687"/>
                  </a:cubicBezTo>
                  <a:lnTo>
                    <a:pt x="0" y="411687"/>
                  </a:lnTo>
                  <a:lnTo>
                    <a:pt x="0" y="114170"/>
                  </a:lnTo>
                  <a:lnTo>
                    <a:pt x="75856" y="114170"/>
                  </a:lnTo>
                  <a:cubicBezTo>
                    <a:pt x="100723" y="114240"/>
                    <a:pt x="120865" y="134381"/>
                    <a:pt x="120933" y="159247"/>
                  </a:cubicBezTo>
                  <a:lnTo>
                    <a:pt x="120933" y="215582"/>
                  </a:lnTo>
                  <a:lnTo>
                    <a:pt x="241866" y="215582"/>
                  </a:lnTo>
                  <a:cubicBezTo>
                    <a:pt x="271918" y="215582"/>
                    <a:pt x="294747" y="210331"/>
                    <a:pt x="310360" y="199829"/>
                  </a:cubicBezTo>
                  <a:cubicBezTo>
                    <a:pt x="325972" y="189327"/>
                    <a:pt x="333677" y="173801"/>
                    <a:pt x="333476" y="153253"/>
                  </a:cubicBezTo>
                  <a:cubicBezTo>
                    <a:pt x="333476" y="132705"/>
                    <a:pt x="325715" y="117309"/>
                    <a:pt x="310188" y="107063"/>
                  </a:cubicBezTo>
                  <a:cubicBezTo>
                    <a:pt x="294662" y="96818"/>
                    <a:pt x="271832" y="91681"/>
                    <a:pt x="241695" y="91652"/>
                  </a:cubicBezTo>
                  <a:lnTo>
                    <a:pt x="44777" y="91652"/>
                  </a:lnTo>
                  <a:cubicBezTo>
                    <a:pt x="20017" y="91441"/>
                    <a:pt x="47" y="71335"/>
                    <a:pt x="0" y="46575"/>
                  </a:cubicBezTo>
                  <a:lnTo>
                    <a:pt x="0" y="0"/>
                  </a:lnTo>
                  <a:lnTo>
                    <a:pt x="256849" y="0"/>
                  </a:lnTo>
                  <a:cubicBezTo>
                    <a:pt x="320976" y="0"/>
                    <a:pt x="370193" y="12272"/>
                    <a:pt x="404495" y="36815"/>
                  </a:cubicBezTo>
                  <a:cubicBezTo>
                    <a:pt x="438797" y="61358"/>
                    <a:pt x="455920" y="94663"/>
                    <a:pt x="455865" y="136729"/>
                  </a:cubicBezTo>
                  <a:cubicBezTo>
                    <a:pt x="456297" y="160838"/>
                    <a:pt x="449918" y="184579"/>
                    <a:pt x="437457" y="205223"/>
                  </a:cubicBezTo>
                  <a:cubicBezTo>
                    <a:pt x="425034" y="225428"/>
                    <a:pt x="407269" y="241812"/>
                    <a:pt x="386130" y="252568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A4CFA889-43E4-7311-4534-B9F34ABC5A01}"/>
              </a:ext>
            </a:extLst>
          </p:cNvPr>
          <p:cNvGrpSpPr/>
          <p:nvPr/>
        </p:nvGrpSpPr>
        <p:grpSpPr>
          <a:xfrm>
            <a:off x="8796189" y="2575492"/>
            <a:ext cx="1080000" cy="1080000"/>
            <a:chOff x="8796189" y="2848756"/>
            <a:chExt cx="1080000" cy="1080000"/>
          </a:xfrm>
        </p:grpSpPr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7DDE8996-8D1C-3548-EFAF-8884092818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96189" y="2848756"/>
              <a:ext cx="1080000" cy="1080000"/>
            </a:xfrm>
            <a:prstGeom prst="ellipse">
              <a:avLst/>
            </a:prstGeom>
            <a:gradFill flip="none" rotWithShape="1">
              <a:gsLst>
                <a:gs pos="12000">
                  <a:schemeClr val="accent1">
                    <a:alpha val="88000"/>
                    <a:lumMod val="88000"/>
                    <a:lumOff val="12000"/>
                  </a:schemeClr>
                </a:gs>
                <a:gs pos="88000">
                  <a:schemeClr val="accent2"/>
                </a:gs>
              </a:gsLst>
              <a:lin ang="2700000" scaled="1"/>
              <a:tileRect/>
            </a:gradFill>
            <a:ln w="28575">
              <a:solidFill>
                <a:srgbClr val="F2F2F2"/>
              </a:solidFill>
            </a:ln>
            <a:effectLst>
              <a:outerShdw blurRad="88900" dist="75434" dir="2700005" sx="93000" sy="93000" algn="tl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C1449893-28A7-F28C-8932-23F63FCD9C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8413" y="3118756"/>
              <a:ext cx="515553" cy="540000"/>
            </a:xfrm>
            <a:custGeom>
              <a:avLst/>
              <a:gdLst>
                <a:gd name="connsiteX0" fmla="*/ 284959 w 502082"/>
                <a:gd name="connsiteY0" fmla="*/ 525856 h 525891"/>
                <a:gd name="connsiteX1" fmla="*/ 139411 w 502082"/>
                <a:gd name="connsiteY1" fmla="*/ 492080 h 525891"/>
                <a:gd name="connsiteX2" fmla="*/ 37228 w 502082"/>
                <a:gd name="connsiteY2" fmla="*/ 398373 h 525891"/>
                <a:gd name="connsiteX3" fmla="*/ 28 w 502082"/>
                <a:gd name="connsiteY3" fmla="*/ 262928 h 525891"/>
                <a:gd name="connsiteX4" fmla="*/ 10302 w 502082"/>
                <a:gd name="connsiteY4" fmla="*/ 187928 h 525891"/>
                <a:gd name="connsiteX5" fmla="*/ 96860 w 502082"/>
                <a:gd name="connsiteY5" fmla="*/ 122902 h 525891"/>
                <a:gd name="connsiteX6" fmla="*/ 200798 w 502082"/>
                <a:gd name="connsiteY6" fmla="*/ 122902 h 525891"/>
                <a:gd name="connsiteX7" fmla="*/ 144677 w 502082"/>
                <a:gd name="connsiteY7" fmla="*/ 178553 h 525891"/>
                <a:gd name="connsiteX8" fmla="*/ 123273 w 502082"/>
                <a:gd name="connsiteY8" fmla="*/ 262800 h 525891"/>
                <a:gd name="connsiteX9" fmla="*/ 144677 w 502082"/>
                <a:gd name="connsiteY9" fmla="*/ 347046 h 525891"/>
                <a:gd name="connsiteX10" fmla="*/ 204394 w 502082"/>
                <a:gd name="connsiteY10" fmla="*/ 404794 h 525891"/>
                <a:gd name="connsiteX11" fmla="*/ 291552 w 502082"/>
                <a:gd name="connsiteY11" fmla="*/ 425514 h 525891"/>
                <a:gd name="connsiteX12" fmla="*/ 396860 w 502082"/>
                <a:gd name="connsiteY12" fmla="*/ 390539 h 525891"/>
                <a:gd name="connsiteX13" fmla="*/ 454437 w 502082"/>
                <a:gd name="connsiteY13" fmla="*/ 392594 h 525891"/>
                <a:gd name="connsiteX14" fmla="*/ 501911 w 502082"/>
                <a:gd name="connsiteY14" fmla="*/ 434931 h 525891"/>
                <a:gd name="connsiteX15" fmla="*/ 408761 w 502082"/>
                <a:gd name="connsiteY15" fmla="*/ 502483 h 525891"/>
                <a:gd name="connsiteX16" fmla="*/ 284617 w 502082"/>
                <a:gd name="connsiteY16" fmla="*/ 525728 h 525891"/>
                <a:gd name="connsiteX17" fmla="*/ 56791 w 502082"/>
                <a:gd name="connsiteY17" fmla="*/ 100342 h 525891"/>
                <a:gd name="connsiteX18" fmla="*/ 285730 w 502082"/>
                <a:gd name="connsiteY18" fmla="*/ 0 h 525891"/>
                <a:gd name="connsiteX19" fmla="*/ 502083 w 502082"/>
                <a:gd name="connsiteY19" fmla="*/ 0 h 525891"/>
                <a:gd name="connsiteX20" fmla="*/ 502083 w 502082"/>
                <a:gd name="connsiteY20" fmla="*/ 55308 h 525891"/>
                <a:gd name="connsiteX21" fmla="*/ 456963 w 502082"/>
                <a:gd name="connsiteY21" fmla="*/ 100385 h 5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02082" h="525891">
                  <a:moveTo>
                    <a:pt x="284959" y="525856"/>
                  </a:moveTo>
                  <a:cubicBezTo>
                    <a:pt x="234416" y="526622"/>
                    <a:pt x="184450" y="515026"/>
                    <a:pt x="139411" y="492080"/>
                  </a:cubicBezTo>
                  <a:cubicBezTo>
                    <a:pt x="97404" y="470800"/>
                    <a:pt x="62057" y="438386"/>
                    <a:pt x="37228" y="398373"/>
                  </a:cubicBezTo>
                  <a:cubicBezTo>
                    <a:pt x="12220" y="357673"/>
                    <a:pt x="-683" y="310693"/>
                    <a:pt x="28" y="262928"/>
                  </a:cubicBezTo>
                  <a:cubicBezTo>
                    <a:pt x="-126" y="237567"/>
                    <a:pt x="3333" y="212314"/>
                    <a:pt x="10302" y="187928"/>
                  </a:cubicBezTo>
                  <a:cubicBezTo>
                    <a:pt x="21149" y="149187"/>
                    <a:pt x="56629" y="122534"/>
                    <a:pt x="96860" y="122902"/>
                  </a:cubicBezTo>
                  <a:lnTo>
                    <a:pt x="200798" y="122902"/>
                  </a:lnTo>
                  <a:cubicBezTo>
                    <a:pt x="177459" y="136109"/>
                    <a:pt x="158080" y="155324"/>
                    <a:pt x="144677" y="178553"/>
                  </a:cubicBezTo>
                  <a:cubicBezTo>
                    <a:pt x="130160" y="204226"/>
                    <a:pt x="122772" y="233312"/>
                    <a:pt x="123273" y="262800"/>
                  </a:cubicBezTo>
                  <a:cubicBezTo>
                    <a:pt x="122772" y="292288"/>
                    <a:pt x="130160" y="321374"/>
                    <a:pt x="144677" y="347046"/>
                  </a:cubicBezTo>
                  <a:cubicBezTo>
                    <a:pt x="158744" y="371539"/>
                    <a:pt x="179441" y="391559"/>
                    <a:pt x="204394" y="404794"/>
                  </a:cubicBezTo>
                  <a:cubicBezTo>
                    <a:pt x="231248" y="418906"/>
                    <a:pt x="261222" y="426031"/>
                    <a:pt x="291552" y="425514"/>
                  </a:cubicBezTo>
                  <a:cubicBezTo>
                    <a:pt x="329608" y="426162"/>
                    <a:pt x="366753" y="413826"/>
                    <a:pt x="396860" y="390539"/>
                  </a:cubicBezTo>
                  <a:cubicBezTo>
                    <a:pt x="413996" y="377129"/>
                    <a:pt x="438298" y="377997"/>
                    <a:pt x="454437" y="392594"/>
                  </a:cubicBezTo>
                  <a:lnTo>
                    <a:pt x="501911" y="434931"/>
                  </a:lnTo>
                  <a:cubicBezTo>
                    <a:pt x="476710" y="464576"/>
                    <a:pt x="444767" y="487740"/>
                    <a:pt x="408761" y="502483"/>
                  </a:cubicBezTo>
                  <a:cubicBezTo>
                    <a:pt x="369347" y="518442"/>
                    <a:pt x="327134" y="526344"/>
                    <a:pt x="284617" y="525728"/>
                  </a:cubicBezTo>
                  <a:close/>
                  <a:moveTo>
                    <a:pt x="56791" y="100342"/>
                  </a:moveTo>
                  <a:cubicBezTo>
                    <a:pt x="112271" y="32320"/>
                    <a:pt x="197160" y="0"/>
                    <a:pt x="285730" y="0"/>
                  </a:cubicBezTo>
                  <a:lnTo>
                    <a:pt x="502083" y="0"/>
                  </a:lnTo>
                  <a:lnTo>
                    <a:pt x="502083" y="55308"/>
                  </a:lnTo>
                  <a:cubicBezTo>
                    <a:pt x="502010" y="80191"/>
                    <a:pt x="481847" y="100338"/>
                    <a:pt x="456963" y="100385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1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42" name="矩形 41">
            <a:extLst>
              <a:ext uri="{FF2B5EF4-FFF2-40B4-BE49-F238E27FC236}">
                <a16:creationId xmlns:a16="http://schemas.microsoft.com/office/drawing/2014/main" id="{C0DAFA31-201B-5481-1233-FAA37C68C0A6}"/>
              </a:ext>
            </a:extLst>
          </p:cNvPr>
          <p:cNvSpPr>
            <a:spLocks noChangeAspect="1"/>
          </p:cNvSpPr>
          <p:nvPr/>
        </p:nvSpPr>
        <p:spPr>
          <a:xfrm>
            <a:off x="5058098" y="4291169"/>
            <a:ext cx="2088000" cy="125079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客户预算总金额高于</a:t>
            </a:r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10-20</a:t>
            </a: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万间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客户装修面积大于</a:t>
            </a:r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120-200</a:t>
            </a: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平米间</a:t>
            </a:r>
            <a:endParaRPr lang="zh-CN" altLang="en-US" sz="1600" dirty="0">
              <a:solidFill>
                <a:schemeClr val="accent3">
                  <a:lumMod val="50000"/>
                </a:schemeClr>
              </a:solidFill>
              <a:effectLst/>
              <a:cs typeface="+mn-ea"/>
              <a:sym typeface="+mn-lt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6CF465A0-FA47-5E97-9319-37396E5FF2EE}"/>
              </a:ext>
            </a:extLst>
          </p:cNvPr>
          <p:cNvSpPr>
            <a:spLocks noChangeAspect="1"/>
          </p:cNvSpPr>
          <p:nvPr/>
        </p:nvSpPr>
        <p:spPr>
          <a:xfrm>
            <a:off x="8292189" y="4291169"/>
            <a:ext cx="2088000" cy="125079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客户预算总金额高于</a:t>
            </a:r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10</a:t>
            </a: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万以下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客户装修面积大于</a:t>
            </a:r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120</a:t>
            </a: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平米以下</a:t>
            </a:r>
            <a:endParaRPr lang="zh-CN" altLang="en-US" sz="1600" dirty="0">
              <a:solidFill>
                <a:schemeClr val="accent3">
                  <a:lumMod val="50000"/>
                </a:schemeClr>
              </a:solidFill>
              <a:effectLst/>
              <a:cs typeface="+mn-ea"/>
              <a:sym typeface="+mn-lt"/>
            </a:endParaRPr>
          </a:p>
        </p:txBody>
      </p:sp>
      <p:sp>
        <p:nvSpPr>
          <p:cNvPr id="44" name="标题 1">
            <a:extLst>
              <a:ext uri="{FF2B5EF4-FFF2-40B4-BE49-F238E27FC236}">
                <a16:creationId xmlns:a16="http://schemas.microsoft.com/office/drawing/2014/main" id="{80710CD3-4920-E560-E6BA-48757AF98720}"/>
              </a:ext>
            </a:extLst>
          </p:cNvPr>
          <p:cNvSpPr txBox="1">
            <a:spLocks/>
          </p:cNvSpPr>
          <p:nvPr/>
        </p:nvSpPr>
        <p:spPr>
          <a:xfrm>
            <a:off x="1295926" y="568614"/>
            <a:ext cx="2478592" cy="49795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r>
              <a:rPr lang="zh-CN" altLang="en-US" b="1" dirty="0">
                <a:latin typeface="+mj-ea"/>
                <a:ea typeface="+mj-ea"/>
                <a:cs typeface="+mn-ea"/>
                <a:sym typeface="+mn-lt"/>
              </a:rPr>
              <a:t>下半年计划</a:t>
            </a:r>
            <a:endParaRPr lang="en-US" altLang="zh-CN" b="1" dirty="0"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45" name="标题 1">
            <a:extLst>
              <a:ext uri="{FF2B5EF4-FFF2-40B4-BE49-F238E27FC236}">
                <a16:creationId xmlns:a16="http://schemas.microsoft.com/office/drawing/2014/main" id="{4FC03D02-4071-C7E3-5954-2AEEFD9FAE75}"/>
              </a:ext>
            </a:extLst>
          </p:cNvPr>
          <p:cNvSpPr txBox="1">
            <a:spLocks/>
          </p:cNvSpPr>
          <p:nvPr/>
        </p:nvSpPr>
        <p:spPr>
          <a:xfrm>
            <a:off x="726546" y="560567"/>
            <a:ext cx="569380" cy="514051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b="1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pPr algn="ctr"/>
            <a:r>
              <a:rPr lang="en-US" altLang="zh-CN" dirty="0">
                <a:latin typeface="+mj-ea"/>
                <a:ea typeface="+mj-ea"/>
                <a:cs typeface="+mn-ea"/>
                <a:sym typeface="+mn-lt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155479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64AEF69-34AE-43E1-526D-9F352E680C9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CAB1EA3-D19D-042B-4587-A74625DFCE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61"/>
            <a:stretch/>
          </p:blipFill>
          <p:spPr>
            <a:xfrm>
              <a:off x="2185370" y="0"/>
              <a:ext cx="10006630" cy="6858000"/>
            </a:xfrm>
            <a:prstGeom prst="rect">
              <a:avLst/>
            </a:prstGeom>
          </p:spPr>
        </p:pic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718215AA-4F75-48E5-3B92-379928B261BE}"/>
                </a:ext>
              </a:extLst>
            </p:cNvPr>
            <p:cNvSpPr/>
            <p:nvPr/>
          </p:nvSpPr>
          <p:spPr>
            <a:xfrm>
              <a:off x="0" y="0"/>
              <a:ext cx="4896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40000">
                  <a:schemeClr val="accent3">
                    <a:alpha val="97000"/>
                  </a:schemeClr>
                </a:gs>
              </a:gsLst>
              <a:lin ang="0" scaled="1"/>
              <a:tileRect/>
            </a:gradFill>
            <a:ln cmpd="sng">
              <a:noFill/>
            </a:ln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600" dirty="0">
                <a:solidFill>
                  <a:schemeClr val="accent1"/>
                </a:solidFill>
                <a:effectLst/>
                <a:latin typeface="+mn-ea"/>
              </a:endParaRPr>
            </a:p>
          </p:txBody>
        </p:sp>
      </p:grp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39B1CD54-D9BD-BCE7-FF1F-1888AA842FD5}"/>
              </a:ext>
            </a:extLst>
          </p:cNvPr>
          <p:cNvSpPr>
            <a:spLocks noChangeAspect="1"/>
          </p:cNvSpPr>
          <p:nvPr/>
        </p:nvSpPr>
        <p:spPr>
          <a:xfrm flipH="1">
            <a:off x="432683" y="263536"/>
            <a:ext cx="583200" cy="670345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gradFill flip="none" rotWithShape="1">
            <a:gsLst>
              <a:gs pos="20000">
                <a:schemeClr val="accent1">
                  <a:alpha val="0"/>
                  <a:lumMod val="88000"/>
                  <a:lumOff val="12000"/>
                </a:schemeClr>
              </a:gs>
              <a:gs pos="88000">
                <a:schemeClr val="accent2">
                  <a:lumMod val="95000"/>
                  <a:alpha val="90000"/>
                </a:schemeClr>
              </a:gs>
            </a:gsLst>
            <a:lin ang="19200000" scaled="0"/>
            <a:tileRect/>
          </a:gradFill>
          <a:ln w="19050">
            <a:noFill/>
          </a:ln>
          <a:effectLst>
            <a:outerShdw blurRad="127000" dist="63500" dir="8100000" sx="92000" sy="92000" algn="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320" tIns="313011" rIns="272320" bIns="313011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600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F229C94-49DB-FC12-F2E0-16D121400F47}"/>
              </a:ext>
            </a:extLst>
          </p:cNvPr>
          <p:cNvSpPr txBox="1"/>
          <p:nvPr/>
        </p:nvSpPr>
        <p:spPr>
          <a:xfrm>
            <a:off x="1305551" y="1332066"/>
            <a:ext cx="2946115" cy="338554"/>
          </a:xfrm>
          <a:prstGeom prst="rect">
            <a:avLst/>
          </a:prstGeom>
          <a:noFill/>
          <a:effectLst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 spc="3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加强新品销售</a:t>
            </a:r>
            <a:endParaRPr lang="zh-CN" altLang="en-US" sz="1600" b="1" spc="300" dirty="0">
              <a:solidFill>
                <a:schemeClr val="accent3">
                  <a:lumMod val="50000"/>
                </a:schemeClr>
              </a:solidFill>
              <a:effectLst/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1D09348-6A15-5301-BB32-DCEA18D1D7F3}"/>
              </a:ext>
            </a:extLst>
          </p:cNvPr>
          <p:cNvSpPr txBox="1"/>
          <p:nvPr/>
        </p:nvSpPr>
        <p:spPr>
          <a:xfrm>
            <a:off x="1305551" y="1671941"/>
            <a:ext cx="3466146" cy="659861"/>
          </a:xfrm>
          <a:prstGeom prst="rect">
            <a:avLst/>
          </a:prstGeom>
          <a:noFill/>
          <a:effectLst/>
        </p:spPr>
        <p:txBody>
          <a:bodyPr wrap="square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结合市场用户需求，</a:t>
            </a:r>
            <a:endParaRPr lang="en-US" altLang="zh-CN" sz="1600" spc="300" dirty="0">
              <a:solidFill>
                <a:schemeClr val="accent3">
                  <a:lumMod val="50000"/>
                </a:schemeClr>
              </a:solidFill>
              <a:effectLst/>
              <a:cs typeface="+mn-ea"/>
              <a:sym typeface="+mn-lt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spc="3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   </a:t>
            </a:r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提高智能家居新品销售</a:t>
            </a:r>
            <a:endParaRPr lang="en-US" altLang="zh-CN" sz="1600" spc="300" dirty="0">
              <a:solidFill>
                <a:schemeClr val="accent3">
                  <a:lumMod val="50000"/>
                </a:schemeClr>
              </a:solidFill>
              <a:effectLst/>
              <a:cs typeface="+mn-ea"/>
              <a:sym typeface="+mn-lt"/>
            </a:endParaRPr>
          </a:p>
        </p:txBody>
      </p:sp>
      <p:sp>
        <p:nvSpPr>
          <p:cNvPr id="24" name="菱形 23">
            <a:extLst>
              <a:ext uri="{FF2B5EF4-FFF2-40B4-BE49-F238E27FC236}">
                <a16:creationId xmlns:a16="http://schemas.microsoft.com/office/drawing/2014/main" id="{48D1DC02-B3FE-CD3D-A701-F12B2AAA770F}"/>
              </a:ext>
            </a:extLst>
          </p:cNvPr>
          <p:cNvSpPr/>
          <p:nvPr/>
        </p:nvSpPr>
        <p:spPr>
          <a:xfrm>
            <a:off x="3180907" y="4565434"/>
            <a:ext cx="1248338" cy="722493"/>
          </a:xfrm>
          <a:prstGeom prst="diamond">
            <a:avLst/>
          </a:prstGeom>
          <a:solidFill>
            <a:schemeClr val="accent3">
              <a:lumMod val="50000"/>
              <a:alpha val="12000"/>
            </a:schemeClr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909A2B6D-DB0F-B634-12AF-C56DCB87E4C7}"/>
              </a:ext>
            </a:extLst>
          </p:cNvPr>
          <p:cNvGrpSpPr/>
          <p:nvPr/>
        </p:nvGrpSpPr>
        <p:grpSpPr>
          <a:xfrm flipV="1">
            <a:off x="2436194" y="4872067"/>
            <a:ext cx="916928" cy="650723"/>
            <a:chOff x="2465733" y="3540402"/>
            <a:chExt cx="1259937" cy="769568"/>
          </a:xfrm>
          <a:solidFill>
            <a:schemeClr val="accent3">
              <a:lumMod val="50000"/>
            </a:schemeClr>
          </a:solidFill>
        </p:grpSpPr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B412A507-CD69-911A-9F80-C5D7CE11F93A}"/>
                </a:ext>
              </a:extLst>
            </p:cNvPr>
            <p:cNvCxnSpPr>
              <a:cxnSpLocks/>
            </p:cNvCxnSpPr>
            <p:nvPr/>
          </p:nvCxnSpPr>
          <p:spPr>
            <a:xfrm>
              <a:off x="2465733" y="3540402"/>
              <a:ext cx="1173066" cy="681962"/>
            </a:xfrm>
            <a:prstGeom prst="line">
              <a:avLst/>
            </a:prstGeom>
            <a:grpFill/>
            <a:ln w="19050" cap="rnd">
              <a:gradFill>
                <a:gsLst>
                  <a:gs pos="0">
                    <a:schemeClr val="accent3">
                      <a:lumMod val="50000"/>
                      <a:alpha val="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等腰三角形 34">
              <a:extLst>
                <a:ext uri="{FF2B5EF4-FFF2-40B4-BE49-F238E27FC236}">
                  <a16:creationId xmlns:a16="http://schemas.microsoft.com/office/drawing/2014/main" id="{FA6BB42B-C622-E325-DB0F-95C8A9F5A9DF}"/>
                </a:ext>
              </a:extLst>
            </p:cNvPr>
            <p:cNvSpPr/>
            <p:nvPr/>
          </p:nvSpPr>
          <p:spPr>
            <a:xfrm rot="1320000" flipV="1">
              <a:off x="3583786" y="4187656"/>
              <a:ext cx="141884" cy="122314"/>
            </a:xfrm>
            <a:prstGeom prst="triangle">
              <a:avLst/>
            </a:prstGeom>
            <a:grpFill/>
            <a:ln>
              <a:gradFill>
                <a:gsLst>
                  <a:gs pos="0">
                    <a:schemeClr val="accent3">
                      <a:lumMod val="50000"/>
                      <a:alpha val="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1"/>
              </a:gra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874FE074-AB99-C5C7-DFCD-D885C5E28885}"/>
              </a:ext>
            </a:extLst>
          </p:cNvPr>
          <p:cNvGrpSpPr/>
          <p:nvPr/>
        </p:nvGrpSpPr>
        <p:grpSpPr>
          <a:xfrm rot="15300000" flipV="1">
            <a:off x="2427671" y="3659962"/>
            <a:ext cx="916928" cy="650722"/>
            <a:chOff x="2465735" y="3540402"/>
            <a:chExt cx="1259938" cy="769566"/>
          </a:xfrm>
          <a:solidFill>
            <a:schemeClr val="accent3">
              <a:lumMod val="50000"/>
            </a:schemeClr>
          </a:solidFill>
        </p:grpSpPr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1260BDE4-27A0-8B73-E0E6-5D3A64744196}"/>
                </a:ext>
              </a:extLst>
            </p:cNvPr>
            <p:cNvCxnSpPr>
              <a:cxnSpLocks/>
            </p:cNvCxnSpPr>
            <p:nvPr/>
          </p:nvCxnSpPr>
          <p:spPr>
            <a:xfrm>
              <a:off x="2465735" y="3540402"/>
              <a:ext cx="1173067" cy="681962"/>
            </a:xfrm>
            <a:prstGeom prst="line">
              <a:avLst/>
            </a:prstGeom>
            <a:grpFill/>
            <a:ln w="19050" cap="rnd">
              <a:gradFill>
                <a:gsLst>
                  <a:gs pos="0">
                    <a:schemeClr val="accent3">
                      <a:lumMod val="50000"/>
                      <a:alpha val="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等腰三角形 37">
              <a:extLst>
                <a:ext uri="{FF2B5EF4-FFF2-40B4-BE49-F238E27FC236}">
                  <a16:creationId xmlns:a16="http://schemas.microsoft.com/office/drawing/2014/main" id="{C2D77472-C965-1A0B-6A4A-E48EDCA6A613}"/>
                </a:ext>
              </a:extLst>
            </p:cNvPr>
            <p:cNvSpPr/>
            <p:nvPr/>
          </p:nvSpPr>
          <p:spPr>
            <a:xfrm rot="840000" flipH="1" flipV="1">
              <a:off x="3583789" y="4187654"/>
              <a:ext cx="141884" cy="122314"/>
            </a:xfrm>
            <a:prstGeom prst="triangle">
              <a:avLst/>
            </a:prstGeom>
            <a:grpFill/>
            <a:ln>
              <a:gradFill>
                <a:gsLst>
                  <a:gs pos="0">
                    <a:schemeClr val="accent3">
                      <a:lumMod val="50000"/>
                      <a:alpha val="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1"/>
              </a:gradFill>
            </a:ln>
            <a:scene3d>
              <a:camera prst="isometricTop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741FDD19-0D37-4FF3-5F94-D4D3FB8073D1}"/>
              </a:ext>
            </a:extLst>
          </p:cNvPr>
          <p:cNvSpPr txBox="1"/>
          <p:nvPr/>
        </p:nvSpPr>
        <p:spPr>
          <a:xfrm>
            <a:off x="2619867" y="3145843"/>
            <a:ext cx="1248339" cy="364395"/>
          </a:xfrm>
          <a:prstGeom prst="rect">
            <a:avLst/>
          </a:prstGeom>
          <a:noFill/>
          <a:effectLst/>
        </p:spPr>
        <p:txBody>
          <a:bodyPr wrap="square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电动</a:t>
            </a:r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窗帘</a:t>
            </a:r>
            <a:endParaRPr lang="en-US" altLang="zh-CN" sz="1600" spc="300" dirty="0">
              <a:solidFill>
                <a:schemeClr val="accent3">
                  <a:lumMod val="50000"/>
                </a:schemeClr>
              </a:solidFill>
              <a:effectLst/>
              <a:cs typeface="+mn-ea"/>
              <a:sym typeface="+mn-lt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B14EFECE-3B60-801D-7C3C-E38A4F425CE4}"/>
              </a:ext>
            </a:extLst>
          </p:cNvPr>
          <p:cNvSpPr txBox="1"/>
          <p:nvPr/>
        </p:nvSpPr>
        <p:spPr>
          <a:xfrm>
            <a:off x="1845520" y="4502055"/>
            <a:ext cx="1349599" cy="364395"/>
          </a:xfrm>
          <a:prstGeom prst="rect">
            <a:avLst/>
          </a:prstGeom>
          <a:noFill/>
          <a:effectLst/>
        </p:spPr>
        <p:txBody>
          <a:bodyPr wrap="square">
            <a:noAutofit/>
          </a:bodyPr>
          <a:lstStyle/>
          <a:p>
            <a:pPr marR="0" lvl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智能灯光</a:t>
            </a:r>
            <a:endParaRPr lang="en-US" altLang="zh-CN" sz="1600" spc="300" dirty="0">
              <a:solidFill>
                <a:schemeClr val="accent3">
                  <a:lumMod val="50000"/>
                </a:schemeClr>
              </a:solidFill>
              <a:effectLst/>
              <a:cs typeface="+mn-ea"/>
              <a:sym typeface="+mn-lt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C18508AE-D78B-C1C7-6BD4-88E1C2C01A22}"/>
              </a:ext>
            </a:extLst>
          </p:cNvPr>
          <p:cNvSpPr txBox="1"/>
          <p:nvPr/>
        </p:nvSpPr>
        <p:spPr>
          <a:xfrm>
            <a:off x="2619867" y="5587337"/>
            <a:ext cx="1152502" cy="364395"/>
          </a:xfrm>
          <a:prstGeom prst="rect">
            <a:avLst/>
          </a:prstGeom>
          <a:noFill/>
          <a:effectLst/>
        </p:spPr>
        <p:txBody>
          <a:bodyPr wrap="square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智能音响</a:t>
            </a:r>
            <a:endParaRPr lang="en-US" altLang="zh-CN" sz="1600" spc="300" dirty="0">
              <a:solidFill>
                <a:schemeClr val="accent3">
                  <a:lumMod val="50000"/>
                </a:schemeClr>
              </a:solidFill>
              <a:effectLst/>
              <a:cs typeface="+mn-ea"/>
              <a:sym typeface="+mn-lt"/>
            </a:endParaRP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813D29CF-8AC5-1653-F905-C81AF632EE77}"/>
              </a:ext>
            </a:extLst>
          </p:cNvPr>
          <p:cNvGrpSpPr/>
          <p:nvPr/>
        </p:nvGrpSpPr>
        <p:grpSpPr>
          <a:xfrm>
            <a:off x="1360071" y="5106930"/>
            <a:ext cx="1248338" cy="1260000"/>
            <a:chOff x="1360071" y="5106930"/>
            <a:chExt cx="1248338" cy="1260000"/>
          </a:xfrm>
        </p:grpSpPr>
        <p:sp>
          <p:nvSpPr>
            <p:cNvPr id="29" name="菱形 28">
              <a:extLst>
                <a:ext uri="{FF2B5EF4-FFF2-40B4-BE49-F238E27FC236}">
                  <a16:creationId xmlns:a16="http://schemas.microsoft.com/office/drawing/2014/main" id="{1ECEA80F-43F7-A442-695E-9035A5B69095}"/>
                </a:ext>
              </a:extLst>
            </p:cNvPr>
            <p:cNvSpPr/>
            <p:nvPr/>
          </p:nvSpPr>
          <p:spPr>
            <a:xfrm>
              <a:off x="1360071" y="5644437"/>
              <a:ext cx="1248338" cy="722493"/>
            </a:xfrm>
            <a:prstGeom prst="diamond">
              <a:avLst/>
            </a:prstGeom>
            <a:solidFill>
              <a:schemeClr val="accent3">
                <a:lumMod val="50000"/>
                <a:alpha val="12000"/>
              </a:schemeClr>
            </a:solidFill>
            <a:ln>
              <a:noFill/>
            </a:ln>
            <a:effectLst>
              <a:softEdge rad="152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C4E9F4CF-D5BD-3939-73B7-A96E9F733500}"/>
                </a:ext>
              </a:extLst>
            </p:cNvPr>
            <p:cNvSpPr/>
            <p:nvPr/>
          </p:nvSpPr>
          <p:spPr>
            <a:xfrm>
              <a:off x="1530799" y="5316713"/>
              <a:ext cx="906881" cy="906882"/>
            </a:xfrm>
            <a:prstGeom prst="roundRect">
              <a:avLst>
                <a:gd name="adj" fmla="val 2205"/>
              </a:avLst>
            </a:prstGeom>
            <a:solidFill>
              <a:schemeClr val="accent3"/>
            </a:solidFill>
            <a:ln w="0">
              <a:gradFill flip="none" rotWithShape="1">
                <a:gsLst>
                  <a:gs pos="0">
                    <a:schemeClr val="accent3">
                      <a:lumMod val="75000"/>
                    </a:schemeClr>
                  </a:gs>
                  <a:gs pos="54000">
                    <a:schemeClr val="accent3"/>
                  </a:gs>
                  <a:gs pos="32000">
                    <a:schemeClr val="accent3">
                      <a:lumMod val="95000"/>
                    </a:schemeClr>
                  </a:gs>
                  <a:gs pos="100000">
                    <a:schemeClr val="accent3"/>
                  </a:gs>
                </a:gsLst>
                <a:lin ang="18900000" scaled="1"/>
                <a:tileRect/>
              </a:gradFill>
            </a:ln>
            <a:effectLst/>
            <a:scene3d>
              <a:camera prst="isometricTopUp"/>
              <a:lightRig rig="contrasting" dir="t"/>
            </a:scene3d>
            <a:sp3d extrusionH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FD81FC01-C5E8-AB08-3F56-CA3134B439EC}"/>
                </a:ext>
              </a:extLst>
            </p:cNvPr>
            <p:cNvSpPr/>
            <p:nvPr/>
          </p:nvSpPr>
          <p:spPr>
            <a:xfrm>
              <a:off x="1622994" y="5106930"/>
              <a:ext cx="722492" cy="722493"/>
            </a:xfrm>
            <a:prstGeom prst="roundRect">
              <a:avLst>
                <a:gd name="adj" fmla="val 2205"/>
              </a:avLst>
            </a:prstGeom>
            <a:gradFill flip="none" rotWithShape="1">
              <a:gsLst>
                <a:gs pos="0">
                  <a:schemeClr val="accent3">
                    <a:lumMod val="50000"/>
                  </a:schemeClr>
                </a:gs>
                <a:gs pos="50000">
                  <a:schemeClr val="accent3">
                    <a:lumMod val="50000"/>
                  </a:schemeClr>
                </a:gs>
                <a:gs pos="100000">
                  <a:schemeClr val="accent3">
                    <a:lumMod val="95000"/>
                  </a:schemeClr>
                </a:gs>
              </a:gsLst>
              <a:lin ang="13500000" scaled="1"/>
              <a:tileRect/>
            </a:gradFill>
            <a:ln w="0"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85000"/>
                    </a:schemeClr>
                  </a:gs>
                </a:gsLst>
                <a:lin ang="5400000" scaled="1"/>
              </a:gradFill>
            </a:ln>
            <a:effectLst>
              <a:outerShdw blurRad="190500" dir="18900000" sy="23000" kx="-1200000" algn="bl" rotWithShape="0">
                <a:schemeClr val="accent1">
                  <a:lumMod val="50000"/>
                  <a:alpha val="9000"/>
                </a:schemeClr>
              </a:outerShdw>
            </a:effectLst>
            <a:scene3d>
              <a:camera prst="isometricLeftDown"/>
              <a:lightRig rig="contrasting" dir="t"/>
            </a:scene3d>
            <a:sp3d extrusionH="120650">
              <a:extrusionClr>
                <a:schemeClr val="accent3">
                  <a:lumMod val="85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6" name="Microsoft_E720" title="Icon of a microphone">
              <a:extLst>
                <a:ext uri="{FF2B5EF4-FFF2-40B4-BE49-F238E27FC236}">
                  <a16:creationId xmlns:a16="http://schemas.microsoft.com/office/drawing/2014/main" id="{B989EF21-4387-8264-C273-A206915C947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840310" y="5252176"/>
              <a:ext cx="287860" cy="432000"/>
            </a:xfrm>
            <a:custGeom>
              <a:avLst/>
              <a:gdLst>
                <a:gd name="T0" fmla="*/ 1250 w 2500"/>
                <a:gd name="T1" fmla="*/ 3251 h 3751"/>
                <a:gd name="T2" fmla="*/ 1250 w 2500"/>
                <a:gd name="T3" fmla="*/ 3751 h 3751"/>
                <a:gd name="T4" fmla="*/ 1875 w 2500"/>
                <a:gd name="T5" fmla="*/ 3750 h 3751"/>
                <a:gd name="T6" fmla="*/ 625 w 2500"/>
                <a:gd name="T7" fmla="*/ 3750 h 3751"/>
                <a:gd name="T8" fmla="*/ 2000 w 2500"/>
                <a:gd name="T9" fmla="*/ 2547 h 3751"/>
                <a:gd name="T10" fmla="*/ 2000 w 2500"/>
                <a:gd name="T11" fmla="*/ 203 h 3751"/>
                <a:gd name="T12" fmla="*/ 1797 w 2500"/>
                <a:gd name="T13" fmla="*/ 0 h 3751"/>
                <a:gd name="T14" fmla="*/ 703 w 2500"/>
                <a:gd name="T15" fmla="*/ 0 h 3751"/>
                <a:gd name="T16" fmla="*/ 500 w 2500"/>
                <a:gd name="T17" fmla="*/ 203 h 3751"/>
                <a:gd name="T18" fmla="*/ 500 w 2500"/>
                <a:gd name="T19" fmla="*/ 2547 h 3751"/>
                <a:gd name="T20" fmla="*/ 703 w 2500"/>
                <a:gd name="T21" fmla="*/ 2750 h 3751"/>
                <a:gd name="T22" fmla="*/ 1797 w 2500"/>
                <a:gd name="T23" fmla="*/ 2750 h 3751"/>
                <a:gd name="T24" fmla="*/ 2000 w 2500"/>
                <a:gd name="T25" fmla="*/ 2547 h 3751"/>
                <a:gd name="T26" fmla="*/ 0 w 2500"/>
                <a:gd name="T27" fmla="*/ 1875 h 3751"/>
                <a:gd name="T28" fmla="*/ 0 w 2500"/>
                <a:gd name="T29" fmla="*/ 2582 h 3751"/>
                <a:gd name="T30" fmla="*/ 668 w 2500"/>
                <a:gd name="T31" fmla="*/ 3250 h 3751"/>
                <a:gd name="T32" fmla="*/ 1832 w 2500"/>
                <a:gd name="T33" fmla="*/ 3250 h 3751"/>
                <a:gd name="T34" fmla="*/ 2500 w 2500"/>
                <a:gd name="T35" fmla="*/ 2582 h 3751"/>
                <a:gd name="T36" fmla="*/ 2500 w 2500"/>
                <a:gd name="T37" fmla="*/ 1875 h 3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0" h="3751">
                  <a:moveTo>
                    <a:pt x="1250" y="3251"/>
                  </a:moveTo>
                  <a:cubicBezTo>
                    <a:pt x="1250" y="3751"/>
                    <a:pt x="1250" y="3751"/>
                    <a:pt x="1250" y="3751"/>
                  </a:cubicBezTo>
                  <a:moveTo>
                    <a:pt x="1875" y="3750"/>
                  </a:moveTo>
                  <a:cubicBezTo>
                    <a:pt x="625" y="3750"/>
                    <a:pt x="625" y="3750"/>
                    <a:pt x="625" y="3750"/>
                  </a:cubicBezTo>
                  <a:moveTo>
                    <a:pt x="2000" y="2547"/>
                  </a:moveTo>
                  <a:cubicBezTo>
                    <a:pt x="2000" y="203"/>
                    <a:pt x="2000" y="203"/>
                    <a:pt x="2000" y="203"/>
                  </a:cubicBezTo>
                  <a:cubicBezTo>
                    <a:pt x="2000" y="91"/>
                    <a:pt x="1909" y="0"/>
                    <a:pt x="1797" y="0"/>
                  </a:cubicBezTo>
                  <a:cubicBezTo>
                    <a:pt x="703" y="0"/>
                    <a:pt x="703" y="0"/>
                    <a:pt x="703" y="0"/>
                  </a:cubicBezTo>
                  <a:cubicBezTo>
                    <a:pt x="591" y="0"/>
                    <a:pt x="500" y="91"/>
                    <a:pt x="500" y="203"/>
                  </a:cubicBezTo>
                  <a:cubicBezTo>
                    <a:pt x="500" y="2547"/>
                    <a:pt x="500" y="2547"/>
                    <a:pt x="500" y="2547"/>
                  </a:cubicBezTo>
                  <a:cubicBezTo>
                    <a:pt x="500" y="2659"/>
                    <a:pt x="591" y="2750"/>
                    <a:pt x="703" y="2750"/>
                  </a:cubicBezTo>
                  <a:cubicBezTo>
                    <a:pt x="1797" y="2750"/>
                    <a:pt x="1797" y="2750"/>
                    <a:pt x="1797" y="2750"/>
                  </a:cubicBezTo>
                  <a:cubicBezTo>
                    <a:pt x="1909" y="2750"/>
                    <a:pt x="2000" y="2659"/>
                    <a:pt x="2000" y="2547"/>
                  </a:cubicBezTo>
                  <a:close/>
                  <a:moveTo>
                    <a:pt x="0" y="1875"/>
                  </a:moveTo>
                  <a:cubicBezTo>
                    <a:pt x="0" y="2582"/>
                    <a:pt x="0" y="2582"/>
                    <a:pt x="0" y="2582"/>
                  </a:cubicBezTo>
                  <a:cubicBezTo>
                    <a:pt x="0" y="2951"/>
                    <a:pt x="299" y="3250"/>
                    <a:pt x="668" y="3250"/>
                  </a:cubicBezTo>
                  <a:cubicBezTo>
                    <a:pt x="1832" y="3250"/>
                    <a:pt x="1832" y="3250"/>
                    <a:pt x="1832" y="3250"/>
                  </a:cubicBezTo>
                  <a:cubicBezTo>
                    <a:pt x="2201" y="3250"/>
                    <a:pt x="2500" y="2951"/>
                    <a:pt x="2500" y="2582"/>
                  </a:cubicBezTo>
                  <a:cubicBezTo>
                    <a:pt x="2500" y="1875"/>
                    <a:pt x="2500" y="1875"/>
                    <a:pt x="2500" y="1875"/>
                  </a:cubicBezTo>
                </a:path>
              </a:pathLst>
            </a:custGeom>
            <a:noFill/>
            <a:ln w="15875" cap="sq">
              <a:solidFill>
                <a:schemeClr val="accent3"/>
              </a:solidFill>
              <a:prstDash val="solid"/>
              <a:miter lim="800000"/>
              <a:headEnd/>
              <a:tailEnd/>
            </a:ln>
            <a:scene3d>
              <a:camera prst="orthographicFront">
                <a:rot lat="2100000" lon="2700000" rev="0"/>
              </a:camera>
              <a:lightRig rig="threePt" dir="t"/>
            </a:scene3d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882" dirty="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  <a:cs typeface="+mn-ea"/>
                <a:sym typeface="+mn-lt"/>
              </a:endParaRP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801F8AF8-1022-CB5F-608D-986E856D62D6}"/>
              </a:ext>
            </a:extLst>
          </p:cNvPr>
          <p:cNvGrpSpPr/>
          <p:nvPr/>
        </p:nvGrpSpPr>
        <p:grpSpPr>
          <a:xfrm>
            <a:off x="3351635" y="4027927"/>
            <a:ext cx="906881" cy="1116665"/>
            <a:chOff x="3351635" y="4027927"/>
            <a:chExt cx="906881" cy="1116665"/>
          </a:xfrm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03D36E89-2BCB-E8F5-18A7-68D5B2F51200}"/>
                </a:ext>
              </a:extLst>
            </p:cNvPr>
            <p:cNvSpPr/>
            <p:nvPr/>
          </p:nvSpPr>
          <p:spPr>
            <a:xfrm>
              <a:off x="3351635" y="4237710"/>
              <a:ext cx="906881" cy="906882"/>
            </a:xfrm>
            <a:prstGeom prst="roundRect">
              <a:avLst>
                <a:gd name="adj" fmla="val 2205"/>
              </a:avLst>
            </a:prstGeom>
            <a:solidFill>
              <a:schemeClr val="accent3"/>
            </a:solidFill>
            <a:ln w="0">
              <a:gradFill flip="none" rotWithShape="1">
                <a:gsLst>
                  <a:gs pos="0">
                    <a:schemeClr val="accent3">
                      <a:lumMod val="75000"/>
                    </a:schemeClr>
                  </a:gs>
                  <a:gs pos="54000">
                    <a:schemeClr val="accent3"/>
                  </a:gs>
                  <a:gs pos="32000">
                    <a:schemeClr val="accent3">
                      <a:lumMod val="95000"/>
                    </a:schemeClr>
                  </a:gs>
                  <a:gs pos="100000">
                    <a:schemeClr val="accent3"/>
                  </a:gs>
                </a:gsLst>
                <a:lin ang="18900000" scaled="1"/>
                <a:tileRect/>
              </a:gradFill>
            </a:ln>
            <a:effectLst/>
            <a:scene3d>
              <a:camera prst="isometricTopUp"/>
              <a:lightRig rig="contrasting" dir="t"/>
            </a:scene3d>
            <a:sp3d extrusionH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DD191B8A-C49B-1548-3A25-75C248DE361E}"/>
                </a:ext>
              </a:extLst>
            </p:cNvPr>
            <p:cNvSpPr/>
            <p:nvPr/>
          </p:nvSpPr>
          <p:spPr>
            <a:xfrm>
              <a:off x="3443830" y="4027927"/>
              <a:ext cx="722492" cy="722493"/>
            </a:xfrm>
            <a:prstGeom prst="roundRect">
              <a:avLst>
                <a:gd name="adj" fmla="val 2205"/>
              </a:avLst>
            </a:prstGeom>
            <a:gradFill flip="none" rotWithShape="1">
              <a:gsLst>
                <a:gs pos="0">
                  <a:schemeClr val="accent3">
                    <a:lumMod val="50000"/>
                  </a:schemeClr>
                </a:gs>
                <a:gs pos="50000">
                  <a:schemeClr val="accent3">
                    <a:lumMod val="50000"/>
                  </a:schemeClr>
                </a:gs>
                <a:gs pos="100000">
                  <a:schemeClr val="accent3">
                    <a:lumMod val="95000"/>
                  </a:schemeClr>
                </a:gs>
              </a:gsLst>
              <a:lin ang="13500000" scaled="1"/>
              <a:tileRect/>
            </a:gradFill>
            <a:ln w="0"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85000"/>
                    </a:schemeClr>
                  </a:gs>
                </a:gsLst>
                <a:lin ang="5400000" scaled="1"/>
              </a:gradFill>
            </a:ln>
            <a:effectLst>
              <a:outerShdw blurRad="190500" dir="18900000" sy="23000" kx="-1200000" algn="bl" rotWithShape="0">
                <a:schemeClr val="accent1">
                  <a:lumMod val="50000"/>
                  <a:alpha val="9000"/>
                </a:schemeClr>
              </a:outerShdw>
            </a:effectLst>
            <a:scene3d>
              <a:camera prst="isometricLeftDown"/>
              <a:lightRig rig="contrasting" dir="t"/>
            </a:scene3d>
            <a:sp3d extrusionH="120650">
              <a:extrusionClr>
                <a:schemeClr val="accent3">
                  <a:lumMod val="85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7" name="light" title="Icon of a lightbulb">
              <a:extLst>
                <a:ext uri="{FF2B5EF4-FFF2-40B4-BE49-F238E27FC236}">
                  <a16:creationId xmlns:a16="http://schemas.microsoft.com/office/drawing/2014/main" id="{37150EFD-568A-8EAE-8F96-D52E15C4FBA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659589" y="4173173"/>
              <a:ext cx="290975" cy="432000"/>
            </a:xfrm>
            <a:custGeom>
              <a:avLst/>
              <a:gdLst>
                <a:gd name="T0" fmla="*/ 156 w 224"/>
                <a:gd name="T1" fmla="*/ 312 h 334"/>
                <a:gd name="T2" fmla="*/ 134 w 224"/>
                <a:gd name="T3" fmla="*/ 334 h 334"/>
                <a:gd name="T4" fmla="*/ 89 w 224"/>
                <a:gd name="T5" fmla="*/ 334 h 334"/>
                <a:gd name="T6" fmla="*/ 67 w 224"/>
                <a:gd name="T7" fmla="*/ 312 h 334"/>
                <a:gd name="T8" fmla="*/ 67 w 224"/>
                <a:gd name="T9" fmla="*/ 261 h 334"/>
                <a:gd name="T10" fmla="*/ 37 w 224"/>
                <a:gd name="T11" fmla="*/ 195 h 334"/>
                <a:gd name="T12" fmla="*/ 27 w 224"/>
                <a:gd name="T13" fmla="*/ 185 h 334"/>
                <a:gd name="T14" fmla="*/ 0 w 224"/>
                <a:gd name="T15" fmla="*/ 112 h 334"/>
                <a:gd name="T16" fmla="*/ 112 w 224"/>
                <a:gd name="T17" fmla="*/ 0 h 334"/>
                <a:gd name="T18" fmla="*/ 224 w 224"/>
                <a:gd name="T19" fmla="*/ 112 h 334"/>
                <a:gd name="T20" fmla="*/ 197 w 224"/>
                <a:gd name="T21" fmla="*/ 185 h 334"/>
                <a:gd name="T22" fmla="*/ 200 w 224"/>
                <a:gd name="T23" fmla="*/ 181 h 334"/>
                <a:gd name="T24" fmla="*/ 197 w 224"/>
                <a:gd name="T25" fmla="*/ 185 h 334"/>
                <a:gd name="T26" fmla="*/ 156 w 224"/>
                <a:gd name="T27" fmla="*/ 265 h 334"/>
                <a:gd name="T28" fmla="*/ 156 w 224"/>
                <a:gd name="T29" fmla="*/ 312 h 334"/>
                <a:gd name="T30" fmla="*/ 156 w 224"/>
                <a:gd name="T31" fmla="*/ 312 h 334"/>
                <a:gd name="T32" fmla="*/ 67 w 224"/>
                <a:gd name="T33" fmla="*/ 269 h 334"/>
                <a:gd name="T34" fmla="*/ 156 w 224"/>
                <a:gd name="T35" fmla="*/ 269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4" h="334">
                  <a:moveTo>
                    <a:pt x="156" y="312"/>
                  </a:moveTo>
                  <a:cubicBezTo>
                    <a:pt x="156" y="324"/>
                    <a:pt x="146" y="334"/>
                    <a:pt x="134" y="334"/>
                  </a:cubicBezTo>
                  <a:cubicBezTo>
                    <a:pt x="89" y="334"/>
                    <a:pt x="89" y="334"/>
                    <a:pt x="89" y="334"/>
                  </a:cubicBezTo>
                  <a:cubicBezTo>
                    <a:pt x="76" y="334"/>
                    <a:pt x="67" y="324"/>
                    <a:pt x="67" y="312"/>
                  </a:cubicBezTo>
                  <a:cubicBezTo>
                    <a:pt x="67" y="312"/>
                    <a:pt x="67" y="300"/>
                    <a:pt x="67" y="261"/>
                  </a:cubicBezTo>
                  <a:cubicBezTo>
                    <a:pt x="67" y="221"/>
                    <a:pt x="37" y="195"/>
                    <a:pt x="37" y="195"/>
                  </a:cubicBezTo>
                  <a:cubicBezTo>
                    <a:pt x="27" y="185"/>
                    <a:pt x="27" y="185"/>
                    <a:pt x="27" y="185"/>
                  </a:cubicBezTo>
                  <a:cubicBezTo>
                    <a:pt x="10" y="166"/>
                    <a:pt x="0" y="140"/>
                    <a:pt x="0" y="112"/>
                  </a:cubicBezTo>
                  <a:cubicBezTo>
                    <a:pt x="0" y="50"/>
                    <a:pt x="50" y="0"/>
                    <a:pt x="112" y="0"/>
                  </a:cubicBezTo>
                  <a:cubicBezTo>
                    <a:pt x="174" y="0"/>
                    <a:pt x="224" y="50"/>
                    <a:pt x="224" y="112"/>
                  </a:cubicBezTo>
                  <a:cubicBezTo>
                    <a:pt x="224" y="140"/>
                    <a:pt x="214" y="166"/>
                    <a:pt x="197" y="185"/>
                  </a:cubicBezTo>
                  <a:moveTo>
                    <a:pt x="200" y="181"/>
                  </a:moveTo>
                  <a:cubicBezTo>
                    <a:pt x="197" y="185"/>
                    <a:pt x="197" y="185"/>
                    <a:pt x="197" y="185"/>
                  </a:cubicBezTo>
                  <a:cubicBezTo>
                    <a:pt x="197" y="185"/>
                    <a:pt x="156" y="217"/>
                    <a:pt x="156" y="265"/>
                  </a:cubicBezTo>
                  <a:cubicBezTo>
                    <a:pt x="156" y="312"/>
                    <a:pt x="156" y="312"/>
                    <a:pt x="156" y="312"/>
                  </a:cubicBezTo>
                  <a:cubicBezTo>
                    <a:pt x="156" y="312"/>
                    <a:pt x="156" y="312"/>
                    <a:pt x="156" y="312"/>
                  </a:cubicBezTo>
                  <a:moveTo>
                    <a:pt x="67" y="269"/>
                  </a:moveTo>
                  <a:cubicBezTo>
                    <a:pt x="156" y="269"/>
                    <a:pt x="156" y="269"/>
                    <a:pt x="156" y="269"/>
                  </a:cubicBezTo>
                </a:path>
              </a:pathLst>
            </a:custGeom>
            <a:noFill/>
            <a:ln w="15875" cap="sq">
              <a:solidFill>
                <a:schemeClr val="accent3"/>
              </a:solidFill>
              <a:prstDash val="solid"/>
              <a:miter lim="800000"/>
              <a:headEnd/>
              <a:tailEnd/>
            </a:ln>
            <a:scene3d>
              <a:camera prst="orthographicFront">
                <a:rot lat="2100000" lon="2700000" rev="0"/>
              </a:camera>
              <a:lightRig rig="threePt" dir="t"/>
            </a:scene3d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730" dirty="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  <a:cs typeface="+mn-ea"/>
                <a:sym typeface="+mn-lt"/>
              </a:endParaRP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403A1B9B-9046-935E-5F20-6AA9702B9A23}"/>
              </a:ext>
            </a:extLst>
          </p:cNvPr>
          <p:cNvGrpSpPr/>
          <p:nvPr/>
        </p:nvGrpSpPr>
        <p:grpSpPr>
          <a:xfrm>
            <a:off x="1343025" y="2682719"/>
            <a:ext cx="1248338" cy="1260000"/>
            <a:chOff x="1343025" y="2682719"/>
            <a:chExt cx="1248338" cy="1260000"/>
          </a:xfrm>
        </p:grpSpPr>
        <p:sp>
          <p:nvSpPr>
            <p:cNvPr id="18" name="菱形 17">
              <a:extLst>
                <a:ext uri="{FF2B5EF4-FFF2-40B4-BE49-F238E27FC236}">
                  <a16:creationId xmlns:a16="http://schemas.microsoft.com/office/drawing/2014/main" id="{0B91B939-298C-32EA-8CA4-BB13C76DAA89}"/>
                </a:ext>
              </a:extLst>
            </p:cNvPr>
            <p:cNvSpPr/>
            <p:nvPr/>
          </p:nvSpPr>
          <p:spPr>
            <a:xfrm>
              <a:off x="1343025" y="3220226"/>
              <a:ext cx="1248338" cy="722493"/>
            </a:xfrm>
            <a:prstGeom prst="diamond">
              <a:avLst/>
            </a:prstGeom>
            <a:solidFill>
              <a:schemeClr val="accent3">
                <a:lumMod val="50000"/>
                <a:alpha val="12000"/>
              </a:schemeClr>
            </a:solidFill>
            <a:ln>
              <a:noFill/>
            </a:ln>
            <a:effectLst>
              <a:softEdge rad="152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45F6E0FF-D470-FB3A-A76E-902A89CEAEF0}"/>
                </a:ext>
              </a:extLst>
            </p:cNvPr>
            <p:cNvSpPr/>
            <p:nvPr/>
          </p:nvSpPr>
          <p:spPr>
            <a:xfrm>
              <a:off x="1513753" y="2892502"/>
              <a:ext cx="906881" cy="906882"/>
            </a:xfrm>
            <a:prstGeom prst="roundRect">
              <a:avLst>
                <a:gd name="adj" fmla="val 2205"/>
              </a:avLst>
            </a:prstGeom>
            <a:solidFill>
              <a:schemeClr val="accent3"/>
            </a:solidFill>
            <a:ln w="0">
              <a:gradFill flip="none" rotWithShape="1">
                <a:gsLst>
                  <a:gs pos="0">
                    <a:schemeClr val="accent3">
                      <a:lumMod val="75000"/>
                    </a:schemeClr>
                  </a:gs>
                  <a:gs pos="54000">
                    <a:schemeClr val="accent3"/>
                  </a:gs>
                  <a:gs pos="32000">
                    <a:schemeClr val="accent3">
                      <a:lumMod val="95000"/>
                    </a:schemeClr>
                  </a:gs>
                  <a:gs pos="100000">
                    <a:schemeClr val="accent3"/>
                  </a:gs>
                </a:gsLst>
                <a:lin ang="18900000" scaled="1"/>
                <a:tileRect/>
              </a:gradFill>
            </a:ln>
            <a:effectLst/>
            <a:scene3d>
              <a:camera prst="isometricTopUp"/>
              <a:lightRig rig="contrasting" dir="t"/>
            </a:scene3d>
            <a:sp3d extrusionH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267770AF-D1C1-173F-2705-BFEE22273642}"/>
                </a:ext>
              </a:extLst>
            </p:cNvPr>
            <p:cNvSpPr/>
            <p:nvPr/>
          </p:nvSpPr>
          <p:spPr>
            <a:xfrm>
              <a:off x="1605948" y="2682719"/>
              <a:ext cx="722492" cy="722493"/>
            </a:xfrm>
            <a:prstGeom prst="roundRect">
              <a:avLst>
                <a:gd name="adj" fmla="val 2205"/>
              </a:avLst>
            </a:prstGeom>
            <a:gradFill flip="none" rotWithShape="1">
              <a:gsLst>
                <a:gs pos="0">
                  <a:schemeClr val="accent3">
                    <a:lumMod val="50000"/>
                  </a:schemeClr>
                </a:gs>
                <a:gs pos="50000">
                  <a:schemeClr val="accent3">
                    <a:lumMod val="50000"/>
                  </a:schemeClr>
                </a:gs>
                <a:gs pos="100000">
                  <a:schemeClr val="accent3">
                    <a:lumMod val="95000"/>
                  </a:schemeClr>
                </a:gs>
              </a:gsLst>
              <a:lin ang="13500000" scaled="1"/>
              <a:tileRect/>
            </a:gradFill>
            <a:ln w="0"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85000"/>
                    </a:schemeClr>
                  </a:gs>
                </a:gsLst>
                <a:lin ang="5400000" scaled="1"/>
              </a:gradFill>
            </a:ln>
            <a:effectLst>
              <a:outerShdw blurRad="190500" dir="18900000" sy="23000" kx="-1200000" algn="bl" rotWithShape="0">
                <a:schemeClr val="accent1">
                  <a:lumMod val="50000"/>
                  <a:alpha val="9000"/>
                </a:schemeClr>
              </a:outerShdw>
            </a:effectLst>
            <a:scene3d>
              <a:camera prst="isometricLeftDown"/>
              <a:lightRig rig="contrasting" dir="t"/>
            </a:scene3d>
            <a:sp3d extrusionH="120650">
              <a:extrusionClr>
                <a:schemeClr val="accent3">
                  <a:lumMod val="85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3" name="plug" title="Icon of a power plug showing an A to B connection">
              <a:extLst>
                <a:ext uri="{FF2B5EF4-FFF2-40B4-BE49-F238E27FC236}">
                  <a16:creationId xmlns:a16="http://schemas.microsoft.com/office/drawing/2014/main" id="{6C8322FC-E7EC-DD7A-6BBA-8FE9A211B8E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823194" y="2907470"/>
              <a:ext cx="288000" cy="272990"/>
            </a:xfrm>
            <a:custGeom>
              <a:avLst/>
              <a:gdLst>
                <a:gd name="T0" fmla="*/ 169 w 346"/>
                <a:gd name="T1" fmla="*/ 90 h 328"/>
                <a:gd name="T2" fmla="*/ 199 w 346"/>
                <a:gd name="T3" fmla="*/ 61 h 328"/>
                <a:gd name="T4" fmla="*/ 279 w 346"/>
                <a:gd name="T5" fmla="*/ 63 h 328"/>
                <a:gd name="T6" fmla="*/ 279 w 346"/>
                <a:gd name="T7" fmla="*/ 63 h 328"/>
                <a:gd name="T8" fmla="*/ 277 w 346"/>
                <a:gd name="T9" fmla="*/ 143 h 328"/>
                <a:gd name="T10" fmla="*/ 247 w 346"/>
                <a:gd name="T11" fmla="*/ 172 h 328"/>
                <a:gd name="T12" fmla="*/ 169 w 346"/>
                <a:gd name="T13" fmla="*/ 90 h 328"/>
                <a:gd name="T14" fmla="*/ 279 w 346"/>
                <a:gd name="T15" fmla="*/ 63 h 328"/>
                <a:gd name="T16" fmla="*/ 346 w 346"/>
                <a:gd name="T17" fmla="*/ 0 h 328"/>
                <a:gd name="T18" fmla="*/ 99 w 346"/>
                <a:gd name="T19" fmla="*/ 156 h 328"/>
                <a:gd name="T20" fmla="*/ 69 w 346"/>
                <a:gd name="T21" fmla="*/ 185 h 328"/>
                <a:gd name="T22" fmla="*/ 67 w 346"/>
                <a:gd name="T23" fmla="*/ 265 h 328"/>
                <a:gd name="T24" fmla="*/ 67 w 346"/>
                <a:gd name="T25" fmla="*/ 265 h 328"/>
                <a:gd name="T26" fmla="*/ 147 w 346"/>
                <a:gd name="T27" fmla="*/ 267 h 328"/>
                <a:gd name="T28" fmla="*/ 177 w 346"/>
                <a:gd name="T29" fmla="*/ 238 h 328"/>
                <a:gd name="T30" fmla="*/ 99 w 346"/>
                <a:gd name="T31" fmla="*/ 156 h 328"/>
                <a:gd name="T32" fmla="*/ 67 w 346"/>
                <a:gd name="T33" fmla="*/ 265 h 328"/>
                <a:gd name="T34" fmla="*/ 0 w 346"/>
                <a:gd name="T35" fmla="*/ 328 h 328"/>
                <a:gd name="T36" fmla="*/ 157 w 346"/>
                <a:gd name="T37" fmla="*/ 143 h 328"/>
                <a:gd name="T38" fmla="*/ 120 w 346"/>
                <a:gd name="T39" fmla="*/ 178 h 328"/>
                <a:gd name="T40" fmla="*/ 193 w 346"/>
                <a:gd name="T41" fmla="*/ 181 h 328"/>
                <a:gd name="T42" fmla="*/ 156 w 346"/>
                <a:gd name="T43" fmla="*/ 21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6" h="328">
                  <a:moveTo>
                    <a:pt x="169" y="90"/>
                  </a:moveTo>
                  <a:cubicBezTo>
                    <a:pt x="199" y="61"/>
                    <a:pt x="199" y="61"/>
                    <a:pt x="199" y="61"/>
                  </a:cubicBezTo>
                  <a:cubicBezTo>
                    <a:pt x="222" y="40"/>
                    <a:pt x="258" y="41"/>
                    <a:pt x="279" y="63"/>
                  </a:cubicBezTo>
                  <a:cubicBezTo>
                    <a:pt x="279" y="63"/>
                    <a:pt x="279" y="63"/>
                    <a:pt x="279" y="63"/>
                  </a:cubicBezTo>
                  <a:cubicBezTo>
                    <a:pt x="300" y="86"/>
                    <a:pt x="300" y="122"/>
                    <a:pt x="277" y="143"/>
                  </a:cubicBezTo>
                  <a:cubicBezTo>
                    <a:pt x="247" y="172"/>
                    <a:pt x="247" y="172"/>
                    <a:pt x="247" y="172"/>
                  </a:cubicBezTo>
                  <a:lnTo>
                    <a:pt x="169" y="90"/>
                  </a:lnTo>
                  <a:close/>
                  <a:moveTo>
                    <a:pt x="279" y="63"/>
                  </a:moveTo>
                  <a:cubicBezTo>
                    <a:pt x="346" y="0"/>
                    <a:pt x="346" y="0"/>
                    <a:pt x="346" y="0"/>
                  </a:cubicBezTo>
                  <a:moveTo>
                    <a:pt x="99" y="156"/>
                  </a:moveTo>
                  <a:cubicBezTo>
                    <a:pt x="69" y="185"/>
                    <a:pt x="69" y="185"/>
                    <a:pt x="69" y="185"/>
                  </a:cubicBezTo>
                  <a:cubicBezTo>
                    <a:pt x="46" y="206"/>
                    <a:pt x="46" y="242"/>
                    <a:pt x="67" y="265"/>
                  </a:cubicBezTo>
                  <a:cubicBezTo>
                    <a:pt x="67" y="265"/>
                    <a:pt x="67" y="265"/>
                    <a:pt x="67" y="265"/>
                  </a:cubicBezTo>
                  <a:cubicBezTo>
                    <a:pt x="88" y="287"/>
                    <a:pt x="124" y="288"/>
                    <a:pt x="147" y="267"/>
                  </a:cubicBezTo>
                  <a:cubicBezTo>
                    <a:pt x="177" y="238"/>
                    <a:pt x="177" y="238"/>
                    <a:pt x="177" y="238"/>
                  </a:cubicBezTo>
                  <a:lnTo>
                    <a:pt x="99" y="156"/>
                  </a:lnTo>
                  <a:close/>
                  <a:moveTo>
                    <a:pt x="67" y="265"/>
                  </a:moveTo>
                  <a:cubicBezTo>
                    <a:pt x="0" y="328"/>
                    <a:pt x="0" y="328"/>
                    <a:pt x="0" y="328"/>
                  </a:cubicBezTo>
                  <a:moveTo>
                    <a:pt x="157" y="143"/>
                  </a:moveTo>
                  <a:cubicBezTo>
                    <a:pt x="120" y="178"/>
                    <a:pt x="120" y="178"/>
                    <a:pt x="120" y="178"/>
                  </a:cubicBezTo>
                  <a:moveTo>
                    <a:pt x="193" y="181"/>
                  </a:moveTo>
                  <a:cubicBezTo>
                    <a:pt x="156" y="216"/>
                    <a:pt x="156" y="216"/>
                    <a:pt x="156" y="216"/>
                  </a:cubicBezTo>
                </a:path>
              </a:pathLst>
            </a:custGeom>
            <a:noFill/>
            <a:ln w="15875" cap="sq">
              <a:solidFill>
                <a:schemeClr val="accent3"/>
              </a:solidFill>
              <a:prstDash val="solid"/>
              <a:miter lim="800000"/>
              <a:headEnd/>
              <a:tailEnd/>
            </a:ln>
            <a:scene3d>
              <a:camera prst="orthographicFront">
                <a:rot lat="0" lon="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882" dirty="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  <a:cs typeface="+mn-ea"/>
                <a:sym typeface="+mn-lt"/>
              </a:endParaRPr>
            </a:p>
          </p:txBody>
        </p:sp>
      </p:grpSp>
      <p:sp>
        <p:nvSpPr>
          <p:cNvPr id="57" name="标题 1">
            <a:extLst>
              <a:ext uri="{FF2B5EF4-FFF2-40B4-BE49-F238E27FC236}">
                <a16:creationId xmlns:a16="http://schemas.microsoft.com/office/drawing/2014/main" id="{8933B1FE-AB1E-E499-6A96-74CAA60251C3}"/>
              </a:ext>
            </a:extLst>
          </p:cNvPr>
          <p:cNvSpPr txBox="1">
            <a:spLocks/>
          </p:cNvSpPr>
          <p:nvPr/>
        </p:nvSpPr>
        <p:spPr>
          <a:xfrm>
            <a:off x="1295926" y="568614"/>
            <a:ext cx="2478592" cy="49795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r>
              <a:rPr lang="zh-CN" altLang="en-US" b="1" dirty="0">
                <a:latin typeface="+mj-ea"/>
                <a:ea typeface="+mj-ea"/>
                <a:cs typeface="+mn-ea"/>
                <a:sym typeface="+mn-lt"/>
              </a:rPr>
              <a:t>下半年计划</a:t>
            </a:r>
            <a:endParaRPr lang="en-US" altLang="zh-CN" b="1" dirty="0"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58" name="标题 1">
            <a:extLst>
              <a:ext uri="{FF2B5EF4-FFF2-40B4-BE49-F238E27FC236}">
                <a16:creationId xmlns:a16="http://schemas.microsoft.com/office/drawing/2014/main" id="{DDC6CFF9-E59A-9B61-52D7-DD74E84663B5}"/>
              </a:ext>
            </a:extLst>
          </p:cNvPr>
          <p:cNvSpPr txBox="1">
            <a:spLocks/>
          </p:cNvSpPr>
          <p:nvPr/>
        </p:nvSpPr>
        <p:spPr>
          <a:xfrm>
            <a:off x="726546" y="560567"/>
            <a:ext cx="569380" cy="514051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b="1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pPr algn="ctr"/>
            <a:r>
              <a:rPr lang="en-US" altLang="zh-CN" dirty="0">
                <a:latin typeface="+mj-ea"/>
                <a:ea typeface="+mj-ea"/>
                <a:cs typeface="+mn-ea"/>
                <a:sym typeface="+mn-lt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60873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>
            <a:extLst>
              <a:ext uri="{FF2B5EF4-FFF2-40B4-BE49-F238E27FC236}">
                <a16:creationId xmlns:a16="http://schemas.microsoft.com/office/drawing/2014/main" id="{D5988A6C-3739-6F23-15CC-7B5BFD8F5FB3}"/>
              </a:ext>
            </a:extLst>
          </p:cNvPr>
          <p:cNvSpPr txBox="1">
            <a:spLocks/>
          </p:cNvSpPr>
          <p:nvPr/>
        </p:nvSpPr>
        <p:spPr>
          <a:xfrm>
            <a:off x="1295925" y="568614"/>
            <a:ext cx="2372307" cy="49795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r>
              <a:rPr lang="zh-CN" altLang="en-US" b="1" dirty="0">
                <a:latin typeface="+mj-ea"/>
                <a:ea typeface="+mj-ea"/>
                <a:cs typeface="+mn-ea"/>
                <a:sym typeface="+mn-lt"/>
              </a:rPr>
              <a:t>团队建设</a:t>
            </a:r>
            <a:endParaRPr lang="en-US" altLang="zh-CN" b="1" dirty="0"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E7914859-37DE-23AD-DF1B-8F3EE8B79489}"/>
              </a:ext>
            </a:extLst>
          </p:cNvPr>
          <p:cNvSpPr txBox="1">
            <a:spLocks/>
          </p:cNvSpPr>
          <p:nvPr/>
        </p:nvSpPr>
        <p:spPr>
          <a:xfrm>
            <a:off x="726546" y="560567"/>
            <a:ext cx="569380" cy="514051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b="1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pPr algn="ctr"/>
            <a:r>
              <a:rPr lang="en-US" altLang="zh-CN" dirty="0">
                <a:latin typeface="+mj-ea"/>
                <a:ea typeface="+mj-ea"/>
                <a:cs typeface="+mn-ea"/>
                <a:sym typeface="+mn-lt"/>
              </a:rPr>
              <a:t>03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E5F1884-F39C-FB81-155C-EC962CA2C443}"/>
              </a:ext>
            </a:extLst>
          </p:cNvPr>
          <p:cNvSpPr txBox="1"/>
          <p:nvPr/>
        </p:nvSpPr>
        <p:spPr>
          <a:xfrm>
            <a:off x="1305551" y="1332066"/>
            <a:ext cx="2946115" cy="338554"/>
          </a:xfrm>
          <a:prstGeom prst="rect">
            <a:avLst/>
          </a:prstGeom>
          <a:noFill/>
          <a:effectLst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 spc="300" dirty="0">
                <a:solidFill>
                  <a:schemeClr val="accent2"/>
                </a:solidFill>
                <a:effectLst/>
                <a:latin typeface="+mj-ea"/>
                <a:ea typeface="+mj-ea"/>
                <a:cs typeface="+mn-ea"/>
                <a:sym typeface="+mn-lt"/>
              </a:rPr>
              <a:t>整个团队“三项提高”</a:t>
            </a:r>
          </a:p>
        </p:txBody>
      </p: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9C1FE9A8-4401-35C2-0D48-979A7C3FDFBD}"/>
              </a:ext>
            </a:extLst>
          </p:cNvPr>
          <p:cNvGrpSpPr>
            <a:grpSpLocks noChangeAspect="1"/>
          </p:cNvGrpSpPr>
          <p:nvPr/>
        </p:nvGrpSpPr>
        <p:grpSpPr>
          <a:xfrm>
            <a:off x="1502938" y="1970583"/>
            <a:ext cx="939600" cy="1080000"/>
            <a:chOff x="311492" y="2013697"/>
            <a:chExt cx="1033560" cy="1188000"/>
          </a:xfrm>
        </p:grpSpPr>
        <p:sp>
          <p:nvSpPr>
            <p:cNvPr id="85" name="LightningBolt_E945" title="Icon of a lightning bolt">
              <a:extLst>
                <a:ext uri="{FF2B5EF4-FFF2-40B4-BE49-F238E27FC236}">
                  <a16:creationId xmlns:a16="http://schemas.microsoft.com/office/drawing/2014/main" id="{565F9343-8142-FB27-270E-9AF0EE5A9F0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58272" y="2230920"/>
              <a:ext cx="540000" cy="753555"/>
            </a:xfrm>
            <a:custGeom>
              <a:avLst/>
              <a:gdLst>
                <a:gd name="T0" fmla="*/ 481 w 2961"/>
                <a:gd name="T1" fmla="*/ 4132 h 4132"/>
                <a:gd name="T2" fmla="*/ 2961 w 2961"/>
                <a:gd name="T3" fmla="*/ 1653 h 4132"/>
                <a:gd name="T4" fmla="*/ 1652 w 2961"/>
                <a:gd name="T5" fmla="*/ 1653 h 4132"/>
                <a:gd name="T6" fmla="*/ 2479 w 2961"/>
                <a:gd name="T7" fmla="*/ 0 h 4132"/>
                <a:gd name="T8" fmla="*/ 1239 w 2961"/>
                <a:gd name="T9" fmla="*/ 0 h 4132"/>
                <a:gd name="T10" fmla="*/ 0 w 2961"/>
                <a:gd name="T11" fmla="*/ 2479 h 4132"/>
                <a:gd name="T12" fmla="*/ 964 w 2961"/>
                <a:gd name="T13" fmla="*/ 2479 h 4132"/>
                <a:gd name="T14" fmla="*/ 137 w 2961"/>
                <a:gd name="T15" fmla="*/ 4132 h 4132"/>
                <a:gd name="T16" fmla="*/ 481 w 2961"/>
                <a:gd name="T17" fmla="*/ 4132 h 4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61" h="4132">
                  <a:moveTo>
                    <a:pt x="481" y="4132"/>
                  </a:moveTo>
                  <a:lnTo>
                    <a:pt x="2961" y="1653"/>
                  </a:lnTo>
                  <a:lnTo>
                    <a:pt x="1652" y="1653"/>
                  </a:lnTo>
                  <a:lnTo>
                    <a:pt x="2479" y="0"/>
                  </a:lnTo>
                  <a:lnTo>
                    <a:pt x="1239" y="0"/>
                  </a:lnTo>
                  <a:lnTo>
                    <a:pt x="0" y="2479"/>
                  </a:lnTo>
                  <a:lnTo>
                    <a:pt x="964" y="2479"/>
                  </a:lnTo>
                  <a:lnTo>
                    <a:pt x="137" y="4132"/>
                  </a:lnTo>
                  <a:lnTo>
                    <a:pt x="481" y="4132"/>
                  </a:lnTo>
                  <a:close/>
                </a:path>
              </a:pathLst>
            </a:custGeom>
            <a:noFill/>
            <a:ln w="12700" cap="sq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882" dirty="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  <a:cs typeface="+mn-ea"/>
                <a:sym typeface="+mn-lt"/>
              </a:endParaRPr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DD674668-9F2C-278E-FC16-D905FCBD51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492" y="2013697"/>
              <a:ext cx="1033560" cy="1188000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gradFill flip="none" rotWithShape="1">
              <a:gsLst>
                <a:gs pos="64000">
                  <a:schemeClr val="accent1">
                    <a:alpha val="0"/>
                  </a:schemeClr>
                </a:gs>
                <a:gs pos="0">
                  <a:schemeClr val="accent1">
                    <a:alpha val="14000"/>
                  </a:schemeClr>
                </a:gs>
              </a:gsLst>
              <a:lin ang="2700000" scaled="0"/>
              <a:tileRect/>
            </a:gradFill>
            <a:ln w="12700">
              <a:gradFill flip="none" rotWithShape="1">
                <a:gsLst>
                  <a:gs pos="20000">
                    <a:schemeClr val="accent1">
                      <a:alpha val="0"/>
                    </a:schemeClr>
                  </a:gs>
                  <a:gs pos="49000">
                    <a:schemeClr val="accent1"/>
                  </a:gs>
                </a:gsLst>
                <a:lin ang="120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4" name="平行四边形 23">
            <a:extLst>
              <a:ext uri="{FF2B5EF4-FFF2-40B4-BE49-F238E27FC236}">
                <a16:creationId xmlns:a16="http://schemas.microsoft.com/office/drawing/2014/main" id="{706ACF7A-251C-4B3E-B63A-47DA88E7AF6A}"/>
              </a:ext>
            </a:extLst>
          </p:cNvPr>
          <p:cNvSpPr/>
          <p:nvPr/>
        </p:nvSpPr>
        <p:spPr>
          <a:xfrm>
            <a:off x="2314293" y="2305703"/>
            <a:ext cx="8136000" cy="540000"/>
          </a:xfrm>
          <a:prstGeom prst="parallelogram">
            <a:avLst/>
          </a:prstGeom>
          <a:gradFill flip="none" rotWithShape="1">
            <a:gsLst>
              <a:gs pos="40000">
                <a:schemeClr val="accent1">
                  <a:lumMod val="20000"/>
                  <a:lumOff val="80000"/>
                </a:schemeClr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  <a:effectLst>
            <a:outerShdw blurRad="381000" dist="254000" dir="2700000" sx="88000" sy="88000" algn="tl" rotWithShape="0">
              <a:schemeClr val="accent1">
                <a:lumMod val="7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r" defTabSz="457200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55C824E-6E27-68CA-DF0B-2A5262395D08}"/>
              </a:ext>
            </a:extLst>
          </p:cNvPr>
          <p:cNvSpPr/>
          <p:nvPr/>
        </p:nvSpPr>
        <p:spPr>
          <a:xfrm>
            <a:off x="2639523" y="2406426"/>
            <a:ext cx="4352992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增加</a:t>
            </a:r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1-2</a:t>
            </a: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名有成熟经验的销售人员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5642A280-3166-B6DD-15E0-2F8C39E5C2DF}"/>
              </a:ext>
            </a:extLst>
          </p:cNvPr>
          <p:cNvSpPr/>
          <p:nvPr/>
        </p:nvSpPr>
        <p:spPr>
          <a:xfrm>
            <a:off x="2639523" y="1959316"/>
            <a:ext cx="1620957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sz="1600" b="1" dirty="0">
                <a:solidFill>
                  <a:schemeClr val="accent2"/>
                </a:solidFill>
                <a:cs typeface="+mn-ea"/>
                <a:sym typeface="+mn-lt"/>
              </a:rPr>
              <a:t>提高团队战斗力</a:t>
            </a: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C2E805A8-16A2-F089-F9BD-618DA9892CAC}"/>
              </a:ext>
            </a:extLst>
          </p:cNvPr>
          <p:cNvCxnSpPr>
            <a:cxnSpLocks/>
          </p:cNvCxnSpPr>
          <p:nvPr/>
        </p:nvCxnSpPr>
        <p:spPr>
          <a:xfrm flipH="1">
            <a:off x="2719934" y="2965177"/>
            <a:ext cx="2487333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4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0595F53D-A306-0BE6-B4C6-F4825EB78025}"/>
              </a:ext>
            </a:extLst>
          </p:cNvPr>
          <p:cNvCxnSpPr>
            <a:cxnSpLocks/>
          </p:cNvCxnSpPr>
          <p:nvPr/>
        </p:nvCxnSpPr>
        <p:spPr>
          <a:xfrm flipH="1">
            <a:off x="6237171" y="3168164"/>
            <a:ext cx="4318583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accent1">
                    <a:alpha val="85000"/>
                  </a:schemeClr>
                </a:gs>
                <a:gs pos="81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平行四边形 67">
            <a:extLst>
              <a:ext uri="{FF2B5EF4-FFF2-40B4-BE49-F238E27FC236}">
                <a16:creationId xmlns:a16="http://schemas.microsoft.com/office/drawing/2014/main" id="{7E8594E8-6128-71AE-44B5-4EF957E6EE68}"/>
              </a:ext>
            </a:extLst>
          </p:cNvPr>
          <p:cNvSpPr/>
          <p:nvPr/>
        </p:nvSpPr>
        <p:spPr>
          <a:xfrm>
            <a:off x="2314293" y="3687980"/>
            <a:ext cx="7056000" cy="540000"/>
          </a:xfrm>
          <a:prstGeom prst="parallelogram">
            <a:avLst/>
          </a:prstGeom>
          <a:gradFill flip="none" rotWithShape="1">
            <a:gsLst>
              <a:gs pos="40000">
                <a:schemeClr val="accent1">
                  <a:lumMod val="20000"/>
                  <a:lumOff val="80000"/>
                </a:schemeClr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  <a:effectLst>
            <a:outerShdw blurRad="381000" dist="254000" dir="2700000" sx="88000" sy="88000" algn="tl" rotWithShape="0">
              <a:schemeClr val="accent1">
                <a:lumMod val="7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r" defTabSz="457200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B5AAAA43-A35E-B2E1-3678-4058928ED23A}"/>
              </a:ext>
            </a:extLst>
          </p:cNvPr>
          <p:cNvSpPr/>
          <p:nvPr/>
        </p:nvSpPr>
        <p:spPr>
          <a:xfrm>
            <a:off x="2639523" y="3788703"/>
            <a:ext cx="4352992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增加每周产品知识学习和销售技巧培训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80D81DE6-7A9F-EBF3-E912-F2360EE23712}"/>
              </a:ext>
            </a:extLst>
          </p:cNvPr>
          <p:cNvSpPr/>
          <p:nvPr/>
        </p:nvSpPr>
        <p:spPr>
          <a:xfrm>
            <a:off x="2639523" y="3341593"/>
            <a:ext cx="1620957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sz="1600" b="1" dirty="0">
                <a:solidFill>
                  <a:schemeClr val="accent2"/>
                </a:solidFill>
                <a:cs typeface="+mn-ea"/>
                <a:sym typeface="+mn-lt"/>
              </a:rPr>
              <a:t>提高顾问技能力</a:t>
            </a:r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06C2FB2B-44E7-2282-A770-DC20D6D0E1FE}"/>
              </a:ext>
            </a:extLst>
          </p:cNvPr>
          <p:cNvCxnSpPr>
            <a:cxnSpLocks/>
          </p:cNvCxnSpPr>
          <p:nvPr/>
        </p:nvCxnSpPr>
        <p:spPr>
          <a:xfrm flipH="1">
            <a:off x="2719934" y="4347665"/>
            <a:ext cx="2487333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4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9168E4D3-50AD-E64B-943A-AA0AF76DD9E3}"/>
              </a:ext>
            </a:extLst>
          </p:cNvPr>
          <p:cNvGrpSpPr>
            <a:grpSpLocks noChangeAspect="1"/>
          </p:cNvGrpSpPr>
          <p:nvPr/>
        </p:nvGrpSpPr>
        <p:grpSpPr>
          <a:xfrm>
            <a:off x="1502938" y="3340828"/>
            <a:ext cx="939600" cy="1080000"/>
            <a:chOff x="311492" y="3457741"/>
            <a:chExt cx="1033560" cy="1188000"/>
          </a:xfrm>
        </p:grpSpPr>
        <p:sp>
          <p:nvSpPr>
            <p:cNvPr id="87" name="Book_2" title="Icon of a book and a pencil">
              <a:extLst>
                <a:ext uri="{FF2B5EF4-FFF2-40B4-BE49-F238E27FC236}">
                  <a16:creationId xmlns:a16="http://schemas.microsoft.com/office/drawing/2014/main" id="{1203C05F-7DA2-E107-E62A-DC67672C78B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58272" y="3805280"/>
              <a:ext cx="540000" cy="492923"/>
            </a:xfrm>
            <a:custGeom>
              <a:avLst/>
              <a:gdLst>
                <a:gd name="T0" fmla="*/ 223 w 330"/>
                <a:gd name="T1" fmla="*/ 0 h 301"/>
                <a:gd name="T2" fmla="*/ 223 w 330"/>
                <a:gd name="T3" fmla="*/ 284 h 301"/>
                <a:gd name="T4" fmla="*/ 31 w 330"/>
                <a:gd name="T5" fmla="*/ 284 h 301"/>
                <a:gd name="T6" fmla="*/ 0 w 330"/>
                <a:gd name="T7" fmla="*/ 233 h 301"/>
                <a:gd name="T8" fmla="*/ 0 w 330"/>
                <a:gd name="T9" fmla="*/ 31 h 301"/>
                <a:gd name="T10" fmla="*/ 43 w 330"/>
                <a:gd name="T11" fmla="*/ 0 h 301"/>
                <a:gd name="T12" fmla="*/ 223 w 330"/>
                <a:gd name="T13" fmla="*/ 0 h 301"/>
                <a:gd name="T14" fmla="*/ 223 w 330"/>
                <a:gd name="T15" fmla="*/ 228 h 301"/>
                <a:gd name="T16" fmla="*/ 48 w 330"/>
                <a:gd name="T17" fmla="*/ 227 h 301"/>
                <a:gd name="T18" fmla="*/ 2 w 330"/>
                <a:gd name="T19" fmla="*/ 252 h 301"/>
                <a:gd name="T20" fmla="*/ 316 w 330"/>
                <a:gd name="T21" fmla="*/ 301 h 301"/>
                <a:gd name="T22" fmla="*/ 316 w 330"/>
                <a:gd name="T23" fmla="*/ 301 h 301"/>
                <a:gd name="T24" fmla="*/ 330 w 330"/>
                <a:gd name="T25" fmla="*/ 278 h 301"/>
                <a:gd name="T26" fmla="*/ 330 w 330"/>
                <a:gd name="T27" fmla="*/ 19 h 301"/>
                <a:gd name="T28" fmla="*/ 316 w 330"/>
                <a:gd name="T29" fmla="*/ 0 h 301"/>
                <a:gd name="T30" fmla="*/ 302 w 330"/>
                <a:gd name="T31" fmla="*/ 19 h 301"/>
                <a:gd name="T32" fmla="*/ 302 w 330"/>
                <a:gd name="T33" fmla="*/ 278 h 301"/>
                <a:gd name="T34" fmla="*/ 316 w 330"/>
                <a:gd name="T35" fmla="*/ 301 h 301"/>
                <a:gd name="T36" fmla="*/ 330 w 330"/>
                <a:gd name="T37" fmla="*/ 41 h 301"/>
                <a:gd name="T38" fmla="*/ 302 w 330"/>
                <a:gd name="T39" fmla="*/ 43 h 301"/>
                <a:gd name="T40" fmla="*/ 330 w 330"/>
                <a:gd name="T41" fmla="*/ 265 h 301"/>
                <a:gd name="T42" fmla="*/ 302 w 330"/>
                <a:gd name="T43" fmla="*/ 265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0" h="301">
                  <a:moveTo>
                    <a:pt x="223" y="0"/>
                  </a:moveTo>
                  <a:cubicBezTo>
                    <a:pt x="223" y="284"/>
                    <a:pt x="223" y="284"/>
                    <a:pt x="223" y="284"/>
                  </a:cubicBezTo>
                  <a:cubicBezTo>
                    <a:pt x="31" y="284"/>
                    <a:pt x="31" y="284"/>
                    <a:pt x="31" y="284"/>
                  </a:cubicBezTo>
                  <a:cubicBezTo>
                    <a:pt x="31" y="284"/>
                    <a:pt x="0" y="287"/>
                    <a:pt x="0" y="233"/>
                  </a:cubicBezTo>
                  <a:cubicBezTo>
                    <a:pt x="0" y="193"/>
                    <a:pt x="0" y="31"/>
                    <a:pt x="0" y="31"/>
                  </a:cubicBezTo>
                  <a:cubicBezTo>
                    <a:pt x="0" y="31"/>
                    <a:pt x="2" y="0"/>
                    <a:pt x="43" y="0"/>
                  </a:cubicBezTo>
                  <a:cubicBezTo>
                    <a:pt x="80" y="0"/>
                    <a:pt x="223" y="0"/>
                    <a:pt x="223" y="0"/>
                  </a:cubicBezTo>
                  <a:close/>
                  <a:moveTo>
                    <a:pt x="223" y="228"/>
                  </a:moveTo>
                  <a:cubicBezTo>
                    <a:pt x="41" y="228"/>
                    <a:pt x="48" y="227"/>
                    <a:pt x="48" y="227"/>
                  </a:cubicBezTo>
                  <a:cubicBezTo>
                    <a:pt x="48" y="227"/>
                    <a:pt x="6" y="223"/>
                    <a:pt x="2" y="252"/>
                  </a:cubicBezTo>
                  <a:moveTo>
                    <a:pt x="316" y="301"/>
                  </a:moveTo>
                  <a:cubicBezTo>
                    <a:pt x="316" y="301"/>
                    <a:pt x="316" y="301"/>
                    <a:pt x="316" y="301"/>
                  </a:cubicBezTo>
                  <a:cubicBezTo>
                    <a:pt x="330" y="278"/>
                    <a:pt x="330" y="278"/>
                    <a:pt x="330" y="278"/>
                  </a:cubicBezTo>
                  <a:cubicBezTo>
                    <a:pt x="330" y="278"/>
                    <a:pt x="330" y="278"/>
                    <a:pt x="330" y="19"/>
                  </a:cubicBezTo>
                  <a:cubicBezTo>
                    <a:pt x="330" y="19"/>
                    <a:pt x="329" y="0"/>
                    <a:pt x="316" y="0"/>
                  </a:cubicBezTo>
                  <a:cubicBezTo>
                    <a:pt x="303" y="0"/>
                    <a:pt x="302" y="19"/>
                    <a:pt x="302" y="19"/>
                  </a:cubicBezTo>
                  <a:cubicBezTo>
                    <a:pt x="302" y="19"/>
                    <a:pt x="302" y="19"/>
                    <a:pt x="302" y="278"/>
                  </a:cubicBezTo>
                  <a:cubicBezTo>
                    <a:pt x="302" y="278"/>
                    <a:pt x="302" y="278"/>
                    <a:pt x="316" y="301"/>
                  </a:cubicBezTo>
                  <a:close/>
                  <a:moveTo>
                    <a:pt x="330" y="41"/>
                  </a:moveTo>
                  <a:cubicBezTo>
                    <a:pt x="313" y="22"/>
                    <a:pt x="302" y="43"/>
                    <a:pt x="302" y="43"/>
                  </a:cubicBezTo>
                  <a:moveTo>
                    <a:pt x="330" y="265"/>
                  </a:moveTo>
                  <a:cubicBezTo>
                    <a:pt x="316" y="244"/>
                    <a:pt x="302" y="265"/>
                    <a:pt x="302" y="265"/>
                  </a:cubicBezTo>
                </a:path>
              </a:pathLst>
            </a:custGeom>
            <a:noFill/>
            <a:ln w="9525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730" dirty="0">
                <a:cs typeface="+mn-ea"/>
                <a:sym typeface="+mn-lt"/>
              </a:endParaRPr>
            </a:p>
          </p:txBody>
        </p:sp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15DE00C4-3893-4E40-3965-EB55F5389F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492" y="3457741"/>
              <a:ext cx="1033560" cy="1188000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gradFill flip="none" rotWithShape="1">
              <a:gsLst>
                <a:gs pos="64000">
                  <a:schemeClr val="accent1">
                    <a:alpha val="0"/>
                  </a:schemeClr>
                </a:gs>
                <a:gs pos="0">
                  <a:schemeClr val="accent1">
                    <a:alpha val="14000"/>
                  </a:schemeClr>
                </a:gs>
              </a:gsLst>
              <a:lin ang="2700000" scaled="1"/>
              <a:tileRect/>
            </a:gradFill>
            <a:ln w="12700">
              <a:gradFill flip="none" rotWithShape="1">
                <a:gsLst>
                  <a:gs pos="20000">
                    <a:schemeClr val="accent1">
                      <a:alpha val="0"/>
                    </a:schemeClr>
                  </a:gs>
                  <a:gs pos="49000">
                    <a:schemeClr val="accent1"/>
                  </a:gs>
                </a:gsLst>
                <a:lin ang="120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34AC2278-6253-D7E5-35B6-2AEDA4C7D824}"/>
              </a:ext>
            </a:extLst>
          </p:cNvPr>
          <p:cNvCxnSpPr>
            <a:cxnSpLocks/>
          </p:cNvCxnSpPr>
          <p:nvPr/>
        </p:nvCxnSpPr>
        <p:spPr>
          <a:xfrm flipH="1">
            <a:off x="5722219" y="4571799"/>
            <a:ext cx="4318583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accent1">
                    <a:alpha val="85000"/>
                  </a:schemeClr>
                </a:gs>
                <a:gs pos="81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平行四边形 76">
            <a:extLst>
              <a:ext uri="{FF2B5EF4-FFF2-40B4-BE49-F238E27FC236}">
                <a16:creationId xmlns:a16="http://schemas.microsoft.com/office/drawing/2014/main" id="{21925432-5DB8-976D-BD56-C94E6D8E13D0}"/>
              </a:ext>
            </a:extLst>
          </p:cNvPr>
          <p:cNvSpPr/>
          <p:nvPr/>
        </p:nvSpPr>
        <p:spPr>
          <a:xfrm>
            <a:off x="2314293" y="5058892"/>
            <a:ext cx="5976000" cy="540000"/>
          </a:xfrm>
          <a:prstGeom prst="parallelogram">
            <a:avLst/>
          </a:prstGeom>
          <a:gradFill flip="none" rotWithShape="1">
            <a:gsLst>
              <a:gs pos="40000">
                <a:schemeClr val="accent1">
                  <a:lumMod val="20000"/>
                  <a:lumOff val="80000"/>
                </a:schemeClr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  <a:effectLst>
            <a:outerShdw blurRad="381000" dist="254000" dir="2700000" sx="88000" sy="88000" algn="tl" rotWithShape="0">
              <a:schemeClr val="accent1">
                <a:lumMod val="75000"/>
                <a:alpha val="2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r" defTabSz="457200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08A403F8-78E1-CF81-3019-591BA51BC1B4}"/>
              </a:ext>
            </a:extLst>
          </p:cNvPr>
          <p:cNvSpPr/>
          <p:nvPr/>
        </p:nvSpPr>
        <p:spPr>
          <a:xfrm>
            <a:off x="2639523" y="5159615"/>
            <a:ext cx="4352992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加强客户服务标准化培训、企业文化培训</a:t>
            </a: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CDC4DC8A-C69B-DC6B-F89A-9A61834ECAB9}"/>
              </a:ext>
            </a:extLst>
          </p:cNvPr>
          <p:cNvSpPr/>
          <p:nvPr/>
        </p:nvSpPr>
        <p:spPr>
          <a:xfrm>
            <a:off x="2639523" y="4712505"/>
            <a:ext cx="1620957" cy="338554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zh-CN" altLang="en-US" sz="1600" b="1" dirty="0">
                <a:solidFill>
                  <a:schemeClr val="accent2"/>
                </a:solidFill>
                <a:cs typeface="+mn-ea"/>
                <a:sym typeface="+mn-lt"/>
              </a:rPr>
              <a:t>提高客户满意度</a:t>
            </a:r>
          </a:p>
        </p:txBody>
      </p:sp>
      <p:cxnSp>
        <p:nvCxnSpPr>
          <p:cNvPr id="80" name="直接连接符 79">
            <a:extLst>
              <a:ext uri="{FF2B5EF4-FFF2-40B4-BE49-F238E27FC236}">
                <a16:creationId xmlns:a16="http://schemas.microsoft.com/office/drawing/2014/main" id="{6C1D5A25-1365-C4F3-B73D-3D228770EAA8}"/>
              </a:ext>
            </a:extLst>
          </p:cNvPr>
          <p:cNvCxnSpPr>
            <a:cxnSpLocks/>
          </p:cNvCxnSpPr>
          <p:nvPr/>
        </p:nvCxnSpPr>
        <p:spPr>
          <a:xfrm flipH="1">
            <a:off x="2719934" y="5728402"/>
            <a:ext cx="2487333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4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>
            <a:extLst>
              <a:ext uri="{FF2B5EF4-FFF2-40B4-BE49-F238E27FC236}">
                <a16:creationId xmlns:a16="http://schemas.microsoft.com/office/drawing/2014/main" id="{51358A58-ACBD-7D1E-E2E1-45F6F85864C0}"/>
              </a:ext>
            </a:extLst>
          </p:cNvPr>
          <p:cNvCxnSpPr>
            <a:cxnSpLocks/>
          </p:cNvCxnSpPr>
          <p:nvPr/>
        </p:nvCxnSpPr>
        <p:spPr>
          <a:xfrm flipH="1">
            <a:off x="5207267" y="5975434"/>
            <a:ext cx="4318583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accent1">
                    <a:alpha val="85000"/>
                  </a:schemeClr>
                </a:gs>
                <a:gs pos="81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0D7E85D1-FD05-F9C6-60FC-6FA1FE5E3618}"/>
              </a:ext>
            </a:extLst>
          </p:cNvPr>
          <p:cNvGrpSpPr>
            <a:grpSpLocks noChangeAspect="1"/>
          </p:cNvGrpSpPr>
          <p:nvPr/>
        </p:nvGrpSpPr>
        <p:grpSpPr>
          <a:xfrm>
            <a:off x="1502938" y="4711072"/>
            <a:ext cx="939600" cy="1080000"/>
            <a:chOff x="311492" y="4808903"/>
            <a:chExt cx="1033560" cy="1188000"/>
          </a:xfrm>
        </p:grpSpPr>
        <p:sp>
          <p:nvSpPr>
            <p:cNvPr id="88" name="Ribbon2_F19B" title="Icon of a star shaped ribbon">
              <a:extLst>
                <a:ext uri="{FF2B5EF4-FFF2-40B4-BE49-F238E27FC236}">
                  <a16:creationId xmlns:a16="http://schemas.microsoft.com/office/drawing/2014/main" id="{0ABFAAAB-73BE-8175-ABBE-9558692DB8C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58272" y="5024753"/>
              <a:ext cx="540000" cy="756301"/>
            </a:xfrm>
            <a:custGeom>
              <a:avLst/>
              <a:gdLst>
                <a:gd name="T0" fmla="*/ 1621 w 2495"/>
                <a:gd name="T1" fmla="*/ 1247 h 3493"/>
                <a:gd name="T2" fmla="*/ 1247 w 2495"/>
                <a:gd name="T3" fmla="*/ 1621 h 3493"/>
                <a:gd name="T4" fmla="*/ 873 w 2495"/>
                <a:gd name="T5" fmla="*/ 1247 h 3493"/>
                <a:gd name="T6" fmla="*/ 1247 w 2495"/>
                <a:gd name="T7" fmla="*/ 873 h 3493"/>
                <a:gd name="T8" fmla="*/ 1621 w 2495"/>
                <a:gd name="T9" fmla="*/ 1247 h 3493"/>
                <a:gd name="T10" fmla="*/ 2495 w 2495"/>
                <a:gd name="T11" fmla="*/ 1247 h 3493"/>
                <a:gd name="T12" fmla="*/ 2120 w 2495"/>
                <a:gd name="T13" fmla="*/ 873 h 3493"/>
                <a:gd name="T14" fmla="*/ 2120 w 2495"/>
                <a:gd name="T15" fmla="*/ 374 h 3493"/>
                <a:gd name="T16" fmla="*/ 1621 w 2495"/>
                <a:gd name="T17" fmla="*/ 374 h 3493"/>
                <a:gd name="T18" fmla="*/ 1247 w 2495"/>
                <a:gd name="T19" fmla="*/ 0 h 3493"/>
                <a:gd name="T20" fmla="*/ 873 w 2495"/>
                <a:gd name="T21" fmla="*/ 374 h 3493"/>
                <a:gd name="T22" fmla="*/ 374 w 2495"/>
                <a:gd name="T23" fmla="*/ 374 h 3493"/>
                <a:gd name="T24" fmla="*/ 374 w 2495"/>
                <a:gd name="T25" fmla="*/ 873 h 3493"/>
                <a:gd name="T26" fmla="*/ 0 w 2495"/>
                <a:gd name="T27" fmla="*/ 1247 h 3493"/>
                <a:gd name="T28" fmla="*/ 374 w 2495"/>
                <a:gd name="T29" fmla="*/ 1621 h 3493"/>
                <a:gd name="T30" fmla="*/ 374 w 2495"/>
                <a:gd name="T31" fmla="*/ 2120 h 3493"/>
                <a:gd name="T32" fmla="*/ 873 w 2495"/>
                <a:gd name="T33" fmla="*/ 2120 h 3493"/>
                <a:gd name="T34" fmla="*/ 1247 w 2495"/>
                <a:gd name="T35" fmla="*/ 2495 h 3493"/>
                <a:gd name="T36" fmla="*/ 1621 w 2495"/>
                <a:gd name="T37" fmla="*/ 2120 h 3493"/>
                <a:gd name="T38" fmla="*/ 2120 w 2495"/>
                <a:gd name="T39" fmla="*/ 2120 h 3493"/>
                <a:gd name="T40" fmla="*/ 2120 w 2495"/>
                <a:gd name="T41" fmla="*/ 1621 h 3493"/>
                <a:gd name="T42" fmla="*/ 2495 w 2495"/>
                <a:gd name="T43" fmla="*/ 1247 h 3493"/>
                <a:gd name="T44" fmla="*/ 1247 w 2495"/>
                <a:gd name="T45" fmla="*/ 2495 h 3493"/>
                <a:gd name="T46" fmla="*/ 1497 w 2495"/>
                <a:gd name="T47" fmla="*/ 3493 h 3493"/>
                <a:gd name="T48" fmla="*/ 2245 w 2495"/>
                <a:gd name="T49" fmla="*/ 3243 h 3493"/>
                <a:gd name="T50" fmla="*/ 1964 w 2495"/>
                <a:gd name="T51" fmla="*/ 2120 h 3493"/>
                <a:gd name="T52" fmla="*/ 530 w 2495"/>
                <a:gd name="T53" fmla="*/ 2120 h 3493"/>
                <a:gd name="T54" fmla="*/ 249 w 2495"/>
                <a:gd name="T55" fmla="*/ 3243 h 3493"/>
                <a:gd name="T56" fmla="*/ 998 w 2495"/>
                <a:gd name="T57" fmla="*/ 3493 h 3493"/>
                <a:gd name="T58" fmla="*/ 1247 w 2495"/>
                <a:gd name="T59" fmla="*/ 2495 h 3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95" h="3493">
                  <a:moveTo>
                    <a:pt x="1621" y="1247"/>
                  </a:moveTo>
                  <a:cubicBezTo>
                    <a:pt x="1621" y="1454"/>
                    <a:pt x="1454" y="1621"/>
                    <a:pt x="1247" y="1621"/>
                  </a:cubicBezTo>
                  <a:cubicBezTo>
                    <a:pt x="1040" y="1621"/>
                    <a:pt x="873" y="1454"/>
                    <a:pt x="873" y="1247"/>
                  </a:cubicBezTo>
                  <a:cubicBezTo>
                    <a:pt x="873" y="1040"/>
                    <a:pt x="1040" y="873"/>
                    <a:pt x="1247" y="873"/>
                  </a:cubicBezTo>
                  <a:cubicBezTo>
                    <a:pt x="1454" y="873"/>
                    <a:pt x="1621" y="1040"/>
                    <a:pt x="1621" y="1247"/>
                  </a:cubicBezTo>
                  <a:close/>
                  <a:moveTo>
                    <a:pt x="2495" y="1247"/>
                  </a:moveTo>
                  <a:cubicBezTo>
                    <a:pt x="2120" y="873"/>
                    <a:pt x="2120" y="873"/>
                    <a:pt x="2120" y="873"/>
                  </a:cubicBezTo>
                  <a:cubicBezTo>
                    <a:pt x="2120" y="374"/>
                    <a:pt x="2120" y="374"/>
                    <a:pt x="2120" y="374"/>
                  </a:cubicBezTo>
                  <a:cubicBezTo>
                    <a:pt x="1621" y="374"/>
                    <a:pt x="1621" y="374"/>
                    <a:pt x="1621" y="374"/>
                  </a:cubicBezTo>
                  <a:cubicBezTo>
                    <a:pt x="1247" y="0"/>
                    <a:pt x="1247" y="0"/>
                    <a:pt x="1247" y="0"/>
                  </a:cubicBezTo>
                  <a:cubicBezTo>
                    <a:pt x="873" y="374"/>
                    <a:pt x="873" y="374"/>
                    <a:pt x="873" y="374"/>
                  </a:cubicBezTo>
                  <a:cubicBezTo>
                    <a:pt x="374" y="374"/>
                    <a:pt x="374" y="374"/>
                    <a:pt x="374" y="374"/>
                  </a:cubicBezTo>
                  <a:cubicBezTo>
                    <a:pt x="374" y="873"/>
                    <a:pt x="374" y="873"/>
                    <a:pt x="374" y="873"/>
                  </a:cubicBezTo>
                  <a:cubicBezTo>
                    <a:pt x="0" y="1247"/>
                    <a:pt x="0" y="1247"/>
                    <a:pt x="0" y="1247"/>
                  </a:cubicBezTo>
                  <a:cubicBezTo>
                    <a:pt x="374" y="1621"/>
                    <a:pt x="374" y="1621"/>
                    <a:pt x="374" y="1621"/>
                  </a:cubicBezTo>
                  <a:cubicBezTo>
                    <a:pt x="374" y="2120"/>
                    <a:pt x="374" y="2120"/>
                    <a:pt x="374" y="2120"/>
                  </a:cubicBezTo>
                  <a:cubicBezTo>
                    <a:pt x="873" y="2120"/>
                    <a:pt x="873" y="2120"/>
                    <a:pt x="873" y="2120"/>
                  </a:cubicBezTo>
                  <a:cubicBezTo>
                    <a:pt x="1247" y="2495"/>
                    <a:pt x="1247" y="2495"/>
                    <a:pt x="1247" y="2495"/>
                  </a:cubicBezTo>
                  <a:cubicBezTo>
                    <a:pt x="1621" y="2120"/>
                    <a:pt x="1621" y="2120"/>
                    <a:pt x="1621" y="2120"/>
                  </a:cubicBezTo>
                  <a:cubicBezTo>
                    <a:pt x="2120" y="2120"/>
                    <a:pt x="2120" y="2120"/>
                    <a:pt x="2120" y="2120"/>
                  </a:cubicBezTo>
                  <a:cubicBezTo>
                    <a:pt x="2120" y="1621"/>
                    <a:pt x="2120" y="1621"/>
                    <a:pt x="2120" y="1621"/>
                  </a:cubicBezTo>
                  <a:lnTo>
                    <a:pt x="2495" y="1247"/>
                  </a:lnTo>
                  <a:close/>
                  <a:moveTo>
                    <a:pt x="1247" y="2495"/>
                  </a:moveTo>
                  <a:cubicBezTo>
                    <a:pt x="1497" y="3493"/>
                    <a:pt x="1497" y="3493"/>
                    <a:pt x="1497" y="3493"/>
                  </a:cubicBezTo>
                  <a:cubicBezTo>
                    <a:pt x="2245" y="3243"/>
                    <a:pt x="2245" y="3243"/>
                    <a:pt x="2245" y="3243"/>
                  </a:cubicBezTo>
                  <a:cubicBezTo>
                    <a:pt x="1964" y="2120"/>
                    <a:pt x="1964" y="2120"/>
                    <a:pt x="1964" y="2120"/>
                  </a:cubicBezTo>
                  <a:moveTo>
                    <a:pt x="530" y="2120"/>
                  </a:moveTo>
                  <a:cubicBezTo>
                    <a:pt x="249" y="3243"/>
                    <a:pt x="249" y="3243"/>
                    <a:pt x="249" y="3243"/>
                  </a:cubicBezTo>
                  <a:cubicBezTo>
                    <a:pt x="998" y="3493"/>
                    <a:pt x="998" y="3493"/>
                    <a:pt x="998" y="3493"/>
                  </a:cubicBezTo>
                  <a:cubicBezTo>
                    <a:pt x="1247" y="2495"/>
                    <a:pt x="1247" y="2495"/>
                    <a:pt x="1247" y="2495"/>
                  </a:cubicBezTo>
                </a:path>
              </a:pathLst>
            </a:custGeom>
            <a:noFill/>
            <a:ln w="12700" cap="sq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730" dirty="0">
                <a:cs typeface="+mn-ea"/>
                <a:sym typeface="+mn-lt"/>
              </a:endParaRPr>
            </a:p>
          </p:txBody>
        </p:sp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id="{E4ECA2C7-34C9-D17B-4A0B-7AC51FCD3E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492" y="4808903"/>
              <a:ext cx="1033560" cy="1188000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gradFill flip="none" rotWithShape="1">
              <a:gsLst>
                <a:gs pos="64000">
                  <a:schemeClr val="accent1">
                    <a:alpha val="0"/>
                  </a:schemeClr>
                </a:gs>
                <a:gs pos="0">
                  <a:schemeClr val="accent1">
                    <a:alpha val="14000"/>
                  </a:schemeClr>
                </a:gs>
              </a:gsLst>
              <a:lin ang="2700000" scaled="0"/>
              <a:tileRect/>
            </a:gradFill>
            <a:ln w="12700">
              <a:gradFill flip="none" rotWithShape="1">
                <a:gsLst>
                  <a:gs pos="20000">
                    <a:schemeClr val="accent1">
                      <a:alpha val="0"/>
                    </a:schemeClr>
                  </a:gs>
                  <a:gs pos="49000">
                    <a:schemeClr val="accent1"/>
                  </a:gs>
                </a:gsLst>
                <a:lin ang="120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8426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组合 108">
            <a:extLst>
              <a:ext uri="{FF2B5EF4-FFF2-40B4-BE49-F238E27FC236}">
                <a16:creationId xmlns:a16="http://schemas.microsoft.com/office/drawing/2014/main" id="{F6F60A03-10FE-19EA-194A-907B8702E8BA}"/>
              </a:ext>
            </a:extLst>
          </p:cNvPr>
          <p:cNvGrpSpPr/>
          <p:nvPr/>
        </p:nvGrpSpPr>
        <p:grpSpPr>
          <a:xfrm flipH="1">
            <a:off x="3368532" y="3332017"/>
            <a:ext cx="1537120" cy="144000"/>
            <a:chOff x="8047254" y="4871427"/>
            <a:chExt cx="1537120" cy="144000"/>
          </a:xfrm>
        </p:grpSpPr>
        <p:cxnSp>
          <p:nvCxnSpPr>
            <p:cNvPr id="110" name="直接连接符 109">
              <a:extLst>
                <a:ext uri="{FF2B5EF4-FFF2-40B4-BE49-F238E27FC236}">
                  <a16:creationId xmlns:a16="http://schemas.microsoft.com/office/drawing/2014/main" id="{8FFD3A70-7B3E-7DB1-0E07-90CDBB126BE2}"/>
                </a:ext>
              </a:extLst>
            </p:cNvPr>
            <p:cNvCxnSpPr>
              <a:cxnSpLocks/>
            </p:cNvCxnSpPr>
            <p:nvPr/>
          </p:nvCxnSpPr>
          <p:spPr>
            <a:xfrm>
              <a:off x="8047254" y="4943427"/>
              <a:ext cx="1461800" cy="0"/>
            </a:xfrm>
            <a:prstGeom prst="line">
              <a:avLst/>
            </a:prstGeom>
            <a:ln w="15875">
              <a:gradFill flip="none" rotWithShape="1">
                <a:gsLst>
                  <a:gs pos="0">
                    <a:schemeClr val="accent1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18FCA493-C639-4D3C-EAB8-901C3A930153}"/>
                </a:ext>
              </a:extLst>
            </p:cNvPr>
            <p:cNvGrpSpPr/>
            <p:nvPr/>
          </p:nvGrpSpPr>
          <p:grpSpPr>
            <a:xfrm>
              <a:off x="9464374" y="4871427"/>
              <a:ext cx="120000" cy="144000"/>
              <a:chOff x="9464374" y="4871427"/>
              <a:chExt cx="120000" cy="144000"/>
            </a:xfrm>
          </p:grpSpPr>
          <p:sp>
            <p:nvSpPr>
              <p:cNvPr id="112" name="任意多边形: 形状 111">
                <a:extLst>
                  <a:ext uri="{FF2B5EF4-FFF2-40B4-BE49-F238E27FC236}">
                    <a16:creationId xmlns:a16="http://schemas.microsoft.com/office/drawing/2014/main" id="{3DCEE1A8-FB9E-4AAE-9AE8-5AE199366B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64374" y="4871427"/>
                <a:ext cx="120000" cy="144000"/>
              </a:xfrm>
              <a:custGeom>
                <a:avLst/>
                <a:gdLst>
                  <a:gd name="connsiteX0" fmla="*/ 0 w 2008628"/>
                  <a:gd name="connsiteY0" fmla="*/ 873753 h 1747506"/>
                  <a:gd name="connsiteX1" fmla="*/ 436877 w 2008628"/>
                  <a:gd name="connsiteY1" fmla="*/ 0 h 1747506"/>
                  <a:gd name="connsiteX2" fmla="*/ 1571752 w 2008628"/>
                  <a:gd name="connsiteY2" fmla="*/ 0 h 1747506"/>
                  <a:gd name="connsiteX3" fmla="*/ 2008628 w 2008628"/>
                  <a:gd name="connsiteY3" fmla="*/ 873753 h 1747506"/>
                  <a:gd name="connsiteX4" fmla="*/ 1571752 w 2008628"/>
                  <a:gd name="connsiteY4" fmla="*/ 1747506 h 1747506"/>
                  <a:gd name="connsiteX5" fmla="*/ 436877 w 2008628"/>
                  <a:gd name="connsiteY5" fmla="*/ 1747506 h 1747506"/>
                  <a:gd name="connsiteX6" fmla="*/ 0 w 2008628"/>
                  <a:gd name="connsiteY6" fmla="*/ 873753 h 174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8628" h="1747506">
                    <a:moveTo>
                      <a:pt x="1004314" y="0"/>
                    </a:moveTo>
                    <a:lnTo>
                      <a:pt x="2008627" y="380083"/>
                    </a:lnTo>
                    <a:lnTo>
                      <a:pt x="2008627" y="1367424"/>
                    </a:lnTo>
                    <a:lnTo>
                      <a:pt x="1004314" y="1747506"/>
                    </a:lnTo>
                    <a:lnTo>
                      <a:pt x="1" y="1367424"/>
                    </a:lnTo>
                    <a:lnTo>
                      <a:pt x="1" y="380083"/>
                    </a:lnTo>
                    <a:lnTo>
                      <a:pt x="100431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accent3">
                      <a:lumMod val="6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3" name="任意多边形: 形状 112">
                <a:extLst>
                  <a:ext uri="{FF2B5EF4-FFF2-40B4-BE49-F238E27FC236}">
                    <a16:creationId xmlns:a16="http://schemas.microsoft.com/office/drawing/2014/main" id="{A9D07661-7D70-B396-8FD9-B4DB1AD2D9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94674" y="4907427"/>
                <a:ext cx="59400" cy="72000"/>
              </a:xfrm>
              <a:custGeom>
                <a:avLst/>
                <a:gdLst>
                  <a:gd name="connsiteX0" fmla="*/ 0 w 2008628"/>
                  <a:gd name="connsiteY0" fmla="*/ 873753 h 1747506"/>
                  <a:gd name="connsiteX1" fmla="*/ 436877 w 2008628"/>
                  <a:gd name="connsiteY1" fmla="*/ 0 h 1747506"/>
                  <a:gd name="connsiteX2" fmla="*/ 1571752 w 2008628"/>
                  <a:gd name="connsiteY2" fmla="*/ 0 h 1747506"/>
                  <a:gd name="connsiteX3" fmla="*/ 2008628 w 2008628"/>
                  <a:gd name="connsiteY3" fmla="*/ 873753 h 1747506"/>
                  <a:gd name="connsiteX4" fmla="*/ 1571752 w 2008628"/>
                  <a:gd name="connsiteY4" fmla="*/ 1747506 h 1747506"/>
                  <a:gd name="connsiteX5" fmla="*/ 436877 w 2008628"/>
                  <a:gd name="connsiteY5" fmla="*/ 1747506 h 1747506"/>
                  <a:gd name="connsiteX6" fmla="*/ 0 w 2008628"/>
                  <a:gd name="connsiteY6" fmla="*/ 873753 h 174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8628" h="1747506">
                    <a:moveTo>
                      <a:pt x="1004314" y="0"/>
                    </a:moveTo>
                    <a:lnTo>
                      <a:pt x="2008627" y="380083"/>
                    </a:lnTo>
                    <a:lnTo>
                      <a:pt x="2008627" y="1367424"/>
                    </a:lnTo>
                    <a:lnTo>
                      <a:pt x="1004314" y="1747506"/>
                    </a:lnTo>
                    <a:lnTo>
                      <a:pt x="1" y="1367424"/>
                    </a:lnTo>
                    <a:lnTo>
                      <a:pt x="1" y="380083"/>
                    </a:lnTo>
                    <a:lnTo>
                      <a:pt x="1004314" y="0"/>
                    </a:lnTo>
                    <a:close/>
                  </a:path>
                </a:pathLst>
              </a:custGeom>
              <a:gradFill>
                <a:gsLst>
                  <a:gs pos="88000">
                    <a:schemeClr val="accent2">
                      <a:lumMod val="88000"/>
                    </a:schemeClr>
                  </a:gs>
                  <a:gs pos="12000">
                    <a:schemeClr val="accent1">
                      <a:alpha val="88000"/>
                      <a:lumMod val="88000"/>
                      <a:lumOff val="12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accent3">
                      <a:lumMod val="6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14" name="组合 113">
            <a:extLst>
              <a:ext uri="{FF2B5EF4-FFF2-40B4-BE49-F238E27FC236}">
                <a16:creationId xmlns:a16="http://schemas.microsoft.com/office/drawing/2014/main" id="{71A92FAB-AFD2-9B7F-E7E3-2D45F4010F6A}"/>
              </a:ext>
            </a:extLst>
          </p:cNvPr>
          <p:cNvGrpSpPr/>
          <p:nvPr/>
        </p:nvGrpSpPr>
        <p:grpSpPr>
          <a:xfrm flipH="1">
            <a:off x="3368532" y="4409815"/>
            <a:ext cx="1537120" cy="144000"/>
            <a:chOff x="8047254" y="4871427"/>
            <a:chExt cx="1537120" cy="144000"/>
          </a:xfrm>
        </p:grpSpPr>
        <p:cxnSp>
          <p:nvCxnSpPr>
            <p:cNvPr id="115" name="直接连接符 114">
              <a:extLst>
                <a:ext uri="{FF2B5EF4-FFF2-40B4-BE49-F238E27FC236}">
                  <a16:creationId xmlns:a16="http://schemas.microsoft.com/office/drawing/2014/main" id="{A4F781E7-0866-466F-7EFB-1DF78A155550}"/>
                </a:ext>
              </a:extLst>
            </p:cNvPr>
            <p:cNvCxnSpPr>
              <a:cxnSpLocks/>
            </p:cNvCxnSpPr>
            <p:nvPr/>
          </p:nvCxnSpPr>
          <p:spPr>
            <a:xfrm>
              <a:off x="8047254" y="4943427"/>
              <a:ext cx="1461800" cy="0"/>
            </a:xfrm>
            <a:prstGeom prst="line">
              <a:avLst/>
            </a:prstGeom>
            <a:ln w="15875">
              <a:gradFill flip="none" rotWithShape="1">
                <a:gsLst>
                  <a:gs pos="0">
                    <a:schemeClr val="accent1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6" name="组合 115">
              <a:extLst>
                <a:ext uri="{FF2B5EF4-FFF2-40B4-BE49-F238E27FC236}">
                  <a16:creationId xmlns:a16="http://schemas.microsoft.com/office/drawing/2014/main" id="{26C63CC4-5C48-6DB1-E81F-5E821BB17DF4}"/>
                </a:ext>
              </a:extLst>
            </p:cNvPr>
            <p:cNvGrpSpPr/>
            <p:nvPr/>
          </p:nvGrpSpPr>
          <p:grpSpPr>
            <a:xfrm>
              <a:off x="9464374" y="4871427"/>
              <a:ext cx="120000" cy="144000"/>
              <a:chOff x="9464374" y="4871427"/>
              <a:chExt cx="120000" cy="144000"/>
            </a:xfrm>
          </p:grpSpPr>
          <p:sp>
            <p:nvSpPr>
              <p:cNvPr id="117" name="任意多边形: 形状 116">
                <a:extLst>
                  <a:ext uri="{FF2B5EF4-FFF2-40B4-BE49-F238E27FC236}">
                    <a16:creationId xmlns:a16="http://schemas.microsoft.com/office/drawing/2014/main" id="{05B602E4-6401-AE17-FECF-930A530F11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64374" y="4871427"/>
                <a:ext cx="120000" cy="144000"/>
              </a:xfrm>
              <a:custGeom>
                <a:avLst/>
                <a:gdLst>
                  <a:gd name="connsiteX0" fmla="*/ 0 w 2008628"/>
                  <a:gd name="connsiteY0" fmla="*/ 873753 h 1747506"/>
                  <a:gd name="connsiteX1" fmla="*/ 436877 w 2008628"/>
                  <a:gd name="connsiteY1" fmla="*/ 0 h 1747506"/>
                  <a:gd name="connsiteX2" fmla="*/ 1571752 w 2008628"/>
                  <a:gd name="connsiteY2" fmla="*/ 0 h 1747506"/>
                  <a:gd name="connsiteX3" fmla="*/ 2008628 w 2008628"/>
                  <a:gd name="connsiteY3" fmla="*/ 873753 h 1747506"/>
                  <a:gd name="connsiteX4" fmla="*/ 1571752 w 2008628"/>
                  <a:gd name="connsiteY4" fmla="*/ 1747506 h 1747506"/>
                  <a:gd name="connsiteX5" fmla="*/ 436877 w 2008628"/>
                  <a:gd name="connsiteY5" fmla="*/ 1747506 h 1747506"/>
                  <a:gd name="connsiteX6" fmla="*/ 0 w 2008628"/>
                  <a:gd name="connsiteY6" fmla="*/ 873753 h 174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8628" h="1747506">
                    <a:moveTo>
                      <a:pt x="1004314" y="0"/>
                    </a:moveTo>
                    <a:lnTo>
                      <a:pt x="2008627" y="380083"/>
                    </a:lnTo>
                    <a:lnTo>
                      <a:pt x="2008627" y="1367424"/>
                    </a:lnTo>
                    <a:lnTo>
                      <a:pt x="1004314" y="1747506"/>
                    </a:lnTo>
                    <a:lnTo>
                      <a:pt x="1" y="1367424"/>
                    </a:lnTo>
                    <a:lnTo>
                      <a:pt x="1" y="380083"/>
                    </a:lnTo>
                    <a:lnTo>
                      <a:pt x="100431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accent3">
                      <a:lumMod val="6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8" name="任意多边形: 形状 117">
                <a:extLst>
                  <a:ext uri="{FF2B5EF4-FFF2-40B4-BE49-F238E27FC236}">
                    <a16:creationId xmlns:a16="http://schemas.microsoft.com/office/drawing/2014/main" id="{E7CC90F2-EE22-4E09-6C31-91E6AE2659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94674" y="4907427"/>
                <a:ext cx="59400" cy="72000"/>
              </a:xfrm>
              <a:custGeom>
                <a:avLst/>
                <a:gdLst>
                  <a:gd name="connsiteX0" fmla="*/ 0 w 2008628"/>
                  <a:gd name="connsiteY0" fmla="*/ 873753 h 1747506"/>
                  <a:gd name="connsiteX1" fmla="*/ 436877 w 2008628"/>
                  <a:gd name="connsiteY1" fmla="*/ 0 h 1747506"/>
                  <a:gd name="connsiteX2" fmla="*/ 1571752 w 2008628"/>
                  <a:gd name="connsiteY2" fmla="*/ 0 h 1747506"/>
                  <a:gd name="connsiteX3" fmla="*/ 2008628 w 2008628"/>
                  <a:gd name="connsiteY3" fmla="*/ 873753 h 1747506"/>
                  <a:gd name="connsiteX4" fmla="*/ 1571752 w 2008628"/>
                  <a:gd name="connsiteY4" fmla="*/ 1747506 h 1747506"/>
                  <a:gd name="connsiteX5" fmla="*/ 436877 w 2008628"/>
                  <a:gd name="connsiteY5" fmla="*/ 1747506 h 1747506"/>
                  <a:gd name="connsiteX6" fmla="*/ 0 w 2008628"/>
                  <a:gd name="connsiteY6" fmla="*/ 873753 h 174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8628" h="1747506">
                    <a:moveTo>
                      <a:pt x="1004314" y="0"/>
                    </a:moveTo>
                    <a:lnTo>
                      <a:pt x="2008627" y="380083"/>
                    </a:lnTo>
                    <a:lnTo>
                      <a:pt x="2008627" y="1367424"/>
                    </a:lnTo>
                    <a:lnTo>
                      <a:pt x="1004314" y="1747506"/>
                    </a:lnTo>
                    <a:lnTo>
                      <a:pt x="1" y="1367424"/>
                    </a:lnTo>
                    <a:lnTo>
                      <a:pt x="1" y="380083"/>
                    </a:lnTo>
                    <a:lnTo>
                      <a:pt x="1004314" y="0"/>
                    </a:lnTo>
                    <a:close/>
                  </a:path>
                </a:pathLst>
              </a:custGeom>
              <a:gradFill>
                <a:gsLst>
                  <a:gs pos="88000">
                    <a:schemeClr val="accent2">
                      <a:lumMod val="88000"/>
                    </a:schemeClr>
                  </a:gs>
                  <a:gs pos="12000">
                    <a:schemeClr val="accent1">
                      <a:alpha val="88000"/>
                      <a:lumMod val="88000"/>
                      <a:lumOff val="12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accent3">
                      <a:lumMod val="6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19" name="组合 118">
            <a:extLst>
              <a:ext uri="{FF2B5EF4-FFF2-40B4-BE49-F238E27FC236}">
                <a16:creationId xmlns:a16="http://schemas.microsoft.com/office/drawing/2014/main" id="{20D403D4-887D-AC28-B68F-9E8C88FB6D26}"/>
              </a:ext>
            </a:extLst>
          </p:cNvPr>
          <p:cNvGrpSpPr/>
          <p:nvPr/>
        </p:nvGrpSpPr>
        <p:grpSpPr>
          <a:xfrm flipH="1">
            <a:off x="3012927" y="3870916"/>
            <a:ext cx="1537120" cy="144000"/>
            <a:chOff x="8047254" y="4871427"/>
            <a:chExt cx="1537120" cy="144000"/>
          </a:xfrm>
        </p:grpSpPr>
        <p:cxnSp>
          <p:nvCxnSpPr>
            <p:cNvPr id="120" name="直接连接符 119">
              <a:extLst>
                <a:ext uri="{FF2B5EF4-FFF2-40B4-BE49-F238E27FC236}">
                  <a16:creationId xmlns:a16="http://schemas.microsoft.com/office/drawing/2014/main" id="{19E5D697-E4B0-FC99-A4A0-F04ABE8D09FE}"/>
                </a:ext>
              </a:extLst>
            </p:cNvPr>
            <p:cNvCxnSpPr>
              <a:cxnSpLocks/>
            </p:cNvCxnSpPr>
            <p:nvPr/>
          </p:nvCxnSpPr>
          <p:spPr>
            <a:xfrm>
              <a:off x="8047254" y="4943427"/>
              <a:ext cx="1461800" cy="0"/>
            </a:xfrm>
            <a:prstGeom prst="line">
              <a:avLst/>
            </a:prstGeom>
            <a:ln w="15875">
              <a:gradFill flip="none" rotWithShape="1">
                <a:gsLst>
                  <a:gs pos="0">
                    <a:schemeClr val="accent1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9EA89814-E97C-50E7-F928-007537688EBD}"/>
                </a:ext>
              </a:extLst>
            </p:cNvPr>
            <p:cNvGrpSpPr/>
            <p:nvPr/>
          </p:nvGrpSpPr>
          <p:grpSpPr>
            <a:xfrm>
              <a:off x="9464374" y="4871427"/>
              <a:ext cx="120000" cy="144000"/>
              <a:chOff x="9464374" y="4871427"/>
              <a:chExt cx="120000" cy="144000"/>
            </a:xfrm>
          </p:grpSpPr>
          <p:sp>
            <p:nvSpPr>
              <p:cNvPr id="122" name="任意多边形: 形状 121">
                <a:extLst>
                  <a:ext uri="{FF2B5EF4-FFF2-40B4-BE49-F238E27FC236}">
                    <a16:creationId xmlns:a16="http://schemas.microsoft.com/office/drawing/2014/main" id="{5E939943-C102-20E3-48FC-74419062E2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64374" y="4871427"/>
                <a:ext cx="120000" cy="144000"/>
              </a:xfrm>
              <a:custGeom>
                <a:avLst/>
                <a:gdLst>
                  <a:gd name="connsiteX0" fmla="*/ 0 w 2008628"/>
                  <a:gd name="connsiteY0" fmla="*/ 873753 h 1747506"/>
                  <a:gd name="connsiteX1" fmla="*/ 436877 w 2008628"/>
                  <a:gd name="connsiteY1" fmla="*/ 0 h 1747506"/>
                  <a:gd name="connsiteX2" fmla="*/ 1571752 w 2008628"/>
                  <a:gd name="connsiteY2" fmla="*/ 0 h 1747506"/>
                  <a:gd name="connsiteX3" fmla="*/ 2008628 w 2008628"/>
                  <a:gd name="connsiteY3" fmla="*/ 873753 h 1747506"/>
                  <a:gd name="connsiteX4" fmla="*/ 1571752 w 2008628"/>
                  <a:gd name="connsiteY4" fmla="*/ 1747506 h 1747506"/>
                  <a:gd name="connsiteX5" fmla="*/ 436877 w 2008628"/>
                  <a:gd name="connsiteY5" fmla="*/ 1747506 h 1747506"/>
                  <a:gd name="connsiteX6" fmla="*/ 0 w 2008628"/>
                  <a:gd name="connsiteY6" fmla="*/ 873753 h 174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8628" h="1747506">
                    <a:moveTo>
                      <a:pt x="1004314" y="0"/>
                    </a:moveTo>
                    <a:lnTo>
                      <a:pt x="2008627" y="380083"/>
                    </a:lnTo>
                    <a:lnTo>
                      <a:pt x="2008627" y="1367424"/>
                    </a:lnTo>
                    <a:lnTo>
                      <a:pt x="1004314" y="1747506"/>
                    </a:lnTo>
                    <a:lnTo>
                      <a:pt x="1" y="1367424"/>
                    </a:lnTo>
                    <a:lnTo>
                      <a:pt x="1" y="380083"/>
                    </a:lnTo>
                    <a:lnTo>
                      <a:pt x="100431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accent3">
                      <a:lumMod val="6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3" name="任意多边形: 形状 122">
                <a:extLst>
                  <a:ext uri="{FF2B5EF4-FFF2-40B4-BE49-F238E27FC236}">
                    <a16:creationId xmlns:a16="http://schemas.microsoft.com/office/drawing/2014/main" id="{36422FD0-3F01-D74A-1761-C11BA2E07F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94674" y="4907427"/>
                <a:ext cx="59400" cy="72000"/>
              </a:xfrm>
              <a:custGeom>
                <a:avLst/>
                <a:gdLst>
                  <a:gd name="connsiteX0" fmla="*/ 0 w 2008628"/>
                  <a:gd name="connsiteY0" fmla="*/ 873753 h 1747506"/>
                  <a:gd name="connsiteX1" fmla="*/ 436877 w 2008628"/>
                  <a:gd name="connsiteY1" fmla="*/ 0 h 1747506"/>
                  <a:gd name="connsiteX2" fmla="*/ 1571752 w 2008628"/>
                  <a:gd name="connsiteY2" fmla="*/ 0 h 1747506"/>
                  <a:gd name="connsiteX3" fmla="*/ 2008628 w 2008628"/>
                  <a:gd name="connsiteY3" fmla="*/ 873753 h 1747506"/>
                  <a:gd name="connsiteX4" fmla="*/ 1571752 w 2008628"/>
                  <a:gd name="connsiteY4" fmla="*/ 1747506 h 1747506"/>
                  <a:gd name="connsiteX5" fmla="*/ 436877 w 2008628"/>
                  <a:gd name="connsiteY5" fmla="*/ 1747506 h 1747506"/>
                  <a:gd name="connsiteX6" fmla="*/ 0 w 2008628"/>
                  <a:gd name="connsiteY6" fmla="*/ 873753 h 174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8628" h="1747506">
                    <a:moveTo>
                      <a:pt x="1004314" y="0"/>
                    </a:moveTo>
                    <a:lnTo>
                      <a:pt x="2008627" y="380083"/>
                    </a:lnTo>
                    <a:lnTo>
                      <a:pt x="2008627" y="1367424"/>
                    </a:lnTo>
                    <a:lnTo>
                      <a:pt x="1004314" y="1747506"/>
                    </a:lnTo>
                    <a:lnTo>
                      <a:pt x="1" y="1367424"/>
                    </a:lnTo>
                    <a:lnTo>
                      <a:pt x="1" y="380083"/>
                    </a:lnTo>
                    <a:lnTo>
                      <a:pt x="1004314" y="0"/>
                    </a:lnTo>
                    <a:close/>
                  </a:path>
                </a:pathLst>
              </a:custGeom>
              <a:gradFill>
                <a:gsLst>
                  <a:gs pos="88000">
                    <a:schemeClr val="accent2">
                      <a:lumMod val="88000"/>
                    </a:schemeClr>
                  </a:gs>
                  <a:gs pos="12000">
                    <a:schemeClr val="accent1">
                      <a:alpha val="88000"/>
                      <a:lumMod val="88000"/>
                      <a:lumOff val="12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accent3">
                      <a:lumMod val="6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7696B24C-6133-8DD2-CB14-6B24B6E5E22E}"/>
              </a:ext>
            </a:extLst>
          </p:cNvPr>
          <p:cNvSpPr txBox="1">
            <a:spLocks/>
          </p:cNvSpPr>
          <p:nvPr/>
        </p:nvSpPr>
        <p:spPr>
          <a:xfrm>
            <a:off x="1295925" y="568614"/>
            <a:ext cx="2372307" cy="49795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r>
              <a:rPr lang="zh-CN" altLang="en-US" b="1" dirty="0">
                <a:latin typeface="+mj-ea"/>
                <a:ea typeface="+mj-ea"/>
                <a:cs typeface="+mn-ea"/>
                <a:sym typeface="+mn-lt"/>
              </a:rPr>
              <a:t>团队建设</a:t>
            </a:r>
            <a:endParaRPr lang="en-US" altLang="zh-CN" b="1" dirty="0"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BA28514F-52DB-A225-6918-970EB5BAC2D7}"/>
              </a:ext>
            </a:extLst>
          </p:cNvPr>
          <p:cNvSpPr txBox="1">
            <a:spLocks/>
          </p:cNvSpPr>
          <p:nvPr/>
        </p:nvSpPr>
        <p:spPr>
          <a:xfrm>
            <a:off x="726546" y="560567"/>
            <a:ext cx="569380" cy="514051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b="1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pPr algn="ctr"/>
            <a:r>
              <a:rPr lang="en-US" altLang="zh-CN" dirty="0">
                <a:latin typeface="+mj-ea"/>
                <a:ea typeface="+mj-ea"/>
                <a:cs typeface="+mn-ea"/>
                <a:sym typeface="+mn-lt"/>
              </a:rPr>
              <a:t>03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E191CEE-AC57-501C-694C-4E163F4B19E8}"/>
              </a:ext>
            </a:extLst>
          </p:cNvPr>
          <p:cNvSpPr txBox="1"/>
          <p:nvPr/>
        </p:nvSpPr>
        <p:spPr>
          <a:xfrm>
            <a:off x="1308597" y="1329405"/>
            <a:ext cx="2946115" cy="338554"/>
          </a:xfrm>
          <a:prstGeom prst="rect">
            <a:avLst/>
          </a:prstGeom>
          <a:noFill/>
          <a:effectLst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 spc="300" dirty="0">
                <a:solidFill>
                  <a:schemeClr val="accent2"/>
                </a:solidFill>
                <a:effectLst/>
                <a:latin typeface="+mj-ea"/>
                <a:ea typeface="+mj-ea"/>
                <a:cs typeface="+mn-ea"/>
                <a:sym typeface="+mn-lt"/>
              </a:rPr>
              <a:t>销售顾问“三项加强”</a:t>
            </a:r>
          </a:p>
        </p:txBody>
      </p: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BF5E231A-D412-5763-542B-2E4D8F40BD1F}"/>
              </a:ext>
            </a:extLst>
          </p:cNvPr>
          <p:cNvGrpSpPr/>
          <p:nvPr/>
        </p:nvGrpSpPr>
        <p:grpSpPr>
          <a:xfrm>
            <a:off x="7431734" y="2653142"/>
            <a:ext cx="1537120" cy="144000"/>
            <a:chOff x="8047254" y="4871427"/>
            <a:chExt cx="1537120" cy="144000"/>
          </a:xfrm>
        </p:grpSpPr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D2A244F8-5221-BF7D-913E-B08F371AA507}"/>
                </a:ext>
              </a:extLst>
            </p:cNvPr>
            <p:cNvCxnSpPr>
              <a:cxnSpLocks/>
            </p:cNvCxnSpPr>
            <p:nvPr/>
          </p:nvCxnSpPr>
          <p:spPr>
            <a:xfrm>
              <a:off x="8047254" y="4943427"/>
              <a:ext cx="1440000" cy="0"/>
            </a:xfrm>
            <a:prstGeom prst="line">
              <a:avLst/>
            </a:prstGeom>
            <a:ln w="15875">
              <a:gradFill flip="none" rotWithShape="1">
                <a:gsLst>
                  <a:gs pos="0">
                    <a:schemeClr val="accent1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C97EBBEF-4031-807B-1D2F-93ABB702B312}"/>
                </a:ext>
              </a:extLst>
            </p:cNvPr>
            <p:cNvGrpSpPr/>
            <p:nvPr/>
          </p:nvGrpSpPr>
          <p:grpSpPr>
            <a:xfrm>
              <a:off x="9464374" y="4871427"/>
              <a:ext cx="120000" cy="144000"/>
              <a:chOff x="9464374" y="4871427"/>
              <a:chExt cx="120000" cy="144000"/>
            </a:xfrm>
          </p:grpSpPr>
          <p:sp>
            <p:nvSpPr>
              <p:cNvPr id="91" name="任意多边形: 形状 90">
                <a:extLst>
                  <a:ext uri="{FF2B5EF4-FFF2-40B4-BE49-F238E27FC236}">
                    <a16:creationId xmlns:a16="http://schemas.microsoft.com/office/drawing/2014/main" id="{D6D4CB6F-4E03-815A-AC58-EACA486929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64374" y="4871427"/>
                <a:ext cx="120000" cy="144000"/>
              </a:xfrm>
              <a:custGeom>
                <a:avLst/>
                <a:gdLst>
                  <a:gd name="connsiteX0" fmla="*/ 0 w 2008628"/>
                  <a:gd name="connsiteY0" fmla="*/ 873753 h 1747506"/>
                  <a:gd name="connsiteX1" fmla="*/ 436877 w 2008628"/>
                  <a:gd name="connsiteY1" fmla="*/ 0 h 1747506"/>
                  <a:gd name="connsiteX2" fmla="*/ 1571752 w 2008628"/>
                  <a:gd name="connsiteY2" fmla="*/ 0 h 1747506"/>
                  <a:gd name="connsiteX3" fmla="*/ 2008628 w 2008628"/>
                  <a:gd name="connsiteY3" fmla="*/ 873753 h 1747506"/>
                  <a:gd name="connsiteX4" fmla="*/ 1571752 w 2008628"/>
                  <a:gd name="connsiteY4" fmla="*/ 1747506 h 1747506"/>
                  <a:gd name="connsiteX5" fmla="*/ 436877 w 2008628"/>
                  <a:gd name="connsiteY5" fmla="*/ 1747506 h 1747506"/>
                  <a:gd name="connsiteX6" fmla="*/ 0 w 2008628"/>
                  <a:gd name="connsiteY6" fmla="*/ 873753 h 174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8628" h="1747506">
                    <a:moveTo>
                      <a:pt x="1004314" y="0"/>
                    </a:moveTo>
                    <a:lnTo>
                      <a:pt x="2008627" y="380083"/>
                    </a:lnTo>
                    <a:lnTo>
                      <a:pt x="2008627" y="1367424"/>
                    </a:lnTo>
                    <a:lnTo>
                      <a:pt x="1004314" y="1747506"/>
                    </a:lnTo>
                    <a:lnTo>
                      <a:pt x="1" y="1367424"/>
                    </a:lnTo>
                    <a:lnTo>
                      <a:pt x="1" y="380083"/>
                    </a:lnTo>
                    <a:lnTo>
                      <a:pt x="100431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accent3">
                      <a:lumMod val="6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2" name="任意多边形: 形状 91">
                <a:extLst>
                  <a:ext uri="{FF2B5EF4-FFF2-40B4-BE49-F238E27FC236}">
                    <a16:creationId xmlns:a16="http://schemas.microsoft.com/office/drawing/2014/main" id="{8D25EB6C-E786-E696-B578-3E54486B53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94674" y="4907427"/>
                <a:ext cx="59400" cy="72000"/>
              </a:xfrm>
              <a:custGeom>
                <a:avLst/>
                <a:gdLst>
                  <a:gd name="connsiteX0" fmla="*/ 0 w 2008628"/>
                  <a:gd name="connsiteY0" fmla="*/ 873753 h 1747506"/>
                  <a:gd name="connsiteX1" fmla="*/ 436877 w 2008628"/>
                  <a:gd name="connsiteY1" fmla="*/ 0 h 1747506"/>
                  <a:gd name="connsiteX2" fmla="*/ 1571752 w 2008628"/>
                  <a:gd name="connsiteY2" fmla="*/ 0 h 1747506"/>
                  <a:gd name="connsiteX3" fmla="*/ 2008628 w 2008628"/>
                  <a:gd name="connsiteY3" fmla="*/ 873753 h 1747506"/>
                  <a:gd name="connsiteX4" fmla="*/ 1571752 w 2008628"/>
                  <a:gd name="connsiteY4" fmla="*/ 1747506 h 1747506"/>
                  <a:gd name="connsiteX5" fmla="*/ 436877 w 2008628"/>
                  <a:gd name="connsiteY5" fmla="*/ 1747506 h 1747506"/>
                  <a:gd name="connsiteX6" fmla="*/ 0 w 2008628"/>
                  <a:gd name="connsiteY6" fmla="*/ 873753 h 174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8628" h="1747506">
                    <a:moveTo>
                      <a:pt x="1004314" y="0"/>
                    </a:moveTo>
                    <a:lnTo>
                      <a:pt x="2008627" y="380083"/>
                    </a:lnTo>
                    <a:lnTo>
                      <a:pt x="2008627" y="1367424"/>
                    </a:lnTo>
                    <a:lnTo>
                      <a:pt x="1004314" y="1747506"/>
                    </a:lnTo>
                    <a:lnTo>
                      <a:pt x="1" y="1367424"/>
                    </a:lnTo>
                    <a:lnTo>
                      <a:pt x="1" y="380083"/>
                    </a:lnTo>
                    <a:lnTo>
                      <a:pt x="1004314" y="0"/>
                    </a:lnTo>
                    <a:close/>
                  </a:path>
                </a:pathLst>
              </a:custGeom>
              <a:gradFill>
                <a:gsLst>
                  <a:gs pos="88000">
                    <a:schemeClr val="accent2">
                      <a:lumMod val="88000"/>
                    </a:schemeClr>
                  </a:gs>
                  <a:gs pos="12000">
                    <a:schemeClr val="accent1">
                      <a:alpha val="88000"/>
                      <a:lumMod val="88000"/>
                      <a:lumOff val="12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accent3">
                      <a:lumMod val="6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B26A5F24-5225-6060-36C2-3F319E52127B}"/>
              </a:ext>
            </a:extLst>
          </p:cNvPr>
          <p:cNvGrpSpPr/>
          <p:nvPr/>
        </p:nvGrpSpPr>
        <p:grpSpPr>
          <a:xfrm>
            <a:off x="7431734" y="4002274"/>
            <a:ext cx="1537120" cy="144000"/>
            <a:chOff x="8047254" y="4871427"/>
            <a:chExt cx="1537120" cy="144000"/>
          </a:xfrm>
        </p:grpSpPr>
        <p:cxnSp>
          <p:nvCxnSpPr>
            <p:cNvPr id="100" name="直接连接符 99">
              <a:extLst>
                <a:ext uri="{FF2B5EF4-FFF2-40B4-BE49-F238E27FC236}">
                  <a16:creationId xmlns:a16="http://schemas.microsoft.com/office/drawing/2014/main" id="{B8667882-8C2D-D49B-71DD-78DC2948F1C9}"/>
                </a:ext>
              </a:extLst>
            </p:cNvPr>
            <p:cNvCxnSpPr>
              <a:cxnSpLocks/>
            </p:cNvCxnSpPr>
            <p:nvPr/>
          </p:nvCxnSpPr>
          <p:spPr>
            <a:xfrm>
              <a:off x="8047254" y="4943427"/>
              <a:ext cx="1461800" cy="0"/>
            </a:xfrm>
            <a:prstGeom prst="line">
              <a:avLst/>
            </a:prstGeom>
            <a:ln w="15875">
              <a:gradFill flip="none" rotWithShape="1">
                <a:gsLst>
                  <a:gs pos="0">
                    <a:schemeClr val="accent1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B7177943-4D39-5BA4-8AE1-69C821062E9D}"/>
                </a:ext>
              </a:extLst>
            </p:cNvPr>
            <p:cNvGrpSpPr/>
            <p:nvPr/>
          </p:nvGrpSpPr>
          <p:grpSpPr>
            <a:xfrm>
              <a:off x="9464374" y="4871427"/>
              <a:ext cx="120000" cy="144000"/>
              <a:chOff x="9464374" y="4871427"/>
              <a:chExt cx="120000" cy="144000"/>
            </a:xfrm>
          </p:grpSpPr>
          <p:sp>
            <p:nvSpPr>
              <p:cNvPr id="102" name="任意多边形: 形状 101">
                <a:extLst>
                  <a:ext uri="{FF2B5EF4-FFF2-40B4-BE49-F238E27FC236}">
                    <a16:creationId xmlns:a16="http://schemas.microsoft.com/office/drawing/2014/main" id="{6F72066C-7962-9DBF-18EA-AE09DEF0FE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64374" y="4871427"/>
                <a:ext cx="120000" cy="144000"/>
              </a:xfrm>
              <a:custGeom>
                <a:avLst/>
                <a:gdLst>
                  <a:gd name="connsiteX0" fmla="*/ 0 w 2008628"/>
                  <a:gd name="connsiteY0" fmla="*/ 873753 h 1747506"/>
                  <a:gd name="connsiteX1" fmla="*/ 436877 w 2008628"/>
                  <a:gd name="connsiteY1" fmla="*/ 0 h 1747506"/>
                  <a:gd name="connsiteX2" fmla="*/ 1571752 w 2008628"/>
                  <a:gd name="connsiteY2" fmla="*/ 0 h 1747506"/>
                  <a:gd name="connsiteX3" fmla="*/ 2008628 w 2008628"/>
                  <a:gd name="connsiteY3" fmla="*/ 873753 h 1747506"/>
                  <a:gd name="connsiteX4" fmla="*/ 1571752 w 2008628"/>
                  <a:gd name="connsiteY4" fmla="*/ 1747506 h 1747506"/>
                  <a:gd name="connsiteX5" fmla="*/ 436877 w 2008628"/>
                  <a:gd name="connsiteY5" fmla="*/ 1747506 h 1747506"/>
                  <a:gd name="connsiteX6" fmla="*/ 0 w 2008628"/>
                  <a:gd name="connsiteY6" fmla="*/ 873753 h 174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8628" h="1747506">
                    <a:moveTo>
                      <a:pt x="1004314" y="0"/>
                    </a:moveTo>
                    <a:lnTo>
                      <a:pt x="2008627" y="380083"/>
                    </a:lnTo>
                    <a:lnTo>
                      <a:pt x="2008627" y="1367424"/>
                    </a:lnTo>
                    <a:lnTo>
                      <a:pt x="1004314" y="1747506"/>
                    </a:lnTo>
                    <a:lnTo>
                      <a:pt x="1" y="1367424"/>
                    </a:lnTo>
                    <a:lnTo>
                      <a:pt x="1" y="380083"/>
                    </a:lnTo>
                    <a:lnTo>
                      <a:pt x="100431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accent3">
                      <a:lumMod val="6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3" name="任意多边形: 形状 102">
                <a:extLst>
                  <a:ext uri="{FF2B5EF4-FFF2-40B4-BE49-F238E27FC236}">
                    <a16:creationId xmlns:a16="http://schemas.microsoft.com/office/drawing/2014/main" id="{54F9544A-44ED-764F-ED74-02A5FF4FB0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94674" y="4907427"/>
                <a:ext cx="59400" cy="72000"/>
              </a:xfrm>
              <a:custGeom>
                <a:avLst/>
                <a:gdLst>
                  <a:gd name="connsiteX0" fmla="*/ 0 w 2008628"/>
                  <a:gd name="connsiteY0" fmla="*/ 873753 h 1747506"/>
                  <a:gd name="connsiteX1" fmla="*/ 436877 w 2008628"/>
                  <a:gd name="connsiteY1" fmla="*/ 0 h 1747506"/>
                  <a:gd name="connsiteX2" fmla="*/ 1571752 w 2008628"/>
                  <a:gd name="connsiteY2" fmla="*/ 0 h 1747506"/>
                  <a:gd name="connsiteX3" fmla="*/ 2008628 w 2008628"/>
                  <a:gd name="connsiteY3" fmla="*/ 873753 h 1747506"/>
                  <a:gd name="connsiteX4" fmla="*/ 1571752 w 2008628"/>
                  <a:gd name="connsiteY4" fmla="*/ 1747506 h 1747506"/>
                  <a:gd name="connsiteX5" fmla="*/ 436877 w 2008628"/>
                  <a:gd name="connsiteY5" fmla="*/ 1747506 h 1747506"/>
                  <a:gd name="connsiteX6" fmla="*/ 0 w 2008628"/>
                  <a:gd name="connsiteY6" fmla="*/ 873753 h 174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8628" h="1747506">
                    <a:moveTo>
                      <a:pt x="1004314" y="0"/>
                    </a:moveTo>
                    <a:lnTo>
                      <a:pt x="2008627" y="380083"/>
                    </a:lnTo>
                    <a:lnTo>
                      <a:pt x="2008627" y="1367424"/>
                    </a:lnTo>
                    <a:lnTo>
                      <a:pt x="1004314" y="1747506"/>
                    </a:lnTo>
                    <a:lnTo>
                      <a:pt x="1" y="1367424"/>
                    </a:lnTo>
                    <a:lnTo>
                      <a:pt x="1" y="380083"/>
                    </a:lnTo>
                    <a:lnTo>
                      <a:pt x="1004314" y="0"/>
                    </a:lnTo>
                    <a:close/>
                  </a:path>
                </a:pathLst>
              </a:custGeom>
              <a:gradFill>
                <a:gsLst>
                  <a:gs pos="88000">
                    <a:schemeClr val="accent2">
                      <a:lumMod val="88000"/>
                    </a:schemeClr>
                  </a:gs>
                  <a:gs pos="12000">
                    <a:schemeClr val="accent1">
                      <a:alpha val="88000"/>
                      <a:lumMod val="88000"/>
                      <a:lumOff val="12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accent3">
                      <a:lumMod val="6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5EA7197F-9EA4-7105-CA78-C0563F14DEBC}"/>
              </a:ext>
            </a:extLst>
          </p:cNvPr>
          <p:cNvGrpSpPr/>
          <p:nvPr/>
        </p:nvGrpSpPr>
        <p:grpSpPr>
          <a:xfrm>
            <a:off x="7795807" y="3336255"/>
            <a:ext cx="1537120" cy="144000"/>
            <a:chOff x="8047254" y="4871427"/>
            <a:chExt cx="1537120" cy="144000"/>
          </a:xfrm>
        </p:grpSpPr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1228E929-21F4-7A7B-29CA-9D087F176AC2}"/>
                </a:ext>
              </a:extLst>
            </p:cNvPr>
            <p:cNvCxnSpPr>
              <a:cxnSpLocks/>
            </p:cNvCxnSpPr>
            <p:nvPr/>
          </p:nvCxnSpPr>
          <p:spPr>
            <a:xfrm>
              <a:off x="8047254" y="4943427"/>
              <a:ext cx="1461800" cy="0"/>
            </a:xfrm>
            <a:prstGeom prst="line">
              <a:avLst/>
            </a:prstGeom>
            <a:ln w="15875">
              <a:gradFill flip="none" rotWithShape="1">
                <a:gsLst>
                  <a:gs pos="0">
                    <a:schemeClr val="accent1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6" name="组合 105">
              <a:extLst>
                <a:ext uri="{FF2B5EF4-FFF2-40B4-BE49-F238E27FC236}">
                  <a16:creationId xmlns:a16="http://schemas.microsoft.com/office/drawing/2014/main" id="{21DBD61E-652B-1D5B-5514-1812F78249BD}"/>
                </a:ext>
              </a:extLst>
            </p:cNvPr>
            <p:cNvGrpSpPr/>
            <p:nvPr/>
          </p:nvGrpSpPr>
          <p:grpSpPr>
            <a:xfrm>
              <a:off x="9464374" y="4871427"/>
              <a:ext cx="120000" cy="144000"/>
              <a:chOff x="9464374" y="4871427"/>
              <a:chExt cx="120000" cy="144000"/>
            </a:xfrm>
          </p:grpSpPr>
          <p:sp>
            <p:nvSpPr>
              <p:cNvPr id="107" name="任意多边形: 形状 106">
                <a:extLst>
                  <a:ext uri="{FF2B5EF4-FFF2-40B4-BE49-F238E27FC236}">
                    <a16:creationId xmlns:a16="http://schemas.microsoft.com/office/drawing/2014/main" id="{0983F7FE-466D-06D5-04D5-399DB03F86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64374" y="4871427"/>
                <a:ext cx="120000" cy="144000"/>
              </a:xfrm>
              <a:custGeom>
                <a:avLst/>
                <a:gdLst>
                  <a:gd name="connsiteX0" fmla="*/ 0 w 2008628"/>
                  <a:gd name="connsiteY0" fmla="*/ 873753 h 1747506"/>
                  <a:gd name="connsiteX1" fmla="*/ 436877 w 2008628"/>
                  <a:gd name="connsiteY1" fmla="*/ 0 h 1747506"/>
                  <a:gd name="connsiteX2" fmla="*/ 1571752 w 2008628"/>
                  <a:gd name="connsiteY2" fmla="*/ 0 h 1747506"/>
                  <a:gd name="connsiteX3" fmla="*/ 2008628 w 2008628"/>
                  <a:gd name="connsiteY3" fmla="*/ 873753 h 1747506"/>
                  <a:gd name="connsiteX4" fmla="*/ 1571752 w 2008628"/>
                  <a:gd name="connsiteY4" fmla="*/ 1747506 h 1747506"/>
                  <a:gd name="connsiteX5" fmla="*/ 436877 w 2008628"/>
                  <a:gd name="connsiteY5" fmla="*/ 1747506 h 1747506"/>
                  <a:gd name="connsiteX6" fmla="*/ 0 w 2008628"/>
                  <a:gd name="connsiteY6" fmla="*/ 873753 h 174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8628" h="1747506">
                    <a:moveTo>
                      <a:pt x="1004314" y="0"/>
                    </a:moveTo>
                    <a:lnTo>
                      <a:pt x="2008627" y="380083"/>
                    </a:lnTo>
                    <a:lnTo>
                      <a:pt x="2008627" y="1367424"/>
                    </a:lnTo>
                    <a:lnTo>
                      <a:pt x="1004314" y="1747506"/>
                    </a:lnTo>
                    <a:lnTo>
                      <a:pt x="1" y="1367424"/>
                    </a:lnTo>
                    <a:lnTo>
                      <a:pt x="1" y="380083"/>
                    </a:lnTo>
                    <a:lnTo>
                      <a:pt x="100431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accent3">
                      <a:lumMod val="6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8" name="任意多边形: 形状 107">
                <a:extLst>
                  <a:ext uri="{FF2B5EF4-FFF2-40B4-BE49-F238E27FC236}">
                    <a16:creationId xmlns:a16="http://schemas.microsoft.com/office/drawing/2014/main" id="{51B5BFFC-08FF-59B6-87E2-479EAB33E1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94674" y="4907427"/>
                <a:ext cx="59400" cy="72000"/>
              </a:xfrm>
              <a:custGeom>
                <a:avLst/>
                <a:gdLst>
                  <a:gd name="connsiteX0" fmla="*/ 0 w 2008628"/>
                  <a:gd name="connsiteY0" fmla="*/ 873753 h 1747506"/>
                  <a:gd name="connsiteX1" fmla="*/ 436877 w 2008628"/>
                  <a:gd name="connsiteY1" fmla="*/ 0 h 1747506"/>
                  <a:gd name="connsiteX2" fmla="*/ 1571752 w 2008628"/>
                  <a:gd name="connsiteY2" fmla="*/ 0 h 1747506"/>
                  <a:gd name="connsiteX3" fmla="*/ 2008628 w 2008628"/>
                  <a:gd name="connsiteY3" fmla="*/ 873753 h 1747506"/>
                  <a:gd name="connsiteX4" fmla="*/ 1571752 w 2008628"/>
                  <a:gd name="connsiteY4" fmla="*/ 1747506 h 1747506"/>
                  <a:gd name="connsiteX5" fmla="*/ 436877 w 2008628"/>
                  <a:gd name="connsiteY5" fmla="*/ 1747506 h 1747506"/>
                  <a:gd name="connsiteX6" fmla="*/ 0 w 2008628"/>
                  <a:gd name="connsiteY6" fmla="*/ 873753 h 174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8628" h="1747506">
                    <a:moveTo>
                      <a:pt x="1004314" y="0"/>
                    </a:moveTo>
                    <a:lnTo>
                      <a:pt x="2008627" y="380083"/>
                    </a:lnTo>
                    <a:lnTo>
                      <a:pt x="2008627" y="1367424"/>
                    </a:lnTo>
                    <a:lnTo>
                      <a:pt x="1004314" y="1747506"/>
                    </a:lnTo>
                    <a:lnTo>
                      <a:pt x="1" y="1367424"/>
                    </a:lnTo>
                    <a:lnTo>
                      <a:pt x="1" y="380083"/>
                    </a:lnTo>
                    <a:lnTo>
                      <a:pt x="1004314" y="0"/>
                    </a:lnTo>
                    <a:close/>
                  </a:path>
                </a:pathLst>
              </a:custGeom>
              <a:gradFill>
                <a:gsLst>
                  <a:gs pos="88000">
                    <a:schemeClr val="accent2">
                      <a:lumMod val="88000"/>
                    </a:schemeClr>
                  </a:gs>
                  <a:gs pos="12000">
                    <a:schemeClr val="accent1">
                      <a:alpha val="88000"/>
                      <a:lumMod val="88000"/>
                      <a:lumOff val="12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accent3">
                      <a:lumMod val="6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124" name="文本框 123">
            <a:extLst>
              <a:ext uri="{FF2B5EF4-FFF2-40B4-BE49-F238E27FC236}">
                <a16:creationId xmlns:a16="http://schemas.microsoft.com/office/drawing/2014/main" id="{1914C68B-C11F-F2C4-12F1-2E6A1368F1A8}"/>
              </a:ext>
            </a:extLst>
          </p:cNvPr>
          <p:cNvSpPr txBox="1"/>
          <p:nvPr/>
        </p:nvSpPr>
        <p:spPr>
          <a:xfrm>
            <a:off x="8968854" y="2542945"/>
            <a:ext cx="2140513" cy="364395"/>
          </a:xfrm>
          <a:prstGeom prst="rect">
            <a:avLst/>
          </a:prstGeom>
          <a:noFill/>
          <a:effectLst/>
        </p:spPr>
        <p:txBody>
          <a:bodyPr wrap="square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做经验分享会</a:t>
            </a:r>
            <a:endParaRPr lang="en-US" altLang="zh-CN" sz="1600" spc="300" dirty="0">
              <a:solidFill>
                <a:schemeClr val="accent3">
                  <a:lumMod val="50000"/>
                </a:schemeClr>
              </a:solidFill>
              <a:effectLst/>
              <a:cs typeface="+mn-ea"/>
              <a:sym typeface="+mn-lt"/>
            </a:endParaRPr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id="{A993FDA8-AEDA-7967-068B-18CD48731661}"/>
              </a:ext>
            </a:extLst>
          </p:cNvPr>
          <p:cNvSpPr txBox="1"/>
          <p:nvPr/>
        </p:nvSpPr>
        <p:spPr>
          <a:xfrm>
            <a:off x="8968854" y="3892077"/>
            <a:ext cx="2140513" cy="364395"/>
          </a:xfrm>
          <a:prstGeom prst="rect">
            <a:avLst/>
          </a:prstGeom>
          <a:noFill/>
          <a:effectLst/>
        </p:spPr>
        <p:txBody>
          <a:bodyPr wrap="square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带教新员工</a:t>
            </a:r>
            <a:endParaRPr lang="en-US" altLang="zh-CN" sz="1600" spc="300" dirty="0">
              <a:solidFill>
                <a:schemeClr val="accent3">
                  <a:lumMod val="50000"/>
                </a:schemeClr>
              </a:solidFill>
              <a:effectLst/>
              <a:cs typeface="+mn-ea"/>
              <a:sym typeface="+mn-lt"/>
            </a:endParaRPr>
          </a:p>
        </p:txBody>
      </p:sp>
      <p:sp>
        <p:nvSpPr>
          <p:cNvPr id="126" name="文本框 125">
            <a:extLst>
              <a:ext uri="{FF2B5EF4-FFF2-40B4-BE49-F238E27FC236}">
                <a16:creationId xmlns:a16="http://schemas.microsoft.com/office/drawing/2014/main" id="{3627CB95-5251-9CD5-6564-DE467381B175}"/>
              </a:ext>
            </a:extLst>
          </p:cNvPr>
          <p:cNvSpPr txBox="1"/>
          <p:nvPr/>
        </p:nvSpPr>
        <p:spPr>
          <a:xfrm>
            <a:off x="9324647" y="3226058"/>
            <a:ext cx="2140513" cy="364395"/>
          </a:xfrm>
          <a:prstGeom prst="rect">
            <a:avLst/>
          </a:prstGeom>
          <a:noFill/>
          <a:effectLst/>
        </p:spPr>
        <p:txBody>
          <a:bodyPr wrap="square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优先安排优质客户</a:t>
            </a:r>
            <a:endParaRPr lang="en-US" altLang="zh-CN" sz="1600" spc="300" dirty="0">
              <a:solidFill>
                <a:schemeClr val="accent3">
                  <a:lumMod val="50000"/>
                </a:schemeClr>
              </a:solidFill>
              <a:effectLst/>
              <a:cs typeface="+mn-ea"/>
              <a:sym typeface="+mn-lt"/>
            </a:endParaRPr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id="{1EF7CAFE-D784-CAB8-A61F-2E80779B34FF}"/>
              </a:ext>
            </a:extLst>
          </p:cNvPr>
          <p:cNvSpPr txBox="1"/>
          <p:nvPr/>
        </p:nvSpPr>
        <p:spPr>
          <a:xfrm>
            <a:off x="1259696" y="3221820"/>
            <a:ext cx="2140513" cy="364395"/>
          </a:xfrm>
          <a:prstGeom prst="rect">
            <a:avLst/>
          </a:prstGeom>
          <a:noFill/>
          <a:effectLst/>
        </p:spPr>
        <p:txBody>
          <a:bodyPr wrap="square">
            <a:noAutofit/>
          </a:bodyPr>
          <a:lstStyle/>
          <a:p>
            <a:pPr marR="0" lvl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增加新人技能培训</a:t>
            </a:r>
            <a:endParaRPr lang="en-US" altLang="zh-CN" sz="1600" spc="300" dirty="0">
              <a:solidFill>
                <a:schemeClr val="accent3">
                  <a:lumMod val="50000"/>
                </a:schemeClr>
              </a:solidFill>
              <a:effectLst/>
              <a:cs typeface="+mn-ea"/>
              <a:sym typeface="+mn-lt"/>
            </a:endParaRPr>
          </a:p>
        </p:txBody>
      </p:sp>
      <p:sp>
        <p:nvSpPr>
          <p:cNvPr id="128" name="文本框 127">
            <a:extLst>
              <a:ext uri="{FF2B5EF4-FFF2-40B4-BE49-F238E27FC236}">
                <a16:creationId xmlns:a16="http://schemas.microsoft.com/office/drawing/2014/main" id="{E2B0BC63-25F2-D0CD-AF15-44E3AE972A47}"/>
              </a:ext>
            </a:extLst>
          </p:cNvPr>
          <p:cNvSpPr txBox="1"/>
          <p:nvPr/>
        </p:nvSpPr>
        <p:spPr>
          <a:xfrm>
            <a:off x="1244501" y="4299618"/>
            <a:ext cx="2140513" cy="364395"/>
          </a:xfrm>
          <a:prstGeom prst="rect">
            <a:avLst/>
          </a:prstGeom>
          <a:noFill/>
          <a:effectLst/>
        </p:spPr>
        <p:txBody>
          <a:bodyPr wrap="square">
            <a:noAutofit/>
          </a:bodyPr>
          <a:lstStyle/>
          <a:p>
            <a:pPr marR="0" lvl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安排师傅带教</a:t>
            </a:r>
            <a:endParaRPr lang="en-US" altLang="zh-CN" sz="1600" spc="300" dirty="0">
              <a:solidFill>
                <a:schemeClr val="accent3">
                  <a:lumMod val="50000"/>
                </a:schemeClr>
              </a:solidFill>
              <a:effectLst/>
              <a:cs typeface="+mn-ea"/>
              <a:sym typeface="+mn-lt"/>
            </a:endParaRPr>
          </a:p>
        </p:txBody>
      </p:sp>
      <p:sp>
        <p:nvSpPr>
          <p:cNvPr id="129" name="文本框 128">
            <a:extLst>
              <a:ext uri="{FF2B5EF4-FFF2-40B4-BE49-F238E27FC236}">
                <a16:creationId xmlns:a16="http://schemas.microsoft.com/office/drawing/2014/main" id="{421AF412-5F58-757A-FF20-9F73B01752C6}"/>
              </a:ext>
            </a:extLst>
          </p:cNvPr>
          <p:cNvSpPr txBox="1"/>
          <p:nvPr/>
        </p:nvSpPr>
        <p:spPr>
          <a:xfrm>
            <a:off x="896031" y="3760719"/>
            <a:ext cx="2140513" cy="364395"/>
          </a:xfrm>
          <a:prstGeom prst="rect">
            <a:avLst/>
          </a:prstGeom>
          <a:noFill/>
          <a:effectLst/>
        </p:spPr>
        <p:txBody>
          <a:bodyPr wrap="square">
            <a:noAutofit/>
          </a:bodyPr>
          <a:lstStyle/>
          <a:p>
            <a:pPr marR="0" lvl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增加服务流程培训</a:t>
            </a:r>
            <a:endParaRPr lang="en-US" altLang="zh-CN" sz="1600" spc="300" dirty="0">
              <a:solidFill>
                <a:schemeClr val="accent3">
                  <a:lumMod val="50000"/>
                </a:schemeClr>
              </a:solidFill>
              <a:effectLst/>
              <a:cs typeface="+mn-ea"/>
              <a:sym typeface="+mn-lt"/>
            </a:endParaRPr>
          </a:p>
        </p:txBody>
      </p:sp>
      <p:sp>
        <p:nvSpPr>
          <p:cNvPr id="95" name="任意多边形: 形状 94">
            <a:extLst>
              <a:ext uri="{FF2B5EF4-FFF2-40B4-BE49-F238E27FC236}">
                <a16:creationId xmlns:a16="http://schemas.microsoft.com/office/drawing/2014/main" id="{A0CEF227-FBEE-158A-C97F-6BED28F7E8D7}"/>
              </a:ext>
            </a:extLst>
          </p:cNvPr>
          <p:cNvSpPr>
            <a:spLocks noChangeAspect="1"/>
          </p:cNvSpPr>
          <p:nvPr/>
        </p:nvSpPr>
        <p:spPr>
          <a:xfrm flipH="1">
            <a:off x="4134393" y="2792520"/>
            <a:ext cx="1962060" cy="2255242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solidFill>
            <a:schemeClr val="bg1"/>
          </a:solidFill>
          <a:ln w="19050" cap="rnd">
            <a:gradFill flip="none" rotWithShape="1">
              <a:gsLst>
                <a:gs pos="0">
                  <a:schemeClr val="accent1"/>
                </a:gs>
                <a:gs pos="52000">
                  <a:schemeClr val="accent1">
                    <a:alpha val="0"/>
                  </a:schemeClr>
                </a:gs>
                <a:gs pos="72000">
                  <a:schemeClr val="accent1">
                    <a:alpha val="0"/>
                  </a:schemeClr>
                </a:gs>
                <a:gs pos="88000">
                  <a:schemeClr val="accent1"/>
                </a:gs>
              </a:gsLst>
              <a:lin ang="8100000" scaled="1"/>
              <a:tileRect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6" name="任意多边形: 形状 95">
            <a:extLst>
              <a:ext uri="{FF2B5EF4-FFF2-40B4-BE49-F238E27FC236}">
                <a16:creationId xmlns:a16="http://schemas.microsoft.com/office/drawing/2014/main" id="{98872DA7-B576-E3B4-5942-302B0877F069}"/>
              </a:ext>
            </a:extLst>
          </p:cNvPr>
          <p:cNvSpPr>
            <a:spLocks noChangeAspect="1"/>
          </p:cNvSpPr>
          <p:nvPr/>
        </p:nvSpPr>
        <p:spPr>
          <a:xfrm>
            <a:off x="4134393" y="2792520"/>
            <a:ext cx="1962060" cy="2255242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noFill/>
          <a:ln w="22225" cap="rnd">
            <a:gradFill flip="none" rotWithShape="1">
              <a:gsLst>
                <a:gs pos="0">
                  <a:schemeClr val="accent1"/>
                </a:gs>
                <a:gs pos="52000">
                  <a:schemeClr val="accent1">
                    <a:alpha val="0"/>
                  </a:schemeClr>
                </a:gs>
                <a:gs pos="72000">
                  <a:schemeClr val="accent1">
                    <a:alpha val="0"/>
                  </a:schemeClr>
                </a:gs>
                <a:gs pos="88000">
                  <a:schemeClr val="accent1"/>
                </a:gs>
              </a:gsLst>
              <a:lin ang="8100000" scaled="1"/>
              <a:tileRect/>
            </a:gra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DE831B85-1DBA-F60B-EA30-8F74A4F69CD4}"/>
              </a:ext>
            </a:extLst>
          </p:cNvPr>
          <p:cNvSpPr txBox="1"/>
          <p:nvPr/>
        </p:nvSpPr>
        <p:spPr>
          <a:xfrm>
            <a:off x="4413423" y="3750864"/>
            <a:ext cx="14040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accent2"/>
                </a:solidFill>
                <a:cs typeface="+mn-ea"/>
                <a:sym typeface="+mn-lt"/>
              </a:rPr>
              <a:t>新进顾问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7A618C9-A14A-C9E7-142A-A736C0C670FC}"/>
              </a:ext>
            </a:extLst>
          </p:cNvPr>
          <p:cNvGrpSpPr/>
          <p:nvPr/>
        </p:nvGrpSpPr>
        <p:grpSpPr>
          <a:xfrm>
            <a:off x="5772334" y="2008473"/>
            <a:ext cx="2439384" cy="2803891"/>
            <a:chOff x="5772334" y="2008473"/>
            <a:chExt cx="2439384" cy="2803891"/>
          </a:xfrm>
          <a:effectLst>
            <a:outerShdw blurRad="254000" dist="152400" dir="8100000" sx="92000" sy="92000" algn="tr" rotWithShape="0">
              <a:schemeClr val="accent2">
                <a:lumMod val="75000"/>
                <a:alpha val="35000"/>
              </a:schemeClr>
            </a:outerShdw>
          </a:effectLst>
        </p:grpSpPr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566BF379-E0EC-F558-F3D1-C2462969510E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5772334" y="2008473"/>
              <a:ext cx="2439384" cy="2803891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solidFill>
              <a:schemeClr val="bg1"/>
            </a:solidFill>
            <a:ln w="19050" cap="rnd">
              <a:gradFill flip="none" rotWithShape="1">
                <a:gsLst>
                  <a:gs pos="0">
                    <a:schemeClr val="accent1"/>
                  </a:gs>
                  <a:gs pos="52000">
                    <a:schemeClr val="accent1">
                      <a:alpha val="0"/>
                    </a:schemeClr>
                  </a:gs>
                  <a:gs pos="72000">
                    <a:schemeClr val="accent1">
                      <a:alpha val="0"/>
                    </a:schemeClr>
                  </a:gs>
                  <a:gs pos="88000">
                    <a:schemeClr val="accent1"/>
                  </a:gs>
                </a:gsLst>
                <a:lin ang="8100000" scaled="1"/>
                <a:tileRect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34DF6E31-9A09-9DD2-BDD0-D078DD9AAB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72334" y="2008473"/>
              <a:ext cx="2439384" cy="2803891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noFill/>
            <a:ln w="22225" cap="rnd">
              <a:gradFill flip="none" rotWithShape="1">
                <a:gsLst>
                  <a:gs pos="0">
                    <a:schemeClr val="accent1"/>
                  </a:gs>
                  <a:gs pos="52000">
                    <a:schemeClr val="accent1">
                      <a:alpha val="0"/>
                    </a:schemeClr>
                  </a:gs>
                  <a:gs pos="72000">
                    <a:schemeClr val="accent1">
                      <a:alpha val="0"/>
                    </a:schemeClr>
                  </a:gs>
                  <a:gs pos="88000">
                    <a:schemeClr val="accent1"/>
                  </a:gs>
                </a:gsLst>
                <a:lin ang="8100000" scaled="1"/>
                <a:tileRect/>
              </a:gra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55" name="文本框 54">
            <a:extLst>
              <a:ext uri="{FF2B5EF4-FFF2-40B4-BE49-F238E27FC236}">
                <a16:creationId xmlns:a16="http://schemas.microsoft.com/office/drawing/2014/main" id="{0AF0C1B7-5CAA-373D-9B23-AD2B4B3302E2}"/>
              </a:ext>
            </a:extLst>
          </p:cNvPr>
          <p:cNvSpPr txBox="1"/>
          <p:nvPr/>
        </p:nvSpPr>
        <p:spPr>
          <a:xfrm flipH="1">
            <a:off x="6287372" y="3179586"/>
            <a:ext cx="140930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b="1" dirty="0">
                <a:solidFill>
                  <a:schemeClr val="accent2"/>
                </a:solidFill>
                <a:cs typeface="+mn-ea"/>
                <a:sym typeface="+mn-lt"/>
              </a:rPr>
              <a:t>优秀顾问</a:t>
            </a:r>
          </a:p>
        </p:txBody>
      </p:sp>
      <p:cxnSp>
        <p:nvCxnSpPr>
          <p:cNvPr id="130" name="直接连接符 129">
            <a:extLst>
              <a:ext uri="{FF2B5EF4-FFF2-40B4-BE49-F238E27FC236}">
                <a16:creationId xmlns:a16="http://schemas.microsoft.com/office/drawing/2014/main" id="{035CA957-F4D4-16CE-1236-545873AFB067}"/>
              </a:ext>
            </a:extLst>
          </p:cNvPr>
          <p:cNvCxnSpPr>
            <a:cxnSpLocks/>
          </p:cNvCxnSpPr>
          <p:nvPr/>
        </p:nvCxnSpPr>
        <p:spPr>
          <a:xfrm>
            <a:off x="6650026" y="3659361"/>
            <a:ext cx="684000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接连接符 130">
            <a:extLst>
              <a:ext uri="{FF2B5EF4-FFF2-40B4-BE49-F238E27FC236}">
                <a16:creationId xmlns:a16="http://schemas.microsoft.com/office/drawing/2014/main" id="{8ECAD8B3-A1FA-6965-2BE6-88C13517C9A6}"/>
              </a:ext>
            </a:extLst>
          </p:cNvPr>
          <p:cNvCxnSpPr>
            <a:cxnSpLocks/>
          </p:cNvCxnSpPr>
          <p:nvPr/>
        </p:nvCxnSpPr>
        <p:spPr>
          <a:xfrm>
            <a:off x="4881423" y="4115588"/>
            <a:ext cx="468000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268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图片包含 人, 男人, 手, 桌子&#10;&#10;描述已自动生成">
            <a:extLst>
              <a:ext uri="{FF2B5EF4-FFF2-40B4-BE49-F238E27FC236}">
                <a16:creationId xmlns:a16="http://schemas.microsoft.com/office/drawing/2014/main" id="{CA7B9C85-79E0-E9EB-6121-A49EF18E17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167" b="6013"/>
          <a:stretch/>
        </p:blipFill>
        <p:spPr>
          <a:xfrm>
            <a:off x="0" y="1386685"/>
            <a:ext cx="12192000" cy="4009727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9674F368-7EF9-4B79-AFCE-9085E1A0CEDA}"/>
              </a:ext>
            </a:extLst>
          </p:cNvPr>
          <p:cNvSpPr/>
          <p:nvPr/>
        </p:nvSpPr>
        <p:spPr>
          <a:xfrm>
            <a:off x="0" y="1386278"/>
            <a:ext cx="12192000" cy="4009727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 cmpd="sng">
            <a:noFill/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600" dirty="0">
              <a:solidFill>
                <a:schemeClr val="accent1"/>
              </a:solidFill>
              <a:effectLst/>
              <a:cs typeface="+mn-ea"/>
              <a:sym typeface="+mn-lt"/>
            </a:endParaRP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15200660-7917-7D66-262D-D57DE326106E}"/>
              </a:ext>
            </a:extLst>
          </p:cNvPr>
          <p:cNvSpPr>
            <a:spLocks noChangeAspect="1"/>
          </p:cNvSpPr>
          <p:nvPr/>
        </p:nvSpPr>
        <p:spPr>
          <a:xfrm flipH="1">
            <a:off x="432683" y="263536"/>
            <a:ext cx="583200" cy="670345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gradFill flip="none" rotWithShape="1">
            <a:gsLst>
              <a:gs pos="20000">
                <a:schemeClr val="accent1">
                  <a:alpha val="0"/>
                  <a:lumMod val="88000"/>
                  <a:lumOff val="12000"/>
                </a:schemeClr>
              </a:gs>
              <a:gs pos="88000">
                <a:schemeClr val="accent2">
                  <a:lumMod val="95000"/>
                  <a:alpha val="90000"/>
                </a:schemeClr>
              </a:gs>
            </a:gsLst>
            <a:lin ang="19200000" scaled="0"/>
            <a:tileRect/>
          </a:gradFill>
          <a:ln w="19050">
            <a:noFill/>
          </a:ln>
          <a:effectLst>
            <a:outerShdw blurRad="127000" dist="63500" dir="8100000" sx="92000" sy="92000" algn="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320" tIns="313011" rIns="272320" bIns="313011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600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1DB53E20-0B31-389E-EDBF-F6DF6E1FB6E3}"/>
              </a:ext>
            </a:extLst>
          </p:cNvPr>
          <p:cNvSpPr txBox="1">
            <a:spLocks/>
          </p:cNvSpPr>
          <p:nvPr/>
        </p:nvSpPr>
        <p:spPr>
          <a:xfrm>
            <a:off x="1295925" y="568614"/>
            <a:ext cx="2372307" cy="49795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r>
              <a:rPr lang="zh-CN" altLang="en-US" b="1" dirty="0">
                <a:latin typeface="+mn-lt"/>
                <a:cs typeface="+mn-ea"/>
                <a:sym typeface="+mn-lt"/>
              </a:rPr>
              <a:t>需要的支持</a:t>
            </a:r>
            <a:endParaRPr lang="en-US" altLang="zh-CN" b="1" dirty="0">
              <a:latin typeface="+mn-lt"/>
              <a:cs typeface="+mn-ea"/>
              <a:sym typeface="+mn-lt"/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EA1A255D-493A-EF0A-CB60-C6793CE04BB1}"/>
              </a:ext>
            </a:extLst>
          </p:cNvPr>
          <p:cNvSpPr txBox="1">
            <a:spLocks/>
          </p:cNvSpPr>
          <p:nvPr/>
        </p:nvSpPr>
        <p:spPr>
          <a:xfrm>
            <a:off x="726546" y="560567"/>
            <a:ext cx="569380" cy="514051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b="1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pPr algn="ctr"/>
            <a:r>
              <a:rPr lang="en-US" altLang="zh-CN" dirty="0">
                <a:latin typeface="+mj-ea"/>
                <a:ea typeface="+mj-ea"/>
                <a:cs typeface="+mn-ea"/>
                <a:sym typeface="+mn-lt"/>
              </a:rPr>
              <a:t>04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2148AC66-EB9E-04D5-492F-4D75CCA0ECCA}"/>
              </a:ext>
            </a:extLst>
          </p:cNvPr>
          <p:cNvSpPr/>
          <p:nvPr/>
        </p:nvSpPr>
        <p:spPr>
          <a:xfrm flipH="1">
            <a:off x="1390171" y="4089400"/>
            <a:ext cx="2952000" cy="208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20000">
                <a:schemeClr val="accent3">
                  <a:lumMod val="95000"/>
                </a:schemeClr>
              </a:gs>
              <a:gs pos="80000">
                <a:schemeClr val="accent3"/>
              </a:gs>
              <a:gs pos="100000">
                <a:schemeClr val="accent3"/>
              </a:gs>
            </a:gsLst>
            <a:lin ang="13500000" scaled="1"/>
            <a:tileRect/>
          </a:gradFill>
          <a:ln w="952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600" dirty="0">
              <a:solidFill>
                <a:srgbClr val="000000"/>
              </a:solidFill>
              <a:effectLst/>
              <a:cs typeface="+mn-ea"/>
              <a:sym typeface="+mn-lt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82794E3A-1C52-8570-146B-8700494D337B}"/>
              </a:ext>
            </a:extLst>
          </p:cNvPr>
          <p:cNvSpPr txBox="1">
            <a:spLocks/>
          </p:cNvSpPr>
          <p:nvPr/>
        </p:nvSpPr>
        <p:spPr>
          <a:xfrm>
            <a:off x="1646569" y="4808640"/>
            <a:ext cx="1364926" cy="362920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l"/>
            <a:r>
              <a:rPr lang="zh-CN" altLang="en-US" sz="1600" b="1" spc="300" dirty="0">
                <a:solidFill>
                  <a:schemeClr val="accent2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人员配置</a:t>
            </a:r>
            <a:endParaRPr lang="en-US" altLang="zh-CN" sz="1600" b="1" spc="300" dirty="0">
              <a:solidFill>
                <a:schemeClr val="accent2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4BD6735-D12F-FDC5-8723-17C4E809D5CB}"/>
              </a:ext>
            </a:extLst>
          </p:cNvPr>
          <p:cNvSpPr txBox="1"/>
          <p:nvPr/>
        </p:nvSpPr>
        <p:spPr>
          <a:xfrm>
            <a:off x="1646568" y="5171839"/>
            <a:ext cx="2376000" cy="364395"/>
          </a:xfrm>
          <a:prstGeom prst="rect">
            <a:avLst/>
          </a:prstGeom>
          <a:noFill/>
          <a:effectLst/>
        </p:spPr>
        <p:txBody>
          <a:bodyPr wrap="square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招聘</a:t>
            </a:r>
            <a:r>
              <a:rPr lang="en-US" altLang="zh-CN" sz="1600" spc="3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1-2</a:t>
            </a:r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名业务熟手</a:t>
            </a:r>
            <a:endParaRPr lang="en-US" altLang="zh-CN" sz="1600" spc="300" dirty="0">
              <a:solidFill>
                <a:schemeClr val="accent3">
                  <a:lumMod val="50000"/>
                </a:schemeClr>
              </a:solidFill>
              <a:effectLst/>
              <a:cs typeface="+mn-ea"/>
              <a:sym typeface="+mn-lt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43434F12-325F-28D9-51ED-6BB0E3FFF049}"/>
              </a:ext>
            </a:extLst>
          </p:cNvPr>
          <p:cNvSpPr/>
          <p:nvPr/>
        </p:nvSpPr>
        <p:spPr>
          <a:xfrm flipH="1">
            <a:off x="7856179" y="4089400"/>
            <a:ext cx="2952000" cy="208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20000">
                <a:schemeClr val="accent3">
                  <a:lumMod val="95000"/>
                </a:schemeClr>
              </a:gs>
              <a:gs pos="80000">
                <a:schemeClr val="accent3"/>
              </a:gs>
              <a:gs pos="100000">
                <a:schemeClr val="accent3"/>
              </a:gs>
            </a:gsLst>
            <a:lin ang="13500000" scaled="1"/>
            <a:tileRect/>
          </a:gradFill>
          <a:ln w="952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600" dirty="0">
              <a:solidFill>
                <a:srgbClr val="000000"/>
              </a:solidFill>
              <a:effectLst/>
              <a:cs typeface="+mn-ea"/>
              <a:sym typeface="+mn-lt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1824E15C-D225-C690-19C3-ED290627570E}"/>
              </a:ext>
            </a:extLst>
          </p:cNvPr>
          <p:cNvSpPr/>
          <p:nvPr/>
        </p:nvSpPr>
        <p:spPr>
          <a:xfrm flipH="1">
            <a:off x="4620000" y="4089400"/>
            <a:ext cx="2952000" cy="208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20000">
                <a:schemeClr val="accent3">
                  <a:lumMod val="95000"/>
                </a:schemeClr>
              </a:gs>
              <a:gs pos="80000">
                <a:schemeClr val="accent3"/>
              </a:gs>
              <a:gs pos="100000">
                <a:schemeClr val="accent3"/>
              </a:gs>
            </a:gsLst>
            <a:lin ang="13500000" scaled="1"/>
            <a:tileRect/>
          </a:gradFill>
          <a:ln w="952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600" dirty="0">
              <a:solidFill>
                <a:srgbClr val="000000"/>
              </a:solidFill>
              <a:effectLst/>
              <a:cs typeface="+mn-ea"/>
              <a:sym typeface="+mn-lt"/>
            </a:endParaRPr>
          </a:p>
        </p:txBody>
      </p:sp>
      <p:sp>
        <p:nvSpPr>
          <p:cNvPr id="21" name="Family_EBDA" title="Icon of a family of people">
            <a:extLst>
              <a:ext uri="{FF2B5EF4-FFF2-40B4-BE49-F238E27FC236}">
                <a16:creationId xmlns:a16="http://schemas.microsoft.com/office/drawing/2014/main" id="{3C7F3967-4DD0-DAC8-9403-E7EF95C4EBE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750286" y="4362138"/>
            <a:ext cx="478725" cy="432000"/>
          </a:xfrm>
          <a:custGeom>
            <a:avLst/>
            <a:gdLst>
              <a:gd name="T0" fmla="*/ 1498 w 3740"/>
              <a:gd name="T1" fmla="*/ 1874 h 3374"/>
              <a:gd name="T2" fmla="*/ 874 w 3740"/>
              <a:gd name="T3" fmla="*/ 2498 h 3374"/>
              <a:gd name="T4" fmla="*/ 250 w 3740"/>
              <a:gd name="T5" fmla="*/ 1874 h 3374"/>
              <a:gd name="T6" fmla="*/ 874 w 3740"/>
              <a:gd name="T7" fmla="*/ 1249 h 3374"/>
              <a:gd name="T8" fmla="*/ 1498 w 3740"/>
              <a:gd name="T9" fmla="*/ 1874 h 3374"/>
              <a:gd name="T10" fmla="*/ 2123 w 3740"/>
              <a:gd name="T11" fmla="*/ 0 h 3374"/>
              <a:gd name="T12" fmla="*/ 1498 w 3740"/>
              <a:gd name="T13" fmla="*/ 625 h 3374"/>
              <a:gd name="T14" fmla="*/ 2123 w 3740"/>
              <a:gd name="T15" fmla="*/ 1249 h 3374"/>
              <a:gd name="T16" fmla="*/ 2747 w 3740"/>
              <a:gd name="T17" fmla="*/ 625 h 3374"/>
              <a:gd name="T18" fmla="*/ 2123 w 3740"/>
              <a:gd name="T19" fmla="*/ 0 h 3374"/>
              <a:gd name="T20" fmla="*/ 2997 w 3740"/>
              <a:gd name="T21" fmla="*/ 1726 h 3374"/>
              <a:gd name="T22" fmla="*/ 2497 w 3740"/>
              <a:gd name="T23" fmla="*/ 2225 h 3374"/>
              <a:gd name="T24" fmla="*/ 2997 w 3740"/>
              <a:gd name="T25" fmla="*/ 2725 h 3374"/>
              <a:gd name="T26" fmla="*/ 3496 w 3740"/>
              <a:gd name="T27" fmla="*/ 2225 h 3374"/>
              <a:gd name="T28" fmla="*/ 2997 w 3740"/>
              <a:gd name="T29" fmla="*/ 1726 h 3374"/>
              <a:gd name="T30" fmla="*/ 1748 w 3740"/>
              <a:gd name="T31" fmla="*/ 3372 h 3374"/>
              <a:gd name="T32" fmla="*/ 874 w 3740"/>
              <a:gd name="T33" fmla="*/ 2498 h 3374"/>
              <a:gd name="T34" fmla="*/ 0 w 3740"/>
              <a:gd name="T35" fmla="*/ 3372 h 3374"/>
              <a:gd name="T36" fmla="*/ 2906 w 3740"/>
              <a:gd name="T37" fmla="*/ 1734 h 3374"/>
              <a:gd name="T38" fmla="*/ 2123 w 3740"/>
              <a:gd name="T39" fmla="*/ 1249 h 3374"/>
              <a:gd name="T40" fmla="*/ 1453 w 3740"/>
              <a:gd name="T41" fmla="*/ 1561 h 3374"/>
              <a:gd name="T42" fmla="*/ 3740 w 3740"/>
              <a:gd name="T43" fmla="*/ 3374 h 3374"/>
              <a:gd name="T44" fmla="*/ 3740 w 3740"/>
              <a:gd name="T45" fmla="*/ 3351 h 3374"/>
              <a:gd name="T46" fmla="*/ 2997 w 3740"/>
              <a:gd name="T47" fmla="*/ 2725 h 3374"/>
              <a:gd name="T48" fmla="*/ 2253 w 3740"/>
              <a:gd name="T49" fmla="*/ 3351 h 3374"/>
              <a:gd name="T50" fmla="*/ 2253 w 3740"/>
              <a:gd name="T51" fmla="*/ 3374 h 3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740" h="3374">
                <a:moveTo>
                  <a:pt x="1498" y="1874"/>
                </a:moveTo>
                <a:cubicBezTo>
                  <a:pt x="1498" y="2218"/>
                  <a:pt x="1219" y="2498"/>
                  <a:pt x="874" y="2498"/>
                </a:cubicBezTo>
                <a:cubicBezTo>
                  <a:pt x="529" y="2498"/>
                  <a:pt x="250" y="2218"/>
                  <a:pt x="250" y="1874"/>
                </a:cubicBezTo>
                <a:cubicBezTo>
                  <a:pt x="250" y="1529"/>
                  <a:pt x="529" y="1249"/>
                  <a:pt x="874" y="1249"/>
                </a:cubicBezTo>
                <a:cubicBezTo>
                  <a:pt x="1219" y="1249"/>
                  <a:pt x="1498" y="1529"/>
                  <a:pt x="1498" y="1874"/>
                </a:cubicBezTo>
                <a:close/>
                <a:moveTo>
                  <a:pt x="2123" y="0"/>
                </a:moveTo>
                <a:cubicBezTo>
                  <a:pt x="1778" y="0"/>
                  <a:pt x="1498" y="280"/>
                  <a:pt x="1498" y="625"/>
                </a:cubicBezTo>
                <a:cubicBezTo>
                  <a:pt x="1498" y="970"/>
                  <a:pt x="1778" y="1249"/>
                  <a:pt x="2123" y="1249"/>
                </a:cubicBezTo>
                <a:cubicBezTo>
                  <a:pt x="2468" y="1249"/>
                  <a:pt x="2747" y="970"/>
                  <a:pt x="2747" y="625"/>
                </a:cubicBezTo>
                <a:cubicBezTo>
                  <a:pt x="2747" y="280"/>
                  <a:pt x="2468" y="0"/>
                  <a:pt x="2123" y="0"/>
                </a:cubicBezTo>
                <a:close/>
                <a:moveTo>
                  <a:pt x="2997" y="1726"/>
                </a:moveTo>
                <a:cubicBezTo>
                  <a:pt x="2721" y="1726"/>
                  <a:pt x="2497" y="1950"/>
                  <a:pt x="2497" y="2225"/>
                </a:cubicBezTo>
                <a:cubicBezTo>
                  <a:pt x="2497" y="2501"/>
                  <a:pt x="2721" y="2725"/>
                  <a:pt x="2997" y="2725"/>
                </a:cubicBezTo>
                <a:cubicBezTo>
                  <a:pt x="3273" y="2725"/>
                  <a:pt x="3496" y="2501"/>
                  <a:pt x="3496" y="2225"/>
                </a:cubicBezTo>
                <a:cubicBezTo>
                  <a:pt x="3496" y="1950"/>
                  <a:pt x="3273" y="1726"/>
                  <a:pt x="2997" y="1726"/>
                </a:cubicBezTo>
                <a:close/>
                <a:moveTo>
                  <a:pt x="1748" y="3372"/>
                </a:moveTo>
                <a:cubicBezTo>
                  <a:pt x="1748" y="2889"/>
                  <a:pt x="1357" y="2498"/>
                  <a:pt x="874" y="2498"/>
                </a:cubicBezTo>
                <a:cubicBezTo>
                  <a:pt x="391" y="2498"/>
                  <a:pt x="0" y="2889"/>
                  <a:pt x="0" y="3372"/>
                </a:cubicBezTo>
                <a:moveTo>
                  <a:pt x="2906" y="1734"/>
                </a:moveTo>
                <a:cubicBezTo>
                  <a:pt x="2763" y="1447"/>
                  <a:pt x="2466" y="1249"/>
                  <a:pt x="2123" y="1249"/>
                </a:cubicBezTo>
                <a:cubicBezTo>
                  <a:pt x="1854" y="1249"/>
                  <a:pt x="1614" y="1370"/>
                  <a:pt x="1453" y="1561"/>
                </a:cubicBezTo>
                <a:moveTo>
                  <a:pt x="3740" y="3374"/>
                </a:moveTo>
                <a:cubicBezTo>
                  <a:pt x="3740" y="3351"/>
                  <a:pt x="3740" y="3351"/>
                  <a:pt x="3740" y="3351"/>
                </a:cubicBezTo>
                <a:cubicBezTo>
                  <a:pt x="3680" y="2996"/>
                  <a:pt x="3370" y="2725"/>
                  <a:pt x="2997" y="2725"/>
                </a:cubicBezTo>
                <a:cubicBezTo>
                  <a:pt x="2624" y="2725"/>
                  <a:pt x="2314" y="2995"/>
                  <a:pt x="2253" y="3351"/>
                </a:cubicBezTo>
                <a:cubicBezTo>
                  <a:pt x="2253" y="3374"/>
                  <a:pt x="2253" y="3374"/>
                  <a:pt x="2253" y="3374"/>
                </a:cubicBezTo>
              </a:path>
            </a:pathLst>
          </a:custGeom>
          <a:noFill/>
          <a:ln w="15875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30" dirty="0">
              <a:cs typeface="+mn-ea"/>
              <a:sym typeface="+mn-lt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B03BD074-720F-1AE7-72D0-3963B35A280B}"/>
              </a:ext>
            </a:extLst>
          </p:cNvPr>
          <p:cNvCxnSpPr>
            <a:cxnSpLocks/>
          </p:cNvCxnSpPr>
          <p:nvPr/>
        </p:nvCxnSpPr>
        <p:spPr>
          <a:xfrm>
            <a:off x="1741818" y="5156263"/>
            <a:ext cx="468000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标题 1">
            <a:extLst>
              <a:ext uri="{FF2B5EF4-FFF2-40B4-BE49-F238E27FC236}">
                <a16:creationId xmlns:a16="http://schemas.microsoft.com/office/drawing/2014/main" id="{DC2BD063-89CA-779F-BF00-BEF5E3DBBB53}"/>
              </a:ext>
            </a:extLst>
          </p:cNvPr>
          <p:cNvSpPr txBox="1">
            <a:spLocks/>
          </p:cNvSpPr>
          <p:nvPr/>
        </p:nvSpPr>
        <p:spPr>
          <a:xfrm>
            <a:off x="4886854" y="4808640"/>
            <a:ext cx="1364926" cy="362792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l"/>
            <a:r>
              <a:rPr lang="zh-CN" altLang="en-US" sz="1600" b="1" spc="300" dirty="0">
                <a:solidFill>
                  <a:schemeClr val="accent2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内部培训</a:t>
            </a:r>
            <a:endParaRPr lang="en-US" altLang="zh-CN" sz="1600" b="1" spc="300" dirty="0">
              <a:solidFill>
                <a:schemeClr val="accent2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3247577-8F28-E0F1-E7A8-D31B18329310}"/>
              </a:ext>
            </a:extLst>
          </p:cNvPr>
          <p:cNvSpPr txBox="1"/>
          <p:nvPr/>
        </p:nvSpPr>
        <p:spPr>
          <a:xfrm>
            <a:off x="4886853" y="5171839"/>
            <a:ext cx="2376000" cy="659861"/>
          </a:xfrm>
          <a:prstGeom prst="rect">
            <a:avLst/>
          </a:prstGeom>
          <a:noFill/>
          <a:effectLst/>
        </p:spPr>
        <p:txBody>
          <a:bodyPr wrap="square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申请每周使用</a:t>
            </a:r>
            <a:r>
              <a:rPr lang="en-US" altLang="zh-CN" sz="1600" spc="3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X</a:t>
            </a:r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场地进行实战演练</a:t>
            </a: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BC4197FF-D57F-033C-AB3C-E2B7F394BF75}"/>
              </a:ext>
            </a:extLst>
          </p:cNvPr>
          <p:cNvCxnSpPr>
            <a:cxnSpLocks/>
          </p:cNvCxnSpPr>
          <p:nvPr/>
        </p:nvCxnSpPr>
        <p:spPr>
          <a:xfrm>
            <a:off x="4982103" y="5156263"/>
            <a:ext cx="468000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标题 1">
            <a:extLst>
              <a:ext uri="{FF2B5EF4-FFF2-40B4-BE49-F238E27FC236}">
                <a16:creationId xmlns:a16="http://schemas.microsoft.com/office/drawing/2014/main" id="{1709101E-00BB-F264-4943-B1DAFB16E183}"/>
              </a:ext>
            </a:extLst>
          </p:cNvPr>
          <p:cNvSpPr txBox="1">
            <a:spLocks/>
          </p:cNvSpPr>
          <p:nvPr/>
        </p:nvSpPr>
        <p:spPr>
          <a:xfrm>
            <a:off x="8131704" y="4808640"/>
            <a:ext cx="1364926" cy="362792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l"/>
            <a:r>
              <a:rPr lang="zh-CN" altLang="en-US" sz="1600" b="1" spc="300" dirty="0">
                <a:solidFill>
                  <a:schemeClr val="accent2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外部培训</a:t>
            </a:r>
            <a:endParaRPr lang="en-US" altLang="zh-CN" sz="1600" b="1" spc="300" dirty="0">
              <a:solidFill>
                <a:schemeClr val="accent2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20F05D2-CEFB-A348-E35C-600F059E200B}"/>
              </a:ext>
            </a:extLst>
          </p:cNvPr>
          <p:cNvSpPr txBox="1"/>
          <p:nvPr/>
        </p:nvSpPr>
        <p:spPr>
          <a:xfrm>
            <a:off x="8131703" y="5171839"/>
            <a:ext cx="2376000" cy="659861"/>
          </a:xfrm>
          <a:prstGeom prst="rect">
            <a:avLst/>
          </a:prstGeom>
          <a:noFill/>
          <a:effectLst/>
        </p:spPr>
        <p:txBody>
          <a:bodyPr wrap="square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申请参加</a:t>
            </a:r>
            <a:r>
              <a:rPr lang="en-US" altLang="zh-CN" sz="1600" spc="3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XX</a:t>
            </a:r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专业训练营</a:t>
            </a: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A20D3EA0-BFB2-145A-DD89-F053729C2DDD}"/>
              </a:ext>
            </a:extLst>
          </p:cNvPr>
          <p:cNvCxnSpPr>
            <a:cxnSpLocks/>
          </p:cNvCxnSpPr>
          <p:nvPr/>
        </p:nvCxnSpPr>
        <p:spPr>
          <a:xfrm>
            <a:off x="8226953" y="5156263"/>
            <a:ext cx="468000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MiniExpand_E93A" title="Icon of a rectangle on the lower-left inside a larger rectangle with an arrow pointed to the upper-right corner">
            <a:extLst>
              <a:ext uri="{FF2B5EF4-FFF2-40B4-BE49-F238E27FC236}">
                <a16:creationId xmlns:a16="http://schemas.microsoft.com/office/drawing/2014/main" id="{783D79DE-8CAE-1EE6-8DEA-E84CF90471B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32246" y="4319974"/>
            <a:ext cx="510351" cy="432000"/>
          </a:xfrm>
          <a:custGeom>
            <a:avLst/>
            <a:gdLst>
              <a:gd name="T0" fmla="*/ 3493 w 4781"/>
              <a:gd name="T1" fmla="*/ 0 h 4047"/>
              <a:gd name="T2" fmla="*/ 4781 w 4781"/>
              <a:gd name="T3" fmla="*/ 0 h 4047"/>
              <a:gd name="T4" fmla="*/ 4781 w 4781"/>
              <a:gd name="T5" fmla="*/ 1288 h 4047"/>
              <a:gd name="T6" fmla="*/ 4781 w 4781"/>
              <a:gd name="T7" fmla="*/ 0 h 4047"/>
              <a:gd name="T8" fmla="*/ 2889 w 4781"/>
              <a:gd name="T9" fmla="*/ 1894 h 4047"/>
              <a:gd name="T10" fmla="*/ 3126 w 4781"/>
              <a:gd name="T11" fmla="*/ 0 h 4047"/>
              <a:gd name="T12" fmla="*/ 0 w 4781"/>
              <a:gd name="T13" fmla="*/ 0 h 4047"/>
              <a:gd name="T14" fmla="*/ 0 w 4781"/>
              <a:gd name="T15" fmla="*/ 4047 h 4047"/>
              <a:gd name="T16" fmla="*/ 4781 w 4781"/>
              <a:gd name="T17" fmla="*/ 4047 h 4047"/>
              <a:gd name="T18" fmla="*/ 4781 w 4781"/>
              <a:gd name="T19" fmla="*/ 1656 h 4047"/>
              <a:gd name="T20" fmla="*/ 2207 w 4781"/>
              <a:gd name="T21" fmla="*/ 4047 h 4047"/>
              <a:gd name="T22" fmla="*/ 2207 w 4781"/>
              <a:gd name="T23" fmla="*/ 2575 h 4047"/>
              <a:gd name="T24" fmla="*/ 0 w 4781"/>
              <a:gd name="T25" fmla="*/ 2575 h 40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781" h="4047">
                <a:moveTo>
                  <a:pt x="3493" y="0"/>
                </a:moveTo>
                <a:lnTo>
                  <a:pt x="4781" y="0"/>
                </a:lnTo>
                <a:lnTo>
                  <a:pt x="4781" y="1288"/>
                </a:lnTo>
                <a:moveTo>
                  <a:pt x="4781" y="0"/>
                </a:moveTo>
                <a:lnTo>
                  <a:pt x="2889" y="1894"/>
                </a:lnTo>
                <a:moveTo>
                  <a:pt x="3126" y="0"/>
                </a:moveTo>
                <a:lnTo>
                  <a:pt x="0" y="0"/>
                </a:lnTo>
                <a:lnTo>
                  <a:pt x="0" y="4047"/>
                </a:lnTo>
                <a:lnTo>
                  <a:pt x="4781" y="4047"/>
                </a:lnTo>
                <a:lnTo>
                  <a:pt x="4781" y="1656"/>
                </a:lnTo>
                <a:moveTo>
                  <a:pt x="2207" y="4047"/>
                </a:moveTo>
                <a:lnTo>
                  <a:pt x="2207" y="2575"/>
                </a:lnTo>
                <a:lnTo>
                  <a:pt x="0" y="2575"/>
                </a:lnTo>
              </a:path>
            </a:pathLst>
          </a:custGeom>
          <a:noFill/>
          <a:ln w="15875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sp>
        <p:nvSpPr>
          <p:cNvPr id="37" name="MiniContract_E93B" title="Icon of a rectangle on the lower-left inside a larger rectangle with an arrow pointed to the lower-left corner">
            <a:extLst>
              <a:ext uri="{FF2B5EF4-FFF2-40B4-BE49-F238E27FC236}">
                <a16:creationId xmlns:a16="http://schemas.microsoft.com/office/drawing/2014/main" id="{A0846480-8962-7DB9-28EB-5524AD7D72A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990571" y="4319974"/>
            <a:ext cx="509652" cy="432000"/>
          </a:xfrm>
          <a:custGeom>
            <a:avLst/>
            <a:gdLst>
              <a:gd name="T0" fmla="*/ 4778 w 4778"/>
              <a:gd name="T1" fmla="*/ 1104 h 4050"/>
              <a:gd name="T2" fmla="*/ 4778 w 4778"/>
              <a:gd name="T3" fmla="*/ 4050 h 4050"/>
              <a:gd name="T4" fmla="*/ 0 w 4778"/>
              <a:gd name="T5" fmla="*/ 4050 h 4050"/>
              <a:gd name="T6" fmla="*/ 0 w 4778"/>
              <a:gd name="T7" fmla="*/ 0 h 4050"/>
              <a:gd name="T8" fmla="*/ 3674 w 4778"/>
              <a:gd name="T9" fmla="*/ 0 h 4050"/>
              <a:gd name="T10" fmla="*/ 2213 w 4778"/>
              <a:gd name="T11" fmla="*/ 2578 h 4050"/>
              <a:gd name="T12" fmla="*/ 0 w 4778"/>
              <a:gd name="T13" fmla="*/ 2578 h 4050"/>
              <a:gd name="T14" fmla="*/ 0 w 4778"/>
              <a:gd name="T15" fmla="*/ 4050 h 4050"/>
              <a:gd name="T16" fmla="*/ 2213 w 4778"/>
              <a:gd name="T17" fmla="*/ 4050 h 4050"/>
              <a:gd name="T18" fmla="*/ 2213 w 4778"/>
              <a:gd name="T19" fmla="*/ 2578 h 4050"/>
              <a:gd name="T20" fmla="*/ 2942 w 4778"/>
              <a:gd name="T21" fmla="*/ 550 h 4050"/>
              <a:gd name="T22" fmla="*/ 2942 w 4778"/>
              <a:gd name="T23" fmla="*/ 1843 h 4050"/>
              <a:gd name="T24" fmla="*/ 4233 w 4778"/>
              <a:gd name="T25" fmla="*/ 1843 h 4050"/>
              <a:gd name="T26" fmla="*/ 4778 w 4778"/>
              <a:gd name="T27" fmla="*/ 0 h 4050"/>
              <a:gd name="T28" fmla="*/ 2939 w 4778"/>
              <a:gd name="T29" fmla="*/ 1840 h 4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778" h="4050">
                <a:moveTo>
                  <a:pt x="4778" y="1104"/>
                </a:moveTo>
                <a:lnTo>
                  <a:pt x="4778" y="4050"/>
                </a:lnTo>
                <a:lnTo>
                  <a:pt x="0" y="4050"/>
                </a:lnTo>
                <a:lnTo>
                  <a:pt x="0" y="0"/>
                </a:lnTo>
                <a:lnTo>
                  <a:pt x="3674" y="0"/>
                </a:lnTo>
                <a:moveTo>
                  <a:pt x="2213" y="2578"/>
                </a:moveTo>
                <a:lnTo>
                  <a:pt x="0" y="2578"/>
                </a:lnTo>
                <a:lnTo>
                  <a:pt x="0" y="4050"/>
                </a:lnTo>
                <a:lnTo>
                  <a:pt x="2213" y="4050"/>
                </a:lnTo>
                <a:lnTo>
                  <a:pt x="2213" y="2578"/>
                </a:lnTo>
                <a:moveTo>
                  <a:pt x="2942" y="550"/>
                </a:moveTo>
                <a:lnTo>
                  <a:pt x="2942" y="1843"/>
                </a:lnTo>
                <a:lnTo>
                  <a:pt x="4233" y="1843"/>
                </a:lnTo>
                <a:moveTo>
                  <a:pt x="4778" y="0"/>
                </a:moveTo>
                <a:lnTo>
                  <a:pt x="2939" y="1840"/>
                </a:lnTo>
              </a:path>
            </a:pathLst>
          </a:custGeom>
          <a:noFill/>
          <a:ln w="15875" cap="sq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882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41963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9FDBE549-0985-4319-3653-88F9621655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9" b="15378"/>
          <a:stretch/>
        </p:blipFill>
        <p:spPr>
          <a:xfrm>
            <a:off x="0" y="1081026"/>
            <a:ext cx="12192000" cy="5776974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7F9EF3BA-AD0D-CC79-76E8-ED4E1F3AA2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0"/>
                </a:schemeClr>
              </a:gs>
              <a:gs pos="22000">
                <a:srgbClr val="FFFFFF">
                  <a:alpha val="50000"/>
                </a:srgbClr>
              </a:gs>
              <a:gs pos="80000">
                <a:schemeClr val="accent3"/>
              </a:gs>
            </a:gsLst>
            <a:lin ang="16200000" scaled="1"/>
            <a:tileRect/>
          </a:gradFill>
        </p:spPr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600" dirty="0">
              <a:solidFill>
                <a:schemeClr val="accent1"/>
              </a:solidFill>
              <a:effectLst/>
              <a:cs typeface="+mn-ea"/>
              <a:sym typeface="+mn-lt"/>
            </a:endParaRPr>
          </a:p>
        </p:txBody>
      </p:sp>
      <p:sp>
        <p:nvSpPr>
          <p:cNvPr id="5" name="文本框 4" hidden="1">
            <a:extLst>
              <a:ext uri="{FF2B5EF4-FFF2-40B4-BE49-F238E27FC236}">
                <a16:creationId xmlns:a16="http://schemas.microsoft.com/office/drawing/2014/main" id="{0360850B-EBDD-3364-A106-02EE329AEE3D}"/>
              </a:ext>
            </a:extLst>
          </p:cNvPr>
          <p:cNvSpPr txBox="1"/>
          <p:nvPr/>
        </p:nvSpPr>
        <p:spPr>
          <a:xfrm>
            <a:off x="7262396" y="1787098"/>
            <a:ext cx="2800767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dist"/>
            <a:r>
              <a:rPr lang="zh-CN" altLang="en-US" sz="4800" spc="300" dirty="0">
                <a:solidFill>
                  <a:schemeClr val="accent2"/>
                </a:solidFill>
                <a:cs typeface="+mn-ea"/>
                <a:sym typeface="+mn-lt"/>
              </a:rPr>
              <a:t>向阳而生</a:t>
            </a:r>
          </a:p>
        </p:txBody>
      </p:sp>
      <p:sp>
        <p:nvSpPr>
          <p:cNvPr id="21" name="文本框 20" hidden="1">
            <a:extLst>
              <a:ext uri="{FF2B5EF4-FFF2-40B4-BE49-F238E27FC236}">
                <a16:creationId xmlns:a16="http://schemas.microsoft.com/office/drawing/2014/main" id="{2D63CEDE-3FC9-1813-4EBF-E373E54D1AC1}"/>
              </a:ext>
            </a:extLst>
          </p:cNvPr>
          <p:cNvSpPr txBox="1"/>
          <p:nvPr/>
        </p:nvSpPr>
        <p:spPr>
          <a:xfrm>
            <a:off x="1873304" y="1371600"/>
            <a:ext cx="2800767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dist"/>
            <a:r>
              <a:rPr lang="zh-CN" altLang="en-US" sz="4800" spc="300" dirty="0">
                <a:solidFill>
                  <a:schemeClr val="accent2"/>
                </a:solidFill>
                <a:cs typeface="+mn-ea"/>
                <a:sym typeface="+mn-lt"/>
              </a:rPr>
              <a:t>乘风破浪</a:t>
            </a:r>
          </a:p>
        </p:txBody>
      </p:sp>
      <p:sp>
        <p:nvSpPr>
          <p:cNvPr id="36" name="文本框 35" hidden="1">
            <a:extLst>
              <a:ext uri="{FF2B5EF4-FFF2-40B4-BE49-F238E27FC236}">
                <a16:creationId xmlns:a16="http://schemas.microsoft.com/office/drawing/2014/main" id="{CA9BFD4B-9EC5-543A-31EC-1BF51A8FEFC9}"/>
              </a:ext>
            </a:extLst>
          </p:cNvPr>
          <p:cNvSpPr txBox="1"/>
          <p:nvPr/>
        </p:nvSpPr>
        <p:spPr>
          <a:xfrm>
            <a:off x="-1816175" y="4161053"/>
            <a:ext cx="67197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dist"/>
            <a:r>
              <a:rPr lang="zh-CN" altLang="en-US" sz="1600" spc="300" dirty="0">
                <a:solidFill>
                  <a:schemeClr val="accent2"/>
                </a:solidFill>
                <a:cs typeface="+mn-ea"/>
                <a:sym typeface="+mn-lt"/>
              </a:rPr>
              <a:t>乘风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377B5F1-FB15-3BF9-B01D-1B5FC448C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114" y="1188260"/>
            <a:ext cx="4285859" cy="171922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78B8F40-C410-880D-D22C-ACCD7D8FD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684" y="1187536"/>
            <a:ext cx="4871126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33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标题 1">
            <a:extLst>
              <a:ext uri="{FF2B5EF4-FFF2-40B4-BE49-F238E27FC236}">
                <a16:creationId xmlns:a16="http://schemas.microsoft.com/office/drawing/2014/main" id="{26917062-3DA3-F167-56D5-44B775DD5916}"/>
              </a:ext>
            </a:extLst>
          </p:cNvPr>
          <p:cNvSpPr txBox="1">
            <a:spLocks/>
          </p:cNvSpPr>
          <p:nvPr/>
        </p:nvSpPr>
        <p:spPr>
          <a:xfrm>
            <a:off x="3388835" y="1916235"/>
            <a:ext cx="3490313" cy="1470595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altLang="zh-CN" sz="8000" b="1" kern="2200" dirty="0">
                <a:ln>
                  <a:gradFill flip="none" rotWithShape="1">
                    <a:gsLst>
                      <a:gs pos="34000">
                        <a:schemeClr val="accent1">
                          <a:lumMod val="90000"/>
                          <a:lumOff val="10000"/>
                          <a:alpha val="0"/>
                        </a:schemeClr>
                      </a:gs>
                      <a:gs pos="88000">
                        <a:schemeClr val="accent2">
                          <a:lumMod val="88000"/>
                        </a:schemeClr>
                      </a:gs>
                    </a:gsLst>
                    <a:lin ang="15600000" scaled="0"/>
                    <a:tileRect/>
                  </a:gradFill>
                </a:ln>
                <a:noFill/>
                <a:effectLst/>
                <a:latin typeface="+mn-lt"/>
                <a:ea typeface="+mn-ea"/>
                <a:cs typeface="+mn-ea"/>
                <a:sym typeface="+mn-lt"/>
              </a:rPr>
              <a:t>PART</a:t>
            </a:r>
            <a:endParaRPr lang="zh-CN" altLang="en-US" sz="8000" b="1" kern="2200" dirty="0">
              <a:ln>
                <a:gradFill flip="none" rotWithShape="1">
                  <a:gsLst>
                    <a:gs pos="34000">
                      <a:schemeClr val="accent1">
                        <a:lumMod val="90000"/>
                        <a:lumOff val="10000"/>
                        <a:alpha val="0"/>
                      </a:schemeClr>
                    </a:gs>
                    <a:gs pos="88000">
                      <a:schemeClr val="accent2">
                        <a:lumMod val="88000"/>
                      </a:schemeClr>
                    </a:gs>
                  </a:gsLst>
                  <a:lin ang="15600000" scaled="0"/>
                  <a:tileRect/>
                </a:gradFill>
              </a:ln>
              <a:gradFill>
                <a:gsLst>
                  <a:gs pos="12000">
                    <a:schemeClr val="accent1">
                      <a:alpha val="88000"/>
                      <a:lumMod val="88000"/>
                      <a:lumOff val="12000"/>
                    </a:schemeClr>
                  </a:gs>
                  <a:gs pos="88000">
                    <a:schemeClr val="accent2">
                      <a:lumMod val="86000"/>
                    </a:schemeClr>
                  </a:gs>
                </a:gsLst>
                <a:lin ang="2700000" scaled="0"/>
              </a:gra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0" name="标题 1">
            <a:extLst>
              <a:ext uri="{FF2B5EF4-FFF2-40B4-BE49-F238E27FC236}">
                <a16:creationId xmlns:a16="http://schemas.microsoft.com/office/drawing/2014/main" id="{3CF727B8-E86A-BDD6-FDC7-4F3AA89C2683}"/>
              </a:ext>
            </a:extLst>
          </p:cNvPr>
          <p:cNvSpPr txBox="1">
            <a:spLocks/>
          </p:cNvSpPr>
          <p:nvPr/>
        </p:nvSpPr>
        <p:spPr>
          <a:xfrm>
            <a:off x="6787079" y="1916235"/>
            <a:ext cx="2340000" cy="1470595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6600" kern="2200">
                <a:ln>
                  <a:gradFill flip="none" rotWithShape="1">
                    <a:gsLst>
                      <a:gs pos="25000">
                        <a:schemeClr val="accent1">
                          <a:lumMod val="90000"/>
                          <a:lumOff val="10000"/>
                          <a:alpha val="0"/>
                        </a:schemeClr>
                      </a:gs>
                      <a:gs pos="88000">
                        <a:schemeClr val="accent2">
                          <a:lumMod val="88000"/>
                        </a:schemeClr>
                      </a:gs>
                    </a:gsLst>
                    <a:lin ang="13500000" scaled="1"/>
                    <a:tileRect/>
                  </a:gradFill>
                </a:ln>
                <a:noFill/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8000" b="1" dirty="0">
                <a:ln>
                  <a:gradFill flip="none" rotWithShape="1">
                    <a:gsLst>
                      <a:gs pos="34000">
                        <a:schemeClr val="accent1">
                          <a:lumMod val="90000"/>
                          <a:lumOff val="10000"/>
                          <a:alpha val="0"/>
                        </a:schemeClr>
                      </a:gs>
                      <a:gs pos="88000">
                        <a:schemeClr val="accent2">
                          <a:lumMod val="88000"/>
                        </a:schemeClr>
                      </a:gs>
                    </a:gsLst>
                    <a:lin ang="16800000" scaled="0"/>
                    <a:tileRect/>
                  </a:gradFill>
                </a:ln>
                <a:latin typeface="+mn-lt"/>
                <a:ea typeface="+mn-ea"/>
                <a:cs typeface="+mn-ea"/>
                <a:sym typeface="+mn-lt"/>
              </a:rPr>
              <a:t>01 </a:t>
            </a:r>
            <a:endParaRPr lang="zh-CN" altLang="en-US" sz="8000" b="1" dirty="0">
              <a:ln>
                <a:gradFill flip="none" rotWithShape="1">
                  <a:gsLst>
                    <a:gs pos="34000">
                      <a:schemeClr val="accent1">
                        <a:lumMod val="90000"/>
                        <a:lumOff val="10000"/>
                        <a:alpha val="0"/>
                      </a:schemeClr>
                    </a:gs>
                    <a:gs pos="88000">
                      <a:schemeClr val="accent2">
                        <a:lumMod val="88000"/>
                      </a:schemeClr>
                    </a:gs>
                  </a:gsLst>
                  <a:lin ang="16800000" scaled="0"/>
                  <a:tileRect/>
                </a:gradFill>
              </a:ln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3FBC796-C866-CC55-4CC9-468C3BD53725}"/>
              </a:ext>
            </a:extLst>
          </p:cNvPr>
          <p:cNvSpPr txBox="1"/>
          <p:nvPr/>
        </p:nvSpPr>
        <p:spPr>
          <a:xfrm>
            <a:off x="5201109" y="3322537"/>
            <a:ext cx="1789782" cy="657809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r">
              <a:lnSpc>
                <a:spcPct val="120000"/>
              </a:lnSpc>
              <a:spcBef>
                <a:spcPct val="0"/>
              </a:spcBef>
              <a:buNone/>
              <a:defRPr sz="16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  <a:alpha val="8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j-ea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pc="300" dirty="0">
                <a:latin typeface="+mn-lt"/>
                <a:ea typeface="+mn-ea"/>
                <a:cs typeface="+mn-ea"/>
                <a:sym typeface="+mn-lt"/>
              </a:rPr>
              <a:t>Achievement</a:t>
            </a:r>
            <a:endParaRPr lang="zh-CN" altLang="en-US" spc="3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90C9AE05-2DC7-954B-C122-960F9177DE88}"/>
              </a:ext>
            </a:extLst>
          </p:cNvPr>
          <p:cNvSpPr txBox="1">
            <a:spLocks/>
          </p:cNvSpPr>
          <p:nvPr/>
        </p:nvSpPr>
        <p:spPr>
          <a:xfrm>
            <a:off x="4839836" y="2715393"/>
            <a:ext cx="2512329" cy="700769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j-ea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600" b="1" spc="600" dirty="0">
                <a:latin typeface="+mn-lt"/>
                <a:ea typeface="+mn-ea"/>
                <a:cs typeface="+mn-ea"/>
                <a:sym typeface="+mn-lt"/>
              </a:rPr>
              <a:t>工作业绩</a:t>
            </a:r>
          </a:p>
        </p:txBody>
      </p:sp>
      <p:sp>
        <p:nvSpPr>
          <p:cNvPr id="31" name="标题 1">
            <a:extLst>
              <a:ext uri="{FF2B5EF4-FFF2-40B4-BE49-F238E27FC236}">
                <a16:creationId xmlns:a16="http://schemas.microsoft.com/office/drawing/2014/main" id="{D3D38337-691B-0473-5CDF-C1650677AE18}"/>
              </a:ext>
            </a:extLst>
          </p:cNvPr>
          <p:cNvSpPr txBox="1">
            <a:spLocks/>
          </p:cNvSpPr>
          <p:nvPr/>
        </p:nvSpPr>
        <p:spPr>
          <a:xfrm>
            <a:off x="4172204" y="4854264"/>
            <a:ext cx="1923795" cy="500393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32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02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 任务目标</a:t>
            </a:r>
          </a:p>
        </p:txBody>
      </p:sp>
      <p:sp>
        <p:nvSpPr>
          <p:cNvPr id="38" name="标题 1">
            <a:extLst>
              <a:ext uri="{FF2B5EF4-FFF2-40B4-BE49-F238E27FC236}">
                <a16:creationId xmlns:a16="http://schemas.microsoft.com/office/drawing/2014/main" id="{BCAEE2C1-6E96-D727-C6F3-6A617DFABCDD}"/>
              </a:ext>
            </a:extLst>
          </p:cNvPr>
          <p:cNvSpPr txBox="1">
            <a:spLocks/>
          </p:cNvSpPr>
          <p:nvPr/>
        </p:nvSpPr>
        <p:spPr>
          <a:xfrm>
            <a:off x="4162044" y="3981037"/>
            <a:ext cx="1870232" cy="497957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32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01 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团队介绍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499AFF4-EF07-E0E7-F40E-094B6C058E73}"/>
              </a:ext>
            </a:extLst>
          </p:cNvPr>
          <p:cNvGrpSpPr/>
          <p:nvPr/>
        </p:nvGrpSpPr>
        <p:grpSpPr>
          <a:xfrm>
            <a:off x="3619241" y="4050015"/>
            <a:ext cx="300669" cy="360000"/>
            <a:chOff x="3302631" y="4028355"/>
            <a:chExt cx="300669" cy="360000"/>
          </a:xfrm>
        </p:grpSpPr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842B2E0E-60F6-B1BD-149C-98D180D47A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02631" y="4028355"/>
              <a:ext cx="300669" cy="360000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gradFill>
              <a:gsLst>
                <a:gs pos="88000">
                  <a:schemeClr val="accent2">
                    <a:lumMod val="88000"/>
                  </a:schemeClr>
                </a:gs>
                <a:gs pos="12000">
                  <a:schemeClr val="accent1">
                    <a:alpha val="88000"/>
                    <a:lumMod val="88000"/>
                    <a:lumOff val="12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27" name="图形 26" descr="用户 轮廓">
              <a:extLst>
                <a:ext uri="{FF2B5EF4-FFF2-40B4-BE49-F238E27FC236}">
                  <a16:creationId xmlns:a16="http://schemas.microsoft.com/office/drawing/2014/main" id="{E6916219-80C6-8361-8428-B26F01017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26965" y="4082355"/>
              <a:ext cx="252000" cy="252000"/>
            </a:xfrm>
            <a:prstGeom prst="rect">
              <a:avLst/>
            </a:prstGeom>
          </p:spPr>
        </p:pic>
      </p:grpSp>
      <p:sp>
        <p:nvSpPr>
          <p:cNvPr id="36" name="标题 1">
            <a:extLst>
              <a:ext uri="{FF2B5EF4-FFF2-40B4-BE49-F238E27FC236}">
                <a16:creationId xmlns:a16="http://schemas.microsoft.com/office/drawing/2014/main" id="{F30568C0-8C0C-C131-04AF-9212097CE6A5}"/>
              </a:ext>
            </a:extLst>
          </p:cNvPr>
          <p:cNvSpPr txBox="1">
            <a:spLocks/>
          </p:cNvSpPr>
          <p:nvPr/>
        </p:nvSpPr>
        <p:spPr>
          <a:xfrm>
            <a:off x="6914576" y="4854264"/>
            <a:ext cx="2126016" cy="500393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32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04 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业绩分析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C9E7085-3DD1-09CE-7EAA-BAE1902870B6}"/>
              </a:ext>
            </a:extLst>
          </p:cNvPr>
          <p:cNvGrpSpPr/>
          <p:nvPr/>
        </p:nvGrpSpPr>
        <p:grpSpPr>
          <a:xfrm>
            <a:off x="6351216" y="4923242"/>
            <a:ext cx="300669" cy="360000"/>
            <a:chOff x="7080457" y="4906365"/>
            <a:chExt cx="300669" cy="360000"/>
          </a:xfrm>
        </p:grpSpPr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45DC5736-AAED-1284-6E05-980131B51A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80457" y="4906365"/>
              <a:ext cx="300669" cy="360000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gradFill>
              <a:gsLst>
                <a:gs pos="88000">
                  <a:schemeClr val="accent2">
                    <a:lumMod val="88000"/>
                  </a:schemeClr>
                </a:gs>
                <a:gs pos="12000">
                  <a:schemeClr val="accent1">
                    <a:alpha val="88000"/>
                    <a:lumMod val="88000"/>
                    <a:lumOff val="12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5" name="图形 14" descr="饼图 轮廓">
              <a:extLst>
                <a:ext uri="{FF2B5EF4-FFF2-40B4-BE49-F238E27FC236}">
                  <a16:creationId xmlns:a16="http://schemas.microsoft.com/office/drawing/2014/main" id="{F7FC3487-0989-5471-5052-AB72859F7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04791" y="4960365"/>
              <a:ext cx="252000" cy="252000"/>
            </a:xfrm>
            <a:prstGeom prst="rect">
              <a:avLst/>
            </a:prstGeom>
          </p:spPr>
        </p:pic>
      </p:grpSp>
      <p:sp>
        <p:nvSpPr>
          <p:cNvPr id="29" name="标题 1">
            <a:extLst>
              <a:ext uri="{FF2B5EF4-FFF2-40B4-BE49-F238E27FC236}">
                <a16:creationId xmlns:a16="http://schemas.microsoft.com/office/drawing/2014/main" id="{18A8A278-20D6-8BDA-2783-C046374FFFF0}"/>
              </a:ext>
            </a:extLst>
          </p:cNvPr>
          <p:cNvSpPr txBox="1">
            <a:spLocks/>
          </p:cNvSpPr>
          <p:nvPr/>
        </p:nvSpPr>
        <p:spPr>
          <a:xfrm>
            <a:off x="6914576" y="3981037"/>
            <a:ext cx="2512329" cy="500393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32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03 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完成情况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A521183-AFDE-43F7-EB32-310698357D04}"/>
              </a:ext>
            </a:extLst>
          </p:cNvPr>
          <p:cNvGrpSpPr/>
          <p:nvPr/>
        </p:nvGrpSpPr>
        <p:grpSpPr>
          <a:xfrm>
            <a:off x="3619241" y="4923242"/>
            <a:ext cx="300669" cy="360000"/>
            <a:chOff x="3619241" y="4923242"/>
            <a:chExt cx="300669" cy="360000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C7204A21-7AD0-5776-E99B-F7F60F736D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19241" y="4923242"/>
              <a:ext cx="300669" cy="360000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gradFill>
              <a:gsLst>
                <a:gs pos="88000">
                  <a:schemeClr val="accent2">
                    <a:lumMod val="88000"/>
                  </a:schemeClr>
                </a:gs>
                <a:gs pos="12000">
                  <a:schemeClr val="accent1">
                    <a:alpha val="88000"/>
                    <a:lumMod val="88000"/>
                    <a:lumOff val="12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4" name="target_2" title="Icon of a target with an arrow hitting the bullseye">
              <a:extLst>
                <a:ext uri="{FF2B5EF4-FFF2-40B4-BE49-F238E27FC236}">
                  <a16:creationId xmlns:a16="http://schemas.microsoft.com/office/drawing/2014/main" id="{03C3B0FB-3414-AC3E-B390-C67715DD083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664880" y="4998964"/>
              <a:ext cx="209391" cy="208557"/>
            </a:xfrm>
            <a:custGeom>
              <a:avLst/>
              <a:gdLst>
                <a:gd name="T0" fmla="*/ 314 w 346"/>
                <a:gd name="T1" fmla="*/ 73 h 346"/>
                <a:gd name="T2" fmla="*/ 346 w 346"/>
                <a:gd name="T3" fmla="*/ 173 h 346"/>
                <a:gd name="T4" fmla="*/ 173 w 346"/>
                <a:gd name="T5" fmla="*/ 346 h 346"/>
                <a:gd name="T6" fmla="*/ 0 w 346"/>
                <a:gd name="T7" fmla="*/ 173 h 346"/>
                <a:gd name="T8" fmla="*/ 173 w 346"/>
                <a:gd name="T9" fmla="*/ 0 h 346"/>
                <a:gd name="T10" fmla="*/ 269 w 346"/>
                <a:gd name="T11" fmla="*/ 30 h 346"/>
                <a:gd name="T12" fmla="*/ 173 w 346"/>
                <a:gd name="T13" fmla="*/ 274 h 346"/>
                <a:gd name="T14" fmla="*/ 274 w 346"/>
                <a:gd name="T15" fmla="*/ 173 h 346"/>
                <a:gd name="T16" fmla="*/ 173 w 346"/>
                <a:gd name="T17" fmla="*/ 72 h 346"/>
                <a:gd name="T18" fmla="*/ 72 w 346"/>
                <a:gd name="T19" fmla="*/ 173 h 346"/>
                <a:gd name="T20" fmla="*/ 173 w 346"/>
                <a:gd name="T21" fmla="*/ 274 h 346"/>
                <a:gd name="T22" fmla="*/ 173 w 346"/>
                <a:gd name="T23" fmla="*/ 203 h 346"/>
                <a:gd name="T24" fmla="*/ 203 w 346"/>
                <a:gd name="T25" fmla="*/ 173 h 346"/>
                <a:gd name="T26" fmla="*/ 173 w 346"/>
                <a:gd name="T27" fmla="*/ 143 h 346"/>
                <a:gd name="T28" fmla="*/ 143 w 346"/>
                <a:gd name="T29" fmla="*/ 173 h 346"/>
                <a:gd name="T30" fmla="*/ 173 w 346"/>
                <a:gd name="T31" fmla="*/ 203 h 346"/>
                <a:gd name="T32" fmla="*/ 173 w 346"/>
                <a:gd name="T33" fmla="*/ 173 h 346"/>
                <a:gd name="T34" fmla="*/ 241 w 346"/>
                <a:gd name="T35" fmla="*/ 99 h 346"/>
                <a:gd name="T36" fmla="*/ 334 w 346"/>
                <a:gd name="T37" fmla="*/ 54 h 346"/>
                <a:gd name="T38" fmla="*/ 291 w 346"/>
                <a:gd name="T39" fmla="*/ 54 h 346"/>
                <a:gd name="T40" fmla="*/ 291 w 346"/>
                <a:gd name="T41" fmla="*/ 10 h 346"/>
                <a:gd name="T42" fmla="*/ 241 w 346"/>
                <a:gd name="T43" fmla="*/ 56 h 346"/>
                <a:gd name="T44" fmla="*/ 241 w 346"/>
                <a:gd name="T45" fmla="*/ 99 h 346"/>
                <a:gd name="T46" fmla="*/ 285 w 346"/>
                <a:gd name="T47" fmla="*/ 99 h 346"/>
                <a:gd name="T48" fmla="*/ 334 w 346"/>
                <a:gd name="T49" fmla="*/ 54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46" h="346">
                  <a:moveTo>
                    <a:pt x="314" y="73"/>
                  </a:moveTo>
                  <a:cubicBezTo>
                    <a:pt x="334" y="101"/>
                    <a:pt x="346" y="136"/>
                    <a:pt x="346" y="173"/>
                  </a:cubicBezTo>
                  <a:cubicBezTo>
                    <a:pt x="346" y="268"/>
                    <a:pt x="268" y="346"/>
                    <a:pt x="173" y="346"/>
                  </a:cubicBezTo>
                  <a:cubicBezTo>
                    <a:pt x="78" y="346"/>
                    <a:pt x="0" y="268"/>
                    <a:pt x="0" y="173"/>
                  </a:cubicBezTo>
                  <a:cubicBezTo>
                    <a:pt x="0" y="78"/>
                    <a:pt x="78" y="0"/>
                    <a:pt x="173" y="0"/>
                  </a:cubicBezTo>
                  <a:cubicBezTo>
                    <a:pt x="209" y="0"/>
                    <a:pt x="242" y="11"/>
                    <a:pt x="269" y="30"/>
                  </a:cubicBezTo>
                  <a:moveTo>
                    <a:pt x="173" y="274"/>
                  </a:moveTo>
                  <a:cubicBezTo>
                    <a:pt x="229" y="274"/>
                    <a:pt x="274" y="229"/>
                    <a:pt x="274" y="173"/>
                  </a:cubicBezTo>
                  <a:cubicBezTo>
                    <a:pt x="274" y="117"/>
                    <a:pt x="229" y="72"/>
                    <a:pt x="173" y="72"/>
                  </a:cubicBezTo>
                  <a:cubicBezTo>
                    <a:pt x="117" y="72"/>
                    <a:pt x="72" y="117"/>
                    <a:pt x="72" y="173"/>
                  </a:cubicBezTo>
                  <a:cubicBezTo>
                    <a:pt x="72" y="229"/>
                    <a:pt x="117" y="274"/>
                    <a:pt x="173" y="274"/>
                  </a:cubicBezTo>
                  <a:close/>
                  <a:moveTo>
                    <a:pt x="173" y="203"/>
                  </a:moveTo>
                  <a:cubicBezTo>
                    <a:pt x="190" y="203"/>
                    <a:pt x="203" y="190"/>
                    <a:pt x="203" y="173"/>
                  </a:cubicBezTo>
                  <a:cubicBezTo>
                    <a:pt x="203" y="156"/>
                    <a:pt x="190" y="143"/>
                    <a:pt x="173" y="143"/>
                  </a:cubicBezTo>
                  <a:cubicBezTo>
                    <a:pt x="156" y="143"/>
                    <a:pt x="143" y="156"/>
                    <a:pt x="143" y="173"/>
                  </a:cubicBezTo>
                  <a:cubicBezTo>
                    <a:pt x="143" y="190"/>
                    <a:pt x="156" y="203"/>
                    <a:pt x="173" y="203"/>
                  </a:cubicBezTo>
                  <a:close/>
                  <a:moveTo>
                    <a:pt x="173" y="173"/>
                  </a:moveTo>
                  <a:cubicBezTo>
                    <a:pt x="241" y="99"/>
                    <a:pt x="241" y="99"/>
                    <a:pt x="241" y="99"/>
                  </a:cubicBezTo>
                  <a:moveTo>
                    <a:pt x="334" y="54"/>
                  </a:moveTo>
                  <a:cubicBezTo>
                    <a:pt x="291" y="54"/>
                    <a:pt x="291" y="54"/>
                    <a:pt x="291" y="54"/>
                  </a:cubicBezTo>
                  <a:cubicBezTo>
                    <a:pt x="291" y="10"/>
                    <a:pt x="291" y="10"/>
                    <a:pt x="291" y="10"/>
                  </a:cubicBezTo>
                  <a:cubicBezTo>
                    <a:pt x="241" y="56"/>
                    <a:pt x="241" y="56"/>
                    <a:pt x="241" y="56"/>
                  </a:cubicBezTo>
                  <a:cubicBezTo>
                    <a:pt x="241" y="99"/>
                    <a:pt x="241" y="99"/>
                    <a:pt x="241" y="99"/>
                  </a:cubicBezTo>
                  <a:cubicBezTo>
                    <a:pt x="285" y="99"/>
                    <a:pt x="285" y="99"/>
                    <a:pt x="285" y="99"/>
                  </a:cubicBezTo>
                  <a:lnTo>
                    <a:pt x="334" y="54"/>
                  </a:lnTo>
                  <a:close/>
                </a:path>
              </a:pathLst>
            </a:custGeom>
            <a:noFill/>
            <a:ln w="9525" cap="flat">
              <a:solidFill>
                <a:schemeClr val="accent3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730" dirty="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  <a:cs typeface="+mn-ea"/>
                <a:sym typeface="+mn-lt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EB25AB91-A4A7-048A-DE13-6F8EB65C27DE}"/>
              </a:ext>
            </a:extLst>
          </p:cNvPr>
          <p:cNvGrpSpPr/>
          <p:nvPr/>
        </p:nvGrpSpPr>
        <p:grpSpPr>
          <a:xfrm>
            <a:off x="6351216" y="4050015"/>
            <a:ext cx="300669" cy="360000"/>
            <a:chOff x="6351216" y="4050015"/>
            <a:chExt cx="300669" cy="360000"/>
          </a:xfrm>
        </p:grpSpPr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23263AE7-726E-102D-26CD-F5C37B927B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51216" y="4050015"/>
              <a:ext cx="300669" cy="360000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gradFill>
              <a:gsLst>
                <a:gs pos="88000">
                  <a:schemeClr val="accent2">
                    <a:lumMod val="88000"/>
                  </a:schemeClr>
                </a:gs>
                <a:gs pos="12000">
                  <a:schemeClr val="accent1">
                    <a:alpha val="88000"/>
                    <a:lumMod val="88000"/>
                    <a:lumOff val="12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7" name="图形 16" descr="沙漏 90% 轮廓">
              <a:extLst>
                <a:ext uri="{FF2B5EF4-FFF2-40B4-BE49-F238E27FC236}">
                  <a16:creationId xmlns:a16="http://schemas.microsoft.com/office/drawing/2014/main" id="{1B4C92EC-1A6E-1FF7-39EE-26FCB63DE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93550" y="4122015"/>
              <a:ext cx="216000" cy="2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85069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hlinkClick r:id="rId2"/>
            <a:extLst>
              <a:ext uri="{FF2B5EF4-FFF2-40B4-BE49-F238E27FC236}">
                <a16:creationId xmlns:a16="http://schemas.microsoft.com/office/drawing/2014/main" id="{5CFC2940-7CDB-7C40-613D-75FFD7FCE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182" y="1386814"/>
            <a:ext cx="1363636" cy="180000"/>
          </a:xfrm>
          <a:prstGeom prst="rect">
            <a:avLst/>
          </a:prstGeom>
        </p:spPr>
      </p:pic>
      <p:sp>
        <p:nvSpPr>
          <p:cNvPr id="37" name="标题 1">
            <a:extLst>
              <a:ext uri="{FF2B5EF4-FFF2-40B4-BE49-F238E27FC236}">
                <a16:creationId xmlns:a16="http://schemas.microsoft.com/office/drawing/2014/main" id="{713D690C-F5EA-B57D-AB35-ED14DE352948}"/>
              </a:ext>
            </a:extLst>
          </p:cNvPr>
          <p:cNvSpPr txBox="1">
            <a:spLocks/>
          </p:cNvSpPr>
          <p:nvPr/>
        </p:nvSpPr>
        <p:spPr>
          <a:xfrm>
            <a:off x="3064926" y="2199000"/>
            <a:ext cx="6062148" cy="1470595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altLang="zh-CN" sz="8000" b="1" kern="2200" spc="600" dirty="0">
                <a:gradFill flip="none" rotWithShape="1">
                  <a:gsLst>
                    <a:gs pos="48000">
                      <a:schemeClr val="accent3">
                        <a:lumMod val="95000"/>
                        <a:alpha val="52000"/>
                      </a:schemeClr>
                    </a:gs>
                    <a:gs pos="88000">
                      <a:schemeClr val="accent3">
                        <a:lumMod val="85000"/>
                        <a:alpha val="88000"/>
                      </a:schemeClr>
                    </a:gs>
                  </a:gsLst>
                  <a:lin ang="16200000" scaled="1"/>
                  <a:tileRect/>
                </a:gradFill>
                <a:ea typeface="+mn-ea"/>
                <a:cs typeface="+mn-ea"/>
                <a:sym typeface="+mn-lt"/>
              </a:rPr>
              <a:t>THANKS</a:t>
            </a:r>
            <a:endParaRPr lang="zh-CN" altLang="en-US" sz="8000" b="1" kern="2200" spc="600" dirty="0">
              <a:gradFill flip="none" rotWithShape="1">
                <a:gsLst>
                  <a:gs pos="48000">
                    <a:schemeClr val="accent3">
                      <a:lumMod val="95000"/>
                      <a:alpha val="52000"/>
                    </a:schemeClr>
                  </a:gs>
                  <a:gs pos="88000">
                    <a:schemeClr val="accent3">
                      <a:lumMod val="85000"/>
                      <a:alpha val="88000"/>
                    </a:schemeClr>
                  </a:gs>
                </a:gsLst>
                <a:lin ang="16200000" scaled="1"/>
                <a:tileRect/>
              </a:gradFill>
              <a:effectLst/>
              <a:ea typeface="+mn-ea"/>
              <a:cs typeface="+mn-ea"/>
              <a:sym typeface="+mn-lt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AE601CFC-B1D5-2774-F37E-8D1BA67B0AD8}"/>
              </a:ext>
            </a:extLst>
          </p:cNvPr>
          <p:cNvSpPr txBox="1">
            <a:spLocks/>
          </p:cNvSpPr>
          <p:nvPr/>
        </p:nvSpPr>
        <p:spPr>
          <a:xfrm>
            <a:off x="3421286" y="2831504"/>
            <a:ext cx="5349428" cy="1041182"/>
          </a:xfrm>
          <a:prstGeom prst="rect">
            <a:avLst/>
          </a:prstGeom>
          <a:effectLst/>
        </p:spPr>
        <p:txBody>
          <a:bodyPr wrap="square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en-US" sz="5400" b="1" kern="2200" spc="600" dirty="0">
                <a:gradFill flip="none" rotWithShape="1">
                  <a:gsLst>
                    <a:gs pos="12000">
                      <a:schemeClr val="accent2">
                        <a:lumMod val="88000"/>
                        <a:lumOff val="12000"/>
                        <a:alpha val="88000"/>
                      </a:schemeClr>
                    </a:gs>
                    <a:gs pos="88000">
                      <a:schemeClr val="accent1">
                        <a:lumMod val="88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254000" dist="88900" dir="2700009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感谢观看</a:t>
            </a: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0C1FB0A3-297F-F335-51AB-23551AE54410}"/>
              </a:ext>
            </a:extLst>
          </p:cNvPr>
          <p:cNvSpPr txBox="1">
            <a:spLocks/>
          </p:cNvSpPr>
          <p:nvPr/>
        </p:nvSpPr>
        <p:spPr>
          <a:xfrm>
            <a:off x="4705985" y="3691524"/>
            <a:ext cx="2952750" cy="360000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>
              <a:lnSpc>
                <a:spcPct val="120000"/>
              </a:lnSpc>
            </a:pPr>
            <a:r>
              <a:rPr lang="en-US" altLang="zh-CN" sz="1600" kern="2200" dirty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Thanks for your watching</a:t>
            </a:r>
            <a:endParaRPr lang="zh-CN" altLang="en-US" sz="1600" kern="2200" dirty="0">
              <a:solidFill>
                <a:schemeClr val="accent3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97B9C101-DA7E-5B33-474F-A63755F106FF}"/>
              </a:ext>
            </a:extLst>
          </p:cNvPr>
          <p:cNvGrpSpPr/>
          <p:nvPr/>
        </p:nvGrpSpPr>
        <p:grpSpPr>
          <a:xfrm>
            <a:off x="4469146" y="1696527"/>
            <a:ext cx="3280304" cy="461665"/>
            <a:chOff x="4469146" y="1562942"/>
            <a:chExt cx="3280304" cy="461665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1395F970-D262-18AA-B8FD-98C0C435C702}"/>
                </a:ext>
              </a:extLst>
            </p:cNvPr>
            <p:cNvSpPr txBox="1"/>
            <p:nvPr/>
          </p:nvSpPr>
          <p:spPr>
            <a:xfrm>
              <a:off x="5276377" y="1562942"/>
              <a:ext cx="1665841" cy="46166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altLang="zh-CN" sz="2400" b="1" spc="300" dirty="0">
                  <a:solidFill>
                    <a:schemeClr val="accent2"/>
                  </a:solidFill>
                  <a:latin typeface="+mj-lt"/>
                  <a:cs typeface="+mn-ea"/>
                  <a:sym typeface="+mn-lt"/>
                </a:rPr>
                <a:t>The End</a:t>
              </a:r>
            </a:p>
          </p:txBody>
        </p: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094360BF-9985-002F-18D8-CC5BFA7C3F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29450" y="1793774"/>
              <a:ext cx="720000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2"/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  <a:headEnd w="sm" len="med"/>
              <a:tailEnd type="diamond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B4276B20-7336-F22E-82DD-11985D118987}"/>
                </a:ext>
              </a:extLst>
            </p:cNvPr>
            <p:cNvCxnSpPr>
              <a:cxnSpLocks/>
            </p:cNvCxnSpPr>
            <p:nvPr/>
          </p:nvCxnSpPr>
          <p:spPr>
            <a:xfrm>
              <a:off x="4469146" y="1793774"/>
              <a:ext cx="720000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2"/>
                  </a:gs>
                  <a:gs pos="100000">
                    <a:schemeClr val="accent1">
                      <a:alpha val="0"/>
                    </a:schemeClr>
                  </a:gs>
                </a:gsLst>
                <a:lin ang="10800000" scaled="1"/>
                <a:tileRect/>
              </a:gradFill>
              <a:headEnd w="sm" len="med"/>
              <a:tailEnd type="diamond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D9134E16-79EB-C432-8F7E-F3317957FDE6}"/>
              </a:ext>
            </a:extLst>
          </p:cNvPr>
          <p:cNvSpPr txBox="1"/>
          <p:nvPr/>
        </p:nvSpPr>
        <p:spPr>
          <a:xfrm>
            <a:off x="4949885" y="4394183"/>
            <a:ext cx="1152000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dist"/>
            <a:r>
              <a:rPr lang="zh-CN" altLang="en-US" sz="1600" spc="300" dirty="0">
                <a:solidFill>
                  <a:schemeClr val="accent2"/>
                </a:solidFill>
                <a:latin typeface="+mn-ea"/>
                <a:cs typeface="+mn-ea"/>
                <a:sym typeface="+mn-lt"/>
              </a:rPr>
              <a:t>汇报日期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C35C8B5C-AF97-5E02-9DC4-C165AC9E92EB}"/>
              </a:ext>
            </a:extLst>
          </p:cNvPr>
          <p:cNvSpPr txBox="1"/>
          <p:nvPr/>
        </p:nvSpPr>
        <p:spPr>
          <a:xfrm>
            <a:off x="6082835" y="4394183"/>
            <a:ext cx="1575900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zh-CN" sz="1600" dirty="0">
                <a:solidFill>
                  <a:schemeClr val="accent2"/>
                </a:solidFill>
                <a:latin typeface="+mn-ea"/>
                <a:cs typeface="+mn-ea"/>
                <a:sym typeface="+mn-lt"/>
              </a:rPr>
              <a:t>20XX-XX-XX</a:t>
            </a:r>
            <a:endParaRPr lang="zh-CN" altLang="en-US" sz="1600" dirty="0">
              <a:solidFill>
                <a:schemeClr val="accent2"/>
              </a:solidFill>
              <a:latin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38500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431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3613A6C9-A618-DAAF-BED5-2BE8E3E2F803}"/>
              </a:ext>
            </a:extLst>
          </p:cNvPr>
          <p:cNvSpPr/>
          <p:nvPr/>
        </p:nvSpPr>
        <p:spPr>
          <a:xfrm flipH="1">
            <a:off x="1406461" y="1808162"/>
            <a:ext cx="9359900" cy="2520000"/>
          </a:xfrm>
          <a:prstGeom prst="roundRect">
            <a:avLst>
              <a:gd name="adj" fmla="val 10748"/>
            </a:avLst>
          </a:prstGeom>
          <a:gradFill flip="none" rotWithShape="1">
            <a:gsLst>
              <a:gs pos="20000">
                <a:schemeClr val="accent3">
                  <a:lumMod val="95000"/>
                </a:schemeClr>
              </a:gs>
              <a:gs pos="80000">
                <a:schemeClr val="accent3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600" dirty="0">
              <a:solidFill>
                <a:srgbClr val="000000"/>
              </a:solidFill>
              <a:effectLst/>
              <a:cs typeface="+mn-ea"/>
              <a:sym typeface="+mn-lt"/>
            </a:endParaRPr>
          </a:p>
        </p:txBody>
      </p:sp>
      <p:pic>
        <p:nvPicPr>
          <p:cNvPr id="6" name="Picture 16">
            <a:extLst>
              <a:ext uri="{FF2B5EF4-FFF2-40B4-BE49-F238E27FC236}">
                <a16:creationId xmlns:a16="http://schemas.microsoft.com/office/drawing/2014/main" id="{21BE6C37-DB26-1094-5691-9F9F969B63F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39" y="1119269"/>
            <a:ext cx="4616276" cy="5094337"/>
          </a:xfrm>
          <a:prstGeom prst="rect">
            <a:avLst/>
          </a:prstGeom>
          <a:effectLst>
            <a:outerShdw blurRad="190500" dist="127000" dir="18900000" sy="23000" kx="-1200000" algn="bl" rotWithShape="0">
              <a:schemeClr val="accent3">
                <a:lumMod val="50000"/>
                <a:alpha val="15000"/>
              </a:schemeClr>
            </a:outerShdw>
          </a:effectLst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CD3B5D2A-E31D-46C8-EA98-590923DB0805}"/>
              </a:ext>
            </a:extLst>
          </p:cNvPr>
          <p:cNvCxnSpPr>
            <a:cxnSpLocks/>
          </p:cNvCxnSpPr>
          <p:nvPr/>
        </p:nvCxnSpPr>
        <p:spPr>
          <a:xfrm flipV="1">
            <a:off x="7074552" y="2609425"/>
            <a:ext cx="0" cy="147600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2A10AD01-C6EA-E3DC-7FB4-879A8629D390}"/>
              </a:ext>
            </a:extLst>
          </p:cNvPr>
          <p:cNvGrpSpPr>
            <a:grpSpLocks noChangeAspect="1"/>
          </p:cNvGrpSpPr>
          <p:nvPr/>
        </p:nvGrpSpPr>
        <p:grpSpPr>
          <a:xfrm>
            <a:off x="7014552" y="2798311"/>
            <a:ext cx="120000" cy="144000"/>
            <a:chOff x="10055789" y="8160871"/>
            <a:chExt cx="180000" cy="216000"/>
          </a:xfrm>
        </p:grpSpPr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423FB604-F522-137F-9962-2C452F84A9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55789" y="8160871"/>
              <a:ext cx="180000" cy="216000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accent3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A3684569-9C57-2BD4-061D-3056BA7232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86389" y="8196871"/>
              <a:ext cx="118800" cy="144000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gradFill>
              <a:gsLst>
                <a:gs pos="88000">
                  <a:schemeClr val="accent2">
                    <a:lumMod val="88000"/>
                  </a:schemeClr>
                </a:gs>
                <a:gs pos="12000">
                  <a:schemeClr val="accent1">
                    <a:alpha val="88000"/>
                    <a:lumMod val="88000"/>
                    <a:lumOff val="12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accent3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42" name="标题 1">
            <a:extLst>
              <a:ext uri="{FF2B5EF4-FFF2-40B4-BE49-F238E27FC236}">
                <a16:creationId xmlns:a16="http://schemas.microsoft.com/office/drawing/2014/main" id="{83098365-E967-02D2-39E5-44183C7E7494}"/>
              </a:ext>
            </a:extLst>
          </p:cNvPr>
          <p:cNvSpPr txBox="1">
            <a:spLocks/>
          </p:cNvSpPr>
          <p:nvPr/>
        </p:nvSpPr>
        <p:spPr>
          <a:xfrm>
            <a:off x="6010663" y="2683561"/>
            <a:ext cx="915635" cy="373500"/>
          </a:xfrm>
          <a:prstGeom prst="rect">
            <a:avLst/>
          </a:prstGeom>
          <a:effectLst/>
        </p:spPr>
        <p:txBody>
          <a:bodyPr wrap="non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r"/>
            <a:r>
              <a: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艾经理</a:t>
            </a:r>
            <a:endParaRPr lang="zh-CN" altLang="en-US" sz="1600" spc="300" dirty="0">
              <a:solidFill>
                <a:schemeClr val="accent3">
                  <a:lumMod val="6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3" name="标题 1">
            <a:extLst>
              <a:ext uri="{FF2B5EF4-FFF2-40B4-BE49-F238E27FC236}">
                <a16:creationId xmlns:a16="http://schemas.microsoft.com/office/drawing/2014/main" id="{1DEC8BA2-C770-6730-2944-10F98E6AE775}"/>
              </a:ext>
            </a:extLst>
          </p:cNvPr>
          <p:cNvSpPr txBox="1">
            <a:spLocks/>
          </p:cNvSpPr>
          <p:nvPr/>
        </p:nvSpPr>
        <p:spPr>
          <a:xfrm>
            <a:off x="7278730" y="2688114"/>
            <a:ext cx="3260829" cy="364395"/>
          </a:xfrm>
          <a:prstGeom prst="rect">
            <a:avLst/>
          </a:prstGeom>
          <a:effectLst/>
        </p:spPr>
        <p:txBody>
          <a:bodyPr wrap="non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l"/>
            <a:r>
              <a: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在职</a:t>
            </a:r>
            <a:r>
              <a:rPr kumimoji="0" lang="en-US" altLang="zh-CN" sz="1600" b="0" i="0" u="none" strike="noStrike" kern="1200" cap="none" spc="30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6</a:t>
            </a:r>
            <a:r>
              <a: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年，曾获最佳部门经理</a:t>
            </a:r>
            <a:endParaRPr lang="zh-CN" altLang="en-US" sz="1600" spc="300" dirty="0">
              <a:solidFill>
                <a:schemeClr val="accent3">
                  <a:lumMod val="6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9B02A301-1BB9-6404-6927-9C0F61ADE3DB}"/>
              </a:ext>
            </a:extLst>
          </p:cNvPr>
          <p:cNvGrpSpPr>
            <a:grpSpLocks noChangeAspect="1"/>
          </p:cNvGrpSpPr>
          <p:nvPr/>
        </p:nvGrpSpPr>
        <p:grpSpPr>
          <a:xfrm>
            <a:off x="7014552" y="3154708"/>
            <a:ext cx="120000" cy="144000"/>
            <a:chOff x="10055789" y="8627221"/>
            <a:chExt cx="180000" cy="216000"/>
          </a:xfrm>
        </p:grpSpPr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6DD16916-DC19-8213-EF44-C1D04F9755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55789" y="8627221"/>
              <a:ext cx="180000" cy="216000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accent3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BDE7297F-DB1A-B677-0A56-5497C66A2F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86389" y="8663221"/>
              <a:ext cx="118800" cy="144000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gradFill>
              <a:gsLst>
                <a:gs pos="88000">
                  <a:schemeClr val="accent2">
                    <a:lumMod val="88000"/>
                  </a:schemeClr>
                </a:gs>
                <a:gs pos="12000">
                  <a:schemeClr val="accent1">
                    <a:alpha val="88000"/>
                    <a:lumMod val="88000"/>
                    <a:lumOff val="12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accent3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44" name="标题 1">
            <a:extLst>
              <a:ext uri="{FF2B5EF4-FFF2-40B4-BE49-F238E27FC236}">
                <a16:creationId xmlns:a16="http://schemas.microsoft.com/office/drawing/2014/main" id="{803A2F82-0CAC-6192-8CEB-1042EDD30910}"/>
              </a:ext>
            </a:extLst>
          </p:cNvPr>
          <p:cNvSpPr txBox="1">
            <a:spLocks/>
          </p:cNvSpPr>
          <p:nvPr/>
        </p:nvSpPr>
        <p:spPr>
          <a:xfrm>
            <a:off x="6254319" y="3039958"/>
            <a:ext cx="671979" cy="373500"/>
          </a:xfrm>
          <a:prstGeom prst="rect">
            <a:avLst/>
          </a:prstGeom>
          <a:effectLst/>
        </p:spPr>
        <p:txBody>
          <a:bodyPr wrap="non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r"/>
            <a:r>
              <a: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小毕</a:t>
            </a:r>
            <a:endParaRPr lang="zh-CN" altLang="en-US" sz="1600" spc="300" dirty="0">
              <a:solidFill>
                <a:schemeClr val="accent3">
                  <a:lumMod val="6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5" name="标题 1">
            <a:extLst>
              <a:ext uri="{FF2B5EF4-FFF2-40B4-BE49-F238E27FC236}">
                <a16:creationId xmlns:a16="http://schemas.microsoft.com/office/drawing/2014/main" id="{B69B5207-8BDF-38BF-677E-C4E3373D864A}"/>
              </a:ext>
            </a:extLst>
          </p:cNvPr>
          <p:cNvSpPr txBox="1">
            <a:spLocks/>
          </p:cNvSpPr>
          <p:nvPr/>
        </p:nvSpPr>
        <p:spPr>
          <a:xfrm>
            <a:off x="7278730" y="3044511"/>
            <a:ext cx="2773516" cy="364395"/>
          </a:xfrm>
          <a:prstGeom prst="rect">
            <a:avLst/>
          </a:prstGeom>
          <a:effectLst/>
        </p:spPr>
        <p:txBody>
          <a:bodyPr wrap="non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l"/>
            <a:r>
              <a:rPr lang="zh-CN" altLang="en-US" sz="1600" kern="1200" spc="300" dirty="0">
                <a:solidFill>
                  <a:schemeClr val="accent3">
                    <a:lumMod val="6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在</a:t>
            </a:r>
            <a:r>
              <a: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职</a:t>
            </a:r>
            <a:r>
              <a:rPr kumimoji="0" lang="en-US" altLang="zh-CN" sz="1600" b="0" i="0" u="none" strike="noStrike" kern="1200" cap="none" spc="30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3</a:t>
            </a:r>
            <a:r>
              <a: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年，多次获得销冠</a:t>
            </a:r>
            <a:endParaRPr lang="zh-CN" altLang="en-US" sz="1600" spc="300" dirty="0">
              <a:solidFill>
                <a:schemeClr val="accent3">
                  <a:lumMod val="6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2604C47C-781A-C137-A82E-B309D9AF431D}"/>
              </a:ext>
            </a:extLst>
          </p:cNvPr>
          <p:cNvGrpSpPr>
            <a:grpSpLocks noChangeAspect="1"/>
          </p:cNvGrpSpPr>
          <p:nvPr/>
        </p:nvGrpSpPr>
        <p:grpSpPr>
          <a:xfrm>
            <a:off x="7014552" y="3511105"/>
            <a:ext cx="120000" cy="144000"/>
            <a:chOff x="10055789" y="9093571"/>
            <a:chExt cx="180000" cy="216000"/>
          </a:xfrm>
        </p:grpSpPr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1E943086-A5AA-40A0-6DFD-BC16682FB4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55789" y="9093571"/>
              <a:ext cx="180000" cy="216000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accent3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040F48EC-3B19-5178-9778-AF8DC1DF6C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86389" y="9129571"/>
              <a:ext cx="118800" cy="144000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gradFill>
              <a:gsLst>
                <a:gs pos="88000">
                  <a:schemeClr val="accent2">
                    <a:lumMod val="88000"/>
                  </a:schemeClr>
                </a:gs>
                <a:gs pos="12000">
                  <a:schemeClr val="accent1">
                    <a:alpha val="88000"/>
                    <a:lumMod val="88000"/>
                    <a:lumOff val="12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accent3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46" name="标题 1">
            <a:extLst>
              <a:ext uri="{FF2B5EF4-FFF2-40B4-BE49-F238E27FC236}">
                <a16:creationId xmlns:a16="http://schemas.microsoft.com/office/drawing/2014/main" id="{F27CB6B7-7EFA-67EC-1F1E-82BCC171606B}"/>
              </a:ext>
            </a:extLst>
          </p:cNvPr>
          <p:cNvSpPr txBox="1">
            <a:spLocks/>
          </p:cNvSpPr>
          <p:nvPr/>
        </p:nvSpPr>
        <p:spPr>
          <a:xfrm>
            <a:off x="6254319" y="3396355"/>
            <a:ext cx="671979" cy="373500"/>
          </a:xfrm>
          <a:prstGeom prst="rect">
            <a:avLst/>
          </a:prstGeom>
          <a:effectLst/>
        </p:spPr>
        <p:txBody>
          <a:bodyPr wrap="non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r"/>
            <a:r>
              <a: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小狄</a:t>
            </a:r>
            <a:endParaRPr lang="zh-CN" altLang="en-US" sz="1600" spc="300" dirty="0">
              <a:solidFill>
                <a:schemeClr val="accent3">
                  <a:lumMod val="6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7" name="标题 1">
            <a:extLst>
              <a:ext uri="{FF2B5EF4-FFF2-40B4-BE49-F238E27FC236}">
                <a16:creationId xmlns:a16="http://schemas.microsoft.com/office/drawing/2014/main" id="{191CFB1A-4ED5-37D7-9333-ABDF922DDBCF}"/>
              </a:ext>
            </a:extLst>
          </p:cNvPr>
          <p:cNvSpPr txBox="1">
            <a:spLocks/>
          </p:cNvSpPr>
          <p:nvPr/>
        </p:nvSpPr>
        <p:spPr>
          <a:xfrm>
            <a:off x="7278730" y="3400908"/>
            <a:ext cx="2536272" cy="364074"/>
          </a:xfrm>
          <a:prstGeom prst="rect">
            <a:avLst/>
          </a:prstGeom>
          <a:effectLst/>
        </p:spPr>
        <p:txBody>
          <a:bodyPr wrap="non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l"/>
            <a:r>
              <a: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入职</a:t>
            </a:r>
            <a:r>
              <a:rPr kumimoji="0" lang="en-US" altLang="zh-CN" sz="1600" b="0" i="0" u="none" strike="noStrike" kern="1200" cap="none" spc="30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年，曾获新人奖</a:t>
            </a:r>
            <a:endParaRPr lang="zh-CN" altLang="en-US" sz="1600" spc="300" dirty="0">
              <a:solidFill>
                <a:schemeClr val="accent3">
                  <a:lumMod val="6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F6C15376-89C8-3784-458D-83367509B710}"/>
              </a:ext>
            </a:extLst>
          </p:cNvPr>
          <p:cNvGrpSpPr>
            <a:grpSpLocks noChangeAspect="1"/>
          </p:cNvGrpSpPr>
          <p:nvPr/>
        </p:nvGrpSpPr>
        <p:grpSpPr>
          <a:xfrm>
            <a:off x="7014552" y="3867502"/>
            <a:ext cx="120000" cy="144000"/>
            <a:chOff x="10055789" y="9559921"/>
            <a:chExt cx="180000" cy="216000"/>
          </a:xfrm>
        </p:grpSpPr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7E1549ED-A494-98B3-06D4-13A3DEB799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55789" y="9559921"/>
              <a:ext cx="180000" cy="216000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accent3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27D3D128-4E22-B924-F709-D05AF63D3F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86389" y="9595921"/>
              <a:ext cx="118800" cy="144000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gradFill>
              <a:gsLst>
                <a:gs pos="88000">
                  <a:schemeClr val="accent2">
                    <a:lumMod val="88000"/>
                  </a:schemeClr>
                </a:gs>
                <a:gs pos="12000">
                  <a:schemeClr val="accent1">
                    <a:alpha val="88000"/>
                    <a:lumMod val="88000"/>
                    <a:lumOff val="12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accent3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48" name="标题 1">
            <a:extLst>
              <a:ext uri="{FF2B5EF4-FFF2-40B4-BE49-F238E27FC236}">
                <a16:creationId xmlns:a16="http://schemas.microsoft.com/office/drawing/2014/main" id="{7A53D672-6164-0854-D1D1-B4B617792E4E}"/>
              </a:ext>
            </a:extLst>
          </p:cNvPr>
          <p:cNvSpPr txBox="1">
            <a:spLocks/>
          </p:cNvSpPr>
          <p:nvPr/>
        </p:nvSpPr>
        <p:spPr>
          <a:xfrm>
            <a:off x="6254319" y="3752752"/>
            <a:ext cx="671979" cy="373500"/>
          </a:xfrm>
          <a:prstGeom prst="rect">
            <a:avLst/>
          </a:prstGeom>
          <a:effectLst/>
        </p:spPr>
        <p:txBody>
          <a:bodyPr wrap="non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r"/>
            <a:r>
              <a: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小纪</a:t>
            </a:r>
            <a:endParaRPr lang="zh-CN" altLang="en-US" sz="1600" spc="300" dirty="0">
              <a:solidFill>
                <a:schemeClr val="accent3">
                  <a:lumMod val="6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9" name="标题 1">
            <a:extLst>
              <a:ext uri="{FF2B5EF4-FFF2-40B4-BE49-F238E27FC236}">
                <a16:creationId xmlns:a16="http://schemas.microsoft.com/office/drawing/2014/main" id="{D6A0229F-965B-B173-B613-B49C4A9687ED}"/>
              </a:ext>
            </a:extLst>
          </p:cNvPr>
          <p:cNvSpPr txBox="1">
            <a:spLocks/>
          </p:cNvSpPr>
          <p:nvPr/>
        </p:nvSpPr>
        <p:spPr>
          <a:xfrm>
            <a:off x="7278730" y="3752752"/>
            <a:ext cx="1322798" cy="373500"/>
          </a:xfrm>
          <a:prstGeom prst="rect">
            <a:avLst/>
          </a:prstGeom>
          <a:effectLst/>
        </p:spPr>
        <p:txBody>
          <a:bodyPr wrap="non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l"/>
            <a:r>
              <a: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入职</a:t>
            </a:r>
            <a:r>
              <a:rPr kumimoji="0" lang="en-US" altLang="zh-CN" sz="1600" b="0" i="0" u="none" strike="noStrike" kern="1200" cap="none" spc="30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3</a:t>
            </a:r>
            <a:r>
              <a:rPr kumimoji="0" lang="zh-CN" altLang="en-US" sz="1600" b="0" i="0" u="none" strike="noStrike" kern="1200" cap="none" spc="30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个月</a:t>
            </a:r>
            <a:endParaRPr lang="zh-CN" altLang="en-US" sz="1600" spc="300" dirty="0">
              <a:solidFill>
                <a:schemeClr val="accent3">
                  <a:lumMod val="6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0D7BE3C-CD15-1E51-8F4C-79E176D97614}"/>
              </a:ext>
            </a:extLst>
          </p:cNvPr>
          <p:cNvSpPr txBox="1"/>
          <p:nvPr/>
        </p:nvSpPr>
        <p:spPr>
          <a:xfrm>
            <a:off x="5898762" y="1976518"/>
            <a:ext cx="2329998" cy="584775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销售一部</a:t>
            </a:r>
          </a:p>
          <a:p>
            <a:pPr algn="ctr"/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Members of our team</a:t>
            </a:r>
          </a:p>
        </p:txBody>
      </p:sp>
      <p:sp>
        <p:nvSpPr>
          <p:cNvPr id="73" name="标题 1">
            <a:extLst>
              <a:ext uri="{FF2B5EF4-FFF2-40B4-BE49-F238E27FC236}">
                <a16:creationId xmlns:a16="http://schemas.microsoft.com/office/drawing/2014/main" id="{493A35E3-CBC2-20B8-C6D2-8396A4AE8492}"/>
              </a:ext>
            </a:extLst>
          </p:cNvPr>
          <p:cNvSpPr txBox="1">
            <a:spLocks/>
          </p:cNvSpPr>
          <p:nvPr/>
        </p:nvSpPr>
        <p:spPr>
          <a:xfrm>
            <a:off x="1295926" y="568614"/>
            <a:ext cx="2099734" cy="49795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r>
              <a:rPr lang="zh-CN" altLang="en-US" b="1" dirty="0">
                <a:latin typeface="+mj-ea"/>
                <a:ea typeface="+mj-ea"/>
                <a:cs typeface="+mn-ea"/>
                <a:sym typeface="+mn-lt"/>
              </a:rPr>
              <a:t>团队介绍</a:t>
            </a:r>
            <a:endParaRPr lang="en-US" altLang="zh-CN" b="1" dirty="0"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74" name="标题 1">
            <a:extLst>
              <a:ext uri="{FF2B5EF4-FFF2-40B4-BE49-F238E27FC236}">
                <a16:creationId xmlns:a16="http://schemas.microsoft.com/office/drawing/2014/main" id="{BE1351C3-5D0A-DDA7-6AAF-5680F03B5EFB}"/>
              </a:ext>
            </a:extLst>
          </p:cNvPr>
          <p:cNvSpPr txBox="1">
            <a:spLocks/>
          </p:cNvSpPr>
          <p:nvPr/>
        </p:nvSpPr>
        <p:spPr>
          <a:xfrm>
            <a:off x="726546" y="560567"/>
            <a:ext cx="569380" cy="514051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b="1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pPr algn="ctr"/>
            <a:r>
              <a:rPr lang="en-US" altLang="zh-CN" dirty="0">
                <a:latin typeface="+mj-ea"/>
                <a:ea typeface="+mj-ea"/>
                <a:cs typeface="+mn-ea"/>
                <a:sym typeface="+mn-lt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958789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图片包含 建筑, 户外, 猫, 羊&#10;&#10;描述已自动生成">
            <a:extLst>
              <a:ext uri="{FF2B5EF4-FFF2-40B4-BE49-F238E27FC236}">
                <a16:creationId xmlns:a16="http://schemas.microsoft.com/office/drawing/2014/main" id="{4064E5AA-52B9-E5E6-0A9F-C6764884F3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05" r="14536"/>
          <a:stretch/>
        </p:blipFill>
        <p:spPr>
          <a:xfrm>
            <a:off x="0" y="0"/>
            <a:ext cx="8139060" cy="6858000"/>
          </a:xfrm>
          <a:prstGeom prst="rect">
            <a:avLst/>
          </a:prstGeom>
        </p:spPr>
      </p:pic>
      <p:sp>
        <p:nvSpPr>
          <p:cNvPr id="12" name="Picture 6-Gradient-mask">
            <a:extLst>
              <a:ext uri="{FF2B5EF4-FFF2-40B4-BE49-F238E27FC236}">
                <a16:creationId xmlns:a16="http://schemas.microsoft.com/office/drawing/2014/main" id="{FD934E12-1E33-1AD9-FEC8-BF5ADCB6970D}"/>
              </a:ext>
            </a:extLst>
          </p:cNvPr>
          <p:cNvSpPr/>
          <p:nvPr/>
        </p:nvSpPr>
        <p:spPr>
          <a:xfrm>
            <a:off x="0" y="3247604"/>
            <a:ext cx="8139060" cy="362792"/>
          </a:xfrm>
          <a:prstGeom prst="rect">
            <a:avLst/>
          </a:prstGeom>
          <a:gradFill flip="none" rotWithShape="1">
            <a:gsLst>
              <a:gs pos="12000">
                <a:schemeClr val="accent3"/>
              </a:gs>
              <a:gs pos="88000">
                <a:schemeClr val="accent3">
                  <a:alpha val="32000"/>
                </a:schemeClr>
              </a:gs>
            </a:gsLst>
            <a:lin ang="2700000" scaled="1"/>
            <a:tileRect/>
          </a:gradFill>
        </p:spPr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600" dirty="0">
              <a:solidFill>
                <a:schemeClr val="accent1"/>
              </a:solidFill>
              <a:effectLst/>
              <a:cs typeface="+mn-ea"/>
              <a:sym typeface="+mn-lt"/>
            </a:endParaRPr>
          </a:p>
        </p:txBody>
      </p:sp>
      <p:sp>
        <p:nvSpPr>
          <p:cNvPr id="31" name="标题 1" hidden="1">
            <a:extLst>
              <a:ext uri="{FF2B5EF4-FFF2-40B4-BE49-F238E27FC236}">
                <a16:creationId xmlns:a16="http://schemas.microsoft.com/office/drawing/2014/main" id="{75A1C653-46FF-56D2-28C1-BB8F9C9A539D}"/>
              </a:ext>
            </a:extLst>
          </p:cNvPr>
          <p:cNvSpPr txBox="1">
            <a:spLocks/>
          </p:cNvSpPr>
          <p:nvPr/>
        </p:nvSpPr>
        <p:spPr>
          <a:xfrm>
            <a:off x="-497684" y="-3087451"/>
            <a:ext cx="13035063" cy="4209870"/>
          </a:xfrm>
          <a:prstGeom prst="rect">
            <a:avLst/>
          </a:prstGeom>
          <a:effectLst/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r>
              <a:rPr lang="en-US" altLang="zh-CN" sz="23900" b="1" spc="300" dirty="0">
                <a:solidFill>
                  <a:schemeClr val="accent1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GOAL</a:t>
            </a:r>
            <a:endParaRPr lang="zh-CN" altLang="en-US" sz="28700" b="1" spc="300" dirty="0">
              <a:solidFill>
                <a:schemeClr val="accent1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TextBox-13" hidden="1">
            <a:extLst>
              <a:ext uri="{FF2B5EF4-FFF2-40B4-BE49-F238E27FC236}">
                <a16:creationId xmlns:a16="http://schemas.microsoft.com/office/drawing/2014/main" id="{F31D0B23-20CC-3728-695E-E3E9D02DAB24}"/>
              </a:ext>
            </a:extLst>
          </p:cNvPr>
          <p:cNvSpPr txBox="1">
            <a:spLocks/>
          </p:cNvSpPr>
          <p:nvPr/>
        </p:nvSpPr>
        <p:spPr>
          <a:xfrm>
            <a:off x="1293262" y="1501808"/>
            <a:ext cx="2567051" cy="4193071"/>
          </a:xfrm>
          <a:prstGeom prst="rect">
            <a:avLst/>
          </a:prstGeom>
          <a:effectLst/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r>
              <a:rPr lang="en-US" altLang="zh-CN" sz="23900" b="1" spc="300" dirty="0">
                <a:solidFill>
                  <a:schemeClr val="accent1">
                    <a:lumMod val="10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G</a:t>
            </a:r>
            <a:endParaRPr lang="zh-CN" altLang="en-US" sz="23900" b="1" spc="300" dirty="0">
              <a:solidFill>
                <a:schemeClr val="accent1">
                  <a:lumMod val="10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TextBox-17" hidden="1">
            <a:extLst>
              <a:ext uri="{FF2B5EF4-FFF2-40B4-BE49-F238E27FC236}">
                <a16:creationId xmlns:a16="http://schemas.microsoft.com/office/drawing/2014/main" id="{B10521A9-A892-8E46-57C8-A29CE69C6B91}"/>
              </a:ext>
            </a:extLst>
          </p:cNvPr>
          <p:cNvSpPr txBox="1">
            <a:spLocks/>
          </p:cNvSpPr>
          <p:nvPr/>
        </p:nvSpPr>
        <p:spPr>
          <a:xfrm>
            <a:off x="6408145" y="1501808"/>
            <a:ext cx="2398776" cy="4193071"/>
          </a:xfrm>
          <a:prstGeom prst="rect">
            <a:avLst/>
          </a:prstGeom>
          <a:effectLst/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r>
              <a:rPr lang="en-US" altLang="zh-CN" sz="23900" b="1" spc="300" dirty="0">
                <a:solidFill>
                  <a:schemeClr val="accent1">
                    <a:lumMod val="10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A</a:t>
            </a:r>
            <a:endParaRPr lang="zh-CN" altLang="en-US" sz="23900" b="1" spc="300" dirty="0">
              <a:solidFill>
                <a:schemeClr val="accent1">
                  <a:lumMod val="10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TextBox-18" hidden="1">
            <a:extLst>
              <a:ext uri="{FF2B5EF4-FFF2-40B4-BE49-F238E27FC236}">
                <a16:creationId xmlns:a16="http://schemas.microsoft.com/office/drawing/2014/main" id="{4C545F65-3E13-875C-79C4-32687954ADF0}"/>
              </a:ext>
            </a:extLst>
          </p:cNvPr>
          <p:cNvSpPr txBox="1">
            <a:spLocks/>
          </p:cNvSpPr>
          <p:nvPr/>
        </p:nvSpPr>
        <p:spPr>
          <a:xfrm>
            <a:off x="8849191" y="1501808"/>
            <a:ext cx="2062226" cy="4193071"/>
          </a:xfrm>
          <a:prstGeom prst="rect">
            <a:avLst/>
          </a:prstGeom>
          <a:effectLst/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r>
              <a:rPr lang="en-US" altLang="zh-CN" sz="23900" b="1" spc="300" dirty="0">
                <a:solidFill>
                  <a:schemeClr val="accent1">
                    <a:lumMod val="10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L</a:t>
            </a:r>
            <a:endParaRPr lang="zh-CN" altLang="en-US" sz="23900" b="1" spc="300" dirty="0">
              <a:solidFill>
                <a:schemeClr val="accent1">
                  <a:lumMod val="10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Picture 6-Gradient-mask">
            <a:extLst>
              <a:ext uri="{FF2B5EF4-FFF2-40B4-BE49-F238E27FC236}">
                <a16:creationId xmlns:a16="http://schemas.microsoft.com/office/drawing/2014/main" id="{8DE3269A-4F5D-D2D9-5474-9F9288625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2000">
                <a:schemeClr val="accent3"/>
              </a:gs>
              <a:gs pos="88000">
                <a:schemeClr val="accent3">
                  <a:alpha val="32000"/>
                </a:schemeClr>
              </a:gs>
            </a:gsLst>
            <a:lin ang="2700000" scaled="1"/>
            <a:tileRect/>
          </a:gradFill>
        </p:spPr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600" dirty="0">
              <a:solidFill>
                <a:schemeClr val="accent1"/>
              </a:solidFill>
              <a:effectLst/>
              <a:latin typeface="+mn-ea"/>
            </a:endParaRPr>
          </a:p>
        </p:txBody>
      </p:sp>
      <p:sp>
        <p:nvSpPr>
          <p:cNvPr id="94" name="任意多边形: 形状 93">
            <a:extLst>
              <a:ext uri="{FF2B5EF4-FFF2-40B4-BE49-F238E27FC236}">
                <a16:creationId xmlns:a16="http://schemas.microsoft.com/office/drawing/2014/main" id="{FADAE39B-7C51-EB7F-7220-D43A9E522087}"/>
              </a:ext>
            </a:extLst>
          </p:cNvPr>
          <p:cNvSpPr>
            <a:spLocks noChangeAspect="1"/>
          </p:cNvSpPr>
          <p:nvPr/>
        </p:nvSpPr>
        <p:spPr>
          <a:xfrm flipH="1">
            <a:off x="432683" y="263536"/>
            <a:ext cx="583200" cy="670345"/>
          </a:xfrm>
          <a:custGeom>
            <a:avLst/>
            <a:gdLst>
              <a:gd name="connsiteX0" fmla="*/ 0 w 2008628"/>
              <a:gd name="connsiteY0" fmla="*/ 873753 h 1747506"/>
              <a:gd name="connsiteX1" fmla="*/ 436877 w 2008628"/>
              <a:gd name="connsiteY1" fmla="*/ 0 h 1747506"/>
              <a:gd name="connsiteX2" fmla="*/ 1571752 w 2008628"/>
              <a:gd name="connsiteY2" fmla="*/ 0 h 1747506"/>
              <a:gd name="connsiteX3" fmla="*/ 2008628 w 2008628"/>
              <a:gd name="connsiteY3" fmla="*/ 873753 h 1747506"/>
              <a:gd name="connsiteX4" fmla="*/ 1571752 w 2008628"/>
              <a:gd name="connsiteY4" fmla="*/ 1747506 h 1747506"/>
              <a:gd name="connsiteX5" fmla="*/ 436877 w 2008628"/>
              <a:gd name="connsiteY5" fmla="*/ 1747506 h 1747506"/>
              <a:gd name="connsiteX6" fmla="*/ 0 w 2008628"/>
              <a:gd name="connsiteY6" fmla="*/ 873753 h 174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8628" h="1747506">
                <a:moveTo>
                  <a:pt x="1004314" y="0"/>
                </a:moveTo>
                <a:lnTo>
                  <a:pt x="2008627" y="380083"/>
                </a:lnTo>
                <a:lnTo>
                  <a:pt x="2008627" y="1367424"/>
                </a:lnTo>
                <a:lnTo>
                  <a:pt x="1004314" y="1747506"/>
                </a:lnTo>
                <a:lnTo>
                  <a:pt x="1" y="1367424"/>
                </a:lnTo>
                <a:lnTo>
                  <a:pt x="1" y="380083"/>
                </a:lnTo>
                <a:lnTo>
                  <a:pt x="1004314" y="0"/>
                </a:lnTo>
                <a:close/>
              </a:path>
            </a:pathLst>
          </a:custGeom>
          <a:gradFill flip="none" rotWithShape="1">
            <a:gsLst>
              <a:gs pos="20000">
                <a:schemeClr val="accent1">
                  <a:alpha val="0"/>
                  <a:lumMod val="88000"/>
                  <a:lumOff val="12000"/>
                </a:schemeClr>
              </a:gs>
              <a:gs pos="88000">
                <a:schemeClr val="accent2">
                  <a:lumMod val="95000"/>
                  <a:alpha val="90000"/>
                </a:schemeClr>
              </a:gs>
            </a:gsLst>
            <a:lin ang="19200000" scaled="0"/>
            <a:tileRect/>
          </a:gradFill>
          <a:ln w="19050">
            <a:noFill/>
          </a:ln>
          <a:effectLst>
            <a:outerShdw blurRad="127000" dist="63500" dir="8100000" sx="92000" sy="92000" algn="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320" tIns="313011" rIns="272320" bIns="313011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3600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4388ED8D-3C06-C15A-07DA-FD5E3AE8E8B2}"/>
              </a:ext>
            </a:extLst>
          </p:cNvPr>
          <p:cNvSpPr txBox="1">
            <a:spLocks/>
          </p:cNvSpPr>
          <p:nvPr/>
        </p:nvSpPr>
        <p:spPr>
          <a:xfrm>
            <a:off x="1295926" y="568614"/>
            <a:ext cx="2099734" cy="49795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r>
              <a:rPr lang="zh-CN" altLang="en-US" b="1" dirty="0">
                <a:latin typeface="+mj-ea"/>
                <a:ea typeface="+mj-ea"/>
                <a:cs typeface="+mn-ea"/>
                <a:sym typeface="+mn-lt"/>
              </a:rPr>
              <a:t>任务目标</a:t>
            </a:r>
            <a:endParaRPr lang="en-US" altLang="zh-CN" b="1" dirty="0"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41C6386B-C527-664D-8195-84969CDF78B1}"/>
              </a:ext>
            </a:extLst>
          </p:cNvPr>
          <p:cNvSpPr txBox="1">
            <a:spLocks/>
          </p:cNvSpPr>
          <p:nvPr/>
        </p:nvSpPr>
        <p:spPr>
          <a:xfrm>
            <a:off x="726546" y="560567"/>
            <a:ext cx="569380" cy="514051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b="1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pPr algn="ctr"/>
            <a:r>
              <a:rPr lang="en-US" altLang="zh-CN" dirty="0">
                <a:latin typeface="+mj-ea"/>
                <a:ea typeface="+mj-ea"/>
                <a:cs typeface="+mn-ea"/>
                <a:sym typeface="+mn-lt"/>
              </a:rPr>
              <a:t>02</a:t>
            </a:r>
          </a:p>
        </p:txBody>
      </p:sp>
      <p:sp>
        <p:nvSpPr>
          <p:cNvPr id="113" name="矩形: 圆角 112">
            <a:extLst>
              <a:ext uri="{FF2B5EF4-FFF2-40B4-BE49-F238E27FC236}">
                <a16:creationId xmlns:a16="http://schemas.microsoft.com/office/drawing/2014/main" id="{124B90CD-88F2-E920-629F-9A28E61507C3}"/>
              </a:ext>
            </a:extLst>
          </p:cNvPr>
          <p:cNvSpPr/>
          <p:nvPr/>
        </p:nvSpPr>
        <p:spPr>
          <a:xfrm>
            <a:off x="3859072" y="3405771"/>
            <a:ext cx="6660000" cy="3060000"/>
          </a:xfrm>
          <a:prstGeom prst="roundRect">
            <a:avLst>
              <a:gd name="adj" fmla="val 6900"/>
            </a:avLst>
          </a:prstGeom>
          <a:gradFill flip="none" rotWithShape="1">
            <a:gsLst>
              <a:gs pos="20000">
                <a:schemeClr val="accent3">
                  <a:lumMod val="85000"/>
                </a:schemeClr>
              </a:gs>
              <a:gs pos="65000">
                <a:schemeClr val="accent3">
                  <a:lumMod val="95000"/>
                  <a:alpha val="65000"/>
                </a:schemeClr>
              </a:gs>
              <a:gs pos="100000">
                <a:schemeClr val="accent3">
                  <a:alpha val="0"/>
                </a:schemeClr>
              </a:gs>
            </a:gsLst>
            <a:lin ang="16200000" scaled="1"/>
            <a:tileRect/>
          </a:gradFill>
          <a:ln w="952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  <a:scene3d>
            <a:camera prst="perspectiveRelaxed">
              <a:rot lat="18273593" lon="0" rev="0"/>
            </a:camera>
            <a:lightRig rig="balanced" dir="t"/>
          </a:scene3d>
          <a:sp3d z="120650">
            <a:bevelB h="127000"/>
          </a:sp3d>
        </p:spPr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600" dirty="0">
              <a:solidFill>
                <a:srgbClr val="000000"/>
              </a:solidFill>
              <a:effectLst/>
              <a:cs typeface="+mn-ea"/>
              <a:sym typeface="+mn-lt"/>
            </a:endParaRPr>
          </a:p>
        </p:txBody>
      </p:sp>
      <p:pic>
        <p:nvPicPr>
          <p:cNvPr id="99" name="Picture 2">
            <a:extLst>
              <a:ext uri="{FF2B5EF4-FFF2-40B4-BE49-F238E27FC236}">
                <a16:creationId xmlns:a16="http://schemas.microsoft.com/office/drawing/2014/main" id="{6D45D8ED-3E7D-287F-3D40-3099883951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" r="3254" b="5084"/>
          <a:stretch/>
        </p:blipFill>
        <p:spPr>
          <a:xfrm>
            <a:off x="3982447" y="2075744"/>
            <a:ext cx="6267450" cy="3581502"/>
          </a:xfrm>
          <a:prstGeom prst="rect">
            <a:avLst/>
          </a:prstGeom>
        </p:spPr>
      </p:pic>
      <p:pic>
        <p:nvPicPr>
          <p:cNvPr id="111" name="图片 110" descr="图片包含 建筑, 户外, 猫, 羊&#10;&#10;描述已自动生成">
            <a:extLst>
              <a:ext uri="{FF2B5EF4-FFF2-40B4-BE49-F238E27FC236}">
                <a16:creationId xmlns:a16="http://schemas.microsoft.com/office/drawing/2014/main" id="{502AA758-AF25-CB7E-FCEC-8A65B76ACE4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" r="3714"/>
          <a:stretch>
            <a:fillRect/>
          </a:stretch>
        </p:blipFill>
        <p:spPr>
          <a:xfrm>
            <a:off x="4989630" y="2367193"/>
            <a:ext cx="4309200" cy="2711405"/>
          </a:xfrm>
          <a:custGeom>
            <a:avLst/>
            <a:gdLst>
              <a:gd name="connsiteX0" fmla="*/ 0 w 4302000"/>
              <a:gd name="connsiteY0" fmla="*/ 0 h 2706875"/>
              <a:gd name="connsiteX1" fmla="*/ 4302000 w 4302000"/>
              <a:gd name="connsiteY1" fmla="*/ 0 h 2706875"/>
              <a:gd name="connsiteX2" fmla="*/ 4302000 w 4302000"/>
              <a:gd name="connsiteY2" fmla="*/ 2706875 h 2706875"/>
              <a:gd name="connsiteX3" fmla="*/ 0 w 4302000"/>
              <a:gd name="connsiteY3" fmla="*/ 2706875 h 270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2000" h="2706875">
                <a:moveTo>
                  <a:pt x="0" y="0"/>
                </a:moveTo>
                <a:lnTo>
                  <a:pt x="4302000" y="0"/>
                </a:lnTo>
                <a:lnTo>
                  <a:pt x="4302000" y="2706875"/>
                </a:lnTo>
                <a:lnTo>
                  <a:pt x="0" y="2706875"/>
                </a:lnTo>
                <a:close/>
              </a:path>
            </a:pathLst>
          </a:custGeom>
        </p:spPr>
      </p:pic>
      <p:sp>
        <p:nvSpPr>
          <p:cNvPr id="108" name="标题 1">
            <a:extLst>
              <a:ext uri="{FF2B5EF4-FFF2-40B4-BE49-F238E27FC236}">
                <a16:creationId xmlns:a16="http://schemas.microsoft.com/office/drawing/2014/main" id="{626AF37C-2312-C463-150A-5E0A0C443AF6}"/>
              </a:ext>
            </a:extLst>
          </p:cNvPr>
          <p:cNvSpPr txBox="1">
            <a:spLocks/>
          </p:cNvSpPr>
          <p:nvPr/>
        </p:nvSpPr>
        <p:spPr>
          <a:xfrm>
            <a:off x="5356834" y="3223944"/>
            <a:ext cx="3574792" cy="997902"/>
          </a:xfrm>
          <a:prstGeom prst="rect">
            <a:avLst/>
          </a:prstGeom>
          <a:effectLst/>
          <a:scene3d>
            <a:camera prst="orthographicFront"/>
            <a:lightRig rig="balanced" dir="t"/>
          </a:scene3d>
          <a:sp3d z="127000" extrusionH="635000">
            <a:bevelT/>
          </a:sp3d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r>
              <a:rPr lang="en-US" altLang="zh-CN" sz="5400" b="1" spc="600" dirty="0">
                <a:solidFill>
                  <a:schemeClr val="accent2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1000</a:t>
            </a:r>
            <a:r>
              <a:rPr lang="zh-CN" altLang="en-US" sz="2400" spc="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万</a:t>
            </a:r>
            <a:endParaRPr lang="zh-CN" altLang="en-US" sz="8000" spc="600" dirty="0">
              <a:solidFill>
                <a:schemeClr val="accent3">
                  <a:lumMod val="5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84E4EF-C496-2FB7-46C2-036A3C616F59}"/>
              </a:ext>
            </a:extLst>
          </p:cNvPr>
          <p:cNvGrpSpPr/>
          <p:nvPr/>
        </p:nvGrpSpPr>
        <p:grpSpPr>
          <a:xfrm>
            <a:off x="3402923" y="637592"/>
            <a:ext cx="7997245" cy="180000"/>
            <a:chOff x="3402923" y="637592"/>
            <a:chExt cx="7997245" cy="180000"/>
          </a:xfrm>
        </p:grpSpPr>
        <p:pic>
          <p:nvPicPr>
            <p:cNvPr id="19" name="图片 18">
              <a:hlinkClick r:id="rId6"/>
              <a:extLst>
                <a:ext uri="{FF2B5EF4-FFF2-40B4-BE49-F238E27FC236}">
                  <a16:creationId xmlns:a16="http://schemas.microsoft.com/office/drawing/2014/main" id="{CA487445-D87C-B029-8EF3-CA987E0C1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6532" y="637592"/>
              <a:ext cx="1363636" cy="180000"/>
            </a:xfrm>
            <a:prstGeom prst="rect">
              <a:avLst/>
            </a:prstGeom>
          </p:spPr>
        </p:pic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516F1AC0-9CEC-DE95-9072-7267EB6456A8}"/>
                </a:ext>
              </a:extLst>
            </p:cNvPr>
            <p:cNvCxnSpPr>
              <a:cxnSpLocks/>
            </p:cNvCxnSpPr>
            <p:nvPr/>
          </p:nvCxnSpPr>
          <p:spPr>
            <a:xfrm>
              <a:off x="5207187" y="817592"/>
              <a:ext cx="4680000" cy="0"/>
            </a:xfrm>
            <a:prstGeom prst="line">
              <a:avLst/>
            </a:prstGeom>
            <a:ln w="9525" cap="sq">
              <a:gradFill flip="none" rotWithShape="1">
                <a:gsLst>
                  <a:gs pos="50000">
                    <a:schemeClr val="accent1">
                      <a:lumMod val="95000"/>
                      <a:lumOff val="5000"/>
                    </a:schemeClr>
                  </a:gs>
                  <a:gs pos="0">
                    <a:schemeClr val="accent1">
                      <a:lumMod val="90000"/>
                      <a:lumOff val="10000"/>
                      <a:alpha val="0"/>
                    </a:schemeClr>
                  </a:gs>
                  <a:gs pos="88000">
                    <a:schemeClr val="accent2"/>
                  </a:gs>
                </a:gsLst>
                <a:lin ang="16200000" scaled="1"/>
                <a:tileRect/>
              </a:gra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EBE2AD0A-AC4C-CB51-5267-70E2D84BFB7E}"/>
                </a:ext>
              </a:extLst>
            </p:cNvPr>
            <p:cNvCxnSpPr>
              <a:cxnSpLocks/>
            </p:cNvCxnSpPr>
            <p:nvPr/>
          </p:nvCxnSpPr>
          <p:spPr>
            <a:xfrm>
              <a:off x="3402923" y="817592"/>
              <a:ext cx="1800000" cy="0"/>
            </a:xfrm>
            <a:prstGeom prst="line">
              <a:avLst/>
            </a:prstGeom>
            <a:ln w="28575" cap="sq">
              <a:solidFill>
                <a:schemeClr val="accent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8930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手势" descr="黑暗中的人&#10;&#10;中度可信度描述已自动生成">
            <a:extLst>
              <a:ext uri="{FF2B5EF4-FFF2-40B4-BE49-F238E27FC236}">
                <a16:creationId xmlns:a16="http://schemas.microsoft.com/office/drawing/2014/main" id="{FE917D7A-0FB3-E995-11CB-67BC0E8CF0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0" r="25592" b="11721"/>
          <a:stretch/>
        </p:blipFill>
        <p:spPr>
          <a:xfrm>
            <a:off x="0" y="2581797"/>
            <a:ext cx="7427606" cy="4276203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BA6BC5E5-B7D2-FDF9-0EBE-99E8737ED323}"/>
              </a:ext>
            </a:extLst>
          </p:cNvPr>
          <p:cNvGrpSpPr/>
          <p:nvPr/>
        </p:nvGrpSpPr>
        <p:grpSpPr>
          <a:xfrm>
            <a:off x="3599246" y="1933516"/>
            <a:ext cx="4993509" cy="1633846"/>
            <a:chOff x="-4425951" y="7296151"/>
            <a:chExt cx="1809750" cy="592138"/>
          </a:xfrm>
          <a:gradFill flip="none" rotWithShape="1">
            <a:gsLst>
              <a:gs pos="12000">
                <a:schemeClr val="accent1">
                  <a:alpha val="88000"/>
                  <a:lumMod val="88000"/>
                  <a:lumOff val="12000"/>
                </a:schemeClr>
              </a:gs>
              <a:gs pos="88000">
                <a:schemeClr val="accent2">
                  <a:lumMod val="88000"/>
                  <a:alpha val="88000"/>
                </a:schemeClr>
              </a:gs>
            </a:gsLst>
            <a:lin ang="5400000" scaled="1"/>
            <a:tileRect/>
          </a:gradFill>
        </p:grpSpPr>
        <p:sp>
          <p:nvSpPr>
            <p:cNvPr id="17" name="Freeform 192">
              <a:extLst>
                <a:ext uri="{FF2B5EF4-FFF2-40B4-BE49-F238E27FC236}">
                  <a16:creationId xmlns:a16="http://schemas.microsoft.com/office/drawing/2014/main" id="{63C8F059-9E93-D870-C7FD-775D613DA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-4298950" y="7415214"/>
              <a:ext cx="827088" cy="466725"/>
            </a:xfrm>
            <a:custGeom>
              <a:avLst/>
              <a:gdLst>
                <a:gd name="T0" fmla="*/ 0 w 465"/>
                <a:gd name="T1" fmla="*/ 1 h 262"/>
                <a:gd name="T2" fmla="*/ 23 w 465"/>
                <a:gd name="T3" fmla="*/ 30 h 262"/>
                <a:gd name="T4" fmla="*/ 461 w 465"/>
                <a:gd name="T5" fmla="*/ 262 h 262"/>
                <a:gd name="T6" fmla="*/ 465 w 465"/>
                <a:gd name="T7" fmla="*/ 250 h 262"/>
                <a:gd name="T8" fmla="*/ 3 w 465"/>
                <a:gd name="T9" fmla="*/ 0 h 262"/>
                <a:gd name="T10" fmla="*/ 0 w 465"/>
                <a:gd name="T11" fmla="*/ 1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5" h="262">
                  <a:moveTo>
                    <a:pt x="0" y="1"/>
                  </a:moveTo>
                  <a:cubicBezTo>
                    <a:pt x="10" y="16"/>
                    <a:pt x="18" y="25"/>
                    <a:pt x="23" y="30"/>
                  </a:cubicBezTo>
                  <a:cubicBezTo>
                    <a:pt x="154" y="178"/>
                    <a:pt x="364" y="138"/>
                    <a:pt x="461" y="262"/>
                  </a:cubicBezTo>
                  <a:cubicBezTo>
                    <a:pt x="463" y="255"/>
                    <a:pt x="463" y="257"/>
                    <a:pt x="465" y="250"/>
                  </a:cubicBezTo>
                  <a:cubicBezTo>
                    <a:pt x="386" y="133"/>
                    <a:pt x="122" y="174"/>
                    <a:pt x="3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93">
              <a:extLst>
                <a:ext uri="{FF2B5EF4-FFF2-40B4-BE49-F238E27FC236}">
                  <a16:creationId xmlns:a16="http://schemas.microsoft.com/office/drawing/2014/main" id="{33B6DB38-960A-E6F5-381C-EDF67486A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635375" y="7570789"/>
              <a:ext cx="96838" cy="207963"/>
            </a:xfrm>
            <a:custGeom>
              <a:avLst/>
              <a:gdLst>
                <a:gd name="T0" fmla="*/ 5 w 55"/>
                <a:gd name="T1" fmla="*/ 0 h 117"/>
                <a:gd name="T2" fmla="*/ 30 w 55"/>
                <a:gd name="T3" fmla="*/ 117 h 117"/>
                <a:gd name="T4" fmla="*/ 5 w 55"/>
                <a:gd name="T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117">
                  <a:moveTo>
                    <a:pt x="5" y="0"/>
                  </a:moveTo>
                  <a:cubicBezTo>
                    <a:pt x="36" y="24"/>
                    <a:pt x="55" y="60"/>
                    <a:pt x="30" y="117"/>
                  </a:cubicBezTo>
                  <a:cubicBezTo>
                    <a:pt x="29" y="115"/>
                    <a:pt x="0" y="6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94">
              <a:extLst>
                <a:ext uri="{FF2B5EF4-FFF2-40B4-BE49-F238E27FC236}">
                  <a16:creationId xmlns:a16="http://schemas.microsoft.com/office/drawing/2014/main" id="{DDFF38B8-6BFB-EE53-CE37-6B0AB445D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22688" y="7546976"/>
              <a:ext cx="85725" cy="193675"/>
            </a:xfrm>
            <a:custGeom>
              <a:avLst/>
              <a:gdLst>
                <a:gd name="T0" fmla="*/ 3 w 48"/>
                <a:gd name="T1" fmla="*/ 0 h 109"/>
                <a:gd name="T2" fmla="*/ 36 w 48"/>
                <a:gd name="T3" fmla="*/ 109 h 109"/>
                <a:gd name="T4" fmla="*/ 3 w 48"/>
                <a:gd name="T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09">
                  <a:moveTo>
                    <a:pt x="3" y="0"/>
                  </a:moveTo>
                  <a:cubicBezTo>
                    <a:pt x="41" y="25"/>
                    <a:pt x="48" y="67"/>
                    <a:pt x="36" y="109"/>
                  </a:cubicBezTo>
                  <a:cubicBezTo>
                    <a:pt x="35" y="108"/>
                    <a:pt x="0" y="67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Freeform 195">
              <a:extLst>
                <a:ext uri="{FF2B5EF4-FFF2-40B4-BE49-F238E27FC236}">
                  <a16:creationId xmlns:a16="http://schemas.microsoft.com/office/drawing/2014/main" id="{3B6CBB19-59D4-7AA0-7C92-22D76AD71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08413" y="7531101"/>
              <a:ext cx="84138" cy="179388"/>
            </a:xfrm>
            <a:custGeom>
              <a:avLst/>
              <a:gdLst>
                <a:gd name="T0" fmla="*/ 1 w 47"/>
                <a:gd name="T1" fmla="*/ 0 h 101"/>
                <a:gd name="T2" fmla="*/ 39 w 47"/>
                <a:gd name="T3" fmla="*/ 101 h 101"/>
                <a:gd name="T4" fmla="*/ 1 w 47"/>
                <a:gd name="T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101">
                  <a:moveTo>
                    <a:pt x="1" y="0"/>
                  </a:moveTo>
                  <a:cubicBezTo>
                    <a:pt x="38" y="20"/>
                    <a:pt x="47" y="63"/>
                    <a:pt x="39" y="101"/>
                  </a:cubicBezTo>
                  <a:cubicBezTo>
                    <a:pt x="38" y="101"/>
                    <a:pt x="0" y="6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Freeform 196">
              <a:extLst>
                <a:ext uri="{FF2B5EF4-FFF2-40B4-BE49-F238E27FC236}">
                  <a16:creationId xmlns:a16="http://schemas.microsoft.com/office/drawing/2014/main" id="{33FACB9F-5A57-A069-7DDB-FEFE06DFD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95725" y="7516814"/>
              <a:ext cx="82550" cy="169863"/>
            </a:xfrm>
            <a:custGeom>
              <a:avLst/>
              <a:gdLst>
                <a:gd name="T0" fmla="*/ 3 w 46"/>
                <a:gd name="T1" fmla="*/ 0 h 95"/>
                <a:gd name="T2" fmla="*/ 43 w 46"/>
                <a:gd name="T3" fmla="*/ 95 h 95"/>
                <a:gd name="T4" fmla="*/ 3 w 46"/>
                <a:gd name="T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95">
                  <a:moveTo>
                    <a:pt x="3" y="0"/>
                  </a:moveTo>
                  <a:cubicBezTo>
                    <a:pt x="39" y="20"/>
                    <a:pt x="46" y="68"/>
                    <a:pt x="43" y="95"/>
                  </a:cubicBezTo>
                  <a:cubicBezTo>
                    <a:pt x="40" y="94"/>
                    <a:pt x="0" y="6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Freeform 197">
              <a:extLst>
                <a:ext uri="{FF2B5EF4-FFF2-40B4-BE49-F238E27FC236}">
                  <a16:creationId xmlns:a16="http://schemas.microsoft.com/office/drawing/2014/main" id="{91C0D316-34E6-27E3-1D1A-663C15426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975100" y="7502526"/>
              <a:ext cx="76200" cy="161925"/>
            </a:xfrm>
            <a:custGeom>
              <a:avLst/>
              <a:gdLst>
                <a:gd name="T0" fmla="*/ 9 w 43"/>
                <a:gd name="T1" fmla="*/ 0 h 91"/>
                <a:gd name="T2" fmla="*/ 42 w 43"/>
                <a:gd name="T3" fmla="*/ 91 h 91"/>
                <a:gd name="T4" fmla="*/ 9 w 43"/>
                <a:gd name="T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91">
                  <a:moveTo>
                    <a:pt x="9" y="0"/>
                  </a:moveTo>
                  <a:cubicBezTo>
                    <a:pt x="36" y="18"/>
                    <a:pt x="43" y="66"/>
                    <a:pt x="42" y="91"/>
                  </a:cubicBezTo>
                  <a:cubicBezTo>
                    <a:pt x="34" y="87"/>
                    <a:pt x="0" y="57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Freeform 198">
              <a:extLst>
                <a:ext uri="{FF2B5EF4-FFF2-40B4-BE49-F238E27FC236}">
                  <a16:creationId xmlns:a16="http://schemas.microsoft.com/office/drawing/2014/main" id="{3D47DE98-2BEE-1647-4B67-E3061853C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-4033838" y="7483476"/>
              <a:ext cx="57150" cy="155575"/>
            </a:xfrm>
            <a:custGeom>
              <a:avLst/>
              <a:gdLst>
                <a:gd name="T0" fmla="*/ 5 w 32"/>
                <a:gd name="T1" fmla="*/ 0 h 88"/>
                <a:gd name="T2" fmla="*/ 29 w 32"/>
                <a:gd name="T3" fmla="*/ 88 h 88"/>
                <a:gd name="T4" fmla="*/ 1 w 32"/>
                <a:gd name="T5" fmla="*/ 27 h 88"/>
                <a:gd name="T6" fmla="*/ 5 w 32"/>
                <a:gd name="T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88">
                  <a:moveTo>
                    <a:pt x="5" y="0"/>
                  </a:moveTo>
                  <a:cubicBezTo>
                    <a:pt x="29" y="15"/>
                    <a:pt x="32" y="60"/>
                    <a:pt x="29" y="88"/>
                  </a:cubicBezTo>
                  <a:cubicBezTo>
                    <a:pt x="17" y="82"/>
                    <a:pt x="0" y="56"/>
                    <a:pt x="1" y="27"/>
                  </a:cubicBezTo>
                  <a:cubicBezTo>
                    <a:pt x="1" y="19"/>
                    <a:pt x="2" y="1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Freeform 199">
              <a:extLst>
                <a:ext uri="{FF2B5EF4-FFF2-40B4-BE49-F238E27FC236}">
                  <a16:creationId xmlns:a16="http://schemas.microsoft.com/office/drawing/2014/main" id="{24DC6043-E92B-8F84-CCBF-E6BC0FF04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-4119563" y="7454901"/>
              <a:ext cx="69850" cy="152400"/>
            </a:xfrm>
            <a:custGeom>
              <a:avLst/>
              <a:gdLst>
                <a:gd name="T0" fmla="*/ 17 w 39"/>
                <a:gd name="T1" fmla="*/ 0 h 86"/>
                <a:gd name="T2" fmla="*/ 22 w 39"/>
                <a:gd name="T3" fmla="*/ 4 h 86"/>
                <a:gd name="T4" fmla="*/ 27 w 39"/>
                <a:gd name="T5" fmla="*/ 11 h 86"/>
                <a:gd name="T6" fmla="*/ 33 w 39"/>
                <a:gd name="T7" fmla="*/ 86 h 86"/>
                <a:gd name="T8" fmla="*/ 17 w 39"/>
                <a:gd name="T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86">
                  <a:moveTo>
                    <a:pt x="17" y="0"/>
                  </a:moveTo>
                  <a:cubicBezTo>
                    <a:pt x="19" y="1"/>
                    <a:pt x="20" y="2"/>
                    <a:pt x="22" y="4"/>
                  </a:cubicBezTo>
                  <a:cubicBezTo>
                    <a:pt x="24" y="6"/>
                    <a:pt x="25" y="8"/>
                    <a:pt x="27" y="11"/>
                  </a:cubicBezTo>
                  <a:cubicBezTo>
                    <a:pt x="39" y="31"/>
                    <a:pt x="34" y="79"/>
                    <a:pt x="33" y="86"/>
                  </a:cubicBezTo>
                  <a:cubicBezTo>
                    <a:pt x="17" y="75"/>
                    <a:pt x="0" y="4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5" name="Freeform 200">
              <a:extLst>
                <a:ext uri="{FF2B5EF4-FFF2-40B4-BE49-F238E27FC236}">
                  <a16:creationId xmlns:a16="http://schemas.microsoft.com/office/drawing/2014/main" id="{7E8A8898-B357-E8DE-BE42-79773943F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-4183063" y="7416801"/>
              <a:ext cx="71438" cy="147638"/>
            </a:xfrm>
            <a:custGeom>
              <a:avLst/>
              <a:gdLst>
                <a:gd name="T0" fmla="*/ 21 w 40"/>
                <a:gd name="T1" fmla="*/ 0 h 83"/>
                <a:gd name="T2" fmla="*/ 27 w 40"/>
                <a:gd name="T3" fmla="*/ 83 h 83"/>
                <a:gd name="T4" fmla="*/ 21 w 40"/>
                <a:gd name="T5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83">
                  <a:moveTo>
                    <a:pt x="21" y="0"/>
                  </a:moveTo>
                  <a:cubicBezTo>
                    <a:pt x="40" y="17"/>
                    <a:pt x="33" y="59"/>
                    <a:pt x="27" y="83"/>
                  </a:cubicBezTo>
                  <a:cubicBezTo>
                    <a:pt x="9" y="69"/>
                    <a:pt x="0" y="3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" name="Freeform 201">
              <a:extLst>
                <a:ext uri="{FF2B5EF4-FFF2-40B4-BE49-F238E27FC236}">
                  <a16:creationId xmlns:a16="http://schemas.microsoft.com/office/drawing/2014/main" id="{3B639EAD-CBE5-1CA4-3058-B9877F6CA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-4240213" y="7375526"/>
              <a:ext cx="71438" cy="139700"/>
            </a:xfrm>
            <a:custGeom>
              <a:avLst/>
              <a:gdLst>
                <a:gd name="T0" fmla="*/ 24 w 40"/>
                <a:gd name="T1" fmla="*/ 0 h 79"/>
                <a:gd name="T2" fmla="*/ 21 w 40"/>
                <a:gd name="T3" fmla="*/ 79 h 79"/>
                <a:gd name="T4" fmla="*/ 24 w 40"/>
                <a:gd name="T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79">
                  <a:moveTo>
                    <a:pt x="24" y="0"/>
                  </a:moveTo>
                  <a:cubicBezTo>
                    <a:pt x="40" y="15"/>
                    <a:pt x="30" y="53"/>
                    <a:pt x="21" y="79"/>
                  </a:cubicBezTo>
                  <a:cubicBezTo>
                    <a:pt x="4" y="62"/>
                    <a:pt x="0" y="28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Freeform 202">
              <a:extLst>
                <a:ext uri="{FF2B5EF4-FFF2-40B4-BE49-F238E27FC236}">
                  <a16:creationId xmlns:a16="http://schemas.microsoft.com/office/drawing/2014/main" id="{5BEBF30A-7335-A7E4-94A6-C84E7067E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-4297363" y="7323139"/>
              <a:ext cx="82550" cy="131763"/>
            </a:xfrm>
            <a:custGeom>
              <a:avLst/>
              <a:gdLst>
                <a:gd name="T0" fmla="*/ 31 w 46"/>
                <a:gd name="T1" fmla="*/ 0 h 74"/>
                <a:gd name="T2" fmla="*/ 20 w 46"/>
                <a:gd name="T3" fmla="*/ 74 h 74"/>
                <a:gd name="T4" fmla="*/ 31 w 46"/>
                <a:gd name="T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74">
                  <a:moveTo>
                    <a:pt x="31" y="0"/>
                  </a:moveTo>
                  <a:cubicBezTo>
                    <a:pt x="46" y="15"/>
                    <a:pt x="32" y="44"/>
                    <a:pt x="20" y="74"/>
                  </a:cubicBezTo>
                  <a:cubicBezTo>
                    <a:pt x="0" y="48"/>
                    <a:pt x="8" y="1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Freeform 203">
              <a:extLst>
                <a:ext uri="{FF2B5EF4-FFF2-40B4-BE49-F238E27FC236}">
                  <a16:creationId xmlns:a16="http://schemas.microsoft.com/office/drawing/2014/main" id="{50A0020E-8566-556A-025B-2DB7BA033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75150" y="7296151"/>
              <a:ext cx="88900" cy="127000"/>
            </a:xfrm>
            <a:custGeom>
              <a:avLst/>
              <a:gdLst>
                <a:gd name="T0" fmla="*/ 14 w 50"/>
                <a:gd name="T1" fmla="*/ 0 h 71"/>
                <a:gd name="T2" fmla="*/ 14 w 50"/>
                <a:gd name="T3" fmla="*/ 4 h 71"/>
                <a:gd name="T4" fmla="*/ 11 w 50"/>
                <a:gd name="T5" fmla="*/ 1 h 71"/>
                <a:gd name="T6" fmla="*/ 11 w 50"/>
                <a:gd name="T7" fmla="*/ 1 h 71"/>
                <a:gd name="T8" fmla="*/ 47 w 50"/>
                <a:gd name="T9" fmla="*/ 71 h 71"/>
                <a:gd name="T10" fmla="*/ 11 w 50"/>
                <a:gd name="T11" fmla="*/ 1 h 71"/>
                <a:gd name="T12" fmla="*/ 14 w 50"/>
                <a:gd name="T13" fmla="*/ 4 h 71"/>
                <a:gd name="T14" fmla="*/ 14 w 50"/>
                <a:gd name="T1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71">
                  <a:moveTo>
                    <a:pt x="14" y="0"/>
                  </a:moveTo>
                  <a:cubicBezTo>
                    <a:pt x="15" y="7"/>
                    <a:pt x="14" y="2"/>
                    <a:pt x="14" y="4"/>
                  </a:cubicBezTo>
                  <a:cubicBezTo>
                    <a:pt x="13" y="4"/>
                    <a:pt x="11" y="3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50" y="33"/>
                    <a:pt x="48" y="69"/>
                    <a:pt x="47" y="71"/>
                  </a:cubicBezTo>
                  <a:cubicBezTo>
                    <a:pt x="45" y="71"/>
                    <a:pt x="0" y="53"/>
                    <a:pt x="11" y="1"/>
                  </a:cubicBezTo>
                  <a:cubicBezTo>
                    <a:pt x="11" y="3"/>
                    <a:pt x="13" y="4"/>
                    <a:pt x="14" y="4"/>
                  </a:cubicBezTo>
                  <a:cubicBezTo>
                    <a:pt x="14" y="2"/>
                    <a:pt x="15" y="7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Freeform 204">
              <a:extLst>
                <a:ext uri="{FF2B5EF4-FFF2-40B4-BE49-F238E27FC236}">
                  <a16:creationId xmlns:a16="http://schemas.microsoft.com/office/drawing/2014/main" id="{2FA14277-2666-9C2E-0A2F-50B8C3BCA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751263" y="7778751"/>
              <a:ext cx="179388" cy="109538"/>
            </a:xfrm>
            <a:custGeom>
              <a:avLst/>
              <a:gdLst>
                <a:gd name="T0" fmla="*/ 0 w 101"/>
                <a:gd name="T1" fmla="*/ 62 h 62"/>
                <a:gd name="T2" fmla="*/ 101 w 101"/>
                <a:gd name="T3" fmla="*/ 3 h 62"/>
                <a:gd name="T4" fmla="*/ 0 w 101"/>
                <a:gd name="T5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1" h="62">
                  <a:moveTo>
                    <a:pt x="0" y="62"/>
                  </a:moveTo>
                  <a:cubicBezTo>
                    <a:pt x="49" y="61"/>
                    <a:pt x="100" y="5"/>
                    <a:pt x="101" y="3"/>
                  </a:cubicBezTo>
                  <a:cubicBezTo>
                    <a:pt x="46" y="0"/>
                    <a:pt x="21" y="30"/>
                    <a:pt x="0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Freeform 206">
              <a:extLst>
                <a:ext uri="{FF2B5EF4-FFF2-40B4-BE49-F238E27FC236}">
                  <a16:creationId xmlns:a16="http://schemas.microsoft.com/office/drawing/2014/main" id="{2128A4E0-AE51-275B-8A21-4338D6EE1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19526" y="7747001"/>
              <a:ext cx="171450" cy="111125"/>
            </a:xfrm>
            <a:custGeom>
              <a:avLst/>
              <a:gdLst>
                <a:gd name="T0" fmla="*/ 0 w 96"/>
                <a:gd name="T1" fmla="*/ 63 h 63"/>
                <a:gd name="T2" fmla="*/ 96 w 96"/>
                <a:gd name="T3" fmla="*/ 0 h 63"/>
                <a:gd name="T4" fmla="*/ 0 w 96"/>
                <a:gd name="T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63">
                  <a:moveTo>
                    <a:pt x="0" y="63"/>
                  </a:moveTo>
                  <a:cubicBezTo>
                    <a:pt x="48" y="60"/>
                    <a:pt x="92" y="8"/>
                    <a:pt x="96" y="0"/>
                  </a:cubicBezTo>
                  <a:cubicBezTo>
                    <a:pt x="44" y="4"/>
                    <a:pt x="23" y="24"/>
                    <a:pt x="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" name="Freeform 207">
              <a:extLst>
                <a:ext uri="{FF2B5EF4-FFF2-40B4-BE49-F238E27FC236}">
                  <a16:creationId xmlns:a16="http://schemas.microsoft.com/office/drawing/2014/main" id="{5E4DD705-963A-6B02-7C79-BBD10DC3D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92551" y="7718426"/>
              <a:ext cx="166688" cy="111125"/>
            </a:xfrm>
            <a:custGeom>
              <a:avLst/>
              <a:gdLst>
                <a:gd name="T0" fmla="*/ 0 w 93"/>
                <a:gd name="T1" fmla="*/ 63 h 63"/>
                <a:gd name="T2" fmla="*/ 93 w 93"/>
                <a:gd name="T3" fmla="*/ 0 h 63"/>
                <a:gd name="T4" fmla="*/ 0 w 93"/>
                <a:gd name="T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" h="63">
                  <a:moveTo>
                    <a:pt x="0" y="63"/>
                  </a:moveTo>
                  <a:cubicBezTo>
                    <a:pt x="48" y="61"/>
                    <a:pt x="89" y="8"/>
                    <a:pt x="93" y="0"/>
                  </a:cubicBezTo>
                  <a:cubicBezTo>
                    <a:pt x="36" y="6"/>
                    <a:pt x="18" y="32"/>
                    <a:pt x="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2" name="Freeform 208">
              <a:extLst>
                <a:ext uri="{FF2B5EF4-FFF2-40B4-BE49-F238E27FC236}">
                  <a16:creationId xmlns:a16="http://schemas.microsoft.com/office/drawing/2014/main" id="{1BD9D810-C726-9697-0E58-34E9BA3D3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975101" y="7691438"/>
              <a:ext cx="166688" cy="111125"/>
            </a:xfrm>
            <a:custGeom>
              <a:avLst/>
              <a:gdLst>
                <a:gd name="T0" fmla="*/ 0 w 94"/>
                <a:gd name="T1" fmla="*/ 61 h 63"/>
                <a:gd name="T2" fmla="*/ 94 w 94"/>
                <a:gd name="T3" fmla="*/ 0 h 63"/>
                <a:gd name="T4" fmla="*/ 0 w 94"/>
                <a:gd name="T5" fmla="*/ 6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4" h="63">
                  <a:moveTo>
                    <a:pt x="0" y="61"/>
                  </a:moveTo>
                  <a:cubicBezTo>
                    <a:pt x="52" y="63"/>
                    <a:pt x="90" y="8"/>
                    <a:pt x="94" y="0"/>
                  </a:cubicBezTo>
                  <a:cubicBezTo>
                    <a:pt x="41" y="8"/>
                    <a:pt x="20" y="34"/>
                    <a:pt x="0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" name="Freeform 209">
              <a:extLst>
                <a:ext uri="{FF2B5EF4-FFF2-40B4-BE49-F238E27FC236}">
                  <a16:creationId xmlns:a16="http://schemas.microsoft.com/office/drawing/2014/main" id="{4A7B1086-74B4-8307-70AB-8A5B59EF0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-4065588" y="7670801"/>
              <a:ext cx="176213" cy="107950"/>
            </a:xfrm>
            <a:custGeom>
              <a:avLst/>
              <a:gdLst>
                <a:gd name="T0" fmla="*/ 0 w 99"/>
                <a:gd name="T1" fmla="*/ 52 h 61"/>
                <a:gd name="T2" fmla="*/ 99 w 99"/>
                <a:gd name="T3" fmla="*/ 0 h 61"/>
                <a:gd name="T4" fmla="*/ 0 w 99"/>
                <a:gd name="T5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9" h="61">
                  <a:moveTo>
                    <a:pt x="0" y="52"/>
                  </a:moveTo>
                  <a:cubicBezTo>
                    <a:pt x="54" y="61"/>
                    <a:pt x="91" y="18"/>
                    <a:pt x="99" y="0"/>
                  </a:cubicBezTo>
                  <a:cubicBezTo>
                    <a:pt x="41" y="9"/>
                    <a:pt x="23" y="27"/>
                    <a:pt x="0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4" name="Freeform 210">
              <a:extLst>
                <a:ext uri="{FF2B5EF4-FFF2-40B4-BE49-F238E27FC236}">
                  <a16:creationId xmlns:a16="http://schemas.microsoft.com/office/drawing/2014/main" id="{871E3C4B-65F7-E4A1-9D13-05BC7B468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-4154488" y="7646988"/>
              <a:ext cx="182563" cy="98425"/>
            </a:xfrm>
            <a:custGeom>
              <a:avLst/>
              <a:gdLst>
                <a:gd name="T0" fmla="*/ 0 w 103"/>
                <a:gd name="T1" fmla="*/ 37 h 55"/>
                <a:gd name="T2" fmla="*/ 103 w 103"/>
                <a:gd name="T3" fmla="*/ 0 h 55"/>
                <a:gd name="T4" fmla="*/ 0 w 103"/>
                <a:gd name="T5" fmla="*/ 3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55">
                  <a:moveTo>
                    <a:pt x="0" y="37"/>
                  </a:moveTo>
                  <a:cubicBezTo>
                    <a:pt x="49" y="55"/>
                    <a:pt x="95" y="14"/>
                    <a:pt x="103" y="0"/>
                  </a:cubicBezTo>
                  <a:cubicBezTo>
                    <a:pt x="46" y="1"/>
                    <a:pt x="26" y="18"/>
                    <a:pt x="0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5" name="Freeform 211">
              <a:extLst>
                <a:ext uri="{FF2B5EF4-FFF2-40B4-BE49-F238E27FC236}">
                  <a16:creationId xmlns:a16="http://schemas.microsoft.com/office/drawing/2014/main" id="{D758398C-0F06-DD31-68D4-8FBE2F24D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-4237038" y="7605713"/>
              <a:ext cx="185738" cy="90488"/>
            </a:xfrm>
            <a:custGeom>
              <a:avLst/>
              <a:gdLst>
                <a:gd name="T0" fmla="*/ 0 w 104"/>
                <a:gd name="T1" fmla="*/ 27 h 51"/>
                <a:gd name="T2" fmla="*/ 104 w 104"/>
                <a:gd name="T3" fmla="*/ 6 h 51"/>
                <a:gd name="T4" fmla="*/ 0 w 104"/>
                <a:gd name="T5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4" h="51">
                  <a:moveTo>
                    <a:pt x="0" y="27"/>
                  </a:moveTo>
                  <a:cubicBezTo>
                    <a:pt x="45" y="51"/>
                    <a:pt x="92" y="21"/>
                    <a:pt x="104" y="6"/>
                  </a:cubicBezTo>
                  <a:cubicBezTo>
                    <a:pt x="50" y="0"/>
                    <a:pt x="34" y="8"/>
                    <a:pt x="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6" name="Freeform 212">
              <a:extLst>
                <a:ext uri="{FF2B5EF4-FFF2-40B4-BE49-F238E27FC236}">
                  <a16:creationId xmlns:a16="http://schemas.microsoft.com/office/drawing/2014/main" id="{4C91769F-E159-7E0C-E506-F6D2978D4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11651" y="7553326"/>
              <a:ext cx="182563" cy="88900"/>
            </a:xfrm>
            <a:custGeom>
              <a:avLst/>
              <a:gdLst>
                <a:gd name="T0" fmla="*/ 0 w 103"/>
                <a:gd name="T1" fmla="*/ 17 h 50"/>
                <a:gd name="T2" fmla="*/ 103 w 103"/>
                <a:gd name="T3" fmla="*/ 13 h 50"/>
                <a:gd name="T4" fmla="*/ 0 w 103"/>
                <a:gd name="T5" fmla="*/ 1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50">
                  <a:moveTo>
                    <a:pt x="0" y="17"/>
                  </a:moveTo>
                  <a:cubicBezTo>
                    <a:pt x="43" y="50"/>
                    <a:pt x="92" y="24"/>
                    <a:pt x="103" y="13"/>
                  </a:cubicBezTo>
                  <a:cubicBezTo>
                    <a:pt x="55" y="0"/>
                    <a:pt x="36" y="5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Freeform 213">
              <a:extLst>
                <a:ext uri="{FF2B5EF4-FFF2-40B4-BE49-F238E27FC236}">
                  <a16:creationId xmlns:a16="http://schemas.microsoft.com/office/drawing/2014/main" id="{03F50EF8-7990-ADA5-D175-B78ACDAEF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75151" y="7489826"/>
              <a:ext cx="177800" cy="82550"/>
            </a:xfrm>
            <a:custGeom>
              <a:avLst/>
              <a:gdLst>
                <a:gd name="T0" fmla="*/ 0 w 100"/>
                <a:gd name="T1" fmla="*/ 5 h 46"/>
                <a:gd name="T2" fmla="*/ 100 w 100"/>
                <a:gd name="T3" fmla="*/ 20 h 46"/>
                <a:gd name="T4" fmla="*/ 0 w 100"/>
                <a:gd name="T5" fmla="*/ 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46">
                  <a:moveTo>
                    <a:pt x="0" y="5"/>
                  </a:moveTo>
                  <a:cubicBezTo>
                    <a:pt x="37" y="46"/>
                    <a:pt x="89" y="28"/>
                    <a:pt x="100" y="20"/>
                  </a:cubicBezTo>
                  <a:cubicBezTo>
                    <a:pt x="52" y="0"/>
                    <a:pt x="43" y="0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 214">
              <a:extLst>
                <a:ext uri="{FF2B5EF4-FFF2-40B4-BE49-F238E27FC236}">
                  <a16:creationId xmlns:a16="http://schemas.microsoft.com/office/drawing/2014/main" id="{BCCECE74-24D9-DF27-FBEB-C777A9E1A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-4425951" y="7407276"/>
              <a:ext cx="166688" cy="77788"/>
            </a:xfrm>
            <a:custGeom>
              <a:avLst/>
              <a:gdLst>
                <a:gd name="T0" fmla="*/ 0 w 93"/>
                <a:gd name="T1" fmla="*/ 0 h 44"/>
                <a:gd name="T2" fmla="*/ 87 w 93"/>
                <a:gd name="T3" fmla="*/ 36 h 44"/>
                <a:gd name="T4" fmla="*/ 93 w 93"/>
                <a:gd name="T5" fmla="*/ 34 h 44"/>
                <a:gd name="T6" fmla="*/ 90 w 93"/>
                <a:gd name="T7" fmla="*/ 32 h 44"/>
                <a:gd name="T8" fmla="*/ 86 w 93"/>
                <a:gd name="T9" fmla="*/ 30 h 44"/>
                <a:gd name="T10" fmla="*/ 0 w 93"/>
                <a:gd name="T1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44">
                  <a:moveTo>
                    <a:pt x="0" y="0"/>
                  </a:moveTo>
                  <a:cubicBezTo>
                    <a:pt x="19" y="34"/>
                    <a:pt x="53" y="44"/>
                    <a:pt x="87" y="36"/>
                  </a:cubicBezTo>
                  <a:cubicBezTo>
                    <a:pt x="89" y="35"/>
                    <a:pt x="91" y="35"/>
                    <a:pt x="93" y="34"/>
                  </a:cubicBezTo>
                  <a:cubicBezTo>
                    <a:pt x="92" y="33"/>
                    <a:pt x="92" y="33"/>
                    <a:pt x="90" y="32"/>
                  </a:cubicBezTo>
                  <a:cubicBezTo>
                    <a:pt x="89" y="32"/>
                    <a:pt x="88" y="31"/>
                    <a:pt x="86" y="30"/>
                  </a:cubicBezTo>
                  <a:cubicBezTo>
                    <a:pt x="47" y="5"/>
                    <a:pt x="45" y="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9" name="Freeform 215">
              <a:extLst>
                <a:ext uri="{FF2B5EF4-FFF2-40B4-BE49-F238E27FC236}">
                  <a16:creationId xmlns:a16="http://schemas.microsoft.com/office/drawing/2014/main" id="{00ABD363-91AB-9DEE-FDDB-A90C78AA7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68701" y="7415213"/>
              <a:ext cx="827088" cy="466725"/>
            </a:xfrm>
            <a:custGeom>
              <a:avLst/>
              <a:gdLst>
                <a:gd name="T0" fmla="*/ 465 w 465"/>
                <a:gd name="T1" fmla="*/ 1 h 262"/>
                <a:gd name="T2" fmla="*/ 442 w 465"/>
                <a:gd name="T3" fmla="*/ 30 h 262"/>
                <a:gd name="T4" fmla="*/ 4 w 465"/>
                <a:gd name="T5" fmla="*/ 262 h 262"/>
                <a:gd name="T6" fmla="*/ 0 w 465"/>
                <a:gd name="T7" fmla="*/ 250 h 262"/>
                <a:gd name="T8" fmla="*/ 462 w 465"/>
                <a:gd name="T9" fmla="*/ 0 h 262"/>
                <a:gd name="T10" fmla="*/ 465 w 465"/>
                <a:gd name="T11" fmla="*/ 1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5" h="262">
                  <a:moveTo>
                    <a:pt x="465" y="1"/>
                  </a:moveTo>
                  <a:cubicBezTo>
                    <a:pt x="455" y="16"/>
                    <a:pt x="447" y="25"/>
                    <a:pt x="442" y="30"/>
                  </a:cubicBezTo>
                  <a:cubicBezTo>
                    <a:pt x="311" y="178"/>
                    <a:pt x="101" y="138"/>
                    <a:pt x="4" y="262"/>
                  </a:cubicBezTo>
                  <a:cubicBezTo>
                    <a:pt x="2" y="255"/>
                    <a:pt x="2" y="257"/>
                    <a:pt x="0" y="250"/>
                  </a:cubicBezTo>
                  <a:cubicBezTo>
                    <a:pt x="80" y="133"/>
                    <a:pt x="343" y="174"/>
                    <a:pt x="462" y="0"/>
                  </a:cubicBezTo>
                  <a:lnTo>
                    <a:pt x="465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0" name="Freeform 216">
              <a:extLst>
                <a:ext uri="{FF2B5EF4-FFF2-40B4-BE49-F238E27FC236}">
                  <a16:creationId xmlns:a16="http://schemas.microsoft.com/office/drawing/2014/main" id="{7941FD93-9639-F4AB-77A7-D870F2767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02026" y="7570788"/>
              <a:ext cx="96838" cy="207963"/>
            </a:xfrm>
            <a:custGeom>
              <a:avLst/>
              <a:gdLst>
                <a:gd name="T0" fmla="*/ 50 w 55"/>
                <a:gd name="T1" fmla="*/ 0 h 117"/>
                <a:gd name="T2" fmla="*/ 25 w 55"/>
                <a:gd name="T3" fmla="*/ 117 h 117"/>
                <a:gd name="T4" fmla="*/ 50 w 55"/>
                <a:gd name="T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117">
                  <a:moveTo>
                    <a:pt x="50" y="0"/>
                  </a:moveTo>
                  <a:cubicBezTo>
                    <a:pt x="19" y="24"/>
                    <a:pt x="0" y="60"/>
                    <a:pt x="25" y="117"/>
                  </a:cubicBezTo>
                  <a:cubicBezTo>
                    <a:pt x="26" y="115"/>
                    <a:pt x="55" y="60"/>
                    <a:pt x="5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1" name="Freeform 217">
              <a:extLst>
                <a:ext uri="{FF2B5EF4-FFF2-40B4-BE49-F238E27FC236}">
                  <a16:creationId xmlns:a16="http://schemas.microsoft.com/office/drawing/2014/main" id="{237BE0EF-712B-E3BC-3275-A430C6AA8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03601" y="7546976"/>
              <a:ext cx="85725" cy="193675"/>
            </a:xfrm>
            <a:custGeom>
              <a:avLst/>
              <a:gdLst>
                <a:gd name="T0" fmla="*/ 45 w 48"/>
                <a:gd name="T1" fmla="*/ 0 h 109"/>
                <a:gd name="T2" fmla="*/ 12 w 48"/>
                <a:gd name="T3" fmla="*/ 109 h 109"/>
                <a:gd name="T4" fmla="*/ 45 w 48"/>
                <a:gd name="T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09">
                  <a:moveTo>
                    <a:pt x="45" y="0"/>
                  </a:moveTo>
                  <a:cubicBezTo>
                    <a:pt x="7" y="25"/>
                    <a:pt x="0" y="67"/>
                    <a:pt x="12" y="109"/>
                  </a:cubicBezTo>
                  <a:cubicBezTo>
                    <a:pt x="13" y="108"/>
                    <a:pt x="48" y="67"/>
                    <a:pt x="4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2" name="Freeform 218">
              <a:extLst>
                <a:ext uri="{FF2B5EF4-FFF2-40B4-BE49-F238E27FC236}">
                  <a16:creationId xmlns:a16="http://schemas.microsoft.com/office/drawing/2014/main" id="{B752C671-1392-61B5-59CF-FD0A93EC4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-3316288" y="7531101"/>
              <a:ext cx="84138" cy="179388"/>
            </a:xfrm>
            <a:custGeom>
              <a:avLst/>
              <a:gdLst>
                <a:gd name="T0" fmla="*/ 47 w 47"/>
                <a:gd name="T1" fmla="*/ 0 h 101"/>
                <a:gd name="T2" fmla="*/ 8 w 47"/>
                <a:gd name="T3" fmla="*/ 101 h 101"/>
                <a:gd name="T4" fmla="*/ 47 w 47"/>
                <a:gd name="T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101">
                  <a:moveTo>
                    <a:pt x="47" y="0"/>
                  </a:moveTo>
                  <a:cubicBezTo>
                    <a:pt x="9" y="20"/>
                    <a:pt x="0" y="63"/>
                    <a:pt x="8" y="101"/>
                  </a:cubicBezTo>
                  <a:cubicBezTo>
                    <a:pt x="9" y="101"/>
                    <a:pt x="47" y="65"/>
                    <a:pt x="4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3" name="Freeform 219">
              <a:extLst>
                <a:ext uri="{FF2B5EF4-FFF2-40B4-BE49-F238E27FC236}">
                  <a16:creationId xmlns:a16="http://schemas.microsoft.com/office/drawing/2014/main" id="{DA9AA13B-C5C7-B874-1407-17B0C0C88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227388" y="7516813"/>
              <a:ext cx="82550" cy="169863"/>
            </a:xfrm>
            <a:custGeom>
              <a:avLst/>
              <a:gdLst>
                <a:gd name="T0" fmla="*/ 43 w 46"/>
                <a:gd name="T1" fmla="*/ 0 h 95"/>
                <a:gd name="T2" fmla="*/ 3 w 46"/>
                <a:gd name="T3" fmla="*/ 95 h 95"/>
                <a:gd name="T4" fmla="*/ 43 w 46"/>
                <a:gd name="T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95">
                  <a:moveTo>
                    <a:pt x="43" y="0"/>
                  </a:moveTo>
                  <a:cubicBezTo>
                    <a:pt x="7" y="20"/>
                    <a:pt x="0" y="68"/>
                    <a:pt x="3" y="95"/>
                  </a:cubicBezTo>
                  <a:cubicBezTo>
                    <a:pt x="6" y="94"/>
                    <a:pt x="46" y="61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4" name="Freeform 220">
              <a:extLst>
                <a:ext uri="{FF2B5EF4-FFF2-40B4-BE49-F238E27FC236}">
                  <a16:creationId xmlns:a16="http://schemas.microsoft.com/office/drawing/2014/main" id="{DBC38FE9-3BD1-EA54-B6ED-2C92A1095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41663" y="7502526"/>
              <a:ext cx="76200" cy="161925"/>
            </a:xfrm>
            <a:custGeom>
              <a:avLst/>
              <a:gdLst>
                <a:gd name="T0" fmla="*/ 34 w 43"/>
                <a:gd name="T1" fmla="*/ 0 h 91"/>
                <a:gd name="T2" fmla="*/ 1 w 43"/>
                <a:gd name="T3" fmla="*/ 91 h 91"/>
                <a:gd name="T4" fmla="*/ 34 w 43"/>
                <a:gd name="T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91">
                  <a:moveTo>
                    <a:pt x="34" y="0"/>
                  </a:moveTo>
                  <a:cubicBezTo>
                    <a:pt x="7" y="18"/>
                    <a:pt x="0" y="66"/>
                    <a:pt x="1" y="91"/>
                  </a:cubicBezTo>
                  <a:cubicBezTo>
                    <a:pt x="9" y="87"/>
                    <a:pt x="43" y="57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5" name="Freeform 221">
              <a:extLst>
                <a:ext uri="{FF2B5EF4-FFF2-40B4-BE49-F238E27FC236}">
                  <a16:creationId xmlns:a16="http://schemas.microsoft.com/office/drawing/2014/main" id="{6167BE1E-1B2B-DEF9-21FD-5A3D1E3CA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63876" y="7483476"/>
              <a:ext cx="57150" cy="155575"/>
            </a:xfrm>
            <a:custGeom>
              <a:avLst/>
              <a:gdLst>
                <a:gd name="T0" fmla="*/ 27 w 32"/>
                <a:gd name="T1" fmla="*/ 0 h 88"/>
                <a:gd name="T2" fmla="*/ 3 w 32"/>
                <a:gd name="T3" fmla="*/ 88 h 88"/>
                <a:gd name="T4" fmla="*/ 31 w 32"/>
                <a:gd name="T5" fmla="*/ 27 h 88"/>
                <a:gd name="T6" fmla="*/ 27 w 32"/>
                <a:gd name="T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88">
                  <a:moveTo>
                    <a:pt x="27" y="0"/>
                  </a:moveTo>
                  <a:cubicBezTo>
                    <a:pt x="3" y="15"/>
                    <a:pt x="0" y="60"/>
                    <a:pt x="3" y="88"/>
                  </a:cubicBezTo>
                  <a:cubicBezTo>
                    <a:pt x="15" y="82"/>
                    <a:pt x="32" y="56"/>
                    <a:pt x="31" y="27"/>
                  </a:cubicBezTo>
                  <a:cubicBezTo>
                    <a:pt x="31" y="19"/>
                    <a:pt x="30" y="10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6" name="Freeform 222">
              <a:extLst>
                <a:ext uri="{FF2B5EF4-FFF2-40B4-BE49-F238E27FC236}">
                  <a16:creationId xmlns:a16="http://schemas.microsoft.com/office/drawing/2014/main" id="{D4625BB4-AE81-7B22-E842-3D2686CC6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90851" y="7454901"/>
              <a:ext cx="69850" cy="152400"/>
            </a:xfrm>
            <a:custGeom>
              <a:avLst/>
              <a:gdLst>
                <a:gd name="T0" fmla="*/ 22 w 39"/>
                <a:gd name="T1" fmla="*/ 0 h 86"/>
                <a:gd name="T2" fmla="*/ 17 w 39"/>
                <a:gd name="T3" fmla="*/ 4 h 86"/>
                <a:gd name="T4" fmla="*/ 12 w 39"/>
                <a:gd name="T5" fmla="*/ 11 h 86"/>
                <a:gd name="T6" fmla="*/ 6 w 39"/>
                <a:gd name="T7" fmla="*/ 86 h 86"/>
                <a:gd name="T8" fmla="*/ 22 w 39"/>
                <a:gd name="T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86">
                  <a:moveTo>
                    <a:pt x="22" y="0"/>
                  </a:moveTo>
                  <a:cubicBezTo>
                    <a:pt x="20" y="1"/>
                    <a:pt x="19" y="2"/>
                    <a:pt x="17" y="4"/>
                  </a:cubicBezTo>
                  <a:cubicBezTo>
                    <a:pt x="15" y="6"/>
                    <a:pt x="14" y="8"/>
                    <a:pt x="12" y="11"/>
                  </a:cubicBezTo>
                  <a:cubicBezTo>
                    <a:pt x="0" y="31"/>
                    <a:pt x="5" y="79"/>
                    <a:pt x="6" y="86"/>
                  </a:cubicBezTo>
                  <a:cubicBezTo>
                    <a:pt x="22" y="75"/>
                    <a:pt x="39" y="4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7" name="Freeform 223">
              <a:extLst>
                <a:ext uri="{FF2B5EF4-FFF2-40B4-BE49-F238E27FC236}">
                  <a16:creationId xmlns:a16="http://schemas.microsoft.com/office/drawing/2014/main" id="{EEB23F89-F551-BD3F-03CB-59D2609CD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28938" y="7416801"/>
              <a:ext cx="71438" cy="147638"/>
            </a:xfrm>
            <a:custGeom>
              <a:avLst/>
              <a:gdLst>
                <a:gd name="T0" fmla="*/ 19 w 40"/>
                <a:gd name="T1" fmla="*/ 0 h 83"/>
                <a:gd name="T2" fmla="*/ 13 w 40"/>
                <a:gd name="T3" fmla="*/ 83 h 83"/>
                <a:gd name="T4" fmla="*/ 19 w 40"/>
                <a:gd name="T5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83">
                  <a:moveTo>
                    <a:pt x="19" y="0"/>
                  </a:moveTo>
                  <a:cubicBezTo>
                    <a:pt x="0" y="17"/>
                    <a:pt x="7" y="59"/>
                    <a:pt x="13" y="83"/>
                  </a:cubicBezTo>
                  <a:cubicBezTo>
                    <a:pt x="31" y="69"/>
                    <a:pt x="40" y="3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8" name="Freeform 224">
              <a:extLst>
                <a:ext uri="{FF2B5EF4-FFF2-40B4-BE49-F238E27FC236}">
                  <a16:creationId xmlns:a16="http://schemas.microsoft.com/office/drawing/2014/main" id="{DAB3D692-7499-AC68-6A9D-2E8B209F4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-2871788" y="7375526"/>
              <a:ext cx="71438" cy="139700"/>
            </a:xfrm>
            <a:custGeom>
              <a:avLst/>
              <a:gdLst>
                <a:gd name="T0" fmla="*/ 16 w 40"/>
                <a:gd name="T1" fmla="*/ 0 h 79"/>
                <a:gd name="T2" fmla="*/ 19 w 40"/>
                <a:gd name="T3" fmla="*/ 79 h 79"/>
                <a:gd name="T4" fmla="*/ 16 w 40"/>
                <a:gd name="T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79">
                  <a:moveTo>
                    <a:pt x="16" y="0"/>
                  </a:moveTo>
                  <a:cubicBezTo>
                    <a:pt x="0" y="15"/>
                    <a:pt x="10" y="53"/>
                    <a:pt x="19" y="79"/>
                  </a:cubicBezTo>
                  <a:cubicBezTo>
                    <a:pt x="36" y="62"/>
                    <a:pt x="40" y="28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9" name="Freeform 225">
              <a:extLst>
                <a:ext uri="{FF2B5EF4-FFF2-40B4-BE49-F238E27FC236}">
                  <a16:creationId xmlns:a16="http://schemas.microsoft.com/office/drawing/2014/main" id="{06394BE4-5A08-858E-88E0-B22A77BC7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-2825751" y="7323138"/>
              <a:ext cx="82550" cy="131763"/>
            </a:xfrm>
            <a:custGeom>
              <a:avLst/>
              <a:gdLst>
                <a:gd name="T0" fmla="*/ 15 w 46"/>
                <a:gd name="T1" fmla="*/ 0 h 74"/>
                <a:gd name="T2" fmla="*/ 26 w 46"/>
                <a:gd name="T3" fmla="*/ 74 h 74"/>
                <a:gd name="T4" fmla="*/ 15 w 46"/>
                <a:gd name="T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74">
                  <a:moveTo>
                    <a:pt x="15" y="0"/>
                  </a:moveTo>
                  <a:cubicBezTo>
                    <a:pt x="0" y="15"/>
                    <a:pt x="14" y="44"/>
                    <a:pt x="26" y="74"/>
                  </a:cubicBezTo>
                  <a:cubicBezTo>
                    <a:pt x="46" y="48"/>
                    <a:pt x="38" y="18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0" name="Freeform 226">
              <a:extLst>
                <a:ext uri="{FF2B5EF4-FFF2-40B4-BE49-F238E27FC236}">
                  <a16:creationId xmlns:a16="http://schemas.microsoft.com/office/drawing/2014/main" id="{C5667AC0-AEAC-2186-8D8B-F70D178C2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-2754313" y="7296151"/>
              <a:ext cx="88900" cy="127000"/>
            </a:xfrm>
            <a:custGeom>
              <a:avLst/>
              <a:gdLst>
                <a:gd name="T0" fmla="*/ 36 w 50"/>
                <a:gd name="T1" fmla="*/ 0 h 71"/>
                <a:gd name="T2" fmla="*/ 36 w 50"/>
                <a:gd name="T3" fmla="*/ 4 h 71"/>
                <a:gd name="T4" fmla="*/ 39 w 50"/>
                <a:gd name="T5" fmla="*/ 1 h 71"/>
                <a:gd name="T6" fmla="*/ 39 w 50"/>
                <a:gd name="T7" fmla="*/ 1 h 71"/>
                <a:gd name="T8" fmla="*/ 3 w 50"/>
                <a:gd name="T9" fmla="*/ 71 h 71"/>
                <a:gd name="T10" fmla="*/ 39 w 50"/>
                <a:gd name="T11" fmla="*/ 1 h 71"/>
                <a:gd name="T12" fmla="*/ 36 w 50"/>
                <a:gd name="T13" fmla="*/ 4 h 71"/>
                <a:gd name="T14" fmla="*/ 36 w 50"/>
                <a:gd name="T1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71">
                  <a:moveTo>
                    <a:pt x="36" y="0"/>
                  </a:moveTo>
                  <a:cubicBezTo>
                    <a:pt x="35" y="7"/>
                    <a:pt x="36" y="2"/>
                    <a:pt x="36" y="4"/>
                  </a:cubicBezTo>
                  <a:cubicBezTo>
                    <a:pt x="37" y="4"/>
                    <a:pt x="39" y="3"/>
                    <a:pt x="39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0" y="33"/>
                    <a:pt x="3" y="69"/>
                    <a:pt x="3" y="71"/>
                  </a:cubicBezTo>
                  <a:cubicBezTo>
                    <a:pt x="5" y="71"/>
                    <a:pt x="50" y="53"/>
                    <a:pt x="39" y="1"/>
                  </a:cubicBezTo>
                  <a:cubicBezTo>
                    <a:pt x="39" y="3"/>
                    <a:pt x="37" y="4"/>
                    <a:pt x="36" y="4"/>
                  </a:cubicBezTo>
                  <a:cubicBezTo>
                    <a:pt x="36" y="2"/>
                    <a:pt x="35" y="7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1" name="Freeform 227">
              <a:extLst>
                <a:ext uri="{FF2B5EF4-FFF2-40B4-BE49-F238E27FC236}">
                  <a16:creationId xmlns:a16="http://schemas.microsoft.com/office/drawing/2014/main" id="{3C9925EF-D96D-7B80-AE4D-0642FD6D8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68688" y="7778751"/>
              <a:ext cx="179388" cy="109538"/>
            </a:xfrm>
            <a:custGeom>
              <a:avLst/>
              <a:gdLst>
                <a:gd name="T0" fmla="*/ 101 w 101"/>
                <a:gd name="T1" fmla="*/ 62 h 62"/>
                <a:gd name="T2" fmla="*/ 0 w 101"/>
                <a:gd name="T3" fmla="*/ 3 h 62"/>
                <a:gd name="T4" fmla="*/ 101 w 101"/>
                <a:gd name="T5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1" h="62">
                  <a:moveTo>
                    <a:pt x="101" y="62"/>
                  </a:moveTo>
                  <a:cubicBezTo>
                    <a:pt x="52" y="61"/>
                    <a:pt x="1" y="5"/>
                    <a:pt x="0" y="3"/>
                  </a:cubicBezTo>
                  <a:cubicBezTo>
                    <a:pt x="55" y="0"/>
                    <a:pt x="80" y="30"/>
                    <a:pt x="101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2" name="Freeform 228">
              <a:extLst>
                <a:ext uri="{FF2B5EF4-FFF2-40B4-BE49-F238E27FC236}">
                  <a16:creationId xmlns:a16="http://schemas.microsoft.com/office/drawing/2014/main" id="{6D324306-28C5-A862-1564-CB516F3C8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-3392488" y="7747001"/>
              <a:ext cx="171450" cy="111125"/>
            </a:xfrm>
            <a:custGeom>
              <a:avLst/>
              <a:gdLst>
                <a:gd name="T0" fmla="*/ 96 w 96"/>
                <a:gd name="T1" fmla="*/ 63 h 63"/>
                <a:gd name="T2" fmla="*/ 0 w 96"/>
                <a:gd name="T3" fmla="*/ 0 h 63"/>
                <a:gd name="T4" fmla="*/ 96 w 96"/>
                <a:gd name="T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63">
                  <a:moveTo>
                    <a:pt x="96" y="63"/>
                  </a:moveTo>
                  <a:cubicBezTo>
                    <a:pt x="48" y="60"/>
                    <a:pt x="4" y="8"/>
                    <a:pt x="0" y="0"/>
                  </a:cubicBezTo>
                  <a:cubicBezTo>
                    <a:pt x="52" y="4"/>
                    <a:pt x="73" y="24"/>
                    <a:pt x="96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3" name="Freeform 229">
              <a:extLst>
                <a:ext uri="{FF2B5EF4-FFF2-40B4-BE49-F238E27FC236}">
                  <a16:creationId xmlns:a16="http://schemas.microsoft.com/office/drawing/2014/main" id="{FE09AA0D-8421-806E-AFCF-A8B9A8655056}"/>
                </a:ext>
              </a:extLst>
            </p:cNvPr>
            <p:cNvSpPr>
              <a:spLocks/>
            </p:cNvSpPr>
            <p:nvPr/>
          </p:nvSpPr>
          <p:spPr bwMode="auto">
            <a:xfrm>
              <a:off x="-3314701" y="7718426"/>
              <a:ext cx="165100" cy="111125"/>
            </a:xfrm>
            <a:custGeom>
              <a:avLst/>
              <a:gdLst>
                <a:gd name="T0" fmla="*/ 93 w 93"/>
                <a:gd name="T1" fmla="*/ 63 h 63"/>
                <a:gd name="T2" fmla="*/ 0 w 93"/>
                <a:gd name="T3" fmla="*/ 0 h 63"/>
                <a:gd name="T4" fmla="*/ 93 w 93"/>
                <a:gd name="T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" h="63">
                  <a:moveTo>
                    <a:pt x="93" y="63"/>
                  </a:moveTo>
                  <a:cubicBezTo>
                    <a:pt x="45" y="61"/>
                    <a:pt x="4" y="8"/>
                    <a:pt x="0" y="0"/>
                  </a:cubicBezTo>
                  <a:cubicBezTo>
                    <a:pt x="57" y="6"/>
                    <a:pt x="75" y="32"/>
                    <a:pt x="93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4" name="Freeform 230">
              <a:extLst>
                <a:ext uri="{FF2B5EF4-FFF2-40B4-BE49-F238E27FC236}">
                  <a16:creationId xmlns:a16="http://schemas.microsoft.com/office/drawing/2014/main" id="{A0ADBA47-588C-5A37-6223-3C50978AA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-3232151" y="7691438"/>
              <a:ext cx="166688" cy="111125"/>
            </a:xfrm>
            <a:custGeom>
              <a:avLst/>
              <a:gdLst>
                <a:gd name="T0" fmla="*/ 94 w 94"/>
                <a:gd name="T1" fmla="*/ 61 h 63"/>
                <a:gd name="T2" fmla="*/ 0 w 94"/>
                <a:gd name="T3" fmla="*/ 0 h 63"/>
                <a:gd name="T4" fmla="*/ 94 w 94"/>
                <a:gd name="T5" fmla="*/ 6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4" h="63">
                  <a:moveTo>
                    <a:pt x="94" y="61"/>
                  </a:moveTo>
                  <a:cubicBezTo>
                    <a:pt x="42" y="63"/>
                    <a:pt x="4" y="8"/>
                    <a:pt x="0" y="0"/>
                  </a:cubicBezTo>
                  <a:cubicBezTo>
                    <a:pt x="53" y="8"/>
                    <a:pt x="74" y="34"/>
                    <a:pt x="94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5" name="Freeform 231">
              <a:extLst>
                <a:ext uri="{FF2B5EF4-FFF2-40B4-BE49-F238E27FC236}">
                  <a16:creationId xmlns:a16="http://schemas.microsoft.com/office/drawing/2014/main" id="{A264E3BF-A660-21DA-DC21-988EBEA28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51188" y="7670801"/>
              <a:ext cx="176213" cy="107950"/>
            </a:xfrm>
            <a:custGeom>
              <a:avLst/>
              <a:gdLst>
                <a:gd name="T0" fmla="*/ 99 w 99"/>
                <a:gd name="T1" fmla="*/ 52 h 61"/>
                <a:gd name="T2" fmla="*/ 0 w 99"/>
                <a:gd name="T3" fmla="*/ 0 h 61"/>
                <a:gd name="T4" fmla="*/ 99 w 99"/>
                <a:gd name="T5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9" h="61">
                  <a:moveTo>
                    <a:pt x="99" y="52"/>
                  </a:moveTo>
                  <a:cubicBezTo>
                    <a:pt x="45" y="61"/>
                    <a:pt x="8" y="18"/>
                    <a:pt x="0" y="0"/>
                  </a:cubicBezTo>
                  <a:cubicBezTo>
                    <a:pt x="58" y="9"/>
                    <a:pt x="76" y="27"/>
                    <a:pt x="99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6" name="Freeform 232">
              <a:extLst>
                <a:ext uri="{FF2B5EF4-FFF2-40B4-BE49-F238E27FC236}">
                  <a16:creationId xmlns:a16="http://schemas.microsoft.com/office/drawing/2014/main" id="{9B89AAFD-F77A-F6F7-76E1-8B98171CC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67051" y="7646988"/>
              <a:ext cx="180975" cy="98425"/>
            </a:xfrm>
            <a:custGeom>
              <a:avLst/>
              <a:gdLst>
                <a:gd name="T0" fmla="*/ 102 w 102"/>
                <a:gd name="T1" fmla="*/ 37 h 55"/>
                <a:gd name="T2" fmla="*/ 0 w 102"/>
                <a:gd name="T3" fmla="*/ 0 h 55"/>
                <a:gd name="T4" fmla="*/ 102 w 102"/>
                <a:gd name="T5" fmla="*/ 3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" h="55">
                  <a:moveTo>
                    <a:pt x="102" y="37"/>
                  </a:moveTo>
                  <a:cubicBezTo>
                    <a:pt x="53" y="55"/>
                    <a:pt x="7" y="14"/>
                    <a:pt x="0" y="0"/>
                  </a:cubicBezTo>
                  <a:cubicBezTo>
                    <a:pt x="57" y="1"/>
                    <a:pt x="76" y="18"/>
                    <a:pt x="102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7" name="Freeform 233">
              <a:extLst>
                <a:ext uri="{FF2B5EF4-FFF2-40B4-BE49-F238E27FC236}">
                  <a16:creationId xmlns:a16="http://schemas.microsoft.com/office/drawing/2014/main" id="{E903E9FE-9C74-391F-0DB6-75C6E53F7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89263" y="7605713"/>
              <a:ext cx="185738" cy="90488"/>
            </a:xfrm>
            <a:custGeom>
              <a:avLst/>
              <a:gdLst>
                <a:gd name="T0" fmla="*/ 104 w 104"/>
                <a:gd name="T1" fmla="*/ 27 h 51"/>
                <a:gd name="T2" fmla="*/ 0 w 104"/>
                <a:gd name="T3" fmla="*/ 6 h 51"/>
                <a:gd name="T4" fmla="*/ 104 w 104"/>
                <a:gd name="T5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4" h="51">
                  <a:moveTo>
                    <a:pt x="104" y="27"/>
                  </a:moveTo>
                  <a:cubicBezTo>
                    <a:pt x="59" y="51"/>
                    <a:pt x="12" y="21"/>
                    <a:pt x="0" y="6"/>
                  </a:cubicBezTo>
                  <a:cubicBezTo>
                    <a:pt x="54" y="0"/>
                    <a:pt x="70" y="8"/>
                    <a:pt x="104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8" name="Freeform 234">
              <a:extLst>
                <a:ext uri="{FF2B5EF4-FFF2-40B4-BE49-F238E27FC236}">
                  <a16:creationId xmlns:a16="http://schemas.microsoft.com/office/drawing/2014/main" id="{3F1B39EF-7C25-0549-4EC4-4668C7EBA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-2913063" y="7553326"/>
              <a:ext cx="184150" cy="88900"/>
            </a:xfrm>
            <a:custGeom>
              <a:avLst/>
              <a:gdLst>
                <a:gd name="T0" fmla="*/ 103 w 103"/>
                <a:gd name="T1" fmla="*/ 17 h 50"/>
                <a:gd name="T2" fmla="*/ 0 w 103"/>
                <a:gd name="T3" fmla="*/ 13 h 50"/>
                <a:gd name="T4" fmla="*/ 103 w 103"/>
                <a:gd name="T5" fmla="*/ 1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50">
                  <a:moveTo>
                    <a:pt x="103" y="17"/>
                  </a:moveTo>
                  <a:cubicBezTo>
                    <a:pt x="60" y="50"/>
                    <a:pt x="11" y="24"/>
                    <a:pt x="0" y="13"/>
                  </a:cubicBezTo>
                  <a:cubicBezTo>
                    <a:pt x="48" y="0"/>
                    <a:pt x="67" y="5"/>
                    <a:pt x="10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9" name="Freeform 235">
              <a:extLst>
                <a:ext uri="{FF2B5EF4-FFF2-40B4-BE49-F238E27FC236}">
                  <a16:creationId xmlns:a16="http://schemas.microsoft.com/office/drawing/2014/main" id="{F8647C06-9695-261A-F6DA-89496FDDF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-2843213" y="7489826"/>
              <a:ext cx="177800" cy="82550"/>
            </a:xfrm>
            <a:custGeom>
              <a:avLst/>
              <a:gdLst>
                <a:gd name="T0" fmla="*/ 100 w 100"/>
                <a:gd name="T1" fmla="*/ 5 h 46"/>
                <a:gd name="T2" fmla="*/ 0 w 100"/>
                <a:gd name="T3" fmla="*/ 20 h 46"/>
                <a:gd name="T4" fmla="*/ 100 w 100"/>
                <a:gd name="T5" fmla="*/ 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46">
                  <a:moveTo>
                    <a:pt x="100" y="5"/>
                  </a:moveTo>
                  <a:cubicBezTo>
                    <a:pt x="63" y="46"/>
                    <a:pt x="11" y="28"/>
                    <a:pt x="0" y="20"/>
                  </a:cubicBezTo>
                  <a:cubicBezTo>
                    <a:pt x="48" y="0"/>
                    <a:pt x="57" y="0"/>
                    <a:pt x="10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0" name="Freeform 236">
              <a:extLst>
                <a:ext uri="{FF2B5EF4-FFF2-40B4-BE49-F238E27FC236}">
                  <a16:creationId xmlns:a16="http://schemas.microsoft.com/office/drawing/2014/main" id="{FC6B1387-07CE-B888-1592-6B20083EF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-2781301" y="7407276"/>
              <a:ext cx="165100" cy="77788"/>
            </a:xfrm>
            <a:custGeom>
              <a:avLst/>
              <a:gdLst>
                <a:gd name="T0" fmla="*/ 93 w 93"/>
                <a:gd name="T1" fmla="*/ 0 h 44"/>
                <a:gd name="T2" fmla="*/ 6 w 93"/>
                <a:gd name="T3" fmla="*/ 36 h 44"/>
                <a:gd name="T4" fmla="*/ 0 w 93"/>
                <a:gd name="T5" fmla="*/ 34 h 44"/>
                <a:gd name="T6" fmla="*/ 3 w 93"/>
                <a:gd name="T7" fmla="*/ 32 h 44"/>
                <a:gd name="T8" fmla="*/ 7 w 93"/>
                <a:gd name="T9" fmla="*/ 30 h 44"/>
                <a:gd name="T10" fmla="*/ 93 w 93"/>
                <a:gd name="T1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44">
                  <a:moveTo>
                    <a:pt x="93" y="0"/>
                  </a:moveTo>
                  <a:cubicBezTo>
                    <a:pt x="74" y="34"/>
                    <a:pt x="40" y="44"/>
                    <a:pt x="6" y="36"/>
                  </a:cubicBezTo>
                  <a:cubicBezTo>
                    <a:pt x="4" y="35"/>
                    <a:pt x="2" y="35"/>
                    <a:pt x="0" y="34"/>
                  </a:cubicBezTo>
                  <a:cubicBezTo>
                    <a:pt x="1" y="33"/>
                    <a:pt x="1" y="33"/>
                    <a:pt x="3" y="32"/>
                  </a:cubicBezTo>
                  <a:cubicBezTo>
                    <a:pt x="4" y="32"/>
                    <a:pt x="5" y="31"/>
                    <a:pt x="7" y="30"/>
                  </a:cubicBezTo>
                  <a:cubicBezTo>
                    <a:pt x="47" y="5"/>
                    <a:pt x="48" y="5"/>
                    <a:pt x="9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62" name="标题 1">
            <a:extLst>
              <a:ext uri="{FF2B5EF4-FFF2-40B4-BE49-F238E27FC236}">
                <a16:creationId xmlns:a16="http://schemas.microsoft.com/office/drawing/2014/main" id="{5E6E0354-A7FA-D319-3DD2-F190DDE36D6F}"/>
              </a:ext>
            </a:extLst>
          </p:cNvPr>
          <p:cNvSpPr txBox="1">
            <a:spLocks/>
          </p:cNvSpPr>
          <p:nvPr/>
        </p:nvSpPr>
        <p:spPr>
          <a:xfrm>
            <a:off x="1295926" y="568614"/>
            <a:ext cx="2099734" cy="49795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r>
              <a:rPr lang="zh-CN" altLang="en-US" b="1" dirty="0">
                <a:latin typeface="+mj-ea"/>
                <a:ea typeface="+mj-ea"/>
                <a:cs typeface="+mn-ea"/>
                <a:sym typeface="+mn-lt"/>
              </a:rPr>
              <a:t>完成情况</a:t>
            </a:r>
            <a:endParaRPr lang="en-US" altLang="zh-CN" b="1" dirty="0"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63" name="标题 1">
            <a:extLst>
              <a:ext uri="{FF2B5EF4-FFF2-40B4-BE49-F238E27FC236}">
                <a16:creationId xmlns:a16="http://schemas.microsoft.com/office/drawing/2014/main" id="{754DBB9A-106A-3FE1-A2E5-3AE15AB3194C}"/>
              </a:ext>
            </a:extLst>
          </p:cNvPr>
          <p:cNvSpPr txBox="1">
            <a:spLocks/>
          </p:cNvSpPr>
          <p:nvPr/>
        </p:nvSpPr>
        <p:spPr>
          <a:xfrm>
            <a:off x="726546" y="560567"/>
            <a:ext cx="569380" cy="514051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b="1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pPr algn="ctr"/>
            <a:r>
              <a:rPr lang="en-US" altLang="zh-CN" dirty="0">
                <a:latin typeface="+mj-ea"/>
                <a:ea typeface="+mj-ea"/>
                <a:cs typeface="+mn-ea"/>
                <a:sym typeface="+mn-lt"/>
              </a:rPr>
              <a:t>03</a:t>
            </a:r>
          </a:p>
        </p:txBody>
      </p:sp>
      <p:pic>
        <p:nvPicPr>
          <p:cNvPr id="75" name="图片 74">
            <a:extLst>
              <a:ext uri="{FF2B5EF4-FFF2-40B4-BE49-F238E27FC236}">
                <a16:creationId xmlns:a16="http://schemas.microsoft.com/office/drawing/2014/main" id="{3736965D-F353-BB14-AEBB-BD01ACBC03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4" t="51715" b="2736"/>
          <a:stretch/>
        </p:blipFill>
        <p:spPr>
          <a:xfrm>
            <a:off x="0" y="3686745"/>
            <a:ext cx="12192000" cy="3171255"/>
          </a:xfrm>
          <a:custGeom>
            <a:avLst/>
            <a:gdLst>
              <a:gd name="connsiteX0" fmla="*/ 0 w 12192000"/>
              <a:gd name="connsiteY0" fmla="*/ 0 h 6771735"/>
              <a:gd name="connsiteX1" fmla="*/ 12192000 w 12192000"/>
              <a:gd name="connsiteY1" fmla="*/ 0 h 6771735"/>
              <a:gd name="connsiteX2" fmla="*/ 12192000 w 12192000"/>
              <a:gd name="connsiteY2" fmla="*/ 6771735 h 6771735"/>
              <a:gd name="connsiteX3" fmla="*/ 0 w 12192000"/>
              <a:gd name="connsiteY3" fmla="*/ 6771735 h 677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771735">
                <a:moveTo>
                  <a:pt x="0" y="0"/>
                </a:moveTo>
                <a:lnTo>
                  <a:pt x="12192000" y="0"/>
                </a:lnTo>
                <a:lnTo>
                  <a:pt x="12192000" y="6771735"/>
                </a:lnTo>
                <a:lnTo>
                  <a:pt x="0" y="6771735"/>
                </a:lnTo>
                <a:close/>
              </a:path>
            </a:pathLst>
          </a:custGeom>
        </p:spPr>
      </p:pic>
      <p:sp>
        <p:nvSpPr>
          <p:cNvPr id="61" name="标题 1">
            <a:extLst>
              <a:ext uri="{FF2B5EF4-FFF2-40B4-BE49-F238E27FC236}">
                <a16:creationId xmlns:a16="http://schemas.microsoft.com/office/drawing/2014/main" id="{48BC0EE2-BF0A-4267-2B5F-2BA4F0BA283A}"/>
              </a:ext>
            </a:extLst>
          </p:cNvPr>
          <p:cNvSpPr txBox="1">
            <a:spLocks/>
          </p:cNvSpPr>
          <p:nvPr/>
        </p:nvSpPr>
        <p:spPr>
          <a:xfrm>
            <a:off x="4308604" y="1311843"/>
            <a:ext cx="3574792" cy="1292662"/>
          </a:xfrm>
          <a:prstGeom prst="rect">
            <a:avLst/>
          </a:prstGeom>
          <a:effectLst/>
          <a:scene3d>
            <a:camera prst="orthographicFront"/>
            <a:lightRig rig="balanced" dir="t"/>
          </a:scene3d>
          <a:sp3d z="127000" extrusionH="635000">
            <a:bevelT/>
          </a:sp3d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400" b="1" spc="3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超额完成任务</a:t>
            </a:r>
            <a:r>
              <a:rPr lang="en-US" altLang="zh-CN" sz="5400" b="1" spc="600" dirty="0">
                <a:gradFill flip="none" rotWithShape="1">
                  <a:gsLst>
                    <a:gs pos="12000">
                      <a:schemeClr val="accent1">
                        <a:lumMod val="64000"/>
                        <a:lumOff val="36000"/>
                      </a:schemeClr>
                    </a:gs>
                    <a:gs pos="88000">
                      <a:schemeClr val="accent2">
                        <a:lumMod val="88000"/>
                      </a:schemeClr>
                    </a:gs>
                  </a:gsLst>
                  <a:lin ang="13500000" scaled="1"/>
                  <a:tileRect/>
                </a:gradFill>
                <a:effectLst/>
                <a:latin typeface="+mn-lt"/>
                <a:ea typeface="+mn-ea"/>
                <a:cs typeface="+mn-ea"/>
                <a:sym typeface="+mn-lt"/>
              </a:rPr>
              <a:t>1050</a:t>
            </a:r>
            <a:r>
              <a:rPr lang="zh-CN" altLang="en-US" sz="2400" spc="600" dirty="0">
                <a:gradFill flip="none" rotWithShape="1">
                  <a:gsLst>
                    <a:gs pos="12000">
                      <a:schemeClr val="accent1">
                        <a:lumMod val="64000"/>
                        <a:lumOff val="36000"/>
                      </a:schemeClr>
                    </a:gs>
                    <a:gs pos="88000">
                      <a:schemeClr val="accent2">
                        <a:lumMod val="88000"/>
                      </a:schemeClr>
                    </a:gs>
                  </a:gsLst>
                  <a:lin ang="13500000" scaled="1"/>
                  <a:tileRect/>
                </a:gradFill>
                <a:effectLst/>
                <a:latin typeface="+mn-lt"/>
                <a:ea typeface="+mn-ea"/>
                <a:cs typeface="+mn-ea"/>
                <a:sym typeface="+mn-lt"/>
              </a:rPr>
              <a:t>万</a:t>
            </a:r>
            <a:endParaRPr lang="zh-CN" altLang="en-US" sz="8000" spc="600" dirty="0">
              <a:gradFill flip="none" rotWithShape="1">
                <a:gsLst>
                  <a:gs pos="12000">
                    <a:schemeClr val="accent1">
                      <a:lumMod val="64000"/>
                      <a:lumOff val="36000"/>
                    </a:schemeClr>
                  </a:gs>
                  <a:gs pos="88000">
                    <a:schemeClr val="accent2">
                      <a:lumMod val="88000"/>
                    </a:schemeClr>
                  </a:gs>
                </a:gsLst>
                <a:lin ang="13500000" scaled="1"/>
                <a:tileRect/>
              </a:gra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5845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16381758-D221-8E69-9F35-F7B6CCBBB391}"/>
              </a:ext>
            </a:extLst>
          </p:cNvPr>
          <p:cNvSpPr/>
          <p:nvPr/>
        </p:nvSpPr>
        <p:spPr>
          <a:xfrm flipV="1">
            <a:off x="1399649" y="1856624"/>
            <a:ext cx="5760000" cy="4176000"/>
          </a:xfrm>
          <a:prstGeom prst="roundRect">
            <a:avLst>
              <a:gd name="adj" fmla="val 4955"/>
            </a:avLst>
          </a:prstGeom>
          <a:gradFill flip="none" rotWithShape="1">
            <a:gsLst>
              <a:gs pos="20000">
                <a:schemeClr val="accent3">
                  <a:lumMod val="95000"/>
                </a:schemeClr>
              </a:gs>
              <a:gs pos="80000">
                <a:schemeClr val="accent3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600" dirty="0">
              <a:solidFill>
                <a:srgbClr val="000000"/>
              </a:solidFill>
              <a:effectLst/>
              <a:cs typeface="+mn-ea"/>
              <a:sym typeface="+mn-lt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A97658A1-DA3D-D27D-A731-FA16894B9AD8}"/>
              </a:ext>
            </a:extLst>
          </p:cNvPr>
          <p:cNvSpPr txBox="1">
            <a:spLocks/>
          </p:cNvSpPr>
          <p:nvPr/>
        </p:nvSpPr>
        <p:spPr>
          <a:xfrm>
            <a:off x="1304392" y="1302824"/>
            <a:ext cx="3395185" cy="362792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l"/>
            <a:r>
              <a:rPr lang="zh-CN" altLang="en-US" sz="1600" b="1" spc="300" dirty="0">
                <a:solidFill>
                  <a:schemeClr val="accent3">
                    <a:lumMod val="50000"/>
                  </a:schemeClr>
                </a:solidFill>
                <a:effectLst/>
                <a:latin typeface="+mj-ea"/>
                <a:ea typeface="+mj-ea"/>
                <a:cs typeface="+mn-ea"/>
                <a:sym typeface="+mn-lt"/>
              </a:rPr>
              <a:t>按月销量数据分析</a:t>
            </a:r>
          </a:p>
        </p:txBody>
      </p:sp>
      <p:sp>
        <p:nvSpPr>
          <p:cNvPr id="30" name="标题 1">
            <a:extLst>
              <a:ext uri="{FF2B5EF4-FFF2-40B4-BE49-F238E27FC236}">
                <a16:creationId xmlns:a16="http://schemas.microsoft.com/office/drawing/2014/main" id="{5E6B7733-023E-01BC-189A-056BDE279375}"/>
              </a:ext>
            </a:extLst>
          </p:cNvPr>
          <p:cNvSpPr txBox="1">
            <a:spLocks/>
          </p:cNvSpPr>
          <p:nvPr/>
        </p:nvSpPr>
        <p:spPr>
          <a:xfrm>
            <a:off x="1295926" y="568614"/>
            <a:ext cx="2099734" cy="49795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r>
              <a:rPr lang="zh-CN" altLang="en-US" b="1" dirty="0">
                <a:latin typeface="+mj-ea"/>
                <a:ea typeface="+mj-ea"/>
                <a:cs typeface="+mn-ea"/>
                <a:sym typeface="+mn-lt"/>
              </a:rPr>
              <a:t>业绩分析</a:t>
            </a:r>
            <a:endParaRPr lang="en-US" altLang="zh-CN" b="1" dirty="0"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1" name="标题 1">
            <a:extLst>
              <a:ext uri="{FF2B5EF4-FFF2-40B4-BE49-F238E27FC236}">
                <a16:creationId xmlns:a16="http://schemas.microsoft.com/office/drawing/2014/main" id="{F1EEE7C6-4F3D-25BB-314D-FFE2D70BD2CF}"/>
              </a:ext>
            </a:extLst>
          </p:cNvPr>
          <p:cNvSpPr txBox="1">
            <a:spLocks/>
          </p:cNvSpPr>
          <p:nvPr/>
        </p:nvSpPr>
        <p:spPr>
          <a:xfrm>
            <a:off x="726546" y="560567"/>
            <a:ext cx="569380" cy="514051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b="1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pPr algn="ctr"/>
            <a:r>
              <a:rPr lang="en-US" altLang="zh-CN" dirty="0">
                <a:latin typeface="+mj-ea"/>
                <a:ea typeface="+mj-ea"/>
                <a:cs typeface="+mn-ea"/>
                <a:sym typeface="+mn-lt"/>
              </a:rPr>
              <a:t>04</a:t>
            </a: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A7C8297A-4FC8-DA0D-13DA-AC94EC10EF12}"/>
              </a:ext>
            </a:extLst>
          </p:cNvPr>
          <p:cNvSpPr/>
          <p:nvPr/>
        </p:nvSpPr>
        <p:spPr>
          <a:xfrm>
            <a:off x="9182501" y="10143758"/>
            <a:ext cx="914400" cy="401386"/>
          </a:xfrm>
          <a:prstGeom prst="roundRect">
            <a:avLst/>
          </a:prstGeom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 sz="1600" dirty="0">
              <a:solidFill>
                <a:schemeClr val="accent1"/>
              </a:solidFill>
              <a:effectLst/>
              <a:cs typeface="+mn-ea"/>
              <a:sym typeface="+mn-lt"/>
            </a:endParaRPr>
          </a:p>
        </p:txBody>
      </p:sp>
      <p:graphicFrame>
        <p:nvGraphicFramePr>
          <p:cNvPr id="46" name="Chart 5">
            <a:extLst>
              <a:ext uri="{FF2B5EF4-FFF2-40B4-BE49-F238E27FC236}">
                <a16:creationId xmlns:a16="http://schemas.microsoft.com/office/drawing/2014/main" id="{C97E83BD-B3C7-CF82-2B37-B4C3DB7B60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982818"/>
              </p:ext>
            </p:extLst>
          </p:nvPr>
        </p:nvGraphicFramePr>
        <p:xfrm>
          <a:off x="1556424" y="1973036"/>
          <a:ext cx="6320671" cy="4087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C8D9CB3E-5AAC-ACE5-D6FC-0E26B276AE02}"/>
              </a:ext>
            </a:extLst>
          </p:cNvPr>
          <p:cNvSpPr/>
          <p:nvPr/>
        </p:nvSpPr>
        <p:spPr>
          <a:xfrm>
            <a:off x="7422702" y="3404624"/>
            <a:ext cx="3348000" cy="2628000"/>
          </a:xfrm>
          <a:prstGeom prst="roundRect">
            <a:avLst>
              <a:gd name="adj" fmla="val 5589"/>
            </a:avLst>
          </a:prstGeom>
          <a:solidFill>
            <a:schemeClr val="accent3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600" dirty="0">
              <a:solidFill>
                <a:schemeClr val="accent1"/>
              </a:solidFill>
              <a:effectLst/>
              <a:cs typeface="+mn-ea"/>
              <a:sym typeface="+mn-lt"/>
            </a:endParaRPr>
          </a:p>
        </p:txBody>
      </p:sp>
      <p:sp>
        <p:nvSpPr>
          <p:cNvPr id="54" name="标题 1">
            <a:extLst>
              <a:ext uri="{FF2B5EF4-FFF2-40B4-BE49-F238E27FC236}">
                <a16:creationId xmlns:a16="http://schemas.microsoft.com/office/drawing/2014/main" id="{FCBE72CC-38A0-54D8-8EB0-841AAA4341CF}"/>
              </a:ext>
            </a:extLst>
          </p:cNvPr>
          <p:cNvSpPr txBox="1">
            <a:spLocks/>
          </p:cNvSpPr>
          <p:nvPr/>
        </p:nvSpPr>
        <p:spPr>
          <a:xfrm>
            <a:off x="7578047" y="3594556"/>
            <a:ext cx="3037311" cy="2137188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1-2</a:t>
            </a: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月过年时间段销量未达标</a:t>
            </a:r>
            <a:endParaRPr lang="en-US" altLang="zh-CN" sz="1600" dirty="0">
              <a:solidFill>
                <a:schemeClr val="accent3">
                  <a:lumMod val="5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  <a:p>
            <a:pPr algn="l"/>
            <a:endParaRPr lang="zh-CN" altLang="en-US" sz="1600" dirty="0">
              <a:solidFill>
                <a:schemeClr val="accent3">
                  <a:lumMod val="5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3</a:t>
            </a: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月、</a:t>
            </a:r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6</a:t>
            </a: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月有大型购物节带动大量销量</a:t>
            </a:r>
            <a:endParaRPr lang="en-US" altLang="zh-CN" sz="1600" dirty="0">
              <a:solidFill>
                <a:schemeClr val="accent3">
                  <a:lumMod val="5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chemeClr val="accent3">
                  <a:lumMod val="5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调整活动营销策划案</a:t>
            </a:r>
          </a:p>
        </p:txBody>
      </p:sp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D36EC962-B72F-4933-3266-1557A375CA99}"/>
              </a:ext>
            </a:extLst>
          </p:cNvPr>
          <p:cNvSpPr/>
          <p:nvPr/>
        </p:nvSpPr>
        <p:spPr>
          <a:xfrm flipH="1">
            <a:off x="7422702" y="1856624"/>
            <a:ext cx="3348000" cy="1260000"/>
          </a:xfrm>
          <a:prstGeom prst="roundRect">
            <a:avLst>
              <a:gd name="adj" fmla="val 10748"/>
            </a:avLst>
          </a:prstGeom>
          <a:gradFill flip="none" rotWithShape="1">
            <a:gsLst>
              <a:gs pos="20000">
                <a:schemeClr val="accent3">
                  <a:lumMod val="95000"/>
                </a:schemeClr>
              </a:gs>
              <a:gs pos="80000">
                <a:schemeClr val="accent3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600" dirty="0">
              <a:solidFill>
                <a:srgbClr val="000000"/>
              </a:solidFill>
              <a:effectLst/>
              <a:cs typeface="+mn-ea"/>
              <a:sym typeface="+mn-lt"/>
            </a:endParaRPr>
          </a:p>
        </p:txBody>
      </p:sp>
      <p:sp>
        <p:nvSpPr>
          <p:cNvPr id="57" name="标题 1">
            <a:extLst>
              <a:ext uri="{FF2B5EF4-FFF2-40B4-BE49-F238E27FC236}">
                <a16:creationId xmlns:a16="http://schemas.microsoft.com/office/drawing/2014/main" id="{6B7ABA58-F3DA-9547-B495-9D391D5DF1A8}"/>
              </a:ext>
            </a:extLst>
          </p:cNvPr>
          <p:cNvSpPr txBox="1">
            <a:spLocks/>
          </p:cNvSpPr>
          <p:nvPr/>
        </p:nvSpPr>
        <p:spPr>
          <a:xfrm>
            <a:off x="8428386" y="2550372"/>
            <a:ext cx="510500" cy="364395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万</a:t>
            </a:r>
            <a:endParaRPr lang="en-US" altLang="zh-CN" sz="1600" spc="300" dirty="0">
              <a:solidFill>
                <a:schemeClr val="accent3">
                  <a:lumMod val="5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9" name="标题 1">
            <a:extLst>
              <a:ext uri="{FF2B5EF4-FFF2-40B4-BE49-F238E27FC236}">
                <a16:creationId xmlns:a16="http://schemas.microsoft.com/office/drawing/2014/main" id="{062D8E5D-8CA1-49CD-88D3-8DF18F087222}"/>
              </a:ext>
            </a:extLst>
          </p:cNvPr>
          <p:cNvSpPr txBox="1">
            <a:spLocks/>
          </p:cNvSpPr>
          <p:nvPr/>
        </p:nvSpPr>
        <p:spPr>
          <a:xfrm>
            <a:off x="7517050" y="2307745"/>
            <a:ext cx="1731768" cy="696024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l"/>
            <a:r>
              <a:rPr lang="en-US" altLang="zh-CN" sz="3600" b="1" spc="300" dirty="0">
                <a:solidFill>
                  <a:schemeClr val="accent2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237</a:t>
            </a:r>
          </a:p>
        </p:txBody>
      </p:sp>
      <p:sp>
        <p:nvSpPr>
          <p:cNvPr id="60" name="标题 1">
            <a:extLst>
              <a:ext uri="{FF2B5EF4-FFF2-40B4-BE49-F238E27FC236}">
                <a16:creationId xmlns:a16="http://schemas.microsoft.com/office/drawing/2014/main" id="{5BDE08F7-01E6-2709-F7CC-581BAA3D8405}"/>
              </a:ext>
            </a:extLst>
          </p:cNvPr>
          <p:cNvSpPr txBox="1">
            <a:spLocks/>
          </p:cNvSpPr>
          <p:nvPr/>
        </p:nvSpPr>
        <p:spPr>
          <a:xfrm>
            <a:off x="7535973" y="2001597"/>
            <a:ext cx="1593944" cy="364395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l"/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6</a:t>
            </a:r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月销售额最高</a:t>
            </a:r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9B81171C-0E26-7B49-7386-875D7CD6047C}"/>
              </a:ext>
            </a:extLst>
          </p:cNvPr>
          <p:cNvCxnSpPr>
            <a:cxnSpLocks/>
          </p:cNvCxnSpPr>
          <p:nvPr/>
        </p:nvCxnSpPr>
        <p:spPr>
          <a:xfrm>
            <a:off x="9134344" y="2070683"/>
            <a:ext cx="0" cy="864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标题 1">
            <a:extLst>
              <a:ext uri="{FF2B5EF4-FFF2-40B4-BE49-F238E27FC236}">
                <a16:creationId xmlns:a16="http://schemas.microsoft.com/office/drawing/2014/main" id="{5D95FB85-F976-168D-6FF2-63D20AC292EF}"/>
              </a:ext>
            </a:extLst>
          </p:cNvPr>
          <p:cNvSpPr txBox="1">
            <a:spLocks/>
          </p:cNvSpPr>
          <p:nvPr/>
        </p:nvSpPr>
        <p:spPr>
          <a:xfrm>
            <a:off x="9199117" y="2300126"/>
            <a:ext cx="1188045" cy="703644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l"/>
            <a:r>
              <a:rPr lang="en-US" altLang="zh-CN" sz="3600" b="1" spc="300" dirty="0">
                <a:solidFill>
                  <a:schemeClr val="accent2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125</a:t>
            </a:r>
          </a:p>
        </p:txBody>
      </p:sp>
      <p:sp>
        <p:nvSpPr>
          <p:cNvPr id="64" name="标题 1">
            <a:extLst>
              <a:ext uri="{FF2B5EF4-FFF2-40B4-BE49-F238E27FC236}">
                <a16:creationId xmlns:a16="http://schemas.microsoft.com/office/drawing/2014/main" id="{55C80230-AA99-0D99-C7BE-866816F6981C}"/>
              </a:ext>
            </a:extLst>
          </p:cNvPr>
          <p:cNvSpPr txBox="1">
            <a:spLocks/>
          </p:cNvSpPr>
          <p:nvPr/>
        </p:nvSpPr>
        <p:spPr>
          <a:xfrm>
            <a:off x="9218041" y="2009217"/>
            <a:ext cx="1113279" cy="364395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l"/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完成比率</a:t>
            </a:r>
          </a:p>
        </p:txBody>
      </p:sp>
      <p:sp>
        <p:nvSpPr>
          <p:cNvPr id="68" name="标题 1">
            <a:extLst>
              <a:ext uri="{FF2B5EF4-FFF2-40B4-BE49-F238E27FC236}">
                <a16:creationId xmlns:a16="http://schemas.microsoft.com/office/drawing/2014/main" id="{DFA25AF0-F41A-F49D-0C15-590CAB928772}"/>
              </a:ext>
            </a:extLst>
          </p:cNvPr>
          <p:cNvSpPr txBox="1">
            <a:spLocks/>
          </p:cNvSpPr>
          <p:nvPr/>
        </p:nvSpPr>
        <p:spPr>
          <a:xfrm>
            <a:off x="10140658" y="2557992"/>
            <a:ext cx="510500" cy="364395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r>
              <a:rPr lang="en-US" altLang="zh-CN" sz="1600" spc="3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689275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6D858BDF-C720-3C4C-907B-8966CF4F7EF8}"/>
              </a:ext>
            </a:extLst>
          </p:cNvPr>
          <p:cNvSpPr/>
          <p:nvPr/>
        </p:nvSpPr>
        <p:spPr>
          <a:xfrm>
            <a:off x="5949781" y="1693084"/>
            <a:ext cx="4837554" cy="4212000"/>
          </a:xfrm>
          <a:prstGeom prst="roundRect">
            <a:avLst>
              <a:gd name="adj" fmla="val 3803"/>
            </a:avLst>
          </a:prstGeom>
          <a:solidFill>
            <a:schemeClr val="accent3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600" dirty="0">
              <a:solidFill>
                <a:schemeClr val="accent1"/>
              </a:solidFill>
              <a:effectLst/>
              <a:cs typeface="+mn-ea"/>
              <a:sym typeface="+mn-lt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179C84B7-4224-F506-DF5C-1BF0AF376D3C}"/>
              </a:ext>
            </a:extLst>
          </p:cNvPr>
          <p:cNvSpPr/>
          <p:nvPr/>
        </p:nvSpPr>
        <p:spPr>
          <a:xfrm flipH="1">
            <a:off x="1385122" y="3169168"/>
            <a:ext cx="4320000" cy="1301984"/>
          </a:xfrm>
          <a:prstGeom prst="roundRect">
            <a:avLst>
              <a:gd name="adj" fmla="val 10748"/>
            </a:avLst>
          </a:prstGeom>
          <a:gradFill flip="none" rotWithShape="1">
            <a:gsLst>
              <a:gs pos="20000">
                <a:schemeClr val="accent3">
                  <a:lumMod val="95000"/>
                </a:schemeClr>
              </a:gs>
              <a:gs pos="80000">
                <a:schemeClr val="accent3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600" dirty="0">
              <a:solidFill>
                <a:srgbClr val="000000"/>
              </a:solidFill>
              <a:effectLst/>
              <a:cs typeface="+mn-ea"/>
              <a:sym typeface="+mn-lt"/>
            </a:endParaRPr>
          </a:p>
        </p:txBody>
      </p: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595DE09E-DA2F-BFEB-86A2-3D3F08092D0B}"/>
              </a:ext>
            </a:extLst>
          </p:cNvPr>
          <p:cNvSpPr/>
          <p:nvPr/>
        </p:nvSpPr>
        <p:spPr>
          <a:xfrm>
            <a:off x="3625589" y="4681084"/>
            <a:ext cx="2088000" cy="1224000"/>
          </a:xfrm>
          <a:prstGeom prst="round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600" dirty="0">
              <a:solidFill>
                <a:schemeClr val="accent1"/>
              </a:solidFill>
              <a:effectLst/>
              <a:cs typeface="+mn-ea"/>
              <a:sym typeface="+mn-lt"/>
            </a:endParaRPr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CC9CA500-817A-241F-5244-9F931AEA9D6D}"/>
              </a:ext>
            </a:extLst>
          </p:cNvPr>
          <p:cNvSpPr/>
          <p:nvPr/>
        </p:nvSpPr>
        <p:spPr>
          <a:xfrm>
            <a:off x="1382467" y="4681084"/>
            <a:ext cx="2088000" cy="1224000"/>
          </a:xfrm>
          <a:prstGeom prst="round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600" dirty="0">
              <a:solidFill>
                <a:schemeClr val="accent1"/>
              </a:solidFill>
              <a:effectLst/>
              <a:cs typeface="+mn-ea"/>
              <a:sym typeface="+mn-lt"/>
            </a:endParaRPr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9C7B6EC9-ECCB-1C1B-D644-8E979270F35B}"/>
              </a:ext>
            </a:extLst>
          </p:cNvPr>
          <p:cNvSpPr txBox="1">
            <a:spLocks/>
          </p:cNvSpPr>
          <p:nvPr/>
        </p:nvSpPr>
        <p:spPr>
          <a:xfrm>
            <a:off x="1319729" y="1300061"/>
            <a:ext cx="3235101" cy="362792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l"/>
            <a:r>
              <a:rPr lang="zh-CN" altLang="en-US" sz="1600" b="1" spc="3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按团队成员数据分析</a:t>
            </a:r>
          </a:p>
        </p:txBody>
      </p:sp>
      <p:sp>
        <p:nvSpPr>
          <p:cNvPr id="35" name="标题 1">
            <a:extLst>
              <a:ext uri="{FF2B5EF4-FFF2-40B4-BE49-F238E27FC236}">
                <a16:creationId xmlns:a16="http://schemas.microsoft.com/office/drawing/2014/main" id="{3981EFC8-85E1-3E48-0398-68D518B4CC0C}"/>
              </a:ext>
            </a:extLst>
          </p:cNvPr>
          <p:cNvSpPr txBox="1">
            <a:spLocks/>
          </p:cNvSpPr>
          <p:nvPr/>
        </p:nvSpPr>
        <p:spPr>
          <a:xfrm>
            <a:off x="1295926" y="568614"/>
            <a:ext cx="2099734" cy="49795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r>
              <a:rPr lang="zh-CN" altLang="en-US" b="1" dirty="0">
                <a:latin typeface="+mj-ea"/>
                <a:ea typeface="+mj-ea"/>
                <a:cs typeface="+mn-ea"/>
                <a:sym typeface="+mn-lt"/>
              </a:rPr>
              <a:t>业绩分析</a:t>
            </a:r>
            <a:endParaRPr lang="en-US" altLang="zh-CN" b="1" dirty="0"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6" name="标题 1">
            <a:extLst>
              <a:ext uri="{FF2B5EF4-FFF2-40B4-BE49-F238E27FC236}">
                <a16:creationId xmlns:a16="http://schemas.microsoft.com/office/drawing/2014/main" id="{450B1FB9-1541-EF4A-F378-20316369E9B4}"/>
              </a:ext>
            </a:extLst>
          </p:cNvPr>
          <p:cNvSpPr txBox="1">
            <a:spLocks/>
          </p:cNvSpPr>
          <p:nvPr/>
        </p:nvSpPr>
        <p:spPr>
          <a:xfrm>
            <a:off x="726546" y="560567"/>
            <a:ext cx="569380" cy="514051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b="1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pPr algn="ctr"/>
            <a:r>
              <a:rPr lang="en-US" altLang="zh-CN" dirty="0">
                <a:latin typeface="+mj-ea"/>
                <a:ea typeface="+mj-ea"/>
                <a:cs typeface="+mn-ea"/>
                <a:sym typeface="+mn-lt"/>
              </a:rPr>
              <a:t>04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9D84D9B-2CFF-3010-0E60-D8582316BB64}"/>
              </a:ext>
            </a:extLst>
          </p:cNvPr>
          <p:cNvSpPr/>
          <p:nvPr/>
        </p:nvSpPr>
        <p:spPr>
          <a:xfrm>
            <a:off x="1328738" y="3046508"/>
            <a:ext cx="2944639" cy="362792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600" dirty="0">
              <a:solidFill>
                <a:schemeClr val="accent1"/>
              </a:solidFill>
              <a:effectLst/>
              <a:cs typeface="+mn-ea"/>
              <a:sym typeface="+mn-lt"/>
            </a:endParaRPr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A22C718E-7566-716C-7835-2F58FD516840}"/>
              </a:ext>
            </a:extLst>
          </p:cNvPr>
          <p:cNvSpPr txBox="1">
            <a:spLocks/>
          </p:cNvSpPr>
          <p:nvPr/>
        </p:nvSpPr>
        <p:spPr>
          <a:xfrm>
            <a:off x="3549829" y="5117559"/>
            <a:ext cx="2239521" cy="364395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r>
              <a:rPr lang="zh-CN" altLang="en-US" sz="1600" dirty="0">
                <a:solidFill>
                  <a:schemeClr val="accent3">
                    <a:lumMod val="6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超额完成个人任务</a:t>
            </a:r>
            <a:endParaRPr lang="en-US" altLang="zh-CN" sz="1600" dirty="0">
              <a:solidFill>
                <a:schemeClr val="accent3">
                  <a:lumMod val="6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5" name="标题 1">
            <a:extLst>
              <a:ext uri="{FF2B5EF4-FFF2-40B4-BE49-F238E27FC236}">
                <a16:creationId xmlns:a16="http://schemas.microsoft.com/office/drawing/2014/main" id="{61C8BE67-1AD7-5F6A-3CE7-67253B183E34}"/>
              </a:ext>
            </a:extLst>
          </p:cNvPr>
          <p:cNvSpPr txBox="1">
            <a:spLocks/>
          </p:cNvSpPr>
          <p:nvPr/>
        </p:nvSpPr>
        <p:spPr>
          <a:xfrm>
            <a:off x="3894921" y="5430696"/>
            <a:ext cx="1549337" cy="364395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r>
              <a:rPr lang="en-US" altLang="zh-CN" sz="1600" dirty="0">
                <a:solidFill>
                  <a:schemeClr val="accent3">
                    <a:lumMod val="6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348w   102%</a:t>
            </a:r>
          </a:p>
        </p:txBody>
      </p:sp>
      <p:sp>
        <p:nvSpPr>
          <p:cNvPr id="63" name="标题 1">
            <a:extLst>
              <a:ext uri="{FF2B5EF4-FFF2-40B4-BE49-F238E27FC236}">
                <a16:creationId xmlns:a16="http://schemas.microsoft.com/office/drawing/2014/main" id="{15850023-C09D-D452-F8FB-FD3C900E6EEB}"/>
              </a:ext>
            </a:extLst>
          </p:cNvPr>
          <p:cNvSpPr txBox="1">
            <a:spLocks/>
          </p:cNvSpPr>
          <p:nvPr/>
        </p:nvSpPr>
        <p:spPr>
          <a:xfrm>
            <a:off x="4314246" y="4796400"/>
            <a:ext cx="710686" cy="362792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r>
              <a:rPr lang="zh-CN" altLang="en-US" sz="1600" b="1" dirty="0">
                <a:solidFill>
                  <a:schemeClr val="accent3">
                    <a:lumMod val="6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小狄</a:t>
            </a:r>
          </a:p>
        </p:txBody>
      </p:sp>
      <p:sp>
        <p:nvSpPr>
          <p:cNvPr id="54" name="标题 1">
            <a:extLst>
              <a:ext uri="{FF2B5EF4-FFF2-40B4-BE49-F238E27FC236}">
                <a16:creationId xmlns:a16="http://schemas.microsoft.com/office/drawing/2014/main" id="{670DDBF3-B845-A9F2-8153-18E30B1AC30C}"/>
              </a:ext>
            </a:extLst>
          </p:cNvPr>
          <p:cNvSpPr txBox="1">
            <a:spLocks/>
          </p:cNvSpPr>
          <p:nvPr/>
        </p:nvSpPr>
        <p:spPr>
          <a:xfrm>
            <a:off x="1651799" y="5430696"/>
            <a:ext cx="1549337" cy="364395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r>
              <a:rPr lang="en-US" altLang="zh-CN" sz="1600" dirty="0">
                <a:solidFill>
                  <a:schemeClr val="accent3">
                    <a:lumMod val="6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481w   120%</a:t>
            </a:r>
          </a:p>
        </p:txBody>
      </p:sp>
      <p:sp>
        <p:nvSpPr>
          <p:cNvPr id="56" name="标题 1">
            <a:extLst>
              <a:ext uri="{FF2B5EF4-FFF2-40B4-BE49-F238E27FC236}">
                <a16:creationId xmlns:a16="http://schemas.microsoft.com/office/drawing/2014/main" id="{CA9D6CFF-7470-8BAE-CA60-C11DF2F6EDB3}"/>
              </a:ext>
            </a:extLst>
          </p:cNvPr>
          <p:cNvSpPr txBox="1">
            <a:spLocks/>
          </p:cNvSpPr>
          <p:nvPr/>
        </p:nvSpPr>
        <p:spPr>
          <a:xfrm>
            <a:off x="2071124" y="4796400"/>
            <a:ext cx="710686" cy="362792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r>
              <a:rPr lang="zh-CN" altLang="en-US" sz="1600" b="1" dirty="0">
                <a:solidFill>
                  <a:schemeClr val="accent3">
                    <a:lumMod val="6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小毕</a:t>
            </a:r>
          </a:p>
        </p:txBody>
      </p:sp>
      <p:sp>
        <p:nvSpPr>
          <p:cNvPr id="64" name="标题 1">
            <a:extLst>
              <a:ext uri="{FF2B5EF4-FFF2-40B4-BE49-F238E27FC236}">
                <a16:creationId xmlns:a16="http://schemas.microsoft.com/office/drawing/2014/main" id="{14CF05E9-9F47-C6E3-A357-EA543AFAA133}"/>
              </a:ext>
            </a:extLst>
          </p:cNvPr>
          <p:cNvSpPr txBox="1">
            <a:spLocks/>
          </p:cNvSpPr>
          <p:nvPr/>
        </p:nvSpPr>
        <p:spPr>
          <a:xfrm>
            <a:off x="1340671" y="5117559"/>
            <a:ext cx="2171593" cy="364395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r>
              <a:rPr lang="zh-CN" altLang="en-US" sz="1600" dirty="0">
                <a:solidFill>
                  <a:schemeClr val="accent3">
                    <a:lumMod val="65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超额完成个人任务</a:t>
            </a:r>
            <a:endParaRPr lang="en-US" altLang="zh-CN" sz="1600" dirty="0">
              <a:solidFill>
                <a:schemeClr val="accent3">
                  <a:lumMod val="65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F7A85AFF-4817-0971-2B58-913D26DD22E7}"/>
              </a:ext>
            </a:extLst>
          </p:cNvPr>
          <p:cNvSpPr/>
          <p:nvPr/>
        </p:nvSpPr>
        <p:spPr>
          <a:xfrm flipH="1">
            <a:off x="1385122" y="1693084"/>
            <a:ext cx="4320000" cy="1260000"/>
          </a:xfrm>
          <a:prstGeom prst="roundRect">
            <a:avLst>
              <a:gd name="adj" fmla="val 10748"/>
            </a:avLst>
          </a:prstGeom>
          <a:gradFill flip="none" rotWithShape="1">
            <a:gsLst>
              <a:gs pos="20000">
                <a:schemeClr val="accent3">
                  <a:lumMod val="95000"/>
                </a:schemeClr>
              </a:gs>
              <a:gs pos="80000">
                <a:schemeClr val="accent3"/>
              </a:gs>
              <a:gs pos="100000">
                <a:schemeClr val="accent3"/>
              </a:gs>
            </a:gsLst>
            <a:lin ang="2700000" scaled="1"/>
            <a:tileRect/>
          </a:gradFill>
          <a:ln w="952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600" dirty="0">
              <a:solidFill>
                <a:srgbClr val="000000"/>
              </a:solidFill>
              <a:effectLst/>
              <a:cs typeface="+mn-ea"/>
              <a:sym typeface="+mn-lt"/>
            </a:endParaRPr>
          </a:p>
        </p:txBody>
      </p:sp>
      <p:sp>
        <p:nvSpPr>
          <p:cNvPr id="48" name="标题 1">
            <a:extLst>
              <a:ext uri="{FF2B5EF4-FFF2-40B4-BE49-F238E27FC236}">
                <a16:creationId xmlns:a16="http://schemas.microsoft.com/office/drawing/2014/main" id="{4CC4271A-58E8-75C4-35E1-87BE792DF8BC}"/>
              </a:ext>
            </a:extLst>
          </p:cNvPr>
          <p:cNvSpPr txBox="1">
            <a:spLocks/>
          </p:cNvSpPr>
          <p:nvPr/>
        </p:nvSpPr>
        <p:spPr>
          <a:xfrm>
            <a:off x="3432724" y="2154129"/>
            <a:ext cx="2160000" cy="362792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r"/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超额完成团队任务</a:t>
            </a:r>
          </a:p>
        </p:txBody>
      </p:sp>
      <p:sp>
        <p:nvSpPr>
          <p:cNvPr id="66" name="标题 1">
            <a:extLst>
              <a:ext uri="{FF2B5EF4-FFF2-40B4-BE49-F238E27FC236}">
                <a16:creationId xmlns:a16="http://schemas.microsoft.com/office/drawing/2014/main" id="{E4DE84BA-0A9C-C28E-5308-00D280113565}"/>
              </a:ext>
            </a:extLst>
          </p:cNvPr>
          <p:cNvSpPr txBox="1">
            <a:spLocks/>
          </p:cNvSpPr>
          <p:nvPr/>
        </p:nvSpPr>
        <p:spPr>
          <a:xfrm>
            <a:off x="2706658" y="2401454"/>
            <a:ext cx="510500" cy="364395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l"/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万</a:t>
            </a:r>
            <a:endParaRPr lang="en-US" altLang="zh-CN" sz="1600" spc="300" dirty="0">
              <a:solidFill>
                <a:schemeClr val="accent3">
                  <a:lumMod val="5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5" name="标题 1">
            <a:extLst>
              <a:ext uri="{FF2B5EF4-FFF2-40B4-BE49-F238E27FC236}">
                <a16:creationId xmlns:a16="http://schemas.microsoft.com/office/drawing/2014/main" id="{65B69EB4-116C-C02B-E79C-A489E42E3B80}"/>
              </a:ext>
            </a:extLst>
          </p:cNvPr>
          <p:cNvSpPr txBox="1">
            <a:spLocks/>
          </p:cNvSpPr>
          <p:nvPr/>
        </p:nvSpPr>
        <p:spPr>
          <a:xfrm>
            <a:off x="1478270" y="2140587"/>
            <a:ext cx="1480899" cy="696024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l"/>
            <a:r>
              <a:rPr lang="en-US" altLang="zh-CN" sz="3600" b="1" dirty="0">
                <a:solidFill>
                  <a:schemeClr val="accent2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1050</a:t>
            </a:r>
          </a:p>
        </p:txBody>
      </p:sp>
      <p:sp>
        <p:nvSpPr>
          <p:cNvPr id="33" name="标题 1">
            <a:extLst>
              <a:ext uri="{FF2B5EF4-FFF2-40B4-BE49-F238E27FC236}">
                <a16:creationId xmlns:a16="http://schemas.microsoft.com/office/drawing/2014/main" id="{E55688A6-6132-26A5-6764-34A46BF65ACE}"/>
              </a:ext>
            </a:extLst>
          </p:cNvPr>
          <p:cNvSpPr txBox="1">
            <a:spLocks/>
          </p:cNvSpPr>
          <p:nvPr/>
        </p:nvSpPr>
        <p:spPr>
          <a:xfrm>
            <a:off x="1516443" y="1834439"/>
            <a:ext cx="1593944" cy="364395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l"/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团队总业绩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84B873EF-AC83-C395-2620-84D83521E2C1}"/>
              </a:ext>
            </a:extLst>
          </p:cNvPr>
          <p:cNvCxnSpPr>
            <a:cxnSpLocks/>
          </p:cNvCxnSpPr>
          <p:nvPr/>
        </p:nvCxnSpPr>
        <p:spPr>
          <a:xfrm>
            <a:off x="3283666" y="1975525"/>
            <a:ext cx="0" cy="720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标题 1">
            <a:extLst>
              <a:ext uri="{FF2B5EF4-FFF2-40B4-BE49-F238E27FC236}">
                <a16:creationId xmlns:a16="http://schemas.microsoft.com/office/drawing/2014/main" id="{32419637-4BF0-E215-0DD0-ACCEF30151CC}"/>
              </a:ext>
            </a:extLst>
          </p:cNvPr>
          <p:cNvSpPr txBox="1">
            <a:spLocks/>
          </p:cNvSpPr>
          <p:nvPr/>
        </p:nvSpPr>
        <p:spPr>
          <a:xfrm>
            <a:off x="7879264" y="1952159"/>
            <a:ext cx="2772000" cy="362792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l"/>
            <a:r>
              <a:rPr lang="zh-CN" altLang="en-US" sz="1600" b="1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个人业绩占团队总业绩比较</a:t>
            </a:r>
          </a:p>
        </p:txBody>
      </p:sp>
      <p:sp>
        <p:nvSpPr>
          <p:cNvPr id="49" name="标题 1">
            <a:extLst>
              <a:ext uri="{FF2B5EF4-FFF2-40B4-BE49-F238E27FC236}">
                <a16:creationId xmlns:a16="http://schemas.microsoft.com/office/drawing/2014/main" id="{F13369A7-009F-80E5-A28D-82F2A3ABA802}"/>
              </a:ext>
            </a:extLst>
          </p:cNvPr>
          <p:cNvSpPr txBox="1">
            <a:spLocks/>
          </p:cNvSpPr>
          <p:nvPr/>
        </p:nvSpPr>
        <p:spPr>
          <a:xfrm>
            <a:off x="3373018" y="3627726"/>
            <a:ext cx="2215474" cy="362792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r"/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超额完成团队任务</a:t>
            </a:r>
          </a:p>
        </p:txBody>
      </p:sp>
      <p:sp>
        <p:nvSpPr>
          <p:cNvPr id="47" name="标题 1">
            <a:extLst>
              <a:ext uri="{FF2B5EF4-FFF2-40B4-BE49-F238E27FC236}">
                <a16:creationId xmlns:a16="http://schemas.microsoft.com/office/drawing/2014/main" id="{E0C300A3-FF3E-13DC-A2DC-5570BBFCED3A}"/>
              </a:ext>
            </a:extLst>
          </p:cNvPr>
          <p:cNvSpPr txBox="1">
            <a:spLocks/>
          </p:cNvSpPr>
          <p:nvPr/>
        </p:nvSpPr>
        <p:spPr>
          <a:xfrm>
            <a:off x="1472878" y="3612021"/>
            <a:ext cx="1324392" cy="718101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l"/>
            <a:r>
              <a:rPr lang="en-US" altLang="zh-CN" sz="3600" b="1" dirty="0">
                <a:solidFill>
                  <a:schemeClr val="accent2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105</a:t>
            </a:r>
            <a:endParaRPr lang="en-US" altLang="zh-CN" sz="3600" dirty="0">
              <a:solidFill>
                <a:schemeClr val="accent2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7" name="标题 1">
            <a:extLst>
              <a:ext uri="{FF2B5EF4-FFF2-40B4-BE49-F238E27FC236}">
                <a16:creationId xmlns:a16="http://schemas.microsoft.com/office/drawing/2014/main" id="{8E3DA515-72CE-5201-B8CC-658CEAB652E1}"/>
              </a:ext>
            </a:extLst>
          </p:cNvPr>
          <p:cNvSpPr txBox="1">
            <a:spLocks/>
          </p:cNvSpPr>
          <p:nvPr/>
        </p:nvSpPr>
        <p:spPr>
          <a:xfrm>
            <a:off x="1520675" y="3310199"/>
            <a:ext cx="1763068" cy="364395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l"/>
            <a:r>
              <a:rPr lang="zh-CN" altLang="en-US" sz="16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总业绩完成比率</a:t>
            </a:r>
          </a:p>
        </p:txBody>
      </p: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0DC17840-D325-3308-2DC3-C36348F296F2}"/>
              </a:ext>
            </a:extLst>
          </p:cNvPr>
          <p:cNvCxnSpPr>
            <a:cxnSpLocks/>
          </p:cNvCxnSpPr>
          <p:nvPr/>
        </p:nvCxnSpPr>
        <p:spPr>
          <a:xfrm>
            <a:off x="3279434" y="3449122"/>
            <a:ext cx="0" cy="720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标题 1">
            <a:extLst>
              <a:ext uri="{FF2B5EF4-FFF2-40B4-BE49-F238E27FC236}">
                <a16:creationId xmlns:a16="http://schemas.microsoft.com/office/drawing/2014/main" id="{9A21A7D8-4BA0-CAF4-859D-9358718074E7}"/>
              </a:ext>
            </a:extLst>
          </p:cNvPr>
          <p:cNvSpPr txBox="1">
            <a:spLocks/>
          </p:cNvSpPr>
          <p:nvPr/>
        </p:nvSpPr>
        <p:spPr>
          <a:xfrm>
            <a:off x="2416674" y="3869982"/>
            <a:ext cx="510500" cy="364395"/>
          </a:xfrm>
          <a:prstGeom prst="rect">
            <a:avLst/>
          </a:prstGeom>
          <a:effectLst/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ct val="0"/>
              </a:spcBef>
              <a:buNone/>
              <a:defRPr sz="4000" i="0" kern="2200">
                <a:gradFill>
                  <a:gsLst>
                    <a:gs pos="30000">
                      <a:schemeClr val="accent3">
                        <a:alpha val="70000"/>
                      </a:schemeClr>
                    </a:gs>
                    <a:gs pos="70000">
                      <a:schemeClr val="accent4"/>
                    </a:gs>
                  </a:gsLst>
                  <a:lin ang="4800000" scaled="0"/>
                </a:gradFill>
                <a:effectLst>
                  <a:outerShdw blurRad="254000" dist="88900" dir="2700000" algn="tl" rotWithShape="0">
                    <a:schemeClr val="accent3">
                      <a:lumMod val="75000"/>
                      <a:alpha val="30000"/>
                    </a:scheme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  <a:cs typeface="+mj-cs"/>
              </a:defRPr>
            </a:lvl1pPr>
          </a:lstStyle>
          <a:p>
            <a:pPr algn="l"/>
            <a:r>
              <a:rPr lang="en-US" altLang="zh-CN" sz="1600" spc="300" dirty="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%</a:t>
            </a:r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442B2814-FA99-055E-6276-ADF889DC0AFB}"/>
              </a:ext>
            </a:extLst>
          </p:cNvPr>
          <p:cNvGrpSpPr/>
          <p:nvPr/>
        </p:nvGrpSpPr>
        <p:grpSpPr>
          <a:xfrm>
            <a:off x="6346735" y="790749"/>
            <a:ext cx="4987473" cy="4987473"/>
            <a:chOff x="6532229" y="-9536088"/>
            <a:chExt cx="3600000" cy="3600000"/>
          </a:xfrm>
        </p:grpSpPr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606F8B18-B6B2-2B90-8ED1-4FF22E785AF8}"/>
                </a:ext>
              </a:extLst>
            </p:cNvPr>
            <p:cNvGrpSpPr/>
            <p:nvPr/>
          </p:nvGrpSpPr>
          <p:grpSpPr>
            <a:xfrm>
              <a:off x="6532229" y="-9536088"/>
              <a:ext cx="3600000" cy="3600000"/>
              <a:chOff x="5548058" y="-5079214"/>
              <a:chExt cx="3600000" cy="3600000"/>
            </a:xfrm>
          </p:grpSpPr>
          <p:sp>
            <p:nvSpPr>
              <p:cNvPr id="82" name="不完整圆 81">
                <a:extLst>
                  <a:ext uri="{FF2B5EF4-FFF2-40B4-BE49-F238E27FC236}">
                    <a16:creationId xmlns:a16="http://schemas.microsoft.com/office/drawing/2014/main" id="{AAD90700-6C9E-525C-E821-25C67DF176E0}"/>
                  </a:ext>
                </a:extLst>
              </p:cNvPr>
              <p:cNvSpPr/>
              <p:nvPr/>
            </p:nvSpPr>
            <p:spPr>
              <a:xfrm rot="10800000">
                <a:off x="5548058" y="-5079214"/>
                <a:ext cx="3600000" cy="3600000"/>
              </a:xfrm>
              <a:prstGeom prst="pie">
                <a:avLst>
                  <a:gd name="adj1" fmla="val 16028470"/>
                  <a:gd name="adj2" fmla="val 850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 anchor="ctr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1600" dirty="0">
                  <a:solidFill>
                    <a:schemeClr val="accent1"/>
                  </a:solidFill>
                  <a:effectLst/>
                  <a:latin typeface="+mn-ea"/>
                </a:endParaRPr>
              </a:p>
            </p:txBody>
          </p:sp>
          <p:sp>
            <p:nvSpPr>
              <p:cNvPr id="83" name="不完整圆 82">
                <a:extLst>
                  <a:ext uri="{FF2B5EF4-FFF2-40B4-BE49-F238E27FC236}">
                    <a16:creationId xmlns:a16="http://schemas.microsoft.com/office/drawing/2014/main" id="{C9DFA26A-783C-ACE6-B61E-8250F6AC718F}"/>
                  </a:ext>
                </a:extLst>
              </p:cNvPr>
              <p:cNvSpPr/>
              <p:nvPr/>
            </p:nvSpPr>
            <p:spPr>
              <a:xfrm rot="16200000">
                <a:off x="5908058" y="-4719213"/>
                <a:ext cx="2880000" cy="2880000"/>
              </a:xfrm>
              <a:prstGeom prst="pie">
                <a:avLst>
                  <a:gd name="adj1" fmla="val 9683955"/>
                  <a:gd name="adj2" fmla="val 16193794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txBody>
              <a:bodyPr wrap="square" rtlCol="0" anchor="ctr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1600" dirty="0">
                  <a:solidFill>
                    <a:schemeClr val="accent1"/>
                  </a:solidFill>
                  <a:effectLst/>
                  <a:latin typeface="+mn-ea"/>
                </a:endParaRPr>
              </a:p>
            </p:txBody>
          </p:sp>
          <p:sp>
            <p:nvSpPr>
              <p:cNvPr id="84" name="不完整圆 83">
                <a:extLst>
                  <a:ext uri="{FF2B5EF4-FFF2-40B4-BE49-F238E27FC236}">
                    <a16:creationId xmlns:a16="http://schemas.microsoft.com/office/drawing/2014/main" id="{02113DD8-2519-1137-2A92-A311F1892608}"/>
                  </a:ext>
                </a:extLst>
              </p:cNvPr>
              <p:cNvSpPr/>
              <p:nvPr/>
            </p:nvSpPr>
            <p:spPr>
              <a:xfrm flipH="1">
                <a:off x="6268058" y="-4359214"/>
                <a:ext cx="2160000" cy="2160000"/>
              </a:xfrm>
              <a:prstGeom prst="pie">
                <a:avLst>
                  <a:gd name="adj1" fmla="val 21594230"/>
                  <a:gd name="adj2" fmla="val 9492154"/>
                </a:avLst>
              </a:prstGeom>
              <a:solidFill>
                <a:schemeClr val="accent1"/>
              </a:solidFill>
            </p:spPr>
            <p:txBody>
              <a:bodyPr wrap="square" rtlCol="0" anchor="ctr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1600" dirty="0">
                  <a:solidFill>
                    <a:schemeClr val="accent1"/>
                  </a:solidFill>
                  <a:effectLst/>
                  <a:latin typeface="+mn-ea"/>
                </a:endParaRPr>
              </a:p>
            </p:txBody>
          </p:sp>
        </p:grpSp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D38825B8-D4F7-C7C5-BBB1-65ECC0CE4B8C}"/>
                </a:ext>
              </a:extLst>
            </p:cNvPr>
            <p:cNvSpPr/>
            <p:nvPr/>
          </p:nvSpPr>
          <p:spPr>
            <a:xfrm>
              <a:off x="7612229" y="-8456088"/>
              <a:ext cx="1440000" cy="1440000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600" dirty="0">
                <a:solidFill>
                  <a:schemeClr val="accent1"/>
                </a:solidFill>
                <a:effectLst/>
                <a:latin typeface="+mn-ea"/>
              </a:endParaRPr>
            </a:p>
          </p:txBody>
        </p:sp>
      </p:grpSp>
      <p:sp>
        <p:nvSpPr>
          <p:cNvPr id="85" name="53 CuadroTexto">
            <a:extLst>
              <a:ext uri="{FF2B5EF4-FFF2-40B4-BE49-F238E27FC236}">
                <a16:creationId xmlns:a16="http://schemas.microsoft.com/office/drawing/2014/main" id="{722C835F-8FE1-EE34-B104-4978551583D9}"/>
              </a:ext>
            </a:extLst>
          </p:cNvPr>
          <p:cNvSpPr txBox="1"/>
          <p:nvPr/>
        </p:nvSpPr>
        <p:spPr>
          <a:xfrm>
            <a:off x="8452425" y="5374893"/>
            <a:ext cx="576000" cy="298127"/>
          </a:xfrm>
          <a:prstGeom prst="rect">
            <a:avLst/>
          </a:prstGeom>
          <a:noFill/>
        </p:spPr>
        <p:txBody>
          <a:bodyPr wrap="square" lIns="51402" tIns="25702" rIns="51402" bIns="25702" rtlCol="0">
            <a:noAutofit/>
          </a:bodyPr>
          <a:lstStyle/>
          <a:p>
            <a:pPr algn="ctr"/>
            <a:r>
              <a:rPr lang="en-US" sz="1600" cap="small" dirty="0">
                <a:solidFill>
                  <a:schemeClr val="accent3"/>
                </a:solidFill>
                <a:latin typeface="+mn-ea"/>
                <a:cs typeface="Lato Heavy" panose="020F0902020204030203" pitchFamily="34" charset="0"/>
              </a:rPr>
              <a:t>26</a:t>
            </a:r>
            <a:r>
              <a:rPr lang="en-US" sz="1600" cap="small" baseline="30000" dirty="0">
                <a:solidFill>
                  <a:schemeClr val="accent3"/>
                </a:solidFill>
                <a:latin typeface="+mn-ea"/>
                <a:cs typeface="Lato Heavy" panose="020F0902020204030203" pitchFamily="34" charset="0"/>
              </a:rPr>
              <a:t>%</a:t>
            </a:r>
          </a:p>
        </p:txBody>
      </p:sp>
      <p:sp>
        <p:nvSpPr>
          <p:cNvPr id="86" name="53 CuadroTexto">
            <a:extLst>
              <a:ext uri="{FF2B5EF4-FFF2-40B4-BE49-F238E27FC236}">
                <a16:creationId xmlns:a16="http://schemas.microsoft.com/office/drawing/2014/main" id="{63E2E260-F81E-7B80-676F-B41F664A5757}"/>
              </a:ext>
            </a:extLst>
          </p:cNvPr>
          <p:cNvSpPr txBox="1"/>
          <p:nvPr/>
        </p:nvSpPr>
        <p:spPr>
          <a:xfrm>
            <a:off x="8902816" y="4866789"/>
            <a:ext cx="576000" cy="298127"/>
          </a:xfrm>
          <a:prstGeom prst="rect">
            <a:avLst/>
          </a:prstGeom>
          <a:noFill/>
        </p:spPr>
        <p:txBody>
          <a:bodyPr wrap="square" lIns="51402" tIns="25702" rIns="51402" bIns="25702" rtlCol="0">
            <a:noAutofit/>
          </a:bodyPr>
          <a:lstStyle/>
          <a:p>
            <a:pPr algn="ctr"/>
            <a:r>
              <a:rPr lang="en-US" sz="1600" cap="small" dirty="0">
                <a:solidFill>
                  <a:schemeClr val="accent3"/>
                </a:solidFill>
                <a:latin typeface="+mn-ea"/>
                <a:cs typeface="Lato Heavy" panose="020F0902020204030203" pitchFamily="34" charset="0"/>
              </a:rPr>
              <a:t>30</a:t>
            </a:r>
            <a:r>
              <a:rPr lang="en-US" sz="1600" cap="small" baseline="30000" dirty="0">
                <a:solidFill>
                  <a:schemeClr val="accent3"/>
                </a:solidFill>
                <a:latin typeface="+mn-ea"/>
                <a:cs typeface="Lato Heavy" panose="020F0902020204030203" pitchFamily="34" charset="0"/>
              </a:rPr>
              <a:t>%</a:t>
            </a:r>
          </a:p>
        </p:txBody>
      </p:sp>
      <p:sp>
        <p:nvSpPr>
          <p:cNvPr id="87" name="53 CuadroTexto">
            <a:extLst>
              <a:ext uri="{FF2B5EF4-FFF2-40B4-BE49-F238E27FC236}">
                <a16:creationId xmlns:a16="http://schemas.microsoft.com/office/drawing/2014/main" id="{67F7FA1D-6AC9-50C0-A05E-439F63073892}"/>
              </a:ext>
            </a:extLst>
          </p:cNvPr>
          <p:cNvSpPr txBox="1"/>
          <p:nvPr/>
        </p:nvSpPr>
        <p:spPr>
          <a:xfrm>
            <a:off x="9631694" y="3779475"/>
            <a:ext cx="576000" cy="298127"/>
          </a:xfrm>
          <a:prstGeom prst="rect">
            <a:avLst/>
          </a:prstGeom>
          <a:noFill/>
        </p:spPr>
        <p:txBody>
          <a:bodyPr wrap="square" lIns="51402" tIns="25702" rIns="51402" bIns="25702" rtlCol="0">
            <a:noAutofit/>
          </a:bodyPr>
          <a:lstStyle/>
          <a:p>
            <a:pPr algn="ctr"/>
            <a:r>
              <a:rPr lang="en-US" sz="1600" cap="small" dirty="0">
                <a:solidFill>
                  <a:schemeClr val="accent3"/>
                </a:solidFill>
                <a:latin typeface="+mn-ea"/>
                <a:cs typeface="Lato Heavy" panose="020F0902020204030203" pitchFamily="34" charset="0"/>
              </a:rPr>
              <a:t>44</a:t>
            </a:r>
            <a:r>
              <a:rPr lang="en-US" sz="1600" cap="small" baseline="30000" dirty="0">
                <a:solidFill>
                  <a:schemeClr val="accent3"/>
                </a:solidFill>
                <a:latin typeface="+mn-ea"/>
                <a:cs typeface="Lato Heavy" panose="020F0902020204030203" pitchFamily="34" charset="0"/>
              </a:rPr>
              <a:t>%</a:t>
            </a:r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05E911B8-1F4C-7FE5-FA43-C80A689140C1}"/>
              </a:ext>
            </a:extLst>
          </p:cNvPr>
          <p:cNvSpPr>
            <a:spLocks noChangeAspect="1"/>
          </p:cNvSpPr>
          <p:nvPr/>
        </p:nvSpPr>
        <p:spPr>
          <a:xfrm flipH="1">
            <a:off x="7351587" y="3015675"/>
            <a:ext cx="489600" cy="4896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3">
                <a:lumMod val="9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600" dirty="0">
              <a:solidFill>
                <a:schemeClr val="accent1"/>
              </a:solidFill>
              <a:effectLst/>
              <a:latin typeface="+mn-ea"/>
            </a:endParaRPr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63028990-75E5-B713-6AC3-8CA4F91C5254}"/>
              </a:ext>
            </a:extLst>
          </p:cNvPr>
          <p:cNvSpPr>
            <a:spLocks noChangeAspect="1"/>
          </p:cNvSpPr>
          <p:nvPr/>
        </p:nvSpPr>
        <p:spPr>
          <a:xfrm flipH="1">
            <a:off x="6850648" y="3015675"/>
            <a:ext cx="489600" cy="4896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3">
                <a:lumMod val="9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600" dirty="0">
              <a:solidFill>
                <a:schemeClr val="accent1"/>
              </a:solidFill>
              <a:effectLst/>
              <a:latin typeface="+mn-ea"/>
            </a:endParaRPr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F67CFB69-E3AA-F4F4-0C4B-FC7E1DD9D782}"/>
              </a:ext>
            </a:extLst>
          </p:cNvPr>
          <p:cNvSpPr>
            <a:spLocks noChangeAspect="1"/>
          </p:cNvSpPr>
          <p:nvPr/>
        </p:nvSpPr>
        <p:spPr>
          <a:xfrm flipH="1">
            <a:off x="6349708" y="3015675"/>
            <a:ext cx="489600" cy="489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3">
                <a:lumMod val="9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600" dirty="0">
              <a:solidFill>
                <a:schemeClr val="accent1"/>
              </a:solidFill>
              <a:effectLst/>
              <a:latin typeface="+mn-ea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B6B26067-227E-2075-A87B-DBAA884CE430}"/>
              </a:ext>
            </a:extLst>
          </p:cNvPr>
          <p:cNvSpPr txBox="1"/>
          <p:nvPr/>
        </p:nvSpPr>
        <p:spPr>
          <a:xfrm>
            <a:off x="6399583" y="3091198"/>
            <a:ext cx="389850" cy="338554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dist"/>
            <a:r>
              <a:rPr lang="zh-CN" altLang="en-US" sz="1600" dirty="0">
                <a:solidFill>
                  <a:schemeClr val="accent3"/>
                </a:solidFill>
                <a:latin typeface="+mn-ea"/>
              </a:rPr>
              <a:t>纪</a:t>
            </a: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999A3DE5-CE91-BCC9-86BF-C7BAA2EC5A0D}"/>
              </a:ext>
            </a:extLst>
          </p:cNvPr>
          <p:cNvSpPr txBox="1"/>
          <p:nvPr/>
        </p:nvSpPr>
        <p:spPr>
          <a:xfrm>
            <a:off x="6900523" y="3091198"/>
            <a:ext cx="389850" cy="338554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dist"/>
            <a:r>
              <a:rPr lang="zh-CN" altLang="en-US" sz="1600" dirty="0">
                <a:solidFill>
                  <a:schemeClr val="accent3"/>
                </a:solidFill>
                <a:latin typeface="+mn-ea"/>
              </a:rPr>
              <a:t>狄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07964A13-ED6A-6F70-A6E2-CC9035D46FE2}"/>
              </a:ext>
            </a:extLst>
          </p:cNvPr>
          <p:cNvSpPr txBox="1"/>
          <p:nvPr/>
        </p:nvSpPr>
        <p:spPr>
          <a:xfrm>
            <a:off x="7401462" y="3091198"/>
            <a:ext cx="389850" cy="338554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dist"/>
            <a:r>
              <a:rPr lang="zh-CN" altLang="en-US" sz="1600" dirty="0">
                <a:solidFill>
                  <a:schemeClr val="accent3"/>
                </a:solidFill>
                <a:latin typeface="+mn-ea"/>
              </a:rPr>
              <a:t>毕</a:t>
            </a:r>
          </a:p>
        </p:txBody>
      </p:sp>
    </p:spTree>
    <p:extLst>
      <p:ext uri="{BB962C8B-B14F-4D97-AF65-F5344CB8AC3E}">
        <p14:creationId xmlns:p14="http://schemas.microsoft.com/office/powerpoint/2010/main" val="1979483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CFC5B7A1-9705-D2E9-5D78-BBD80BB75821}"/>
              </a:ext>
            </a:extLst>
          </p:cNvPr>
          <p:cNvSpPr txBox="1"/>
          <p:nvPr/>
        </p:nvSpPr>
        <p:spPr>
          <a:xfrm>
            <a:off x="1305551" y="1332066"/>
            <a:ext cx="2946115" cy="338554"/>
          </a:xfrm>
          <a:prstGeom prst="rect">
            <a:avLst/>
          </a:prstGeom>
          <a:noFill/>
          <a:effectLst/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b="1" spc="300" dirty="0">
                <a:solidFill>
                  <a:schemeClr val="accent3">
                    <a:lumMod val="50000"/>
                  </a:schemeClr>
                </a:solidFill>
                <a:effectLst/>
                <a:latin typeface="+mj-ea"/>
                <a:ea typeface="+mj-ea"/>
                <a:cs typeface="+mn-ea"/>
                <a:sym typeface="+mn-lt"/>
              </a:rPr>
              <a:t>按销售品类数据分析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B9CFDB0-10DB-13A8-3312-E05C2FCB9CB7}"/>
              </a:ext>
            </a:extLst>
          </p:cNvPr>
          <p:cNvSpPr txBox="1"/>
          <p:nvPr/>
        </p:nvSpPr>
        <p:spPr>
          <a:xfrm>
            <a:off x="1305551" y="1671941"/>
            <a:ext cx="6043516" cy="659861"/>
          </a:xfrm>
          <a:prstGeom prst="rect">
            <a:avLst/>
          </a:prstGeom>
          <a:noFill/>
          <a:effectLst/>
        </p:spPr>
        <p:txBody>
          <a:bodyPr wrap="square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家具类销量占总销售额一半以上，为主推产品</a:t>
            </a:r>
            <a:endParaRPr lang="en-US" altLang="zh-CN" sz="1600" spc="300" dirty="0">
              <a:solidFill>
                <a:schemeClr val="accent3">
                  <a:lumMod val="50000"/>
                </a:schemeClr>
              </a:solidFill>
              <a:effectLst/>
              <a:cs typeface="+mn-ea"/>
              <a:sym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sz="1600" spc="300" dirty="0">
                <a:solidFill>
                  <a:schemeClr val="accent3">
                    <a:lumMod val="50000"/>
                  </a:schemeClr>
                </a:solidFill>
                <a:effectLst/>
                <a:cs typeface="+mn-ea"/>
                <a:sym typeface="+mn-lt"/>
              </a:rPr>
              <a:t>饰品类占比相对较低，仍有提升空间</a:t>
            </a:r>
            <a:endParaRPr lang="en-US" altLang="zh-CN" sz="1600" spc="300" dirty="0">
              <a:solidFill>
                <a:schemeClr val="accent3">
                  <a:lumMod val="50000"/>
                </a:schemeClr>
              </a:solidFill>
              <a:effectLst/>
              <a:cs typeface="+mn-ea"/>
              <a:sym typeface="+mn-lt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319A8087-26DA-B199-61DC-3A648141F3E8}"/>
              </a:ext>
            </a:extLst>
          </p:cNvPr>
          <p:cNvSpPr txBox="1">
            <a:spLocks/>
          </p:cNvSpPr>
          <p:nvPr/>
        </p:nvSpPr>
        <p:spPr>
          <a:xfrm>
            <a:off x="1295926" y="568614"/>
            <a:ext cx="2099734" cy="49795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r>
              <a:rPr lang="zh-CN" altLang="en-US" b="1" dirty="0">
                <a:latin typeface="+mj-ea"/>
                <a:ea typeface="+mj-ea"/>
                <a:cs typeface="+mn-ea"/>
                <a:sym typeface="+mn-lt"/>
              </a:rPr>
              <a:t>业绩分析</a:t>
            </a:r>
            <a:endParaRPr lang="en-US" altLang="zh-CN" b="1" dirty="0"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90EE3E29-AFF4-4D9E-26AA-68F6C842D3DB}"/>
              </a:ext>
            </a:extLst>
          </p:cNvPr>
          <p:cNvSpPr txBox="1">
            <a:spLocks/>
          </p:cNvSpPr>
          <p:nvPr/>
        </p:nvSpPr>
        <p:spPr>
          <a:xfrm>
            <a:off x="726546" y="560567"/>
            <a:ext cx="569380" cy="514051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2400" b="1" kern="2200">
                <a:gradFill>
                  <a:gsLst>
                    <a:gs pos="12000">
                      <a:schemeClr val="accent1">
                        <a:lumMod val="90000"/>
                        <a:lumOff val="10000"/>
                      </a:schemeClr>
                    </a:gs>
                    <a:gs pos="88000">
                      <a:schemeClr val="accent2">
                        <a:lumMod val="90000"/>
                      </a:schemeClr>
                    </a:gs>
                  </a:gsLst>
                  <a:lin ang="4800000" scaled="0"/>
                </a:gradFill>
                <a:effectLst/>
                <a:latin typeface="+mn-ea"/>
                <a:cs typeface="+mj-cs"/>
              </a:defRPr>
            </a:lvl1pPr>
          </a:lstStyle>
          <a:p>
            <a:pPr algn="ctr"/>
            <a:r>
              <a:rPr lang="en-US" altLang="zh-CN" dirty="0">
                <a:latin typeface="+mj-ea"/>
                <a:ea typeface="+mj-ea"/>
                <a:cs typeface="+mn-ea"/>
                <a:sym typeface="+mn-lt"/>
              </a:rPr>
              <a:t>04</a:t>
            </a:r>
          </a:p>
        </p:txBody>
      </p:sp>
      <p:graphicFrame>
        <p:nvGraphicFramePr>
          <p:cNvPr id="20" name="图表 19">
            <a:extLst>
              <a:ext uri="{FF2B5EF4-FFF2-40B4-BE49-F238E27FC236}">
                <a16:creationId xmlns:a16="http://schemas.microsoft.com/office/drawing/2014/main" id="{51735983-1990-2AA0-7338-6CA41250AB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244688"/>
              </p:ext>
            </p:extLst>
          </p:nvPr>
        </p:nvGraphicFramePr>
        <p:xfrm>
          <a:off x="2672610" y="3437254"/>
          <a:ext cx="2916000" cy="194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图表 20">
            <a:extLst>
              <a:ext uri="{FF2B5EF4-FFF2-40B4-BE49-F238E27FC236}">
                <a16:creationId xmlns:a16="http://schemas.microsoft.com/office/drawing/2014/main" id="{8BEF064C-F249-8DBD-EF2C-01553275E8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093772"/>
              </p:ext>
            </p:extLst>
          </p:nvPr>
        </p:nvGraphicFramePr>
        <p:xfrm>
          <a:off x="717882" y="3437254"/>
          <a:ext cx="2916000" cy="194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图表 21">
            <a:extLst>
              <a:ext uri="{FF2B5EF4-FFF2-40B4-BE49-F238E27FC236}">
                <a16:creationId xmlns:a16="http://schemas.microsoft.com/office/drawing/2014/main" id="{85A1C1B0-B4E3-9AA7-8E9A-DE41192D7C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8005935"/>
              </p:ext>
            </p:extLst>
          </p:nvPr>
        </p:nvGraphicFramePr>
        <p:xfrm>
          <a:off x="4627338" y="3437254"/>
          <a:ext cx="2916000" cy="194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图表 22">
            <a:extLst>
              <a:ext uri="{FF2B5EF4-FFF2-40B4-BE49-F238E27FC236}">
                <a16:creationId xmlns:a16="http://schemas.microsoft.com/office/drawing/2014/main" id="{DF8004F4-CBB9-A555-1DAF-786ED35387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6366649"/>
              </p:ext>
            </p:extLst>
          </p:nvPr>
        </p:nvGraphicFramePr>
        <p:xfrm>
          <a:off x="6582066" y="3437254"/>
          <a:ext cx="2916000" cy="194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4" name="图表 23">
            <a:extLst>
              <a:ext uri="{FF2B5EF4-FFF2-40B4-BE49-F238E27FC236}">
                <a16:creationId xmlns:a16="http://schemas.microsoft.com/office/drawing/2014/main" id="{8501EA64-FB4A-00EE-7D2F-E4E7CA210F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3509204"/>
              </p:ext>
            </p:extLst>
          </p:nvPr>
        </p:nvGraphicFramePr>
        <p:xfrm>
          <a:off x="8536793" y="3437254"/>
          <a:ext cx="2916000" cy="194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5" name="文本框 24">
            <a:extLst>
              <a:ext uri="{FF2B5EF4-FFF2-40B4-BE49-F238E27FC236}">
                <a16:creationId xmlns:a16="http://schemas.microsoft.com/office/drawing/2014/main" id="{A8ABA9BB-75F3-6D66-5D5F-A8F9FE79A136}"/>
              </a:ext>
            </a:extLst>
          </p:cNvPr>
          <p:cNvSpPr txBox="1"/>
          <p:nvPr/>
        </p:nvSpPr>
        <p:spPr>
          <a:xfrm>
            <a:off x="1702260" y="5746774"/>
            <a:ext cx="947245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1600" dirty="0">
                <a:cs typeface="+mn-ea"/>
                <a:sym typeface="+mn-lt"/>
              </a:rPr>
              <a:t>家具类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7E6E44B-79FE-74CE-B0DB-5DAF5416D804}"/>
              </a:ext>
            </a:extLst>
          </p:cNvPr>
          <p:cNvSpPr txBox="1"/>
          <p:nvPr/>
        </p:nvSpPr>
        <p:spPr>
          <a:xfrm>
            <a:off x="1778445" y="5490116"/>
            <a:ext cx="794875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altLang="zh-CN" sz="1600" dirty="0">
                <a:cs typeface="+mn-ea"/>
                <a:sym typeface="+mn-lt"/>
              </a:rPr>
              <a:t>57%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01956EF-3476-4820-C384-0E28348AF767}"/>
              </a:ext>
            </a:extLst>
          </p:cNvPr>
          <p:cNvSpPr txBox="1"/>
          <p:nvPr/>
        </p:nvSpPr>
        <p:spPr>
          <a:xfrm>
            <a:off x="3424689" y="5746774"/>
            <a:ext cx="1411842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1600" dirty="0">
                <a:cs typeface="+mn-ea"/>
                <a:sym typeface="+mn-lt"/>
              </a:rPr>
              <a:t>布艺窗帘类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72454BD-5765-8B0D-5826-B3F7E34389C5}"/>
              </a:ext>
            </a:extLst>
          </p:cNvPr>
          <p:cNvSpPr txBox="1"/>
          <p:nvPr/>
        </p:nvSpPr>
        <p:spPr>
          <a:xfrm>
            <a:off x="5525663" y="5746774"/>
            <a:ext cx="1119351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1600" dirty="0">
                <a:cs typeface="+mn-ea"/>
                <a:sym typeface="+mn-lt"/>
              </a:rPr>
              <a:t>灯饰类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554939E1-1F48-29CD-02E0-6E212F686534}"/>
              </a:ext>
            </a:extLst>
          </p:cNvPr>
          <p:cNvSpPr txBox="1"/>
          <p:nvPr/>
        </p:nvSpPr>
        <p:spPr>
          <a:xfrm>
            <a:off x="7415240" y="5746774"/>
            <a:ext cx="1249652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1600" dirty="0">
                <a:cs typeface="+mn-ea"/>
                <a:sym typeface="+mn-lt"/>
              </a:rPr>
              <a:t>饰品类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F5F180F-334B-ECA8-C918-296DAD478353}"/>
              </a:ext>
            </a:extLst>
          </p:cNvPr>
          <p:cNvSpPr txBox="1"/>
          <p:nvPr/>
        </p:nvSpPr>
        <p:spPr>
          <a:xfrm>
            <a:off x="9296852" y="5746774"/>
            <a:ext cx="1395883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zh-CN" altLang="en-US" sz="1600" dirty="0">
                <a:cs typeface="+mn-ea"/>
                <a:sym typeface="+mn-lt"/>
              </a:rPr>
              <a:t>地毯类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F4AAB90-2EB3-87EF-2BE1-EAFA2E710B29}"/>
              </a:ext>
            </a:extLst>
          </p:cNvPr>
          <p:cNvSpPr txBox="1"/>
          <p:nvPr/>
        </p:nvSpPr>
        <p:spPr>
          <a:xfrm>
            <a:off x="3733173" y="5490116"/>
            <a:ext cx="794875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altLang="zh-CN" sz="1600" dirty="0">
                <a:cs typeface="+mn-ea"/>
                <a:sym typeface="+mn-lt"/>
              </a:rPr>
              <a:t>18%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8E9BA5E-D9EB-9E83-DB1E-2CEE73DA049E}"/>
              </a:ext>
            </a:extLst>
          </p:cNvPr>
          <p:cNvSpPr txBox="1"/>
          <p:nvPr/>
        </p:nvSpPr>
        <p:spPr>
          <a:xfrm>
            <a:off x="5687901" y="5490116"/>
            <a:ext cx="794875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altLang="zh-CN" sz="1600" dirty="0">
                <a:cs typeface="+mn-ea"/>
                <a:sym typeface="+mn-lt"/>
              </a:rPr>
              <a:t>10%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986BFB4D-59A3-6916-E325-4038386D20B7}"/>
              </a:ext>
            </a:extLst>
          </p:cNvPr>
          <p:cNvSpPr txBox="1"/>
          <p:nvPr/>
        </p:nvSpPr>
        <p:spPr>
          <a:xfrm>
            <a:off x="7642629" y="5490116"/>
            <a:ext cx="794875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altLang="zh-CN" sz="1600" dirty="0">
                <a:cs typeface="+mn-ea"/>
                <a:sym typeface="+mn-lt"/>
              </a:rPr>
              <a:t>9%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75AF6AB-2809-8C7C-6FE0-0948F2883666}"/>
              </a:ext>
            </a:extLst>
          </p:cNvPr>
          <p:cNvSpPr txBox="1"/>
          <p:nvPr/>
        </p:nvSpPr>
        <p:spPr>
          <a:xfrm>
            <a:off x="9597356" y="5490116"/>
            <a:ext cx="794875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altLang="zh-CN" sz="1600" dirty="0">
                <a:cs typeface="+mn-ea"/>
                <a:sym typeface="+mn-lt"/>
              </a:rPr>
              <a:t>6%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263721A9-2432-E73A-A696-E424AC89B05C}"/>
              </a:ext>
            </a:extLst>
          </p:cNvPr>
          <p:cNvSpPr txBox="1"/>
          <p:nvPr/>
        </p:nvSpPr>
        <p:spPr>
          <a:xfrm>
            <a:off x="1381259" y="2924546"/>
            <a:ext cx="2576026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schemeClr val="accent2"/>
                </a:solidFill>
                <a:cs typeface="+mn-ea"/>
                <a:sym typeface="+mn-lt"/>
              </a:rPr>
              <a:t>5</a:t>
            </a:r>
            <a:r>
              <a:rPr lang="zh-CN" altLang="en-US" sz="1600" dirty="0">
                <a:solidFill>
                  <a:schemeClr val="accent2"/>
                </a:solidFill>
                <a:cs typeface="+mn-ea"/>
                <a:sym typeface="+mn-lt"/>
              </a:rPr>
              <a:t>大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cs typeface="+mn-ea"/>
                <a:sym typeface="+mn-lt"/>
              </a:rPr>
              <a:t>销售品类的销售额总占比</a:t>
            </a: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F938C070-640F-64C3-4D5C-BE0852DFF715}"/>
              </a:ext>
            </a:extLst>
          </p:cNvPr>
          <p:cNvCxnSpPr>
            <a:cxnSpLocks/>
          </p:cNvCxnSpPr>
          <p:nvPr/>
        </p:nvCxnSpPr>
        <p:spPr>
          <a:xfrm>
            <a:off x="1416000" y="3255969"/>
            <a:ext cx="9360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6">
            <a:extLst>
              <a:ext uri="{FF2B5EF4-FFF2-40B4-BE49-F238E27FC236}">
                <a16:creationId xmlns:a16="http://schemas.microsoft.com/office/drawing/2014/main" id="{A3F2794F-EFBD-D1EE-DA40-10AF176CDD2E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" t="7240" r="5419" b="5938"/>
          <a:stretch/>
        </p:blipFill>
        <p:spPr>
          <a:xfrm>
            <a:off x="841058" y="3821644"/>
            <a:ext cx="1722403" cy="1202523"/>
          </a:xfrm>
          <a:prstGeom prst="rect">
            <a:avLst/>
          </a:prstGeom>
        </p:spPr>
      </p:pic>
      <p:pic>
        <p:nvPicPr>
          <p:cNvPr id="6" name="图片 5" descr="图片包含 游戏机, 瓶子, 杯子&#10;&#10;描述已自动生成">
            <a:extLst>
              <a:ext uri="{FF2B5EF4-FFF2-40B4-BE49-F238E27FC236}">
                <a16:creationId xmlns:a16="http://schemas.microsoft.com/office/drawing/2014/main" id="{DC148D5D-6038-A45E-8581-9988C8715F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68" y="4100843"/>
            <a:ext cx="885983" cy="1327937"/>
          </a:xfrm>
          <a:prstGeom prst="rect">
            <a:avLst/>
          </a:prstGeom>
        </p:spPr>
      </p:pic>
      <p:pic>
        <p:nvPicPr>
          <p:cNvPr id="36" name="图片 35" descr="图片包含 游戏机&#10;&#10;描述已自动生成">
            <a:extLst>
              <a:ext uri="{FF2B5EF4-FFF2-40B4-BE49-F238E27FC236}">
                <a16:creationId xmlns:a16="http://schemas.microsoft.com/office/drawing/2014/main" id="{180642E6-5417-FF00-31CF-B239BC19EC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2" r="1246" b="7217"/>
          <a:stretch/>
        </p:blipFill>
        <p:spPr>
          <a:xfrm rot="20776824">
            <a:off x="8964876" y="-270179"/>
            <a:ext cx="3441528" cy="2728567"/>
          </a:xfrm>
          <a:custGeom>
            <a:avLst/>
            <a:gdLst>
              <a:gd name="connsiteX0" fmla="*/ 3441528 w 3441528"/>
              <a:gd name="connsiteY0" fmla="*/ 667283 h 2728567"/>
              <a:gd name="connsiteX1" fmla="*/ 2938294 w 3441528"/>
              <a:gd name="connsiteY1" fmla="*/ 2728567 h 2728567"/>
              <a:gd name="connsiteX2" fmla="*/ 0 w 3441528"/>
              <a:gd name="connsiteY2" fmla="*/ 2728567 h 2728567"/>
              <a:gd name="connsiteX3" fmla="*/ 0 w 3441528"/>
              <a:gd name="connsiteY3" fmla="*/ 0 h 2728567"/>
              <a:gd name="connsiteX4" fmla="*/ 708287 w 3441528"/>
              <a:gd name="connsiteY4" fmla="*/ 0 h 2728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1528" h="2728567">
                <a:moveTo>
                  <a:pt x="3441528" y="667283"/>
                </a:moveTo>
                <a:lnTo>
                  <a:pt x="2938294" y="2728567"/>
                </a:lnTo>
                <a:lnTo>
                  <a:pt x="0" y="2728567"/>
                </a:lnTo>
                <a:lnTo>
                  <a:pt x="0" y="0"/>
                </a:lnTo>
                <a:lnTo>
                  <a:pt x="708287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690817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189641df-d09f-45ce-a7e3-20dbe0b4040f&quot;,&quot;Name&quot;:&quot;微软模板&quot;,&quot;Kind&quot;:&quot;Custom&quot;,&quot;OldGuidesSetting&quot;:{&quot;HeaderHeight&quot;:10.0,&quot;FooterHeight&quot;:10.0,&quot;SideMargin&quot;:6.0,&quot;TopMargin&quot;:10.0,&quot;BottomMargin&quot;:0.0,&quot;IntervalMargin&quot;:0.0}}"/>
</p:tagLst>
</file>

<file path=ppt/theme/theme1.xml><?xml version="1.0" encoding="utf-8"?>
<a:theme xmlns:a="http://schemas.openxmlformats.org/drawingml/2006/main" name="Office 主题​​">
  <a:themeElements>
    <a:clrScheme name="微软模板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8AC59"/>
      </a:accent1>
      <a:accent2>
        <a:srgbClr val="C69C64"/>
      </a:accent2>
      <a:accent3>
        <a:srgbClr val="FFFFFF"/>
      </a:accent3>
      <a:accent4>
        <a:srgbClr val="000000"/>
      </a:accent4>
      <a:accent5>
        <a:srgbClr val="000000"/>
      </a:accent5>
      <a:accent6>
        <a:srgbClr val="000000"/>
      </a:accent6>
      <a:hlink>
        <a:srgbClr val="0563C1"/>
      </a:hlink>
      <a:folHlink>
        <a:srgbClr val="954F72"/>
      </a:folHlink>
    </a:clrScheme>
    <a:fontScheme name="微软模板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>
          <a:lnSpc>
            <a:spcPct val="120000"/>
          </a:lnSpc>
          <a:defRPr sz="1600" dirty="0" smtClean="0">
            <a:solidFill>
              <a:schemeClr val="accent1"/>
            </a:solidFill>
            <a:effectLst/>
            <a:latin typeface="+mn-ea"/>
          </a:defRPr>
        </a:defPPr>
      </a:lstStyle>
    </a:spDef>
    <a:txDef>
      <a:spPr>
        <a:effectLst/>
      </a:spPr>
      <a:bodyPr wrap="square" anchor="t" anchorCtr="0">
        <a:spAutoFit/>
      </a:bodyPr>
      <a:lstStyle>
        <a:defPPr algn="l">
          <a:defRPr sz="1600" dirty="0" smtClean="0">
            <a:solidFill>
              <a:schemeClr val="accent3">
                <a:lumMod val="50000"/>
              </a:schemeClr>
            </a:solidFill>
            <a:effectLst/>
            <a:latin typeface="+mn-ea"/>
            <a:ea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6508</TotalTime>
  <Words>1134</Words>
  <Application>Microsoft Office PowerPoint</Application>
  <PresentationFormat>宽屏</PresentationFormat>
  <Paragraphs>319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4" baseType="lpstr">
      <vt:lpstr>Arial</vt:lpstr>
      <vt:lpstr>微软雅黑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设定</dc:title>
  <dc:creator>庞珺</dc:creator>
  <cp:lastModifiedBy>庞珺</cp:lastModifiedBy>
  <cp:revision>190</cp:revision>
  <dcterms:created xsi:type="dcterms:W3CDTF">2022-05-25T06:58:30Z</dcterms:created>
  <dcterms:modified xsi:type="dcterms:W3CDTF">2022-06-29T04:44:46Z</dcterms:modified>
</cp:coreProperties>
</file>