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483" r:id="rId3"/>
    <p:sldId id="474" r:id="rId4"/>
    <p:sldId id="477" r:id="rId5"/>
    <p:sldId id="478" r:id="rId6"/>
    <p:sldId id="479" r:id="rId7"/>
    <p:sldId id="480" r:id="rId8"/>
    <p:sldId id="481" r:id="rId9"/>
    <p:sldId id="482" r:id="rId10"/>
    <p:sldId id="475" r:id="rId11"/>
    <p:sldId id="484" r:id="rId12"/>
    <p:sldId id="485" r:id="rId13"/>
    <p:sldId id="486" r:id="rId14"/>
    <p:sldId id="487" r:id="rId15"/>
    <p:sldId id="488" r:id="rId16"/>
    <p:sldId id="489" r:id="rId17"/>
    <p:sldId id="490" r:id="rId18"/>
    <p:sldId id="491" r:id="rId19"/>
    <p:sldId id="492" r:id="rId20"/>
    <p:sldId id="493" r:id="rId21"/>
    <p:sldId id="476" r:id="rId22"/>
    <p:sldId id="316" r:id="rId23"/>
  </p:sldIdLst>
  <p:sldSz cx="12192000" cy="6858000"/>
  <p:notesSz cx="6858000" cy="9144000"/>
  <p:embeddedFontLst>
    <p:embeddedFont>
      <p:font typeface="微软雅黑" panose="020B0503020204020204" pitchFamily="34" charset="-122"/>
      <p:regular r:id="rId25"/>
      <p:bold r:id="rId26"/>
    </p:embeddedFont>
    <p:embeddedFont>
      <p:font typeface="微软雅黑 Bold" panose="020B0703020204020201" pitchFamily="34" charset="-122"/>
      <p:bold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70">
          <p15:clr>
            <a:srgbClr val="A4A3A4"/>
          </p15:clr>
        </p15:guide>
        <p15:guide id="2" pos="7256">
          <p15:clr>
            <a:srgbClr val="A4A3A4"/>
          </p15:clr>
        </p15:guide>
        <p15:guide id="3" orient="horz" pos="663">
          <p15:clr>
            <a:srgbClr val="A4A3A4"/>
          </p15:clr>
        </p15:guide>
        <p15:guide id="4" orient="horz" pos="712">
          <p15:clr>
            <a:srgbClr val="A4A3A4"/>
          </p15:clr>
        </p15:guide>
        <p15:guide id="5" orient="horz" pos="3928">
          <p15:clr>
            <a:srgbClr val="A4A3A4"/>
          </p15:clr>
        </p15:guide>
        <p15:guide id="6" orient="horz" pos="38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AD0"/>
    <a:srgbClr val="006BB8"/>
    <a:srgbClr val="E0E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72" autoAdjust="0"/>
    <p:restoredTop sz="94660"/>
  </p:normalViewPr>
  <p:slideViewPr>
    <p:cSldViewPr snapToGrid="0" showGuides="1">
      <p:cViewPr>
        <p:scale>
          <a:sx n="66" d="100"/>
          <a:sy n="66" d="100"/>
        </p:scale>
        <p:origin x="1072" y="844"/>
      </p:cViewPr>
      <p:guideLst>
        <p:guide pos="370"/>
        <p:guide pos="7256"/>
        <p:guide orient="horz" pos="663"/>
        <p:guide orient="horz" pos="712"/>
        <p:guide orient="horz" pos="3928"/>
        <p:guide orient="horz" pos="3861"/>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营业额</c:v>
                </c:pt>
              </c:strCache>
            </c:strRef>
          </c:tx>
          <c:spPr>
            <a:solidFill>
              <a:schemeClr val="accent2"/>
            </a:solidFill>
            <a:ln>
              <a:noFill/>
            </a:ln>
            <a:effectLst/>
          </c:spPr>
          <c:invertIfNegative val="0"/>
          <c:cat>
            <c:numRef>
              <c:f>Sheet1!$A$2:$A$10</c:f>
              <c:numCache>
                <c:formatCode>General</c:formatCode>
                <c:ptCount val="9"/>
                <c:pt idx="0">
                  <c:v>2004</c:v>
                </c:pt>
                <c:pt idx="1">
                  <c:v>2005</c:v>
                </c:pt>
                <c:pt idx="2">
                  <c:v>2006</c:v>
                </c:pt>
                <c:pt idx="3">
                  <c:v>2007</c:v>
                </c:pt>
                <c:pt idx="4">
                  <c:v>2008</c:v>
                </c:pt>
                <c:pt idx="5">
                  <c:v>2009</c:v>
                </c:pt>
              </c:numCache>
            </c:numRef>
          </c:cat>
          <c:val>
            <c:numRef>
              <c:f>Sheet1!$B$2:$B$10</c:f>
              <c:numCache>
                <c:formatCode>General</c:formatCode>
                <c:ptCount val="9"/>
                <c:pt idx="0">
                  <c:v>6425.7529999999997</c:v>
                </c:pt>
                <c:pt idx="1">
                  <c:v>6498.33</c:v>
                </c:pt>
                <c:pt idx="2">
                  <c:v>12938.916999999999</c:v>
                </c:pt>
                <c:pt idx="3">
                  <c:v>21211.213</c:v>
                </c:pt>
                <c:pt idx="4">
                  <c:v>26788.253000000001</c:v>
                </c:pt>
                <c:pt idx="5">
                  <c:v>39469.453999999998</c:v>
                </c:pt>
              </c:numCache>
            </c:numRef>
          </c:val>
          <c:extLst>
            <c:ext xmlns:c16="http://schemas.microsoft.com/office/drawing/2014/chart" uri="{C3380CC4-5D6E-409C-BE32-E72D297353CC}">
              <c16:uniqueId val="{00000000-54A0-4661-9830-CC5334120AEB}"/>
            </c:ext>
          </c:extLst>
        </c:ser>
        <c:ser>
          <c:idx val="1"/>
          <c:order val="1"/>
          <c:tx>
            <c:strRef>
              <c:f>Sheet1!$C$1</c:f>
              <c:strCache>
                <c:ptCount val="1"/>
                <c:pt idx="0">
                  <c:v>利润</c:v>
                </c:pt>
              </c:strCache>
            </c:strRef>
          </c:tx>
          <c:spPr>
            <a:solidFill>
              <a:schemeClr val="accent5"/>
            </a:solidFill>
            <a:ln>
              <a:noFill/>
            </a:ln>
            <a:effectLst/>
          </c:spPr>
          <c:invertIfNegative val="0"/>
          <c:cat>
            <c:numRef>
              <c:f>Sheet1!$A$2:$A$10</c:f>
              <c:numCache>
                <c:formatCode>General</c:formatCode>
                <c:ptCount val="9"/>
                <c:pt idx="0">
                  <c:v>2004</c:v>
                </c:pt>
                <c:pt idx="1">
                  <c:v>2005</c:v>
                </c:pt>
                <c:pt idx="2">
                  <c:v>2006</c:v>
                </c:pt>
                <c:pt idx="3">
                  <c:v>2007</c:v>
                </c:pt>
                <c:pt idx="4">
                  <c:v>2008</c:v>
                </c:pt>
                <c:pt idx="5">
                  <c:v>2009</c:v>
                </c:pt>
              </c:numCache>
            </c:numRef>
          </c:cat>
          <c:val>
            <c:numRef>
              <c:f>Sheet1!$C$2:$C$10</c:f>
              <c:numCache>
                <c:formatCode>General</c:formatCode>
                <c:ptCount val="9"/>
                <c:pt idx="0">
                  <c:v>1704.89</c:v>
                </c:pt>
                <c:pt idx="1">
                  <c:v>1454.5450000000001</c:v>
                </c:pt>
                <c:pt idx="2">
                  <c:v>2738.183</c:v>
                </c:pt>
                <c:pt idx="3">
                  <c:v>4247.6869999999999</c:v>
                </c:pt>
                <c:pt idx="4">
                  <c:v>5218.8360000000002</c:v>
                </c:pt>
                <c:pt idx="5">
                  <c:v>8564.7309999999998</c:v>
                </c:pt>
              </c:numCache>
            </c:numRef>
          </c:val>
          <c:extLst>
            <c:ext xmlns:c16="http://schemas.microsoft.com/office/drawing/2014/chart" uri="{C3380CC4-5D6E-409C-BE32-E72D297353CC}">
              <c16:uniqueId val="{00000001-54A0-4661-9830-CC5334120AEB}"/>
            </c:ext>
          </c:extLst>
        </c:ser>
        <c:dLbls>
          <c:showLegendKey val="0"/>
          <c:showVal val="0"/>
          <c:showCatName val="0"/>
          <c:showSerName val="0"/>
          <c:showPercent val="0"/>
          <c:showBubbleSize val="0"/>
        </c:dLbls>
        <c:gapWidth val="45"/>
        <c:overlap val="-27"/>
        <c:axId val="162059247"/>
        <c:axId val="162068815"/>
      </c:barChart>
      <c:catAx>
        <c:axId val="16205924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62068815"/>
        <c:crosses val="autoZero"/>
        <c:auto val="1"/>
        <c:lblAlgn val="ctr"/>
        <c:lblOffset val="100"/>
        <c:noMultiLvlLbl val="0"/>
      </c:catAx>
      <c:valAx>
        <c:axId val="16206881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6205924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40F25342-7411-497A-8481-C001250FF7E3}" type="datetimeFigureOut">
              <a:rPr lang="zh-CN" altLang="en-US" smtClean="0"/>
              <a:t>2022/7/20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97821925-4089-45AF-A9A2-7369905834F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23559" y="0"/>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3" name="文本框 2"/>
          <p:cNvSpPr txBox="1"/>
          <p:nvPr userDrawn="1"/>
        </p:nvSpPr>
        <p:spPr>
          <a:xfrm>
            <a:off x="301912" y="2246765"/>
            <a:ext cx="11295727" cy="3309180"/>
          </a:xfrm>
          <a:custGeom>
            <a:avLst/>
            <a:gdLst/>
            <a:ahLst/>
            <a:cxnLst/>
            <a:rect l="l" t="t" r="r" b="b"/>
            <a:pathLst>
              <a:path w="11295727" h="3309180">
                <a:moveTo>
                  <a:pt x="10430865" y="397840"/>
                </a:moveTo>
                <a:lnTo>
                  <a:pt x="10430865" y="1039994"/>
                </a:lnTo>
                <a:lnTo>
                  <a:pt x="10910483" y="1039994"/>
                </a:lnTo>
                <a:close/>
                <a:moveTo>
                  <a:pt x="1853794" y="266395"/>
                </a:moveTo>
                <a:lnTo>
                  <a:pt x="1636471" y="781659"/>
                </a:lnTo>
                <a:lnTo>
                  <a:pt x="2067611" y="781659"/>
                </a:lnTo>
                <a:close/>
                <a:moveTo>
                  <a:pt x="234848" y="222580"/>
                </a:moveTo>
                <a:lnTo>
                  <a:pt x="234848" y="1035786"/>
                </a:lnTo>
                <a:lnTo>
                  <a:pt x="515264" y="1035786"/>
                </a:lnTo>
                <a:cubicBezTo>
                  <a:pt x="590042" y="1035786"/>
                  <a:pt x="657517" y="1018553"/>
                  <a:pt x="717690" y="984085"/>
                </a:cubicBezTo>
                <a:cubicBezTo>
                  <a:pt x="777862" y="949617"/>
                  <a:pt x="824891" y="901713"/>
                  <a:pt x="858774" y="840372"/>
                </a:cubicBezTo>
                <a:cubicBezTo>
                  <a:pt x="892657" y="779031"/>
                  <a:pt x="909599" y="709219"/>
                  <a:pt x="909599" y="630936"/>
                </a:cubicBezTo>
                <a:cubicBezTo>
                  <a:pt x="909599" y="552653"/>
                  <a:pt x="892074" y="482257"/>
                  <a:pt x="857021" y="419747"/>
                </a:cubicBezTo>
                <a:cubicBezTo>
                  <a:pt x="821969" y="357238"/>
                  <a:pt x="773773" y="308750"/>
                  <a:pt x="712432" y="274282"/>
                </a:cubicBezTo>
                <a:cubicBezTo>
                  <a:pt x="651091" y="239814"/>
                  <a:pt x="582447" y="222580"/>
                  <a:pt x="506501" y="222580"/>
                </a:cubicBezTo>
                <a:close/>
                <a:moveTo>
                  <a:pt x="4437507" y="210312"/>
                </a:moveTo>
                <a:cubicBezTo>
                  <a:pt x="4362730" y="210312"/>
                  <a:pt x="4293210" y="228714"/>
                  <a:pt x="4228948" y="265519"/>
                </a:cubicBezTo>
                <a:cubicBezTo>
                  <a:pt x="4164686" y="302323"/>
                  <a:pt x="4113860" y="352564"/>
                  <a:pt x="4076471" y="416242"/>
                </a:cubicBezTo>
                <a:cubicBezTo>
                  <a:pt x="4039083" y="479920"/>
                  <a:pt x="4020388" y="550316"/>
                  <a:pt x="4020388" y="627431"/>
                </a:cubicBezTo>
                <a:cubicBezTo>
                  <a:pt x="4020388" y="704545"/>
                  <a:pt x="4039375" y="775233"/>
                  <a:pt x="4077348" y="839495"/>
                </a:cubicBezTo>
                <a:cubicBezTo>
                  <a:pt x="4115321" y="903757"/>
                  <a:pt x="4166146" y="954583"/>
                  <a:pt x="4229824" y="991971"/>
                </a:cubicBezTo>
                <a:cubicBezTo>
                  <a:pt x="4293502" y="1029360"/>
                  <a:pt x="4362730" y="1048055"/>
                  <a:pt x="4437507" y="1048055"/>
                </a:cubicBezTo>
                <a:cubicBezTo>
                  <a:pt x="4511116" y="1048055"/>
                  <a:pt x="4579468" y="1029360"/>
                  <a:pt x="4642561" y="991971"/>
                </a:cubicBezTo>
                <a:cubicBezTo>
                  <a:pt x="4705655" y="954583"/>
                  <a:pt x="4755603" y="903757"/>
                  <a:pt x="4792408" y="839495"/>
                </a:cubicBezTo>
                <a:cubicBezTo>
                  <a:pt x="4829213" y="775233"/>
                  <a:pt x="4847615" y="704545"/>
                  <a:pt x="4847615" y="627431"/>
                </a:cubicBezTo>
                <a:cubicBezTo>
                  <a:pt x="4847615" y="550316"/>
                  <a:pt x="4829213" y="479920"/>
                  <a:pt x="4792408" y="416242"/>
                </a:cubicBezTo>
                <a:cubicBezTo>
                  <a:pt x="4755603" y="352564"/>
                  <a:pt x="4705655" y="302323"/>
                  <a:pt x="4642561" y="265519"/>
                </a:cubicBezTo>
                <a:cubicBezTo>
                  <a:pt x="4579468" y="228714"/>
                  <a:pt x="4511116" y="210312"/>
                  <a:pt x="4437507" y="210312"/>
                </a:cubicBezTo>
                <a:close/>
                <a:moveTo>
                  <a:pt x="7938135" y="15773"/>
                </a:moveTo>
                <a:lnTo>
                  <a:pt x="8597112" y="15773"/>
                </a:lnTo>
                <a:lnTo>
                  <a:pt x="8597112" y="857021"/>
                </a:lnTo>
                <a:cubicBezTo>
                  <a:pt x="8597112" y="919531"/>
                  <a:pt x="8588349" y="975103"/>
                  <a:pt x="8570823" y="1023737"/>
                </a:cubicBezTo>
                <a:lnTo>
                  <a:pt x="8562938" y="1039994"/>
                </a:lnTo>
                <a:lnTo>
                  <a:pt x="8937800" y="1039994"/>
                </a:lnTo>
                <a:lnTo>
                  <a:pt x="8919362" y="1015631"/>
                </a:lnTo>
                <a:cubicBezTo>
                  <a:pt x="8876131" y="936765"/>
                  <a:pt x="8854516" y="844169"/>
                  <a:pt x="8854516" y="737844"/>
                </a:cubicBezTo>
                <a:lnTo>
                  <a:pt x="8854516" y="15773"/>
                </a:lnTo>
                <a:lnTo>
                  <a:pt x="9089364" y="15773"/>
                </a:lnTo>
                <a:lnTo>
                  <a:pt x="9089364" y="737844"/>
                </a:lnTo>
                <a:cubicBezTo>
                  <a:pt x="9089364" y="834822"/>
                  <a:pt x="9116822" y="910768"/>
                  <a:pt x="9171736" y="965682"/>
                </a:cubicBezTo>
                <a:cubicBezTo>
                  <a:pt x="9199194" y="993140"/>
                  <a:pt x="9231325" y="1013733"/>
                  <a:pt x="9268129" y="1027462"/>
                </a:cubicBezTo>
                <a:lnTo>
                  <a:pt x="9315771" y="1039994"/>
                </a:lnTo>
                <a:lnTo>
                  <a:pt x="9469100" y="1039994"/>
                </a:lnTo>
                <a:lnTo>
                  <a:pt x="9516341" y="1027462"/>
                </a:lnTo>
                <a:cubicBezTo>
                  <a:pt x="9552708" y="1013733"/>
                  <a:pt x="9584182" y="993140"/>
                  <a:pt x="9610762" y="965682"/>
                </a:cubicBezTo>
                <a:cubicBezTo>
                  <a:pt x="9663924" y="910768"/>
                  <a:pt x="9690505" y="834822"/>
                  <a:pt x="9690505" y="737844"/>
                </a:cubicBezTo>
                <a:lnTo>
                  <a:pt x="9690505" y="15773"/>
                </a:lnTo>
                <a:lnTo>
                  <a:pt x="9925354" y="15773"/>
                </a:lnTo>
                <a:lnTo>
                  <a:pt x="9925354" y="737844"/>
                </a:lnTo>
                <a:cubicBezTo>
                  <a:pt x="9925354" y="844169"/>
                  <a:pt x="9903739" y="936765"/>
                  <a:pt x="9860508" y="1015631"/>
                </a:cubicBezTo>
                <a:lnTo>
                  <a:pt x="9842172" y="1039994"/>
                </a:lnTo>
                <a:lnTo>
                  <a:pt x="10201274" y="1039994"/>
                </a:lnTo>
                <a:lnTo>
                  <a:pt x="10201274" y="15773"/>
                </a:lnTo>
                <a:lnTo>
                  <a:pt x="10423855" y="15773"/>
                </a:lnTo>
                <a:lnTo>
                  <a:pt x="11056544" y="862279"/>
                </a:lnTo>
                <a:lnTo>
                  <a:pt x="11056544" y="15773"/>
                </a:lnTo>
                <a:lnTo>
                  <a:pt x="11284381" y="15773"/>
                </a:lnTo>
                <a:lnTo>
                  <a:pt x="11284381" y="1092764"/>
                </a:lnTo>
                <a:lnTo>
                  <a:pt x="11288207" y="1098439"/>
                </a:lnTo>
                <a:cubicBezTo>
                  <a:pt x="11293049" y="1109887"/>
                  <a:pt x="11295727" y="1122474"/>
                  <a:pt x="11295727" y="1135686"/>
                </a:cubicBezTo>
                <a:lnTo>
                  <a:pt x="11295727" y="3213488"/>
                </a:lnTo>
                <a:cubicBezTo>
                  <a:pt x="11295727" y="3266337"/>
                  <a:pt x="11252884" y="3309180"/>
                  <a:pt x="11200035" y="3309180"/>
                </a:cubicBezTo>
                <a:lnTo>
                  <a:pt x="8025698" y="3309180"/>
                </a:lnTo>
                <a:cubicBezTo>
                  <a:pt x="7972849" y="3309180"/>
                  <a:pt x="7930006" y="3266337"/>
                  <a:pt x="7930006" y="3213488"/>
                </a:cubicBezTo>
                <a:lnTo>
                  <a:pt x="7930006" y="1164870"/>
                </a:lnTo>
                <a:lnTo>
                  <a:pt x="7906150" y="1149596"/>
                </a:lnTo>
                <a:cubicBezTo>
                  <a:pt x="7877816" y="1126593"/>
                  <a:pt x="7851089" y="1099756"/>
                  <a:pt x="7825968" y="1069086"/>
                </a:cubicBezTo>
                <a:lnTo>
                  <a:pt x="7936382" y="893826"/>
                </a:lnTo>
                <a:cubicBezTo>
                  <a:pt x="7977276" y="937057"/>
                  <a:pt x="8020799" y="970648"/>
                  <a:pt x="8066951" y="994600"/>
                </a:cubicBezTo>
                <a:cubicBezTo>
                  <a:pt x="8113102" y="1018553"/>
                  <a:pt x="8156626" y="1030529"/>
                  <a:pt x="8197519" y="1030529"/>
                </a:cubicBezTo>
                <a:cubicBezTo>
                  <a:pt x="8248929" y="1030529"/>
                  <a:pt x="8288947" y="1015047"/>
                  <a:pt x="8317572" y="984085"/>
                </a:cubicBezTo>
                <a:cubicBezTo>
                  <a:pt x="8346198" y="953122"/>
                  <a:pt x="8360511" y="909015"/>
                  <a:pt x="8360511" y="851763"/>
                </a:cubicBezTo>
                <a:lnTo>
                  <a:pt x="8360511" y="224333"/>
                </a:lnTo>
                <a:lnTo>
                  <a:pt x="7938135" y="224333"/>
                </a:lnTo>
                <a:close/>
                <a:moveTo>
                  <a:pt x="5295899" y="15773"/>
                </a:moveTo>
                <a:lnTo>
                  <a:pt x="5518479" y="15773"/>
                </a:lnTo>
                <a:lnTo>
                  <a:pt x="6151168" y="862279"/>
                </a:lnTo>
                <a:lnTo>
                  <a:pt x="6151168" y="15773"/>
                </a:lnTo>
                <a:lnTo>
                  <a:pt x="6379006" y="15773"/>
                </a:lnTo>
                <a:lnTo>
                  <a:pt x="6379006" y="1242593"/>
                </a:lnTo>
                <a:lnTo>
                  <a:pt x="6156426" y="1242593"/>
                </a:lnTo>
                <a:lnTo>
                  <a:pt x="5525490" y="397840"/>
                </a:lnTo>
                <a:lnTo>
                  <a:pt x="5525490" y="1242593"/>
                </a:lnTo>
                <a:lnTo>
                  <a:pt x="5295899" y="1242593"/>
                </a:lnTo>
                <a:close/>
                <a:moveTo>
                  <a:pt x="1738122" y="15773"/>
                </a:moveTo>
                <a:lnTo>
                  <a:pt x="1981734" y="15773"/>
                </a:lnTo>
                <a:lnTo>
                  <a:pt x="2512771" y="1242593"/>
                </a:lnTo>
                <a:lnTo>
                  <a:pt x="2260397" y="1242593"/>
                </a:lnTo>
                <a:lnTo>
                  <a:pt x="2151735" y="983208"/>
                </a:lnTo>
                <a:lnTo>
                  <a:pt x="1552346" y="983208"/>
                </a:lnTo>
                <a:lnTo>
                  <a:pt x="1443685" y="1242593"/>
                </a:lnTo>
                <a:lnTo>
                  <a:pt x="1200074" y="1242593"/>
                </a:lnTo>
                <a:close/>
                <a:moveTo>
                  <a:pt x="0" y="15773"/>
                </a:moveTo>
                <a:lnTo>
                  <a:pt x="510007" y="15773"/>
                </a:lnTo>
                <a:cubicBezTo>
                  <a:pt x="632689" y="15773"/>
                  <a:pt x="742518" y="41770"/>
                  <a:pt x="839495" y="93764"/>
                </a:cubicBezTo>
                <a:cubicBezTo>
                  <a:pt x="936473" y="145758"/>
                  <a:pt x="1012419" y="218491"/>
                  <a:pt x="1067333" y="311963"/>
                </a:cubicBezTo>
                <a:cubicBezTo>
                  <a:pt x="1122248" y="405435"/>
                  <a:pt x="1149706" y="511175"/>
                  <a:pt x="1149706" y="629183"/>
                </a:cubicBezTo>
                <a:cubicBezTo>
                  <a:pt x="1149706" y="747192"/>
                  <a:pt x="1121956" y="852640"/>
                  <a:pt x="1066457" y="945527"/>
                </a:cubicBezTo>
                <a:cubicBezTo>
                  <a:pt x="1010958" y="1038415"/>
                  <a:pt x="934136" y="1111148"/>
                  <a:pt x="835990" y="1163726"/>
                </a:cubicBezTo>
                <a:cubicBezTo>
                  <a:pt x="737845" y="1216304"/>
                  <a:pt x="626262" y="1242593"/>
                  <a:pt x="501243" y="1242593"/>
                </a:cubicBezTo>
                <a:lnTo>
                  <a:pt x="0" y="1242593"/>
                </a:lnTo>
                <a:close/>
                <a:moveTo>
                  <a:pt x="7243115" y="0"/>
                </a:moveTo>
                <a:cubicBezTo>
                  <a:pt x="7330744" y="0"/>
                  <a:pt x="7417205" y="15773"/>
                  <a:pt x="7502500" y="47320"/>
                </a:cubicBezTo>
                <a:cubicBezTo>
                  <a:pt x="7587792" y="78867"/>
                  <a:pt x="7661401" y="122098"/>
                  <a:pt x="7723327" y="177012"/>
                </a:cubicBezTo>
                <a:lnTo>
                  <a:pt x="7590130" y="350520"/>
                </a:lnTo>
                <a:cubicBezTo>
                  <a:pt x="7543394" y="306121"/>
                  <a:pt x="7489355" y="271653"/>
                  <a:pt x="7428014" y="247116"/>
                </a:cubicBezTo>
                <a:cubicBezTo>
                  <a:pt x="7366673" y="222580"/>
                  <a:pt x="7305039" y="210312"/>
                  <a:pt x="7243115" y="210312"/>
                </a:cubicBezTo>
                <a:cubicBezTo>
                  <a:pt x="7166000" y="210312"/>
                  <a:pt x="7095020" y="228714"/>
                  <a:pt x="7030174" y="265519"/>
                </a:cubicBezTo>
                <a:cubicBezTo>
                  <a:pt x="6965328" y="302323"/>
                  <a:pt x="6914210" y="352857"/>
                  <a:pt x="6876821" y="417119"/>
                </a:cubicBezTo>
                <a:cubicBezTo>
                  <a:pt x="6839432" y="481381"/>
                  <a:pt x="6820738" y="551485"/>
                  <a:pt x="6820738" y="627431"/>
                </a:cubicBezTo>
                <a:cubicBezTo>
                  <a:pt x="6820738" y="704545"/>
                  <a:pt x="6839724" y="775233"/>
                  <a:pt x="6877698" y="839495"/>
                </a:cubicBezTo>
                <a:cubicBezTo>
                  <a:pt x="6915670" y="903757"/>
                  <a:pt x="6966788" y="954583"/>
                  <a:pt x="7031050" y="991971"/>
                </a:cubicBezTo>
                <a:cubicBezTo>
                  <a:pt x="7095312" y="1029360"/>
                  <a:pt x="7166584" y="1048055"/>
                  <a:pt x="7244867" y="1048055"/>
                </a:cubicBezTo>
                <a:cubicBezTo>
                  <a:pt x="7286930" y="1048055"/>
                  <a:pt x="7331036" y="1041336"/>
                  <a:pt x="7377189" y="1027900"/>
                </a:cubicBezTo>
                <a:cubicBezTo>
                  <a:pt x="7423340" y="1014463"/>
                  <a:pt x="7467448" y="995477"/>
                  <a:pt x="7509510" y="970940"/>
                </a:cubicBezTo>
                <a:lnTo>
                  <a:pt x="7509510" y="632688"/>
                </a:lnTo>
                <a:lnTo>
                  <a:pt x="7714564" y="632688"/>
                </a:lnTo>
                <a:lnTo>
                  <a:pt x="7714564" y="1098880"/>
                </a:lnTo>
                <a:cubicBezTo>
                  <a:pt x="7650302" y="1146784"/>
                  <a:pt x="7574356" y="1185634"/>
                  <a:pt x="7486726" y="1215428"/>
                </a:cubicBezTo>
                <a:cubicBezTo>
                  <a:pt x="7399096" y="1245222"/>
                  <a:pt x="7313219" y="1260119"/>
                  <a:pt x="7229094" y="1260119"/>
                </a:cubicBezTo>
                <a:cubicBezTo>
                  <a:pt x="7108749" y="1260119"/>
                  <a:pt x="6999211" y="1232078"/>
                  <a:pt x="6900481" y="1175994"/>
                </a:cubicBezTo>
                <a:cubicBezTo>
                  <a:pt x="6801751" y="1119911"/>
                  <a:pt x="6723760" y="1043673"/>
                  <a:pt x="6666509" y="947280"/>
                </a:cubicBezTo>
                <a:cubicBezTo>
                  <a:pt x="6609258" y="850887"/>
                  <a:pt x="6580632" y="744271"/>
                  <a:pt x="6580632" y="627431"/>
                </a:cubicBezTo>
                <a:cubicBezTo>
                  <a:pt x="6580632" y="510591"/>
                  <a:pt x="6609841" y="404558"/>
                  <a:pt x="6668262" y="309334"/>
                </a:cubicBezTo>
                <a:cubicBezTo>
                  <a:pt x="6726682" y="214109"/>
                  <a:pt x="6806425" y="138747"/>
                  <a:pt x="6907492" y="83248"/>
                </a:cubicBezTo>
                <a:cubicBezTo>
                  <a:pt x="7008558" y="27749"/>
                  <a:pt x="7120433" y="0"/>
                  <a:pt x="7243115" y="0"/>
                </a:cubicBezTo>
                <a:close/>
                <a:moveTo>
                  <a:pt x="4434002" y="0"/>
                </a:moveTo>
                <a:cubicBezTo>
                  <a:pt x="4555515" y="0"/>
                  <a:pt x="4666222" y="27457"/>
                  <a:pt x="4766119" y="82372"/>
                </a:cubicBezTo>
                <a:cubicBezTo>
                  <a:pt x="4866017" y="137287"/>
                  <a:pt x="4944592" y="212649"/>
                  <a:pt x="5001844" y="308457"/>
                </a:cubicBezTo>
                <a:cubicBezTo>
                  <a:pt x="5059096" y="404266"/>
                  <a:pt x="5087721" y="510591"/>
                  <a:pt x="5087721" y="627431"/>
                </a:cubicBezTo>
                <a:cubicBezTo>
                  <a:pt x="5087721" y="744271"/>
                  <a:pt x="5059096" y="850887"/>
                  <a:pt x="5001844" y="947280"/>
                </a:cubicBezTo>
                <a:cubicBezTo>
                  <a:pt x="4944592" y="1043673"/>
                  <a:pt x="4866017" y="1119911"/>
                  <a:pt x="4766119" y="1175994"/>
                </a:cubicBezTo>
                <a:cubicBezTo>
                  <a:pt x="4666222" y="1232078"/>
                  <a:pt x="4555515" y="1260119"/>
                  <a:pt x="4434002" y="1260119"/>
                </a:cubicBezTo>
                <a:cubicBezTo>
                  <a:pt x="4312488" y="1260119"/>
                  <a:pt x="4201782" y="1232078"/>
                  <a:pt x="4101884" y="1175994"/>
                </a:cubicBezTo>
                <a:cubicBezTo>
                  <a:pt x="4001986" y="1119911"/>
                  <a:pt x="3923411" y="1043673"/>
                  <a:pt x="3866159" y="947280"/>
                </a:cubicBezTo>
                <a:cubicBezTo>
                  <a:pt x="3808907" y="850887"/>
                  <a:pt x="3780282" y="744271"/>
                  <a:pt x="3780282" y="627431"/>
                </a:cubicBezTo>
                <a:cubicBezTo>
                  <a:pt x="3780282" y="510591"/>
                  <a:pt x="3808907" y="404266"/>
                  <a:pt x="3866159" y="308457"/>
                </a:cubicBezTo>
                <a:cubicBezTo>
                  <a:pt x="3923411" y="212649"/>
                  <a:pt x="4001986" y="137287"/>
                  <a:pt x="4101884" y="82372"/>
                </a:cubicBezTo>
                <a:cubicBezTo>
                  <a:pt x="4201782" y="27457"/>
                  <a:pt x="4312488" y="0"/>
                  <a:pt x="4434002" y="0"/>
                </a:cubicBezTo>
                <a:close/>
                <a:moveTo>
                  <a:pt x="3209544" y="0"/>
                </a:moveTo>
                <a:cubicBezTo>
                  <a:pt x="3297174" y="0"/>
                  <a:pt x="3383052" y="17526"/>
                  <a:pt x="3467177" y="52578"/>
                </a:cubicBezTo>
                <a:cubicBezTo>
                  <a:pt x="3551302" y="87630"/>
                  <a:pt x="3623158" y="136118"/>
                  <a:pt x="3682746" y="198044"/>
                </a:cubicBezTo>
                <a:lnTo>
                  <a:pt x="3546044" y="369798"/>
                </a:lnTo>
                <a:cubicBezTo>
                  <a:pt x="3502812" y="319557"/>
                  <a:pt x="3451695" y="280416"/>
                  <a:pt x="3392691" y="252374"/>
                </a:cubicBezTo>
                <a:cubicBezTo>
                  <a:pt x="3333686" y="224333"/>
                  <a:pt x="3273806" y="210312"/>
                  <a:pt x="3213050" y="210312"/>
                </a:cubicBezTo>
                <a:cubicBezTo>
                  <a:pt x="3137103" y="210312"/>
                  <a:pt x="3067584" y="228422"/>
                  <a:pt x="3004490" y="264642"/>
                </a:cubicBezTo>
                <a:cubicBezTo>
                  <a:pt x="2941396" y="300863"/>
                  <a:pt x="2891739" y="350812"/>
                  <a:pt x="2855519" y="414490"/>
                </a:cubicBezTo>
                <a:cubicBezTo>
                  <a:pt x="2819298" y="478168"/>
                  <a:pt x="2801188" y="547979"/>
                  <a:pt x="2801188" y="623925"/>
                </a:cubicBezTo>
                <a:cubicBezTo>
                  <a:pt x="2801188" y="699871"/>
                  <a:pt x="2819298" y="769683"/>
                  <a:pt x="2855519" y="833361"/>
                </a:cubicBezTo>
                <a:cubicBezTo>
                  <a:pt x="2891739" y="897039"/>
                  <a:pt x="2941396" y="947280"/>
                  <a:pt x="3004490" y="984085"/>
                </a:cubicBezTo>
                <a:cubicBezTo>
                  <a:pt x="3067584" y="1020889"/>
                  <a:pt x="3137103" y="1039292"/>
                  <a:pt x="3213050" y="1039292"/>
                </a:cubicBezTo>
                <a:cubicBezTo>
                  <a:pt x="3271469" y="1039292"/>
                  <a:pt x="3330182" y="1026439"/>
                  <a:pt x="3389186" y="1000734"/>
                </a:cubicBezTo>
                <a:cubicBezTo>
                  <a:pt x="3448190" y="975030"/>
                  <a:pt x="3500476" y="939393"/>
                  <a:pt x="3546044" y="893826"/>
                </a:cubicBezTo>
                <a:lnTo>
                  <a:pt x="3684499" y="1048055"/>
                </a:lnTo>
                <a:cubicBezTo>
                  <a:pt x="3620237" y="1113485"/>
                  <a:pt x="3545459" y="1165187"/>
                  <a:pt x="3460166" y="1203160"/>
                </a:cubicBezTo>
                <a:cubicBezTo>
                  <a:pt x="3374873" y="1241133"/>
                  <a:pt x="3288411" y="1260119"/>
                  <a:pt x="3200781" y="1260119"/>
                </a:cubicBezTo>
                <a:cubicBezTo>
                  <a:pt x="3082772" y="1260119"/>
                  <a:pt x="2974696" y="1232078"/>
                  <a:pt x="2876550" y="1175994"/>
                </a:cubicBezTo>
                <a:cubicBezTo>
                  <a:pt x="2778405" y="1119911"/>
                  <a:pt x="2701290" y="1043673"/>
                  <a:pt x="2645207" y="947280"/>
                </a:cubicBezTo>
                <a:cubicBezTo>
                  <a:pt x="2589124" y="850887"/>
                  <a:pt x="2561082" y="744271"/>
                  <a:pt x="2561082" y="627431"/>
                </a:cubicBezTo>
                <a:cubicBezTo>
                  <a:pt x="2561082" y="510591"/>
                  <a:pt x="2589708" y="404266"/>
                  <a:pt x="2646960" y="308457"/>
                </a:cubicBezTo>
                <a:cubicBezTo>
                  <a:pt x="2704211" y="212649"/>
                  <a:pt x="2782202" y="137287"/>
                  <a:pt x="2880932" y="82372"/>
                </a:cubicBezTo>
                <a:cubicBezTo>
                  <a:pt x="2979661" y="27457"/>
                  <a:pt x="3089199" y="0"/>
                  <a:pt x="3209544" y="0"/>
                </a:cubicBezTo>
                <a:close/>
              </a:path>
            </a:pathLst>
          </a:custGeom>
          <a:gradFill>
            <a:gsLst>
              <a:gs pos="0">
                <a:schemeClr val="accent1"/>
              </a:gs>
              <a:gs pos="91000">
                <a:schemeClr val="accent2"/>
              </a:gs>
            </a:gsLst>
            <a:lin ang="2700000" scaled="1"/>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3800" dirty="0">
              <a:gradFill>
                <a:gsLst>
                  <a:gs pos="0">
                    <a:srgbClr val="017AD0">
                      <a:lumMod val="60000"/>
                      <a:lumOff val="40000"/>
                    </a:srgbClr>
                  </a:gs>
                  <a:gs pos="91000">
                    <a:srgbClr val="006BB8">
                      <a:lumMod val="80000"/>
                      <a:lumOff val="20000"/>
                    </a:srgbClr>
                  </a:gs>
                </a:gsLst>
                <a:lin ang="2700000" scaled="1"/>
              </a:gradFill>
              <a:latin typeface="Arial" panose="020B0604020202020204" pitchFamily="34" charset="0"/>
            </a:endParaRPr>
          </a:p>
        </p:txBody>
      </p:sp>
      <p:sp>
        <p:nvSpPr>
          <p:cNvPr id="6" name="任意多边形: 形状 5"/>
          <p:cNvSpPr/>
          <p:nvPr userDrawn="1"/>
        </p:nvSpPr>
        <p:spPr>
          <a:xfrm>
            <a:off x="0" y="0"/>
            <a:ext cx="909168" cy="909168"/>
          </a:xfrm>
          <a:custGeom>
            <a:avLst/>
            <a:gdLst>
              <a:gd name="connsiteX0" fmla="*/ 0 w 909168"/>
              <a:gd name="connsiteY0" fmla="*/ 0 h 909168"/>
              <a:gd name="connsiteX1" fmla="*/ 909168 w 909168"/>
              <a:gd name="connsiteY1" fmla="*/ 0 h 909168"/>
              <a:gd name="connsiteX2" fmla="*/ 0 w 909168"/>
              <a:gd name="connsiteY2" fmla="*/ 909168 h 909168"/>
            </a:gdLst>
            <a:ahLst/>
            <a:cxnLst>
              <a:cxn ang="0">
                <a:pos x="connsiteX0" y="connsiteY0"/>
              </a:cxn>
              <a:cxn ang="0">
                <a:pos x="connsiteX1" y="connsiteY1"/>
              </a:cxn>
              <a:cxn ang="0">
                <a:pos x="connsiteX2" y="connsiteY2"/>
              </a:cxn>
            </a:cxnLst>
            <a:rect l="l" t="t" r="r" b="b"/>
            <a:pathLst>
              <a:path w="909168" h="909168">
                <a:moveTo>
                  <a:pt x="0" y="0"/>
                </a:moveTo>
                <a:lnTo>
                  <a:pt x="909168" y="0"/>
                </a:lnTo>
                <a:cubicBezTo>
                  <a:pt x="909168" y="502120"/>
                  <a:pt x="502120" y="909168"/>
                  <a:pt x="0" y="909168"/>
                </a:cubicBezTo>
                <a:close/>
              </a:path>
            </a:pathLst>
          </a:custGeom>
          <a:gradFill>
            <a:gsLst>
              <a:gs pos="0">
                <a:schemeClr val="accent1"/>
              </a:gs>
              <a:gs pos="91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ndParaRPr>
          </a:p>
        </p:txBody>
      </p:sp>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063993" y="750000"/>
            <a:ext cx="5258758" cy="6108000"/>
          </a:xfrm>
          <a:custGeom>
            <a:avLst/>
            <a:gdLst>
              <a:gd name="connsiteX0" fmla="*/ 0 w 5258758"/>
              <a:gd name="connsiteY0" fmla="*/ 0 h 6108000"/>
              <a:gd name="connsiteX1" fmla="*/ 5258758 w 5258758"/>
              <a:gd name="connsiteY1" fmla="*/ 0 h 6108000"/>
              <a:gd name="connsiteX2" fmla="*/ 5258758 w 5258758"/>
              <a:gd name="connsiteY2" fmla="*/ 6108000 h 6108000"/>
              <a:gd name="connsiteX3" fmla="*/ 0 w 5258758"/>
              <a:gd name="connsiteY3" fmla="*/ 6108000 h 6108000"/>
            </a:gdLst>
            <a:ahLst/>
            <a:cxnLst>
              <a:cxn ang="0">
                <a:pos x="connsiteX0" y="connsiteY0"/>
              </a:cxn>
              <a:cxn ang="0">
                <a:pos x="connsiteX1" y="connsiteY1"/>
              </a:cxn>
              <a:cxn ang="0">
                <a:pos x="connsiteX2" y="connsiteY2"/>
              </a:cxn>
              <a:cxn ang="0">
                <a:pos x="connsiteX3" y="connsiteY3"/>
              </a:cxn>
            </a:cxnLst>
            <a:rect l="l" t="t" r="r" b="b"/>
            <a:pathLst>
              <a:path w="5258758" h="6108000">
                <a:moveTo>
                  <a:pt x="0" y="0"/>
                </a:moveTo>
                <a:lnTo>
                  <a:pt x="5258758" y="0"/>
                </a:lnTo>
                <a:lnTo>
                  <a:pt x="5258758" y="6108000"/>
                </a:lnTo>
                <a:lnTo>
                  <a:pt x="0" y="6108000"/>
                </a:lnTo>
                <a:close/>
              </a:path>
            </a:pathLst>
          </a:custGeom>
          <a:effectLst>
            <a:outerShdw blurRad="127000" dist="63500" algn="l" rotWithShape="0">
              <a:srgbClr val="006BB8">
                <a:alpha val="3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矩形 2"/>
          <p:cNvSpPr/>
          <p:nvPr userDrawn="1"/>
        </p:nvSpPr>
        <p:spPr>
          <a:xfrm>
            <a:off x="-8130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9" name="任意多边形: 形状 8"/>
          <p:cNvSpPr/>
          <p:nvPr userDrawn="1"/>
        </p:nvSpPr>
        <p:spPr>
          <a:xfrm>
            <a:off x="0" y="2842004"/>
            <a:ext cx="4455268" cy="4015997"/>
          </a:xfrm>
          <a:custGeom>
            <a:avLst/>
            <a:gdLst>
              <a:gd name="connsiteX0" fmla="*/ 1374887 w 4455268"/>
              <a:gd name="connsiteY0" fmla="*/ 0 h 4015997"/>
              <a:gd name="connsiteX1" fmla="*/ 4455268 w 4455268"/>
              <a:gd name="connsiteY1" fmla="*/ 3080381 h 4015997"/>
              <a:gd name="connsiteX2" fmla="*/ 4316781 w 4455268"/>
              <a:gd name="connsiteY2" fmla="*/ 3996392 h 4015997"/>
              <a:gd name="connsiteX3" fmla="*/ 4309605 w 4455268"/>
              <a:gd name="connsiteY3" fmla="*/ 4015997 h 4015997"/>
              <a:gd name="connsiteX4" fmla="*/ 0 w 4455268"/>
              <a:gd name="connsiteY4" fmla="*/ 4015997 h 4015997"/>
              <a:gd name="connsiteX5" fmla="*/ 0 w 4455268"/>
              <a:gd name="connsiteY5" fmla="*/ 326790 h 4015997"/>
              <a:gd name="connsiteX6" fmla="*/ 175864 w 4455268"/>
              <a:gd name="connsiteY6" fmla="*/ 242072 h 4015997"/>
              <a:gd name="connsiteX7" fmla="*/ 1374887 w 4455268"/>
              <a:gd name="connsiteY7" fmla="*/ 0 h 40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5268" h="4015997">
                <a:moveTo>
                  <a:pt x="1374887" y="0"/>
                </a:moveTo>
                <a:cubicBezTo>
                  <a:pt x="3076134" y="0"/>
                  <a:pt x="4455268" y="1379134"/>
                  <a:pt x="4455268" y="3080381"/>
                </a:cubicBezTo>
                <a:cubicBezTo>
                  <a:pt x="4455268" y="3399365"/>
                  <a:pt x="4406783" y="3707025"/>
                  <a:pt x="4316781" y="3996392"/>
                </a:cubicBezTo>
                <a:lnTo>
                  <a:pt x="4309605" y="4015997"/>
                </a:lnTo>
                <a:lnTo>
                  <a:pt x="0" y="4015997"/>
                </a:lnTo>
                <a:lnTo>
                  <a:pt x="0" y="326790"/>
                </a:lnTo>
                <a:lnTo>
                  <a:pt x="175864" y="242072"/>
                </a:lnTo>
                <a:cubicBezTo>
                  <a:pt x="544396" y="86196"/>
                  <a:pt x="949575" y="0"/>
                  <a:pt x="1374887" y="0"/>
                </a:cubicBezTo>
                <a:close/>
              </a:path>
            </a:pathLst>
          </a:custGeom>
          <a:gradFill flip="none" rotWithShape="1">
            <a:gsLst>
              <a:gs pos="0">
                <a:schemeClr val="accent1"/>
              </a:gs>
              <a:gs pos="57000">
                <a:schemeClr val="accent2"/>
              </a:gs>
            </a:gsLst>
            <a:lin ang="2700000" scaled="0"/>
            <a:tileRect/>
          </a:gradFill>
          <a:ln>
            <a:noFill/>
          </a:ln>
          <a:effectLst>
            <a:outerShdw blurRad="254000" dist="50800" dir="18000000" sx="98000" sy="98000" rotWithShape="0">
              <a:srgbClr val="CEDFB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5" name="组合 4"/>
          <p:cNvGrpSpPr/>
          <p:nvPr userDrawn="1"/>
        </p:nvGrpSpPr>
        <p:grpSpPr>
          <a:xfrm>
            <a:off x="587375" y="344504"/>
            <a:ext cx="2823444" cy="769441"/>
            <a:chOff x="660400" y="335152"/>
            <a:chExt cx="3073476" cy="769441"/>
          </a:xfrm>
        </p:grpSpPr>
        <p:sp>
          <p:nvSpPr>
            <p:cNvPr id="6" name="文本框 5"/>
            <p:cNvSpPr txBox="1"/>
            <p:nvPr/>
          </p:nvSpPr>
          <p:spPr>
            <a:xfrm>
              <a:off x="660400" y="335152"/>
              <a:ext cx="18923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flip="none" rotWithShape="1">
                    <a:gsLst>
                      <a:gs pos="1000">
                        <a:schemeClr val="accent1"/>
                      </a:gs>
                      <a:gs pos="91000">
                        <a:schemeClr val="accent2"/>
                      </a:gs>
                    </a:gsLst>
                    <a:lin ang="2700000" scaled="1"/>
                    <a:tileRect/>
                  </a:gradFill>
                  <a:effectLst/>
                  <a:uLnTx/>
                  <a:uFillTx/>
                  <a:latin typeface="+mj-ea"/>
                  <a:ea typeface="+mj-ea"/>
                </a:rPr>
                <a:t>目录</a:t>
              </a:r>
            </a:p>
          </p:txBody>
        </p:sp>
        <p:sp>
          <p:nvSpPr>
            <p:cNvPr id="7" name="文本框 6"/>
            <p:cNvSpPr txBox="1"/>
            <p:nvPr/>
          </p:nvSpPr>
          <p:spPr>
            <a:xfrm>
              <a:off x="1955800" y="735261"/>
              <a:ext cx="1778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catalogue</a:t>
              </a:r>
              <a:endParaRPr kumimoji="0" lang="zh-CN" altLang="en-US" sz="18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endParaRPr>
            </a:p>
          </p:txBody>
        </p:sp>
      </p:grpSp>
      <p:pic>
        <p:nvPicPr>
          <p:cNvPr id="8" name="图片 7"/>
          <p:cNvPicPr>
            <a:picLocks noChangeAspect="1"/>
          </p:cNvPicPr>
          <p:nvPr userDrawn="1">
            <p:custDataLst>
              <p:tags r:id="rId1"/>
            </p:custDataLst>
          </p:nvPr>
        </p:nvPicPr>
        <p:blipFill>
          <a:blip r:embed="rId3" cstate="email">
            <a:extLst>
              <a:ext uri="{28A0092B-C50C-407E-A947-70E740481C1C}">
                <a14:useLocalDpi xmlns:a14="http://schemas.microsoft.com/office/drawing/2010/main"/>
              </a:ext>
            </a:extLst>
          </a:blip>
          <a:stretch>
            <a:fillRect/>
          </a:stretch>
        </p:blipFill>
        <p:spPr>
          <a:xfrm flipH="1">
            <a:off x="109545" y="1392940"/>
            <a:ext cx="4211734" cy="54650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内容页">
    <p:spTree>
      <p:nvGrpSpPr>
        <p:cNvPr id="1" name=""/>
        <p:cNvGrpSpPr/>
        <p:nvPr/>
      </p:nvGrpSpPr>
      <p:grpSpPr>
        <a:xfrm>
          <a:off x="0" y="0"/>
          <a:ext cx="0" cy="0"/>
          <a:chOff x="0" y="0"/>
          <a:chExt cx="0" cy="0"/>
        </a:xfrm>
      </p:grpSpPr>
      <p:sp>
        <p:nvSpPr>
          <p:cNvPr id="5" name="矩形 4"/>
          <p:cNvSpPr/>
          <p:nvPr userDrawn="1"/>
        </p:nvSpPr>
        <p:spPr>
          <a:xfrm>
            <a:off x="-23558" y="0"/>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7" name="圆: 空心 6"/>
          <p:cNvSpPr/>
          <p:nvPr userDrawn="1"/>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7713221" cy="6858000"/>
          </a:xfrm>
          <a:custGeom>
            <a:avLst/>
            <a:gdLst>
              <a:gd name="connsiteX0" fmla="*/ 0 w 7713221"/>
              <a:gd name="connsiteY0" fmla="*/ 0 h 6858000"/>
              <a:gd name="connsiteX1" fmla="*/ 7713221 w 7713221"/>
              <a:gd name="connsiteY1" fmla="*/ 0 h 6858000"/>
              <a:gd name="connsiteX2" fmla="*/ 7713221 w 7713221"/>
              <a:gd name="connsiteY2" fmla="*/ 6858000 h 6858000"/>
              <a:gd name="connsiteX3" fmla="*/ 0 w 77132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13221" h="6858000">
                <a:moveTo>
                  <a:pt x="0" y="0"/>
                </a:moveTo>
                <a:lnTo>
                  <a:pt x="7713221" y="0"/>
                </a:lnTo>
                <a:lnTo>
                  <a:pt x="7713221" y="6858000"/>
                </a:lnTo>
                <a:lnTo>
                  <a:pt x="0" y="6858000"/>
                </a:lnTo>
                <a:close/>
              </a:path>
            </a:pathLst>
          </a:custGeom>
        </p:spPr>
      </p:pic>
      <p:sp>
        <p:nvSpPr>
          <p:cNvPr id="6" name="矩形 5"/>
          <p:cNvSpPr/>
          <p:nvPr userDrawn="1"/>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7" name="矩形 1"/>
          <p:cNvSpPr/>
          <p:nvPr userDrawn="1"/>
        </p:nvSpPr>
        <p:spPr>
          <a:xfrm>
            <a:off x="6817759" y="-38910"/>
            <a:ext cx="4359999" cy="4853999"/>
          </a:xfrm>
          <a:custGeom>
            <a:avLst/>
            <a:gdLst>
              <a:gd name="connsiteX0" fmla="*/ 0 w 4215319"/>
              <a:gd name="connsiteY0" fmla="*/ 0 h 6858000"/>
              <a:gd name="connsiteX1" fmla="*/ 4215319 w 4215319"/>
              <a:gd name="connsiteY1" fmla="*/ 0 h 6858000"/>
              <a:gd name="connsiteX2" fmla="*/ 4215319 w 4215319"/>
              <a:gd name="connsiteY2" fmla="*/ 6858000 h 6858000"/>
              <a:gd name="connsiteX3" fmla="*/ 0 w 4215319"/>
              <a:gd name="connsiteY3" fmla="*/ 6858000 h 6858000"/>
              <a:gd name="connsiteX4" fmla="*/ 0 w 4215319"/>
              <a:gd name="connsiteY4" fmla="*/ 0 h 6858000"/>
              <a:gd name="connsiteX0-1" fmla="*/ 1031132 w 4215319"/>
              <a:gd name="connsiteY0-2" fmla="*/ 0 h 6896910"/>
              <a:gd name="connsiteX1-3" fmla="*/ 4215319 w 4215319"/>
              <a:gd name="connsiteY1-4" fmla="*/ 38910 h 6896910"/>
              <a:gd name="connsiteX2-5" fmla="*/ 4215319 w 4215319"/>
              <a:gd name="connsiteY2-6" fmla="*/ 6896910 h 6896910"/>
              <a:gd name="connsiteX3-7" fmla="*/ 0 w 4215319"/>
              <a:gd name="connsiteY3-8" fmla="*/ 6896910 h 6896910"/>
              <a:gd name="connsiteX4-9" fmla="*/ 1031132 w 4215319"/>
              <a:gd name="connsiteY4-10" fmla="*/ 0 h 6896910"/>
              <a:gd name="connsiteX0-11" fmla="*/ 913530 w 4097717"/>
              <a:gd name="connsiteY0-12" fmla="*/ 0 h 6910613"/>
              <a:gd name="connsiteX1-13" fmla="*/ 4097717 w 4097717"/>
              <a:gd name="connsiteY1-14" fmla="*/ 38910 h 6910613"/>
              <a:gd name="connsiteX2-15" fmla="*/ 4097717 w 4097717"/>
              <a:gd name="connsiteY2-16" fmla="*/ 6896910 h 6910613"/>
              <a:gd name="connsiteX3-17" fmla="*/ 0 w 4097717"/>
              <a:gd name="connsiteY3-18" fmla="*/ 6910613 h 6910613"/>
              <a:gd name="connsiteX4-19" fmla="*/ 913530 w 4097717"/>
              <a:gd name="connsiteY4-20" fmla="*/ 0 h 69106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7717" h="6910613">
                <a:moveTo>
                  <a:pt x="913530" y="0"/>
                </a:moveTo>
                <a:lnTo>
                  <a:pt x="4097717" y="38910"/>
                </a:lnTo>
                <a:lnTo>
                  <a:pt x="4097717" y="6896910"/>
                </a:lnTo>
                <a:lnTo>
                  <a:pt x="0" y="6910613"/>
                </a:lnTo>
                <a:lnTo>
                  <a:pt x="9135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8" name="矩形 1"/>
          <p:cNvSpPr/>
          <p:nvPr userDrawn="1"/>
        </p:nvSpPr>
        <p:spPr>
          <a:xfrm>
            <a:off x="7062281" y="-38910"/>
            <a:ext cx="5129720" cy="6896910"/>
          </a:xfrm>
          <a:custGeom>
            <a:avLst/>
            <a:gdLst>
              <a:gd name="connsiteX0" fmla="*/ 0 w 4215319"/>
              <a:gd name="connsiteY0" fmla="*/ 0 h 6858000"/>
              <a:gd name="connsiteX1" fmla="*/ 4215319 w 4215319"/>
              <a:gd name="connsiteY1" fmla="*/ 0 h 6858000"/>
              <a:gd name="connsiteX2" fmla="*/ 4215319 w 4215319"/>
              <a:gd name="connsiteY2" fmla="*/ 6858000 h 6858000"/>
              <a:gd name="connsiteX3" fmla="*/ 0 w 4215319"/>
              <a:gd name="connsiteY3" fmla="*/ 6858000 h 6858000"/>
              <a:gd name="connsiteX4" fmla="*/ 0 w 4215319"/>
              <a:gd name="connsiteY4" fmla="*/ 0 h 6858000"/>
              <a:gd name="connsiteX0-1" fmla="*/ 1031132 w 4215319"/>
              <a:gd name="connsiteY0-2" fmla="*/ 0 h 6896910"/>
              <a:gd name="connsiteX1-3" fmla="*/ 4215319 w 4215319"/>
              <a:gd name="connsiteY1-4" fmla="*/ 38910 h 6896910"/>
              <a:gd name="connsiteX2-5" fmla="*/ 4215319 w 4215319"/>
              <a:gd name="connsiteY2-6" fmla="*/ 6896910 h 6896910"/>
              <a:gd name="connsiteX3-7" fmla="*/ 0 w 4215319"/>
              <a:gd name="connsiteY3-8" fmla="*/ 6896910 h 6896910"/>
              <a:gd name="connsiteX4-9" fmla="*/ 1031132 w 4215319"/>
              <a:gd name="connsiteY4-10" fmla="*/ 0 h 68969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15319" h="6896910">
                <a:moveTo>
                  <a:pt x="1031132" y="0"/>
                </a:moveTo>
                <a:lnTo>
                  <a:pt x="4215319" y="38910"/>
                </a:lnTo>
                <a:lnTo>
                  <a:pt x="4215319" y="6896910"/>
                </a:lnTo>
                <a:lnTo>
                  <a:pt x="0" y="6896910"/>
                </a:lnTo>
                <a:lnTo>
                  <a:pt x="10311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77468" y="1657657"/>
            <a:ext cx="4960992" cy="5200343"/>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47929" y="553773"/>
            <a:ext cx="4118827" cy="6304227"/>
          </a:xfrm>
          <a:prstGeom prst="rect">
            <a:avLst/>
          </a:prstGeom>
          <a:effectLst>
            <a:outerShdw blurRad="190500" dist="127000" algn="l" rotWithShape="0">
              <a:schemeClr val="accent2">
                <a:lumMod val="50000"/>
                <a:alpha val="30000"/>
              </a:scheme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注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55D37-0BCA-1E39-2565-783CB76ADA86}"/>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6" Type="http://schemas.openxmlformats.org/officeDocument/2006/relationships/tags" Target="../tags/tag28.xml"/><Relationship Id="rId21" Type="http://schemas.openxmlformats.org/officeDocument/2006/relationships/tags" Target="../tags/tag23.xml"/><Relationship Id="rId42" Type="http://schemas.openxmlformats.org/officeDocument/2006/relationships/tags" Target="../tags/tag44.xml"/><Relationship Id="rId47" Type="http://schemas.openxmlformats.org/officeDocument/2006/relationships/tags" Target="../tags/tag49.xml"/><Relationship Id="rId63" Type="http://schemas.openxmlformats.org/officeDocument/2006/relationships/image" Target="../media/image50.svg"/><Relationship Id="rId68" Type="http://schemas.openxmlformats.org/officeDocument/2006/relationships/image" Target="../media/image55.png"/><Relationship Id="rId16" Type="http://schemas.openxmlformats.org/officeDocument/2006/relationships/tags" Target="../tags/tag1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slideLayout" Target="../slideLayouts/slideLayout3.xml"/><Relationship Id="rId58" Type="http://schemas.openxmlformats.org/officeDocument/2006/relationships/image" Target="../media/image45.png"/><Relationship Id="rId66" Type="http://schemas.openxmlformats.org/officeDocument/2006/relationships/image" Target="../media/image53.png"/><Relationship Id="rId74" Type="http://schemas.openxmlformats.org/officeDocument/2006/relationships/image" Target="../media/image61.png"/><Relationship Id="rId5" Type="http://schemas.openxmlformats.org/officeDocument/2006/relationships/tags" Target="../tags/tag7.xml"/><Relationship Id="rId61" Type="http://schemas.openxmlformats.org/officeDocument/2006/relationships/image" Target="../media/image48.svg"/><Relationship Id="rId19" Type="http://schemas.openxmlformats.org/officeDocument/2006/relationships/tags" Target="../tags/tag2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tags" Target="../tags/tag50.xml"/><Relationship Id="rId56" Type="http://schemas.openxmlformats.org/officeDocument/2006/relationships/image" Target="../media/image43.png"/><Relationship Id="rId64" Type="http://schemas.openxmlformats.org/officeDocument/2006/relationships/image" Target="../media/image51.png"/><Relationship Id="rId69" Type="http://schemas.openxmlformats.org/officeDocument/2006/relationships/image" Target="../media/image56.svg"/><Relationship Id="rId77" Type="http://schemas.openxmlformats.org/officeDocument/2006/relationships/image" Target="../media/image64.svg"/><Relationship Id="rId8" Type="http://schemas.openxmlformats.org/officeDocument/2006/relationships/tags" Target="../tags/tag10.xml"/><Relationship Id="rId51" Type="http://schemas.openxmlformats.org/officeDocument/2006/relationships/tags" Target="../tags/tag53.xml"/><Relationship Id="rId72" Type="http://schemas.openxmlformats.org/officeDocument/2006/relationships/image" Target="../media/image59.png"/><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59" Type="http://schemas.openxmlformats.org/officeDocument/2006/relationships/image" Target="../media/image46.svg"/><Relationship Id="rId67" Type="http://schemas.openxmlformats.org/officeDocument/2006/relationships/image" Target="../media/image54.svg"/><Relationship Id="rId20" Type="http://schemas.openxmlformats.org/officeDocument/2006/relationships/tags" Target="../tags/tag22.xml"/><Relationship Id="rId41" Type="http://schemas.openxmlformats.org/officeDocument/2006/relationships/tags" Target="../tags/tag43.xml"/><Relationship Id="rId54" Type="http://schemas.openxmlformats.org/officeDocument/2006/relationships/image" Target="../media/image41.png"/><Relationship Id="rId62" Type="http://schemas.openxmlformats.org/officeDocument/2006/relationships/image" Target="../media/image49.png"/><Relationship Id="rId70" Type="http://schemas.openxmlformats.org/officeDocument/2006/relationships/image" Target="../media/image57.png"/><Relationship Id="rId75" Type="http://schemas.openxmlformats.org/officeDocument/2006/relationships/image" Target="../media/image62.svg"/><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tags" Target="../tags/tag51.xml"/><Relationship Id="rId57" Type="http://schemas.openxmlformats.org/officeDocument/2006/relationships/image" Target="../media/image44.svg"/><Relationship Id="rId10" Type="http://schemas.openxmlformats.org/officeDocument/2006/relationships/tags" Target="../tags/tag12.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tags" Target="../tags/tag54.xml"/><Relationship Id="rId60" Type="http://schemas.openxmlformats.org/officeDocument/2006/relationships/image" Target="../media/image47.png"/><Relationship Id="rId65" Type="http://schemas.openxmlformats.org/officeDocument/2006/relationships/image" Target="../media/image52.svg"/><Relationship Id="rId73" Type="http://schemas.openxmlformats.org/officeDocument/2006/relationships/image" Target="../media/image60.svg"/><Relationship Id="rId4" Type="http://schemas.openxmlformats.org/officeDocument/2006/relationships/tags" Target="../tags/tag6.xml"/><Relationship Id="rId9" Type="http://schemas.openxmlformats.org/officeDocument/2006/relationships/tags" Target="../tags/tag11.xml"/><Relationship Id="rId13" Type="http://schemas.openxmlformats.org/officeDocument/2006/relationships/tags" Target="../tags/tag15.xml"/><Relationship Id="rId18" Type="http://schemas.openxmlformats.org/officeDocument/2006/relationships/tags" Target="../tags/tag20.xml"/><Relationship Id="rId39" Type="http://schemas.openxmlformats.org/officeDocument/2006/relationships/tags" Target="../tags/tag41.xml"/><Relationship Id="rId34" Type="http://schemas.openxmlformats.org/officeDocument/2006/relationships/tags" Target="../tags/tag36.xml"/><Relationship Id="rId50" Type="http://schemas.openxmlformats.org/officeDocument/2006/relationships/tags" Target="../tags/tag52.xml"/><Relationship Id="rId55" Type="http://schemas.openxmlformats.org/officeDocument/2006/relationships/image" Target="../media/image42.svg"/><Relationship Id="rId76" Type="http://schemas.openxmlformats.org/officeDocument/2006/relationships/image" Target="../media/image63.png"/><Relationship Id="rId7" Type="http://schemas.openxmlformats.org/officeDocument/2006/relationships/tags" Target="../tags/tag9.xml"/><Relationship Id="rId71" Type="http://schemas.openxmlformats.org/officeDocument/2006/relationships/image" Target="../media/image58.svg"/><Relationship Id="rId2" Type="http://schemas.openxmlformats.org/officeDocument/2006/relationships/tags" Target="../tags/tag4.xml"/><Relationship Id="rId29" Type="http://schemas.openxmlformats.org/officeDocument/2006/relationships/tags" Target="../tags/tag31.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CF7"/>
        </a:solidFill>
        <a:effectLst/>
      </p:bgPr>
    </p:bg>
    <p:spTree>
      <p:nvGrpSpPr>
        <p:cNvPr id="1" name=""/>
        <p:cNvGrpSpPr/>
        <p:nvPr/>
      </p:nvGrpSpPr>
      <p:grpSpPr>
        <a:xfrm>
          <a:off x="0" y="0"/>
          <a:ext cx="0" cy="0"/>
          <a:chOff x="0" y="0"/>
          <a:chExt cx="0" cy="0"/>
        </a:xfrm>
      </p:grpSpPr>
      <p:sp>
        <p:nvSpPr>
          <p:cNvPr id="40" name="文本框 39"/>
          <p:cNvSpPr txBox="1"/>
          <p:nvPr/>
        </p:nvSpPr>
        <p:spPr>
          <a:xfrm>
            <a:off x="8408497" y="3976435"/>
            <a:ext cx="1261884" cy="523220"/>
          </a:xfrm>
          <a:prstGeom prst="rect">
            <a:avLst/>
          </a:prstGeom>
          <a:noFill/>
        </p:spPr>
        <p:txBody>
          <a:bodyPr wrap="none" rtlCol="0">
            <a:spAutoFit/>
          </a:bodyPr>
          <a:lstStyle/>
          <a:p>
            <a:r>
              <a:rPr lang="zh-CN" altLang="en-US" sz="2800" dirty="0">
                <a:solidFill>
                  <a:schemeClr val="bg1"/>
                </a:solidFill>
                <a:latin typeface="Arial" panose="020B0604020202020204" pitchFamily="34" charset="0"/>
              </a:rPr>
              <a:t>主持人</a:t>
            </a:r>
          </a:p>
        </p:txBody>
      </p:sp>
      <p:cxnSp>
        <p:nvCxnSpPr>
          <p:cNvPr id="42" name="直接连接符 41"/>
          <p:cNvCxnSpPr/>
          <p:nvPr/>
        </p:nvCxnSpPr>
        <p:spPr>
          <a:xfrm>
            <a:off x="8477577" y="4660900"/>
            <a:ext cx="2845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9607799" y="4018417"/>
            <a:ext cx="1911101" cy="461665"/>
          </a:xfrm>
          <a:prstGeom prst="rect">
            <a:avLst/>
          </a:prstGeom>
          <a:noFill/>
        </p:spPr>
        <p:txBody>
          <a:bodyPr wrap="none" rtlCol="0">
            <a:spAutoFit/>
          </a:bodyPr>
          <a:lstStyle/>
          <a:p>
            <a:r>
              <a:rPr lang="en-US" altLang="zh-CN" sz="2400" dirty="0">
                <a:solidFill>
                  <a:schemeClr val="bg1"/>
                </a:solidFill>
                <a:latin typeface="+mj-ea"/>
                <a:ea typeface="+mj-ea"/>
              </a:rPr>
              <a:t>OfficePLUS</a:t>
            </a:r>
            <a:endParaRPr lang="zh-CN" altLang="en-US" sz="2400" dirty="0">
              <a:solidFill>
                <a:schemeClr val="bg1"/>
              </a:solidFill>
              <a:latin typeface="+mj-ea"/>
              <a:ea typeface="+mj-ea"/>
            </a:endParaRPr>
          </a:p>
        </p:txBody>
      </p:sp>
      <p:sp>
        <p:nvSpPr>
          <p:cNvPr id="44" name="文本框 43"/>
          <p:cNvSpPr txBox="1"/>
          <p:nvPr/>
        </p:nvSpPr>
        <p:spPr>
          <a:xfrm>
            <a:off x="8408497" y="4760927"/>
            <a:ext cx="2996333" cy="430887"/>
          </a:xfrm>
          <a:prstGeom prst="rect">
            <a:avLst/>
          </a:prstGeom>
          <a:noFill/>
        </p:spPr>
        <p:txBody>
          <a:bodyPr wrap="none" rtlCol="0">
            <a:spAutoFit/>
          </a:bodyPr>
          <a:lstStyle/>
          <a:p>
            <a:r>
              <a:rPr lang="en-US" altLang="zh-CN" sz="2200" cap="all" dirty="0">
                <a:solidFill>
                  <a:schemeClr val="bg1">
                    <a:lumMod val="85000"/>
                  </a:schemeClr>
                </a:solidFill>
                <a:latin typeface="Arial" panose="020B0604020202020204" pitchFamily="34" charset="0"/>
              </a:rPr>
              <a:t>Personal profile</a:t>
            </a:r>
            <a:endParaRPr lang="zh-CN" altLang="en-US" sz="2200" cap="all" dirty="0">
              <a:solidFill>
                <a:schemeClr val="bg1">
                  <a:lumMod val="85000"/>
                </a:schemeClr>
              </a:solidFill>
              <a:latin typeface="Arial" panose="020B0604020202020204" pitchFamily="34" charset="0"/>
            </a:endParaRPr>
          </a:p>
        </p:txBody>
      </p:sp>
      <p:pic>
        <p:nvPicPr>
          <p:cNvPr id="8" name="图片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63993" y="750000"/>
            <a:ext cx="5258758" cy="6108000"/>
          </a:xfrm>
          <a:custGeom>
            <a:avLst/>
            <a:gdLst>
              <a:gd name="connsiteX0" fmla="*/ 0 w 5258758"/>
              <a:gd name="connsiteY0" fmla="*/ 0 h 6108000"/>
              <a:gd name="connsiteX1" fmla="*/ 5258758 w 5258758"/>
              <a:gd name="connsiteY1" fmla="*/ 0 h 6108000"/>
              <a:gd name="connsiteX2" fmla="*/ 5258758 w 5258758"/>
              <a:gd name="connsiteY2" fmla="*/ 6108000 h 6108000"/>
              <a:gd name="connsiteX3" fmla="*/ 0 w 5258758"/>
              <a:gd name="connsiteY3" fmla="*/ 6108000 h 6108000"/>
            </a:gdLst>
            <a:ahLst/>
            <a:cxnLst>
              <a:cxn ang="0">
                <a:pos x="connsiteX0" y="connsiteY0"/>
              </a:cxn>
              <a:cxn ang="0">
                <a:pos x="connsiteX1" y="connsiteY1"/>
              </a:cxn>
              <a:cxn ang="0">
                <a:pos x="connsiteX2" y="connsiteY2"/>
              </a:cxn>
              <a:cxn ang="0">
                <a:pos x="connsiteX3" y="connsiteY3"/>
              </a:cxn>
            </a:cxnLst>
            <a:rect l="l" t="t" r="r" b="b"/>
            <a:pathLst>
              <a:path w="5258758" h="6108000">
                <a:moveTo>
                  <a:pt x="0" y="0"/>
                </a:moveTo>
                <a:lnTo>
                  <a:pt x="5258758" y="0"/>
                </a:lnTo>
                <a:lnTo>
                  <a:pt x="5258758" y="6108000"/>
                </a:lnTo>
                <a:lnTo>
                  <a:pt x="0" y="6108000"/>
                </a:lnTo>
                <a:close/>
              </a:path>
            </a:pathLst>
          </a:custGeom>
          <a:effectLst>
            <a:outerShdw blurRad="127000" dist="63500" algn="l" rotWithShape="0">
              <a:srgbClr val="006BB8">
                <a:alpha val="3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80489" y="0"/>
            <a:ext cx="6231022" cy="6858000"/>
          </a:xfrm>
          <a:custGeom>
            <a:avLst/>
            <a:gdLst>
              <a:gd name="connsiteX0" fmla="*/ 0 w 6231022"/>
              <a:gd name="connsiteY0" fmla="*/ 0 h 6858000"/>
              <a:gd name="connsiteX1" fmla="*/ 6231022 w 6231022"/>
              <a:gd name="connsiteY1" fmla="*/ 0 h 6858000"/>
              <a:gd name="connsiteX2" fmla="*/ 6231022 w 6231022"/>
              <a:gd name="connsiteY2" fmla="*/ 6858000 h 6858000"/>
              <a:gd name="connsiteX3" fmla="*/ 0 w 6231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31022" h="6858000">
                <a:moveTo>
                  <a:pt x="0" y="0"/>
                </a:moveTo>
                <a:lnTo>
                  <a:pt x="6231022" y="0"/>
                </a:lnTo>
                <a:lnTo>
                  <a:pt x="6231022" y="6858000"/>
                </a:lnTo>
                <a:lnTo>
                  <a:pt x="0" y="6858000"/>
                </a:lnTo>
                <a:close/>
              </a:path>
            </a:pathLst>
          </a:custGeom>
        </p:spPr>
      </p:pic>
      <p:sp>
        <p:nvSpPr>
          <p:cNvPr id="2" name="矩形 1"/>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pic>
        <p:nvPicPr>
          <p:cNvPr id="9" name="图片 8" descr="图片包含 天空&#10;&#10;自动生成的说明"/>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7080" y="2915973"/>
            <a:ext cx="6047335" cy="1191447"/>
          </a:xfrm>
          <a:custGeom>
            <a:avLst/>
            <a:gdLst>
              <a:gd name="connsiteX0" fmla="*/ 490397 w 6047335"/>
              <a:gd name="connsiteY0" fmla="*/ 0 h 1191447"/>
              <a:gd name="connsiteX1" fmla="*/ 6047335 w 6047335"/>
              <a:gd name="connsiteY1" fmla="*/ 0 h 1191447"/>
              <a:gd name="connsiteX2" fmla="*/ 6047335 w 6047335"/>
              <a:gd name="connsiteY2" fmla="*/ 1053504 h 1191447"/>
              <a:gd name="connsiteX3" fmla="*/ 6014564 w 6047335"/>
              <a:gd name="connsiteY3" fmla="*/ 1133384 h 1191447"/>
              <a:gd name="connsiteX4" fmla="*/ 4635554 w 6047335"/>
              <a:gd name="connsiteY4" fmla="*/ 1191447 h 1191447"/>
              <a:gd name="connsiteX5" fmla="*/ 3677504 w 6047335"/>
              <a:gd name="connsiteY5" fmla="*/ 1046288 h 1191447"/>
              <a:gd name="connsiteX6" fmla="*/ 2545265 w 6047335"/>
              <a:gd name="connsiteY6" fmla="*/ 1133384 h 1191447"/>
              <a:gd name="connsiteX7" fmla="*/ 1340445 w 6047335"/>
              <a:gd name="connsiteY7" fmla="*/ 1089836 h 1191447"/>
              <a:gd name="connsiteX8" fmla="*/ 0 w 6047335"/>
              <a:gd name="connsiteY8" fmla="*/ 1110146 h 1191447"/>
              <a:gd name="connsiteX9" fmla="*/ 0 w 6047335"/>
              <a:gd name="connsiteY9" fmla="*/ 247807 h 119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7335" h="1191447">
                <a:moveTo>
                  <a:pt x="490397" y="0"/>
                </a:moveTo>
                <a:lnTo>
                  <a:pt x="6047335" y="0"/>
                </a:lnTo>
                <a:lnTo>
                  <a:pt x="6047335" y="1053504"/>
                </a:lnTo>
                <a:lnTo>
                  <a:pt x="6014564" y="1133384"/>
                </a:lnTo>
                <a:lnTo>
                  <a:pt x="4635554" y="1191447"/>
                </a:lnTo>
                <a:lnTo>
                  <a:pt x="3677504" y="1046288"/>
                </a:lnTo>
                <a:lnTo>
                  <a:pt x="2545265" y="1133384"/>
                </a:lnTo>
                <a:lnTo>
                  <a:pt x="1340445" y="1089836"/>
                </a:lnTo>
                <a:lnTo>
                  <a:pt x="0" y="1110146"/>
                </a:lnTo>
                <a:lnTo>
                  <a:pt x="0" y="247807"/>
                </a:lnTo>
                <a:close/>
              </a:path>
            </a:pathLst>
          </a:custGeom>
        </p:spPr>
      </p:pic>
      <p:sp>
        <p:nvSpPr>
          <p:cNvPr id="56" name="任意多边形: 形状 55"/>
          <p:cNvSpPr/>
          <p:nvPr/>
        </p:nvSpPr>
        <p:spPr>
          <a:xfrm>
            <a:off x="6360554" y="1132455"/>
            <a:ext cx="5031345" cy="4631022"/>
          </a:xfrm>
          <a:custGeom>
            <a:avLst/>
            <a:gdLst>
              <a:gd name="connsiteX0" fmla="*/ 1147082 w 4588328"/>
              <a:gd name="connsiteY0" fmla="*/ 0 h 4631022"/>
              <a:gd name="connsiteX1" fmla="*/ 4588328 w 4588328"/>
              <a:gd name="connsiteY1" fmla="*/ 0 h 4631022"/>
              <a:gd name="connsiteX2" fmla="*/ 3441246 w 4588328"/>
              <a:gd name="connsiteY2" fmla="*/ 4631022 h 4631022"/>
              <a:gd name="connsiteX3" fmla="*/ 0 w 4588328"/>
              <a:gd name="connsiteY3" fmla="*/ 4631022 h 4631022"/>
            </a:gdLst>
            <a:ahLst/>
            <a:cxnLst>
              <a:cxn ang="0">
                <a:pos x="connsiteX0" y="connsiteY0"/>
              </a:cxn>
              <a:cxn ang="0">
                <a:pos x="connsiteX1" y="connsiteY1"/>
              </a:cxn>
              <a:cxn ang="0">
                <a:pos x="connsiteX2" y="connsiteY2"/>
              </a:cxn>
              <a:cxn ang="0">
                <a:pos x="connsiteX3" y="connsiteY3"/>
              </a:cxn>
            </a:cxnLst>
            <a:rect l="l" t="t" r="r" b="b"/>
            <a:pathLst>
              <a:path w="4588328" h="4631022">
                <a:moveTo>
                  <a:pt x="1147082" y="0"/>
                </a:moveTo>
                <a:lnTo>
                  <a:pt x="4588328" y="0"/>
                </a:lnTo>
                <a:lnTo>
                  <a:pt x="3441246" y="4631022"/>
                </a:lnTo>
                <a:lnTo>
                  <a:pt x="0" y="4631022"/>
                </a:lnTo>
                <a:close/>
              </a:path>
            </a:pathLst>
          </a:custGeom>
          <a:solidFill>
            <a:schemeClr val="bg1">
              <a:alpha val="50000"/>
            </a:schemeClr>
          </a:solidFill>
          <a:ln>
            <a:gradFill>
              <a:gsLst>
                <a:gs pos="0">
                  <a:schemeClr val="accent1">
                    <a:lumMod val="60000"/>
                    <a:lumOff val="40000"/>
                    <a:alpha val="50000"/>
                  </a:schemeClr>
                </a:gs>
                <a:gs pos="90000">
                  <a:schemeClr val="accent1">
                    <a:alpha val="0"/>
                  </a:schemeClr>
                </a:gs>
              </a:gsLst>
              <a:lin ang="5400000" scaled="1"/>
            </a:gradFill>
          </a:ln>
          <a:effectLst>
            <a:outerShdw blurRad="254000" dist="50800" dir="5400000" algn="ctr" rotWithShape="0">
              <a:srgbClr val="3D94D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7" name="任意多边形: 形状 56"/>
          <p:cNvSpPr/>
          <p:nvPr/>
        </p:nvSpPr>
        <p:spPr>
          <a:xfrm flipH="1">
            <a:off x="749172" y="1154180"/>
            <a:ext cx="5114830" cy="4631022"/>
          </a:xfrm>
          <a:custGeom>
            <a:avLst/>
            <a:gdLst>
              <a:gd name="connsiteX0" fmla="*/ 4588328 w 4588328"/>
              <a:gd name="connsiteY0" fmla="*/ 0 h 4631022"/>
              <a:gd name="connsiteX1" fmla="*/ 1147082 w 4588328"/>
              <a:gd name="connsiteY1" fmla="*/ 0 h 4631022"/>
              <a:gd name="connsiteX2" fmla="*/ 0 w 4588328"/>
              <a:gd name="connsiteY2" fmla="*/ 4631022 h 4631022"/>
              <a:gd name="connsiteX3" fmla="*/ 3441246 w 4588328"/>
              <a:gd name="connsiteY3" fmla="*/ 4631022 h 4631022"/>
            </a:gdLst>
            <a:ahLst/>
            <a:cxnLst>
              <a:cxn ang="0">
                <a:pos x="connsiteX0" y="connsiteY0"/>
              </a:cxn>
              <a:cxn ang="0">
                <a:pos x="connsiteX1" y="connsiteY1"/>
              </a:cxn>
              <a:cxn ang="0">
                <a:pos x="connsiteX2" y="connsiteY2"/>
              </a:cxn>
              <a:cxn ang="0">
                <a:pos x="connsiteX3" y="connsiteY3"/>
              </a:cxn>
            </a:cxnLst>
            <a:rect l="l" t="t" r="r" b="b"/>
            <a:pathLst>
              <a:path w="4588328" h="4631022">
                <a:moveTo>
                  <a:pt x="4588328" y="0"/>
                </a:moveTo>
                <a:lnTo>
                  <a:pt x="1147082" y="0"/>
                </a:lnTo>
                <a:lnTo>
                  <a:pt x="0" y="4631022"/>
                </a:lnTo>
                <a:lnTo>
                  <a:pt x="3441246" y="4631022"/>
                </a:lnTo>
                <a:close/>
              </a:path>
            </a:pathLst>
          </a:custGeom>
          <a:solidFill>
            <a:schemeClr val="bg1">
              <a:alpha val="50000"/>
            </a:schemeClr>
          </a:solidFill>
          <a:ln>
            <a:gradFill>
              <a:gsLst>
                <a:gs pos="0">
                  <a:schemeClr val="accent1">
                    <a:lumMod val="60000"/>
                    <a:lumOff val="40000"/>
                    <a:alpha val="50000"/>
                  </a:schemeClr>
                </a:gs>
                <a:gs pos="90000">
                  <a:schemeClr val="accent1"/>
                </a:gs>
              </a:gsLst>
              <a:lin ang="5400000" scaled="1"/>
            </a:gradFill>
          </a:ln>
          <a:effectLst>
            <a:outerShdw blurRad="254000" dist="50800" dir="5400000" algn="ctr" rotWithShape="0">
              <a:srgbClr val="3D94D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0" name="图片 9" descr="图片包含 天空&#10;&#10;自动生成的说明"/>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26504" y="3722399"/>
            <a:ext cx="6047335" cy="1191447"/>
          </a:xfrm>
          <a:custGeom>
            <a:avLst/>
            <a:gdLst>
              <a:gd name="connsiteX0" fmla="*/ 490397 w 6047335"/>
              <a:gd name="connsiteY0" fmla="*/ 0 h 1191447"/>
              <a:gd name="connsiteX1" fmla="*/ 6047335 w 6047335"/>
              <a:gd name="connsiteY1" fmla="*/ 0 h 1191447"/>
              <a:gd name="connsiteX2" fmla="*/ 6047335 w 6047335"/>
              <a:gd name="connsiteY2" fmla="*/ 1053504 h 1191447"/>
              <a:gd name="connsiteX3" fmla="*/ 6014564 w 6047335"/>
              <a:gd name="connsiteY3" fmla="*/ 1133384 h 1191447"/>
              <a:gd name="connsiteX4" fmla="*/ 4635554 w 6047335"/>
              <a:gd name="connsiteY4" fmla="*/ 1191447 h 1191447"/>
              <a:gd name="connsiteX5" fmla="*/ 3677504 w 6047335"/>
              <a:gd name="connsiteY5" fmla="*/ 1046288 h 1191447"/>
              <a:gd name="connsiteX6" fmla="*/ 2545265 w 6047335"/>
              <a:gd name="connsiteY6" fmla="*/ 1133384 h 1191447"/>
              <a:gd name="connsiteX7" fmla="*/ 1340445 w 6047335"/>
              <a:gd name="connsiteY7" fmla="*/ 1089836 h 1191447"/>
              <a:gd name="connsiteX8" fmla="*/ 0 w 6047335"/>
              <a:gd name="connsiteY8" fmla="*/ 1110146 h 1191447"/>
              <a:gd name="connsiteX9" fmla="*/ 0 w 6047335"/>
              <a:gd name="connsiteY9" fmla="*/ 247807 h 119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7335" h="1191447">
                <a:moveTo>
                  <a:pt x="490397" y="0"/>
                </a:moveTo>
                <a:lnTo>
                  <a:pt x="6047335" y="0"/>
                </a:lnTo>
                <a:lnTo>
                  <a:pt x="6047335" y="1053504"/>
                </a:lnTo>
                <a:lnTo>
                  <a:pt x="6014564" y="1133384"/>
                </a:lnTo>
                <a:lnTo>
                  <a:pt x="4635554" y="1191447"/>
                </a:lnTo>
                <a:lnTo>
                  <a:pt x="3677504" y="1046288"/>
                </a:lnTo>
                <a:lnTo>
                  <a:pt x="2545265" y="1133384"/>
                </a:lnTo>
                <a:lnTo>
                  <a:pt x="1340445" y="1089836"/>
                </a:lnTo>
                <a:lnTo>
                  <a:pt x="0" y="1110146"/>
                </a:lnTo>
                <a:lnTo>
                  <a:pt x="0" y="247807"/>
                </a:lnTo>
                <a:close/>
              </a:path>
            </a:pathLst>
          </a:custGeom>
        </p:spPr>
      </p:pic>
      <p:pic>
        <p:nvPicPr>
          <p:cNvPr id="11" name="图片 10" descr="图片包含 天空&#10;&#10;自动生成的说明"/>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155083" y="1615524"/>
            <a:ext cx="7581838" cy="2010955"/>
          </a:xfrm>
          <a:custGeom>
            <a:avLst/>
            <a:gdLst>
              <a:gd name="connsiteX0" fmla="*/ 614834 w 7581838"/>
              <a:gd name="connsiteY0" fmla="*/ 0 h 2010955"/>
              <a:gd name="connsiteX1" fmla="*/ 7581838 w 7581838"/>
              <a:gd name="connsiteY1" fmla="*/ 0 h 2010955"/>
              <a:gd name="connsiteX2" fmla="*/ 7581838 w 7581838"/>
              <a:gd name="connsiteY2" fmla="*/ 1778132 h 2010955"/>
              <a:gd name="connsiteX3" fmla="*/ 7540751 w 7581838"/>
              <a:gd name="connsiteY3" fmla="*/ 1912954 h 2010955"/>
              <a:gd name="connsiteX4" fmla="*/ 5811819 w 7581838"/>
              <a:gd name="connsiteY4" fmla="*/ 2010955 h 2010955"/>
              <a:gd name="connsiteX5" fmla="*/ 4610666 w 7581838"/>
              <a:gd name="connsiteY5" fmla="*/ 1765952 h 2010955"/>
              <a:gd name="connsiteX6" fmla="*/ 3191122 w 7581838"/>
              <a:gd name="connsiteY6" fmla="*/ 1912954 h 2010955"/>
              <a:gd name="connsiteX7" fmla="*/ 1680581 w 7581838"/>
              <a:gd name="connsiteY7" fmla="*/ 1839453 h 2010955"/>
              <a:gd name="connsiteX8" fmla="*/ 0 w 7581838"/>
              <a:gd name="connsiteY8" fmla="*/ 1873733 h 2010955"/>
              <a:gd name="connsiteX9" fmla="*/ 0 w 7581838"/>
              <a:gd name="connsiteY9" fmla="*/ 418254 h 201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2010955">
                <a:moveTo>
                  <a:pt x="614834" y="0"/>
                </a:moveTo>
                <a:lnTo>
                  <a:pt x="7581838" y="0"/>
                </a:lnTo>
                <a:lnTo>
                  <a:pt x="7581838" y="1778132"/>
                </a:lnTo>
                <a:lnTo>
                  <a:pt x="7540751" y="1912954"/>
                </a:lnTo>
                <a:lnTo>
                  <a:pt x="5811819" y="2010955"/>
                </a:lnTo>
                <a:lnTo>
                  <a:pt x="4610666" y="1765952"/>
                </a:lnTo>
                <a:lnTo>
                  <a:pt x="3191122" y="1912954"/>
                </a:lnTo>
                <a:lnTo>
                  <a:pt x="1680581" y="1839453"/>
                </a:lnTo>
                <a:lnTo>
                  <a:pt x="0" y="1873733"/>
                </a:lnTo>
                <a:lnTo>
                  <a:pt x="0" y="418254"/>
                </a:lnTo>
                <a:close/>
              </a:path>
            </a:pathLst>
          </a:custGeom>
        </p:spPr>
      </p:pic>
      <p:sp>
        <p:nvSpPr>
          <p:cNvPr id="12" name="任意多边形: 形状 11"/>
          <p:cNvSpPr/>
          <p:nvPr/>
        </p:nvSpPr>
        <p:spPr>
          <a:xfrm>
            <a:off x="6487554" y="1259455"/>
            <a:ext cx="5063695" cy="4631022"/>
          </a:xfrm>
          <a:custGeom>
            <a:avLst/>
            <a:gdLst>
              <a:gd name="connsiteX0" fmla="*/ 1147082 w 4588328"/>
              <a:gd name="connsiteY0" fmla="*/ 0 h 4631022"/>
              <a:gd name="connsiteX1" fmla="*/ 4588328 w 4588328"/>
              <a:gd name="connsiteY1" fmla="*/ 0 h 4631022"/>
              <a:gd name="connsiteX2" fmla="*/ 3441246 w 4588328"/>
              <a:gd name="connsiteY2" fmla="*/ 4631022 h 4631022"/>
              <a:gd name="connsiteX3" fmla="*/ 0 w 4588328"/>
              <a:gd name="connsiteY3" fmla="*/ 4631022 h 4631022"/>
            </a:gdLst>
            <a:ahLst/>
            <a:cxnLst>
              <a:cxn ang="0">
                <a:pos x="connsiteX0" y="connsiteY0"/>
              </a:cxn>
              <a:cxn ang="0">
                <a:pos x="connsiteX1" y="connsiteY1"/>
              </a:cxn>
              <a:cxn ang="0">
                <a:pos x="connsiteX2" y="connsiteY2"/>
              </a:cxn>
              <a:cxn ang="0">
                <a:pos x="connsiteX3" y="connsiteY3"/>
              </a:cxn>
            </a:cxnLst>
            <a:rect l="l" t="t" r="r" b="b"/>
            <a:pathLst>
              <a:path w="4588328" h="4631022">
                <a:moveTo>
                  <a:pt x="1147082" y="0"/>
                </a:moveTo>
                <a:lnTo>
                  <a:pt x="4588328" y="0"/>
                </a:lnTo>
                <a:lnTo>
                  <a:pt x="3441246" y="4631022"/>
                </a:lnTo>
                <a:lnTo>
                  <a:pt x="0" y="4631022"/>
                </a:lnTo>
                <a:close/>
              </a:path>
            </a:pathLst>
          </a:custGeom>
          <a:solidFill>
            <a:schemeClr val="bg1">
              <a:alpha val="50000"/>
            </a:schemeClr>
          </a:solidFill>
          <a:ln>
            <a:gradFill>
              <a:gsLst>
                <a:gs pos="0">
                  <a:schemeClr val="accent1">
                    <a:lumMod val="60000"/>
                    <a:lumOff val="40000"/>
                    <a:alpha val="50000"/>
                  </a:schemeClr>
                </a:gs>
                <a:gs pos="90000">
                  <a:schemeClr val="accent1">
                    <a:alpha val="0"/>
                  </a:schemeClr>
                </a:gs>
              </a:gsLst>
              <a:lin ang="5400000" scaled="1"/>
            </a:gradFill>
          </a:ln>
          <a:effectLst>
            <a:outerShdw blurRad="254000" dist="50800" dir="5400000" algn="ctr" rotWithShape="0">
              <a:srgbClr val="3D94D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任意多边形: 形状 12"/>
          <p:cNvSpPr/>
          <p:nvPr/>
        </p:nvSpPr>
        <p:spPr>
          <a:xfrm flipH="1">
            <a:off x="622507" y="1281180"/>
            <a:ext cx="5063696" cy="4631022"/>
          </a:xfrm>
          <a:custGeom>
            <a:avLst/>
            <a:gdLst>
              <a:gd name="connsiteX0" fmla="*/ 4588328 w 4588328"/>
              <a:gd name="connsiteY0" fmla="*/ 0 h 4631022"/>
              <a:gd name="connsiteX1" fmla="*/ 1147082 w 4588328"/>
              <a:gd name="connsiteY1" fmla="*/ 0 h 4631022"/>
              <a:gd name="connsiteX2" fmla="*/ 0 w 4588328"/>
              <a:gd name="connsiteY2" fmla="*/ 4631022 h 4631022"/>
              <a:gd name="connsiteX3" fmla="*/ 3441246 w 4588328"/>
              <a:gd name="connsiteY3" fmla="*/ 4631022 h 4631022"/>
            </a:gdLst>
            <a:ahLst/>
            <a:cxnLst>
              <a:cxn ang="0">
                <a:pos x="connsiteX0" y="connsiteY0"/>
              </a:cxn>
              <a:cxn ang="0">
                <a:pos x="connsiteX1" y="connsiteY1"/>
              </a:cxn>
              <a:cxn ang="0">
                <a:pos x="connsiteX2" y="connsiteY2"/>
              </a:cxn>
              <a:cxn ang="0">
                <a:pos x="connsiteX3" y="connsiteY3"/>
              </a:cxn>
            </a:cxnLst>
            <a:rect l="l" t="t" r="r" b="b"/>
            <a:pathLst>
              <a:path w="4588328" h="4631022">
                <a:moveTo>
                  <a:pt x="4588328" y="0"/>
                </a:moveTo>
                <a:lnTo>
                  <a:pt x="1147082" y="0"/>
                </a:lnTo>
                <a:lnTo>
                  <a:pt x="0" y="4631022"/>
                </a:lnTo>
                <a:lnTo>
                  <a:pt x="3441246" y="4631022"/>
                </a:lnTo>
                <a:close/>
              </a:path>
            </a:pathLst>
          </a:custGeom>
          <a:solidFill>
            <a:schemeClr val="bg1">
              <a:alpha val="50000"/>
            </a:schemeClr>
          </a:solidFill>
          <a:ln>
            <a:gradFill>
              <a:gsLst>
                <a:gs pos="0">
                  <a:schemeClr val="accent1">
                    <a:lumMod val="60000"/>
                    <a:lumOff val="40000"/>
                    <a:alpha val="50000"/>
                  </a:schemeClr>
                </a:gs>
                <a:gs pos="90000">
                  <a:schemeClr val="accent1">
                    <a:alpha val="0"/>
                  </a:schemeClr>
                </a:gs>
              </a:gsLst>
              <a:lin ang="5400000" scaled="1"/>
            </a:gradFill>
          </a:ln>
          <a:effectLst>
            <a:outerShdw blurRad="254000" dist="50800" dir="5400000" algn="ctr" rotWithShape="0">
              <a:srgbClr val="3D94D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p:cNvSpPr/>
          <p:nvPr/>
        </p:nvSpPr>
        <p:spPr>
          <a:xfrm>
            <a:off x="1649491" y="2748261"/>
            <a:ext cx="546854" cy="2224363"/>
          </a:xfrm>
          <a:custGeom>
            <a:avLst/>
            <a:gdLst>
              <a:gd name="connsiteX0" fmla="*/ 279404 w 558800"/>
              <a:gd name="connsiteY0" fmla="*/ 1122693 h 2245360"/>
              <a:gd name="connsiteX1" fmla="*/ 303386 w 558800"/>
              <a:gd name="connsiteY1" fmla="*/ 1218322 h 2245360"/>
              <a:gd name="connsiteX2" fmla="*/ 558800 w 558800"/>
              <a:gd name="connsiteY2" fmla="*/ 2245360 h 2245360"/>
              <a:gd name="connsiteX3" fmla="*/ 0 w 558800"/>
              <a:gd name="connsiteY3" fmla="*/ 0 h 2245360"/>
              <a:gd name="connsiteX4" fmla="*/ 279404 w 558800"/>
              <a:gd name="connsiteY4" fmla="*/ 1122693 h 2245360"/>
              <a:gd name="connsiteX5" fmla="*/ 279400 w 558800"/>
              <a:gd name="connsiteY5" fmla="*/ 1122680 h 2245360"/>
              <a:gd name="connsiteX6" fmla="*/ 0 w 558800"/>
              <a:gd name="connsiteY6" fmla="*/ 0 h 224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00" h="2245360">
                <a:moveTo>
                  <a:pt x="279404" y="1122693"/>
                </a:moveTo>
                <a:lnTo>
                  <a:pt x="303386" y="1218322"/>
                </a:lnTo>
                <a:cubicBezTo>
                  <a:pt x="360164" y="1444797"/>
                  <a:pt x="425450" y="1706033"/>
                  <a:pt x="558800" y="2245360"/>
                </a:cubicBezTo>
                <a:close/>
                <a:moveTo>
                  <a:pt x="0" y="0"/>
                </a:moveTo>
                <a:lnTo>
                  <a:pt x="279404" y="1122693"/>
                </a:lnTo>
                <a:lnTo>
                  <a:pt x="279400" y="1122680"/>
                </a:lnTo>
                <a:cubicBezTo>
                  <a:pt x="215900" y="869527"/>
                  <a:pt x="152400" y="616374"/>
                  <a:pt x="0"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任意多边形: 形状 20"/>
          <p:cNvSpPr/>
          <p:nvPr/>
        </p:nvSpPr>
        <p:spPr>
          <a:xfrm>
            <a:off x="1591372" y="2696002"/>
            <a:ext cx="93990" cy="93990"/>
          </a:xfrm>
          <a:custGeom>
            <a:avLst/>
            <a:gdLst>
              <a:gd name="connsiteX0" fmla="*/ 46995 w 93990"/>
              <a:gd name="connsiteY0" fmla="*/ 0 h 93990"/>
              <a:gd name="connsiteX1" fmla="*/ 93990 w 93990"/>
              <a:gd name="connsiteY1" fmla="*/ 46995 h 93990"/>
              <a:gd name="connsiteX2" fmla="*/ 46995 w 93990"/>
              <a:gd name="connsiteY2" fmla="*/ 93990 h 93990"/>
              <a:gd name="connsiteX3" fmla="*/ 0 w 93990"/>
              <a:gd name="connsiteY3" fmla="*/ 46995 h 93990"/>
              <a:gd name="connsiteX4" fmla="*/ 46995 w 93990"/>
              <a:gd name="connsiteY4" fmla="*/ 0 h 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90" h="93990">
                <a:moveTo>
                  <a:pt x="46995" y="0"/>
                </a:moveTo>
                <a:cubicBezTo>
                  <a:pt x="72950" y="0"/>
                  <a:pt x="93990" y="21040"/>
                  <a:pt x="93990" y="46995"/>
                </a:cubicBezTo>
                <a:cubicBezTo>
                  <a:pt x="93990" y="72950"/>
                  <a:pt x="72950" y="93990"/>
                  <a:pt x="46995" y="93990"/>
                </a:cubicBezTo>
                <a:cubicBezTo>
                  <a:pt x="21040" y="93990"/>
                  <a:pt x="0" y="72950"/>
                  <a:pt x="0" y="46995"/>
                </a:cubicBezTo>
                <a:cubicBezTo>
                  <a:pt x="0" y="21040"/>
                  <a:pt x="21040" y="0"/>
                  <a:pt x="46995" y="0"/>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任意多边形: 形状 26"/>
          <p:cNvSpPr/>
          <p:nvPr/>
        </p:nvSpPr>
        <p:spPr>
          <a:xfrm>
            <a:off x="1865273" y="3818203"/>
            <a:ext cx="93990" cy="93990"/>
          </a:xfrm>
          <a:custGeom>
            <a:avLst/>
            <a:gdLst>
              <a:gd name="connsiteX0" fmla="*/ 46995 w 93990"/>
              <a:gd name="connsiteY0" fmla="*/ 0 h 93990"/>
              <a:gd name="connsiteX1" fmla="*/ 93990 w 93990"/>
              <a:gd name="connsiteY1" fmla="*/ 46995 h 93990"/>
              <a:gd name="connsiteX2" fmla="*/ 46995 w 93990"/>
              <a:gd name="connsiteY2" fmla="*/ 93990 h 93990"/>
              <a:gd name="connsiteX3" fmla="*/ 0 w 93990"/>
              <a:gd name="connsiteY3" fmla="*/ 46995 h 93990"/>
              <a:gd name="connsiteX4" fmla="*/ 46995 w 93990"/>
              <a:gd name="connsiteY4" fmla="*/ 0 h 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90" h="93990">
                <a:moveTo>
                  <a:pt x="46995" y="0"/>
                </a:moveTo>
                <a:cubicBezTo>
                  <a:pt x="72950" y="0"/>
                  <a:pt x="93990" y="21040"/>
                  <a:pt x="93990" y="46995"/>
                </a:cubicBezTo>
                <a:cubicBezTo>
                  <a:pt x="93990" y="72950"/>
                  <a:pt x="72950" y="93990"/>
                  <a:pt x="46995" y="93990"/>
                </a:cubicBezTo>
                <a:cubicBezTo>
                  <a:pt x="21040" y="93990"/>
                  <a:pt x="0" y="72950"/>
                  <a:pt x="0" y="46995"/>
                </a:cubicBezTo>
                <a:cubicBezTo>
                  <a:pt x="0" y="21040"/>
                  <a:pt x="21040" y="0"/>
                  <a:pt x="46995" y="0"/>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3" name="任意多边形: 形状 32"/>
          <p:cNvSpPr/>
          <p:nvPr/>
        </p:nvSpPr>
        <p:spPr>
          <a:xfrm>
            <a:off x="2139174" y="4940403"/>
            <a:ext cx="93990" cy="93990"/>
          </a:xfrm>
          <a:custGeom>
            <a:avLst/>
            <a:gdLst>
              <a:gd name="connsiteX0" fmla="*/ 46995 w 93990"/>
              <a:gd name="connsiteY0" fmla="*/ 0 h 93990"/>
              <a:gd name="connsiteX1" fmla="*/ 93990 w 93990"/>
              <a:gd name="connsiteY1" fmla="*/ 46995 h 93990"/>
              <a:gd name="connsiteX2" fmla="*/ 46995 w 93990"/>
              <a:gd name="connsiteY2" fmla="*/ 93990 h 93990"/>
              <a:gd name="connsiteX3" fmla="*/ 0 w 93990"/>
              <a:gd name="connsiteY3" fmla="*/ 46995 h 93990"/>
              <a:gd name="connsiteX4" fmla="*/ 46995 w 93990"/>
              <a:gd name="connsiteY4" fmla="*/ 0 h 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90" h="93990">
                <a:moveTo>
                  <a:pt x="46995" y="0"/>
                </a:moveTo>
                <a:cubicBezTo>
                  <a:pt x="72950" y="0"/>
                  <a:pt x="93990" y="21040"/>
                  <a:pt x="93990" y="46995"/>
                </a:cubicBezTo>
                <a:cubicBezTo>
                  <a:pt x="93990" y="72950"/>
                  <a:pt x="72950" y="93990"/>
                  <a:pt x="46995" y="93990"/>
                </a:cubicBezTo>
                <a:cubicBezTo>
                  <a:pt x="21040" y="93990"/>
                  <a:pt x="0" y="72950"/>
                  <a:pt x="0" y="46995"/>
                </a:cubicBezTo>
                <a:cubicBezTo>
                  <a:pt x="0" y="21040"/>
                  <a:pt x="21040" y="0"/>
                  <a:pt x="46995" y="0"/>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6" name="圆: 空心 5"/>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Arial" panose="020B0604020202020204" pitchFamily="34" charset="0"/>
            </a:endParaRPr>
          </a:p>
        </p:txBody>
      </p:sp>
      <p:sp>
        <p:nvSpPr>
          <p:cNvPr id="7" name="文本框 6"/>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
        <p:nvSpPr>
          <p:cNvPr id="52" name="任意多边形: 形状 51"/>
          <p:cNvSpPr/>
          <p:nvPr/>
        </p:nvSpPr>
        <p:spPr>
          <a:xfrm>
            <a:off x="11269071" y="0"/>
            <a:ext cx="922929" cy="909168"/>
          </a:xfrm>
          <a:custGeom>
            <a:avLst/>
            <a:gdLst>
              <a:gd name="connsiteX0" fmla="*/ 0 w 922929"/>
              <a:gd name="connsiteY0" fmla="*/ 0 h 909168"/>
              <a:gd name="connsiteX1" fmla="*/ 922929 w 922929"/>
              <a:gd name="connsiteY1" fmla="*/ 0 h 909168"/>
              <a:gd name="connsiteX2" fmla="*/ 922929 w 922929"/>
              <a:gd name="connsiteY2" fmla="*/ 908473 h 909168"/>
              <a:gd name="connsiteX3" fmla="*/ 909168 w 922929"/>
              <a:gd name="connsiteY3" fmla="*/ 909168 h 909168"/>
              <a:gd name="connsiteX4" fmla="*/ 0 w 922929"/>
              <a:gd name="connsiteY4" fmla="*/ 0 h 90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29" h="909168">
                <a:moveTo>
                  <a:pt x="0" y="0"/>
                </a:moveTo>
                <a:lnTo>
                  <a:pt x="922929" y="0"/>
                </a:lnTo>
                <a:lnTo>
                  <a:pt x="922929" y="908473"/>
                </a:lnTo>
                <a:lnTo>
                  <a:pt x="909168" y="909168"/>
                </a:lnTo>
                <a:cubicBezTo>
                  <a:pt x="407048" y="909168"/>
                  <a:pt x="0" y="50212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ndParaRPr>
          </a:p>
        </p:txBody>
      </p:sp>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2004" y="2033547"/>
            <a:ext cx="4007992" cy="4862386"/>
          </a:xfrm>
          <a:prstGeom prst="rect">
            <a:avLst/>
          </a:prstGeom>
        </p:spPr>
      </p:pic>
      <p:sp>
        <p:nvSpPr>
          <p:cNvPr id="60" name="文本框 59"/>
          <p:cNvSpPr txBox="1"/>
          <p:nvPr/>
        </p:nvSpPr>
        <p:spPr>
          <a:xfrm>
            <a:off x="1372670" y="1430944"/>
            <a:ext cx="2097049" cy="369332"/>
          </a:xfrm>
          <a:prstGeom prst="rect">
            <a:avLst/>
          </a:prstGeom>
          <a:noFill/>
        </p:spPr>
        <p:txBody>
          <a:bodyPr wrap="none">
            <a:noAutofit/>
          </a:bodyPr>
          <a:lstStyle/>
          <a:p>
            <a:pPr marR="0" lvl="0" indent="0" algn="just" fontAlgn="auto">
              <a:lnSpc>
                <a:spcPct val="100000"/>
              </a:lnSpc>
              <a:spcBef>
                <a:spcPts val="0"/>
              </a:spcBef>
              <a:spcAft>
                <a:spcPts val="0"/>
              </a:spcAft>
              <a:buClrTx/>
              <a:buSzTx/>
              <a:buFontTx/>
              <a:buNone/>
              <a:defRPr/>
            </a:pPr>
            <a:r>
              <a:rPr lang="zh-CN" altLang="en-US" sz="1800" dirty="0">
                <a:gradFill>
                  <a:gsLst>
                    <a:gs pos="0">
                      <a:schemeClr val="accent1"/>
                    </a:gs>
                    <a:gs pos="91000">
                      <a:schemeClr val="accent2"/>
                    </a:gs>
                  </a:gsLst>
                  <a:lin ang="5400000" scaled="0"/>
                </a:gradFill>
                <a:latin typeface="+mj-ea"/>
                <a:ea typeface="+mj-ea"/>
              </a:rPr>
              <a:t>输入你的职位岗位</a:t>
            </a:r>
            <a:endParaRPr lang="en-US" altLang="zh-CN" sz="1800" dirty="0">
              <a:gradFill>
                <a:gsLst>
                  <a:gs pos="0">
                    <a:schemeClr val="accent1"/>
                  </a:gs>
                  <a:gs pos="91000">
                    <a:schemeClr val="accent2"/>
                  </a:gs>
                </a:gsLst>
                <a:lin ang="5400000" scaled="0"/>
              </a:gradFill>
              <a:latin typeface="+mj-ea"/>
              <a:ea typeface="+mj-ea"/>
            </a:endParaRPr>
          </a:p>
        </p:txBody>
      </p:sp>
      <p:sp>
        <p:nvSpPr>
          <p:cNvPr id="61" name="文本框 60"/>
          <p:cNvSpPr txBox="1"/>
          <p:nvPr/>
        </p:nvSpPr>
        <p:spPr>
          <a:xfrm>
            <a:off x="1116497" y="1800276"/>
            <a:ext cx="2031325" cy="369332"/>
          </a:xfrm>
          <a:prstGeom prst="rect">
            <a:avLst/>
          </a:prstGeom>
          <a:noFill/>
        </p:spPr>
        <p:txBody>
          <a:bodyPr wrap="none">
            <a:noAutofit/>
          </a:bodyPr>
          <a:lstStyle/>
          <a:p>
            <a:pPr marR="0" lvl="0" indent="0" algn="just" fontAlgn="auto">
              <a:lnSpc>
                <a:spcPct val="100000"/>
              </a:lnSpc>
              <a:spcBef>
                <a:spcPts val="0"/>
              </a:spcBef>
              <a:spcAft>
                <a:spcPts val="0"/>
              </a:spcAft>
              <a:buClrTx/>
              <a:buSzTx/>
              <a:buFontTx/>
              <a:buNone/>
              <a:defRPr/>
            </a:pPr>
            <a:r>
              <a:rPr lang="zh-CN" altLang="en-US" sz="1800" dirty="0">
                <a:gradFill>
                  <a:gsLst>
                    <a:gs pos="0">
                      <a:schemeClr val="accent1"/>
                    </a:gs>
                    <a:gs pos="91000">
                      <a:schemeClr val="accent2"/>
                    </a:gs>
                  </a:gsLst>
                  <a:lin ang="5400000" scaled="0"/>
                </a:gradFill>
                <a:latin typeface="+mj-ea"/>
                <a:ea typeface="+mj-ea"/>
              </a:rPr>
              <a:t>输入你的职位岗位</a:t>
            </a:r>
          </a:p>
        </p:txBody>
      </p:sp>
      <p:sp>
        <p:nvSpPr>
          <p:cNvPr id="63" name="文本框 62"/>
          <p:cNvSpPr txBox="1"/>
          <p:nvPr/>
        </p:nvSpPr>
        <p:spPr>
          <a:xfrm>
            <a:off x="1370791" y="2249480"/>
            <a:ext cx="682879" cy="184666"/>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en-US" altLang="zh-CN" sz="1200" dirty="0">
                <a:solidFill>
                  <a:prstClr val="black"/>
                </a:solidFill>
                <a:latin typeface="+mn-ea"/>
              </a:rPr>
              <a:t>20xx</a:t>
            </a:r>
            <a:r>
              <a:rPr lang="zh-CN" altLang="en-US" sz="1200" dirty="0">
                <a:solidFill>
                  <a:prstClr val="black"/>
                </a:solidFill>
                <a:latin typeface="+mn-ea"/>
              </a:rPr>
              <a:t>，</a:t>
            </a:r>
            <a:r>
              <a:rPr lang="en-US" altLang="zh-CN" sz="1200" dirty="0">
                <a:solidFill>
                  <a:prstClr val="black"/>
                </a:solidFill>
                <a:latin typeface="+mn-ea"/>
              </a:rPr>
              <a:t>xx</a:t>
            </a:r>
          </a:p>
        </p:txBody>
      </p:sp>
      <p:sp>
        <p:nvSpPr>
          <p:cNvPr id="64" name="文本框 63"/>
          <p:cNvSpPr txBox="1"/>
          <p:nvPr/>
        </p:nvSpPr>
        <p:spPr>
          <a:xfrm>
            <a:off x="2140001" y="5350290"/>
            <a:ext cx="682879" cy="184666"/>
          </a:xfrm>
          <a:prstGeom prst="rect">
            <a:avLst/>
          </a:prstGeom>
          <a:noFill/>
        </p:spPr>
        <p:txBody>
          <a:bodyPr wrap="none" lIns="0" tIns="0" rIns="0" bIns="0">
            <a:noAutofit/>
          </a:bodyPr>
          <a:lstStyle/>
          <a:p>
            <a:pPr>
              <a:defRPr/>
            </a:pPr>
            <a:r>
              <a:rPr lang="en-US" altLang="zh-CN" sz="1200" dirty="0">
                <a:solidFill>
                  <a:prstClr val="black"/>
                </a:solidFill>
                <a:latin typeface="+mn-ea"/>
              </a:rPr>
              <a:t>20xx</a:t>
            </a:r>
            <a:r>
              <a:rPr lang="zh-CN" altLang="en-US" sz="1200" dirty="0">
                <a:solidFill>
                  <a:prstClr val="black"/>
                </a:solidFill>
                <a:latin typeface="+mn-ea"/>
              </a:rPr>
              <a:t>，</a:t>
            </a:r>
            <a:r>
              <a:rPr lang="en-US" altLang="zh-CN" sz="1200" dirty="0">
                <a:solidFill>
                  <a:prstClr val="black"/>
                </a:solidFill>
                <a:latin typeface="+mn-ea"/>
              </a:rPr>
              <a:t>xx</a:t>
            </a:r>
          </a:p>
        </p:txBody>
      </p:sp>
      <p:sp>
        <p:nvSpPr>
          <p:cNvPr id="68" name="文本框 67"/>
          <p:cNvSpPr txBox="1"/>
          <p:nvPr/>
        </p:nvSpPr>
        <p:spPr>
          <a:xfrm>
            <a:off x="1783593" y="2635275"/>
            <a:ext cx="1077218" cy="215444"/>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策划杂志内容</a:t>
            </a:r>
          </a:p>
        </p:txBody>
      </p:sp>
      <p:sp>
        <p:nvSpPr>
          <p:cNvPr id="69" name="文本框 68"/>
          <p:cNvSpPr txBox="1"/>
          <p:nvPr/>
        </p:nvSpPr>
        <p:spPr>
          <a:xfrm>
            <a:off x="1821927" y="2906944"/>
            <a:ext cx="2333972" cy="215444"/>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召开编辑会议，分配工作内容</a:t>
            </a:r>
          </a:p>
        </p:txBody>
      </p:sp>
      <p:sp>
        <p:nvSpPr>
          <p:cNvPr id="70" name="文本框 69"/>
          <p:cNvSpPr txBox="1"/>
          <p:nvPr/>
        </p:nvSpPr>
        <p:spPr>
          <a:xfrm>
            <a:off x="2016847" y="3407949"/>
            <a:ext cx="2693045" cy="215444"/>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按时间周期催稿、审稿、修改稿件</a:t>
            </a:r>
          </a:p>
        </p:txBody>
      </p:sp>
      <p:sp>
        <p:nvSpPr>
          <p:cNvPr id="74" name="文本框 73"/>
          <p:cNvSpPr txBox="1"/>
          <p:nvPr/>
        </p:nvSpPr>
        <p:spPr>
          <a:xfrm>
            <a:off x="2098660" y="3644398"/>
            <a:ext cx="2745913" cy="215444"/>
          </a:xfrm>
          <a:prstGeom prst="rect">
            <a:avLst/>
          </a:prstGeom>
          <a:noFill/>
        </p:spPr>
        <p:txBody>
          <a:bodyPr wrap="squar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将完稿交于研究会秘书长审阅</a:t>
            </a:r>
          </a:p>
        </p:txBody>
      </p:sp>
      <p:sp>
        <p:nvSpPr>
          <p:cNvPr id="75" name="文本框 74"/>
          <p:cNvSpPr txBox="1"/>
          <p:nvPr/>
        </p:nvSpPr>
        <p:spPr>
          <a:xfrm>
            <a:off x="2172321" y="3880848"/>
            <a:ext cx="2745913" cy="215444"/>
          </a:xfrm>
          <a:prstGeom prst="rect">
            <a:avLst/>
          </a:prstGeom>
          <a:noFill/>
        </p:spPr>
        <p:txBody>
          <a:bodyPr wrap="squar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与编辑确定版式</a:t>
            </a:r>
          </a:p>
        </p:txBody>
      </p:sp>
      <p:sp>
        <p:nvSpPr>
          <p:cNvPr id="76" name="文本框 75"/>
          <p:cNvSpPr txBox="1"/>
          <p:nvPr/>
        </p:nvSpPr>
        <p:spPr>
          <a:xfrm>
            <a:off x="2248434" y="4411344"/>
            <a:ext cx="1795363" cy="215444"/>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与印刷厂商谈印刷事宜</a:t>
            </a:r>
          </a:p>
        </p:txBody>
      </p:sp>
      <p:sp>
        <p:nvSpPr>
          <p:cNvPr id="79" name="文本框 78"/>
          <p:cNvSpPr txBox="1"/>
          <p:nvPr/>
        </p:nvSpPr>
        <p:spPr>
          <a:xfrm>
            <a:off x="2336935" y="4632853"/>
            <a:ext cx="2745913" cy="215444"/>
          </a:xfrm>
          <a:prstGeom prst="rect">
            <a:avLst/>
          </a:prstGeom>
          <a:noFill/>
        </p:spPr>
        <p:txBody>
          <a:bodyPr wrap="squar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检查样本，督促印刷厂</a:t>
            </a:r>
          </a:p>
        </p:txBody>
      </p:sp>
      <p:sp>
        <p:nvSpPr>
          <p:cNvPr id="80" name="文本框 79"/>
          <p:cNvSpPr txBox="1"/>
          <p:nvPr/>
        </p:nvSpPr>
        <p:spPr>
          <a:xfrm>
            <a:off x="2409546" y="4854361"/>
            <a:ext cx="2745913" cy="215444"/>
          </a:xfrm>
          <a:prstGeom prst="rect">
            <a:avLst/>
          </a:prstGeom>
          <a:noFill/>
        </p:spPr>
        <p:txBody>
          <a:bodyPr wrap="square" lIns="0" tIns="0" rIns="0" bIns="0">
            <a:noAutofit/>
          </a:bodyPr>
          <a:lstStyle/>
          <a:p>
            <a:pPr marR="0" lvl="0" indent="0" fontAlgn="auto">
              <a:lnSpc>
                <a:spcPct val="100000"/>
              </a:lnSpc>
              <a:spcBef>
                <a:spcPts val="0"/>
              </a:spcBef>
              <a:spcAft>
                <a:spcPts val="0"/>
              </a:spcAft>
              <a:buClrTx/>
              <a:buSzTx/>
              <a:buFontTx/>
              <a:buNone/>
              <a:defRPr/>
            </a:pPr>
            <a:r>
              <a:rPr lang="zh-CN" altLang="en-US" sz="1400" dirty="0">
                <a:solidFill>
                  <a:prstClr val="black"/>
                </a:solidFill>
                <a:latin typeface="+mn-ea"/>
              </a:rPr>
              <a:t>按时按量</a:t>
            </a:r>
            <a:r>
              <a:rPr lang="en-US" altLang="zh-CN" sz="1400" dirty="0">
                <a:solidFill>
                  <a:prstClr val="black"/>
                </a:solidFill>
                <a:latin typeface="+mn-ea"/>
              </a:rPr>
              <a:t>,</a:t>
            </a:r>
            <a:r>
              <a:rPr lang="zh-CN" altLang="en-US" sz="1400" dirty="0">
                <a:solidFill>
                  <a:prstClr val="black"/>
                </a:solidFill>
                <a:latin typeface="+mn-ea"/>
              </a:rPr>
              <a:t>完成印刷</a:t>
            </a:r>
          </a:p>
        </p:txBody>
      </p:sp>
      <p:sp>
        <p:nvSpPr>
          <p:cNvPr id="82" name="任意多边形: 形状 81"/>
          <p:cNvSpPr/>
          <p:nvPr/>
        </p:nvSpPr>
        <p:spPr>
          <a:xfrm flipH="1">
            <a:off x="9831420" y="2748261"/>
            <a:ext cx="546854" cy="2224363"/>
          </a:xfrm>
          <a:custGeom>
            <a:avLst/>
            <a:gdLst>
              <a:gd name="connsiteX0" fmla="*/ 279404 w 558800"/>
              <a:gd name="connsiteY0" fmla="*/ 1122693 h 2245360"/>
              <a:gd name="connsiteX1" fmla="*/ 303386 w 558800"/>
              <a:gd name="connsiteY1" fmla="*/ 1218322 h 2245360"/>
              <a:gd name="connsiteX2" fmla="*/ 558800 w 558800"/>
              <a:gd name="connsiteY2" fmla="*/ 2245360 h 2245360"/>
              <a:gd name="connsiteX3" fmla="*/ 0 w 558800"/>
              <a:gd name="connsiteY3" fmla="*/ 0 h 2245360"/>
              <a:gd name="connsiteX4" fmla="*/ 279404 w 558800"/>
              <a:gd name="connsiteY4" fmla="*/ 1122693 h 2245360"/>
              <a:gd name="connsiteX5" fmla="*/ 279400 w 558800"/>
              <a:gd name="connsiteY5" fmla="*/ 1122680 h 2245360"/>
              <a:gd name="connsiteX6" fmla="*/ 0 w 558800"/>
              <a:gd name="connsiteY6" fmla="*/ 0 h 224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00" h="2245360">
                <a:moveTo>
                  <a:pt x="279404" y="1122693"/>
                </a:moveTo>
                <a:lnTo>
                  <a:pt x="303386" y="1218322"/>
                </a:lnTo>
                <a:cubicBezTo>
                  <a:pt x="360164" y="1444797"/>
                  <a:pt x="425450" y="1706033"/>
                  <a:pt x="558800" y="2245360"/>
                </a:cubicBezTo>
                <a:close/>
                <a:moveTo>
                  <a:pt x="0" y="0"/>
                </a:moveTo>
                <a:lnTo>
                  <a:pt x="279404" y="1122693"/>
                </a:lnTo>
                <a:lnTo>
                  <a:pt x="279400" y="1122680"/>
                </a:lnTo>
                <a:cubicBezTo>
                  <a:pt x="215900" y="869527"/>
                  <a:pt x="152400" y="616374"/>
                  <a:pt x="0"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8709991" y="1430944"/>
            <a:ext cx="2098651" cy="369332"/>
          </a:xfrm>
          <a:prstGeom prst="rect">
            <a:avLst/>
          </a:prstGeom>
          <a:noFill/>
        </p:spPr>
        <p:txBody>
          <a:bodyPr wrap="none">
            <a:noAutofit/>
          </a:bodyPr>
          <a:lstStyle/>
          <a:p>
            <a:pPr marR="0" lvl="0" indent="0" algn="r" fontAlgn="auto">
              <a:lnSpc>
                <a:spcPct val="100000"/>
              </a:lnSpc>
              <a:spcBef>
                <a:spcPts val="0"/>
              </a:spcBef>
              <a:spcAft>
                <a:spcPts val="0"/>
              </a:spcAft>
              <a:buClrTx/>
              <a:buSzTx/>
              <a:buFontTx/>
              <a:buNone/>
              <a:defRPr/>
            </a:pPr>
            <a:r>
              <a:rPr lang="zh-CN" altLang="en-US" sz="1800" dirty="0">
                <a:gradFill>
                  <a:gsLst>
                    <a:gs pos="0">
                      <a:schemeClr val="accent1"/>
                    </a:gs>
                    <a:gs pos="91000">
                      <a:schemeClr val="accent2"/>
                    </a:gs>
                  </a:gsLst>
                  <a:lin ang="5400000" scaled="0"/>
                </a:gradFill>
                <a:latin typeface="+mj-ea"/>
                <a:ea typeface="+mj-ea"/>
              </a:rPr>
              <a:t>输入你的职位岗位</a:t>
            </a:r>
          </a:p>
        </p:txBody>
      </p:sp>
      <p:sp>
        <p:nvSpPr>
          <p:cNvPr id="84" name="文本框 83"/>
          <p:cNvSpPr txBox="1"/>
          <p:nvPr/>
        </p:nvSpPr>
        <p:spPr>
          <a:xfrm>
            <a:off x="8643615" y="1800276"/>
            <a:ext cx="2031326" cy="369332"/>
          </a:xfrm>
          <a:prstGeom prst="rect">
            <a:avLst/>
          </a:prstGeom>
          <a:noFill/>
        </p:spPr>
        <p:txBody>
          <a:bodyPr wrap="none">
            <a:noAutofit/>
          </a:bodyPr>
          <a:lstStyle/>
          <a:p>
            <a:pPr marR="0" lvl="0" indent="0" algn="r" fontAlgn="auto">
              <a:lnSpc>
                <a:spcPct val="100000"/>
              </a:lnSpc>
              <a:spcBef>
                <a:spcPts val="0"/>
              </a:spcBef>
              <a:spcAft>
                <a:spcPts val="0"/>
              </a:spcAft>
              <a:buClrTx/>
              <a:buSzTx/>
              <a:buFontTx/>
              <a:buNone/>
              <a:defRPr/>
            </a:pPr>
            <a:r>
              <a:rPr lang="zh-CN" altLang="en-US" sz="1800" dirty="0">
                <a:gradFill>
                  <a:gsLst>
                    <a:gs pos="0">
                      <a:schemeClr val="accent1"/>
                    </a:gs>
                    <a:gs pos="91000">
                      <a:schemeClr val="accent2"/>
                    </a:gs>
                  </a:gsLst>
                  <a:lin ang="5400000" scaled="0"/>
                </a:gradFill>
                <a:latin typeface="+mj-ea"/>
                <a:ea typeface="+mj-ea"/>
              </a:rPr>
              <a:t>输入你的职位岗位</a:t>
            </a:r>
          </a:p>
        </p:txBody>
      </p:sp>
      <p:sp>
        <p:nvSpPr>
          <p:cNvPr id="88" name="文本框 87"/>
          <p:cNvSpPr txBox="1"/>
          <p:nvPr/>
        </p:nvSpPr>
        <p:spPr>
          <a:xfrm>
            <a:off x="10141827" y="2249480"/>
            <a:ext cx="682879" cy="184666"/>
          </a:xfrm>
          <a:prstGeom prst="rect">
            <a:avLst/>
          </a:prstGeom>
          <a:noFill/>
        </p:spPr>
        <p:txBody>
          <a:bodyPr wrap="none" lIns="0" tIns="0" rIns="0" bIns="0">
            <a:noAutofit/>
          </a:bodyPr>
          <a:lstStyle/>
          <a:p>
            <a:pPr marR="0" lvl="0" indent="0" fontAlgn="auto">
              <a:lnSpc>
                <a:spcPct val="100000"/>
              </a:lnSpc>
              <a:spcBef>
                <a:spcPts val="0"/>
              </a:spcBef>
              <a:spcAft>
                <a:spcPts val="0"/>
              </a:spcAft>
              <a:buClrTx/>
              <a:buSzTx/>
              <a:buFontTx/>
              <a:buNone/>
              <a:defRPr/>
            </a:pPr>
            <a:r>
              <a:rPr lang="en-US" altLang="zh-CN" sz="1200" dirty="0">
                <a:solidFill>
                  <a:prstClr val="black"/>
                </a:solidFill>
                <a:latin typeface="+mn-ea"/>
              </a:rPr>
              <a:t>20xx</a:t>
            </a:r>
            <a:r>
              <a:rPr lang="zh-CN" altLang="en-US" sz="1200" dirty="0">
                <a:solidFill>
                  <a:prstClr val="black"/>
                </a:solidFill>
                <a:latin typeface="+mn-ea"/>
              </a:rPr>
              <a:t>，</a:t>
            </a:r>
            <a:r>
              <a:rPr lang="en-US" altLang="zh-CN" sz="1200" dirty="0">
                <a:solidFill>
                  <a:prstClr val="black"/>
                </a:solidFill>
                <a:latin typeface="+mn-ea"/>
              </a:rPr>
              <a:t>xx</a:t>
            </a:r>
          </a:p>
        </p:txBody>
      </p:sp>
      <p:sp>
        <p:nvSpPr>
          <p:cNvPr id="89" name="文本框 88"/>
          <p:cNvSpPr txBox="1"/>
          <p:nvPr/>
        </p:nvSpPr>
        <p:spPr>
          <a:xfrm>
            <a:off x="9211510" y="5350290"/>
            <a:ext cx="682879" cy="184666"/>
          </a:xfrm>
          <a:prstGeom prst="rect">
            <a:avLst/>
          </a:prstGeom>
          <a:noFill/>
        </p:spPr>
        <p:txBody>
          <a:bodyPr wrap="none" lIns="0" tIns="0" rIns="0" bIns="0">
            <a:noAutofit/>
          </a:bodyPr>
          <a:lstStyle/>
          <a:p>
            <a:pPr>
              <a:defRPr/>
            </a:pPr>
            <a:r>
              <a:rPr lang="en-US" altLang="zh-CN" sz="1200" dirty="0">
                <a:solidFill>
                  <a:prstClr val="black"/>
                </a:solidFill>
                <a:latin typeface="+mn-ea"/>
              </a:rPr>
              <a:t>20xx</a:t>
            </a:r>
            <a:r>
              <a:rPr lang="zh-CN" altLang="en-US" sz="1200" dirty="0">
                <a:solidFill>
                  <a:prstClr val="black"/>
                </a:solidFill>
                <a:latin typeface="+mn-ea"/>
              </a:rPr>
              <a:t>，</a:t>
            </a:r>
            <a:r>
              <a:rPr lang="en-US" altLang="zh-CN" sz="1200" dirty="0">
                <a:solidFill>
                  <a:prstClr val="black"/>
                </a:solidFill>
                <a:latin typeface="+mn-ea"/>
              </a:rPr>
              <a:t>xx</a:t>
            </a:r>
          </a:p>
        </p:txBody>
      </p:sp>
      <p:sp>
        <p:nvSpPr>
          <p:cNvPr id="90" name="任意多边形: 形状 89"/>
          <p:cNvSpPr/>
          <p:nvPr/>
        </p:nvSpPr>
        <p:spPr>
          <a:xfrm>
            <a:off x="10315050" y="2696002"/>
            <a:ext cx="93990" cy="93990"/>
          </a:xfrm>
          <a:custGeom>
            <a:avLst/>
            <a:gdLst>
              <a:gd name="connsiteX0" fmla="*/ 46995 w 93990"/>
              <a:gd name="connsiteY0" fmla="*/ 0 h 93990"/>
              <a:gd name="connsiteX1" fmla="*/ 93990 w 93990"/>
              <a:gd name="connsiteY1" fmla="*/ 46995 h 93990"/>
              <a:gd name="connsiteX2" fmla="*/ 46995 w 93990"/>
              <a:gd name="connsiteY2" fmla="*/ 93990 h 93990"/>
              <a:gd name="connsiteX3" fmla="*/ 0 w 93990"/>
              <a:gd name="connsiteY3" fmla="*/ 46995 h 93990"/>
              <a:gd name="connsiteX4" fmla="*/ 46995 w 93990"/>
              <a:gd name="connsiteY4" fmla="*/ 0 h 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90" h="93990">
                <a:moveTo>
                  <a:pt x="46995" y="0"/>
                </a:moveTo>
                <a:cubicBezTo>
                  <a:pt x="72950" y="0"/>
                  <a:pt x="93990" y="21040"/>
                  <a:pt x="93990" y="46995"/>
                </a:cubicBezTo>
                <a:cubicBezTo>
                  <a:pt x="93990" y="72950"/>
                  <a:pt x="72950" y="93990"/>
                  <a:pt x="46995" y="93990"/>
                </a:cubicBezTo>
                <a:cubicBezTo>
                  <a:pt x="21040" y="93990"/>
                  <a:pt x="0" y="72950"/>
                  <a:pt x="0" y="46995"/>
                </a:cubicBezTo>
                <a:cubicBezTo>
                  <a:pt x="0" y="21040"/>
                  <a:pt x="21040" y="0"/>
                  <a:pt x="46995" y="0"/>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1" name="任意多边形: 形状 90"/>
          <p:cNvSpPr/>
          <p:nvPr/>
        </p:nvSpPr>
        <p:spPr>
          <a:xfrm>
            <a:off x="9788068" y="4940403"/>
            <a:ext cx="93990" cy="93990"/>
          </a:xfrm>
          <a:custGeom>
            <a:avLst/>
            <a:gdLst>
              <a:gd name="connsiteX0" fmla="*/ 46995 w 93990"/>
              <a:gd name="connsiteY0" fmla="*/ 0 h 93990"/>
              <a:gd name="connsiteX1" fmla="*/ 93990 w 93990"/>
              <a:gd name="connsiteY1" fmla="*/ 46995 h 93990"/>
              <a:gd name="connsiteX2" fmla="*/ 46995 w 93990"/>
              <a:gd name="connsiteY2" fmla="*/ 93990 h 93990"/>
              <a:gd name="connsiteX3" fmla="*/ 0 w 93990"/>
              <a:gd name="connsiteY3" fmla="*/ 46995 h 93990"/>
              <a:gd name="connsiteX4" fmla="*/ 46995 w 93990"/>
              <a:gd name="connsiteY4" fmla="*/ 0 h 9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90" h="93990">
                <a:moveTo>
                  <a:pt x="46995" y="0"/>
                </a:moveTo>
                <a:cubicBezTo>
                  <a:pt x="72950" y="0"/>
                  <a:pt x="93990" y="21040"/>
                  <a:pt x="93990" y="46995"/>
                </a:cubicBezTo>
                <a:cubicBezTo>
                  <a:pt x="93990" y="72950"/>
                  <a:pt x="72950" y="93990"/>
                  <a:pt x="46995" y="93990"/>
                </a:cubicBezTo>
                <a:cubicBezTo>
                  <a:pt x="21040" y="93990"/>
                  <a:pt x="0" y="72950"/>
                  <a:pt x="0" y="46995"/>
                </a:cubicBezTo>
                <a:cubicBezTo>
                  <a:pt x="0" y="21040"/>
                  <a:pt x="21040" y="0"/>
                  <a:pt x="46995" y="0"/>
                </a:cubicBez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8245651" y="2566957"/>
            <a:ext cx="1974900"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教学学生影评、续写故事</a:t>
            </a:r>
          </a:p>
        </p:txBody>
      </p:sp>
      <p:sp>
        <p:nvSpPr>
          <p:cNvPr id="94" name="文本框 93"/>
          <p:cNvSpPr txBox="1"/>
          <p:nvPr/>
        </p:nvSpPr>
        <p:spPr>
          <a:xfrm>
            <a:off x="8402210" y="3039856"/>
            <a:ext cx="1615827"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电视节目赏析等题型</a:t>
            </a:r>
          </a:p>
        </p:txBody>
      </p:sp>
      <p:sp>
        <p:nvSpPr>
          <p:cNvPr id="93" name="文本框 92"/>
          <p:cNvSpPr txBox="1"/>
          <p:nvPr/>
        </p:nvSpPr>
        <p:spPr>
          <a:xfrm>
            <a:off x="7425078" y="2801863"/>
            <a:ext cx="2745913"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分镜头脚本、文学剧本、广告策划</a:t>
            </a:r>
          </a:p>
        </p:txBody>
      </p:sp>
      <p:sp>
        <p:nvSpPr>
          <p:cNvPr id="95" name="文本框 94"/>
          <p:cNvSpPr txBox="1"/>
          <p:nvPr/>
        </p:nvSpPr>
        <p:spPr>
          <a:xfrm>
            <a:off x="8804840" y="3254247"/>
            <a:ext cx="1077218" cy="215444"/>
          </a:xfrm>
          <a:prstGeom prst="rect">
            <a:avLst/>
          </a:prstGeom>
          <a:noFill/>
        </p:spPr>
        <p:txBody>
          <a:bodyPr wrap="none" lIns="0" tIns="0" rIns="0" bIns="0">
            <a:noAutofit/>
          </a:bodyPr>
          <a:lstStyle/>
          <a:p>
            <a:pPr algn="r">
              <a:defRPr/>
            </a:pPr>
            <a:r>
              <a:rPr lang="zh-CN" altLang="en-US" sz="1400" dirty="0">
                <a:solidFill>
                  <a:prstClr val="black"/>
                </a:solidFill>
                <a:latin typeface="+mn-ea"/>
              </a:rPr>
              <a:t>教授艺考面试</a:t>
            </a:r>
          </a:p>
        </p:txBody>
      </p:sp>
      <p:sp>
        <p:nvSpPr>
          <p:cNvPr id="96" name="文本框 95"/>
          <p:cNvSpPr txBox="1"/>
          <p:nvPr/>
        </p:nvSpPr>
        <p:spPr>
          <a:xfrm>
            <a:off x="8355284" y="4103597"/>
            <a:ext cx="1615827"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批改并讲解模拟试题</a:t>
            </a:r>
          </a:p>
        </p:txBody>
      </p:sp>
      <p:sp>
        <p:nvSpPr>
          <p:cNvPr id="97" name="文本框 96"/>
          <p:cNvSpPr txBox="1"/>
          <p:nvPr/>
        </p:nvSpPr>
        <p:spPr>
          <a:xfrm>
            <a:off x="8285142" y="4576496"/>
            <a:ext cx="1482778"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随时解答学生各种</a:t>
            </a:r>
          </a:p>
        </p:txBody>
      </p:sp>
      <p:sp>
        <p:nvSpPr>
          <p:cNvPr id="98" name="文本框 97"/>
          <p:cNvSpPr txBox="1"/>
          <p:nvPr/>
        </p:nvSpPr>
        <p:spPr>
          <a:xfrm>
            <a:off x="8788471" y="4338503"/>
            <a:ext cx="1077218" cy="215444"/>
          </a:xfrm>
          <a:prstGeom prst="rect">
            <a:avLst/>
          </a:prstGeom>
          <a:noFill/>
        </p:spPr>
        <p:txBody>
          <a:bodyPr wrap="none" lIns="0" tIns="0" rIns="0" bIns="0">
            <a:noAutofit/>
          </a:bodyPr>
          <a:lstStyle/>
          <a:p>
            <a:pPr marR="0" lvl="0" indent="0" algn="r" fontAlgn="auto">
              <a:lnSpc>
                <a:spcPct val="100000"/>
              </a:lnSpc>
              <a:spcBef>
                <a:spcPts val="0"/>
              </a:spcBef>
              <a:spcAft>
                <a:spcPts val="0"/>
              </a:spcAft>
              <a:buClrTx/>
              <a:buSzTx/>
              <a:buFontTx/>
              <a:buNone/>
              <a:defRPr/>
            </a:pPr>
            <a:r>
              <a:rPr lang="zh-CN" altLang="en-US" sz="1400" dirty="0">
                <a:solidFill>
                  <a:prstClr val="black"/>
                </a:solidFill>
                <a:latin typeface="+mn-ea"/>
              </a:rPr>
              <a:t>与各题型作业</a:t>
            </a:r>
          </a:p>
        </p:txBody>
      </p:sp>
      <p:sp>
        <p:nvSpPr>
          <p:cNvPr id="99" name="文本框 98"/>
          <p:cNvSpPr txBox="1"/>
          <p:nvPr/>
        </p:nvSpPr>
        <p:spPr>
          <a:xfrm>
            <a:off x="7876707" y="4790887"/>
            <a:ext cx="1795363" cy="215444"/>
          </a:xfrm>
          <a:prstGeom prst="rect">
            <a:avLst/>
          </a:prstGeom>
          <a:noFill/>
        </p:spPr>
        <p:txBody>
          <a:bodyPr wrap="none" lIns="0" tIns="0" rIns="0" bIns="0">
            <a:noAutofit/>
          </a:bodyPr>
          <a:lstStyle/>
          <a:p>
            <a:pPr algn="r">
              <a:defRPr/>
            </a:pPr>
            <a:r>
              <a:rPr lang="zh-CN" altLang="en-US" sz="1400" dirty="0">
                <a:solidFill>
                  <a:prstClr val="black"/>
                </a:solidFill>
                <a:latin typeface="+mn-ea"/>
              </a:rPr>
              <a:t>关于广电编艺考的问题</a:t>
            </a:r>
          </a:p>
        </p:txBody>
      </p:sp>
      <p:grpSp>
        <p:nvGrpSpPr>
          <p:cNvPr id="102" name="组合 101"/>
          <p:cNvGrpSpPr/>
          <p:nvPr/>
        </p:nvGrpSpPr>
        <p:grpSpPr>
          <a:xfrm>
            <a:off x="-1" y="5925185"/>
            <a:ext cx="12197705" cy="942975"/>
            <a:chOff x="0" y="5589554"/>
            <a:chExt cx="11520488" cy="890621"/>
          </a:xfrm>
          <a:gradFill>
            <a:gsLst>
              <a:gs pos="0">
                <a:schemeClr val="accent1"/>
              </a:gs>
              <a:gs pos="90000">
                <a:schemeClr val="accent2"/>
              </a:gs>
            </a:gsLst>
            <a:lin ang="5400000" scaled="1"/>
          </a:gradFill>
        </p:grpSpPr>
        <p:sp>
          <p:nvSpPr>
            <p:cNvPr id="103" name="任意多边形: 形状 102"/>
            <p:cNvSpPr/>
            <p:nvPr/>
          </p:nvSpPr>
          <p:spPr>
            <a:xfrm>
              <a:off x="0" y="5589554"/>
              <a:ext cx="5317570" cy="890621"/>
            </a:xfrm>
            <a:custGeom>
              <a:avLst/>
              <a:gdLst>
                <a:gd name="connsiteX0" fmla="*/ 0 w 5317570"/>
                <a:gd name="connsiteY0" fmla="*/ 0 h 890621"/>
                <a:gd name="connsiteX1" fmla="*/ 140392 w 5317570"/>
                <a:gd name="connsiteY1" fmla="*/ 8487 h 890621"/>
                <a:gd name="connsiteX2" fmla="*/ 4903804 w 5317570"/>
                <a:gd name="connsiteY2" fmla="*/ 795513 h 890621"/>
                <a:gd name="connsiteX3" fmla="*/ 5317570 w 5317570"/>
                <a:gd name="connsiteY3" fmla="*/ 890621 h 890621"/>
                <a:gd name="connsiteX4" fmla="*/ 4526941 w 5317570"/>
                <a:gd name="connsiteY4" fmla="*/ 890621 h 890621"/>
                <a:gd name="connsiteX5" fmla="*/ 4296205 w 5317570"/>
                <a:gd name="connsiteY5" fmla="*/ 864541 h 890621"/>
                <a:gd name="connsiteX6" fmla="*/ 104587 w 5317570"/>
                <a:gd name="connsiteY6" fmla="*/ 680865 h 890621"/>
                <a:gd name="connsiteX7" fmla="*/ 0 w 5317570"/>
                <a:gd name="connsiteY7" fmla="*/ 691965 h 8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570" h="890621">
                  <a:moveTo>
                    <a:pt x="0" y="0"/>
                  </a:moveTo>
                  <a:lnTo>
                    <a:pt x="140392" y="8487"/>
                  </a:lnTo>
                  <a:cubicBezTo>
                    <a:pt x="1694439" y="112102"/>
                    <a:pt x="2858300" y="328846"/>
                    <a:pt x="4903804" y="795513"/>
                  </a:cubicBezTo>
                  <a:lnTo>
                    <a:pt x="5317570" y="890621"/>
                  </a:lnTo>
                  <a:lnTo>
                    <a:pt x="4526941" y="890621"/>
                  </a:lnTo>
                  <a:lnTo>
                    <a:pt x="4296205" y="864541"/>
                  </a:lnTo>
                  <a:cubicBezTo>
                    <a:pt x="2880152" y="703169"/>
                    <a:pt x="1480181" y="553855"/>
                    <a:pt x="104587" y="680865"/>
                  </a:cubicBezTo>
                  <a:lnTo>
                    <a:pt x="0" y="691965"/>
                  </a:lnTo>
                  <a:close/>
                </a:path>
              </a:pathLst>
            </a:cu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ndParaRPr>
            </a:p>
          </p:txBody>
        </p:sp>
        <p:sp>
          <p:nvSpPr>
            <p:cNvPr id="104" name="任意多边形: 形状 103"/>
            <p:cNvSpPr/>
            <p:nvPr/>
          </p:nvSpPr>
          <p:spPr>
            <a:xfrm flipH="1">
              <a:off x="6202918" y="5589554"/>
              <a:ext cx="5317570" cy="890621"/>
            </a:xfrm>
            <a:custGeom>
              <a:avLst/>
              <a:gdLst>
                <a:gd name="connsiteX0" fmla="*/ 0 w 5317570"/>
                <a:gd name="connsiteY0" fmla="*/ 0 h 890621"/>
                <a:gd name="connsiteX1" fmla="*/ 140392 w 5317570"/>
                <a:gd name="connsiteY1" fmla="*/ 8487 h 890621"/>
                <a:gd name="connsiteX2" fmla="*/ 4903804 w 5317570"/>
                <a:gd name="connsiteY2" fmla="*/ 795513 h 890621"/>
                <a:gd name="connsiteX3" fmla="*/ 5317570 w 5317570"/>
                <a:gd name="connsiteY3" fmla="*/ 890621 h 890621"/>
                <a:gd name="connsiteX4" fmla="*/ 4526941 w 5317570"/>
                <a:gd name="connsiteY4" fmla="*/ 890621 h 890621"/>
                <a:gd name="connsiteX5" fmla="*/ 4296205 w 5317570"/>
                <a:gd name="connsiteY5" fmla="*/ 864541 h 890621"/>
                <a:gd name="connsiteX6" fmla="*/ 104587 w 5317570"/>
                <a:gd name="connsiteY6" fmla="*/ 680865 h 890621"/>
                <a:gd name="connsiteX7" fmla="*/ 0 w 5317570"/>
                <a:gd name="connsiteY7" fmla="*/ 691965 h 8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570" h="890621">
                  <a:moveTo>
                    <a:pt x="0" y="0"/>
                  </a:moveTo>
                  <a:lnTo>
                    <a:pt x="140392" y="8487"/>
                  </a:lnTo>
                  <a:cubicBezTo>
                    <a:pt x="1694439" y="112102"/>
                    <a:pt x="2858300" y="328846"/>
                    <a:pt x="4903804" y="795513"/>
                  </a:cubicBezTo>
                  <a:lnTo>
                    <a:pt x="5317570" y="890621"/>
                  </a:lnTo>
                  <a:lnTo>
                    <a:pt x="4526941" y="890621"/>
                  </a:lnTo>
                  <a:lnTo>
                    <a:pt x="4296205" y="864541"/>
                  </a:lnTo>
                  <a:cubicBezTo>
                    <a:pt x="2880152" y="703169"/>
                    <a:pt x="1480181" y="553855"/>
                    <a:pt x="104587" y="680865"/>
                  </a:cubicBezTo>
                  <a:lnTo>
                    <a:pt x="0" y="691965"/>
                  </a:lnTo>
                  <a:close/>
                </a:path>
              </a:pathLst>
            </a:cu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p:cNvSpPr/>
          <p:nvPr/>
        </p:nvSpPr>
        <p:spPr>
          <a:xfrm>
            <a:off x="1287371" y="2052270"/>
            <a:ext cx="2781932" cy="3471853"/>
          </a:xfrm>
          <a:prstGeom prst="roundRect">
            <a:avLst>
              <a:gd name="adj" fmla="val 0"/>
            </a:avLst>
          </a:prstGeom>
          <a:gradFill flip="none" rotWithShape="1">
            <a:gsLst>
              <a:gs pos="0">
                <a:schemeClr val="accent1">
                  <a:lumMod val="60000"/>
                  <a:lumOff val="40000"/>
                </a:schemeClr>
              </a:gs>
              <a:gs pos="100000">
                <a:schemeClr val="accent1"/>
              </a:gs>
            </a:gsLst>
            <a:lin ang="5400000" scaled="1"/>
            <a:tileRect/>
          </a:gradFill>
          <a:ln>
            <a:noFill/>
          </a:ln>
          <a:effectLst>
            <a:outerShdw blurRad="381000" dist="381000" dir="5400000" sx="90000" sy="90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1430711" y="2374485"/>
            <a:ext cx="1466576" cy="261610"/>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672247" y="2092379"/>
            <a:ext cx="615553" cy="2964914"/>
          </a:xfrm>
          <a:prstGeom prst="rect">
            <a:avLst/>
          </a:prstGeom>
          <a:noFill/>
        </p:spPr>
        <p:txBody>
          <a:bodyPr vert="eaVert"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mn-ea"/>
                <a:cs typeface="OPPOSans M" panose="00020600040101010101" pitchFamily="18" charset="-122"/>
              </a:rPr>
              <a:t>输入你的文字</a:t>
            </a:r>
          </a:p>
        </p:txBody>
      </p:sp>
      <p:sp>
        <p:nvSpPr>
          <p:cNvPr id="14" name="矩形: 圆角 13"/>
          <p:cNvSpPr/>
          <p:nvPr/>
        </p:nvSpPr>
        <p:spPr>
          <a:xfrm>
            <a:off x="4997911" y="2052270"/>
            <a:ext cx="2781932" cy="3471853"/>
          </a:xfrm>
          <a:prstGeom prst="roundRect">
            <a:avLst>
              <a:gd name="adj" fmla="val 0"/>
            </a:avLst>
          </a:prstGeom>
          <a:gradFill flip="none" rotWithShape="1">
            <a:gsLst>
              <a:gs pos="0">
                <a:schemeClr val="accent1">
                  <a:lumMod val="60000"/>
                  <a:lumOff val="40000"/>
                </a:schemeClr>
              </a:gs>
              <a:gs pos="100000">
                <a:schemeClr val="accent1"/>
              </a:gs>
            </a:gsLst>
            <a:lin ang="5400000" scaled="1"/>
            <a:tileRect/>
          </a:gradFill>
          <a:ln>
            <a:noFill/>
          </a:ln>
          <a:effectLst>
            <a:outerShdw blurRad="381000" dist="381000" dir="5400000" sx="90000" sy="90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5" name="矩形 14"/>
          <p:cNvSpPr/>
          <p:nvPr/>
        </p:nvSpPr>
        <p:spPr>
          <a:xfrm>
            <a:off x="5132800" y="3695564"/>
            <a:ext cx="2516312" cy="308995"/>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4360721" y="2052270"/>
            <a:ext cx="615553" cy="1552185"/>
          </a:xfrm>
          <a:prstGeom prst="rect">
            <a:avLst/>
          </a:prstGeom>
          <a:noFill/>
        </p:spPr>
        <p:txBody>
          <a:bodyPr vert="eaVert"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mn-ea"/>
                <a:cs typeface="OPPOSans M" panose="00020600040101010101" pitchFamily="18" charset="-122"/>
              </a:rPr>
              <a:t>输入文字</a:t>
            </a:r>
          </a:p>
        </p:txBody>
      </p:sp>
      <p:sp>
        <p:nvSpPr>
          <p:cNvPr id="12" name="矩形: 圆角 11"/>
          <p:cNvSpPr/>
          <p:nvPr/>
        </p:nvSpPr>
        <p:spPr>
          <a:xfrm>
            <a:off x="8766245" y="2052270"/>
            <a:ext cx="2781932" cy="3471853"/>
          </a:xfrm>
          <a:prstGeom prst="roundRect">
            <a:avLst>
              <a:gd name="adj" fmla="val 0"/>
            </a:avLst>
          </a:prstGeom>
          <a:gradFill flip="none" rotWithShape="1">
            <a:gsLst>
              <a:gs pos="0">
                <a:schemeClr val="accent1">
                  <a:lumMod val="60000"/>
                  <a:lumOff val="40000"/>
                </a:schemeClr>
              </a:gs>
              <a:gs pos="100000">
                <a:schemeClr val="accent1"/>
              </a:gs>
            </a:gsLst>
            <a:lin ang="5400000" scaled="1"/>
            <a:tileRect/>
          </a:gradFill>
          <a:ln>
            <a:noFill/>
          </a:ln>
          <a:effectLst>
            <a:outerShdw blurRad="381000" dist="381000" dir="5400000" sx="90000" sy="90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153544" y="2092379"/>
            <a:ext cx="615553" cy="2911334"/>
          </a:xfrm>
          <a:prstGeom prst="rect">
            <a:avLst/>
          </a:prstGeom>
          <a:noFill/>
        </p:spPr>
        <p:txBody>
          <a:bodyPr vert="eaVert"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mn-ea"/>
                <a:cs typeface="OPPOSans M" panose="00020600040101010101" pitchFamily="18" charset="-122"/>
              </a:rPr>
              <a:t>输入文字</a:t>
            </a:r>
          </a:p>
        </p:txBody>
      </p:sp>
      <p:sp>
        <p:nvSpPr>
          <p:cNvPr id="9" name="等腰三角形 8"/>
          <p:cNvSpPr/>
          <p:nvPr/>
        </p:nvSpPr>
        <p:spPr>
          <a:xfrm rot="5400000" flipH="1">
            <a:off x="878583" y="4672547"/>
            <a:ext cx="195804" cy="27554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等腰三角形 9"/>
          <p:cNvSpPr/>
          <p:nvPr/>
        </p:nvSpPr>
        <p:spPr>
          <a:xfrm rot="5400000" flipH="1">
            <a:off x="4553300" y="3576040"/>
            <a:ext cx="218715" cy="27554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等腰三角形 10"/>
          <p:cNvSpPr/>
          <p:nvPr/>
        </p:nvSpPr>
        <p:spPr>
          <a:xfrm rot="5400000" flipH="1">
            <a:off x="8351962" y="3588714"/>
            <a:ext cx="218715" cy="27554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1384279" y="4620884"/>
            <a:ext cx="2571346"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19" name="文本框 18"/>
          <p:cNvSpPr txBox="1"/>
          <p:nvPr/>
        </p:nvSpPr>
        <p:spPr>
          <a:xfrm>
            <a:off x="1385601" y="3433136"/>
            <a:ext cx="2000291"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0" name="文本框 19"/>
          <p:cNvSpPr txBox="1"/>
          <p:nvPr/>
        </p:nvSpPr>
        <p:spPr>
          <a:xfrm>
            <a:off x="1397059" y="2245388"/>
            <a:ext cx="2000291"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1" name="文本框 20"/>
          <p:cNvSpPr txBox="1"/>
          <p:nvPr/>
        </p:nvSpPr>
        <p:spPr>
          <a:xfrm>
            <a:off x="5102947" y="2246716"/>
            <a:ext cx="1803655"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2" name="文本框 21"/>
          <p:cNvSpPr txBox="1"/>
          <p:nvPr/>
        </p:nvSpPr>
        <p:spPr>
          <a:xfrm>
            <a:off x="5195753" y="4323297"/>
            <a:ext cx="1800493"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3" name="文本框 22"/>
          <p:cNvSpPr txBox="1"/>
          <p:nvPr/>
        </p:nvSpPr>
        <p:spPr>
          <a:xfrm>
            <a:off x="5132579" y="3285007"/>
            <a:ext cx="2504937"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5" name="文本框 24"/>
          <p:cNvSpPr txBox="1"/>
          <p:nvPr/>
        </p:nvSpPr>
        <p:spPr>
          <a:xfrm>
            <a:off x="8844713" y="2245388"/>
            <a:ext cx="2424357"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6" name="文本框 25"/>
          <p:cNvSpPr txBox="1"/>
          <p:nvPr/>
        </p:nvSpPr>
        <p:spPr>
          <a:xfrm>
            <a:off x="8858798" y="3426678"/>
            <a:ext cx="2504937"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sp>
        <p:nvSpPr>
          <p:cNvPr id="27" name="文本框 26"/>
          <p:cNvSpPr txBox="1"/>
          <p:nvPr/>
        </p:nvSpPr>
        <p:spPr>
          <a:xfrm>
            <a:off x="8889840" y="4607968"/>
            <a:ext cx="2415301" cy="853567"/>
          </a:xfrm>
          <a:prstGeom prst="rect">
            <a:avLst/>
          </a:prstGeom>
          <a:noFill/>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mn-ea"/>
                <a:cs typeface="+mn-cs"/>
              </a:rPr>
              <a:t>输入你的文字</a:t>
            </a:r>
            <a:endParaRPr kumimoji="0" lang="en-US" altLang="zh-CN" sz="2000" b="0" i="0" u="none" strike="noStrike" kern="1200" cap="none" spc="0" normalizeH="0" baseline="0" noProof="0" dirty="0">
              <a:ln>
                <a:noFill/>
              </a:ln>
              <a:solidFill>
                <a:prstClr val="white"/>
              </a:solidFill>
              <a:effectLst/>
              <a:uLnTx/>
              <a:uFillTx/>
              <a:latin typeface="+mn-ea"/>
              <a:cs typeface="+mn-cs"/>
            </a:endParaRPr>
          </a:p>
        </p:txBody>
      </p:sp>
      <p:cxnSp>
        <p:nvCxnSpPr>
          <p:cNvPr id="28" name="直接连接符 27"/>
          <p:cNvCxnSpPr/>
          <p:nvPr/>
        </p:nvCxnSpPr>
        <p:spPr>
          <a:xfrm>
            <a:off x="1287150" y="5524123"/>
            <a:ext cx="2781933"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766024" y="5533602"/>
            <a:ext cx="2781933"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976053" y="5524123"/>
            <a:ext cx="2781933"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34" name="文本框 33"/>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
        <p:nvSpPr>
          <p:cNvPr id="41" name="任意多边形: 形状 40"/>
          <p:cNvSpPr/>
          <p:nvPr/>
        </p:nvSpPr>
        <p:spPr>
          <a:xfrm>
            <a:off x="11269071" y="0"/>
            <a:ext cx="922929" cy="909168"/>
          </a:xfrm>
          <a:custGeom>
            <a:avLst/>
            <a:gdLst>
              <a:gd name="connsiteX0" fmla="*/ 0 w 922929"/>
              <a:gd name="connsiteY0" fmla="*/ 0 h 909168"/>
              <a:gd name="connsiteX1" fmla="*/ 922929 w 922929"/>
              <a:gd name="connsiteY1" fmla="*/ 0 h 909168"/>
              <a:gd name="connsiteX2" fmla="*/ 922929 w 922929"/>
              <a:gd name="connsiteY2" fmla="*/ 908473 h 909168"/>
              <a:gd name="connsiteX3" fmla="*/ 909168 w 922929"/>
              <a:gd name="connsiteY3" fmla="*/ 909168 h 909168"/>
              <a:gd name="connsiteX4" fmla="*/ 0 w 922929"/>
              <a:gd name="connsiteY4" fmla="*/ 0 h 90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29" h="909168">
                <a:moveTo>
                  <a:pt x="0" y="0"/>
                </a:moveTo>
                <a:lnTo>
                  <a:pt x="922929" y="0"/>
                </a:lnTo>
                <a:lnTo>
                  <a:pt x="922929" y="908473"/>
                </a:lnTo>
                <a:lnTo>
                  <a:pt x="909168" y="909168"/>
                </a:lnTo>
                <a:cubicBezTo>
                  <a:pt x="407048" y="909168"/>
                  <a:pt x="0" y="50212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grpSp>
        <p:nvGrpSpPr>
          <p:cNvPr id="36" name="组合 35"/>
          <p:cNvGrpSpPr/>
          <p:nvPr/>
        </p:nvGrpSpPr>
        <p:grpSpPr>
          <a:xfrm>
            <a:off x="0" y="5425907"/>
            <a:ext cx="12192000" cy="1432094"/>
            <a:chOff x="0" y="5126958"/>
            <a:chExt cx="11520488" cy="1353217"/>
          </a:xfrm>
        </p:grpSpPr>
        <p:sp>
          <p:nvSpPr>
            <p:cNvPr id="37" name="任意多边形: 形状 36"/>
            <p:cNvSpPr/>
            <p:nvPr/>
          </p:nvSpPr>
          <p:spPr>
            <a:xfrm flipH="1">
              <a:off x="0" y="5332698"/>
              <a:ext cx="11520488" cy="1147477"/>
            </a:xfrm>
            <a:custGeom>
              <a:avLst/>
              <a:gdLst>
                <a:gd name="connsiteX0" fmla="*/ 0 w 11520488"/>
                <a:gd name="connsiteY0" fmla="*/ 0 h 1147477"/>
                <a:gd name="connsiteX1" fmla="*/ 0 w 11520488"/>
                <a:gd name="connsiteY1" fmla="*/ 1147477 h 1147477"/>
                <a:gd name="connsiteX2" fmla="*/ 11520488 w 11520488"/>
                <a:gd name="connsiteY2" fmla="*/ 1147477 h 1147477"/>
                <a:gd name="connsiteX3" fmla="*/ 11520488 w 11520488"/>
                <a:gd name="connsiteY3" fmla="*/ 507561 h 1147477"/>
                <a:gd name="connsiteX4" fmla="*/ 11417712 w 11520488"/>
                <a:gd name="connsiteY4" fmla="*/ 547232 h 1147477"/>
                <a:gd name="connsiteX5" fmla="*/ 5427235 w 11520488"/>
                <a:gd name="connsiteY5" fmla="*/ 959393 h 1147477"/>
                <a:gd name="connsiteX6" fmla="*/ 246938 w 11520488"/>
                <a:gd name="connsiteY6" fmla="*/ 90137 h 11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147477">
                  <a:moveTo>
                    <a:pt x="0" y="0"/>
                  </a:moveTo>
                  <a:lnTo>
                    <a:pt x="0" y="1147477"/>
                  </a:lnTo>
                  <a:lnTo>
                    <a:pt x="11520488" y="1147477"/>
                  </a:lnTo>
                  <a:lnTo>
                    <a:pt x="11520488" y="507561"/>
                  </a:lnTo>
                  <a:lnTo>
                    <a:pt x="11417712" y="547232"/>
                  </a:lnTo>
                  <a:cubicBezTo>
                    <a:pt x="10244382" y="942040"/>
                    <a:pt x="7992934" y="1119350"/>
                    <a:pt x="5427235" y="959393"/>
                  </a:cubicBezTo>
                  <a:cubicBezTo>
                    <a:pt x="3328026" y="828519"/>
                    <a:pt x="1465598" y="499749"/>
                    <a:pt x="246938" y="9013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38" name="任意多边形: 形状 37"/>
            <p:cNvSpPr/>
            <p:nvPr/>
          </p:nvSpPr>
          <p:spPr>
            <a:xfrm>
              <a:off x="0" y="5126958"/>
              <a:ext cx="11520488" cy="1277017"/>
            </a:xfrm>
            <a:custGeom>
              <a:avLst/>
              <a:gdLst>
                <a:gd name="connsiteX0" fmla="*/ 0 w 11520488"/>
                <a:gd name="connsiteY0" fmla="*/ 0 h 1277017"/>
                <a:gd name="connsiteX1" fmla="*/ 246938 w 11520488"/>
                <a:gd name="connsiteY1" fmla="*/ 90137 h 1277017"/>
                <a:gd name="connsiteX2" fmla="*/ 5427235 w 11520488"/>
                <a:gd name="connsiteY2" fmla="*/ 959393 h 1277017"/>
                <a:gd name="connsiteX3" fmla="*/ 11417712 w 11520488"/>
                <a:gd name="connsiteY3" fmla="*/ 547232 h 1277017"/>
                <a:gd name="connsiteX4" fmla="*/ 11520488 w 11520488"/>
                <a:gd name="connsiteY4" fmla="*/ 507561 h 1277017"/>
                <a:gd name="connsiteX5" fmla="*/ 11520488 w 11520488"/>
                <a:gd name="connsiteY5" fmla="*/ 1277017 h 1277017"/>
                <a:gd name="connsiteX6" fmla="*/ 0 w 11520488"/>
                <a:gd name="connsiteY6" fmla="*/ 1277017 h 12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7701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77017"/>
                  </a:lnTo>
                  <a:lnTo>
                    <a:pt x="0" y="1277017"/>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39" name="任意多边形: 形状 38"/>
            <p:cNvSpPr/>
            <p:nvPr/>
          </p:nvSpPr>
          <p:spPr>
            <a:xfrm>
              <a:off x="0" y="5264118"/>
              <a:ext cx="11520488" cy="1216057"/>
            </a:xfrm>
            <a:custGeom>
              <a:avLst/>
              <a:gdLst>
                <a:gd name="connsiteX0" fmla="*/ 0 w 11520488"/>
                <a:gd name="connsiteY0" fmla="*/ 0 h 1216057"/>
                <a:gd name="connsiteX1" fmla="*/ 246938 w 11520488"/>
                <a:gd name="connsiteY1" fmla="*/ 90137 h 1216057"/>
                <a:gd name="connsiteX2" fmla="*/ 5427235 w 11520488"/>
                <a:gd name="connsiteY2" fmla="*/ 959393 h 1216057"/>
                <a:gd name="connsiteX3" fmla="*/ 11417712 w 11520488"/>
                <a:gd name="connsiteY3" fmla="*/ 547232 h 1216057"/>
                <a:gd name="connsiteX4" fmla="*/ 11520488 w 11520488"/>
                <a:gd name="connsiteY4" fmla="*/ 507561 h 1216057"/>
                <a:gd name="connsiteX5" fmla="*/ 11520488 w 11520488"/>
                <a:gd name="connsiteY5" fmla="*/ 1216057 h 1216057"/>
                <a:gd name="connsiteX6" fmla="*/ 0 w 11520488"/>
                <a:gd name="connsiteY6" fmla="*/ 1216057 h 12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1605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16057"/>
                  </a:lnTo>
                  <a:lnTo>
                    <a:pt x="0" y="1216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426130"/>
            <a:ext cx="12192000" cy="3640007"/>
          </a:xfrm>
          <a:prstGeom prst="rect">
            <a:avLst/>
          </a:prstGeom>
          <a:gradFill>
            <a:gsLst>
              <a:gs pos="0">
                <a:schemeClr val="accent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5" name="图片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9667" y="208137"/>
            <a:ext cx="4761085" cy="6858000"/>
          </a:xfrm>
          <a:prstGeom prst="rect">
            <a:avLst/>
          </a:prstGeom>
        </p:spPr>
      </p:pic>
      <p:sp>
        <p:nvSpPr>
          <p:cNvPr id="6" name="矩形 5"/>
          <p:cNvSpPr/>
          <p:nvPr/>
        </p:nvSpPr>
        <p:spPr>
          <a:xfrm>
            <a:off x="515695" y="4830748"/>
            <a:ext cx="4969192" cy="492443"/>
          </a:xfrm>
          <a:prstGeom prst="rect">
            <a:avLst/>
          </a:prstGeom>
        </p:spPr>
        <p:txBody>
          <a:bodyPr wrap="square" lIns="0" tIns="0" rIns="0" bIns="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761753" y="5299211"/>
            <a:ext cx="2516870" cy="1077218"/>
          </a:xfrm>
          <a:prstGeom prst="rect">
            <a:avLst/>
          </a:prstGeom>
          <a:noFill/>
        </p:spPr>
        <p:txBody>
          <a:bodyPr wrap="square">
            <a:noAutofit/>
          </a:bodyPr>
          <a:lstStyle/>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1600" dirty="0">
              <a:solidFill>
                <a:schemeClr val="bg1"/>
              </a:solidFill>
            </a:endParaRPr>
          </a:p>
        </p:txBody>
      </p:sp>
      <p:sp>
        <p:nvSpPr>
          <p:cNvPr id="9" name="文本框 8"/>
          <p:cNvSpPr txBox="1"/>
          <p:nvPr/>
        </p:nvSpPr>
        <p:spPr>
          <a:xfrm>
            <a:off x="4040564" y="4071025"/>
            <a:ext cx="2213803" cy="707886"/>
          </a:xfrm>
          <a:prstGeom prst="rect">
            <a:avLst/>
          </a:prstGeom>
          <a:noFill/>
        </p:spPr>
        <p:txBody>
          <a:bodyPr wrap="square">
            <a:noAutofit/>
          </a:bodyPr>
          <a:lstStyle/>
          <a:p>
            <a:pPr>
              <a:defRPr/>
            </a:pPr>
            <a:r>
              <a:rPr kumimoji="0" lang="zh-CN" altLang="en-US" sz="2000" b="0" i="0" u="none" strike="noStrike" kern="1200" cap="none" spc="0" normalizeH="0" baseline="0" noProof="0" dirty="0">
                <a:ln>
                  <a:noFill/>
                </a:ln>
                <a:solidFill>
                  <a:schemeClr val="bg1"/>
                </a:solidFill>
                <a:effectLst/>
                <a:uLnTx/>
                <a:uFillTx/>
                <a:latin typeface="+mj-ea"/>
                <a:ea typeface="+mj-ea"/>
                <a:cs typeface="+mn-cs"/>
              </a:rPr>
              <a:t>输入你的文字</a:t>
            </a:r>
            <a:endParaRPr kumimoji="0" lang="en-US" altLang="zh-CN" sz="2000" b="0" i="0" u="none" strike="noStrike" kern="1200" cap="none" spc="0" normalizeH="0" baseline="0" noProof="0" dirty="0">
              <a:ln>
                <a:noFill/>
              </a:ln>
              <a:solidFill>
                <a:schemeClr val="bg1"/>
              </a:solidFill>
              <a:effectLst/>
              <a:uLnTx/>
              <a:uFillTx/>
              <a:latin typeface="+mj-ea"/>
              <a:ea typeface="+mj-ea"/>
              <a:cs typeface="+mn-cs"/>
            </a:endParaRPr>
          </a:p>
          <a:p>
            <a:pPr>
              <a:defRPr/>
            </a:pPr>
            <a:r>
              <a:rPr kumimoji="0" lang="zh-CN" altLang="en-US" sz="2000" b="0" i="0" u="none" strike="noStrike" kern="1200" cap="none" spc="0" normalizeH="0" baseline="0" noProof="0" dirty="0">
                <a:ln>
                  <a:noFill/>
                </a:ln>
                <a:solidFill>
                  <a:schemeClr val="bg1"/>
                </a:solidFill>
                <a:effectLst/>
                <a:uLnTx/>
                <a:uFillTx/>
                <a:latin typeface="+mj-ea"/>
                <a:ea typeface="+mj-ea"/>
                <a:cs typeface="+mn-cs"/>
              </a:rPr>
              <a:t>输入你的文字</a:t>
            </a:r>
          </a:p>
        </p:txBody>
      </p:sp>
      <p:cxnSp>
        <p:nvCxnSpPr>
          <p:cNvPr id="10" name="直接连接符 9"/>
          <p:cNvCxnSpPr/>
          <p:nvPr/>
        </p:nvCxnSpPr>
        <p:spPr>
          <a:xfrm>
            <a:off x="857370" y="2033870"/>
            <a:ext cx="552028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61753" y="4072657"/>
            <a:ext cx="1961339" cy="707886"/>
          </a:xfrm>
          <a:prstGeom prst="rect">
            <a:avLst/>
          </a:prstGeom>
          <a:noFill/>
        </p:spPr>
        <p:txBody>
          <a:bodyPr wrap="square">
            <a:noAutofit/>
          </a:bodyPr>
          <a:lstStyle/>
          <a:p>
            <a:pPr>
              <a:defRPr/>
            </a:pPr>
            <a:r>
              <a:rPr kumimoji="0" lang="zh-CN" altLang="en-US" sz="2000" b="0" i="0" u="none" strike="noStrike" kern="1200" cap="none" spc="0" normalizeH="0" baseline="0" noProof="0" dirty="0">
                <a:ln>
                  <a:noFill/>
                </a:ln>
                <a:solidFill>
                  <a:schemeClr val="bg1"/>
                </a:solidFill>
                <a:effectLst/>
                <a:uLnTx/>
                <a:uFillTx/>
                <a:latin typeface="+mj-ea"/>
                <a:ea typeface="+mj-ea"/>
                <a:cs typeface="+mn-cs"/>
              </a:rPr>
              <a:t>输入你的文字</a:t>
            </a:r>
            <a:endParaRPr kumimoji="0" lang="en-US" altLang="zh-CN" sz="2000" b="0" i="0" u="none" strike="noStrike" kern="1200" cap="none" spc="0" normalizeH="0" baseline="0" noProof="0" dirty="0">
              <a:ln>
                <a:noFill/>
              </a:ln>
              <a:solidFill>
                <a:schemeClr val="bg1"/>
              </a:solidFill>
              <a:effectLst/>
              <a:uLnTx/>
              <a:uFillTx/>
              <a:latin typeface="+mj-ea"/>
              <a:ea typeface="+mj-ea"/>
              <a:cs typeface="+mn-cs"/>
            </a:endParaRPr>
          </a:p>
          <a:p>
            <a:pPr>
              <a:defRPr/>
            </a:pPr>
            <a:r>
              <a:rPr kumimoji="0" lang="zh-CN" altLang="en-US" sz="2000" b="0" i="0" u="none" strike="noStrike" kern="1200" cap="none" spc="0" normalizeH="0" baseline="0" noProof="0" dirty="0">
                <a:ln>
                  <a:noFill/>
                </a:ln>
                <a:solidFill>
                  <a:schemeClr val="bg1"/>
                </a:solidFill>
                <a:effectLst/>
                <a:uLnTx/>
                <a:uFillTx/>
                <a:latin typeface="+mj-ea"/>
                <a:ea typeface="+mj-ea"/>
                <a:cs typeface="+mn-cs"/>
              </a:rPr>
              <a:t>输入你的文字</a:t>
            </a:r>
          </a:p>
        </p:txBody>
      </p:sp>
      <p:sp>
        <p:nvSpPr>
          <p:cNvPr id="12" name="文本框 11"/>
          <p:cNvSpPr txBox="1"/>
          <p:nvPr/>
        </p:nvSpPr>
        <p:spPr>
          <a:xfrm>
            <a:off x="4060764" y="5299211"/>
            <a:ext cx="2413314" cy="1077218"/>
          </a:xfrm>
          <a:prstGeom prst="rect">
            <a:avLst/>
          </a:prstGeom>
          <a:noFill/>
        </p:spPr>
        <p:txBody>
          <a:bodyPr wrap="square">
            <a:noAutofit/>
          </a:bodyPr>
          <a:lstStyle/>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algn="just">
              <a:defRPr/>
            </a:pPr>
            <a:r>
              <a:rPr lang="zh-CN" altLang="en-US" sz="1600" dirty="0">
                <a:solidFill>
                  <a:schemeClr val="bg1"/>
                </a:solidFill>
              </a:rPr>
              <a:t>输入你</a:t>
            </a:r>
            <a:r>
              <a:rPr lang="zh-CN" altLang="en-US" sz="1600">
                <a:solidFill>
                  <a:schemeClr val="bg1"/>
                </a:solidFill>
              </a:rPr>
              <a:t>得文字</a:t>
            </a:r>
            <a:endParaRPr lang="en-US" altLang="zh-CN" sz="1600" dirty="0">
              <a:solidFill>
                <a:schemeClr val="bg1"/>
              </a:solidFill>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1600" dirty="0">
              <a:solidFill>
                <a:schemeClr val="bg1"/>
              </a:solidFill>
            </a:endParaRPr>
          </a:p>
        </p:txBody>
      </p:sp>
      <p:cxnSp>
        <p:nvCxnSpPr>
          <p:cNvPr id="14" name="直接连接符 13"/>
          <p:cNvCxnSpPr/>
          <p:nvPr/>
        </p:nvCxnSpPr>
        <p:spPr>
          <a:xfrm>
            <a:off x="868044" y="4810341"/>
            <a:ext cx="2410579"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54583" y="4812143"/>
            <a:ext cx="2410579"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86364" y="1651015"/>
            <a:ext cx="1569660"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latin typeface="+mn-ea"/>
                <a:cs typeface="+mn-cs"/>
              </a:rPr>
              <a:t>输入你的文字</a:t>
            </a:r>
          </a:p>
        </p:txBody>
      </p:sp>
      <p:sp>
        <p:nvSpPr>
          <p:cNvPr id="19" name="文本框 18"/>
          <p:cNvSpPr txBox="1"/>
          <p:nvPr/>
        </p:nvSpPr>
        <p:spPr>
          <a:xfrm>
            <a:off x="786364" y="2087689"/>
            <a:ext cx="3877985" cy="830997"/>
          </a:xfrm>
          <a:prstGeom prst="rect">
            <a:avLst/>
          </a:prstGeom>
          <a:noFill/>
        </p:spPr>
        <p:txBody>
          <a:bodyPr wrap="none">
            <a:noAutofit/>
          </a:bodyPr>
          <a:lstStyle/>
          <a:p>
            <a:pPr>
              <a:defRPr/>
            </a:pPr>
            <a:r>
              <a:rPr kumimoji="0" lang="zh-CN" altLang="en-US" sz="2400" b="0" i="0" u="none" strike="noStrike" kern="1200" cap="none" spc="0" normalizeH="0" baseline="0" noProof="0" dirty="0">
                <a:ln>
                  <a:noFill/>
                </a:ln>
                <a:solidFill>
                  <a:schemeClr val="accent1"/>
                </a:solidFill>
                <a:effectLst/>
                <a:uLnTx/>
                <a:uFillTx/>
                <a:latin typeface="+mj-ea"/>
                <a:ea typeface="+mj-ea"/>
                <a:cs typeface="+mn-cs"/>
              </a:rPr>
              <a:t>输入你的文字输入你的文字</a:t>
            </a:r>
          </a:p>
          <a:p>
            <a:pPr>
              <a:defRPr/>
            </a:pPr>
            <a:r>
              <a:rPr kumimoji="0" lang="zh-CN" altLang="en-US" sz="2400" b="0" i="0" u="none" strike="noStrike" kern="1200" cap="none" spc="0" normalizeH="0" baseline="0" noProof="0" dirty="0">
                <a:ln>
                  <a:noFill/>
                </a:ln>
                <a:solidFill>
                  <a:schemeClr val="accent1"/>
                </a:solidFill>
                <a:effectLst/>
                <a:uLnTx/>
                <a:uFillTx/>
                <a:latin typeface="+mj-ea"/>
                <a:ea typeface="+mj-ea"/>
                <a:cs typeface="+mn-cs"/>
              </a:rPr>
              <a:t>输入你的文字</a:t>
            </a:r>
          </a:p>
        </p:txBody>
      </p:sp>
      <p:sp>
        <p:nvSpPr>
          <p:cNvPr id="22" name="AutoShape 7"/>
          <p:cNvSpPr>
            <a:spLocks noChangeAspect="1" noChangeArrowheads="1" noTextEdit="1"/>
          </p:cNvSpPr>
          <p:nvPr/>
        </p:nvSpPr>
        <p:spPr bwMode="auto">
          <a:xfrm>
            <a:off x="13974763" y="2579688"/>
            <a:ext cx="1906587"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9" name="图形 28"/>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8821" y="4141195"/>
            <a:ext cx="595749" cy="595749"/>
          </a:xfrm>
          <a:prstGeom prst="rect">
            <a:avLst/>
          </a:prstGeom>
        </p:spPr>
      </p:pic>
      <p:pic>
        <p:nvPicPr>
          <p:cNvPr id="30" name="图形 29"/>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77537" y="4063043"/>
            <a:ext cx="711859" cy="711859"/>
          </a:xfrm>
          <a:prstGeom prst="rect">
            <a:avLst/>
          </a:prstGeom>
        </p:spPr>
      </p:pic>
      <p:sp>
        <p:nvSpPr>
          <p:cNvPr id="32" name="文本框 31"/>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33" name="文本框 32"/>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6200000">
            <a:off x="5408266" y="36165"/>
            <a:ext cx="1375472" cy="12191996"/>
          </a:xfrm>
          <a:prstGeom prst="rect">
            <a:avLst/>
          </a:prstGeom>
          <a:gradFill flip="none" rotWithShape="1">
            <a:gsLst>
              <a:gs pos="0">
                <a:schemeClr val="bg1">
                  <a:lumMod val="92000"/>
                </a:schemeClr>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任意多边形: 形状 4"/>
          <p:cNvSpPr/>
          <p:nvPr/>
        </p:nvSpPr>
        <p:spPr>
          <a:xfrm rot="16200000">
            <a:off x="5446366" y="112365"/>
            <a:ext cx="1299273" cy="12191996"/>
          </a:xfrm>
          <a:custGeom>
            <a:avLst/>
            <a:gdLst>
              <a:gd name="connsiteX0" fmla="*/ 1299273 w 1299273"/>
              <a:gd name="connsiteY0" fmla="*/ 0 h 12191996"/>
              <a:gd name="connsiteX1" fmla="*/ 1299273 w 1299273"/>
              <a:gd name="connsiteY1" fmla="*/ 12191996 h 12191996"/>
              <a:gd name="connsiteX2" fmla="*/ 0 w 1299273"/>
              <a:gd name="connsiteY2" fmla="*/ 12191996 h 12191996"/>
              <a:gd name="connsiteX3" fmla="*/ 0 w 1299273"/>
              <a:gd name="connsiteY3" fmla="*/ 0 h 12191996"/>
            </a:gdLst>
            <a:ahLst/>
            <a:cxnLst>
              <a:cxn ang="0">
                <a:pos x="connsiteX0" y="connsiteY0"/>
              </a:cxn>
              <a:cxn ang="0">
                <a:pos x="connsiteX1" y="connsiteY1"/>
              </a:cxn>
              <a:cxn ang="0">
                <a:pos x="connsiteX2" y="connsiteY2"/>
              </a:cxn>
              <a:cxn ang="0">
                <a:pos x="connsiteX3" y="connsiteY3"/>
              </a:cxn>
            </a:cxnLst>
            <a:rect l="l" t="t" r="r" b="b"/>
            <a:pathLst>
              <a:path w="1299273" h="12191996">
                <a:moveTo>
                  <a:pt x="1299273" y="0"/>
                </a:moveTo>
                <a:lnTo>
                  <a:pt x="1299273" y="12191996"/>
                </a:lnTo>
                <a:lnTo>
                  <a:pt x="0" y="12191996"/>
                </a:lnTo>
                <a:lnTo>
                  <a:pt x="0" y="0"/>
                </a:lnTo>
                <a:close/>
              </a:path>
            </a:pathLst>
          </a:custGeom>
          <a:gradFill flip="none" rotWithShape="1">
            <a:gsLst>
              <a:gs pos="0">
                <a:schemeClr val="bg1">
                  <a:lumMod val="97000"/>
                </a:schemeClr>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0" y="5677036"/>
            <a:ext cx="12192000" cy="1180964"/>
          </a:xfrm>
          <a:prstGeom prst="rect">
            <a:avLst/>
          </a:prstGeom>
          <a:gradFill>
            <a:gsLst>
              <a:gs pos="28000">
                <a:srgbClr val="ECF5FF">
                  <a:alpha val="0"/>
                </a:srgbClr>
              </a:gs>
              <a:gs pos="100000">
                <a:srgbClr val="ECF5FF">
                  <a:lumMod val="98000"/>
                  <a:lumOff val="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2" name="任意多边形: 形状 61"/>
          <p:cNvSpPr/>
          <p:nvPr/>
        </p:nvSpPr>
        <p:spPr>
          <a:xfrm rot="657649">
            <a:off x="8388133" y="-345388"/>
            <a:ext cx="3410482" cy="6571466"/>
          </a:xfrm>
          <a:custGeom>
            <a:avLst/>
            <a:gdLst>
              <a:gd name="connsiteX0" fmla="*/ 0 w 3410482"/>
              <a:gd name="connsiteY0" fmla="*/ 621007 h 6571466"/>
              <a:gd name="connsiteX1" fmla="*/ 3206513 w 3410482"/>
              <a:gd name="connsiteY1" fmla="*/ 0 h 6571466"/>
              <a:gd name="connsiteX2" fmla="*/ 3410482 w 3410482"/>
              <a:gd name="connsiteY2" fmla="*/ 1053173 h 6571466"/>
              <a:gd name="connsiteX3" fmla="*/ 3410482 w 3410482"/>
              <a:gd name="connsiteY3" fmla="*/ 6571466 h 6571466"/>
              <a:gd name="connsiteX4" fmla="*/ 0 w 3410482"/>
              <a:gd name="connsiteY4" fmla="*/ 6571466 h 657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482" h="6571466">
                <a:moveTo>
                  <a:pt x="0" y="621007"/>
                </a:moveTo>
                <a:lnTo>
                  <a:pt x="3206513" y="0"/>
                </a:lnTo>
                <a:lnTo>
                  <a:pt x="3410482" y="1053173"/>
                </a:lnTo>
                <a:lnTo>
                  <a:pt x="3410482" y="6571466"/>
                </a:lnTo>
                <a:lnTo>
                  <a:pt x="0" y="6571466"/>
                </a:lnTo>
                <a:close/>
              </a:path>
            </a:pathLst>
          </a:custGeom>
          <a:gradFill flip="none" rotWithShape="1">
            <a:gsLst>
              <a:gs pos="0">
                <a:schemeClr val="accent1">
                  <a:lumMod val="90000"/>
                  <a:lumOff val="10000"/>
                </a:schemeClr>
              </a:gs>
              <a:gs pos="100000">
                <a:schemeClr val="accent1">
                  <a:lumMod val="50000"/>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4" name="任意多边形: 形状 63"/>
          <p:cNvSpPr/>
          <p:nvPr/>
        </p:nvSpPr>
        <p:spPr>
          <a:xfrm rot="657649">
            <a:off x="8427433" y="-354590"/>
            <a:ext cx="3140073" cy="7580254"/>
          </a:xfrm>
          <a:custGeom>
            <a:avLst/>
            <a:gdLst>
              <a:gd name="connsiteX0" fmla="*/ 0 w 3140073"/>
              <a:gd name="connsiteY0" fmla="*/ 594822 h 7580254"/>
              <a:gd name="connsiteX1" fmla="*/ 3071309 w 3140073"/>
              <a:gd name="connsiteY1" fmla="*/ 0 h 7580254"/>
              <a:gd name="connsiteX2" fmla="*/ 3140072 w 3140073"/>
              <a:gd name="connsiteY2" fmla="*/ 355051 h 7580254"/>
              <a:gd name="connsiteX3" fmla="*/ 3140073 w 3140073"/>
              <a:gd name="connsiteY3" fmla="*/ 6972115 h 7580254"/>
              <a:gd name="connsiteX4" fmla="*/ 1 w 3140073"/>
              <a:gd name="connsiteY4" fmla="*/ 7580254 h 758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073" h="7580254">
                <a:moveTo>
                  <a:pt x="0" y="594822"/>
                </a:moveTo>
                <a:lnTo>
                  <a:pt x="3071309" y="0"/>
                </a:lnTo>
                <a:lnTo>
                  <a:pt x="3140072" y="355051"/>
                </a:lnTo>
                <a:lnTo>
                  <a:pt x="3140073" y="6972115"/>
                </a:lnTo>
                <a:lnTo>
                  <a:pt x="1" y="7580254"/>
                </a:lnTo>
                <a:close/>
              </a:path>
            </a:pathLst>
          </a:custGeom>
          <a:gradFill flip="none" rotWithShape="1">
            <a:gsLst>
              <a:gs pos="13000">
                <a:schemeClr val="accent1"/>
              </a:gs>
              <a:gs pos="92000">
                <a:schemeClr val="accent2">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矩形: 圆顶角 10"/>
          <p:cNvSpPr/>
          <p:nvPr/>
        </p:nvSpPr>
        <p:spPr>
          <a:xfrm rot="16200000">
            <a:off x="551842" y="2013238"/>
            <a:ext cx="1171310" cy="555723"/>
          </a:xfrm>
          <a:prstGeom prst="round2SameRect">
            <a:avLst/>
          </a:prstGeom>
          <a:gradFill flip="none" rotWithShape="1">
            <a:gsLst>
              <a:gs pos="3000">
                <a:schemeClr val="accent1"/>
              </a:gs>
              <a:gs pos="80000">
                <a:schemeClr val="accent2"/>
              </a:gs>
            </a:gsLst>
            <a:lin ang="8100000" scaled="1"/>
            <a:tileRect/>
          </a:gradFill>
          <a:ln>
            <a:noFill/>
          </a:ln>
          <a:effectLst>
            <a:outerShdw blurRad="254000" dist="635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12" name="组合 11"/>
          <p:cNvGrpSpPr/>
          <p:nvPr/>
        </p:nvGrpSpPr>
        <p:grpSpPr>
          <a:xfrm>
            <a:off x="1411278" y="1600462"/>
            <a:ext cx="6475422" cy="1446910"/>
            <a:chOff x="1474778" y="1422662"/>
            <a:chExt cx="6126172" cy="1446910"/>
          </a:xfrm>
        </p:grpSpPr>
        <p:sp>
          <p:nvSpPr>
            <p:cNvPr id="13" name="矩形 12"/>
            <p:cNvSpPr/>
            <p:nvPr/>
          </p:nvSpPr>
          <p:spPr>
            <a:xfrm>
              <a:off x="1550977" y="1494099"/>
              <a:ext cx="6049973" cy="1375473"/>
            </a:xfrm>
            <a:prstGeom prst="rect">
              <a:avLst/>
            </a:prstGeom>
            <a:solidFill>
              <a:schemeClr val="bg1"/>
            </a:solidFill>
            <a:ln w="6350">
              <a:solidFill>
                <a:schemeClr val="bg1">
                  <a:lumMod val="95000"/>
                </a:schemeClr>
              </a:solidFill>
            </a:ln>
            <a:effectLst>
              <a:outerShdw blurRad="698500" dist="254000" dir="5400000" sx="88000" sy="88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1474778" y="1422662"/>
              <a:ext cx="6049973" cy="1375473"/>
            </a:xfrm>
            <a:prstGeom prst="rect">
              <a:avLst/>
            </a:prstGeom>
            <a:solidFill>
              <a:schemeClr val="bg1"/>
            </a:solidFill>
            <a:ln w="6350">
              <a:solidFill>
                <a:schemeClr val="accent1">
                  <a:lumMod val="20000"/>
                  <a:lumOff val="80000"/>
                </a:schemeClr>
              </a:solidFill>
            </a:ln>
            <a:effectLst>
              <a:outerShdw blurRad="317500" dist="254000" dir="5400000" sx="88000" sy="88000" algn="t"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文本框 14"/>
          <p:cNvSpPr txBox="1"/>
          <p:nvPr/>
        </p:nvSpPr>
        <p:spPr>
          <a:xfrm>
            <a:off x="896779" y="1887021"/>
            <a:ext cx="492443" cy="83099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文</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字</a:t>
            </a:r>
          </a:p>
        </p:txBody>
      </p:sp>
      <p:sp>
        <p:nvSpPr>
          <p:cNvPr id="16" name="文本框 15"/>
          <p:cNvSpPr txBox="1"/>
          <p:nvPr/>
        </p:nvSpPr>
        <p:spPr>
          <a:xfrm>
            <a:off x="1760418" y="1775800"/>
            <a:ext cx="1762021" cy="1031564"/>
          </a:xfrm>
          <a:prstGeom prst="rect">
            <a:avLst/>
          </a:prstGeom>
          <a:noFill/>
        </p:spPr>
        <p:txBody>
          <a:bodyPr wrap="none" rtlCol="0">
            <a:noAutofit/>
          </a:bodyPr>
          <a:lstStyle/>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p:txBody>
      </p:sp>
      <p:grpSp>
        <p:nvGrpSpPr>
          <p:cNvPr id="17" name="组合 16"/>
          <p:cNvGrpSpPr/>
          <p:nvPr/>
        </p:nvGrpSpPr>
        <p:grpSpPr>
          <a:xfrm>
            <a:off x="1768344" y="2382650"/>
            <a:ext cx="325758" cy="325758"/>
            <a:chOff x="-1546860" y="3535680"/>
            <a:chExt cx="1905000" cy="1905000"/>
          </a:xfrm>
        </p:grpSpPr>
        <p:sp>
          <p:nvSpPr>
            <p:cNvPr id="18" name="椭圆 17"/>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0" name="文本框 19"/>
          <p:cNvSpPr txBox="1"/>
          <p:nvPr/>
        </p:nvSpPr>
        <p:spPr>
          <a:xfrm>
            <a:off x="4630618" y="1775800"/>
            <a:ext cx="1762021" cy="1031564"/>
          </a:xfrm>
          <a:prstGeom prst="rect">
            <a:avLst/>
          </a:prstGeom>
          <a:noFill/>
        </p:spPr>
        <p:txBody>
          <a:bodyPr wrap="none" rtlCol="0">
            <a:noAutofit/>
          </a:bodyPr>
          <a:lstStyle/>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p:txBody>
      </p:sp>
      <p:sp>
        <p:nvSpPr>
          <p:cNvPr id="21" name="矩形: 圆顶角 20"/>
          <p:cNvSpPr/>
          <p:nvPr/>
        </p:nvSpPr>
        <p:spPr>
          <a:xfrm rot="16200000">
            <a:off x="551842" y="3616613"/>
            <a:ext cx="1171310" cy="555723"/>
          </a:xfrm>
          <a:prstGeom prst="round2SameRect">
            <a:avLst/>
          </a:prstGeom>
          <a:gradFill flip="none" rotWithShape="1">
            <a:gsLst>
              <a:gs pos="3000">
                <a:schemeClr val="accent1"/>
              </a:gs>
              <a:gs pos="80000">
                <a:schemeClr val="accent2"/>
              </a:gs>
            </a:gsLst>
            <a:lin ang="8100000" scaled="1"/>
            <a:tileRect/>
          </a:gradFill>
          <a:ln>
            <a:noFill/>
          </a:ln>
          <a:effectLst>
            <a:outerShdw blurRad="254000" dist="635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2" name="组合 21"/>
          <p:cNvGrpSpPr/>
          <p:nvPr/>
        </p:nvGrpSpPr>
        <p:grpSpPr>
          <a:xfrm>
            <a:off x="1411277" y="3203837"/>
            <a:ext cx="6475423" cy="1446910"/>
            <a:chOff x="1474777" y="1422662"/>
            <a:chExt cx="6126173" cy="1446910"/>
          </a:xfrm>
        </p:grpSpPr>
        <p:sp>
          <p:nvSpPr>
            <p:cNvPr id="23" name="矩形 22"/>
            <p:cNvSpPr/>
            <p:nvPr/>
          </p:nvSpPr>
          <p:spPr>
            <a:xfrm>
              <a:off x="1550977" y="1494099"/>
              <a:ext cx="6049973" cy="1375473"/>
            </a:xfrm>
            <a:prstGeom prst="rect">
              <a:avLst/>
            </a:prstGeom>
            <a:solidFill>
              <a:schemeClr val="bg1"/>
            </a:solidFill>
            <a:ln w="6350">
              <a:solidFill>
                <a:schemeClr val="bg1">
                  <a:lumMod val="95000"/>
                </a:schemeClr>
              </a:solidFill>
            </a:ln>
            <a:effectLst>
              <a:outerShdw blurRad="698500" dist="254000" dir="5400000" sx="88000" sy="88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1474777" y="1422662"/>
              <a:ext cx="6049973" cy="1375473"/>
            </a:xfrm>
            <a:prstGeom prst="rect">
              <a:avLst/>
            </a:prstGeom>
            <a:solidFill>
              <a:schemeClr val="bg1"/>
            </a:solidFill>
            <a:ln w="6350">
              <a:solidFill>
                <a:schemeClr val="accent1">
                  <a:lumMod val="20000"/>
                  <a:lumOff val="80000"/>
                </a:schemeClr>
              </a:solidFill>
            </a:ln>
            <a:effectLst>
              <a:outerShdw blurRad="317500" dist="254000" dir="5400000" sx="88000" sy="88000" algn="t"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5" name="文本框 24"/>
          <p:cNvSpPr txBox="1"/>
          <p:nvPr/>
        </p:nvSpPr>
        <p:spPr>
          <a:xfrm>
            <a:off x="896778" y="3490396"/>
            <a:ext cx="492443" cy="83099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文</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字</a:t>
            </a:r>
          </a:p>
        </p:txBody>
      </p:sp>
      <p:sp>
        <p:nvSpPr>
          <p:cNvPr id="26" name="文本框 25"/>
          <p:cNvSpPr txBox="1"/>
          <p:nvPr/>
        </p:nvSpPr>
        <p:spPr>
          <a:xfrm>
            <a:off x="1760418" y="3379175"/>
            <a:ext cx="1762021" cy="1031564"/>
          </a:xfrm>
          <a:prstGeom prst="rect">
            <a:avLst/>
          </a:prstGeom>
          <a:noFill/>
        </p:spPr>
        <p:txBody>
          <a:bodyPr wrap="none" rtlCol="0">
            <a:noAutofit/>
          </a:bodyPr>
          <a:lstStyle/>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p:cNvSpPr txBox="1"/>
          <p:nvPr/>
        </p:nvSpPr>
        <p:spPr>
          <a:xfrm>
            <a:off x="4630618" y="3379175"/>
            <a:ext cx="1762021" cy="1031564"/>
          </a:xfrm>
          <a:prstGeom prst="rect">
            <a:avLst/>
          </a:prstGeom>
          <a:noFill/>
        </p:spPr>
        <p:txBody>
          <a:bodyPr wrap="none" rtlCol="0">
            <a:noAutofit/>
          </a:bodyPr>
          <a:lstStyle/>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p:txBody>
      </p:sp>
      <p:sp>
        <p:nvSpPr>
          <p:cNvPr id="28" name="矩形: 圆顶角 27"/>
          <p:cNvSpPr/>
          <p:nvPr/>
        </p:nvSpPr>
        <p:spPr>
          <a:xfrm rot="16200000">
            <a:off x="551842" y="5219988"/>
            <a:ext cx="1171310" cy="555723"/>
          </a:xfrm>
          <a:prstGeom prst="round2SameRect">
            <a:avLst/>
          </a:prstGeom>
          <a:gradFill flip="none" rotWithShape="1">
            <a:gsLst>
              <a:gs pos="3000">
                <a:schemeClr val="accent1"/>
              </a:gs>
              <a:gs pos="80000">
                <a:schemeClr val="accent2"/>
              </a:gs>
            </a:gsLst>
            <a:lin ang="8100000" scaled="1"/>
            <a:tileRect/>
          </a:gradFill>
          <a:ln>
            <a:noFill/>
          </a:ln>
          <a:effectLst>
            <a:outerShdw blurRad="254000" dist="635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9" name="组合 28"/>
          <p:cNvGrpSpPr/>
          <p:nvPr/>
        </p:nvGrpSpPr>
        <p:grpSpPr>
          <a:xfrm>
            <a:off x="1411277" y="4807212"/>
            <a:ext cx="6475423" cy="1446910"/>
            <a:chOff x="1474777" y="1422662"/>
            <a:chExt cx="6126173" cy="1446910"/>
          </a:xfrm>
        </p:grpSpPr>
        <p:sp>
          <p:nvSpPr>
            <p:cNvPr id="30" name="矩形 29"/>
            <p:cNvSpPr/>
            <p:nvPr/>
          </p:nvSpPr>
          <p:spPr>
            <a:xfrm>
              <a:off x="1550977" y="1494099"/>
              <a:ext cx="6049973" cy="1375473"/>
            </a:xfrm>
            <a:prstGeom prst="rect">
              <a:avLst/>
            </a:prstGeom>
            <a:solidFill>
              <a:schemeClr val="bg1"/>
            </a:solidFill>
            <a:ln w="6350">
              <a:solidFill>
                <a:schemeClr val="bg1">
                  <a:lumMod val="95000"/>
                </a:schemeClr>
              </a:solidFill>
            </a:ln>
            <a:effectLst>
              <a:outerShdw blurRad="698500" dist="254000" dir="5400000" sx="88000" sy="88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1474777" y="1422662"/>
              <a:ext cx="6049973" cy="1375473"/>
            </a:xfrm>
            <a:prstGeom prst="rect">
              <a:avLst/>
            </a:prstGeom>
            <a:solidFill>
              <a:schemeClr val="bg1"/>
            </a:solidFill>
            <a:ln w="6350">
              <a:solidFill>
                <a:schemeClr val="accent1">
                  <a:lumMod val="20000"/>
                  <a:lumOff val="80000"/>
                </a:schemeClr>
              </a:solidFill>
            </a:ln>
            <a:effectLst>
              <a:outerShdw blurRad="317500" dist="254000" dir="5400000" sx="88000" sy="88000" algn="t"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2" name="文本框 31"/>
          <p:cNvSpPr txBox="1"/>
          <p:nvPr/>
        </p:nvSpPr>
        <p:spPr>
          <a:xfrm>
            <a:off x="896778" y="5093771"/>
            <a:ext cx="492443" cy="83099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文</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字</a:t>
            </a:r>
          </a:p>
        </p:txBody>
      </p:sp>
      <p:sp>
        <p:nvSpPr>
          <p:cNvPr id="33" name="文本框 32"/>
          <p:cNvSpPr txBox="1"/>
          <p:nvPr/>
        </p:nvSpPr>
        <p:spPr>
          <a:xfrm>
            <a:off x="1760418" y="4982550"/>
            <a:ext cx="1762021" cy="1031564"/>
          </a:xfrm>
          <a:prstGeom prst="rect">
            <a:avLst/>
          </a:prstGeom>
          <a:noFill/>
        </p:spPr>
        <p:txBody>
          <a:bodyPr wrap="none" rtlCol="0">
            <a:noAutofit/>
          </a:bodyPr>
          <a:lstStyle/>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a:p>
            <a:pPr marL="342900" marR="0" lvl="0" indent="-252095"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rPr>
              <a:t>输入文字</a:t>
            </a:r>
            <a:endParaRPr kumimoji="0" lang="en-US" altLang="zh-CN" sz="2400" b="0" i="0" u="none" strike="noStrike" kern="1200" cap="none" spc="0" normalizeH="0" baseline="0" noProof="0" dirty="0">
              <a:ln>
                <a:noFill/>
              </a:ln>
              <a:solidFill>
                <a:srgbClr val="363636"/>
              </a:solidFill>
              <a:effectLst/>
              <a:uLnTx/>
              <a:uFillTx/>
              <a:latin typeface="微软雅黑" panose="020B0503020204020204" pitchFamily="34" charset="-122"/>
              <a:ea typeface="微软雅黑" panose="020B0503020204020204" pitchFamily="34" charset="-122"/>
              <a:cs typeface="+mn-cs"/>
            </a:endParaRPr>
          </a:p>
        </p:txBody>
      </p:sp>
      <p:grpSp>
        <p:nvGrpSpPr>
          <p:cNvPr id="108" name="组合 107"/>
          <p:cNvGrpSpPr/>
          <p:nvPr/>
        </p:nvGrpSpPr>
        <p:grpSpPr>
          <a:xfrm>
            <a:off x="1768344" y="1871662"/>
            <a:ext cx="325758" cy="325758"/>
            <a:chOff x="-1546860" y="3535680"/>
            <a:chExt cx="1905000" cy="1905000"/>
          </a:xfrm>
        </p:grpSpPr>
        <p:sp>
          <p:nvSpPr>
            <p:cNvPr id="109" name="椭圆 108"/>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0"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1" name="组合 110"/>
          <p:cNvGrpSpPr/>
          <p:nvPr/>
        </p:nvGrpSpPr>
        <p:grpSpPr>
          <a:xfrm>
            <a:off x="4632194" y="1871662"/>
            <a:ext cx="325758" cy="325758"/>
            <a:chOff x="-1546860" y="3535680"/>
            <a:chExt cx="1905000" cy="1905000"/>
          </a:xfrm>
        </p:grpSpPr>
        <p:sp>
          <p:nvSpPr>
            <p:cNvPr id="112" name="椭圆 111"/>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3"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4" name="组合 113"/>
          <p:cNvGrpSpPr/>
          <p:nvPr/>
        </p:nvGrpSpPr>
        <p:grpSpPr>
          <a:xfrm>
            <a:off x="4632194" y="2382650"/>
            <a:ext cx="325758" cy="325758"/>
            <a:chOff x="-1546860" y="3535680"/>
            <a:chExt cx="1905000" cy="1905000"/>
          </a:xfrm>
        </p:grpSpPr>
        <p:sp>
          <p:nvSpPr>
            <p:cNvPr id="115" name="椭圆 114"/>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6"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7" name="组合 116"/>
          <p:cNvGrpSpPr/>
          <p:nvPr/>
        </p:nvGrpSpPr>
        <p:grpSpPr>
          <a:xfrm>
            <a:off x="4632194" y="3475037"/>
            <a:ext cx="325758" cy="325758"/>
            <a:chOff x="-1546860" y="3535680"/>
            <a:chExt cx="1905000" cy="1905000"/>
          </a:xfrm>
        </p:grpSpPr>
        <p:sp>
          <p:nvSpPr>
            <p:cNvPr id="118" name="椭圆 117"/>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9"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0" name="组合 119"/>
          <p:cNvGrpSpPr/>
          <p:nvPr/>
        </p:nvGrpSpPr>
        <p:grpSpPr>
          <a:xfrm>
            <a:off x="4632194" y="3986025"/>
            <a:ext cx="325758" cy="325758"/>
            <a:chOff x="-1546860" y="3535680"/>
            <a:chExt cx="1905000" cy="1905000"/>
          </a:xfrm>
        </p:grpSpPr>
        <p:sp>
          <p:nvSpPr>
            <p:cNvPr id="121" name="椭圆 120"/>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2"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3" name="组合 122"/>
          <p:cNvGrpSpPr/>
          <p:nvPr/>
        </p:nvGrpSpPr>
        <p:grpSpPr>
          <a:xfrm>
            <a:off x="1768344" y="3986025"/>
            <a:ext cx="325758" cy="325758"/>
            <a:chOff x="-1546860" y="3535680"/>
            <a:chExt cx="1905000" cy="1905000"/>
          </a:xfrm>
        </p:grpSpPr>
        <p:sp>
          <p:nvSpPr>
            <p:cNvPr id="124" name="椭圆 123"/>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5"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26" name="组合 125"/>
          <p:cNvGrpSpPr/>
          <p:nvPr/>
        </p:nvGrpSpPr>
        <p:grpSpPr>
          <a:xfrm>
            <a:off x="1768344" y="3475037"/>
            <a:ext cx="325758" cy="325758"/>
            <a:chOff x="-1546860" y="3535680"/>
            <a:chExt cx="1905000" cy="1905000"/>
          </a:xfrm>
        </p:grpSpPr>
        <p:sp>
          <p:nvSpPr>
            <p:cNvPr id="127" name="椭圆 126"/>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8"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5" name="组合 134"/>
          <p:cNvGrpSpPr/>
          <p:nvPr/>
        </p:nvGrpSpPr>
        <p:grpSpPr>
          <a:xfrm>
            <a:off x="1768344" y="5589400"/>
            <a:ext cx="325758" cy="325758"/>
            <a:chOff x="-1546860" y="3535680"/>
            <a:chExt cx="1905000" cy="1905000"/>
          </a:xfrm>
        </p:grpSpPr>
        <p:sp>
          <p:nvSpPr>
            <p:cNvPr id="136" name="椭圆 135"/>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7"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8" name="组合 137"/>
          <p:cNvGrpSpPr/>
          <p:nvPr/>
        </p:nvGrpSpPr>
        <p:grpSpPr>
          <a:xfrm>
            <a:off x="1768344" y="5078412"/>
            <a:ext cx="325758" cy="325758"/>
            <a:chOff x="-1546860" y="3535680"/>
            <a:chExt cx="1905000" cy="1905000"/>
          </a:xfrm>
        </p:grpSpPr>
        <p:sp>
          <p:nvSpPr>
            <p:cNvPr id="139" name="椭圆 138"/>
            <p:cNvSpPr/>
            <p:nvPr/>
          </p:nvSpPr>
          <p:spPr>
            <a:xfrm>
              <a:off x="-1546860" y="3535680"/>
              <a:ext cx="1905000" cy="1905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0" name="图形 36"/>
            <p:cNvSpPr/>
            <p:nvPr/>
          </p:nvSpPr>
          <p:spPr>
            <a:xfrm>
              <a:off x="-1414838" y="3667702"/>
              <a:ext cx="1640961" cy="1640961"/>
            </a:xfrm>
            <a:custGeom>
              <a:avLst/>
              <a:gdLst>
                <a:gd name="connsiteX0" fmla="*/ 820481 w 1640961"/>
                <a:gd name="connsiteY0" fmla="*/ 0 h 1640961"/>
                <a:gd name="connsiteX1" fmla="*/ 0 w 1640961"/>
                <a:gd name="connsiteY1" fmla="*/ 820481 h 1640961"/>
                <a:gd name="connsiteX2" fmla="*/ 820481 w 1640961"/>
                <a:gd name="connsiteY2" fmla="*/ 1640961 h 1640961"/>
                <a:gd name="connsiteX3" fmla="*/ 1640961 w 1640961"/>
                <a:gd name="connsiteY3" fmla="*/ 820481 h 1640961"/>
                <a:gd name="connsiteX4" fmla="*/ 820481 w 1640961"/>
                <a:gd name="connsiteY4" fmla="*/ 0 h 1640961"/>
                <a:gd name="connsiteX5" fmla="*/ 1316767 w 1640961"/>
                <a:gd name="connsiteY5" fmla="*/ 625545 h 1640961"/>
                <a:gd name="connsiteX6" fmla="*/ 766226 w 1640961"/>
                <a:gd name="connsiteY6" fmla="*/ 1176086 h 1640961"/>
                <a:gd name="connsiteX7" fmla="*/ 714066 w 1640961"/>
                <a:gd name="connsiteY7" fmla="*/ 1197788 h 1640961"/>
                <a:gd name="connsiteX8" fmla="*/ 661905 w 1640961"/>
                <a:gd name="connsiteY8" fmla="*/ 1176086 h 1640961"/>
                <a:gd name="connsiteX9" fmla="*/ 391775 w 1640961"/>
                <a:gd name="connsiteY9" fmla="*/ 906146 h 1640961"/>
                <a:gd name="connsiteX10" fmla="*/ 391775 w 1640961"/>
                <a:gd name="connsiteY10" fmla="*/ 801825 h 1640961"/>
                <a:gd name="connsiteX11" fmla="*/ 496096 w 1640961"/>
                <a:gd name="connsiteY11" fmla="*/ 801825 h 1640961"/>
                <a:gd name="connsiteX12" fmla="*/ 713875 w 1640961"/>
                <a:gd name="connsiteY12" fmla="*/ 1019604 h 1640961"/>
                <a:gd name="connsiteX13" fmla="*/ 1212065 w 1640961"/>
                <a:gd name="connsiteY13" fmla="*/ 521415 h 1640961"/>
                <a:gd name="connsiteX14" fmla="*/ 1316386 w 1640961"/>
                <a:gd name="connsiteY14" fmla="*/ 521415 h 1640961"/>
                <a:gd name="connsiteX15" fmla="*/ 1316767 w 1640961"/>
                <a:gd name="connsiteY15" fmla="*/ 625545 h 16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961" h="1640961">
                  <a:moveTo>
                    <a:pt x="820481" y="0"/>
                  </a:moveTo>
                  <a:cubicBezTo>
                    <a:pt x="367408" y="0"/>
                    <a:pt x="0" y="367217"/>
                    <a:pt x="0" y="820481"/>
                  </a:cubicBezTo>
                  <a:cubicBezTo>
                    <a:pt x="0" y="1273744"/>
                    <a:pt x="367217" y="1640961"/>
                    <a:pt x="820481" y="1640961"/>
                  </a:cubicBezTo>
                  <a:cubicBezTo>
                    <a:pt x="1273744" y="1640961"/>
                    <a:pt x="1640961" y="1273744"/>
                    <a:pt x="1640961" y="820481"/>
                  </a:cubicBezTo>
                  <a:cubicBezTo>
                    <a:pt x="1640961" y="367217"/>
                    <a:pt x="1273554" y="0"/>
                    <a:pt x="820481" y="0"/>
                  </a:cubicBezTo>
                  <a:close/>
                  <a:moveTo>
                    <a:pt x="1316767" y="625545"/>
                  </a:moveTo>
                  <a:lnTo>
                    <a:pt x="766226" y="1176086"/>
                  </a:lnTo>
                  <a:cubicBezTo>
                    <a:pt x="751758" y="1190554"/>
                    <a:pt x="732912" y="1197788"/>
                    <a:pt x="714066" y="1197788"/>
                  </a:cubicBezTo>
                  <a:cubicBezTo>
                    <a:pt x="695219" y="1197788"/>
                    <a:pt x="676373" y="1190554"/>
                    <a:pt x="661905" y="1176086"/>
                  </a:cubicBezTo>
                  <a:lnTo>
                    <a:pt x="391775" y="906146"/>
                  </a:lnTo>
                  <a:cubicBezTo>
                    <a:pt x="362839" y="877400"/>
                    <a:pt x="362839" y="830570"/>
                    <a:pt x="391775" y="801825"/>
                  </a:cubicBezTo>
                  <a:cubicBezTo>
                    <a:pt x="420711" y="772889"/>
                    <a:pt x="467350" y="772889"/>
                    <a:pt x="496096" y="801825"/>
                  </a:cubicBezTo>
                  <a:lnTo>
                    <a:pt x="713875" y="1019604"/>
                  </a:lnTo>
                  <a:lnTo>
                    <a:pt x="1212065" y="521415"/>
                  </a:lnTo>
                  <a:cubicBezTo>
                    <a:pt x="1241001" y="492479"/>
                    <a:pt x="1287641" y="492479"/>
                    <a:pt x="1316386" y="521415"/>
                  </a:cubicBezTo>
                  <a:cubicBezTo>
                    <a:pt x="1345512" y="549970"/>
                    <a:pt x="1345512" y="596800"/>
                    <a:pt x="1316767" y="625545"/>
                  </a:cubicBezTo>
                  <a:close/>
                </a:path>
              </a:pathLst>
            </a:custGeom>
            <a:gradFill flip="none" rotWithShape="1">
              <a:gsLst>
                <a:gs pos="0">
                  <a:schemeClr val="accent1"/>
                </a:gs>
                <a:gs pos="10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41" name="文本框 140"/>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142" name="文本框 141"/>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pic>
        <p:nvPicPr>
          <p:cNvPr id="146" name="图片 14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98708" y="0"/>
            <a:ext cx="6593292" cy="6858000"/>
          </a:xfrm>
          <a:custGeom>
            <a:avLst/>
            <a:gdLst>
              <a:gd name="connsiteX0" fmla="*/ 0 w 6593292"/>
              <a:gd name="connsiteY0" fmla="*/ 0 h 6858000"/>
              <a:gd name="connsiteX1" fmla="*/ 6593292 w 6593292"/>
              <a:gd name="connsiteY1" fmla="*/ 0 h 6858000"/>
              <a:gd name="connsiteX2" fmla="*/ 6593292 w 6593292"/>
              <a:gd name="connsiteY2" fmla="*/ 6858000 h 6858000"/>
              <a:gd name="connsiteX3" fmla="*/ 0 w 65932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93292" h="6858000">
                <a:moveTo>
                  <a:pt x="0" y="0"/>
                </a:moveTo>
                <a:lnTo>
                  <a:pt x="6593292" y="0"/>
                </a:lnTo>
                <a:lnTo>
                  <a:pt x="6593292" y="6858000"/>
                </a:lnTo>
                <a:lnTo>
                  <a:pt x="0" y="6858000"/>
                </a:ln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4442204" y="1772121"/>
            <a:ext cx="3264971" cy="3999484"/>
          </a:xfrm>
          <a:custGeom>
            <a:avLst/>
            <a:gdLst/>
            <a:ahLst/>
            <a:cxnLst/>
            <a:rect l="0" t="0" r="0" b="0"/>
            <a:pathLst>
              <a:path w="3115533" h="3816427">
                <a:moveTo>
                  <a:pt x="0" y="0"/>
                </a:moveTo>
                <a:lnTo>
                  <a:pt x="3115532" y="0"/>
                </a:lnTo>
                <a:lnTo>
                  <a:pt x="3115532" y="3181426"/>
                </a:lnTo>
                <a:cubicBezTo>
                  <a:pt x="3115532" y="3531946"/>
                  <a:pt x="2831052" y="3816426"/>
                  <a:pt x="2480532" y="3816426"/>
                </a:cubicBezTo>
                <a:lnTo>
                  <a:pt x="0" y="381642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矩形: 圆角 2"/>
          <p:cNvSpPr/>
          <p:nvPr/>
        </p:nvSpPr>
        <p:spPr>
          <a:xfrm>
            <a:off x="4441685" y="1772122"/>
            <a:ext cx="3265399" cy="693587"/>
          </a:xfrm>
          <a:prstGeom prst="roundRect">
            <a:avLst>
              <a:gd name="adj" fmla="val 0"/>
            </a:avLst>
          </a:prstGeom>
          <a:gradFill>
            <a:gsLst>
              <a:gs pos="3000">
                <a:schemeClr val="accent1"/>
              </a:gs>
              <a:gs pos="80000">
                <a:schemeClr val="accent2"/>
              </a:gs>
            </a:gsLst>
            <a:lin ang="81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 name="矩形: 圆角 3"/>
          <p:cNvSpPr/>
          <p:nvPr/>
        </p:nvSpPr>
        <p:spPr>
          <a:xfrm>
            <a:off x="4441685" y="2465709"/>
            <a:ext cx="3265399" cy="57746"/>
          </a:xfrm>
          <a:prstGeom prst="roundRect">
            <a:avLst>
              <a:gd name="adj"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4916955" y="2902335"/>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6" name="PA-椭圆 102"/>
          <p:cNvSpPr/>
          <p:nvPr>
            <p:custDataLst>
              <p:tags r:id="rId1"/>
            </p:custDataLst>
          </p:nvPr>
        </p:nvSpPr>
        <p:spPr>
          <a:xfrm>
            <a:off x="6876106" y="2831415"/>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 name="PA-椭圆 126"/>
          <p:cNvSpPr/>
          <p:nvPr>
            <p:custDataLst>
              <p:tags r:id="rId2"/>
            </p:custDataLst>
          </p:nvPr>
        </p:nvSpPr>
        <p:spPr>
          <a:xfrm>
            <a:off x="6919116" y="2856667"/>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8" name="图形 7"/>
          <p:cNvPicPr>
            <a:picLocks noChangeAspect="1"/>
          </p:cNvPicPr>
          <p:nvPr>
            <p:custDataLst>
              <p:tags r:id="rId3"/>
            </p:custDataLst>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6973026" y="2934867"/>
            <a:ext cx="215962" cy="215962"/>
          </a:xfrm>
          <a:prstGeom prst="rect">
            <a:avLst/>
          </a:prstGeom>
        </p:spPr>
      </p:pic>
      <p:sp>
        <p:nvSpPr>
          <p:cNvPr id="9" name="文本框 8"/>
          <p:cNvSpPr txBox="1"/>
          <p:nvPr/>
        </p:nvSpPr>
        <p:spPr>
          <a:xfrm>
            <a:off x="4923283" y="1986534"/>
            <a:ext cx="593111" cy="356123"/>
          </a:xfrm>
          <a:prstGeom prst="rect">
            <a:avLst/>
          </a:prstGeom>
          <a:noFill/>
          <a:effectLst/>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rPr>
              <a:t>文字</a:t>
            </a:r>
            <a:endParaRPr kumimoji="0" lang="en-US" altLang="zh-CN"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endParaRPr>
          </a:p>
        </p:txBody>
      </p:sp>
      <p:sp>
        <p:nvSpPr>
          <p:cNvPr id="10" name="PA-矩形 95"/>
          <p:cNvSpPr/>
          <p:nvPr>
            <p:custDataLst>
              <p:tags r:id="rId4"/>
            </p:custDataLst>
          </p:nvPr>
        </p:nvSpPr>
        <p:spPr>
          <a:xfrm>
            <a:off x="5952043" y="1979929"/>
            <a:ext cx="1386855" cy="430887"/>
          </a:xfrm>
          <a:prstGeom prst="rect">
            <a:avLst/>
          </a:prstGeom>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CB5E23">
                    <a:alpha val="20000"/>
                  </a:srgbClr>
                </a:solidFill>
                <a:effectLst/>
                <a:uLnTx/>
                <a:uFillTx/>
                <a:latin typeface="+mj-ea"/>
                <a:ea typeface="+mj-ea"/>
                <a:cs typeface="+mn-cs"/>
                <a:sym typeface="Bebas" pitchFamily="50" charset="0"/>
              </a:rPr>
              <a:t>SAFTTY</a:t>
            </a:r>
          </a:p>
        </p:txBody>
      </p:sp>
      <p:sp>
        <p:nvSpPr>
          <p:cNvPr id="11" name="文本框 10"/>
          <p:cNvSpPr txBox="1"/>
          <p:nvPr/>
        </p:nvSpPr>
        <p:spPr>
          <a:xfrm>
            <a:off x="8708481" y="2902335"/>
            <a:ext cx="820738"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rPr>
              <a:t>防滑地板</a:t>
            </a:r>
            <a:endParaRPr kumimoji="0" lang="en-US" altLang="zh-CN"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endParaRPr>
          </a:p>
        </p:txBody>
      </p:sp>
      <p:sp>
        <p:nvSpPr>
          <p:cNvPr id="12" name="PA-椭圆 102"/>
          <p:cNvSpPr/>
          <p:nvPr>
            <p:custDataLst>
              <p:tags r:id="rId5"/>
            </p:custDataLst>
          </p:nvPr>
        </p:nvSpPr>
        <p:spPr>
          <a:xfrm>
            <a:off x="10667632" y="2831415"/>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13" name="PA-椭圆 126"/>
          <p:cNvSpPr/>
          <p:nvPr>
            <p:custDataLst>
              <p:tags r:id="rId6"/>
            </p:custDataLst>
          </p:nvPr>
        </p:nvSpPr>
        <p:spPr>
          <a:xfrm>
            <a:off x="10710642" y="2856667"/>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14" name="PA-Graphic 131"/>
          <p:cNvPicPr>
            <a:picLocks noChangeAspect="1"/>
          </p:cNvPicPr>
          <p:nvPr>
            <p:custDataLst>
              <p:tags r:id="rId7"/>
            </p:custDataLst>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741772" y="2906592"/>
            <a:ext cx="238742" cy="238742"/>
          </a:xfrm>
          <a:prstGeom prst="rect">
            <a:avLst/>
          </a:prstGeom>
        </p:spPr>
      </p:pic>
      <p:sp>
        <p:nvSpPr>
          <p:cNvPr id="15" name="文本框 14"/>
          <p:cNvSpPr txBox="1"/>
          <p:nvPr/>
        </p:nvSpPr>
        <p:spPr>
          <a:xfrm>
            <a:off x="8708481" y="3551403"/>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rPr>
              <a:t>人身事故警报</a:t>
            </a:r>
            <a:endParaRPr kumimoji="0" lang="en-US" altLang="zh-CN"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endParaRPr>
          </a:p>
        </p:txBody>
      </p:sp>
      <p:sp>
        <p:nvSpPr>
          <p:cNvPr id="16" name="PA-椭圆 102"/>
          <p:cNvSpPr/>
          <p:nvPr>
            <p:custDataLst>
              <p:tags r:id="rId8"/>
            </p:custDataLst>
          </p:nvPr>
        </p:nvSpPr>
        <p:spPr>
          <a:xfrm>
            <a:off x="10667632" y="3475441"/>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17" name="PA-椭圆 126"/>
          <p:cNvSpPr/>
          <p:nvPr>
            <p:custDataLst>
              <p:tags r:id="rId9"/>
            </p:custDataLst>
          </p:nvPr>
        </p:nvSpPr>
        <p:spPr>
          <a:xfrm>
            <a:off x="10710642" y="3500693"/>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18" name="PA-Graphic 131"/>
          <p:cNvPicPr>
            <a:picLocks noChangeAspect="1"/>
          </p:cNvPicPr>
          <p:nvPr>
            <p:custDataLst>
              <p:tags r:id="rId10"/>
            </p:custDataLst>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741772" y="3550618"/>
            <a:ext cx="238742" cy="238742"/>
          </a:xfrm>
          <a:prstGeom prst="rect">
            <a:avLst/>
          </a:prstGeom>
        </p:spPr>
      </p:pic>
      <p:sp>
        <p:nvSpPr>
          <p:cNvPr id="19" name="文本框 18"/>
          <p:cNvSpPr txBox="1"/>
          <p:nvPr/>
        </p:nvSpPr>
        <p:spPr>
          <a:xfrm>
            <a:off x="8708481" y="4200471"/>
            <a:ext cx="1025922"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rPr>
              <a:t>防触电设计</a:t>
            </a:r>
            <a:endParaRPr kumimoji="0" lang="en-US" altLang="zh-CN"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endParaRPr>
          </a:p>
        </p:txBody>
      </p:sp>
      <p:sp>
        <p:nvSpPr>
          <p:cNvPr id="20" name="PA-椭圆 102"/>
          <p:cNvSpPr/>
          <p:nvPr>
            <p:custDataLst>
              <p:tags r:id="rId11"/>
            </p:custDataLst>
          </p:nvPr>
        </p:nvSpPr>
        <p:spPr>
          <a:xfrm>
            <a:off x="10667632" y="4119467"/>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21" name="PA-椭圆 126"/>
          <p:cNvSpPr/>
          <p:nvPr>
            <p:custDataLst>
              <p:tags r:id="rId12"/>
            </p:custDataLst>
          </p:nvPr>
        </p:nvSpPr>
        <p:spPr>
          <a:xfrm>
            <a:off x="10710642" y="4144719"/>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22" name="PA-Graphic 131"/>
          <p:cNvPicPr>
            <a:picLocks noChangeAspect="1"/>
          </p:cNvPicPr>
          <p:nvPr>
            <p:custDataLst>
              <p:tags r:id="rId13"/>
            </p:custDataLst>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741772" y="4194644"/>
            <a:ext cx="238742" cy="238742"/>
          </a:xfrm>
          <a:prstGeom prst="rect">
            <a:avLst/>
          </a:prstGeom>
        </p:spPr>
      </p:pic>
      <p:sp>
        <p:nvSpPr>
          <p:cNvPr id="23" name="文本框 22"/>
          <p:cNvSpPr txBox="1"/>
          <p:nvPr/>
        </p:nvSpPr>
        <p:spPr>
          <a:xfrm>
            <a:off x="8708481" y="4849539"/>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rPr>
              <a:t>一键呼救按钮</a:t>
            </a:r>
            <a:endParaRPr kumimoji="0" lang="en-US" altLang="zh-CN" sz="1600" b="0" i="0" u="none" strike="noStrike" kern="1200" cap="none" spc="0" normalizeH="0" baseline="0" noProof="0" dirty="0">
              <a:ln>
                <a:noFill/>
              </a:ln>
              <a:solidFill>
                <a:srgbClr val="1E2745"/>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sym typeface="喜鹊聚珍体 regular" panose="00000500000000000000" pitchFamily="2" charset="-122"/>
            </a:endParaRPr>
          </a:p>
        </p:txBody>
      </p:sp>
      <p:sp>
        <p:nvSpPr>
          <p:cNvPr id="24" name="PA-椭圆 102"/>
          <p:cNvSpPr/>
          <p:nvPr>
            <p:custDataLst>
              <p:tags r:id="rId14"/>
            </p:custDataLst>
          </p:nvPr>
        </p:nvSpPr>
        <p:spPr>
          <a:xfrm>
            <a:off x="10667632" y="4763492"/>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25" name="PA-椭圆 126"/>
          <p:cNvSpPr/>
          <p:nvPr>
            <p:custDataLst>
              <p:tags r:id="rId15"/>
            </p:custDataLst>
          </p:nvPr>
        </p:nvSpPr>
        <p:spPr>
          <a:xfrm>
            <a:off x="10710642" y="4788744"/>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26" name="PA-Graphic 131"/>
          <p:cNvPicPr>
            <a:picLocks noChangeAspect="1"/>
          </p:cNvPicPr>
          <p:nvPr>
            <p:custDataLst>
              <p:tags r:id="rId16"/>
            </p:custDataLst>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741772" y="4838669"/>
            <a:ext cx="238742" cy="238742"/>
          </a:xfrm>
          <a:prstGeom prst="rect">
            <a:avLst/>
          </a:prstGeom>
        </p:spPr>
      </p:pic>
      <p:sp>
        <p:nvSpPr>
          <p:cNvPr id="27" name="文本框 26"/>
          <p:cNvSpPr txBox="1"/>
          <p:nvPr/>
        </p:nvSpPr>
        <p:spPr>
          <a:xfrm>
            <a:off x="8708481" y="1986534"/>
            <a:ext cx="681277" cy="356123"/>
          </a:xfrm>
          <a:prstGeom prst="rect">
            <a:avLst/>
          </a:prstGeom>
          <a:noFill/>
          <a:effectLst/>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315"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方正风雅宋简体" panose="02000000000000000000" pitchFamily="2" charset="-122"/>
              </a:rPr>
              <a:t>安 全</a:t>
            </a:r>
            <a:endParaRPr kumimoji="0" lang="en-US" altLang="zh-CN" sz="2315"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方正风雅宋简体" panose="02000000000000000000" pitchFamily="2" charset="-122"/>
            </a:endParaRPr>
          </a:p>
        </p:txBody>
      </p:sp>
      <p:sp>
        <p:nvSpPr>
          <p:cNvPr id="28" name="PA-矩形 95"/>
          <p:cNvSpPr/>
          <p:nvPr>
            <p:custDataLst>
              <p:tags r:id="rId17"/>
            </p:custDataLst>
          </p:nvPr>
        </p:nvSpPr>
        <p:spPr>
          <a:xfrm>
            <a:off x="10535710" y="1979929"/>
            <a:ext cx="594714" cy="369332"/>
          </a:xfrm>
          <a:prstGeom prst="rect">
            <a:avLst/>
          </a:prstGeom>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CB5E23">
                    <a:alpha val="20000"/>
                  </a:srgbClr>
                </a:solidFill>
                <a:effectLst/>
                <a:uLnTx/>
                <a:uFillTx/>
                <a:latin typeface="微软雅黑" panose="020B0503020204020204" pitchFamily="34" charset="-122"/>
                <a:ea typeface="汉仪雅酷黑 85W" panose="020B0904020202020204" pitchFamily="34" charset="-122"/>
                <a:cs typeface="阿里巴巴普惠体 Medium" panose="00020600040101010101" pitchFamily="18" charset="-122"/>
                <a:sym typeface="Bebas" pitchFamily="50" charset="0"/>
              </a:rPr>
              <a:t>safe</a:t>
            </a:r>
          </a:p>
        </p:txBody>
      </p:sp>
      <p:sp>
        <p:nvSpPr>
          <p:cNvPr id="29" name="任意多边形: 形状 28"/>
          <p:cNvSpPr/>
          <p:nvPr/>
        </p:nvSpPr>
        <p:spPr>
          <a:xfrm>
            <a:off x="784871" y="1772121"/>
            <a:ext cx="3264971" cy="3999484"/>
          </a:xfrm>
          <a:custGeom>
            <a:avLst/>
            <a:gdLst/>
            <a:ahLst/>
            <a:cxnLst/>
            <a:rect l="0" t="0" r="0" b="0"/>
            <a:pathLst>
              <a:path w="3115533" h="3816427">
                <a:moveTo>
                  <a:pt x="0" y="0"/>
                </a:moveTo>
                <a:lnTo>
                  <a:pt x="3115532" y="0"/>
                </a:lnTo>
                <a:lnTo>
                  <a:pt x="3115532" y="3181426"/>
                </a:lnTo>
                <a:cubicBezTo>
                  <a:pt x="3115532" y="3531946"/>
                  <a:pt x="2831052" y="3816426"/>
                  <a:pt x="2480532" y="3816426"/>
                </a:cubicBezTo>
                <a:lnTo>
                  <a:pt x="0" y="381642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矩形: 圆角 29"/>
          <p:cNvSpPr/>
          <p:nvPr/>
        </p:nvSpPr>
        <p:spPr>
          <a:xfrm>
            <a:off x="784352" y="1772122"/>
            <a:ext cx="3265399" cy="693587"/>
          </a:xfrm>
          <a:prstGeom prst="roundRect">
            <a:avLst>
              <a:gd name="adj" fmla="val 0"/>
            </a:avLst>
          </a:prstGeom>
          <a:gradFill>
            <a:gsLst>
              <a:gs pos="3000">
                <a:schemeClr val="accent1"/>
              </a:gs>
              <a:gs pos="80000">
                <a:schemeClr val="accent2"/>
              </a:gs>
            </a:gsLst>
            <a:lin ang="81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1" name="矩形: 圆角 30"/>
          <p:cNvSpPr/>
          <p:nvPr/>
        </p:nvSpPr>
        <p:spPr>
          <a:xfrm>
            <a:off x="784352" y="2465709"/>
            <a:ext cx="3265399" cy="57746"/>
          </a:xfrm>
          <a:prstGeom prst="roundRect">
            <a:avLst>
              <a:gd name="adj"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1259622" y="2902335"/>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6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33" name="PA-椭圆 102"/>
          <p:cNvSpPr/>
          <p:nvPr>
            <p:custDataLst>
              <p:tags r:id="rId18"/>
            </p:custDataLst>
          </p:nvPr>
        </p:nvSpPr>
        <p:spPr>
          <a:xfrm>
            <a:off x="3218773" y="2831415"/>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34" name="PA-椭圆 126"/>
          <p:cNvSpPr/>
          <p:nvPr>
            <p:custDataLst>
              <p:tags r:id="rId19"/>
            </p:custDataLst>
          </p:nvPr>
        </p:nvSpPr>
        <p:spPr>
          <a:xfrm>
            <a:off x="3261783" y="2856667"/>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35" name="图形 34"/>
          <p:cNvPicPr>
            <a:picLocks noChangeAspect="1"/>
          </p:cNvPicPr>
          <p:nvPr>
            <p:custDataLst>
              <p:tags r:id="rId20"/>
            </p:custDataLst>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3320856" y="2929889"/>
            <a:ext cx="210799" cy="210799"/>
          </a:xfrm>
          <a:prstGeom prst="rect">
            <a:avLst/>
          </a:prstGeom>
        </p:spPr>
      </p:pic>
      <p:sp>
        <p:nvSpPr>
          <p:cNvPr id="36" name="文本框 35"/>
          <p:cNvSpPr txBox="1"/>
          <p:nvPr/>
        </p:nvSpPr>
        <p:spPr>
          <a:xfrm>
            <a:off x="1259622" y="3632161"/>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37" name="PA-椭圆 102"/>
          <p:cNvSpPr/>
          <p:nvPr>
            <p:custDataLst>
              <p:tags r:id="rId21"/>
            </p:custDataLst>
          </p:nvPr>
        </p:nvSpPr>
        <p:spPr>
          <a:xfrm>
            <a:off x="3218773" y="355619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38" name="PA-椭圆 126"/>
          <p:cNvSpPr/>
          <p:nvPr>
            <p:custDataLst>
              <p:tags r:id="rId22"/>
            </p:custDataLst>
          </p:nvPr>
        </p:nvSpPr>
        <p:spPr>
          <a:xfrm>
            <a:off x="3261783" y="358145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39" name="图形 38"/>
          <p:cNvPicPr>
            <a:picLocks noChangeAspect="1"/>
          </p:cNvPicPr>
          <p:nvPr>
            <p:custDataLst>
              <p:tags r:id="rId23"/>
            </p:custDataLst>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3292913" y="3614875"/>
            <a:ext cx="238742" cy="238742"/>
          </a:xfrm>
          <a:prstGeom prst="rect">
            <a:avLst/>
          </a:prstGeom>
        </p:spPr>
      </p:pic>
      <p:sp>
        <p:nvSpPr>
          <p:cNvPr id="40" name="文本框 39"/>
          <p:cNvSpPr txBox="1"/>
          <p:nvPr/>
        </p:nvSpPr>
        <p:spPr>
          <a:xfrm>
            <a:off x="1259622" y="4361987"/>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41" name="PA-椭圆 102"/>
          <p:cNvSpPr/>
          <p:nvPr>
            <p:custDataLst>
              <p:tags r:id="rId24"/>
            </p:custDataLst>
          </p:nvPr>
        </p:nvSpPr>
        <p:spPr>
          <a:xfrm>
            <a:off x="3218773" y="4280983"/>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42" name="PA-椭圆 126"/>
          <p:cNvSpPr/>
          <p:nvPr>
            <p:custDataLst>
              <p:tags r:id="rId25"/>
            </p:custDataLst>
          </p:nvPr>
        </p:nvSpPr>
        <p:spPr>
          <a:xfrm>
            <a:off x="3261783" y="4306235"/>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43" name="图形 42"/>
          <p:cNvPicPr>
            <a:picLocks noChangeAspect="1"/>
          </p:cNvPicPr>
          <p:nvPr>
            <p:custDataLst>
              <p:tags r:id="rId26"/>
            </p:custDataLst>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3304348" y="4363817"/>
            <a:ext cx="238742" cy="238742"/>
          </a:xfrm>
          <a:prstGeom prst="rect">
            <a:avLst/>
          </a:prstGeom>
        </p:spPr>
      </p:pic>
      <p:sp>
        <p:nvSpPr>
          <p:cNvPr id="44" name="文本框 43"/>
          <p:cNvSpPr txBox="1"/>
          <p:nvPr/>
        </p:nvSpPr>
        <p:spPr>
          <a:xfrm>
            <a:off x="1259622" y="5091816"/>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45" name="PA-椭圆 102"/>
          <p:cNvSpPr/>
          <p:nvPr>
            <p:custDataLst>
              <p:tags r:id="rId27"/>
            </p:custDataLst>
          </p:nvPr>
        </p:nvSpPr>
        <p:spPr>
          <a:xfrm>
            <a:off x="3218773" y="500576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46" name="PA-椭圆 126"/>
          <p:cNvSpPr/>
          <p:nvPr>
            <p:custDataLst>
              <p:tags r:id="rId28"/>
            </p:custDataLst>
          </p:nvPr>
        </p:nvSpPr>
        <p:spPr>
          <a:xfrm>
            <a:off x="3261783" y="503102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47" name="图形 46"/>
          <p:cNvPicPr>
            <a:picLocks noChangeAspect="1"/>
          </p:cNvPicPr>
          <p:nvPr>
            <p:custDataLst>
              <p:tags r:id="rId29"/>
            </p:custDataLst>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3292913" y="5080946"/>
            <a:ext cx="238742" cy="238742"/>
          </a:xfrm>
          <a:prstGeom prst="rect">
            <a:avLst/>
          </a:prstGeom>
        </p:spPr>
      </p:pic>
      <p:sp>
        <p:nvSpPr>
          <p:cNvPr id="48" name="文本框 47"/>
          <p:cNvSpPr txBox="1"/>
          <p:nvPr/>
        </p:nvSpPr>
        <p:spPr>
          <a:xfrm>
            <a:off x="1259622" y="1986534"/>
            <a:ext cx="593111" cy="356123"/>
          </a:xfrm>
          <a:prstGeom prst="rect">
            <a:avLst/>
          </a:prstGeom>
          <a:noFill/>
          <a:effectLst/>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rPr>
              <a:t>文字</a:t>
            </a:r>
            <a:endParaRPr kumimoji="0" lang="en-US" altLang="zh-CN"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endParaRPr>
          </a:p>
        </p:txBody>
      </p:sp>
      <p:sp>
        <p:nvSpPr>
          <p:cNvPr id="49" name="PA-矩形 95"/>
          <p:cNvSpPr/>
          <p:nvPr>
            <p:custDataLst>
              <p:tags r:id="rId30"/>
            </p:custDataLst>
          </p:nvPr>
        </p:nvSpPr>
        <p:spPr>
          <a:xfrm>
            <a:off x="2442443" y="1979929"/>
            <a:ext cx="1239122" cy="430887"/>
          </a:xfrm>
          <a:prstGeom prst="rect">
            <a:avLst/>
          </a:prstGeom>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CB5E23">
                    <a:alpha val="20000"/>
                  </a:srgbClr>
                </a:solidFill>
                <a:effectLst/>
                <a:uLnTx/>
                <a:uFillTx/>
                <a:latin typeface="+mj-ea"/>
                <a:ea typeface="+mj-ea"/>
                <a:cs typeface="+mn-cs"/>
                <a:sym typeface="Bebas" pitchFamily="50" charset="0"/>
              </a:rPr>
              <a:t>GREEN</a:t>
            </a:r>
          </a:p>
        </p:txBody>
      </p:sp>
      <p:cxnSp>
        <p:nvCxnSpPr>
          <p:cNvPr id="50" name="直接连接符 49"/>
          <p:cNvCxnSpPr/>
          <p:nvPr/>
        </p:nvCxnSpPr>
        <p:spPr>
          <a:xfrm>
            <a:off x="1225285" y="3392879"/>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225285" y="4117663"/>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225285" y="4842447"/>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4916865" y="3632161"/>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54" name="PA-椭圆 102"/>
          <p:cNvSpPr/>
          <p:nvPr>
            <p:custDataLst>
              <p:tags r:id="rId31"/>
            </p:custDataLst>
          </p:nvPr>
        </p:nvSpPr>
        <p:spPr>
          <a:xfrm>
            <a:off x="6876016" y="355619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55" name="PA-椭圆 126"/>
          <p:cNvSpPr/>
          <p:nvPr>
            <p:custDataLst>
              <p:tags r:id="rId32"/>
            </p:custDataLst>
          </p:nvPr>
        </p:nvSpPr>
        <p:spPr>
          <a:xfrm>
            <a:off x="6919026" y="358145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56" name="图形 55"/>
          <p:cNvPicPr>
            <a:picLocks noChangeAspect="1"/>
          </p:cNvPicPr>
          <p:nvPr>
            <p:custDataLst>
              <p:tags r:id="rId33"/>
            </p:custDataLst>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6950156" y="3631376"/>
            <a:ext cx="238742" cy="238742"/>
          </a:xfrm>
          <a:prstGeom prst="rect">
            <a:avLst/>
          </a:prstGeom>
        </p:spPr>
      </p:pic>
      <p:sp>
        <p:nvSpPr>
          <p:cNvPr id="57" name="文本框 56"/>
          <p:cNvSpPr txBox="1"/>
          <p:nvPr/>
        </p:nvSpPr>
        <p:spPr>
          <a:xfrm>
            <a:off x="4916865" y="4361987"/>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58" name="PA-椭圆 102"/>
          <p:cNvSpPr/>
          <p:nvPr>
            <p:custDataLst>
              <p:tags r:id="rId34"/>
            </p:custDataLst>
          </p:nvPr>
        </p:nvSpPr>
        <p:spPr>
          <a:xfrm>
            <a:off x="6876016" y="4280983"/>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59" name="PA-椭圆 126"/>
          <p:cNvSpPr/>
          <p:nvPr>
            <p:custDataLst>
              <p:tags r:id="rId35"/>
            </p:custDataLst>
          </p:nvPr>
        </p:nvSpPr>
        <p:spPr>
          <a:xfrm>
            <a:off x="6919026" y="4306235"/>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60" name="图形 59"/>
          <p:cNvPicPr>
            <a:picLocks noChangeAspect="1"/>
          </p:cNvPicPr>
          <p:nvPr>
            <p:custDataLst>
              <p:tags r:id="rId36"/>
            </p:custDataLst>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6950156" y="4356160"/>
            <a:ext cx="238742" cy="238742"/>
          </a:xfrm>
          <a:prstGeom prst="rect">
            <a:avLst/>
          </a:prstGeom>
        </p:spPr>
      </p:pic>
      <p:sp>
        <p:nvSpPr>
          <p:cNvPr id="61" name="文本框 60"/>
          <p:cNvSpPr txBox="1"/>
          <p:nvPr/>
        </p:nvSpPr>
        <p:spPr>
          <a:xfrm>
            <a:off x="4916865" y="5091816"/>
            <a:ext cx="1231106" cy="246221"/>
          </a:xfrm>
          <a:prstGeom prst="rect">
            <a:avLst/>
          </a:prstGeom>
          <a:noFill/>
        </p:spPr>
        <p:txBody>
          <a:bodyPr wrap="none" lIns="0" tIns="0" rIns="0" bIns="0">
            <a:noAutofit/>
          </a:bodyPr>
          <a:lstStyle>
            <a:defPPr>
              <a:defRPr lang="zh-CN"/>
            </a:defPPr>
            <a:lvl1pPr>
              <a:defRPr sz="1600">
                <a:solidFill>
                  <a:schemeClr val="accent2"/>
                </a:solidFill>
                <a:latin typeface="喜鹊聚珍体 regular" panose="00000500000000000000" pitchFamily="2" charset="-122"/>
                <a:ea typeface="喜鹊聚珍体 regular" panose="00000500000000000000" pitchFamily="2" charset="-122"/>
                <a:cs typeface="阿里巴巴普惠体 B"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62" name="PA-椭圆 102"/>
          <p:cNvSpPr/>
          <p:nvPr>
            <p:custDataLst>
              <p:tags r:id="rId37"/>
            </p:custDataLst>
          </p:nvPr>
        </p:nvSpPr>
        <p:spPr>
          <a:xfrm>
            <a:off x="6876016" y="500576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63" name="PA-椭圆 126"/>
          <p:cNvSpPr/>
          <p:nvPr>
            <p:custDataLst>
              <p:tags r:id="rId38"/>
            </p:custDataLst>
          </p:nvPr>
        </p:nvSpPr>
        <p:spPr>
          <a:xfrm>
            <a:off x="6919026" y="503102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64" name="图形 63"/>
          <p:cNvPicPr>
            <a:picLocks noChangeAspect="1"/>
          </p:cNvPicPr>
          <p:nvPr>
            <p:custDataLst>
              <p:tags r:id="rId39"/>
            </p:custDataLst>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6950156" y="5080946"/>
            <a:ext cx="238742" cy="238742"/>
          </a:xfrm>
          <a:prstGeom prst="rect">
            <a:avLst/>
          </a:prstGeom>
        </p:spPr>
      </p:pic>
      <p:cxnSp>
        <p:nvCxnSpPr>
          <p:cNvPr id="65" name="直接连接符 64"/>
          <p:cNvCxnSpPr/>
          <p:nvPr/>
        </p:nvCxnSpPr>
        <p:spPr>
          <a:xfrm>
            <a:off x="4882528" y="3392879"/>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4882528" y="4117663"/>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882528" y="4842447"/>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8" name="任意多边形: 形状 67"/>
          <p:cNvSpPr/>
          <p:nvPr/>
        </p:nvSpPr>
        <p:spPr>
          <a:xfrm>
            <a:off x="8159109" y="1772121"/>
            <a:ext cx="3264971" cy="3999484"/>
          </a:xfrm>
          <a:custGeom>
            <a:avLst/>
            <a:gdLst/>
            <a:ahLst/>
            <a:cxnLst/>
            <a:rect l="0" t="0" r="0" b="0"/>
            <a:pathLst>
              <a:path w="3115533" h="3816427">
                <a:moveTo>
                  <a:pt x="0" y="0"/>
                </a:moveTo>
                <a:lnTo>
                  <a:pt x="3115532" y="0"/>
                </a:lnTo>
                <a:lnTo>
                  <a:pt x="3115532" y="3181426"/>
                </a:lnTo>
                <a:cubicBezTo>
                  <a:pt x="3115532" y="3531946"/>
                  <a:pt x="2831052" y="3816426"/>
                  <a:pt x="2480532" y="3816426"/>
                </a:cubicBezTo>
                <a:lnTo>
                  <a:pt x="0" y="381642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9" name="矩形: 圆角 68"/>
          <p:cNvSpPr/>
          <p:nvPr/>
        </p:nvSpPr>
        <p:spPr>
          <a:xfrm>
            <a:off x="8158590" y="1772122"/>
            <a:ext cx="3265399" cy="693587"/>
          </a:xfrm>
          <a:prstGeom prst="roundRect">
            <a:avLst>
              <a:gd name="adj" fmla="val 0"/>
            </a:avLst>
          </a:prstGeom>
          <a:gradFill>
            <a:gsLst>
              <a:gs pos="3000">
                <a:schemeClr val="accent1"/>
              </a:gs>
              <a:gs pos="80000">
                <a:schemeClr val="accent2"/>
              </a:gs>
            </a:gsLst>
            <a:lin ang="81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0" name="矩形: 圆角 69"/>
          <p:cNvSpPr/>
          <p:nvPr/>
        </p:nvSpPr>
        <p:spPr>
          <a:xfrm>
            <a:off x="8158590" y="2465709"/>
            <a:ext cx="3265399" cy="57746"/>
          </a:xfrm>
          <a:prstGeom prst="roundRect">
            <a:avLst>
              <a:gd name="adj"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1" name="文本框 70"/>
          <p:cNvSpPr txBox="1"/>
          <p:nvPr/>
        </p:nvSpPr>
        <p:spPr>
          <a:xfrm>
            <a:off x="8574108" y="2902335"/>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72" name="PA-椭圆 102"/>
          <p:cNvSpPr/>
          <p:nvPr>
            <p:custDataLst>
              <p:tags r:id="rId40"/>
            </p:custDataLst>
          </p:nvPr>
        </p:nvSpPr>
        <p:spPr>
          <a:xfrm>
            <a:off x="10533259" y="2831415"/>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3" name="PA-椭圆 126"/>
          <p:cNvSpPr/>
          <p:nvPr>
            <p:custDataLst>
              <p:tags r:id="rId41"/>
            </p:custDataLst>
          </p:nvPr>
        </p:nvSpPr>
        <p:spPr>
          <a:xfrm>
            <a:off x="10576269" y="2856667"/>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grpSp>
        <p:nvGrpSpPr>
          <p:cNvPr id="74" name="图形 86"/>
          <p:cNvGrpSpPr/>
          <p:nvPr>
            <p:custDataLst>
              <p:tags r:id="rId42"/>
            </p:custDataLst>
          </p:nvPr>
        </p:nvGrpSpPr>
        <p:grpSpPr>
          <a:xfrm>
            <a:off x="10607399" y="2942030"/>
            <a:ext cx="238742" cy="167866"/>
            <a:chOff x="19552015" y="-2257666"/>
            <a:chExt cx="4876798" cy="3429000"/>
          </a:xfrm>
          <a:solidFill>
            <a:schemeClr val="accent1"/>
          </a:solidFill>
        </p:grpSpPr>
        <p:sp>
          <p:nvSpPr>
            <p:cNvPr id="75" name="任意多边形: 形状 74"/>
            <p:cNvSpPr/>
            <p:nvPr/>
          </p:nvSpPr>
          <p:spPr>
            <a:xfrm>
              <a:off x="21323641" y="-543189"/>
              <a:ext cx="190547" cy="190547"/>
            </a:xfrm>
            <a:custGeom>
              <a:avLst/>
              <a:gdLst>
                <a:gd name="connsiteX0" fmla="*/ 162616 w 190547"/>
                <a:gd name="connsiteY0" fmla="*/ 162616 h 190547"/>
                <a:gd name="connsiteX1" fmla="*/ 162616 w 190547"/>
                <a:gd name="connsiteY1" fmla="*/ 27932 h 190547"/>
                <a:gd name="connsiteX2" fmla="*/ 27932 w 190547"/>
                <a:gd name="connsiteY2" fmla="*/ 27932 h 190547"/>
                <a:gd name="connsiteX3" fmla="*/ 27932 w 190547"/>
                <a:gd name="connsiteY3" fmla="*/ 162616 h 190547"/>
                <a:gd name="connsiteX4" fmla="*/ 162616 w 190547"/>
                <a:gd name="connsiteY4" fmla="*/ 162616 h 19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47" h="190547">
                  <a:moveTo>
                    <a:pt x="162616" y="162616"/>
                  </a:moveTo>
                  <a:cubicBezTo>
                    <a:pt x="199858" y="125468"/>
                    <a:pt x="199858" y="65079"/>
                    <a:pt x="162616" y="27932"/>
                  </a:cubicBezTo>
                  <a:cubicBezTo>
                    <a:pt x="125468" y="-9311"/>
                    <a:pt x="65080" y="-9311"/>
                    <a:pt x="27932" y="27932"/>
                  </a:cubicBezTo>
                  <a:cubicBezTo>
                    <a:pt x="-9311" y="65079"/>
                    <a:pt x="-9311" y="125468"/>
                    <a:pt x="27932" y="162616"/>
                  </a:cubicBezTo>
                  <a:cubicBezTo>
                    <a:pt x="65080" y="199858"/>
                    <a:pt x="125468" y="199858"/>
                    <a:pt x="162616" y="162616"/>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6" name="任意多边形: 形状 75"/>
            <p:cNvSpPr/>
            <p:nvPr/>
          </p:nvSpPr>
          <p:spPr>
            <a:xfrm>
              <a:off x="21704665" y="-352666"/>
              <a:ext cx="571500" cy="571500"/>
            </a:xfrm>
            <a:custGeom>
              <a:avLst/>
              <a:gdLst>
                <a:gd name="connsiteX0" fmla="*/ 571500 w 571500"/>
                <a:gd name="connsiteY0" fmla="*/ 285750 h 571500"/>
                <a:gd name="connsiteX1" fmla="*/ 285750 w 571500"/>
                <a:gd name="connsiteY1" fmla="*/ 0 h 571500"/>
                <a:gd name="connsiteX2" fmla="*/ 0 w 571500"/>
                <a:gd name="connsiteY2" fmla="*/ 285750 h 571500"/>
                <a:gd name="connsiteX3" fmla="*/ 285750 w 571500"/>
                <a:gd name="connsiteY3" fmla="*/ 571500 h 571500"/>
                <a:gd name="connsiteX4" fmla="*/ 571500 w 571500"/>
                <a:gd name="connsiteY4" fmla="*/ 285750 h 571500"/>
                <a:gd name="connsiteX5" fmla="*/ 190500 w 571500"/>
                <a:gd name="connsiteY5" fmla="*/ 285750 h 571500"/>
                <a:gd name="connsiteX6" fmla="*/ 285750 w 571500"/>
                <a:gd name="connsiteY6" fmla="*/ 190500 h 571500"/>
                <a:gd name="connsiteX7" fmla="*/ 381000 w 571500"/>
                <a:gd name="connsiteY7" fmla="*/ 285750 h 571500"/>
                <a:gd name="connsiteX8" fmla="*/ 285750 w 571500"/>
                <a:gd name="connsiteY8" fmla="*/ 381000 h 571500"/>
                <a:gd name="connsiteX9" fmla="*/ 190500 w 571500"/>
                <a:gd name="connsiteY9" fmla="*/ 285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71500">
                  <a:moveTo>
                    <a:pt x="571500" y="285750"/>
                  </a:moveTo>
                  <a:cubicBezTo>
                    <a:pt x="571500" y="128188"/>
                    <a:pt x="443312" y="0"/>
                    <a:pt x="285750" y="0"/>
                  </a:cubicBezTo>
                  <a:cubicBezTo>
                    <a:pt x="128187" y="0"/>
                    <a:pt x="0" y="128188"/>
                    <a:pt x="0" y="285750"/>
                  </a:cubicBezTo>
                  <a:cubicBezTo>
                    <a:pt x="0" y="443312"/>
                    <a:pt x="128187" y="571500"/>
                    <a:pt x="285750" y="571500"/>
                  </a:cubicBezTo>
                  <a:cubicBezTo>
                    <a:pt x="443312" y="571500"/>
                    <a:pt x="571500" y="443312"/>
                    <a:pt x="571500" y="285750"/>
                  </a:cubicBezTo>
                  <a:close/>
                  <a:moveTo>
                    <a:pt x="190500" y="285750"/>
                  </a:moveTo>
                  <a:cubicBezTo>
                    <a:pt x="190500" y="233229"/>
                    <a:pt x="233229" y="190500"/>
                    <a:pt x="285750" y="190500"/>
                  </a:cubicBezTo>
                  <a:cubicBezTo>
                    <a:pt x="338271" y="190500"/>
                    <a:pt x="381000" y="233229"/>
                    <a:pt x="381000" y="285750"/>
                  </a:cubicBezTo>
                  <a:cubicBezTo>
                    <a:pt x="381000" y="338271"/>
                    <a:pt x="338271" y="381000"/>
                    <a:pt x="285750" y="381000"/>
                  </a:cubicBezTo>
                  <a:cubicBezTo>
                    <a:pt x="233229" y="381000"/>
                    <a:pt x="190500" y="338271"/>
                    <a:pt x="190500" y="285750"/>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7" name="任意多边形: 形状 76"/>
            <p:cNvSpPr/>
            <p:nvPr/>
          </p:nvSpPr>
          <p:spPr>
            <a:xfrm>
              <a:off x="21228415" y="-828916"/>
              <a:ext cx="1524000" cy="1524000"/>
            </a:xfrm>
            <a:custGeom>
              <a:avLst/>
              <a:gdLst>
                <a:gd name="connsiteX0" fmla="*/ 762000 w 1524000"/>
                <a:gd name="connsiteY0" fmla="*/ 1524000 h 1524000"/>
                <a:gd name="connsiteX1" fmla="*/ 1524000 w 1524000"/>
                <a:gd name="connsiteY1" fmla="*/ 762000 h 1524000"/>
                <a:gd name="connsiteX2" fmla="*/ 762000 w 1524000"/>
                <a:gd name="connsiteY2" fmla="*/ 0 h 1524000"/>
                <a:gd name="connsiteX3" fmla="*/ 456019 w 1524000"/>
                <a:gd name="connsiteY3" fmla="*/ 63960 h 1524000"/>
                <a:gd name="connsiteX4" fmla="*/ 407146 w 1524000"/>
                <a:gd name="connsiteY4" fmla="*/ 189490 h 1524000"/>
                <a:gd name="connsiteX5" fmla="*/ 532676 w 1524000"/>
                <a:gd name="connsiteY5" fmla="*/ 238363 h 1524000"/>
                <a:gd name="connsiteX6" fmla="*/ 762000 w 1524000"/>
                <a:gd name="connsiteY6" fmla="*/ 190500 h 1524000"/>
                <a:gd name="connsiteX7" fmla="*/ 1333500 w 1524000"/>
                <a:gd name="connsiteY7" fmla="*/ 762000 h 1524000"/>
                <a:gd name="connsiteX8" fmla="*/ 762000 w 1524000"/>
                <a:gd name="connsiteY8" fmla="*/ 1333500 h 1524000"/>
                <a:gd name="connsiteX9" fmla="*/ 190500 w 1524000"/>
                <a:gd name="connsiteY9" fmla="*/ 762000 h 1524000"/>
                <a:gd name="connsiteX10" fmla="*/ 190567 w 1524000"/>
                <a:gd name="connsiteY10" fmla="*/ 752304 h 1524000"/>
                <a:gd name="connsiteX11" fmla="*/ 97555 w 1524000"/>
                <a:gd name="connsiteY11" fmla="*/ 654872 h 1524000"/>
                <a:gd name="connsiteX12" fmla="*/ 124 w 1524000"/>
                <a:gd name="connsiteY12" fmla="*/ 747884 h 1524000"/>
                <a:gd name="connsiteX13" fmla="*/ 0 w 1524000"/>
                <a:gd name="connsiteY13" fmla="*/ 762000 h 1524000"/>
                <a:gd name="connsiteX14" fmla="*/ 762000 w 1524000"/>
                <a:gd name="connsiteY14"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0" h="1524000">
                  <a:moveTo>
                    <a:pt x="762000" y="1524000"/>
                  </a:moveTo>
                  <a:cubicBezTo>
                    <a:pt x="1182167" y="1524000"/>
                    <a:pt x="1524000" y="1182167"/>
                    <a:pt x="1524000" y="762000"/>
                  </a:cubicBezTo>
                  <a:cubicBezTo>
                    <a:pt x="1524000" y="341833"/>
                    <a:pt x="1182167" y="0"/>
                    <a:pt x="762000" y="0"/>
                  </a:cubicBezTo>
                  <a:cubicBezTo>
                    <a:pt x="655530" y="0"/>
                    <a:pt x="552574" y="21517"/>
                    <a:pt x="456019" y="63960"/>
                  </a:cubicBezTo>
                  <a:cubicBezTo>
                    <a:pt x="407861" y="85134"/>
                    <a:pt x="385982" y="141332"/>
                    <a:pt x="407146" y="189490"/>
                  </a:cubicBezTo>
                  <a:cubicBezTo>
                    <a:pt x="428311" y="237649"/>
                    <a:pt x="484518" y="259518"/>
                    <a:pt x="532676" y="238363"/>
                  </a:cubicBezTo>
                  <a:cubicBezTo>
                    <a:pt x="604923" y="206607"/>
                    <a:pt x="682085" y="190500"/>
                    <a:pt x="762000" y="190500"/>
                  </a:cubicBezTo>
                  <a:cubicBezTo>
                    <a:pt x="1077125" y="190500"/>
                    <a:pt x="1333500" y="446875"/>
                    <a:pt x="1333500" y="762000"/>
                  </a:cubicBezTo>
                  <a:cubicBezTo>
                    <a:pt x="1333500" y="1077125"/>
                    <a:pt x="1077125" y="1333500"/>
                    <a:pt x="762000" y="1333500"/>
                  </a:cubicBezTo>
                  <a:cubicBezTo>
                    <a:pt x="446875" y="1333500"/>
                    <a:pt x="190500" y="1077125"/>
                    <a:pt x="190500" y="762000"/>
                  </a:cubicBezTo>
                  <a:cubicBezTo>
                    <a:pt x="190500" y="758742"/>
                    <a:pt x="190490" y="755561"/>
                    <a:pt x="190567" y="752304"/>
                  </a:cubicBezTo>
                  <a:cubicBezTo>
                    <a:pt x="191786" y="699716"/>
                    <a:pt x="150143" y="656092"/>
                    <a:pt x="97555" y="654872"/>
                  </a:cubicBezTo>
                  <a:cubicBezTo>
                    <a:pt x="44882" y="653558"/>
                    <a:pt x="1343" y="695287"/>
                    <a:pt x="124" y="747884"/>
                  </a:cubicBezTo>
                  <a:cubicBezTo>
                    <a:pt x="10" y="752627"/>
                    <a:pt x="0" y="757257"/>
                    <a:pt x="0" y="762000"/>
                  </a:cubicBezTo>
                  <a:cubicBezTo>
                    <a:pt x="0" y="1182167"/>
                    <a:pt x="341833" y="1524000"/>
                    <a:pt x="762000" y="1524000"/>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8" name="任意多边形: 形状 77"/>
            <p:cNvSpPr/>
            <p:nvPr/>
          </p:nvSpPr>
          <p:spPr>
            <a:xfrm>
              <a:off x="21895165" y="-2257666"/>
              <a:ext cx="190500" cy="762000"/>
            </a:xfrm>
            <a:custGeom>
              <a:avLst/>
              <a:gdLst>
                <a:gd name="connsiteX0" fmla="*/ 190500 w 190500"/>
                <a:gd name="connsiteY0" fmla="*/ 666750 h 762000"/>
                <a:gd name="connsiteX1" fmla="*/ 190500 w 190500"/>
                <a:gd name="connsiteY1" fmla="*/ 95250 h 762000"/>
                <a:gd name="connsiteX2" fmla="*/ 95250 w 190500"/>
                <a:gd name="connsiteY2" fmla="*/ 0 h 762000"/>
                <a:gd name="connsiteX3" fmla="*/ 0 w 190500"/>
                <a:gd name="connsiteY3" fmla="*/ 95250 h 762000"/>
                <a:gd name="connsiteX4" fmla="*/ 0 w 190500"/>
                <a:gd name="connsiteY4" fmla="*/ 666750 h 762000"/>
                <a:gd name="connsiteX5" fmla="*/ 95250 w 190500"/>
                <a:gd name="connsiteY5" fmla="*/ 762000 h 762000"/>
                <a:gd name="connsiteX6" fmla="*/ 190500 w 190500"/>
                <a:gd name="connsiteY6" fmla="*/ 6667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762000">
                  <a:moveTo>
                    <a:pt x="190500" y="666750"/>
                  </a:moveTo>
                  <a:lnTo>
                    <a:pt x="190500" y="95250"/>
                  </a:lnTo>
                  <a:cubicBezTo>
                    <a:pt x="190500" y="42643"/>
                    <a:pt x="147857" y="0"/>
                    <a:pt x="95250" y="0"/>
                  </a:cubicBezTo>
                  <a:cubicBezTo>
                    <a:pt x="42643" y="0"/>
                    <a:pt x="0" y="42643"/>
                    <a:pt x="0" y="95250"/>
                  </a:cubicBezTo>
                  <a:lnTo>
                    <a:pt x="0" y="666750"/>
                  </a:lnTo>
                  <a:cubicBezTo>
                    <a:pt x="0" y="719357"/>
                    <a:pt x="42643" y="762000"/>
                    <a:pt x="95250" y="762000"/>
                  </a:cubicBezTo>
                  <a:cubicBezTo>
                    <a:pt x="147857" y="762000"/>
                    <a:pt x="190500" y="719357"/>
                    <a:pt x="190500" y="666750"/>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79" name="任意多边形: 形状 78"/>
            <p:cNvSpPr/>
            <p:nvPr/>
          </p:nvSpPr>
          <p:spPr>
            <a:xfrm>
              <a:off x="20359632" y="-1983448"/>
              <a:ext cx="594555" cy="594558"/>
            </a:xfrm>
            <a:custGeom>
              <a:avLst/>
              <a:gdLst>
                <a:gd name="connsiteX0" fmla="*/ 566659 w 594555"/>
                <a:gd name="connsiteY0" fmla="*/ 566659 h 594558"/>
                <a:gd name="connsiteX1" fmla="*/ 566659 w 594555"/>
                <a:gd name="connsiteY1" fmla="*/ 431947 h 594558"/>
                <a:gd name="connsiteX2" fmla="*/ 162608 w 594555"/>
                <a:gd name="connsiteY2" fmla="*/ 27896 h 594558"/>
                <a:gd name="connsiteX3" fmla="*/ 27896 w 594555"/>
                <a:gd name="connsiteY3" fmla="*/ 27896 h 594558"/>
                <a:gd name="connsiteX4" fmla="*/ 27896 w 594555"/>
                <a:gd name="connsiteY4" fmla="*/ 162608 h 594558"/>
                <a:gd name="connsiteX5" fmla="*/ 431947 w 594555"/>
                <a:gd name="connsiteY5" fmla="*/ 566659 h 594558"/>
                <a:gd name="connsiteX6" fmla="*/ 566659 w 594555"/>
                <a:gd name="connsiteY6" fmla="*/ 566659 h 5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555" h="594558">
                  <a:moveTo>
                    <a:pt x="566659" y="566659"/>
                  </a:moveTo>
                  <a:cubicBezTo>
                    <a:pt x="603854" y="529464"/>
                    <a:pt x="603854" y="469152"/>
                    <a:pt x="566659" y="431947"/>
                  </a:cubicBezTo>
                  <a:lnTo>
                    <a:pt x="162608" y="27896"/>
                  </a:lnTo>
                  <a:cubicBezTo>
                    <a:pt x="125413" y="-9299"/>
                    <a:pt x="65101" y="-9299"/>
                    <a:pt x="27896" y="27896"/>
                  </a:cubicBezTo>
                  <a:cubicBezTo>
                    <a:pt x="-9299" y="65091"/>
                    <a:pt x="-9299" y="125404"/>
                    <a:pt x="27896" y="162608"/>
                  </a:cubicBezTo>
                  <a:lnTo>
                    <a:pt x="431947" y="566659"/>
                  </a:lnTo>
                  <a:cubicBezTo>
                    <a:pt x="469142" y="603854"/>
                    <a:pt x="529464" y="603864"/>
                    <a:pt x="566659" y="566659"/>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80" name="任意多边形: 形状 79"/>
            <p:cNvSpPr/>
            <p:nvPr/>
          </p:nvSpPr>
          <p:spPr>
            <a:xfrm>
              <a:off x="23026642" y="-1983448"/>
              <a:ext cx="594555" cy="594558"/>
            </a:xfrm>
            <a:custGeom>
              <a:avLst/>
              <a:gdLst>
                <a:gd name="connsiteX0" fmla="*/ 162608 w 594555"/>
                <a:gd name="connsiteY0" fmla="*/ 566659 h 594558"/>
                <a:gd name="connsiteX1" fmla="*/ 566659 w 594555"/>
                <a:gd name="connsiteY1" fmla="*/ 162608 h 594558"/>
                <a:gd name="connsiteX2" fmla="*/ 566659 w 594555"/>
                <a:gd name="connsiteY2" fmla="*/ 27896 h 594558"/>
                <a:gd name="connsiteX3" fmla="*/ 431947 w 594555"/>
                <a:gd name="connsiteY3" fmla="*/ 27896 h 594558"/>
                <a:gd name="connsiteX4" fmla="*/ 27896 w 594555"/>
                <a:gd name="connsiteY4" fmla="*/ 431947 h 594558"/>
                <a:gd name="connsiteX5" fmla="*/ 27896 w 594555"/>
                <a:gd name="connsiteY5" fmla="*/ 566659 h 594558"/>
                <a:gd name="connsiteX6" fmla="*/ 162608 w 594555"/>
                <a:gd name="connsiteY6" fmla="*/ 566659 h 5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555" h="594558">
                  <a:moveTo>
                    <a:pt x="162608" y="566659"/>
                  </a:moveTo>
                  <a:lnTo>
                    <a:pt x="566659" y="162608"/>
                  </a:lnTo>
                  <a:cubicBezTo>
                    <a:pt x="603854" y="125413"/>
                    <a:pt x="603854" y="65101"/>
                    <a:pt x="566659" y="27896"/>
                  </a:cubicBezTo>
                  <a:cubicBezTo>
                    <a:pt x="529464" y="-9299"/>
                    <a:pt x="469152" y="-9299"/>
                    <a:pt x="431947" y="27896"/>
                  </a:cubicBezTo>
                  <a:lnTo>
                    <a:pt x="27896" y="431947"/>
                  </a:lnTo>
                  <a:cubicBezTo>
                    <a:pt x="-9299" y="469142"/>
                    <a:pt x="-9299" y="529454"/>
                    <a:pt x="27896" y="566659"/>
                  </a:cubicBezTo>
                  <a:cubicBezTo>
                    <a:pt x="65082" y="603854"/>
                    <a:pt x="125404" y="603864"/>
                    <a:pt x="162608" y="566659"/>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81" name="任意多边形: 形状 80"/>
            <p:cNvSpPr/>
            <p:nvPr/>
          </p:nvSpPr>
          <p:spPr>
            <a:xfrm>
              <a:off x="19552015" y="-1305166"/>
              <a:ext cx="4876798" cy="2476500"/>
            </a:xfrm>
            <a:custGeom>
              <a:avLst/>
              <a:gdLst>
                <a:gd name="connsiteX0" fmla="*/ 23859 w 4876798"/>
                <a:gd name="connsiteY0" fmla="*/ 1254538 h 2476500"/>
                <a:gd name="connsiteX1" fmla="*/ 32194 w 4876798"/>
                <a:gd name="connsiteY1" fmla="*/ 1388983 h 2476500"/>
                <a:gd name="connsiteX2" fmla="*/ 166639 w 4876798"/>
                <a:gd name="connsiteY2" fmla="*/ 1380649 h 2476500"/>
                <a:gd name="connsiteX3" fmla="*/ 228790 w 4876798"/>
                <a:gd name="connsiteY3" fmla="*/ 1312012 h 2476500"/>
                <a:gd name="connsiteX4" fmla="*/ 2438399 w 4876798"/>
                <a:gd name="connsiteY4" fmla="*/ 2476500 h 2476500"/>
                <a:gd name="connsiteX5" fmla="*/ 4648009 w 4876798"/>
                <a:gd name="connsiteY5" fmla="*/ 1312012 h 2476500"/>
                <a:gd name="connsiteX6" fmla="*/ 4710160 w 4876798"/>
                <a:gd name="connsiteY6" fmla="*/ 1380649 h 2476500"/>
                <a:gd name="connsiteX7" fmla="*/ 4844605 w 4876798"/>
                <a:gd name="connsiteY7" fmla="*/ 1388983 h 2476500"/>
                <a:gd name="connsiteX8" fmla="*/ 4852939 w 4876798"/>
                <a:gd name="connsiteY8" fmla="*/ 1254538 h 2476500"/>
                <a:gd name="connsiteX9" fmla="*/ 2438399 w 4876798"/>
                <a:gd name="connsiteY9" fmla="*/ 0 h 2476500"/>
                <a:gd name="connsiteX10" fmla="*/ 23859 w 4876798"/>
                <a:gd name="connsiteY10" fmla="*/ 1254538 h 2476500"/>
                <a:gd name="connsiteX11" fmla="*/ 2438399 w 4876798"/>
                <a:gd name="connsiteY11" fmla="*/ 190500 h 2476500"/>
                <a:gd name="connsiteX12" fmla="*/ 4511887 w 4876798"/>
                <a:gd name="connsiteY12" fmla="*/ 1171756 h 2476500"/>
                <a:gd name="connsiteX13" fmla="*/ 2438399 w 4876798"/>
                <a:gd name="connsiteY13" fmla="*/ 2286000 h 2476500"/>
                <a:gd name="connsiteX14" fmla="*/ 364911 w 4876798"/>
                <a:gd name="connsiteY14" fmla="*/ 1171765 h 2476500"/>
                <a:gd name="connsiteX15" fmla="*/ 2438399 w 4876798"/>
                <a:gd name="connsiteY15" fmla="*/ 190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6798" h="2476500">
                  <a:moveTo>
                    <a:pt x="23859" y="1254538"/>
                  </a:moveTo>
                  <a:cubicBezTo>
                    <a:pt x="-10964" y="1293971"/>
                    <a:pt x="-7230" y="1354160"/>
                    <a:pt x="32194" y="1388983"/>
                  </a:cubicBezTo>
                  <a:cubicBezTo>
                    <a:pt x="71627" y="1423806"/>
                    <a:pt x="131825" y="1420073"/>
                    <a:pt x="166639" y="1380649"/>
                  </a:cubicBezTo>
                  <a:cubicBezTo>
                    <a:pt x="186937" y="1357665"/>
                    <a:pt x="207730" y="1334767"/>
                    <a:pt x="228790" y="1312012"/>
                  </a:cubicBezTo>
                  <a:cubicBezTo>
                    <a:pt x="699468" y="2023186"/>
                    <a:pt x="1552698" y="2476500"/>
                    <a:pt x="2438399" y="2476500"/>
                  </a:cubicBezTo>
                  <a:cubicBezTo>
                    <a:pt x="3324100" y="2476500"/>
                    <a:pt x="4177331" y="2023186"/>
                    <a:pt x="4648009" y="1312012"/>
                  </a:cubicBezTo>
                  <a:cubicBezTo>
                    <a:pt x="4669069" y="1334776"/>
                    <a:pt x="4689862" y="1357674"/>
                    <a:pt x="4710160" y="1380649"/>
                  </a:cubicBezTo>
                  <a:cubicBezTo>
                    <a:pt x="4744869" y="1419949"/>
                    <a:pt x="4805057" y="1423911"/>
                    <a:pt x="4844605" y="1388983"/>
                  </a:cubicBezTo>
                  <a:cubicBezTo>
                    <a:pt x="4884029" y="1354160"/>
                    <a:pt x="4887763" y="1293962"/>
                    <a:pt x="4852939" y="1254538"/>
                  </a:cubicBezTo>
                  <a:cubicBezTo>
                    <a:pt x="4247864" y="569509"/>
                    <a:pt x="3349427" y="0"/>
                    <a:pt x="2438399" y="0"/>
                  </a:cubicBezTo>
                  <a:cubicBezTo>
                    <a:pt x="1527247" y="0"/>
                    <a:pt x="628821" y="569652"/>
                    <a:pt x="23859" y="1254538"/>
                  </a:cubicBezTo>
                  <a:close/>
                  <a:moveTo>
                    <a:pt x="2438399" y="190500"/>
                  </a:moveTo>
                  <a:cubicBezTo>
                    <a:pt x="3388423" y="190500"/>
                    <a:pt x="4172530" y="839238"/>
                    <a:pt x="4511887" y="1171756"/>
                  </a:cubicBezTo>
                  <a:cubicBezTo>
                    <a:pt x="4081186" y="1850908"/>
                    <a:pt x="3275790" y="2286000"/>
                    <a:pt x="2438399" y="2286000"/>
                  </a:cubicBezTo>
                  <a:cubicBezTo>
                    <a:pt x="1601009" y="2286000"/>
                    <a:pt x="795613" y="1850908"/>
                    <a:pt x="364911" y="1171765"/>
                  </a:cubicBezTo>
                  <a:cubicBezTo>
                    <a:pt x="704268" y="839238"/>
                    <a:pt x="1488385" y="190500"/>
                    <a:pt x="2438399" y="190500"/>
                  </a:cubicBezTo>
                  <a:close/>
                </a:path>
              </a:pathLst>
            </a:custGeom>
            <a:grpFill/>
            <a:ln w="9525"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grpSp>
      <p:sp>
        <p:nvSpPr>
          <p:cNvPr id="82" name="文本框 81"/>
          <p:cNvSpPr txBox="1"/>
          <p:nvPr/>
        </p:nvSpPr>
        <p:spPr>
          <a:xfrm>
            <a:off x="8574108" y="3632161"/>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83" name="PA-椭圆 102"/>
          <p:cNvSpPr/>
          <p:nvPr>
            <p:custDataLst>
              <p:tags r:id="rId43"/>
            </p:custDataLst>
          </p:nvPr>
        </p:nvSpPr>
        <p:spPr>
          <a:xfrm>
            <a:off x="10533259" y="355619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84" name="PA-椭圆 126"/>
          <p:cNvSpPr/>
          <p:nvPr>
            <p:custDataLst>
              <p:tags r:id="rId44"/>
            </p:custDataLst>
          </p:nvPr>
        </p:nvSpPr>
        <p:spPr>
          <a:xfrm>
            <a:off x="10576269" y="358145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85" name="图形 84"/>
          <p:cNvPicPr>
            <a:picLocks noChangeAspect="1"/>
          </p:cNvPicPr>
          <p:nvPr>
            <p:custDataLst>
              <p:tags r:id="rId45"/>
            </p:custDataLst>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10607399" y="3631376"/>
            <a:ext cx="238742" cy="238742"/>
          </a:xfrm>
          <a:prstGeom prst="rect">
            <a:avLst/>
          </a:prstGeom>
        </p:spPr>
      </p:pic>
      <p:sp>
        <p:nvSpPr>
          <p:cNvPr id="86" name="文本框 85"/>
          <p:cNvSpPr txBox="1"/>
          <p:nvPr/>
        </p:nvSpPr>
        <p:spPr>
          <a:xfrm>
            <a:off x="8574108" y="4361987"/>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87" name="PA-椭圆 102"/>
          <p:cNvSpPr/>
          <p:nvPr>
            <p:custDataLst>
              <p:tags r:id="rId46"/>
            </p:custDataLst>
          </p:nvPr>
        </p:nvSpPr>
        <p:spPr>
          <a:xfrm>
            <a:off x="10533259" y="4280983"/>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88" name="PA-椭圆 126"/>
          <p:cNvSpPr/>
          <p:nvPr>
            <p:custDataLst>
              <p:tags r:id="rId47"/>
            </p:custDataLst>
          </p:nvPr>
        </p:nvSpPr>
        <p:spPr>
          <a:xfrm>
            <a:off x="10576269" y="4306235"/>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89" name="图形 88"/>
          <p:cNvPicPr>
            <a:picLocks noChangeAspect="1"/>
          </p:cNvPicPr>
          <p:nvPr>
            <p:custDataLst>
              <p:tags r:id="rId48"/>
            </p:custDataLst>
          </p:nvPr>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10607399" y="4356160"/>
            <a:ext cx="238742" cy="238742"/>
          </a:xfrm>
          <a:prstGeom prst="rect">
            <a:avLst/>
          </a:prstGeom>
        </p:spPr>
      </p:pic>
      <p:sp>
        <p:nvSpPr>
          <p:cNvPr id="90" name="文本框 89"/>
          <p:cNvSpPr txBox="1"/>
          <p:nvPr/>
        </p:nvSpPr>
        <p:spPr>
          <a:xfrm>
            <a:off x="8574108" y="5091816"/>
            <a:ext cx="1231106" cy="246221"/>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rgbClr val="1E2745"/>
                </a:solidFill>
                <a:latin typeface="+mn-ea"/>
                <a:ea typeface="+mn-ea"/>
                <a:sym typeface="阿里巴巴普惠体 B" panose="00020600040101010101" pitchFamily="18" charset="-122"/>
              </a:rPr>
              <a:t>输入你的文字</a:t>
            </a:r>
            <a:endParaRPr kumimoji="0" lang="zh-CN" altLang="en-US" sz="1400" b="0" i="0" u="none" strike="noStrike" kern="1200" cap="none" spc="0" normalizeH="0" baseline="0" noProof="0" dirty="0">
              <a:ln>
                <a:noFill/>
              </a:ln>
              <a:solidFill>
                <a:srgbClr val="1E2745"/>
              </a:solidFill>
              <a:effectLst/>
              <a:uLnTx/>
              <a:uFillTx/>
              <a:latin typeface="+mn-ea"/>
              <a:ea typeface="+mn-ea"/>
              <a:sym typeface="阿里巴巴普惠体 B" panose="00020600040101010101" pitchFamily="18" charset="-122"/>
            </a:endParaRPr>
          </a:p>
        </p:txBody>
      </p:sp>
      <p:sp>
        <p:nvSpPr>
          <p:cNvPr id="91" name="PA-椭圆 102"/>
          <p:cNvSpPr/>
          <p:nvPr>
            <p:custDataLst>
              <p:tags r:id="rId49"/>
            </p:custDataLst>
          </p:nvPr>
        </p:nvSpPr>
        <p:spPr>
          <a:xfrm>
            <a:off x="10533259" y="5005769"/>
            <a:ext cx="398144" cy="398144"/>
          </a:xfrm>
          <a:prstGeom prst="ellipse">
            <a:avLst/>
          </a:prstGeom>
          <a:noFill/>
          <a:ln w="7049"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498" tIns="50749" rIns="101498" bIns="5074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sp>
        <p:nvSpPr>
          <p:cNvPr id="92" name="PA-椭圆 126"/>
          <p:cNvSpPr/>
          <p:nvPr>
            <p:custDataLst>
              <p:tags r:id="rId50"/>
            </p:custDataLst>
          </p:nvPr>
        </p:nvSpPr>
        <p:spPr>
          <a:xfrm>
            <a:off x="10576269" y="5031021"/>
            <a:ext cx="54000" cy="54000"/>
          </a:xfrm>
          <a:prstGeom prst="ellipse">
            <a:avLst/>
          </a:prstGeom>
          <a:solidFill>
            <a:schemeClr val="accent1"/>
          </a:solidFill>
          <a:ln w="317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12121"/>
              </a:solidFill>
              <a:effectLst/>
              <a:uLnTx/>
              <a:uFillTx/>
              <a:latin typeface="微软雅黑" panose="020B0503020204020204" pitchFamily="34" charset="-122"/>
              <a:ea typeface="微软雅黑" panose="020B0503020204020204" pitchFamily="34" charset="-122"/>
              <a:cs typeface="+mn-cs"/>
            </a:endParaRPr>
          </a:p>
        </p:txBody>
      </p:sp>
      <p:pic>
        <p:nvPicPr>
          <p:cNvPr id="93" name="图形 92"/>
          <p:cNvPicPr>
            <a:picLocks noChangeAspect="1"/>
          </p:cNvPicPr>
          <p:nvPr>
            <p:custDataLst>
              <p:tags r:id="rId51"/>
            </p:custDataLst>
          </p:nvPr>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10607399" y="5080946"/>
            <a:ext cx="238742" cy="238742"/>
          </a:xfrm>
          <a:prstGeom prst="rect">
            <a:avLst/>
          </a:prstGeom>
        </p:spPr>
      </p:pic>
      <p:cxnSp>
        <p:nvCxnSpPr>
          <p:cNvPr id="94" name="直接连接符 93"/>
          <p:cNvCxnSpPr/>
          <p:nvPr/>
        </p:nvCxnSpPr>
        <p:spPr>
          <a:xfrm>
            <a:off x="8539771" y="3392879"/>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8539771" y="4117663"/>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8539771" y="4842447"/>
            <a:ext cx="2383624" cy="0"/>
          </a:xfrm>
          <a:prstGeom prst="line">
            <a:avLst/>
          </a:prstGeom>
          <a:ln w="3175">
            <a:solidFill>
              <a:schemeClr val="tx1">
                <a:lumMod val="50000"/>
                <a:lumOff val="50000"/>
                <a:alpha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8597349" y="1986534"/>
            <a:ext cx="593111" cy="356123"/>
          </a:xfrm>
          <a:prstGeom prst="rect">
            <a:avLst/>
          </a:prstGeom>
          <a:noFill/>
          <a:effectLst/>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rPr>
              <a:t>文字</a:t>
            </a:r>
            <a:endParaRPr kumimoji="0" lang="en-US" altLang="zh-CN" sz="2315" b="0" i="0" u="none" strike="noStrike" kern="1200" cap="none" spc="0" normalizeH="0" baseline="0" noProof="0" dirty="0">
              <a:ln>
                <a:noFill/>
              </a:ln>
              <a:solidFill>
                <a:srgbClr val="FFFFFF"/>
              </a:solidFill>
              <a:effectLst/>
              <a:uLnTx/>
              <a:uFillTx/>
              <a:latin typeface="+mj-ea"/>
              <a:ea typeface="+mj-ea"/>
              <a:cs typeface="OPPOSans M" panose="00020600040101010101" pitchFamily="18" charset="-122"/>
              <a:sym typeface="喜鹊聚珍体 regular" panose="00000500000000000000" pitchFamily="2" charset="-122"/>
            </a:endParaRPr>
          </a:p>
        </p:txBody>
      </p:sp>
      <p:sp>
        <p:nvSpPr>
          <p:cNvPr id="98" name="PA-矩形 95"/>
          <p:cNvSpPr/>
          <p:nvPr>
            <p:custDataLst>
              <p:tags r:id="rId52"/>
            </p:custDataLst>
          </p:nvPr>
        </p:nvSpPr>
        <p:spPr>
          <a:xfrm>
            <a:off x="9196036" y="1979929"/>
            <a:ext cx="1859676" cy="430887"/>
          </a:xfrm>
          <a:prstGeom prst="rect">
            <a:avLst/>
          </a:prstGeom>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CB5E23">
                    <a:alpha val="20000"/>
                  </a:srgbClr>
                </a:solidFill>
                <a:effectLst/>
                <a:uLnTx/>
                <a:uFillTx/>
                <a:latin typeface="+mj-ea"/>
                <a:ea typeface="+mj-ea"/>
                <a:cs typeface="+mn-cs"/>
                <a:sym typeface="Bebas" pitchFamily="50" charset="0"/>
              </a:rPr>
              <a:t>COMFORT</a:t>
            </a:r>
          </a:p>
        </p:txBody>
      </p:sp>
      <p:sp>
        <p:nvSpPr>
          <p:cNvPr id="101" name="文本框 100"/>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102" name="文本框 101"/>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grpSp>
        <p:nvGrpSpPr>
          <p:cNvPr id="103" name="组合 102"/>
          <p:cNvGrpSpPr/>
          <p:nvPr/>
        </p:nvGrpSpPr>
        <p:grpSpPr>
          <a:xfrm>
            <a:off x="0" y="5425907"/>
            <a:ext cx="12192000" cy="1432094"/>
            <a:chOff x="0" y="5126958"/>
            <a:chExt cx="11520488" cy="1353217"/>
          </a:xfrm>
        </p:grpSpPr>
        <p:sp>
          <p:nvSpPr>
            <p:cNvPr id="104" name="任意多边形: 形状 103"/>
            <p:cNvSpPr/>
            <p:nvPr/>
          </p:nvSpPr>
          <p:spPr>
            <a:xfrm flipH="1">
              <a:off x="0" y="5332698"/>
              <a:ext cx="11520488" cy="1147477"/>
            </a:xfrm>
            <a:custGeom>
              <a:avLst/>
              <a:gdLst>
                <a:gd name="connsiteX0" fmla="*/ 0 w 11520488"/>
                <a:gd name="connsiteY0" fmla="*/ 0 h 1147477"/>
                <a:gd name="connsiteX1" fmla="*/ 0 w 11520488"/>
                <a:gd name="connsiteY1" fmla="*/ 1147477 h 1147477"/>
                <a:gd name="connsiteX2" fmla="*/ 11520488 w 11520488"/>
                <a:gd name="connsiteY2" fmla="*/ 1147477 h 1147477"/>
                <a:gd name="connsiteX3" fmla="*/ 11520488 w 11520488"/>
                <a:gd name="connsiteY3" fmla="*/ 507561 h 1147477"/>
                <a:gd name="connsiteX4" fmla="*/ 11417712 w 11520488"/>
                <a:gd name="connsiteY4" fmla="*/ 547232 h 1147477"/>
                <a:gd name="connsiteX5" fmla="*/ 5427235 w 11520488"/>
                <a:gd name="connsiteY5" fmla="*/ 959393 h 1147477"/>
                <a:gd name="connsiteX6" fmla="*/ 246938 w 11520488"/>
                <a:gd name="connsiteY6" fmla="*/ 90137 h 11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147477">
                  <a:moveTo>
                    <a:pt x="0" y="0"/>
                  </a:moveTo>
                  <a:lnTo>
                    <a:pt x="0" y="1147477"/>
                  </a:lnTo>
                  <a:lnTo>
                    <a:pt x="11520488" y="1147477"/>
                  </a:lnTo>
                  <a:lnTo>
                    <a:pt x="11520488" y="507561"/>
                  </a:lnTo>
                  <a:lnTo>
                    <a:pt x="11417712" y="547232"/>
                  </a:lnTo>
                  <a:cubicBezTo>
                    <a:pt x="10244382" y="942040"/>
                    <a:pt x="7992934" y="1119350"/>
                    <a:pt x="5427235" y="959393"/>
                  </a:cubicBezTo>
                  <a:cubicBezTo>
                    <a:pt x="3328026" y="828519"/>
                    <a:pt x="1465598" y="499749"/>
                    <a:pt x="246938" y="9013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105" name="任意多边形: 形状 104"/>
            <p:cNvSpPr/>
            <p:nvPr/>
          </p:nvSpPr>
          <p:spPr>
            <a:xfrm>
              <a:off x="0" y="5126958"/>
              <a:ext cx="11520488" cy="1277017"/>
            </a:xfrm>
            <a:custGeom>
              <a:avLst/>
              <a:gdLst>
                <a:gd name="connsiteX0" fmla="*/ 0 w 11520488"/>
                <a:gd name="connsiteY0" fmla="*/ 0 h 1277017"/>
                <a:gd name="connsiteX1" fmla="*/ 246938 w 11520488"/>
                <a:gd name="connsiteY1" fmla="*/ 90137 h 1277017"/>
                <a:gd name="connsiteX2" fmla="*/ 5427235 w 11520488"/>
                <a:gd name="connsiteY2" fmla="*/ 959393 h 1277017"/>
                <a:gd name="connsiteX3" fmla="*/ 11417712 w 11520488"/>
                <a:gd name="connsiteY3" fmla="*/ 547232 h 1277017"/>
                <a:gd name="connsiteX4" fmla="*/ 11520488 w 11520488"/>
                <a:gd name="connsiteY4" fmla="*/ 507561 h 1277017"/>
                <a:gd name="connsiteX5" fmla="*/ 11520488 w 11520488"/>
                <a:gd name="connsiteY5" fmla="*/ 1277017 h 1277017"/>
                <a:gd name="connsiteX6" fmla="*/ 0 w 11520488"/>
                <a:gd name="connsiteY6" fmla="*/ 1277017 h 12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7701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77017"/>
                  </a:lnTo>
                  <a:lnTo>
                    <a:pt x="0" y="1277017"/>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106" name="任意多边形: 形状 105"/>
            <p:cNvSpPr/>
            <p:nvPr/>
          </p:nvSpPr>
          <p:spPr>
            <a:xfrm>
              <a:off x="0" y="5264118"/>
              <a:ext cx="11520488" cy="1216057"/>
            </a:xfrm>
            <a:custGeom>
              <a:avLst/>
              <a:gdLst>
                <a:gd name="connsiteX0" fmla="*/ 0 w 11520488"/>
                <a:gd name="connsiteY0" fmla="*/ 0 h 1216057"/>
                <a:gd name="connsiteX1" fmla="*/ 246938 w 11520488"/>
                <a:gd name="connsiteY1" fmla="*/ 90137 h 1216057"/>
                <a:gd name="connsiteX2" fmla="*/ 5427235 w 11520488"/>
                <a:gd name="connsiteY2" fmla="*/ 959393 h 1216057"/>
                <a:gd name="connsiteX3" fmla="*/ 11417712 w 11520488"/>
                <a:gd name="connsiteY3" fmla="*/ 547232 h 1216057"/>
                <a:gd name="connsiteX4" fmla="*/ 11520488 w 11520488"/>
                <a:gd name="connsiteY4" fmla="*/ 507561 h 1216057"/>
                <a:gd name="connsiteX5" fmla="*/ 11520488 w 11520488"/>
                <a:gd name="connsiteY5" fmla="*/ 1216057 h 1216057"/>
                <a:gd name="connsiteX6" fmla="*/ 0 w 11520488"/>
                <a:gd name="connsiteY6" fmla="*/ 1216057 h 12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1605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16057"/>
                  </a:lnTo>
                  <a:lnTo>
                    <a:pt x="0" y="1216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140978">
            <a:off x="6268664" y="4392886"/>
            <a:ext cx="1174735" cy="884952"/>
          </a:xfrm>
          <a:prstGeom prst="rect">
            <a:avLst/>
          </a:prstGeom>
          <a:effectLst>
            <a:softEdge rad="635000"/>
          </a:effectLst>
        </p:spPr>
      </p:pic>
      <p:sp>
        <p:nvSpPr>
          <p:cNvPr id="3" name="任意多边形: 形状 2"/>
          <p:cNvSpPr/>
          <p:nvPr/>
        </p:nvSpPr>
        <p:spPr>
          <a:xfrm rot="16200000">
            <a:off x="9229389" y="2515320"/>
            <a:ext cx="664200" cy="2366502"/>
          </a:xfrm>
          <a:custGeom>
            <a:avLst/>
            <a:gdLst>
              <a:gd name="connsiteX0" fmla="*/ 664200 w 664200"/>
              <a:gd name="connsiteY0" fmla="*/ 382771 h 2366502"/>
              <a:gd name="connsiteX1" fmla="*/ 664200 w 664200"/>
              <a:gd name="connsiteY1" fmla="*/ 2194840 h 2366502"/>
              <a:gd name="connsiteX2" fmla="*/ 492538 w 664200"/>
              <a:gd name="connsiteY2" fmla="*/ 2366502 h 2366502"/>
              <a:gd name="connsiteX3" fmla="*/ 171662 w 664200"/>
              <a:gd name="connsiteY3" fmla="*/ 2366502 h 2366502"/>
              <a:gd name="connsiteX4" fmla="*/ 0 w 664200"/>
              <a:gd name="connsiteY4" fmla="*/ 2194840 h 2366502"/>
              <a:gd name="connsiteX5" fmla="*/ 0 w 664200"/>
              <a:gd name="connsiteY5" fmla="*/ 382771 h 2366502"/>
              <a:gd name="connsiteX6" fmla="*/ 171662 w 664200"/>
              <a:gd name="connsiteY6" fmla="*/ 211109 h 2366502"/>
              <a:gd name="connsiteX7" fmla="*/ 209656 w 664200"/>
              <a:gd name="connsiteY7" fmla="*/ 211109 h 2366502"/>
              <a:gd name="connsiteX8" fmla="*/ 332100 w 664200"/>
              <a:gd name="connsiteY8" fmla="*/ 0 h 2366502"/>
              <a:gd name="connsiteX9" fmla="*/ 454543 w 664200"/>
              <a:gd name="connsiteY9" fmla="*/ 211109 h 2366502"/>
              <a:gd name="connsiteX10" fmla="*/ 492538 w 664200"/>
              <a:gd name="connsiteY10" fmla="*/ 211109 h 2366502"/>
              <a:gd name="connsiteX11" fmla="*/ 664200 w 664200"/>
              <a:gd name="connsiteY11" fmla="*/ 382771 h 236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200" h="2366502">
                <a:moveTo>
                  <a:pt x="664200" y="382771"/>
                </a:moveTo>
                <a:lnTo>
                  <a:pt x="664200" y="2194840"/>
                </a:lnTo>
                <a:cubicBezTo>
                  <a:pt x="664200" y="2289646"/>
                  <a:pt x="587344" y="2366502"/>
                  <a:pt x="492538" y="2366502"/>
                </a:cubicBezTo>
                <a:lnTo>
                  <a:pt x="171662" y="2366502"/>
                </a:lnTo>
                <a:cubicBezTo>
                  <a:pt x="76856" y="2366502"/>
                  <a:pt x="0" y="2289646"/>
                  <a:pt x="0" y="2194840"/>
                </a:cubicBezTo>
                <a:lnTo>
                  <a:pt x="0" y="382771"/>
                </a:lnTo>
                <a:cubicBezTo>
                  <a:pt x="0" y="287965"/>
                  <a:pt x="76856" y="211109"/>
                  <a:pt x="171662" y="211109"/>
                </a:cubicBezTo>
                <a:lnTo>
                  <a:pt x="209656" y="211109"/>
                </a:lnTo>
                <a:lnTo>
                  <a:pt x="332100" y="0"/>
                </a:lnTo>
                <a:lnTo>
                  <a:pt x="454543" y="211109"/>
                </a:lnTo>
                <a:lnTo>
                  <a:pt x="492538" y="211109"/>
                </a:lnTo>
                <a:cubicBezTo>
                  <a:pt x="587344" y="211109"/>
                  <a:pt x="664200" y="287965"/>
                  <a:pt x="664200" y="382771"/>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4" name="任意多边形: 形状 3"/>
          <p:cNvSpPr/>
          <p:nvPr/>
        </p:nvSpPr>
        <p:spPr>
          <a:xfrm rot="5400000" flipH="1">
            <a:off x="2298408" y="2515320"/>
            <a:ext cx="664200" cy="2366502"/>
          </a:xfrm>
          <a:custGeom>
            <a:avLst/>
            <a:gdLst>
              <a:gd name="connsiteX0" fmla="*/ 664200 w 664200"/>
              <a:gd name="connsiteY0" fmla="*/ 382771 h 2366502"/>
              <a:gd name="connsiteX1" fmla="*/ 664200 w 664200"/>
              <a:gd name="connsiteY1" fmla="*/ 2194840 h 2366502"/>
              <a:gd name="connsiteX2" fmla="*/ 492538 w 664200"/>
              <a:gd name="connsiteY2" fmla="*/ 2366502 h 2366502"/>
              <a:gd name="connsiteX3" fmla="*/ 171662 w 664200"/>
              <a:gd name="connsiteY3" fmla="*/ 2366502 h 2366502"/>
              <a:gd name="connsiteX4" fmla="*/ 0 w 664200"/>
              <a:gd name="connsiteY4" fmla="*/ 2194840 h 2366502"/>
              <a:gd name="connsiteX5" fmla="*/ 0 w 664200"/>
              <a:gd name="connsiteY5" fmla="*/ 382771 h 2366502"/>
              <a:gd name="connsiteX6" fmla="*/ 171662 w 664200"/>
              <a:gd name="connsiteY6" fmla="*/ 211109 h 2366502"/>
              <a:gd name="connsiteX7" fmla="*/ 209656 w 664200"/>
              <a:gd name="connsiteY7" fmla="*/ 211109 h 2366502"/>
              <a:gd name="connsiteX8" fmla="*/ 332100 w 664200"/>
              <a:gd name="connsiteY8" fmla="*/ 0 h 2366502"/>
              <a:gd name="connsiteX9" fmla="*/ 454543 w 664200"/>
              <a:gd name="connsiteY9" fmla="*/ 211109 h 2366502"/>
              <a:gd name="connsiteX10" fmla="*/ 492538 w 664200"/>
              <a:gd name="connsiteY10" fmla="*/ 211109 h 2366502"/>
              <a:gd name="connsiteX11" fmla="*/ 664200 w 664200"/>
              <a:gd name="connsiteY11" fmla="*/ 382771 h 236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200" h="2366502">
                <a:moveTo>
                  <a:pt x="664200" y="382771"/>
                </a:moveTo>
                <a:lnTo>
                  <a:pt x="664200" y="2194840"/>
                </a:lnTo>
                <a:cubicBezTo>
                  <a:pt x="664200" y="2289646"/>
                  <a:pt x="587344" y="2366502"/>
                  <a:pt x="492538" y="2366502"/>
                </a:cubicBezTo>
                <a:lnTo>
                  <a:pt x="171662" y="2366502"/>
                </a:lnTo>
                <a:cubicBezTo>
                  <a:pt x="76856" y="2366502"/>
                  <a:pt x="0" y="2289646"/>
                  <a:pt x="0" y="2194840"/>
                </a:cubicBezTo>
                <a:lnTo>
                  <a:pt x="0" y="382771"/>
                </a:lnTo>
                <a:cubicBezTo>
                  <a:pt x="0" y="287965"/>
                  <a:pt x="76856" y="211109"/>
                  <a:pt x="171662" y="211109"/>
                </a:cubicBezTo>
                <a:lnTo>
                  <a:pt x="209656" y="211109"/>
                </a:lnTo>
                <a:lnTo>
                  <a:pt x="332100" y="0"/>
                </a:lnTo>
                <a:lnTo>
                  <a:pt x="454543" y="211109"/>
                </a:lnTo>
                <a:lnTo>
                  <a:pt x="492538" y="211109"/>
                </a:lnTo>
                <a:cubicBezTo>
                  <a:pt x="587344" y="211109"/>
                  <a:pt x="664200" y="287965"/>
                  <a:pt x="664200" y="382771"/>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 name="任意多边形: 形状 4"/>
          <p:cNvSpPr/>
          <p:nvPr/>
        </p:nvSpPr>
        <p:spPr>
          <a:xfrm>
            <a:off x="1864069" y="1754639"/>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任意多边形: 形状 5"/>
          <p:cNvSpPr/>
          <p:nvPr/>
        </p:nvSpPr>
        <p:spPr>
          <a:xfrm flipV="1">
            <a:off x="1864069" y="4978304"/>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 name="椭圆 6"/>
          <p:cNvSpPr/>
          <p:nvPr/>
        </p:nvSpPr>
        <p:spPr>
          <a:xfrm>
            <a:off x="4782640" y="2385212"/>
            <a:ext cx="2626720" cy="2626720"/>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p:cNvSpPr/>
          <p:nvPr/>
        </p:nvSpPr>
        <p:spPr>
          <a:xfrm>
            <a:off x="3813760" y="1416332"/>
            <a:ext cx="4564479" cy="4564479"/>
          </a:xfrm>
          <a:prstGeom prst="ellipse">
            <a:avLst/>
          </a:prstGeom>
          <a:noFill/>
          <a:ln w="12700">
            <a:gradFill>
              <a:gsLst>
                <a:gs pos="5000">
                  <a:schemeClr val="accent1">
                    <a:alpha val="0"/>
                  </a:schemeClr>
                </a:gs>
                <a:gs pos="48000">
                  <a:schemeClr val="accent1"/>
                </a:gs>
                <a:gs pos="9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1968877" y="1855875"/>
            <a:ext cx="1923604" cy="338554"/>
          </a:xfrm>
          <a:prstGeom prst="rect">
            <a:avLst/>
          </a:prstGeom>
        </p:spPr>
        <p:txBody>
          <a:bodyPr wrap="none" lIns="0" tIns="0" rIns="0" bIns="0">
            <a:noAutofit/>
          </a:bodyPr>
          <a:lstStyle/>
          <a:p>
            <a:pPr algn="just">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p>
        </p:txBody>
      </p:sp>
      <p:sp>
        <p:nvSpPr>
          <p:cNvPr id="11" name="文本框 10"/>
          <p:cNvSpPr txBox="1"/>
          <p:nvPr/>
        </p:nvSpPr>
        <p:spPr>
          <a:xfrm>
            <a:off x="2051666" y="2162446"/>
            <a:ext cx="1723340" cy="153888"/>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 b="0" i="0" u="none" strike="noStrike" kern="1200" cap="none" spc="0" normalizeH="0" baseline="0" noProof="0" dirty="0">
                <a:ln>
                  <a:noFill/>
                </a:ln>
                <a:solidFill>
                  <a:schemeClr val="accent1"/>
                </a:solidFill>
                <a:effectLst/>
                <a:uLnTx/>
                <a:uFillTx/>
                <a:latin typeface="+mn-ea"/>
                <a:cs typeface="+mn-cs"/>
              </a:rPr>
              <a:t>GAME  SCENE  SETTINGS</a:t>
            </a:r>
            <a:endParaRPr kumimoji="0" lang="zh-CN" altLang="en-US" sz="400" b="0" i="0" u="none" strike="noStrike" kern="1200" cap="none" spc="0" normalizeH="0" baseline="0" noProof="0" dirty="0">
              <a:ln>
                <a:noFill/>
              </a:ln>
              <a:solidFill>
                <a:schemeClr val="accent1"/>
              </a:solidFill>
              <a:effectLst/>
              <a:uLnTx/>
              <a:uFillTx/>
              <a:latin typeface="+mn-ea"/>
              <a:cs typeface="+mn-cs"/>
            </a:endParaRPr>
          </a:p>
        </p:txBody>
      </p:sp>
      <p:sp>
        <p:nvSpPr>
          <p:cNvPr id="13" name="矩形 12"/>
          <p:cNvSpPr/>
          <p:nvPr/>
        </p:nvSpPr>
        <p:spPr>
          <a:xfrm>
            <a:off x="2007630" y="5115124"/>
            <a:ext cx="1923604" cy="338554"/>
          </a:xfrm>
          <a:prstGeom prst="rect">
            <a:avLst/>
          </a:prstGeom>
        </p:spPr>
        <p:txBody>
          <a:bodyPr wrap="none" lIns="0" tIns="0" rIns="0" bIns="0">
            <a:noAutofit/>
          </a:bodyPr>
          <a:lstStyle/>
          <a:p>
            <a:pPr algn="just">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p>
        </p:txBody>
      </p:sp>
      <p:sp>
        <p:nvSpPr>
          <p:cNvPr id="14" name="文本框 13"/>
          <p:cNvSpPr txBox="1"/>
          <p:nvPr/>
        </p:nvSpPr>
        <p:spPr>
          <a:xfrm>
            <a:off x="2090419" y="5421695"/>
            <a:ext cx="1723340" cy="153888"/>
          </a:xfrm>
          <a:prstGeom prst="rect">
            <a:avLst/>
          </a:prstGeom>
          <a:noFill/>
        </p:spPr>
        <p:txBody>
          <a:bodyPr wrap="square" rtlCol="0">
            <a:noAutofit/>
          </a:bodyPr>
          <a:lstStyle/>
          <a:p>
            <a:pPr algn="dist">
              <a:defRPr/>
            </a:pPr>
            <a:r>
              <a:rPr lang="en-US" altLang="zh-CN" sz="400" dirty="0">
                <a:solidFill>
                  <a:schemeClr val="accent1"/>
                </a:solidFill>
                <a:latin typeface="+mn-ea"/>
              </a:rPr>
              <a:t>SETTINGS  OF  GAMEPLOT</a:t>
            </a:r>
            <a:endParaRPr lang="zh-CN" altLang="en-US" sz="400" dirty="0">
              <a:solidFill>
                <a:schemeClr val="accent1"/>
              </a:solidFill>
              <a:latin typeface="+mn-ea"/>
            </a:endParaRPr>
          </a:p>
        </p:txBody>
      </p:sp>
      <p:sp>
        <p:nvSpPr>
          <p:cNvPr id="16" name="矩形 15"/>
          <p:cNvSpPr/>
          <p:nvPr/>
        </p:nvSpPr>
        <p:spPr>
          <a:xfrm>
            <a:off x="8741992" y="3496794"/>
            <a:ext cx="1923604" cy="338554"/>
          </a:xfrm>
          <a:prstGeom prst="rect">
            <a:avLst/>
          </a:prstGeom>
        </p:spPr>
        <p:txBody>
          <a:bodyPr wrap="none" lIns="0" tIns="0" rIns="0" bIns="0">
            <a:noAutofit/>
          </a:bodyPr>
          <a:lstStyle/>
          <a:p>
            <a:pPr algn="just">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p>
        </p:txBody>
      </p:sp>
      <p:sp>
        <p:nvSpPr>
          <p:cNvPr id="17" name="文本框 16"/>
          <p:cNvSpPr txBox="1"/>
          <p:nvPr/>
        </p:nvSpPr>
        <p:spPr>
          <a:xfrm>
            <a:off x="8824782" y="3803365"/>
            <a:ext cx="1723340" cy="153888"/>
          </a:xfrm>
          <a:prstGeom prst="rect">
            <a:avLst/>
          </a:prstGeom>
          <a:noFill/>
        </p:spPr>
        <p:txBody>
          <a:bodyPr wrap="square" rtlCol="0">
            <a:noAutofit/>
          </a:bodyPr>
          <a:lstStyle/>
          <a:p>
            <a:pPr algn="dist">
              <a:defRPr/>
            </a:pPr>
            <a:r>
              <a:rPr lang="en-US" altLang="zh-CN" sz="400" dirty="0">
                <a:solidFill>
                  <a:schemeClr val="accent1"/>
                </a:solidFill>
                <a:latin typeface="+mn-ea"/>
              </a:rPr>
              <a:t>TOTAL  TIME  OF GAME</a:t>
            </a:r>
            <a:endParaRPr lang="zh-CN" altLang="en-US" sz="400" dirty="0">
              <a:solidFill>
                <a:schemeClr val="accent1"/>
              </a:solidFill>
              <a:latin typeface="+mn-ea"/>
            </a:endParaRPr>
          </a:p>
        </p:txBody>
      </p:sp>
      <p:sp>
        <p:nvSpPr>
          <p:cNvPr id="19" name="矩形 18"/>
          <p:cNvSpPr/>
          <p:nvPr/>
        </p:nvSpPr>
        <p:spPr>
          <a:xfrm>
            <a:off x="1546313" y="3496794"/>
            <a:ext cx="1923604" cy="338554"/>
          </a:xfrm>
          <a:prstGeom prst="rect">
            <a:avLst/>
          </a:prstGeom>
        </p:spPr>
        <p:txBody>
          <a:bodyPr wrap="none" lIns="0" tIns="0" rIns="0" bIns="0">
            <a:noAutofit/>
          </a:bodyPr>
          <a:lstStyle/>
          <a:p>
            <a:pPr algn="just">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p>
        </p:txBody>
      </p:sp>
      <p:sp>
        <p:nvSpPr>
          <p:cNvPr id="20" name="文本框 19"/>
          <p:cNvSpPr txBox="1"/>
          <p:nvPr/>
        </p:nvSpPr>
        <p:spPr>
          <a:xfrm>
            <a:off x="1629103" y="3803365"/>
            <a:ext cx="1723340" cy="153888"/>
          </a:xfrm>
          <a:prstGeom prst="rect">
            <a:avLst/>
          </a:prstGeom>
          <a:noFill/>
        </p:spPr>
        <p:txBody>
          <a:bodyPr wrap="square" rtlCol="0">
            <a:noAutofit/>
          </a:bodyPr>
          <a:lstStyle/>
          <a:p>
            <a:pPr algn="dist">
              <a:defRPr/>
            </a:pPr>
            <a:r>
              <a:rPr lang="en-US" altLang="zh-CN" sz="400" dirty="0">
                <a:solidFill>
                  <a:schemeClr val="accent1"/>
                </a:solidFill>
                <a:latin typeface="+mn-ea"/>
              </a:rPr>
              <a:t>SETTINGS  OF PAYMENT</a:t>
            </a:r>
            <a:endParaRPr lang="zh-CN" altLang="en-US" sz="400" dirty="0">
              <a:solidFill>
                <a:schemeClr val="accent1"/>
              </a:solidFill>
              <a:latin typeface="+mn-ea"/>
            </a:endParaRPr>
          </a:p>
        </p:txBody>
      </p:sp>
      <p:grpSp>
        <p:nvGrpSpPr>
          <p:cNvPr id="21" name="组合 20"/>
          <p:cNvGrpSpPr/>
          <p:nvPr/>
        </p:nvGrpSpPr>
        <p:grpSpPr>
          <a:xfrm>
            <a:off x="8004699" y="1754639"/>
            <a:ext cx="2321178" cy="3887865"/>
            <a:chOff x="8004700" y="1445214"/>
            <a:chExt cx="2321178" cy="3887865"/>
          </a:xfrm>
        </p:grpSpPr>
        <p:sp>
          <p:nvSpPr>
            <p:cNvPr id="22" name="任意多边形: 形状 21"/>
            <p:cNvSpPr/>
            <p:nvPr/>
          </p:nvSpPr>
          <p:spPr>
            <a:xfrm flipH="1">
              <a:off x="8004700" y="1445214"/>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3" name="任意多边形: 形状 22"/>
            <p:cNvSpPr/>
            <p:nvPr/>
          </p:nvSpPr>
          <p:spPr>
            <a:xfrm flipH="1" flipV="1">
              <a:off x="8004700" y="4668879"/>
              <a:ext cx="2321178" cy="664200"/>
            </a:xfrm>
            <a:custGeom>
              <a:avLst/>
              <a:gdLst>
                <a:gd name="connsiteX0" fmla="*/ 197804 w 2123704"/>
                <a:gd name="connsiteY0" fmla="*/ 0 h 607693"/>
                <a:gd name="connsiteX1" fmla="*/ 1787336 w 2123704"/>
                <a:gd name="connsiteY1" fmla="*/ 0 h 607693"/>
                <a:gd name="connsiteX2" fmla="*/ 1985140 w 2123704"/>
                <a:gd name="connsiteY2" fmla="*/ 197804 h 607693"/>
                <a:gd name="connsiteX3" fmla="*/ 1985140 w 2123704"/>
                <a:gd name="connsiteY3" fmla="*/ 405360 h 607693"/>
                <a:gd name="connsiteX4" fmla="*/ 2123704 w 2123704"/>
                <a:gd name="connsiteY4" fmla="*/ 607693 h 607693"/>
                <a:gd name="connsiteX5" fmla="*/ 1787336 w 2123704"/>
                <a:gd name="connsiteY5" fmla="*/ 607693 h 607693"/>
                <a:gd name="connsiteX6" fmla="*/ 1764196 w 2123704"/>
                <a:gd name="connsiteY6" fmla="*/ 607693 h 607693"/>
                <a:gd name="connsiteX7" fmla="*/ 197804 w 2123704"/>
                <a:gd name="connsiteY7" fmla="*/ 607693 h 607693"/>
                <a:gd name="connsiteX8" fmla="*/ 0 w 2123704"/>
                <a:gd name="connsiteY8" fmla="*/ 409889 h 607693"/>
                <a:gd name="connsiteX9" fmla="*/ 0 w 2123704"/>
                <a:gd name="connsiteY9" fmla="*/ 197804 h 607693"/>
                <a:gd name="connsiteX10" fmla="*/ 197804 w 2123704"/>
                <a:gd name="connsiteY10" fmla="*/ 0 h 6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3704" h="607693">
                  <a:moveTo>
                    <a:pt x="197804" y="0"/>
                  </a:moveTo>
                  <a:lnTo>
                    <a:pt x="1787336" y="0"/>
                  </a:lnTo>
                  <a:cubicBezTo>
                    <a:pt x="1896580" y="0"/>
                    <a:pt x="1985140" y="88560"/>
                    <a:pt x="1985140" y="197804"/>
                  </a:cubicBezTo>
                  <a:lnTo>
                    <a:pt x="1985140" y="405360"/>
                  </a:lnTo>
                  <a:lnTo>
                    <a:pt x="2123704" y="607693"/>
                  </a:lnTo>
                  <a:lnTo>
                    <a:pt x="1787336" y="607693"/>
                  </a:lnTo>
                  <a:lnTo>
                    <a:pt x="1764196" y="607693"/>
                  </a:lnTo>
                  <a:lnTo>
                    <a:pt x="197804" y="607693"/>
                  </a:lnTo>
                  <a:cubicBezTo>
                    <a:pt x="88560" y="607693"/>
                    <a:pt x="0" y="519133"/>
                    <a:pt x="0" y="409889"/>
                  </a:cubicBezTo>
                  <a:lnTo>
                    <a:pt x="0" y="197804"/>
                  </a:lnTo>
                  <a:cubicBezTo>
                    <a:pt x="0" y="88560"/>
                    <a:pt x="88560" y="0"/>
                    <a:pt x="197804" y="0"/>
                  </a:cubicBezTo>
                  <a:close/>
                </a:path>
              </a:pathLst>
            </a:custGeom>
            <a:solidFill>
              <a:schemeClr val="bg1"/>
            </a:solidFill>
            <a:ln>
              <a:gradFill>
                <a:gsLst>
                  <a:gs pos="100000">
                    <a:schemeClr val="accent1"/>
                  </a:gs>
                  <a:gs pos="0">
                    <a:schemeClr val="accent2"/>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25" name="矩形 24"/>
          <p:cNvSpPr/>
          <p:nvPr/>
        </p:nvSpPr>
        <p:spPr>
          <a:xfrm>
            <a:off x="8295448" y="5115124"/>
            <a:ext cx="1923604" cy="338554"/>
          </a:xfrm>
          <a:prstGeom prst="rect">
            <a:avLst/>
          </a:prstGeom>
        </p:spPr>
        <p:txBody>
          <a:bodyPr wrap="none" lIns="0" tIns="0" rIns="0" bIns="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endParaRPr kumimoji="0" lang="zh-CN" altLang="en-US" sz="2200"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8378238" y="5421695"/>
            <a:ext cx="1723340" cy="215444"/>
          </a:xfrm>
          <a:prstGeom prst="rect">
            <a:avLst/>
          </a:prstGeom>
          <a:noFill/>
        </p:spPr>
        <p:txBody>
          <a:bodyPr wrap="square" rtlCol="0">
            <a:noAutofit/>
          </a:bodyPr>
          <a:lstStyle/>
          <a:p>
            <a:pPr algn="dist">
              <a:defRPr/>
            </a:pPr>
            <a:r>
              <a:rPr lang="en-US" altLang="zh-CN" sz="400" dirty="0">
                <a:solidFill>
                  <a:schemeClr val="accent1"/>
                </a:solidFill>
                <a:latin typeface="+mn-ea"/>
              </a:rPr>
              <a:t>SETTING OF  REBACK</a:t>
            </a:r>
          </a:p>
          <a:p>
            <a:pPr algn="dist">
              <a:defRPr/>
            </a:pPr>
            <a:endParaRPr lang="zh-CN" altLang="en-US" sz="400" dirty="0">
              <a:solidFill>
                <a:schemeClr val="accent1"/>
              </a:solidFill>
              <a:latin typeface="+mn-ea"/>
            </a:endParaRPr>
          </a:p>
        </p:txBody>
      </p:sp>
      <p:sp>
        <p:nvSpPr>
          <p:cNvPr id="28" name="矩形 27"/>
          <p:cNvSpPr/>
          <p:nvPr/>
        </p:nvSpPr>
        <p:spPr>
          <a:xfrm>
            <a:off x="8295448" y="1866669"/>
            <a:ext cx="1923604" cy="338554"/>
          </a:xfrm>
          <a:prstGeom prst="rect">
            <a:avLst/>
          </a:prstGeom>
        </p:spPr>
        <p:txBody>
          <a:bodyPr wrap="none" lIns="0" tIns="0" rIns="0" bIns="0">
            <a:noAutofit/>
          </a:bodyPr>
          <a:lstStyle/>
          <a:p>
            <a:pPr algn="just">
              <a:defRPr/>
            </a:pPr>
            <a:r>
              <a:rPr lang="zh-CN" altLang="en-US" sz="2200" spc="300" dirty="0">
                <a:solidFill>
                  <a:schemeClr val="accent1"/>
                </a:solidFill>
                <a:latin typeface="微软雅黑" panose="020B0503020204020204" pitchFamily="34" charset="-122"/>
                <a:ea typeface="微软雅黑" panose="020B0503020204020204" pitchFamily="34" charset="-122"/>
              </a:rPr>
              <a:t>输入你的文字</a:t>
            </a:r>
          </a:p>
        </p:txBody>
      </p:sp>
      <p:sp>
        <p:nvSpPr>
          <p:cNvPr id="29" name="文本框 28"/>
          <p:cNvSpPr txBox="1"/>
          <p:nvPr/>
        </p:nvSpPr>
        <p:spPr>
          <a:xfrm>
            <a:off x="8378238" y="2173240"/>
            <a:ext cx="1723340" cy="153888"/>
          </a:xfrm>
          <a:prstGeom prst="rect">
            <a:avLst/>
          </a:prstGeom>
          <a:noFill/>
        </p:spPr>
        <p:txBody>
          <a:bodyPr wrap="square" rtlCol="0">
            <a:noAutofit/>
          </a:bodyPr>
          <a:lstStyle/>
          <a:p>
            <a:pPr algn="dist">
              <a:defRPr/>
            </a:pPr>
            <a:r>
              <a:rPr lang="en-US" altLang="zh-CN" sz="400" dirty="0">
                <a:solidFill>
                  <a:schemeClr val="accent1"/>
                </a:solidFill>
                <a:latin typeface="+mn-ea"/>
              </a:rPr>
              <a:t>GUIDENCE  OF  GAME</a:t>
            </a:r>
            <a:endParaRPr lang="zh-CN" altLang="en-US" sz="400" dirty="0">
              <a:solidFill>
                <a:schemeClr val="accent1"/>
              </a:solidFill>
              <a:latin typeface="+mn-ea"/>
            </a:endParaRPr>
          </a:p>
        </p:txBody>
      </p:sp>
      <p:sp>
        <p:nvSpPr>
          <p:cNvPr id="30" name="椭圆 29"/>
          <p:cNvSpPr/>
          <p:nvPr/>
        </p:nvSpPr>
        <p:spPr>
          <a:xfrm>
            <a:off x="5694895" y="2797439"/>
            <a:ext cx="756358" cy="756358"/>
          </a:xfrm>
          <a:prstGeom prst="ellipse">
            <a:avLst/>
          </a:prstGeom>
          <a:gradFill>
            <a:gsLst>
              <a:gs pos="0">
                <a:schemeClr val="bg1"/>
              </a:gs>
              <a:gs pos="100000">
                <a:schemeClr val="bg1">
                  <a:alpha val="40000"/>
                </a:schemeClr>
              </a:gs>
            </a:gsLst>
            <a:lin ang="27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5043715" y="3659383"/>
            <a:ext cx="2138541" cy="83099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OPPOSans H" panose="00020600040101010101" pitchFamily="18" charset="-122"/>
              </a:rPr>
              <a:t>输入</a:t>
            </a:r>
            <a:r>
              <a:rPr lang="zh-CN" altLang="en-US" sz="2400" dirty="0">
                <a:solidFill>
                  <a:prstClr val="white"/>
                </a:solidFill>
                <a:latin typeface="微软雅黑 Bold" panose="020B0703020204020201" pitchFamily="34" charset="-122"/>
                <a:ea typeface="微软雅黑 Bold" panose="020B0703020204020201" pitchFamily="34" charset="-122"/>
                <a:cs typeface="OPPOSans H" panose="00020600040101010101" pitchFamily="18" charset="-122"/>
              </a:rPr>
              <a:t>你的</a:t>
            </a:r>
            <a:endParaRPr lang="en-US" altLang="zh-CN" sz="2400" dirty="0">
              <a:solidFill>
                <a:prstClr val="white"/>
              </a:solidFill>
              <a:latin typeface="微软雅黑 Bold" panose="020B0703020204020201" pitchFamily="34" charset="-122"/>
              <a:ea typeface="微软雅黑 Bold" panose="020B0703020204020201" pitchFamily="34" charset="-122"/>
              <a:cs typeface="OPPOSans H"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微软雅黑 Bold" panose="020B0703020204020201" pitchFamily="34" charset="-122"/>
                <a:ea typeface="微软雅黑 Bold" panose="020B0703020204020201" pitchFamily="34" charset="-122"/>
                <a:cs typeface="OPPOSans H" panose="00020600040101010101" pitchFamily="18" charset="-122"/>
              </a:rPr>
              <a:t>文字</a:t>
            </a:r>
            <a:endParaRPr kumimoji="0" lang="zh-CN" altLang="en-US" sz="24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OPPOSans H" panose="00020600040101010101" pitchFamily="18" charset="-122"/>
            </a:endParaRPr>
          </a:p>
        </p:txBody>
      </p:sp>
      <p:grpSp>
        <p:nvGrpSpPr>
          <p:cNvPr id="33" name="组合 32"/>
          <p:cNvGrpSpPr/>
          <p:nvPr/>
        </p:nvGrpSpPr>
        <p:grpSpPr>
          <a:xfrm>
            <a:off x="3982782" y="2629723"/>
            <a:ext cx="635811" cy="2225661"/>
            <a:chOff x="3982782" y="2851517"/>
            <a:chExt cx="635811" cy="2225661"/>
          </a:xfrm>
        </p:grpSpPr>
        <p:sp>
          <p:nvSpPr>
            <p:cNvPr id="34" name="文本框 33"/>
            <p:cNvSpPr txBox="1"/>
            <p:nvPr/>
          </p:nvSpPr>
          <p:spPr>
            <a:xfrm>
              <a:off x="4150751" y="2851517"/>
              <a:ext cx="415498"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latin typeface="+mn-ea"/>
                  <a:cs typeface="+mn-cs"/>
                </a:rPr>
                <a:t>输</a:t>
              </a:r>
            </a:p>
          </p:txBody>
        </p:sp>
        <p:grpSp>
          <p:nvGrpSpPr>
            <p:cNvPr id="35" name="组合 34"/>
            <p:cNvGrpSpPr/>
            <p:nvPr/>
          </p:nvGrpSpPr>
          <p:grpSpPr>
            <a:xfrm>
              <a:off x="3982782" y="3470293"/>
              <a:ext cx="635811" cy="1606885"/>
              <a:chOff x="3982782" y="3470293"/>
              <a:chExt cx="635811" cy="1606885"/>
            </a:xfrm>
          </p:grpSpPr>
          <p:sp>
            <p:nvSpPr>
              <p:cNvPr id="36" name="文本框 35"/>
              <p:cNvSpPr txBox="1"/>
              <p:nvPr/>
            </p:nvSpPr>
            <p:spPr>
              <a:xfrm>
                <a:off x="3982782" y="3470293"/>
                <a:ext cx="415498" cy="369332"/>
              </a:xfrm>
              <a:prstGeom prst="rect">
                <a:avLst/>
              </a:prstGeom>
              <a:noFill/>
            </p:spPr>
            <p:txBody>
              <a:bodyPr wrap="none" rtlCol="0">
                <a:noAutofit/>
              </a:bodyPr>
              <a:lstStyle>
                <a:defPPr>
                  <a:defRPr lang="zh-CN"/>
                </a:defPPr>
                <a:lvl1pPr>
                  <a:defRPr sz="2000">
                    <a:gradFill>
                      <a:gsLst>
                        <a:gs pos="100000">
                          <a:srgbClr val="268C35"/>
                        </a:gs>
                        <a:gs pos="0">
                          <a:srgbClr val="5EC121"/>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dirty="0">
                    <a:solidFill>
                      <a:schemeClr val="accent1"/>
                    </a:solidFill>
                  </a:rPr>
                  <a:t>入</a:t>
                </a:r>
                <a:endParaRPr kumimoji="0" lang="zh-CN" altLang="en-US" sz="1800" b="0" i="0" u="none" strike="noStrike" kern="1200" cap="none" spc="0" normalizeH="0" baseline="0" noProof="0" dirty="0">
                  <a:ln>
                    <a:noFill/>
                  </a:ln>
                  <a:solidFill>
                    <a:schemeClr val="accent1"/>
                  </a:solidFill>
                  <a:effectLst/>
                  <a:uLnTx/>
                  <a:uFillTx/>
                  <a:cs typeface="+mn-cs"/>
                </a:endParaRPr>
              </a:p>
            </p:txBody>
          </p:sp>
          <p:sp>
            <p:nvSpPr>
              <p:cNvPr id="37" name="文本框 36"/>
              <p:cNvSpPr txBox="1"/>
              <p:nvPr/>
            </p:nvSpPr>
            <p:spPr>
              <a:xfrm>
                <a:off x="3985710" y="4089069"/>
                <a:ext cx="415498" cy="369332"/>
              </a:xfrm>
              <a:prstGeom prst="rect">
                <a:avLst/>
              </a:prstGeom>
              <a:noFill/>
            </p:spPr>
            <p:txBody>
              <a:bodyPr wrap="none" rtlCol="0">
                <a:noAutofit/>
              </a:bodyPr>
              <a:lstStyle>
                <a:defPPr>
                  <a:defRPr lang="zh-CN"/>
                </a:defPPr>
                <a:lvl1pPr>
                  <a:defRPr sz="2000">
                    <a:gradFill>
                      <a:gsLst>
                        <a:gs pos="100000">
                          <a:srgbClr val="268C35"/>
                        </a:gs>
                        <a:gs pos="0">
                          <a:srgbClr val="5EC121"/>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cs typeface="+mn-cs"/>
                  </a:rPr>
                  <a:t>文</a:t>
                </a:r>
              </a:p>
            </p:txBody>
          </p:sp>
          <p:sp>
            <p:nvSpPr>
              <p:cNvPr id="38" name="文本框 37"/>
              <p:cNvSpPr txBox="1"/>
              <p:nvPr/>
            </p:nvSpPr>
            <p:spPr>
              <a:xfrm>
                <a:off x="4203095" y="4707846"/>
                <a:ext cx="415498" cy="369332"/>
              </a:xfrm>
              <a:prstGeom prst="rect">
                <a:avLst/>
              </a:prstGeom>
              <a:noFill/>
            </p:spPr>
            <p:txBody>
              <a:bodyPr wrap="none" rtlCol="0">
                <a:noAutofit/>
              </a:bodyPr>
              <a:lstStyle>
                <a:defPPr>
                  <a:defRPr lang="zh-CN"/>
                </a:defPPr>
                <a:lvl1pPr>
                  <a:defRPr sz="2000">
                    <a:gradFill>
                      <a:gsLst>
                        <a:gs pos="100000">
                          <a:srgbClr val="268C35"/>
                        </a:gs>
                        <a:gs pos="0">
                          <a:srgbClr val="5EC121"/>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dirty="0">
                    <a:solidFill>
                      <a:schemeClr val="accent1"/>
                    </a:solidFill>
                  </a:rPr>
                  <a:t>字</a:t>
                </a:r>
                <a:endParaRPr kumimoji="0" lang="zh-CN" altLang="en-US" sz="1800" b="0" i="0" u="none" strike="noStrike" kern="1200" cap="none" spc="0" normalizeH="0" baseline="0" noProof="0" dirty="0">
                  <a:ln>
                    <a:noFill/>
                  </a:ln>
                  <a:solidFill>
                    <a:schemeClr val="accent1"/>
                  </a:solidFill>
                  <a:effectLst/>
                  <a:uLnTx/>
                  <a:uFillTx/>
                  <a:cs typeface="+mn-cs"/>
                </a:endParaRPr>
              </a:p>
            </p:txBody>
          </p:sp>
        </p:grpSp>
      </p:grpSp>
      <p:grpSp>
        <p:nvGrpSpPr>
          <p:cNvPr id="39" name="组合 38"/>
          <p:cNvGrpSpPr/>
          <p:nvPr/>
        </p:nvGrpSpPr>
        <p:grpSpPr>
          <a:xfrm>
            <a:off x="7589155" y="2629723"/>
            <a:ext cx="660723" cy="2225661"/>
            <a:chOff x="3884051" y="2851517"/>
            <a:chExt cx="660723" cy="2225661"/>
          </a:xfrm>
        </p:grpSpPr>
        <p:sp>
          <p:nvSpPr>
            <p:cNvPr id="40" name="文本框 39"/>
            <p:cNvSpPr txBox="1"/>
            <p:nvPr/>
          </p:nvSpPr>
          <p:spPr>
            <a:xfrm>
              <a:off x="3884051" y="2851517"/>
              <a:ext cx="415498" cy="369332"/>
            </a:xfrm>
            <a:prstGeom prst="rect">
              <a:avLst/>
            </a:prstGeom>
            <a:noFill/>
          </p:spPr>
          <p:txBody>
            <a:bodyPr wrap="none" rtlCol="0">
              <a:noAutofit/>
            </a:bodyPr>
            <a:lstStyle>
              <a:defPPr>
                <a:defRPr lang="zh-CN"/>
              </a:defPPr>
              <a:lvl1pPr>
                <a:defRPr>
                  <a:gradFill>
                    <a:gsLst>
                      <a:gs pos="100000">
                        <a:srgbClr val="31BD74"/>
                      </a:gs>
                      <a:gs pos="0">
                        <a:srgbClr val="31BD74"/>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rPr>
                <a:t>输</a:t>
              </a:r>
              <a:endParaRPr kumimoji="0" lang="zh-CN" altLang="en-US" sz="1800" b="0" i="0" u="none" strike="noStrike" kern="1200" cap="none" spc="0" normalizeH="0" baseline="0" noProof="0" dirty="0">
                <a:ln>
                  <a:noFill/>
                </a:ln>
                <a:solidFill>
                  <a:schemeClr val="accent1"/>
                </a:solidFill>
                <a:effectLst/>
                <a:uLnTx/>
                <a:uFillTx/>
                <a:cs typeface="+mn-cs"/>
              </a:endParaRPr>
            </a:p>
          </p:txBody>
        </p:sp>
        <p:grpSp>
          <p:nvGrpSpPr>
            <p:cNvPr id="41" name="组合 40"/>
            <p:cNvGrpSpPr/>
            <p:nvPr/>
          </p:nvGrpSpPr>
          <p:grpSpPr>
            <a:xfrm>
              <a:off x="3923695" y="3470293"/>
              <a:ext cx="621079" cy="1606885"/>
              <a:chOff x="3923695" y="3470293"/>
              <a:chExt cx="621079" cy="1606885"/>
            </a:xfrm>
          </p:grpSpPr>
          <p:sp>
            <p:nvSpPr>
              <p:cNvPr id="42" name="文本框 41"/>
              <p:cNvSpPr txBox="1"/>
              <p:nvPr/>
            </p:nvSpPr>
            <p:spPr>
              <a:xfrm>
                <a:off x="4126348" y="3470293"/>
                <a:ext cx="415498" cy="369332"/>
              </a:xfrm>
              <a:prstGeom prst="rect">
                <a:avLst/>
              </a:prstGeom>
              <a:noFill/>
            </p:spPr>
            <p:txBody>
              <a:bodyPr wrap="none" rtlCol="0">
                <a:noAutofit/>
              </a:bodyPr>
              <a:lstStyle>
                <a:defPPr>
                  <a:defRPr lang="zh-CN"/>
                </a:defPPr>
                <a:lvl1pPr>
                  <a:defRPr>
                    <a:gradFill>
                      <a:gsLst>
                        <a:gs pos="100000">
                          <a:srgbClr val="31BD74"/>
                        </a:gs>
                        <a:gs pos="0">
                          <a:srgbClr val="31BD74"/>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cs typeface="+mn-cs"/>
                  </a:rPr>
                  <a:t>入</a:t>
                </a:r>
              </a:p>
            </p:txBody>
          </p:sp>
          <p:sp>
            <p:nvSpPr>
              <p:cNvPr id="43" name="文本框 42"/>
              <p:cNvSpPr txBox="1"/>
              <p:nvPr/>
            </p:nvSpPr>
            <p:spPr>
              <a:xfrm>
                <a:off x="4129276" y="4089069"/>
                <a:ext cx="415498" cy="369332"/>
              </a:xfrm>
              <a:prstGeom prst="rect">
                <a:avLst/>
              </a:prstGeom>
              <a:noFill/>
            </p:spPr>
            <p:txBody>
              <a:bodyPr wrap="none" rtlCol="0">
                <a:noAutofit/>
              </a:bodyPr>
              <a:lstStyle>
                <a:defPPr>
                  <a:defRPr lang="zh-CN"/>
                </a:defPPr>
                <a:lvl1pPr>
                  <a:defRPr>
                    <a:gradFill>
                      <a:gsLst>
                        <a:gs pos="100000">
                          <a:srgbClr val="31BD74"/>
                        </a:gs>
                        <a:gs pos="0">
                          <a:srgbClr val="31BD74"/>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cs typeface="+mn-cs"/>
                  </a:rPr>
                  <a:t>文</a:t>
                </a:r>
              </a:p>
            </p:txBody>
          </p:sp>
          <p:sp>
            <p:nvSpPr>
              <p:cNvPr id="44" name="文本框 43"/>
              <p:cNvSpPr txBox="1"/>
              <p:nvPr/>
            </p:nvSpPr>
            <p:spPr>
              <a:xfrm>
                <a:off x="3923695" y="4707846"/>
                <a:ext cx="415498" cy="369332"/>
              </a:xfrm>
              <a:prstGeom prst="rect">
                <a:avLst/>
              </a:prstGeom>
              <a:noFill/>
            </p:spPr>
            <p:txBody>
              <a:bodyPr wrap="none" rtlCol="0">
                <a:noAutofit/>
              </a:bodyPr>
              <a:lstStyle>
                <a:defPPr>
                  <a:defRPr lang="zh-CN"/>
                </a:defPPr>
                <a:lvl1pPr>
                  <a:defRPr>
                    <a:gradFill>
                      <a:gsLst>
                        <a:gs pos="100000">
                          <a:srgbClr val="31BD74"/>
                        </a:gs>
                        <a:gs pos="0">
                          <a:srgbClr val="31BD74"/>
                        </a:gs>
                      </a:gsLst>
                      <a:lin ang="5400000" scaled="0"/>
                    </a:gradFill>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cs typeface="+mn-cs"/>
                  </a:rPr>
                  <a:t>字</a:t>
                </a:r>
              </a:p>
            </p:txBody>
          </p:sp>
        </p:grpSp>
      </p:grpSp>
      <p:sp>
        <p:nvSpPr>
          <p:cNvPr id="45" name="弧形 44"/>
          <p:cNvSpPr/>
          <p:nvPr/>
        </p:nvSpPr>
        <p:spPr>
          <a:xfrm>
            <a:off x="4481022" y="2083594"/>
            <a:ext cx="3229955" cy="3229955"/>
          </a:xfrm>
          <a:prstGeom prst="arc">
            <a:avLst>
              <a:gd name="adj1" fmla="val 16200000"/>
              <a:gd name="adj2" fmla="val 5388841"/>
            </a:avLst>
          </a:prstGeom>
          <a:ln w="3175">
            <a:gradFill>
              <a:gsLst>
                <a:gs pos="72000">
                  <a:schemeClr val="accent1">
                    <a:alpha val="0"/>
                  </a:schemeClr>
                </a:gs>
                <a:gs pos="39000">
                  <a:schemeClr val="accent1"/>
                </a:gs>
                <a:gs pos="100000">
                  <a:schemeClr val="accent1">
                    <a:alpha val="50000"/>
                  </a:schemeClr>
                </a:gs>
                <a:gs pos="0">
                  <a:schemeClr val="accent1">
                    <a:alpha val="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6" name="弧形 45"/>
          <p:cNvSpPr/>
          <p:nvPr/>
        </p:nvSpPr>
        <p:spPr>
          <a:xfrm flipH="1">
            <a:off x="4481022" y="2083594"/>
            <a:ext cx="3229955" cy="3229955"/>
          </a:xfrm>
          <a:prstGeom prst="arc">
            <a:avLst>
              <a:gd name="adj1" fmla="val 16200000"/>
              <a:gd name="adj2" fmla="val 5388841"/>
            </a:avLst>
          </a:prstGeom>
          <a:ln w="3175">
            <a:gradFill>
              <a:gsLst>
                <a:gs pos="72000">
                  <a:schemeClr val="accent1">
                    <a:alpha val="0"/>
                  </a:schemeClr>
                </a:gs>
                <a:gs pos="39000">
                  <a:schemeClr val="accent1"/>
                </a:gs>
                <a:gs pos="100000">
                  <a:schemeClr val="accent1">
                    <a:alpha val="50000"/>
                  </a:schemeClr>
                </a:gs>
                <a:gs pos="0">
                  <a:schemeClr val="accent1">
                    <a:alpha val="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48" name="文本框 47"/>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grpSp>
        <p:nvGrpSpPr>
          <p:cNvPr id="49" name="组合 48"/>
          <p:cNvGrpSpPr/>
          <p:nvPr/>
        </p:nvGrpSpPr>
        <p:grpSpPr>
          <a:xfrm>
            <a:off x="0" y="5425907"/>
            <a:ext cx="12192000" cy="1432094"/>
            <a:chOff x="0" y="5126958"/>
            <a:chExt cx="11520488" cy="1353217"/>
          </a:xfrm>
        </p:grpSpPr>
        <p:sp>
          <p:nvSpPr>
            <p:cNvPr id="50" name="任意多边形: 形状 49"/>
            <p:cNvSpPr/>
            <p:nvPr/>
          </p:nvSpPr>
          <p:spPr>
            <a:xfrm flipH="1">
              <a:off x="0" y="5332698"/>
              <a:ext cx="11520488" cy="1147477"/>
            </a:xfrm>
            <a:custGeom>
              <a:avLst/>
              <a:gdLst>
                <a:gd name="connsiteX0" fmla="*/ 0 w 11520488"/>
                <a:gd name="connsiteY0" fmla="*/ 0 h 1147477"/>
                <a:gd name="connsiteX1" fmla="*/ 0 w 11520488"/>
                <a:gd name="connsiteY1" fmla="*/ 1147477 h 1147477"/>
                <a:gd name="connsiteX2" fmla="*/ 11520488 w 11520488"/>
                <a:gd name="connsiteY2" fmla="*/ 1147477 h 1147477"/>
                <a:gd name="connsiteX3" fmla="*/ 11520488 w 11520488"/>
                <a:gd name="connsiteY3" fmla="*/ 507561 h 1147477"/>
                <a:gd name="connsiteX4" fmla="*/ 11417712 w 11520488"/>
                <a:gd name="connsiteY4" fmla="*/ 547232 h 1147477"/>
                <a:gd name="connsiteX5" fmla="*/ 5427235 w 11520488"/>
                <a:gd name="connsiteY5" fmla="*/ 959393 h 1147477"/>
                <a:gd name="connsiteX6" fmla="*/ 246938 w 11520488"/>
                <a:gd name="connsiteY6" fmla="*/ 90137 h 11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147477">
                  <a:moveTo>
                    <a:pt x="0" y="0"/>
                  </a:moveTo>
                  <a:lnTo>
                    <a:pt x="0" y="1147477"/>
                  </a:lnTo>
                  <a:lnTo>
                    <a:pt x="11520488" y="1147477"/>
                  </a:lnTo>
                  <a:lnTo>
                    <a:pt x="11520488" y="507561"/>
                  </a:lnTo>
                  <a:lnTo>
                    <a:pt x="11417712" y="547232"/>
                  </a:lnTo>
                  <a:cubicBezTo>
                    <a:pt x="10244382" y="942040"/>
                    <a:pt x="7992934" y="1119350"/>
                    <a:pt x="5427235" y="959393"/>
                  </a:cubicBezTo>
                  <a:cubicBezTo>
                    <a:pt x="3328026" y="828519"/>
                    <a:pt x="1465598" y="499749"/>
                    <a:pt x="246938" y="9013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51" name="任意多边形: 形状 50"/>
            <p:cNvSpPr/>
            <p:nvPr/>
          </p:nvSpPr>
          <p:spPr>
            <a:xfrm>
              <a:off x="0" y="5126958"/>
              <a:ext cx="11520488" cy="1277017"/>
            </a:xfrm>
            <a:custGeom>
              <a:avLst/>
              <a:gdLst>
                <a:gd name="connsiteX0" fmla="*/ 0 w 11520488"/>
                <a:gd name="connsiteY0" fmla="*/ 0 h 1277017"/>
                <a:gd name="connsiteX1" fmla="*/ 246938 w 11520488"/>
                <a:gd name="connsiteY1" fmla="*/ 90137 h 1277017"/>
                <a:gd name="connsiteX2" fmla="*/ 5427235 w 11520488"/>
                <a:gd name="connsiteY2" fmla="*/ 959393 h 1277017"/>
                <a:gd name="connsiteX3" fmla="*/ 11417712 w 11520488"/>
                <a:gd name="connsiteY3" fmla="*/ 547232 h 1277017"/>
                <a:gd name="connsiteX4" fmla="*/ 11520488 w 11520488"/>
                <a:gd name="connsiteY4" fmla="*/ 507561 h 1277017"/>
                <a:gd name="connsiteX5" fmla="*/ 11520488 w 11520488"/>
                <a:gd name="connsiteY5" fmla="*/ 1277017 h 1277017"/>
                <a:gd name="connsiteX6" fmla="*/ 0 w 11520488"/>
                <a:gd name="connsiteY6" fmla="*/ 1277017 h 12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7701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77017"/>
                  </a:lnTo>
                  <a:lnTo>
                    <a:pt x="0" y="1277017"/>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52" name="任意多边形: 形状 51"/>
            <p:cNvSpPr/>
            <p:nvPr/>
          </p:nvSpPr>
          <p:spPr>
            <a:xfrm>
              <a:off x="0" y="5264118"/>
              <a:ext cx="11520488" cy="1216057"/>
            </a:xfrm>
            <a:custGeom>
              <a:avLst/>
              <a:gdLst>
                <a:gd name="connsiteX0" fmla="*/ 0 w 11520488"/>
                <a:gd name="connsiteY0" fmla="*/ 0 h 1216057"/>
                <a:gd name="connsiteX1" fmla="*/ 246938 w 11520488"/>
                <a:gd name="connsiteY1" fmla="*/ 90137 h 1216057"/>
                <a:gd name="connsiteX2" fmla="*/ 5427235 w 11520488"/>
                <a:gd name="connsiteY2" fmla="*/ 959393 h 1216057"/>
                <a:gd name="connsiteX3" fmla="*/ 11417712 w 11520488"/>
                <a:gd name="connsiteY3" fmla="*/ 547232 h 1216057"/>
                <a:gd name="connsiteX4" fmla="*/ 11520488 w 11520488"/>
                <a:gd name="connsiteY4" fmla="*/ 507561 h 1216057"/>
                <a:gd name="connsiteX5" fmla="*/ 11520488 w 11520488"/>
                <a:gd name="connsiteY5" fmla="*/ 1216057 h 1216057"/>
                <a:gd name="connsiteX6" fmla="*/ 0 w 11520488"/>
                <a:gd name="connsiteY6" fmla="*/ 1216057 h 12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1605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16057"/>
                  </a:lnTo>
                  <a:lnTo>
                    <a:pt x="0" y="1216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03736" y="2061451"/>
            <a:ext cx="93682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1003736" y="3422063"/>
            <a:ext cx="93428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1003736" y="2732725"/>
            <a:ext cx="94952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1003736" y="4792400"/>
            <a:ext cx="97283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003736" y="4112337"/>
            <a:ext cx="96775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1003736" y="5453232"/>
            <a:ext cx="977914" cy="27699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chemeClr val="accent1"/>
                </a:solidFill>
                <a:latin typeface="微软雅黑" panose="020B0503020204020204" pitchFamily="34" charset="-122"/>
                <a:ea typeface="微软雅黑" panose="020B0503020204020204" pitchFamily="34" charset="-122"/>
              </a:rPr>
              <a:t>输入文字</a:t>
            </a:r>
            <a:endParaRPr kumimoji="0" lang="zh-CN" altLang="en-US" sz="180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2590823" y="2061451"/>
            <a:ext cx="852736"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16" name="文本框 15"/>
          <p:cNvSpPr txBox="1"/>
          <p:nvPr/>
        </p:nvSpPr>
        <p:spPr>
          <a:xfrm>
            <a:off x="2709429" y="2732725"/>
            <a:ext cx="615523"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17" name="文本框 16"/>
          <p:cNvSpPr txBox="1"/>
          <p:nvPr/>
        </p:nvSpPr>
        <p:spPr>
          <a:xfrm>
            <a:off x="2704971" y="3422063"/>
            <a:ext cx="624439"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18" name="文本框 17"/>
          <p:cNvSpPr txBox="1"/>
          <p:nvPr/>
        </p:nvSpPr>
        <p:spPr>
          <a:xfrm>
            <a:off x="2610298" y="4112337"/>
            <a:ext cx="813784"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19" name="文本框 18"/>
          <p:cNvSpPr txBox="1"/>
          <p:nvPr/>
        </p:nvSpPr>
        <p:spPr>
          <a:xfrm>
            <a:off x="2708132" y="4791094"/>
            <a:ext cx="618116"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0" name="文本框 19"/>
          <p:cNvSpPr txBox="1"/>
          <p:nvPr/>
        </p:nvSpPr>
        <p:spPr>
          <a:xfrm>
            <a:off x="2710332" y="5453230"/>
            <a:ext cx="613716"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2" name="文本框 21"/>
          <p:cNvSpPr txBox="1"/>
          <p:nvPr/>
        </p:nvSpPr>
        <p:spPr>
          <a:xfrm>
            <a:off x="4163633" y="2061451"/>
            <a:ext cx="626970"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3" name="文本框 22"/>
          <p:cNvSpPr txBox="1"/>
          <p:nvPr/>
        </p:nvSpPr>
        <p:spPr>
          <a:xfrm>
            <a:off x="4167232" y="2732725"/>
            <a:ext cx="619773"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4" name="文本框 23"/>
          <p:cNvSpPr txBox="1"/>
          <p:nvPr/>
        </p:nvSpPr>
        <p:spPr>
          <a:xfrm>
            <a:off x="4168660" y="3422063"/>
            <a:ext cx="616917"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5" name="文本框 24"/>
          <p:cNvSpPr txBox="1"/>
          <p:nvPr/>
        </p:nvSpPr>
        <p:spPr>
          <a:xfrm>
            <a:off x="4164736" y="4112337"/>
            <a:ext cx="624764"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6" name="文本框 25"/>
          <p:cNvSpPr txBox="1"/>
          <p:nvPr/>
        </p:nvSpPr>
        <p:spPr>
          <a:xfrm>
            <a:off x="4067970" y="4791094"/>
            <a:ext cx="818296"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7" name="文本框 26"/>
          <p:cNvSpPr txBox="1"/>
          <p:nvPr/>
        </p:nvSpPr>
        <p:spPr>
          <a:xfrm>
            <a:off x="4067971" y="5453230"/>
            <a:ext cx="818296"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29" name="文本框 28"/>
          <p:cNvSpPr txBox="1"/>
          <p:nvPr/>
        </p:nvSpPr>
        <p:spPr>
          <a:xfrm>
            <a:off x="5621582" y="2061451"/>
            <a:ext cx="837549"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30" name="文本框 29"/>
          <p:cNvSpPr txBox="1"/>
          <p:nvPr/>
        </p:nvSpPr>
        <p:spPr>
          <a:xfrm>
            <a:off x="5729007" y="2732725"/>
            <a:ext cx="622698"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31" name="文本框 30"/>
          <p:cNvSpPr txBox="1"/>
          <p:nvPr/>
        </p:nvSpPr>
        <p:spPr>
          <a:xfrm>
            <a:off x="5626673" y="3422063"/>
            <a:ext cx="827367"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32" name="文本框 31"/>
          <p:cNvSpPr txBox="1"/>
          <p:nvPr/>
        </p:nvSpPr>
        <p:spPr>
          <a:xfrm>
            <a:off x="5733047" y="4112337"/>
            <a:ext cx="614619"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33" name="文本框 32"/>
          <p:cNvSpPr txBox="1"/>
          <p:nvPr/>
        </p:nvSpPr>
        <p:spPr>
          <a:xfrm>
            <a:off x="5530154" y="4791094"/>
            <a:ext cx="1020405"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sp>
        <p:nvSpPr>
          <p:cNvPr id="34" name="文本框 33"/>
          <p:cNvSpPr txBox="1"/>
          <p:nvPr/>
        </p:nvSpPr>
        <p:spPr>
          <a:xfrm>
            <a:off x="5733046" y="5453230"/>
            <a:ext cx="614620" cy="246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A2A6AF"/>
                </a:solidFill>
                <a:effectLst/>
                <a:uLnTx/>
                <a:uFillTx/>
                <a:latin typeface="微软雅黑" panose="020B0503020204020204" pitchFamily="34" charset="-122"/>
                <a:ea typeface="微软雅黑" panose="020B0503020204020204" pitchFamily="34" charset="-122"/>
                <a:cs typeface="+mn-cs"/>
              </a:rPr>
              <a:t>输文字</a:t>
            </a:r>
          </a:p>
        </p:txBody>
      </p:sp>
      <p:cxnSp>
        <p:nvCxnSpPr>
          <p:cNvPr id="35" name="直接连接符 34"/>
          <p:cNvCxnSpPr/>
          <p:nvPr/>
        </p:nvCxnSpPr>
        <p:spPr>
          <a:xfrm>
            <a:off x="817506" y="2532914"/>
            <a:ext cx="7124055" cy="0"/>
          </a:xfrm>
          <a:prstGeom prst="line">
            <a:avLst/>
          </a:prstGeom>
          <a:ln w="9525">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17506" y="3212890"/>
            <a:ext cx="7124055" cy="0"/>
          </a:xfrm>
          <a:prstGeom prst="line">
            <a:avLst/>
          </a:prstGeom>
          <a:ln w="9525">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17506" y="3892866"/>
            <a:ext cx="7123972" cy="0"/>
          </a:xfrm>
          <a:prstGeom prst="line">
            <a:avLst/>
          </a:prstGeom>
          <a:ln w="9525">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17506" y="4572842"/>
            <a:ext cx="7123972" cy="0"/>
          </a:xfrm>
          <a:prstGeom prst="line">
            <a:avLst/>
          </a:prstGeom>
          <a:ln w="9525">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17506" y="5252818"/>
            <a:ext cx="7123972" cy="0"/>
          </a:xfrm>
          <a:prstGeom prst="line">
            <a:avLst/>
          </a:prstGeom>
          <a:ln w="9525">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817506" y="5932797"/>
            <a:ext cx="71251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179206" y="2061451"/>
            <a:ext cx="443602"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72%</a:t>
            </a:r>
          </a:p>
        </p:txBody>
      </p:sp>
      <p:sp>
        <p:nvSpPr>
          <p:cNvPr id="43" name="文本框 42"/>
          <p:cNvSpPr txBox="1"/>
          <p:nvPr/>
        </p:nvSpPr>
        <p:spPr>
          <a:xfrm>
            <a:off x="7183351" y="2732725"/>
            <a:ext cx="446809"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69%</a:t>
            </a:r>
          </a:p>
        </p:txBody>
      </p:sp>
      <p:sp>
        <p:nvSpPr>
          <p:cNvPr id="44" name="文本框 43"/>
          <p:cNvSpPr txBox="1"/>
          <p:nvPr/>
        </p:nvSpPr>
        <p:spPr>
          <a:xfrm>
            <a:off x="7184546" y="3422063"/>
            <a:ext cx="481173"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63%</a:t>
            </a:r>
          </a:p>
        </p:txBody>
      </p:sp>
      <p:sp>
        <p:nvSpPr>
          <p:cNvPr id="45" name="文本框 44"/>
          <p:cNvSpPr txBox="1"/>
          <p:nvPr/>
        </p:nvSpPr>
        <p:spPr>
          <a:xfrm>
            <a:off x="7186385" y="4112337"/>
            <a:ext cx="429245"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61%</a:t>
            </a:r>
          </a:p>
        </p:txBody>
      </p:sp>
      <p:sp>
        <p:nvSpPr>
          <p:cNvPr id="46" name="文本框 45"/>
          <p:cNvSpPr txBox="1"/>
          <p:nvPr/>
        </p:nvSpPr>
        <p:spPr>
          <a:xfrm>
            <a:off x="7186533" y="4791094"/>
            <a:ext cx="428949"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56%</a:t>
            </a:r>
          </a:p>
        </p:txBody>
      </p:sp>
      <p:sp>
        <p:nvSpPr>
          <p:cNvPr id="47" name="文本框 46"/>
          <p:cNvSpPr txBox="1"/>
          <p:nvPr/>
        </p:nvSpPr>
        <p:spPr>
          <a:xfrm>
            <a:off x="7182973" y="5453230"/>
            <a:ext cx="436068" cy="2462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56%</a:t>
            </a:r>
          </a:p>
        </p:txBody>
      </p:sp>
      <p:sp>
        <p:nvSpPr>
          <p:cNvPr id="48" name="矩形: 圆角 47"/>
          <p:cNvSpPr/>
          <p:nvPr/>
        </p:nvSpPr>
        <p:spPr>
          <a:xfrm>
            <a:off x="687788" y="1361440"/>
            <a:ext cx="7254335" cy="497441"/>
          </a:xfrm>
          <a:prstGeom prst="roundRect">
            <a:avLst>
              <a:gd name="adj" fmla="val 50000"/>
            </a:avLst>
          </a:prstGeom>
          <a:gradFill flip="none" rotWithShape="1">
            <a:gsLst>
              <a:gs pos="0">
                <a:schemeClr val="accent1"/>
              </a:gs>
              <a:gs pos="42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9" name="文本框 48"/>
          <p:cNvSpPr txBox="1"/>
          <p:nvPr/>
        </p:nvSpPr>
        <p:spPr>
          <a:xfrm>
            <a:off x="2324085" y="1433385"/>
            <a:ext cx="4221496" cy="369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spc="600" dirty="0">
                <a:solidFill>
                  <a:prstClr val="white"/>
                </a:solidFill>
                <a:latin typeface="+mj-ea"/>
                <a:ea typeface="+mj-ea"/>
              </a:rPr>
              <a:t>输入你的文字</a:t>
            </a:r>
            <a:endParaRPr kumimoji="0" lang="zh-CN" altLang="en-US" sz="2400" i="0" u="none" strike="noStrike" kern="1200" cap="none" spc="600" normalizeH="0" baseline="0" noProof="0" dirty="0">
              <a:ln>
                <a:noFill/>
              </a:ln>
              <a:solidFill>
                <a:prstClr val="white"/>
              </a:solidFill>
              <a:effectLst/>
              <a:uLnTx/>
              <a:uFillTx/>
              <a:latin typeface="+mj-ea"/>
              <a:ea typeface="+mj-ea"/>
              <a:cs typeface="+mn-cs"/>
            </a:endParaRPr>
          </a:p>
        </p:txBody>
      </p:sp>
      <p:sp>
        <p:nvSpPr>
          <p:cNvPr id="54" name="文本框 53"/>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55" name="文本框 54"/>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pic>
        <p:nvPicPr>
          <p:cNvPr id="59" name="图片 5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448380" y="1052512"/>
            <a:ext cx="3743620" cy="5805487"/>
          </a:xfrm>
          <a:custGeom>
            <a:avLst/>
            <a:gdLst>
              <a:gd name="connsiteX0" fmla="*/ 0 w 3743620"/>
              <a:gd name="connsiteY0" fmla="*/ 0 h 5805487"/>
              <a:gd name="connsiteX1" fmla="*/ 3743620 w 3743620"/>
              <a:gd name="connsiteY1" fmla="*/ 0 h 5805487"/>
              <a:gd name="connsiteX2" fmla="*/ 3743620 w 3743620"/>
              <a:gd name="connsiteY2" fmla="*/ 5805487 h 5805487"/>
              <a:gd name="connsiteX3" fmla="*/ 0 w 3743620"/>
              <a:gd name="connsiteY3" fmla="*/ 5805487 h 5805487"/>
            </a:gdLst>
            <a:ahLst/>
            <a:cxnLst>
              <a:cxn ang="0">
                <a:pos x="connsiteX0" y="connsiteY0"/>
              </a:cxn>
              <a:cxn ang="0">
                <a:pos x="connsiteX1" y="connsiteY1"/>
              </a:cxn>
              <a:cxn ang="0">
                <a:pos x="connsiteX2" y="connsiteY2"/>
              </a:cxn>
              <a:cxn ang="0">
                <a:pos x="connsiteX3" y="connsiteY3"/>
              </a:cxn>
            </a:cxnLst>
            <a:rect l="l" t="t" r="r" b="b"/>
            <a:pathLst>
              <a:path w="3743620" h="5805487">
                <a:moveTo>
                  <a:pt x="0" y="0"/>
                </a:moveTo>
                <a:lnTo>
                  <a:pt x="3743620" y="0"/>
                </a:lnTo>
                <a:lnTo>
                  <a:pt x="3743620" y="5805487"/>
                </a:lnTo>
                <a:lnTo>
                  <a:pt x="0" y="5805487"/>
                </a:ln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p:cNvSpPr/>
          <p:nvPr/>
        </p:nvSpPr>
        <p:spPr>
          <a:xfrm>
            <a:off x="1" y="3958714"/>
            <a:ext cx="12182645" cy="2899286"/>
          </a:xfrm>
          <a:custGeom>
            <a:avLst/>
            <a:gdLst>
              <a:gd name="connsiteX0" fmla="*/ 0 w 12182645"/>
              <a:gd name="connsiteY0" fmla="*/ 0 h 2899286"/>
              <a:gd name="connsiteX1" fmla="*/ 10295323 w 12182645"/>
              <a:gd name="connsiteY1" fmla="*/ 0 h 2899286"/>
              <a:gd name="connsiteX2" fmla="*/ 12182645 w 12182645"/>
              <a:gd name="connsiteY2" fmla="*/ 1887322 h 2899286"/>
              <a:gd name="connsiteX3" fmla="*/ 12182645 w 12182645"/>
              <a:gd name="connsiteY3" fmla="*/ 2565695 h 2899286"/>
              <a:gd name="connsiteX4" fmla="*/ 12172901 w 12182645"/>
              <a:gd name="connsiteY4" fmla="*/ 2758663 h 2899286"/>
              <a:gd name="connsiteX5" fmla="*/ 12151439 w 12182645"/>
              <a:gd name="connsiteY5" fmla="*/ 2899286 h 2899286"/>
              <a:gd name="connsiteX6" fmla="*/ 0 w 12182645"/>
              <a:gd name="connsiteY6" fmla="*/ 2899286 h 289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2645" h="2899286">
                <a:moveTo>
                  <a:pt x="0" y="0"/>
                </a:moveTo>
                <a:lnTo>
                  <a:pt x="10295323" y="0"/>
                </a:lnTo>
                <a:cubicBezTo>
                  <a:pt x="11337662" y="0"/>
                  <a:pt x="12182645" y="844983"/>
                  <a:pt x="12182645" y="1887322"/>
                </a:cubicBezTo>
                <a:lnTo>
                  <a:pt x="12182645" y="2565695"/>
                </a:lnTo>
                <a:cubicBezTo>
                  <a:pt x="12182645" y="2630841"/>
                  <a:pt x="12179344" y="2695217"/>
                  <a:pt x="12172901" y="2758663"/>
                </a:cubicBezTo>
                <a:lnTo>
                  <a:pt x="12151439" y="2899286"/>
                </a:lnTo>
                <a:lnTo>
                  <a:pt x="0" y="2899286"/>
                </a:lnTo>
                <a:close/>
              </a:path>
            </a:pathLst>
          </a:custGeom>
          <a:gradFill>
            <a:gsLst>
              <a:gs pos="49000">
                <a:schemeClr val="accent1">
                  <a:lumMod val="75000"/>
                </a:schemeClr>
              </a:gs>
              <a:gs pos="0">
                <a:schemeClr val="accent1"/>
              </a:gs>
              <a:gs pos="100000">
                <a:schemeClr val="accent2"/>
              </a:gs>
            </a:gsLst>
            <a:lin ang="2700000" scaled="0"/>
          </a:gra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矩形: 圆角 2"/>
          <p:cNvSpPr/>
          <p:nvPr/>
        </p:nvSpPr>
        <p:spPr>
          <a:xfrm>
            <a:off x="6339286" y="1513840"/>
            <a:ext cx="4876800" cy="4793039"/>
          </a:xfrm>
          <a:prstGeom prst="roundRect">
            <a:avLst>
              <a:gd name="adj" fmla="val 3125"/>
            </a:avLst>
          </a:prstGeom>
          <a:solidFill>
            <a:schemeClr val="bg1"/>
          </a:solidFill>
          <a:ln w="19050">
            <a:gradFill>
              <a:gsLst>
                <a:gs pos="0">
                  <a:schemeClr val="accent1"/>
                </a:gs>
                <a:gs pos="100000">
                  <a:schemeClr val="accent2"/>
                </a:gs>
              </a:gsLst>
              <a:lin ang="5400000" scaled="1"/>
            </a:gradFill>
          </a:ln>
          <a:effectLst>
            <a:outerShdw blurRad="1016000" dist="889000" dir="5400000" algn="ctr" rotWithShape="0">
              <a:srgbClr val="085FEF">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圆角 3"/>
          <p:cNvSpPr/>
          <p:nvPr/>
        </p:nvSpPr>
        <p:spPr>
          <a:xfrm>
            <a:off x="972634" y="1513840"/>
            <a:ext cx="4876800" cy="4793039"/>
          </a:xfrm>
          <a:prstGeom prst="roundRect">
            <a:avLst>
              <a:gd name="adj" fmla="val 3125"/>
            </a:avLst>
          </a:prstGeom>
          <a:solidFill>
            <a:schemeClr val="bg1"/>
          </a:solidFill>
          <a:ln w="19050">
            <a:gradFill>
              <a:gsLst>
                <a:gs pos="0">
                  <a:schemeClr val="accent1"/>
                </a:gs>
                <a:gs pos="100000">
                  <a:schemeClr val="accent2"/>
                </a:gs>
              </a:gsLst>
              <a:lin ang="5400000" scaled="1"/>
            </a:gradFill>
          </a:ln>
          <a:effectLst>
            <a:outerShdw blurRad="1016000" dist="889000" dir="5400000" algn="ctr" rotWithShape="0">
              <a:srgbClr val="085FEF">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412142" y="1882084"/>
            <a:ext cx="4129516" cy="553998"/>
          </a:xfrm>
          <a:prstGeom prst="rect">
            <a:avLst/>
          </a:prstGeom>
          <a:noFill/>
          <a:effectLst>
            <a:outerShdw blurRad="63500" dist="50800" dir="5400000" algn="ctr" rotWithShape="0">
              <a:srgbClr val="085FEF">
                <a:alpha val="30000"/>
              </a:srgbClr>
            </a:outerShdw>
          </a:effectLst>
        </p:spPr>
        <p:txBody>
          <a:bodyPr wrap="square" lIns="0" tIns="0" rIns="0" bIns="0" rtlCol="0">
            <a:noAutofit/>
          </a:bodyPr>
          <a:lstStyle>
            <a:defPPr>
              <a:defRPr lang="zh-CN"/>
            </a:defPPr>
            <a:lvl1pPr marR="0" lvl="0" indent="0" fontAlgn="auto">
              <a:lnSpc>
                <a:spcPct val="100000"/>
              </a:lnSpc>
              <a:spcBef>
                <a:spcPts val="0"/>
              </a:spcBef>
              <a:spcAft>
                <a:spcPts val="0"/>
              </a:spcAft>
              <a:buClrTx/>
              <a:buSzTx/>
              <a:buFontTx/>
              <a:buNone/>
              <a:defRPr sz="2000" spc="300">
                <a:gradFill>
                  <a:gsLst>
                    <a:gs pos="0">
                      <a:srgbClr val="6CBDE4"/>
                    </a:gs>
                    <a:gs pos="44000">
                      <a:srgbClr val="238AF3"/>
                    </a:gs>
                    <a:gs pos="100000">
                      <a:srgbClr val="085BE2"/>
                    </a:gs>
                  </a:gsLst>
                  <a:lin ang="2700000" scaled="0"/>
                </a:gradFill>
                <a:latin typeface="字体圈欣意冠黑体" panose="00000500000000000000" pitchFamily="2" charset="-122"/>
                <a:ea typeface="字体圈欣意冠黑体" panose="00000500000000000000" pitchFamily="2" charset="-122"/>
              </a:defRPr>
            </a:lvl1pPr>
          </a:lstStyle>
          <a:p>
            <a:pPr algn="ctr">
              <a:defRPr/>
            </a:pPr>
            <a:r>
              <a:rPr lang="zh-CN" altLang="en-US" sz="1800" spc="0" dirty="0">
                <a:gradFill>
                  <a:gsLst>
                    <a:gs pos="0">
                      <a:srgbClr val="238AF3"/>
                    </a:gs>
                    <a:gs pos="100000">
                      <a:srgbClr val="085BE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sym typeface="OPPOSans B" panose="00020600040101010101" pitchFamily="18" charset="-122"/>
              </a:rPr>
              <a:t>输入你文字</a:t>
            </a:r>
            <a:endParaRPr lang="en-US" altLang="zh-CN" sz="1800" spc="0" dirty="0">
              <a:gradFill>
                <a:gsLst>
                  <a:gs pos="0">
                    <a:srgbClr val="238AF3"/>
                  </a:gs>
                  <a:gs pos="100000">
                    <a:srgbClr val="085BE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sym typeface="OPPOSans B" panose="00020600040101010101" pitchFamily="18" charset="-122"/>
            </a:endParaRPr>
          </a:p>
          <a:p>
            <a:pPr algn="ctr">
              <a:defRPr/>
            </a:pPr>
            <a:r>
              <a:rPr lang="zh-CN" altLang="en-US" sz="1800" spc="0" dirty="0">
                <a:solidFill>
                  <a:schemeClr val="accent2"/>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输入你文字输入你文字</a:t>
            </a:r>
          </a:p>
        </p:txBody>
      </p:sp>
      <p:graphicFrame>
        <p:nvGraphicFramePr>
          <p:cNvPr id="9" name="图表 8"/>
          <p:cNvGraphicFramePr/>
          <p:nvPr/>
        </p:nvGraphicFramePr>
        <p:xfrm>
          <a:off x="1095571" y="3201264"/>
          <a:ext cx="6185013" cy="2966326"/>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本框 9"/>
          <p:cNvSpPr txBox="1"/>
          <p:nvPr/>
        </p:nvSpPr>
        <p:spPr>
          <a:xfrm>
            <a:off x="6967337" y="1882084"/>
            <a:ext cx="3713654" cy="523220"/>
          </a:xfrm>
          <a:prstGeom prst="rect">
            <a:avLst/>
          </a:prstGeom>
          <a:noFill/>
          <a:effectLst>
            <a:outerShdw blurRad="63500" dist="50800" dir="5400000" algn="ctr" rotWithShape="0">
              <a:srgbClr val="085FEF">
                <a:alpha val="30000"/>
              </a:srgbClr>
            </a:outerShdw>
          </a:effectLst>
        </p:spPr>
        <p:txBody>
          <a:bodyPr wrap="square" lIns="0" tIns="0" rIns="0" bIns="0" rtlCol="0">
            <a:noAutofit/>
          </a:bodyPr>
          <a:lstStyle>
            <a:defPPr>
              <a:defRPr lang="zh-CN"/>
            </a:defPPr>
            <a:lvl1pPr marR="0" lvl="0" indent="0" algn="ctr" fontAlgn="auto">
              <a:lnSpc>
                <a:spcPct val="100000"/>
              </a:lnSpc>
              <a:spcBef>
                <a:spcPts val="0"/>
              </a:spcBef>
              <a:spcAft>
                <a:spcPts val="0"/>
              </a:spcAft>
              <a:buClrTx/>
              <a:buSzTx/>
              <a:buFontTx/>
              <a:buNone/>
              <a:defRPr spc="0">
                <a:gradFill>
                  <a:gsLst>
                    <a:gs pos="0">
                      <a:srgbClr val="238AF3"/>
                    </a:gs>
                    <a:gs pos="100000">
                      <a:srgbClr val="085BE2"/>
                    </a:gs>
                  </a:gsLst>
                  <a:lin ang="2700000" scaled="0"/>
                </a:gradFill>
                <a:latin typeface="OPPOSans M" panose="00020600040101010101" pitchFamily="18" charset="-122"/>
                <a:ea typeface="OPPOSans M" panose="00020600040101010101" pitchFamily="18" charset="-122"/>
                <a:cs typeface="OPPOSans M" panose="00020600040101010101" pitchFamily="18" charset="-122"/>
              </a:defRPr>
            </a:lvl1pPr>
          </a:lstStyle>
          <a:p>
            <a:pPr algn="ctr">
              <a:defRPr/>
            </a:pPr>
            <a:r>
              <a:rPr lang="zh-CN" altLang="en-US" sz="1600" spc="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sym typeface="OPPOSans B" panose="00020600040101010101" pitchFamily="18" charset="-122"/>
              </a:rPr>
              <a:t>输入你文字</a:t>
            </a:r>
            <a:endParaRPr lang="en-US" altLang="zh-CN" sz="1600" spc="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sym typeface="OPPOSans B" panose="00020600040101010101" pitchFamily="18" charset="-122"/>
            </a:endParaRPr>
          </a:p>
          <a:p>
            <a:pPr algn="ctr">
              <a:defRPr/>
            </a:pPr>
            <a:r>
              <a:rPr kumimoji="0" lang="zh-CN" altLang="en-US" sz="18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输入你文字输入你文字</a:t>
            </a:r>
          </a:p>
        </p:txBody>
      </p:sp>
      <p:sp>
        <p:nvSpPr>
          <p:cNvPr id="12" name="矩形 11"/>
          <p:cNvSpPr/>
          <p:nvPr/>
        </p:nvSpPr>
        <p:spPr>
          <a:xfrm>
            <a:off x="2616018" y="2956984"/>
            <a:ext cx="155792" cy="155792"/>
          </a:xfrm>
          <a:prstGeom prst="rect">
            <a:avLst/>
          </a:prstGeom>
          <a:solidFill>
            <a:srgbClr val="085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2771810" y="2893487"/>
            <a:ext cx="723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44546A">
                    <a:lumMod val="50000"/>
                  </a:srgbClr>
                </a:solidFill>
                <a:effectLst/>
                <a:uLnTx/>
                <a:uFillTx/>
                <a:latin typeface="微软雅黑" panose="020B0503020204020204" pitchFamily="34" charset="-122"/>
                <a:ea typeface="微软雅黑" panose="020B0503020204020204" pitchFamily="34" charset="-122"/>
                <a:cs typeface="+mn-cs"/>
              </a:rPr>
              <a:t>营业额</a:t>
            </a:r>
          </a:p>
        </p:txBody>
      </p:sp>
      <p:sp>
        <p:nvSpPr>
          <p:cNvPr id="14" name="矩形 13"/>
          <p:cNvSpPr/>
          <p:nvPr/>
        </p:nvSpPr>
        <p:spPr>
          <a:xfrm>
            <a:off x="3650877" y="2956984"/>
            <a:ext cx="155792" cy="155792"/>
          </a:xfrm>
          <a:prstGeom prst="rect">
            <a:avLst/>
          </a:prstGeom>
          <a:solidFill>
            <a:srgbClr val="238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3806669" y="2893487"/>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44546A">
                    <a:lumMod val="50000"/>
                  </a:srgbClr>
                </a:solidFill>
                <a:effectLst/>
                <a:uLnTx/>
                <a:uFillTx/>
                <a:latin typeface="微软雅黑" panose="020B0503020204020204" pitchFamily="34" charset="-122"/>
                <a:ea typeface="微软雅黑" panose="020B0503020204020204" pitchFamily="34" charset="-122"/>
                <a:cs typeface="+mn-cs"/>
              </a:rPr>
              <a:t>利润</a:t>
            </a:r>
          </a:p>
        </p:txBody>
      </p:sp>
      <p:grpSp>
        <p:nvGrpSpPr>
          <p:cNvPr id="16" name="组合 15"/>
          <p:cNvGrpSpPr/>
          <p:nvPr/>
        </p:nvGrpSpPr>
        <p:grpSpPr>
          <a:xfrm>
            <a:off x="7535348" y="4034339"/>
            <a:ext cx="1086435" cy="1748682"/>
            <a:chOff x="5243342" y="6475367"/>
            <a:chExt cx="1462529" cy="2354028"/>
          </a:xfrm>
        </p:grpSpPr>
        <p:sp>
          <p:nvSpPr>
            <p:cNvPr id="17" name="Freeform 5"/>
            <p:cNvSpPr/>
            <p:nvPr/>
          </p:nvSpPr>
          <p:spPr bwMode="auto">
            <a:xfrm>
              <a:off x="5588662" y="6475367"/>
              <a:ext cx="1117209" cy="1593426"/>
            </a:xfrm>
            <a:custGeom>
              <a:avLst/>
              <a:gdLst>
                <a:gd name="T0" fmla="*/ 0 w 8246"/>
                <a:gd name="T1" fmla="*/ 0 h 11756"/>
                <a:gd name="T2" fmla="*/ 8246 w 8246"/>
                <a:gd name="T3" fmla="*/ 8245 h 11756"/>
                <a:gd name="T4" fmla="*/ 7461 w 8246"/>
                <a:gd name="T5" fmla="*/ 11756 h 11756"/>
                <a:gd name="T6" fmla="*/ 0 w 8246"/>
                <a:gd name="T7" fmla="*/ 8245 h 11756"/>
                <a:gd name="T8" fmla="*/ 0 w 8246"/>
                <a:gd name="T9" fmla="*/ 0 h 11756"/>
              </a:gdLst>
              <a:ahLst/>
              <a:cxnLst>
                <a:cxn ang="0">
                  <a:pos x="T0" y="T1"/>
                </a:cxn>
                <a:cxn ang="0">
                  <a:pos x="T2" y="T3"/>
                </a:cxn>
                <a:cxn ang="0">
                  <a:pos x="T4" y="T5"/>
                </a:cxn>
                <a:cxn ang="0">
                  <a:pos x="T6" y="T7"/>
                </a:cxn>
                <a:cxn ang="0">
                  <a:pos x="T8" y="T9"/>
                </a:cxn>
              </a:cxnLst>
              <a:rect l="0" t="0" r="r" b="b"/>
              <a:pathLst>
                <a:path w="8246" h="11756">
                  <a:moveTo>
                    <a:pt x="0" y="0"/>
                  </a:moveTo>
                  <a:cubicBezTo>
                    <a:pt x="4554" y="0"/>
                    <a:pt x="8246" y="3691"/>
                    <a:pt x="8246" y="8245"/>
                  </a:cubicBezTo>
                  <a:cubicBezTo>
                    <a:pt x="8246" y="9459"/>
                    <a:pt x="7978" y="10658"/>
                    <a:pt x="7461" y="11756"/>
                  </a:cubicBezTo>
                  <a:lnTo>
                    <a:pt x="0" y="8245"/>
                  </a:lnTo>
                  <a:lnTo>
                    <a:pt x="0" y="0"/>
                  </a:lnTo>
                  <a:close/>
                </a:path>
              </a:pathLst>
            </a:custGeom>
            <a:solidFill>
              <a:schemeClr val="accent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Freeform 6"/>
            <p:cNvSpPr/>
            <p:nvPr/>
          </p:nvSpPr>
          <p:spPr bwMode="auto">
            <a:xfrm>
              <a:off x="5243342" y="7592571"/>
              <a:ext cx="1356450" cy="1236824"/>
            </a:xfrm>
            <a:custGeom>
              <a:avLst/>
              <a:gdLst>
                <a:gd name="T0" fmla="*/ 10009 w 10009"/>
                <a:gd name="T1" fmla="*/ 3511 h 9126"/>
                <a:gd name="T2" fmla="*/ 0 w 10009"/>
                <a:gd name="T3" fmla="*/ 7842 h 9126"/>
                <a:gd name="T4" fmla="*/ 2548 w 10009"/>
                <a:gd name="T5" fmla="*/ 0 h 9126"/>
                <a:gd name="T6" fmla="*/ 10009 w 10009"/>
                <a:gd name="T7" fmla="*/ 3511 h 9126"/>
              </a:gdLst>
              <a:ahLst/>
              <a:cxnLst>
                <a:cxn ang="0">
                  <a:pos x="T0" y="T1"/>
                </a:cxn>
                <a:cxn ang="0">
                  <a:pos x="T2" y="T3"/>
                </a:cxn>
                <a:cxn ang="0">
                  <a:pos x="T4" y="T5"/>
                </a:cxn>
                <a:cxn ang="0">
                  <a:pos x="T6" y="T7"/>
                </a:cxn>
              </a:cxnLst>
              <a:rect l="0" t="0" r="r" b="b"/>
              <a:pathLst>
                <a:path w="10009" h="9126">
                  <a:moveTo>
                    <a:pt x="10009" y="3511"/>
                  </a:moveTo>
                  <a:cubicBezTo>
                    <a:pt x="8240" y="7270"/>
                    <a:pt x="3951" y="9126"/>
                    <a:pt x="0" y="7842"/>
                  </a:cubicBezTo>
                  <a:lnTo>
                    <a:pt x="2548" y="0"/>
                  </a:lnTo>
                  <a:lnTo>
                    <a:pt x="10009" y="3511"/>
                  </a:lnTo>
                  <a:close/>
                </a:path>
              </a:pathLst>
            </a:custGeom>
            <a:solidFill>
              <a:schemeClr val="accent3"/>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9" name="Freeform 7"/>
          <p:cNvSpPr/>
          <p:nvPr/>
        </p:nvSpPr>
        <p:spPr bwMode="auto">
          <a:xfrm>
            <a:off x="6481598" y="3693334"/>
            <a:ext cx="1252628" cy="2177984"/>
          </a:xfrm>
          <a:custGeom>
            <a:avLst/>
            <a:gdLst>
              <a:gd name="T0" fmla="*/ 6701 w 9249"/>
              <a:gd name="T1" fmla="*/ 16087 h 16087"/>
              <a:gd name="T2" fmla="*/ 1407 w 9249"/>
              <a:gd name="T3" fmla="*/ 5697 h 16087"/>
              <a:gd name="T4" fmla="*/ 9249 w 9249"/>
              <a:gd name="T5" fmla="*/ 0 h 16087"/>
              <a:gd name="T6" fmla="*/ 9249 w 9249"/>
              <a:gd name="T7" fmla="*/ 8245 h 16087"/>
              <a:gd name="T8" fmla="*/ 6701 w 9249"/>
              <a:gd name="T9" fmla="*/ 16087 h 16087"/>
            </a:gdLst>
            <a:ahLst/>
            <a:cxnLst>
              <a:cxn ang="0">
                <a:pos x="T0" y="T1"/>
              </a:cxn>
              <a:cxn ang="0">
                <a:pos x="T2" y="T3"/>
              </a:cxn>
              <a:cxn ang="0">
                <a:pos x="T4" y="T5"/>
              </a:cxn>
              <a:cxn ang="0">
                <a:pos x="T6" y="T7"/>
              </a:cxn>
              <a:cxn ang="0">
                <a:pos x="T8" y="T9"/>
              </a:cxn>
            </a:cxnLst>
            <a:rect l="0" t="0" r="r" b="b"/>
            <a:pathLst>
              <a:path w="9249" h="16087">
                <a:moveTo>
                  <a:pt x="6701" y="16087"/>
                </a:moveTo>
                <a:cubicBezTo>
                  <a:pt x="2370" y="14680"/>
                  <a:pt x="0" y="10028"/>
                  <a:pt x="1407" y="5697"/>
                </a:cubicBezTo>
                <a:cubicBezTo>
                  <a:pt x="2511" y="2300"/>
                  <a:pt x="5677" y="0"/>
                  <a:pt x="9249" y="0"/>
                </a:cubicBezTo>
                <a:lnTo>
                  <a:pt x="9249" y="8245"/>
                </a:lnTo>
                <a:lnTo>
                  <a:pt x="6701" y="16087"/>
                </a:lnTo>
                <a:close/>
              </a:path>
            </a:pathLst>
          </a:custGeom>
          <a:solidFill>
            <a:schemeClr val="accent2"/>
          </a:solidFill>
          <a:ln w="25400">
            <a:solidFill>
              <a:schemeClr val="bg1"/>
            </a:solidFill>
          </a:ln>
          <a:effectLst>
            <a:outerShdw blurRad="508000" dist="381000" dir="2700000" algn="tl" rotWithShape="0">
              <a:srgbClr val="085FEF">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Rectangle 12"/>
          <p:cNvSpPr>
            <a:spLocks noChangeArrowheads="1"/>
          </p:cNvSpPr>
          <p:nvPr/>
        </p:nvSpPr>
        <p:spPr bwMode="auto">
          <a:xfrm>
            <a:off x="7039343" y="2997343"/>
            <a:ext cx="1269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eaLnBrk="1" fontAlgn="auto" hangingPunct="1">
              <a:spcBef>
                <a:spcPts val="0"/>
              </a:spcBef>
              <a:spcAft>
                <a:spcPts val="0"/>
              </a:spcAft>
              <a:defRPr/>
            </a:pPr>
            <a:r>
              <a:rPr lang="zh-CN" altLang="en-US" sz="160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rPr>
              <a:t>输入你的内容</a:t>
            </a:r>
            <a:endParaRPr lang="zh-CN" altLang="zh-CN" sz="160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21" name="Rectangle 14"/>
          <p:cNvSpPr>
            <a:spLocks noChangeArrowheads="1"/>
          </p:cNvSpPr>
          <p:nvPr/>
        </p:nvSpPr>
        <p:spPr bwMode="auto">
          <a:xfrm>
            <a:off x="8042759" y="4516423"/>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汽车</a:t>
            </a:r>
            <a:endParaRPr kumimoji="0" lang="zh-CN" altLang="zh-CN" sz="11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22" name="Rectangle 16"/>
          <p:cNvSpPr>
            <a:spLocks noChangeArrowheads="1"/>
          </p:cNvSpPr>
          <p:nvPr/>
        </p:nvSpPr>
        <p:spPr bwMode="auto">
          <a:xfrm>
            <a:off x="7854872" y="5227283"/>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电池</a:t>
            </a:r>
            <a:endParaRPr kumimoji="0" lang="zh-CN" altLang="zh-CN"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23" name="Rectangle 10"/>
          <p:cNvSpPr>
            <a:spLocks noChangeArrowheads="1"/>
          </p:cNvSpPr>
          <p:nvPr/>
        </p:nvSpPr>
        <p:spPr bwMode="auto">
          <a:xfrm>
            <a:off x="7036976" y="4869194"/>
            <a:ext cx="3157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45%</a:t>
            </a:r>
            <a:endParaRPr kumimoji="0" lang="zh-CN" altLang="zh-CN" sz="4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24" name="矩形: 圆角 23"/>
          <p:cNvSpPr/>
          <p:nvPr/>
        </p:nvSpPr>
        <p:spPr>
          <a:xfrm>
            <a:off x="6923116" y="4500432"/>
            <a:ext cx="517276" cy="264394"/>
          </a:xfrm>
          <a:prstGeom prst="roundRect">
            <a:avLst>
              <a:gd name="adj" fmla="val 50000"/>
            </a:avLst>
          </a:prstGeom>
          <a:solidFill>
            <a:schemeClr val="bg1"/>
          </a:solidFill>
          <a:ln w="19050">
            <a:solidFill>
              <a:srgbClr val="238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Rectangle 12"/>
          <p:cNvSpPr>
            <a:spLocks noChangeArrowheads="1"/>
          </p:cNvSpPr>
          <p:nvPr/>
        </p:nvSpPr>
        <p:spPr bwMode="auto">
          <a:xfrm>
            <a:off x="9244732" y="2997343"/>
            <a:ext cx="12311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p>
            <a:pPr lvl="0" algn="ctr" eaLnBrk="1" fontAlgn="auto" hangingPunct="1">
              <a:spcBef>
                <a:spcPts val="0"/>
              </a:spcBef>
              <a:spcAft>
                <a:spcPts val="0"/>
              </a:spcAft>
              <a:defRPr/>
            </a:pPr>
            <a:r>
              <a:rPr lang="zh-CN" altLang="en-US" sz="160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rPr>
              <a:t>输入你的内容</a:t>
            </a:r>
            <a:endParaRPr lang="zh-CN" altLang="zh-CN" sz="1600" dirty="0">
              <a:gradFill>
                <a:gsLst>
                  <a:gs pos="0">
                    <a:schemeClr val="accent1"/>
                  </a:gs>
                  <a:gs pos="100000">
                    <a:schemeClr val="accent2"/>
                  </a:gs>
                </a:gsLst>
                <a:lin ang="270000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26" name="Rectangle 18"/>
          <p:cNvSpPr>
            <a:spLocks noChangeArrowheads="1"/>
          </p:cNvSpPr>
          <p:nvPr/>
        </p:nvSpPr>
        <p:spPr bwMode="auto">
          <a:xfrm>
            <a:off x="7089230" y="4522507"/>
            <a:ext cx="1554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400" b="0" i="0" u="none" strike="noStrike" kern="1200" cap="none" spc="0" normalizeH="0" baseline="0" noProof="0" dirty="0">
                <a:ln>
                  <a:noFill/>
                </a:ln>
                <a:solidFill>
                  <a:srgbClr val="085FEF"/>
                </a:solidFill>
                <a:effectLst/>
                <a:uLnTx/>
                <a:uFillTx/>
                <a:latin typeface="微软雅黑" panose="020B0503020204020204" pitchFamily="34" charset="-122"/>
                <a:ea typeface="微软雅黑" panose="020B0503020204020204" pitchFamily="34" charset="-122"/>
                <a:cs typeface="+mn-cs"/>
              </a:rPr>
              <a:t>IT</a:t>
            </a:r>
            <a:endParaRPr kumimoji="0" lang="zh-CN" altLang="zh-CN" sz="2400" b="0" i="0" u="none" strike="noStrike" kern="1200" cap="none" spc="0" normalizeH="0" baseline="0" noProof="0" dirty="0">
              <a:ln>
                <a:noFill/>
              </a:ln>
              <a:solidFill>
                <a:srgbClr val="085FEF"/>
              </a:solidFill>
              <a:effectLst/>
              <a:uLnTx/>
              <a:uFillTx/>
              <a:latin typeface="Arial" panose="020B0604020202020204" pitchFamily="34" charset="0"/>
              <a:ea typeface="微软雅黑" panose="020B0503020204020204" pitchFamily="34" charset="-122"/>
              <a:cs typeface="+mn-cs"/>
            </a:endParaRPr>
          </a:p>
        </p:txBody>
      </p:sp>
      <p:sp>
        <p:nvSpPr>
          <p:cNvPr id="27" name="Freeform 5"/>
          <p:cNvSpPr/>
          <p:nvPr/>
        </p:nvSpPr>
        <p:spPr bwMode="auto">
          <a:xfrm flipH="1">
            <a:off x="8834610" y="3693334"/>
            <a:ext cx="1252628" cy="2114742"/>
          </a:xfrm>
          <a:custGeom>
            <a:avLst/>
            <a:gdLst>
              <a:gd name="T0" fmla="*/ 1545 w 9791"/>
              <a:gd name="T1" fmla="*/ 0 h 16491"/>
              <a:gd name="T2" fmla="*/ 9791 w 9791"/>
              <a:gd name="T3" fmla="*/ 8245 h 16491"/>
              <a:gd name="T4" fmla="*/ 1545 w 9791"/>
              <a:gd name="T5" fmla="*/ 16491 h 16491"/>
              <a:gd name="T6" fmla="*/ 0 w 9791"/>
              <a:gd name="T7" fmla="*/ 16345 h 16491"/>
              <a:gd name="T8" fmla="*/ 1545 w 9791"/>
              <a:gd name="T9" fmla="*/ 8245 h 16491"/>
              <a:gd name="T10" fmla="*/ 1545 w 9791"/>
              <a:gd name="T11" fmla="*/ 0 h 16491"/>
            </a:gdLst>
            <a:ahLst/>
            <a:cxnLst>
              <a:cxn ang="0">
                <a:pos x="T0" y="T1"/>
              </a:cxn>
              <a:cxn ang="0">
                <a:pos x="T2" y="T3"/>
              </a:cxn>
              <a:cxn ang="0">
                <a:pos x="T4" y="T5"/>
              </a:cxn>
              <a:cxn ang="0">
                <a:pos x="T6" y="T7"/>
              </a:cxn>
              <a:cxn ang="0">
                <a:pos x="T8" y="T9"/>
              </a:cxn>
              <a:cxn ang="0">
                <a:pos x="T10" y="T11"/>
              </a:cxn>
            </a:cxnLst>
            <a:rect l="0" t="0" r="r" b="b"/>
            <a:pathLst>
              <a:path w="9791" h="16491">
                <a:moveTo>
                  <a:pt x="1545" y="0"/>
                </a:moveTo>
                <a:cubicBezTo>
                  <a:pt x="6099" y="0"/>
                  <a:pt x="9791" y="3691"/>
                  <a:pt x="9791" y="8245"/>
                </a:cubicBezTo>
                <a:cubicBezTo>
                  <a:pt x="9791" y="12799"/>
                  <a:pt x="6099" y="16491"/>
                  <a:pt x="1545" y="16491"/>
                </a:cubicBezTo>
                <a:cubicBezTo>
                  <a:pt x="1027" y="16491"/>
                  <a:pt x="509" y="16442"/>
                  <a:pt x="0" y="16345"/>
                </a:cubicBezTo>
                <a:lnTo>
                  <a:pt x="1545" y="8245"/>
                </a:lnTo>
                <a:lnTo>
                  <a:pt x="1545" y="0"/>
                </a:lnTo>
                <a:close/>
              </a:path>
            </a:pathLst>
          </a:custGeom>
          <a:solidFill>
            <a:schemeClr val="accent2"/>
          </a:solidFill>
          <a:ln w="25400">
            <a:solidFill>
              <a:schemeClr val="bg1"/>
            </a:solidFill>
          </a:ln>
          <a:effectLst>
            <a:outerShdw blurRad="508000" dist="381000" dir="2700000" algn="tl" rotWithShape="0">
              <a:srgbClr val="085FEF">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8" name="组合 27"/>
          <p:cNvGrpSpPr/>
          <p:nvPr/>
        </p:nvGrpSpPr>
        <p:grpSpPr>
          <a:xfrm flipH="1">
            <a:off x="9960147" y="3932876"/>
            <a:ext cx="934502" cy="1677659"/>
            <a:chOff x="5668963" y="6072188"/>
            <a:chExt cx="868363" cy="1558925"/>
          </a:xfrm>
        </p:grpSpPr>
        <p:sp>
          <p:nvSpPr>
            <p:cNvPr id="29" name="Freeform 6"/>
            <p:cNvSpPr/>
            <p:nvPr/>
          </p:nvSpPr>
          <p:spPr bwMode="auto">
            <a:xfrm>
              <a:off x="5965826" y="6858000"/>
              <a:ext cx="571500" cy="773113"/>
            </a:xfrm>
            <a:custGeom>
              <a:avLst/>
              <a:gdLst>
                <a:gd name="T0" fmla="*/ 4466 w 6011"/>
                <a:gd name="T1" fmla="*/ 8100 h 8100"/>
                <a:gd name="T2" fmla="*/ 0 w 6011"/>
                <a:gd name="T3" fmla="*/ 5645 h 8100"/>
                <a:gd name="T4" fmla="*/ 6011 w 6011"/>
                <a:gd name="T5" fmla="*/ 0 h 8100"/>
                <a:gd name="T6" fmla="*/ 4466 w 6011"/>
                <a:gd name="T7" fmla="*/ 8100 h 8100"/>
              </a:gdLst>
              <a:ahLst/>
              <a:cxnLst>
                <a:cxn ang="0">
                  <a:pos x="T0" y="T1"/>
                </a:cxn>
                <a:cxn ang="0">
                  <a:pos x="T2" y="T3"/>
                </a:cxn>
                <a:cxn ang="0">
                  <a:pos x="T4" y="T5"/>
                </a:cxn>
                <a:cxn ang="0">
                  <a:pos x="T6" y="T7"/>
                </a:cxn>
              </a:cxnLst>
              <a:rect l="0" t="0" r="r" b="b"/>
              <a:pathLst>
                <a:path w="6011" h="8100">
                  <a:moveTo>
                    <a:pt x="4466" y="8100"/>
                  </a:moveTo>
                  <a:cubicBezTo>
                    <a:pt x="2756" y="7774"/>
                    <a:pt x="1192" y="6914"/>
                    <a:pt x="0" y="5645"/>
                  </a:cubicBezTo>
                  <a:lnTo>
                    <a:pt x="6011" y="0"/>
                  </a:lnTo>
                  <a:lnTo>
                    <a:pt x="4466" y="8100"/>
                  </a:lnTo>
                  <a:close/>
                </a:path>
              </a:pathLst>
            </a:custGeom>
            <a:solidFill>
              <a:schemeClr val="accent3"/>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Freeform 7"/>
            <p:cNvSpPr/>
            <p:nvPr/>
          </p:nvSpPr>
          <p:spPr bwMode="auto">
            <a:xfrm>
              <a:off x="5668963" y="6072188"/>
              <a:ext cx="868363" cy="1323975"/>
            </a:xfrm>
            <a:custGeom>
              <a:avLst/>
              <a:gdLst>
                <a:gd name="T0" fmla="*/ 3117 w 9128"/>
                <a:gd name="T1" fmla="*/ 13890 h 13890"/>
                <a:gd name="T2" fmla="*/ 3484 w 9128"/>
                <a:gd name="T3" fmla="*/ 2235 h 13890"/>
                <a:gd name="T4" fmla="*/ 9128 w 9128"/>
                <a:gd name="T5" fmla="*/ 0 h 13890"/>
                <a:gd name="T6" fmla="*/ 9128 w 9128"/>
                <a:gd name="T7" fmla="*/ 8245 h 13890"/>
                <a:gd name="T8" fmla="*/ 3117 w 9128"/>
                <a:gd name="T9" fmla="*/ 13890 h 13890"/>
              </a:gdLst>
              <a:ahLst/>
              <a:cxnLst>
                <a:cxn ang="0">
                  <a:pos x="T0" y="T1"/>
                </a:cxn>
                <a:cxn ang="0">
                  <a:pos x="T2" y="T3"/>
                </a:cxn>
                <a:cxn ang="0">
                  <a:pos x="T4" y="T5"/>
                </a:cxn>
                <a:cxn ang="0">
                  <a:pos x="T6" y="T7"/>
                </a:cxn>
                <a:cxn ang="0">
                  <a:pos x="T8" y="T9"/>
                </a:cxn>
              </a:cxnLst>
              <a:rect l="0" t="0" r="r" b="b"/>
              <a:pathLst>
                <a:path w="9128" h="13890">
                  <a:moveTo>
                    <a:pt x="3117" y="13890"/>
                  </a:moveTo>
                  <a:cubicBezTo>
                    <a:pt x="0" y="10570"/>
                    <a:pt x="164" y="5352"/>
                    <a:pt x="3484" y="2235"/>
                  </a:cubicBezTo>
                  <a:cubicBezTo>
                    <a:pt x="5013" y="799"/>
                    <a:pt x="7031" y="0"/>
                    <a:pt x="9128" y="0"/>
                  </a:cubicBezTo>
                  <a:lnTo>
                    <a:pt x="9128" y="8245"/>
                  </a:lnTo>
                  <a:lnTo>
                    <a:pt x="3117" y="13890"/>
                  </a:lnTo>
                  <a:close/>
                </a:path>
              </a:pathLst>
            </a:custGeom>
            <a:solidFill>
              <a:schemeClr val="accent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31" name="Rectangle 8"/>
          <p:cNvSpPr>
            <a:spLocks noChangeArrowheads="1"/>
          </p:cNvSpPr>
          <p:nvPr/>
        </p:nvSpPr>
        <p:spPr bwMode="auto">
          <a:xfrm flipH="1">
            <a:off x="9240257" y="4869194"/>
            <a:ext cx="3157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53%</a:t>
            </a:r>
          </a:p>
        </p:txBody>
      </p:sp>
      <p:sp>
        <p:nvSpPr>
          <p:cNvPr id="32" name="Rectangle 16"/>
          <p:cNvSpPr>
            <a:spLocks noChangeArrowheads="1"/>
          </p:cNvSpPr>
          <p:nvPr/>
        </p:nvSpPr>
        <p:spPr bwMode="auto">
          <a:xfrm>
            <a:off x="10049077" y="5144701"/>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电池</a:t>
            </a:r>
            <a:endParaRPr kumimoji="0" lang="zh-CN" altLang="zh-CN"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33" name="Rectangle 18"/>
          <p:cNvSpPr>
            <a:spLocks noChangeArrowheads="1"/>
          </p:cNvSpPr>
          <p:nvPr/>
        </p:nvSpPr>
        <p:spPr bwMode="auto">
          <a:xfrm flipH="1">
            <a:off x="10331206" y="4516423"/>
            <a:ext cx="1250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IT</a:t>
            </a:r>
          </a:p>
        </p:txBody>
      </p:sp>
      <p:sp>
        <p:nvSpPr>
          <p:cNvPr id="34" name="矩形: 圆角 33"/>
          <p:cNvSpPr/>
          <p:nvPr/>
        </p:nvSpPr>
        <p:spPr>
          <a:xfrm flipH="1">
            <a:off x="9128329" y="4500432"/>
            <a:ext cx="517276" cy="264394"/>
          </a:xfrm>
          <a:prstGeom prst="roundRect">
            <a:avLst>
              <a:gd name="adj" fmla="val 50000"/>
            </a:avLst>
          </a:prstGeom>
          <a:solidFill>
            <a:schemeClr val="bg1"/>
          </a:solidFill>
          <a:ln w="19050">
            <a:solidFill>
              <a:srgbClr val="238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Rectangle 14"/>
          <p:cNvSpPr>
            <a:spLocks noChangeArrowheads="1"/>
          </p:cNvSpPr>
          <p:nvPr/>
        </p:nvSpPr>
        <p:spPr bwMode="auto">
          <a:xfrm flipH="1">
            <a:off x="9229036" y="4553285"/>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200" b="0" i="0" u="none" strike="noStrike" kern="1200" cap="none" spc="0" normalizeH="0" baseline="0" noProof="0" dirty="0">
                <a:ln>
                  <a:noFill/>
                </a:ln>
                <a:solidFill>
                  <a:srgbClr val="085FEF"/>
                </a:solidFill>
                <a:effectLst/>
                <a:uLnTx/>
                <a:uFillTx/>
                <a:latin typeface="微软雅黑" panose="020B0503020204020204" pitchFamily="34" charset="-122"/>
                <a:ea typeface="微软雅黑" panose="020B0503020204020204" pitchFamily="34" charset="-122"/>
                <a:cs typeface="+mn-cs"/>
              </a:rPr>
              <a:t>汽车</a:t>
            </a:r>
          </a:p>
        </p:txBody>
      </p:sp>
      <p:sp>
        <p:nvSpPr>
          <p:cNvPr id="38" name="文本框 37"/>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39" name="文本框 38"/>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0" y="5577222"/>
            <a:ext cx="12192000" cy="1365504"/>
          </a:xfrm>
          <a:prstGeom prst="rect">
            <a:avLst/>
          </a:prstGeom>
          <a:gradFill>
            <a:gsLst>
              <a:gs pos="47500">
                <a:schemeClr val="accent1"/>
              </a:gs>
              <a:gs pos="0">
                <a:schemeClr val="accent1">
                  <a:lumMod val="60000"/>
                  <a:lumOff val="40000"/>
                </a:schemeClr>
              </a:gs>
              <a:gs pos="95000">
                <a:schemeClr val="accent2"/>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矩形 1"/>
          <p:cNvSpPr/>
          <p:nvPr/>
        </p:nvSpPr>
        <p:spPr>
          <a:xfrm>
            <a:off x="3293294" y="0"/>
            <a:ext cx="8898706" cy="6858000"/>
          </a:xfrm>
          <a:prstGeom prst="rect">
            <a:avLst/>
          </a:prstGeom>
          <a:blipFill dpi="0" rotWithShape="1">
            <a:blip r:embed="rId2" cstate="email">
              <a:alphaModFix amt="25000"/>
              <a:duotone>
                <a:prstClr val="black"/>
                <a:schemeClr val="accent1">
                  <a:tint val="45000"/>
                  <a:satMod val="400000"/>
                </a:schemeClr>
              </a:duotone>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9" name="矩形: 圆角 8"/>
          <p:cNvSpPr/>
          <p:nvPr/>
        </p:nvSpPr>
        <p:spPr>
          <a:xfrm>
            <a:off x="695325" y="2201595"/>
            <a:ext cx="3275002" cy="4251593"/>
          </a:xfrm>
          <a:prstGeom prst="roundRect">
            <a:avLst>
              <a:gd name="adj" fmla="val 3590"/>
            </a:avLst>
          </a:prstGeom>
          <a:gradFill>
            <a:gsLst>
              <a:gs pos="0">
                <a:schemeClr val="accent1"/>
              </a:gs>
              <a:gs pos="95000">
                <a:schemeClr val="accent2"/>
              </a:gs>
            </a:gsLst>
            <a:lin ang="5400000" scaled="0"/>
          </a:gradFill>
          <a:ln>
            <a:noFill/>
          </a:ln>
          <a:effectLst>
            <a:reflection blurRad="190500" stA="57000" endPos="9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华文中宋" panose="02010600040101010101" pitchFamily="2" charset="-122"/>
              <a:cs typeface="+mn-cs"/>
            </a:endParaRPr>
          </a:p>
        </p:txBody>
      </p:sp>
      <p:sp>
        <p:nvSpPr>
          <p:cNvPr id="10" name="文本框 9"/>
          <p:cNvSpPr txBox="1"/>
          <p:nvPr/>
        </p:nvSpPr>
        <p:spPr>
          <a:xfrm>
            <a:off x="1817301" y="1472294"/>
            <a:ext cx="1031052" cy="43088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accent1"/>
                </a:solidFill>
                <a:effectLst/>
                <a:uLnTx/>
                <a:uFillTx/>
                <a:latin typeface="+mj-ea"/>
                <a:ea typeface="+mj-ea"/>
                <a:cs typeface="OPPOSans M" panose="00020600040101010101" pitchFamily="18" charset="-122"/>
              </a:rPr>
              <a:t>公平性</a:t>
            </a:r>
          </a:p>
        </p:txBody>
      </p:sp>
      <p:sp>
        <p:nvSpPr>
          <p:cNvPr id="11" name="文本框 10"/>
          <p:cNvSpPr txBox="1"/>
          <p:nvPr/>
        </p:nvSpPr>
        <p:spPr>
          <a:xfrm>
            <a:off x="5580474" y="1472294"/>
            <a:ext cx="1031052" cy="43088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accent1"/>
                </a:solidFill>
                <a:effectLst/>
                <a:uLnTx/>
                <a:uFillTx/>
                <a:latin typeface="+mj-ea"/>
                <a:ea typeface="+mj-ea"/>
                <a:cs typeface="OPPOSans M" panose="00020600040101010101" pitchFamily="18" charset="-122"/>
              </a:rPr>
              <a:t>持续性</a:t>
            </a:r>
          </a:p>
        </p:txBody>
      </p:sp>
      <p:sp>
        <p:nvSpPr>
          <p:cNvPr id="12" name="文本框 11"/>
          <p:cNvSpPr txBox="1"/>
          <p:nvPr/>
        </p:nvSpPr>
        <p:spPr>
          <a:xfrm>
            <a:off x="9343647" y="1472294"/>
            <a:ext cx="1031052" cy="430887"/>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accent1"/>
                </a:solidFill>
                <a:effectLst/>
                <a:uLnTx/>
                <a:uFillTx/>
                <a:latin typeface="+mj-ea"/>
                <a:ea typeface="+mj-ea"/>
                <a:cs typeface="OPPOSans M" panose="00020600040101010101" pitchFamily="18" charset="-122"/>
              </a:rPr>
              <a:t>共同性</a:t>
            </a:r>
          </a:p>
        </p:txBody>
      </p:sp>
      <p:sp>
        <p:nvSpPr>
          <p:cNvPr id="13" name="矩形: 圆角 12"/>
          <p:cNvSpPr/>
          <p:nvPr/>
        </p:nvSpPr>
        <p:spPr>
          <a:xfrm>
            <a:off x="4458498" y="2201595"/>
            <a:ext cx="3275002" cy="4251593"/>
          </a:xfrm>
          <a:prstGeom prst="roundRect">
            <a:avLst>
              <a:gd name="adj" fmla="val 3590"/>
            </a:avLst>
          </a:prstGeom>
          <a:gradFill>
            <a:gsLst>
              <a:gs pos="0">
                <a:schemeClr val="accent1"/>
              </a:gs>
              <a:gs pos="95000">
                <a:schemeClr val="accent2"/>
              </a:gs>
            </a:gsLst>
            <a:lin ang="5400000" scaled="0"/>
          </a:gradFill>
          <a:ln>
            <a:noFill/>
          </a:ln>
          <a:effectLst>
            <a:reflection blurRad="190500" stA="57000" endPos="9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华文中宋" panose="02010600040101010101" pitchFamily="2" charset="-122"/>
            </a:endParaRPr>
          </a:p>
        </p:txBody>
      </p:sp>
      <p:sp>
        <p:nvSpPr>
          <p:cNvPr id="14" name="矩形: 圆角 13"/>
          <p:cNvSpPr/>
          <p:nvPr/>
        </p:nvSpPr>
        <p:spPr>
          <a:xfrm>
            <a:off x="8221671" y="2201595"/>
            <a:ext cx="3275002" cy="4251593"/>
          </a:xfrm>
          <a:prstGeom prst="roundRect">
            <a:avLst>
              <a:gd name="adj" fmla="val 3590"/>
            </a:avLst>
          </a:prstGeom>
          <a:gradFill>
            <a:gsLst>
              <a:gs pos="0">
                <a:schemeClr val="accent1"/>
              </a:gs>
              <a:gs pos="95000">
                <a:schemeClr val="accent2"/>
              </a:gs>
            </a:gsLst>
            <a:lin ang="5400000" scaled="0"/>
          </a:gradFill>
          <a:ln>
            <a:noFill/>
          </a:ln>
          <a:effectLst>
            <a:reflection blurRad="190500" stA="57000" endPos="9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华文中宋" panose="02010600040101010101" pitchFamily="2" charset="-122"/>
            </a:endParaRPr>
          </a:p>
        </p:txBody>
      </p:sp>
      <p:grpSp>
        <p:nvGrpSpPr>
          <p:cNvPr id="15" name="组合 14"/>
          <p:cNvGrpSpPr/>
          <p:nvPr/>
        </p:nvGrpSpPr>
        <p:grpSpPr>
          <a:xfrm rot="16200000">
            <a:off x="1746215" y="2345824"/>
            <a:ext cx="1173222" cy="2237412"/>
            <a:chOff x="3647767" y="2576919"/>
            <a:chExt cx="1493498" cy="2606910"/>
          </a:xfrm>
        </p:grpSpPr>
        <p:sp>
          <p:nvSpPr>
            <p:cNvPr id="16" name="任意多边形: 形状 15"/>
            <p:cNvSpPr/>
            <p:nvPr/>
          </p:nvSpPr>
          <p:spPr>
            <a:xfrm>
              <a:off x="3647767" y="2576919"/>
              <a:ext cx="1493498" cy="1303455"/>
            </a:xfrm>
            <a:custGeom>
              <a:avLst/>
              <a:gdLst>
                <a:gd name="connsiteX0" fmla="*/ 0 w 2628900"/>
                <a:gd name="connsiteY0" fmla="*/ 0 h 323850"/>
                <a:gd name="connsiteX1" fmla="*/ 831850 w 2628900"/>
                <a:gd name="connsiteY1" fmla="*/ 50800 h 323850"/>
                <a:gd name="connsiteX2" fmla="*/ 1562100 w 2628900"/>
                <a:gd name="connsiteY2" fmla="*/ 266700 h 323850"/>
                <a:gd name="connsiteX3" fmla="*/ 2628900 w 26289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2628900" h="323850">
                  <a:moveTo>
                    <a:pt x="0" y="0"/>
                  </a:moveTo>
                  <a:cubicBezTo>
                    <a:pt x="285750" y="3175"/>
                    <a:pt x="571500" y="6350"/>
                    <a:pt x="831850" y="50800"/>
                  </a:cubicBezTo>
                  <a:cubicBezTo>
                    <a:pt x="1092200" y="95250"/>
                    <a:pt x="1262592" y="221192"/>
                    <a:pt x="1562100" y="266700"/>
                  </a:cubicBezTo>
                  <a:cubicBezTo>
                    <a:pt x="1861608" y="312208"/>
                    <a:pt x="2245254" y="318029"/>
                    <a:pt x="2628900" y="323850"/>
                  </a:cubicBezTo>
                </a:path>
              </a:pathLst>
            </a:custGeom>
            <a:noFill/>
            <a:ln w="22225">
              <a:gradFill flip="none" rotWithShape="1">
                <a:gsLst>
                  <a:gs pos="100000">
                    <a:srgbClr val="E5FFFE">
                      <a:alpha val="0"/>
                    </a:srgbClr>
                  </a:gs>
                  <a:gs pos="22000">
                    <a:srgbClr val="E5FFFE">
                      <a:lumMod val="40000"/>
                      <a:lumOff val="60000"/>
                    </a:srgbClr>
                  </a:gs>
                  <a:gs pos="0">
                    <a:srgbClr val="E5FFFE">
                      <a:alpha val="0"/>
                    </a:srgbClr>
                  </a:gs>
                  <a:gs pos="66000">
                    <a:srgbClr val="E5FFFE">
                      <a:lumMod val="40000"/>
                      <a:lumOff val="6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p:cNvSpPr/>
            <p:nvPr/>
          </p:nvSpPr>
          <p:spPr>
            <a:xfrm flipV="1">
              <a:off x="3647767" y="3880374"/>
              <a:ext cx="1493498" cy="1303455"/>
            </a:xfrm>
            <a:custGeom>
              <a:avLst/>
              <a:gdLst>
                <a:gd name="connsiteX0" fmla="*/ 0 w 2628900"/>
                <a:gd name="connsiteY0" fmla="*/ 0 h 323850"/>
                <a:gd name="connsiteX1" fmla="*/ 831850 w 2628900"/>
                <a:gd name="connsiteY1" fmla="*/ 50800 h 323850"/>
                <a:gd name="connsiteX2" fmla="*/ 1562100 w 2628900"/>
                <a:gd name="connsiteY2" fmla="*/ 266700 h 323850"/>
                <a:gd name="connsiteX3" fmla="*/ 2628900 w 26289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2628900" h="323850">
                  <a:moveTo>
                    <a:pt x="0" y="0"/>
                  </a:moveTo>
                  <a:cubicBezTo>
                    <a:pt x="285750" y="3175"/>
                    <a:pt x="571500" y="6350"/>
                    <a:pt x="831850" y="50800"/>
                  </a:cubicBezTo>
                  <a:cubicBezTo>
                    <a:pt x="1092200" y="95250"/>
                    <a:pt x="1262592" y="221192"/>
                    <a:pt x="1562100" y="266700"/>
                  </a:cubicBezTo>
                  <a:cubicBezTo>
                    <a:pt x="1861608" y="312208"/>
                    <a:pt x="2245254" y="318029"/>
                    <a:pt x="2628900" y="323850"/>
                  </a:cubicBezTo>
                </a:path>
              </a:pathLst>
            </a:custGeom>
            <a:noFill/>
            <a:ln w="22225">
              <a:gradFill flip="none" rotWithShape="1">
                <a:gsLst>
                  <a:gs pos="100000">
                    <a:srgbClr val="E5FFFE">
                      <a:alpha val="0"/>
                    </a:srgbClr>
                  </a:gs>
                  <a:gs pos="22000">
                    <a:srgbClr val="E5FFFE">
                      <a:lumMod val="40000"/>
                      <a:lumOff val="60000"/>
                    </a:srgbClr>
                  </a:gs>
                  <a:gs pos="0">
                    <a:srgbClr val="E5FFFE">
                      <a:alpha val="0"/>
                    </a:srgbClr>
                  </a:gs>
                  <a:gs pos="66000">
                    <a:srgbClr val="E5FFFE">
                      <a:lumMod val="40000"/>
                      <a:lumOff val="6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8" name="矩形: 圆角 17"/>
          <p:cNvSpPr/>
          <p:nvPr/>
        </p:nvSpPr>
        <p:spPr>
          <a:xfrm>
            <a:off x="873947" y="4103514"/>
            <a:ext cx="121529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华文中宋" panose="02010600040101010101" pitchFamily="2" charset="-122"/>
              <a:cs typeface="+mn-cs"/>
            </a:endParaRPr>
          </a:p>
        </p:txBody>
      </p:sp>
      <p:sp>
        <p:nvSpPr>
          <p:cNvPr id="19" name="文本框 18"/>
          <p:cNvSpPr txBox="1"/>
          <p:nvPr/>
        </p:nvSpPr>
        <p:spPr>
          <a:xfrm>
            <a:off x="968633" y="4198364"/>
            <a:ext cx="1025922" cy="24622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accent1"/>
                </a:solidFill>
                <a:effectLst/>
                <a:uLnTx/>
                <a:uFillTx/>
                <a:latin typeface="+mn-ea"/>
                <a:cs typeface="+mn-cs"/>
              </a:rPr>
              <a:t>同代人之间</a:t>
            </a:r>
          </a:p>
        </p:txBody>
      </p:sp>
      <p:sp>
        <p:nvSpPr>
          <p:cNvPr id="20" name="矩形: 圆角 19"/>
          <p:cNvSpPr/>
          <p:nvPr/>
        </p:nvSpPr>
        <p:spPr>
          <a:xfrm>
            <a:off x="2577412" y="4103514"/>
            <a:ext cx="121529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华文中宋" panose="02010600040101010101" pitchFamily="2" charset="-122"/>
              <a:cs typeface="+mn-cs"/>
            </a:endParaRPr>
          </a:p>
        </p:txBody>
      </p:sp>
      <p:sp>
        <p:nvSpPr>
          <p:cNvPr id="21" name="文本框 20"/>
          <p:cNvSpPr txBox="1"/>
          <p:nvPr/>
        </p:nvSpPr>
        <p:spPr>
          <a:xfrm>
            <a:off x="2774690" y="4198364"/>
            <a:ext cx="820738" cy="246221"/>
          </a:xfrm>
          <a:prstGeom prst="rect">
            <a:avLst/>
          </a:prstGeom>
          <a:noFill/>
        </p:spPr>
        <p:txBody>
          <a:bodyPr wrap="none" lIns="0" tIns="0" rIns="0" bIns="0" rtlCol="0">
            <a:noAutofit/>
          </a:bodyPr>
          <a:lstStyle/>
          <a:p>
            <a:pPr>
              <a:defRPr/>
            </a:pPr>
            <a:r>
              <a:rPr lang="zh-CN" altLang="en-US" sz="1600" dirty="0">
                <a:solidFill>
                  <a:schemeClr val="accent1"/>
                </a:solidFill>
                <a:latin typeface="+mn-ea"/>
              </a:rPr>
              <a:t>代际之间</a:t>
            </a:r>
          </a:p>
        </p:txBody>
      </p:sp>
      <p:sp>
        <p:nvSpPr>
          <p:cNvPr id="22" name="矩形: 圆角 21"/>
          <p:cNvSpPr/>
          <p:nvPr/>
        </p:nvSpPr>
        <p:spPr>
          <a:xfrm>
            <a:off x="873947" y="4710574"/>
            <a:ext cx="121529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华文中宋" panose="02010600040101010101" pitchFamily="2" charset="-122"/>
              <a:cs typeface="+mn-cs"/>
            </a:endParaRPr>
          </a:p>
        </p:txBody>
      </p:sp>
      <p:sp>
        <p:nvSpPr>
          <p:cNvPr id="23" name="文本框 22"/>
          <p:cNvSpPr txBox="1"/>
          <p:nvPr/>
        </p:nvSpPr>
        <p:spPr>
          <a:xfrm>
            <a:off x="1071225" y="4805424"/>
            <a:ext cx="820738" cy="246221"/>
          </a:xfrm>
          <a:prstGeom prst="rect">
            <a:avLst/>
          </a:prstGeom>
          <a:noFill/>
        </p:spPr>
        <p:txBody>
          <a:bodyPr wrap="none" lIns="0" tIns="0" rIns="0" bIns="0" rtlCol="0">
            <a:noAutofit/>
          </a:bodyPr>
          <a:lstStyle/>
          <a:p>
            <a:pPr>
              <a:defRPr/>
            </a:pPr>
            <a:r>
              <a:rPr lang="zh-CN" altLang="en-US" sz="1600" dirty="0">
                <a:solidFill>
                  <a:schemeClr val="accent1"/>
                </a:solidFill>
                <a:latin typeface="+mn-ea"/>
              </a:rPr>
              <a:t>物种之间</a:t>
            </a:r>
          </a:p>
        </p:txBody>
      </p:sp>
      <p:sp>
        <p:nvSpPr>
          <p:cNvPr id="24" name="矩形: 圆角 23"/>
          <p:cNvSpPr/>
          <p:nvPr/>
        </p:nvSpPr>
        <p:spPr>
          <a:xfrm>
            <a:off x="2577412" y="4710574"/>
            <a:ext cx="121529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accent1"/>
              </a:solidFill>
              <a:effectLst/>
              <a:uLnTx/>
              <a:uFillTx/>
              <a:latin typeface="微软雅黑" panose="020B0503020204020204" pitchFamily="34" charset="-122"/>
              <a:ea typeface="华文中宋" panose="02010600040101010101" pitchFamily="2" charset="-122"/>
              <a:cs typeface="+mn-cs"/>
            </a:endParaRPr>
          </a:p>
        </p:txBody>
      </p:sp>
      <p:sp>
        <p:nvSpPr>
          <p:cNvPr id="25" name="文本框 24"/>
          <p:cNvSpPr txBox="1"/>
          <p:nvPr/>
        </p:nvSpPr>
        <p:spPr>
          <a:xfrm>
            <a:off x="2774690" y="4805424"/>
            <a:ext cx="820738" cy="246221"/>
          </a:xfrm>
          <a:prstGeom prst="rect">
            <a:avLst/>
          </a:prstGeom>
          <a:noFill/>
        </p:spPr>
        <p:txBody>
          <a:bodyPr wrap="none" lIns="0" tIns="0" rIns="0" bIns="0" rtlCol="0">
            <a:noAutofit/>
          </a:bodyPr>
          <a:lstStyle/>
          <a:p>
            <a:pPr>
              <a:defRPr/>
            </a:pPr>
            <a:r>
              <a:rPr lang="zh-CN" altLang="en-US" sz="1600" dirty="0">
                <a:solidFill>
                  <a:schemeClr val="accent1"/>
                </a:solidFill>
                <a:latin typeface="+mn-ea"/>
              </a:rPr>
              <a:t>地区之间</a:t>
            </a:r>
          </a:p>
        </p:txBody>
      </p:sp>
      <p:grpSp>
        <p:nvGrpSpPr>
          <p:cNvPr id="26" name="组合 25"/>
          <p:cNvGrpSpPr/>
          <p:nvPr/>
        </p:nvGrpSpPr>
        <p:grpSpPr>
          <a:xfrm rot="16200000">
            <a:off x="5509389" y="2345824"/>
            <a:ext cx="1173222" cy="2237412"/>
            <a:chOff x="3647767" y="2576919"/>
            <a:chExt cx="1493498" cy="2606910"/>
          </a:xfrm>
        </p:grpSpPr>
        <p:sp>
          <p:nvSpPr>
            <p:cNvPr id="27" name="任意多边形: 形状 26"/>
            <p:cNvSpPr/>
            <p:nvPr/>
          </p:nvSpPr>
          <p:spPr>
            <a:xfrm>
              <a:off x="3647767" y="2576919"/>
              <a:ext cx="1493498" cy="1303455"/>
            </a:xfrm>
            <a:custGeom>
              <a:avLst/>
              <a:gdLst>
                <a:gd name="connsiteX0" fmla="*/ 0 w 2628900"/>
                <a:gd name="connsiteY0" fmla="*/ 0 h 323850"/>
                <a:gd name="connsiteX1" fmla="*/ 831850 w 2628900"/>
                <a:gd name="connsiteY1" fmla="*/ 50800 h 323850"/>
                <a:gd name="connsiteX2" fmla="*/ 1562100 w 2628900"/>
                <a:gd name="connsiteY2" fmla="*/ 266700 h 323850"/>
                <a:gd name="connsiteX3" fmla="*/ 2628900 w 26289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2628900" h="323850">
                  <a:moveTo>
                    <a:pt x="0" y="0"/>
                  </a:moveTo>
                  <a:cubicBezTo>
                    <a:pt x="285750" y="3175"/>
                    <a:pt x="571500" y="6350"/>
                    <a:pt x="831850" y="50800"/>
                  </a:cubicBezTo>
                  <a:cubicBezTo>
                    <a:pt x="1092200" y="95250"/>
                    <a:pt x="1262592" y="221192"/>
                    <a:pt x="1562100" y="266700"/>
                  </a:cubicBezTo>
                  <a:cubicBezTo>
                    <a:pt x="1861608" y="312208"/>
                    <a:pt x="2245254" y="318029"/>
                    <a:pt x="2628900" y="323850"/>
                  </a:cubicBezTo>
                </a:path>
              </a:pathLst>
            </a:custGeom>
            <a:noFill/>
            <a:ln w="22225">
              <a:gradFill flip="none" rotWithShape="1">
                <a:gsLst>
                  <a:gs pos="100000">
                    <a:srgbClr val="E5FFFE">
                      <a:alpha val="0"/>
                    </a:srgbClr>
                  </a:gs>
                  <a:gs pos="22000">
                    <a:srgbClr val="E5FFFE">
                      <a:lumMod val="40000"/>
                      <a:lumOff val="60000"/>
                    </a:srgbClr>
                  </a:gs>
                  <a:gs pos="0">
                    <a:srgbClr val="E5FFFE">
                      <a:alpha val="0"/>
                    </a:srgbClr>
                  </a:gs>
                  <a:gs pos="66000">
                    <a:srgbClr val="E5FFFE">
                      <a:lumMod val="40000"/>
                      <a:lumOff val="6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任意多边形: 形状 27"/>
            <p:cNvSpPr/>
            <p:nvPr/>
          </p:nvSpPr>
          <p:spPr>
            <a:xfrm flipV="1">
              <a:off x="3647767" y="3880374"/>
              <a:ext cx="1493498" cy="1303455"/>
            </a:xfrm>
            <a:custGeom>
              <a:avLst/>
              <a:gdLst>
                <a:gd name="connsiteX0" fmla="*/ 0 w 2628900"/>
                <a:gd name="connsiteY0" fmla="*/ 0 h 323850"/>
                <a:gd name="connsiteX1" fmla="*/ 831850 w 2628900"/>
                <a:gd name="connsiteY1" fmla="*/ 50800 h 323850"/>
                <a:gd name="connsiteX2" fmla="*/ 1562100 w 2628900"/>
                <a:gd name="connsiteY2" fmla="*/ 266700 h 323850"/>
                <a:gd name="connsiteX3" fmla="*/ 2628900 w 26289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2628900" h="323850">
                  <a:moveTo>
                    <a:pt x="0" y="0"/>
                  </a:moveTo>
                  <a:cubicBezTo>
                    <a:pt x="285750" y="3175"/>
                    <a:pt x="571500" y="6350"/>
                    <a:pt x="831850" y="50800"/>
                  </a:cubicBezTo>
                  <a:cubicBezTo>
                    <a:pt x="1092200" y="95250"/>
                    <a:pt x="1262592" y="221192"/>
                    <a:pt x="1562100" y="266700"/>
                  </a:cubicBezTo>
                  <a:cubicBezTo>
                    <a:pt x="1861608" y="312208"/>
                    <a:pt x="2245254" y="318029"/>
                    <a:pt x="2628900" y="323850"/>
                  </a:cubicBezTo>
                </a:path>
              </a:pathLst>
            </a:custGeom>
            <a:noFill/>
            <a:ln w="22225">
              <a:gradFill flip="none" rotWithShape="1">
                <a:gsLst>
                  <a:gs pos="100000">
                    <a:srgbClr val="E5FFFE">
                      <a:alpha val="0"/>
                    </a:srgbClr>
                  </a:gs>
                  <a:gs pos="22000">
                    <a:srgbClr val="E5FFFE">
                      <a:lumMod val="40000"/>
                      <a:lumOff val="60000"/>
                    </a:srgbClr>
                  </a:gs>
                  <a:gs pos="0">
                    <a:srgbClr val="E5FFFE">
                      <a:alpha val="0"/>
                    </a:srgbClr>
                  </a:gs>
                  <a:gs pos="66000">
                    <a:srgbClr val="E5FFFE">
                      <a:lumMod val="40000"/>
                      <a:lumOff val="6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29" name="直接连接符 28"/>
          <p:cNvCxnSpPr/>
          <p:nvPr/>
        </p:nvCxnSpPr>
        <p:spPr>
          <a:xfrm>
            <a:off x="6096000" y="3121121"/>
            <a:ext cx="0" cy="930020"/>
          </a:xfrm>
          <a:prstGeom prst="line">
            <a:avLst/>
          </a:prstGeom>
          <a:noFill/>
          <a:ln w="22225">
            <a:gradFill flip="none" rotWithShape="1">
              <a:gsLst>
                <a:gs pos="100000">
                  <a:srgbClr val="E5FFFE">
                    <a:alpha val="0"/>
                  </a:srgbClr>
                </a:gs>
                <a:gs pos="22000">
                  <a:srgbClr val="E5FFFE"/>
                </a:gs>
                <a:gs pos="0">
                  <a:srgbClr val="E5FFFE">
                    <a:alpha val="0"/>
                  </a:srgbClr>
                </a:gs>
                <a:gs pos="66000">
                  <a:srgbClr val="E5FFFE"/>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5" name="矩形: 圆角 34"/>
          <p:cNvSpPr/>
          <p:nvPr/>
        </p:nvSpPr>
        <p:spPr>
          <a:xfrm>
            <a:off x="4725911" y="4051141"/>
            <a:ext cx="502764" cy="2126140"/>
          </a:xfrm>
          <a:prstGeom prst="roundRect">
            <a:avLst>
              <a:gd name="adj" fmla="val 50000"/>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36" name="文本框 35"/>
          <p:cNvSpPr txBox="1"/>
          <p:nvPr/>
        </p:nvSpPr>
        <p:spPr>
          <a:xfrm>
            <a:off x="4867421" y="4168103"/>
            <a:ext cx="172338" cy="196977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accent1"/>
                </a:solidFill>
                <a:effectLst/>
                <a:uLnTx/>
                <a:uFillTx/>
                <a:latin typeface="+mn-ea"/>
                <a:cs typeface="+mn-cs"/>
              </a:rPr>
              <a:t>合理开发自然资源</a:t>
            </a:r>
          </a:p>
        </p:txBody>
      </p:sp>
      <p:sp>
        <p:nvSpPr>
          <p:cNvPr id="38" name="矩形: 圆角 37"/>
          <p:cNvSpPr/>
          <p:nvPr/>
        </p:nvSpPr>
        <p:spPr>
          <a:xfrm>
            <a:off x="5844618" y="4051141"/>
            <a:ext cx="502764" cy="2126140"/>
          </a:xfrm>
          <a:prstGeom prst="roundRect">
            <a:avLst>
              <a:gd name="adj" fmla="val 50000"/>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39" name="文本框 38"/>
          <p:cNvSpPr txBox="1"/>
          <p:nvPr/>
        </p:nvSpPr>
        <p:spPr>
          <a:xfrm>
            <a:off x="6009831" y="4252437"/>
            <a:ext cx="172338" cy="172354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accent1"/>
                </a:solidFill>
                <a:latin typeface="+mn-ea"/>
              </a:rPr>
              <a:t>请输入你的文字</a:t>
            </a:r>
            <a:endParaRPr kumimoji="0" lang="zh-CN" altLang="en-US" sz="1600" b="0" i="0" u="none" strike="noStrike" kern="1200" cap="none" spc="0" normalizeH="0" baseline="0" noProof="0" dirty="0">
              <a:ln>
                <a:noFill/>
              </a:ln>
              <a:solidFill>
                <a:schemeClr val="accent1"/>
              </a:solidFill>
              <a:effectLst/>
              <a:uLnTx/>
              <a:uFillTx/>
              <a:latin typeface="+mn-ea"/>
              <a:cs typeface="+mn-cs"/>
            </a:endParaRPr>
          </a:p>
        </p:txBody>
      </p:sp>
      <p:sp>
        <p:nvSpPr>
          <p:cNvPr id="40" name="矩形: 圆角 39"/>
          <p:cNvSpPr/>
          <p:nvPr/>
        </p:nvSpPr>
        <p:spPr>
          <a:xfrm>
            <a:off x="6963327" y="4051141"/>
            <a:ext cx="502764" cy="2126140"/>
          </a:xfrm>
          <a:prstGeom prst="roundRect">
            <a:avLst>
              <a:gd name="adj" fmla="val 50000"/>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41" name="文本框 40"/>
          <p:cNvSpPr txBox="1"/>
          <p:nvPr/>
        </p:nvSpPr>
        <p:spPr>
          <a:xfrm>
            <a:off x="7076210" y="4357342"/>
            <a:ext cx="246221" cy="1513739"/>
          </a:xfrm>
          <a:prstGeom prst="rect">
            <a:avLst/>
          </a:prstGeom>
          <a:noFill/>
        </p:spPr>
        <p:txBody>
          <a:bodyPr vert="eaVert" wrap="square" lIns="0" tIns="0" rIns="0" bIns="0" rtlCol="0">
            <a:noAutofit/>
          </a:bodyPr>
          <a:lstStyle/>
          <a:p>
            <a:pPr>
              <a:defRPr/>
            </a:pPr>
            <a:r>
              <a:rPr lang="zh-CN" altLang="en-US" sz="1600" dirty="0">
                <a:solidFill>
                  <a:schemeClr val="accent1"/>
                </a:solidFill>
                <a:latin typeface="+mn-ea"/>
              </a:rPr>
              <a:t>请输入你的文字</a:t>
            </a:r>
          </a:p>
        </p:txBody>
      </p:sp>
      <p:sp>
        <p:nvSpPr>
          <p:cNvPr id="42" name="矩形: 圆角 41"/>
          <p:cNvSpPr/>
          <p:nvPr/>
        </p:nvSpPr>
        <p:spPr>
          <a:xfrm>
            <a:off x="8674365" y="2582702"/>
            <a:ext cx="2369614" cy="435921"/>
          </a:xfrm>
          <a:prstGeom prst="roundRect">
            <a:avLst>
              <a:gd name="adj" fmla="val 50000"/>
            </a:avLst>
          </a:prstGeom>
          <a:solidFill>
            <a:schemeClr val="accent1">
              <a:lumMod val="20000"/>
              <a:lumOff val="80000"/>
            </a:schemeClr>
          </a:solidFill>
          <a:ln>
            <a:noFill/>
          </a:ln>
          <a:effectLst>
            <a:outerShdw blurRad="152400" dist="152400" dir="5400000" sx="90000" sy="90000" algn="t" rotWithShape="0">
              <a:srgbClr val="014C48">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华文中宋" panose="02010600040101010101" pitchFamily="2" charset="-122"/>
            </a:endParaRPr>
          </a:p>
        </p:txBody>
      </p:sp>
      <p:sp>
        <p:nvSpPr>
          <p:cNvPr id="43" name="文本框 42"/>
          <p:cNvSpPr txBox="1"/>
          <p:nvPr/>
        </p:nvSpPr>
        <p:spPr>
          <a:xfrm>
            <a:off x="8988904" y="2662163"/>
            <a:ext cx="1740535" cy="276999"/>
          </a:xfrm>
          <a:prstGeom prst="rect">
            <a:avLst/>
          </a:prstGeom>
          <a:noFill/>
        </p:spPr>
        <p:txBody>
          <a:bodyPr wrap="square" lIns="0" tIns="0" rIns="0" bIns="0" rtlCol="0">
            <a:noAutofit/>
          </a:bodyPr>
          <a:lstStyle/>
          <a:p>
            <a:pPr algn="ctr">
              <a:defRPr/>
            </a:pPr>
            <a:r>
              <a:rPr lang="zh-CN" altLang="en-US" dirty="0">
                <a:solidFill>
                  <a:schemeClr val="accent1"/>
                </a:solidFill>
                <a:latin typeface="+mn-ea"/>
              </a:rPr>
              <a:t>输入你的文字</a:t>
            </a:r>
          </a:p>
        </p:txBody>
      </p:sp>
      <p:cxnSp>
        <p:nvCxnSpPr>
          <p:cNvPr id="44" name="直接连接符 43"/>
          <p:cNvCxnSpPr/>
          <p:nvPr/>
        </p:nvCxnSpPr>
        <p:spPr>
          <a:xfrm>
            <a:off x="9859172" y="3121121"/>
            <a:ext cx="0" cy="520833"/>
          </a:xfrm>
          <a:prstGeom prst="line">
            <a:avLst/>
          </a:prstGeom>
          <a:noFill/>
          <a:ln w="22225">
            <a:gradFill flip="none" rotWithShape="1">
              <a:gsLst>
                <a:gs pos="100000">
                  <a:srgbClr val="E5FFFE">
                    <a:alpha val="0"/>
                  </a:srgbClr>
                </a:gs>
                <a:gs pos="22000">
                  <a:srgbClr val="E5FFFE"/>
                </a:gs>
                <a:gs pos="0">
                  <a:srgbClr val="E5FFFE">
                    <a:alpha val="0"/>
                  </a:srgbClr>
                </a:gs>
                <a:gs pos="66000">
                  <a:srgbClr val="E5FFFE"/>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6" name="矩形: 圆角 45"/>
          <p:cNvSpPr/>
          <p:nvPr/>
        </p:nvSpPr>
        <p:spPr>
          <a:xfrm>
            <a:off x="9251525" y="3559502"/>
            <a:ext cx="121529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47" name="文本框 46"/>
          <p:cNvSpPr txBox="1"/>
          <p:nvPr/>
        </p:nvSpPr>
        <p:spPr>
          <a:xfrm>
            <a:off x="9628339" y="3638963"/>
            <a:ext cx="410369" cy="246221"/>
          </a:xfrm>
          <a:prstGeom prst="rect">
            <a:avLst/>
          </a:prstGeom>
          <a:noFill/>
        </p:spPr>
        <p:txBody>
          <a:bodyPr wrap="none" lIns="0" tIns="0" rIns="0" bIns="0" rtlCol="0">
            <a:noAutofit/>
          </a:bodyPr>
          <a:lstStyle/>
          <a:p>
            <a:pPr>
              <a:defRPr/>
            </a:pPr>
            <a:r>
              <a:rPr lang="zh-CN" altLang="en-US" sz="1600" dirty="0">
                <a:solidFill>
                  <a:schemeClr val="accent1"/>
                </a:solidFill>
                <a:latin typeface="+mn-ea"/>
              </a:rPr>
              <a:t>解决</a:t>
            </a:r>
          </a:p>
        </p:txBody>
      </p:sp>
      <p:cxnSp>
        <p:nvCxnSpPr>
          <p:cNvPr id="48" name="直接连接符 47"/>
          <p:cNvCxnSpPr/>
          <p:nvPr/>
        </p:nvCxnSpPr>
        <p:spPr>
          <a:xfrm>
            <a:off x="9859172" y="3975447"/>
            <a:ext cx="0" cy="520833"/>
          </a:xfrm>
          <a:prstGeom prst="line">
            <a:avLst/>
          </a:prstGeom>
          <a:noFill/>
          <a:ln w="22225">
            <a:gradFill flip="none" rotWithShape="1">
              <a:gsLst>
                <a:gs pos="100000">
                  <a:srgbClr val="E5FFFE">
                    <a:alpha val="0"/>
                  </a:srgbClr>
                </a:gs>
                <a:gs pos="22000">
                  <a:srgbClr val="E5FFFE"/>
                </a:gs>
                <a:gs pos="0">
                  <a:srgbClr val="E5FFFE">
                    <a:alpha val="0"/>
                  </a:srgbClr>
                </a:gs>
                <a:gs pos="66000">
                  <a:srgbClr val="E5FFFE"/>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50" name="矩形: 圆角 49"/>
          <p:cNvSpPr/>
          <p:nvPr/>
        </p:nvSpPr>
        <p:spPr>
          <a:xfrm>
            <a:off x="8674365" y="4393852"/>
            <a:ext cx="2369614" cy="435921"/>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华文中宋" panose="02010600040101010101" pitchFamily="2" charset="-122"/>
              <a:cs typeface="+mn-cs"/>
            </a:endParaRPr>
          </a:p>
        </p:txBody>
      </p:sp>
      <p:sp>
        <p:nvSpPr>
          <p:cNvPr id="51" name="文本框 50"/>
          <p:cNvSpPr txBox="1"/>
          <p:nvPr/>
        </p:nvSpPr>
        <p:spPr>
          <a:xfrm>
            <a:off x="9141027" y="4488702"/>
            <a:ext cx="1436291" cy="24622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accent1"/>
                </a:solidFill>
                <a:latin typeface="+mn-ea"/>
              </a:rPr>
              <a:t>请输入你的文字</a:t>
            </a:r>
            <a:endParaRPr kumimoji="0" lang="zh-CN" altLang="en-US" sz="1600" b="0" i="0" u="none" strike="noStrike" kern="1200" cap="none" spc="0" normalizeH="0" baseline="0" noProof="0" dirty="0">
              <a:ln>
                <a:noFill/>
              </a:ln>
              <a:solidFill>
                <a:schemeClr val="accent1"/>
              </a:solidFill>
              <a:effectLst/>
              <a:uLnTx/>
              <a:uFillTx/>
              <a:latin typeface="+mn-ea"/>
              <a:cs typeface="+mn-cs"/>
            </a:endParaRPr>
          </a:p>
        </p:txBody>
      </p:sp>
      <p:sp>
        <p:nvSpPr>
          <p:cNvPr id="52" name="文本框 51"/>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53" name="文本框 52"/>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
        <p:nvSpPr>
          <p:cNvPr id="57" name="矩形: 圆角 56"/>
          <p:cNvSpPr/>
          <p:nvPr/>
        </p:nvSpPr>
        <p:spPr>
          <a:xfrm>
            <a:off x="4930794" y="2582702"/>
            <a:ext cx="2369614" cy="435921"/>
          </a:xfrm>
          <a:prstGeom prst="roundRect">
            <a:avLst>
              <a:gd name="adj" fmla="val 50000"/>
            </a:avLst>
          </a:prstGeom>
          <a:solidFill>
            <a:schemeClr val="accent1">
              <a:lumMod val="20000"/>
              <a:lumOff val="80000"/>
            </a:schemeClr>
          </a:solidFill>
          <a:ln>
            <a:noFill/>
          </a:ln>
          <a:effectLst>
            <a:outerShdw blurRad="152400" dist="152400" dir="5400000" sx="90000" sy="90000" algn="t" rotWithShape="0">
              <a:srgbClr val="014C48">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华文中宋" panose="02010600040101010101" pitchFamily="2" charset="-122"/>
            </a:endParaRPr>
          </a:p>
        </p:txBody>
      </p:sp>
      <p:sp>
        <p:nvSpPr>
          <p:cNvPr id="58" name="文本框 57"/>
          <p:cNvSpPr txBox="1"/>
          <p:nvPr/>
        </p:nvSpPr>
        <p:spPr>
          <a:xfrm>
            <a:off x="5245333" y="2662163"/>
            <a:ext cx="1740535" cy="276999"/>
          </a:xfrm>
          <a:prstGeom prst="rect">
            <a:avLst/>
          </a:prstGeom>
          <a:noFill/>
        </p:spPr>
        <p:txBody>
          <a:bodyPr wrap="square" lIns="0" tIns="0" rIns="0" bIns="0" rtlCol="0">
            <a:noAutofit/>
          </a:bodyPr>
          <a:lstStyle/>
          <a:p>
            <a:pPr algn="ctr">
              <a:defRPr/>
            </a:pPr>
            <a:r>
              <a:rPr lang="zh-CN" altLang="en-US" dirty="0">
                <a:solidFill>
                  <a:schemeClr val="accent1"/>
                </a:solidFill>
                <a:latin typeface="+mn-ea"/>
              </a:rPr>
              <a:t>输入你的文字</a:t>
            </a:r>
          </a:p>
        </p:txBody>
      </p:sp>
      <p:sp>
        <p:nvSpPr>
          <p:cNvPr id="60" name="矩形: 圆角 59"/>
          <p:cNvSpPr/>
          <p:nvPr/>
        </p:nvSpPr>
        <p:spPr>
          <a:xfrm>
            <a:off x="1122522" y="2582702"/>
            <a:ext cx="2369614" cy="435921"/>
          </a:xfrm>
          <a:prstGeom prst="roundRect">
            <a:avLst>
              <a:gd name="adj" fmla="val 50000"/>
            </a:avLst>
          </a:prstGeom>
          <a:solidFill>
            <a:schemeClr val="accent1">
              <a:lumMod val="20000"/>
              <a:lumOff val="80000"/>
            </a:schemeClr>
          </a:solidFill>
          <a:ln>
            <a:noFill/>
          </a:ln>
          <a:effectLst>
            <a:outerShdw blurRad="152400" dist="152400" dir="5400000" sx="90000" sy="90000" algn="t" rotWithShape="0">
              <a:srgbClr val="014C48">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华文中宋" panose="02010600040101010101" pitchFamily="2" charset="-122"/>
            </a:endParaRPr>
          </a:p>
        </p:txBody>
      </p:sp>
      <p:sp>
        <p:nvSpPr>
          <p:cNvPr id="61" name="文本框 60"/>
          <p:cNvSpPr txBox="1"/>
          <p:nvPr/>
        </p:nvSpPr>
        <p:spPr>
          <a:xfrm>
            <a:off x="1437061" y="2662163"/>
            <a:ext cx="1740535" cy="27699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solidFill>
                <a:effectLst/>
                <a:uLnTx/>
                <a:uFillTx/>
                <a:latin typeface="+mn-ea"/>
                <a:cs typeface="+mn-cs"/>
              </a:rPr>
              <a:t>输入你的文字</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838994" y="1669442"/>
            <a:ext cx="10514013" cy="3949999"/>
          </a:xfrm>
          <a:prstGeom prst="roundRect">
            <a:avLst>
              <a:gd name="adj" fmla="val 4202"/>
            </a:avLst>
          </a:prstGeom>
          <a:solidFill>
            <a:schemeClr val="bg1"/>
          </a:solidFill>
          <a:ln>
            <a:noFill/>
          </a:ln>
          <a:effectLst>
            <a:outerShdw blurRad="571500" dist="711200" dir="5400000" sx="83000" sy="83000" algn="ctr" rotWithShape="0">
              <a:srgbClr val="84764E">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199337" y="3743623"/>
            <a:ext cx="1317823" cy="276999"/>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mj-ea"/>
                <a:ea typeface="+mj-ea"/>
                <a:sym typeface="OPPOSans M" panose="00020600040101010101" pitchFamily="18" charset="-122"/>
              </a:rPr>
              <a:t>输入文字</a:t>
            </a:r>
            <a:endParaRPr lang="en-US" altLang="zh-CN" dirty="0">
              <a:latin typeface="+mj-ea"/>
              <a:ea typeface="+mj-ea"/>
              <a:sym typeface="OPPOSans M" panose="00020600040101010101" pitchFamily="18" charset="-122"/>
            </a:endParaRPr>
          </a:p>
        </p:txBody>
      </p:sp>
      <p:sp>
        <p:nvSpPr>
          <p:cNvPr id="5" name="文本框 17"/>
          <p:cNvSpPr txBox="1"/>
          <p:nvPr/>
        </p:nvSpPr>
        <p:spPr>
          <a:xfrm>
            <a:off x="1066562" y="4472427"/>
            <a:ext cx="1583373"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6" name="文本框 17"/>
          <p:cNvSpPr txBox="1"/>
          <p:nvPr/>
        </p:nvSpPr>
        <p:spPr>
          <a:xfrm>
            <a:off x="1066562" y="4687871"/>
            <a:ext cx="1583373"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7" name="文本框 17"/>
          <p:cNvSpPr txBox="1"/>
          <p:nvPr/>
        </p:nvSpPr>
        <p:spPr>
          <a:xfrm>
            <a:off x="3061447" y="3743623"/>
            <a:ext cx="1383577" cy="276999"/>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mj-ea"/>
                <a:ea typeface="+mj-ea"/>
                <a:sym typeface="OPPOSans M" panose="00020600040101010101" pitchFamily="18" charset="-122"/>
              </a:rPr>
              <a:t>输入文字</a:t>
            </a:r>
            <a:endParaRPr lang="en-US" altLang="zh-CN" dirty="0">
              <a:latin typeface="+mj-ea"/>
              <a:ea typeface="+mj-ea"/>
              <a:sym typeface="OPPOSans M" panose="00020600040101010101" pitchFamily="18" charset="-122"/>
            </a:endParaRPr>
          </a:p>
        </p:txBody>
      </p:sp>
      <p:sp>
        <p:nvSpPr>
          <p:cNvPr id="9" name="文本框 17"/>
          <p:cNvSpPr txBox="1"/>
          <p:nvPr/>
        </p:nvSpPr>
        <p:spPr>
          <a:xfrm>
            <a:off x="3024185" y="4472427"/>
            <a:ext cx="1458101"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0" name="文本框 17"/>
          <p:cNvSpPr txBox="1"/>
          <p:nvPr/>
        </p:nvSpPr>
        <p:spPr>
          <a:xfrm>
            <a:off x="3024185" y="4687871"/>
            <a:ext cx="1458101"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1" name="文本框 17"/>
          <p:cNvSpPr txBox="1"/>
          <p:nvPr/>
        </p:nvSpPr>
        <p:spPr>
          <a:xfrm>
            <a:off x="7596697" y="3743623"/>
            <a:ext cx="1712750" cy="276999"/>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mj-ea"/>
                <a:ea typeface="+mj-ea"/>
                <a:sym typeface="OPPOSans M" panose="00020600040101010101" pitchFamily="18" charset="-122"/>
              </a:rPr>
              <a:t>输入文字</a:t>
            </a:r>
            <a:endParaRPr lang="en-US" altLang="zh-CN" dirty="0">
              <a:latin typeface="+mj-ea"/>
              <a:ea typeface="+mj-ea"/>
              <a:sym typeface="OPPOSans M" panose="00020600040101010101" pitchFamily="18" charset="-122"/>
            </a:endParaRPr>
          </a:p>
        </p:txBody>
      </p:sp>
      <p:sp>
        <p:nvSpPr>
          <p:cNvPr id="13" name="文本框 17"/>
          <p:cNvSpPr txBox="1"/>
          <p:nvPr/>
        </p:nvSpPr>
        <p:spPr>
          <a:xfrm>
            <a:off x="7596697" y="4472427"/>
            <a:ext cx="1712750"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4" name="文本框 17"/>
          <p:cNvSpPr txBox="1"/>
          <p:nvPr/>
        </p:nvSpPr>
        <p:spPr>
          <a:xfrm>
            <a:off x="7596697" y="4687871"/>
            <a:ext cx="1712750"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5" name="文本框 17"/>
          <p:cNvSpPr txBox="1"/>
          <p:nvPr/>
        </p:nvSpPr>
        <p:spPr>
          <a:xfrm>
            <a:off x="9512764" y="3743623"/>
            <a:ext cx="1613121" cy="276999"/>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mj-ea"/>
                <a:ea typeface="+mj-ea"/>
                <a:sym typeface="OPPOSans M" panose="00020600040101010101" pitchFamily="18" charset="-122"/>
              </a:rPr>
              <a:t>输入文字</a:t>
            </a:r>
            <a:endParaRPr lang="en-US" altLang="zh-CN" dirty="0">
              <a:latin typeface="+mj-ea"/>
              <a:ea typeface="+mj-ea"/>
              <a:sym typeface="OPPOSans M" panose="00020600040101010101" pitchFamily="18" charset="-122"/>
            </a:endParaRPr>
          </a:p>
        </p:txBody>
      </p:sp>
      <p:sp>
        <p:nvSpPr>
          <p:cNvPr id="17" name="文本框 17"/>
          <p:cNvSpPr txBox="1"/>
          <p:nvPr/>
        </p:nvSpPr>
        <p:spPr>
          <a:xfrm>
            <a:off x="9512764" y="4472427"/>
            <a:ext cx="1613121"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8" name="文本框 17"/>
          <p:cNvSpPr txBox="1"/>
          <p:nvPr/>
        </p:nvSpPr>
        <p:spPr>
          <a:xfrm>
            <a:off x="9512764" y="4687871"/>
            <a:ext cx="1613121" cy="246221"/>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ym typeface="OPPOSans M" panose="00020600040101010101" pitchFamily="18" charset="-122"/>
              </a:rPr>
              <a:t>输入你的文字</a:t>
            </a:r>
            <a:endParaRPr lang="en-US" altLang="zh-CN" sz="1600" dirty="0">
              <a:sym typeface="OPPOSans M" panose="00020600040101010101" pitchFamily="18" charset="-122"/>
            </a:endParaRPr>
          </a:p>
        </p:txBody>
      </p:sp>
      <p:sp>
        <p:nvSpPr>
          <p:cNvPr id="19" name="矩形: 圆角 18"/>
          <p:cNvSpPr/>
          <p:nvPr/>
        </p:nvSpPr>
        <p:spPr>
          <a:xfrm>
            <a:off x="4736105" y="1454003"/>
            <a:ext cx="2719791" cy="4390880"/>
          </a:xfrm>
          <a:prstGeom prst="roundRect">
            <a:avLst>
              <a:gd name="adj" fmla="val 4202"/>
            </a:avLst>
          </a:prstGeom>
          <a:solidFill>
            <a:schemeClr val="accent1"/>
          </a:solidFill>
          <a:ln>
            <a:noFill/>
          </a:ln>
          <a:effectLst>
            <a:outerShdw blurRad="571500" dist="711200" dir="5400000" sx="83000" sy="83000" algn="ctr" rotWithShape="0">
              <a:srgbClr val="84764E">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17"/>
          <p:cNvSpPr txBox="1"/>
          <p:nvPr/>
        </p:nvSpPr>
        <p:spPr>
          <a:xfrm>
            <a:off x="4944704" y="3743623"/>
            <a:ext cx="2302593" cy="307777"/>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POSans B" panose="00020600040101010101" pitchFamily="18" charset="-122"/>
                <a:sym typeface="OPPOSans M" panose="00020600040101010101" pitchFamily="18" charset="-122"/>
              </a:rPr>
              <a:t>输入你的文字</a:t>
            </a:r>
            <a:endParaRPr kumimoji="0" lang="en-US" altLang="zh-CN" sz="2000" b="0" i="0" u="none" strike="noStrike" kern="1200" cap="none" spc="0" normalizeH="0" baseline="0" noProof="0" dirty="0">
              <a:ln>
                <a:noFill/>
              </a:ln>
              <a:solidFill>
                <a:schemeClr val="bg1"/>
              </a:solidFill>
              <a:effectLst/>
              <a:uLnTx/>
              <a:uFillTx/>
              <a:latin typeface="+mj-ea"/>
              <a:ea typeface="+mj-ea"/>
              <a:cs typeface="OPPOSans B" panose="00020600040101010101" pitchFamily="18" charset="-122"/>
              <a:sym typeface="OPPOSans M" panose="00020600040101010101" pitchFamily="18" charset="-122"/>
            </a:endParaRPr>
          </a:p>
        </p:txBody>
      </p:sp>
      <p:sp>
        <p:nvSpPr>
          <p:cNvPr id="21" name="文本框 17"/>
          <p:cNvSpPr txBox="1"/>
          <p:nvPr/>
        </p:nvSpPr>
        <p:spPr>
          <a:xfrm>
            <a:off x="4944704" y="4472427"/>
            <a:ext cx="2302593" cy="738664"/>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bg1"/>
                </a:solidFill>
                <a:sym typeface="OPPOSans M" panose="00020600040101010101" pitchFamily="18" charset="-122"/>
              </a:rPr>
              <a:t>输入你的文字</a:t>
            </a:r>
            <a:endParaRPr lang="en-US" altLang="zh-CN" sz="1600" dirty="0">
              <a:solidFill>
                <a:schemeClr val="bg1"/>
              </a:solidFill>
              <a:sym typeface="OPPOSans M" panose="00020600040101010101" pitchFamily="18" charset="-122"/>
            </a:endParaRPr>
          </a:p>
          <a:p>
            <a:pPr algn="ctr">
              <a:defRPr/>
            </a:pPr>
            <a:r>
              <a:rPr lang="zh-CN" altLang="en-US" sz="1600" dirty="0">
                <a:solidFill>
                  <a:schemeClr val="bg1"/>
                </a:solidFill>
                <a:sym typeface="OPPOSans M" panose="00020600040101010101" pitchFamily="18" charset="-122"/>
              </a:rPr>
              <a:t>输入你的文字</a:t>
            </a:r>
            <a:endParaRPr lang="en-US" altLang="zh-CN" sz="1600" dirty="0">
              <a:solidFill>
                <a:schemeClr val="bg1"/>
              </a:solidFill>
              <a:sym typeface="OPPOSans M"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1600" dirty="0">
              <a:solidFill>
                <a:schemeClr val="bg1"/>
              </a:solidFill>
              <a:sym typeface="OPPOSans M" panose="00020600040101010101" pitchFamily="18" charset="-122"/>
            </a:endParaRPr>
          </a:p>
        </p:txBody>
      </p:sp>
      <p:pic>
        <p:nvPicPr>
          <p:cNvPr id="22" name="图形 2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01280" y="2173545"/>
            <a:ext cx="1269000" cy="1080000"/>
          </a:xfrm>
          <a:prstGeom prst="rect">
            <a:avLst/>
          </a:prstGeom>
        </p:spPr>
      </p:pic>
      <p:pic>
        <p:nvPicPr>
          <p:cNvPr id="23" name="图形 2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03072" y="2313246"/>
            <a:ext cx="900000" cy="900000"/>
          </a:xfrm>
          <a:prstGeom prst="rect">
            <a:avLst/>
          </a:prstGeom>
        </p:spPr>
      </p:pic>
      <p:pic>
        <p:nvPicPr>
          <p:cNvPr id="24" name="图形 23"/>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40748" y="2313246"/>
            <a:ext cx="1035000" cy="900000"/>
          </a:xfrm>
          <a:prstGeom prst="rect">
            <a:avLst/>
          </a:prstGeom>
        </p:spPr>
      </p:pic>
      <p:pic>
        <p:nvPicPr>
          <p:cNvPr id="25" name="图形 24"/>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94508" y="2313246"/>
            <a:ext cx="900000" cy="900000"/>
          </a:xfrm>
          <a:prstGeom prst="rect">
            <a:avLst/>
          </a:prstGeom>
        </p:spPr>
      </p:pic>
      <p:pic>
        <p:nvPicPr>
          <p:cNvPr id="26" name="图形 2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816253" y="2313246"/>
            <a:ext cx="900000" cy="900000"/>
          </a:xfrm>
          <a:prstGeom prst="rect">
            <a:avLst/>
          </a:prstGeom>
        </p:spPr>
      </p:pic>
      <p:sp>
        <p:nvSpPr>
          <p:cNvPr id="27" name="文本框 26"/>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28" name="文本框 27"/>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grpSp>
        <p:nvGrpSpPr>
          <p:cNvPr id="29" name="组合 28"/>
          <p:cNvGrpSpPr/>
          <p:nvPr/>
        </p:nvGrpSpPr>
        <p:grpSpPr>
          <a:xfrm>
            <a:off x="0" y="5425907"/>
            <a:ext cx="12192000" cy="1432094"/>
            <a:chOff x="0" y="5126958"/>
            <a:chExt cx="11520488" cy="1353217"/>
          </a:xfrm>
        </p:grpSpPr>
        <p:sp>
          <p:nvSpPr>
            <p:cNvPr id="30" name="任意多边形: 形状 29"/>
            <p:cNvSpPr/>
            <p:nvPr/>
          </p:nvSpPr>
          <p:spPr>
            <a:xfrm flipH="1">
              <a:off x="0" y="5332698"/>
              <a:ext cx="11520488" cy="1147477"/>
            </a:xfrm>
            <a:custGeom>
              <a:avLst/>
              <a:gdLst>
                <a:gd name="connsiteX0" fmla="*/ 0 w 11520488"/>
                <a:gd name="connsiteY0" fmla="*/ 0 h 1147477"/>
                <a:gd name="connsiteX1" fmla="*/ 0 w 11520488"/>
                <a:gd name="connsiteY1" fmla="*/ 1147477 h 1147477"/>
                <a:gd name="connsiteX2" fmla="*/ 11520488 w 11520488"/>
                <a:gd name="connsiteY2" fmla="*/ 1147477 h 1147477"/>
                <a:gd name="connsiteX3" fmla="*/ 11520488 w 11520488"/>
                <a:gd name="connsiteY3" fmla="*/ 507561 h 1147477"/>
                <a:gd name="connsiteX4" fmla="*/ 11417712 w 11520488"/>
                <a:gd name="connsiteY4" fmla="*/ 547232 h 1147477"/>
                <a:gd name="connsiteX5" fmla="*/ 5427235 w 11520488"/>
                <a:gd name="connsiteY5" fmla="*/ 959393 h 1147477"/>
                <a:gd name="connsiteX6" fmla="*/ 246938 w 11520488"/>
                <a:gd name="connsiteY6" fmla="*/ 90137 h 11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147477">
                  <a:moveTo>
                    <a:pt x="0" y="0"/>
                  </a:moveTo>
                  <a:lnTo>
                    <a:pt x="0" y="1147477"/>
                  </a:lnTo>
                  <a:lnTo>
                    <a:pt x="11520488" y="1147477"/>
                  </a:lnTo>
                  <a:lnTo>
                    <a:pt x="11520488" y="507561"/>
                  </a:lnTo>
                  <a:lnTo>
                    <a:pt x="11417712" y="547232"/>
                  </a:lnTo>
                  <a:cubicBezTo>
                    <a:pt x="10244382" y="942040"/>
                    <a:pt x="7992934" y="1119350"/>
                    <a:pt x="5427235" y="959393"/>
                  </a:cubicBezTo>
                  <a:cubicBezTo>
                    <a:pt x="3328026" y="828519"/>
                    <a:pt x="1465598" y="499749"/>
                    <a:pt x="246938" y="9013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31" name="任意多边形: 形状 30"/>
            <p:cNvSpPr/>
            <p:nvPr/>
          </p:nvSpPr>
          <p:spPr>
            <a:xfrm>
              <a:off x="0" y="5126958"/>
              <a:ext cx="11520488" cy="1277017"/>
            </a:xfrm>
            <a:custGeom>
              <a:avLst/>
              <a:gdLst>
                <a:gd name="connsiteX0" fmla="*/ 0 w 11520488"/>
                <a:gd name="connsiteY0" fmla="*/ 0 h 1277017"/>
                <a:gd name="connsiteX1" fmla="*/ 246938 w 11520488"/>
                <a:gd name="connsiteY1" fmla="*/ 90137 h 1277017"/>
                <a:gd name="connsiteX2" fmla="*/ 5427235 w 11520488"/>
                <a:gd name="connsiteY2" fmla="*/ 959393 h 1277017"/>
                <a:gd name="connsiteX3" fmla="*/ 11417712 w 11520488"/>
                <a:gd name="connsiteY3" fmla="*/ 547232 h 1277017"/>
                <a:gd name="connsiteX4" fmla="*/ 11520488 w 11520488"/>
                <a:gd name="connsiteY4" fmla="*/ 507561 h 1277017"/>
                <a:gd name="connsiteX5" fmla="*/ 11520488 w 11520488"/>
                <a:gd name="connsiteY5" fmla="*/ 1277017 h 1277017"/>
                <a:gd name="connsiteX6" fmla="*/ 0 w 11520488"/>
                <a:gd name="connsiteY6" fmla="*/ 1277017 h 12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7701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77017"/>
                  </a:lnTo>
                  <a:lnTo>
                    <a:pt x="0" y="1277017"/>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sp>
          <p:nvSpPr>
            <p:cNvPr id="32" name="任意多边形: 形状 31"/>
            <p:cNvSpPr/>
            <p:nvPr/>
          </p:nvSpPr>
          <p:spPr>
            <a:xfrm>
              <a:off x="0" y="5264118"/>
              <a:ext cx="11520488" cy="1216057"/>
            </a:xfrm>
            <a:custGeom>
              <a:avLst/>
              <a:gdLst>
                <a:gd name="connsiteX0" fmla="*/ 0 w 11520488"/>
                <a:gd name="connsiteY0" fmla="*/ 0 h 1216057"/>
                <a:gd name="connsiteX1" fmla="*/ 246938 w 11520488"/>
                <a:gd name="connsiteY1" fmla="*/ 90137 h 1216057"/>
                <a:gd name="connsiteX2" fmla="*/ 5427235 w 11520488"/>
                <a:gd name="connsiteY2" fmla="*/ 959393 h 1216057"/>
                <a:gd name="connsiteX3" fmla="*/ 11417712 w 11520488"/>
                <a:gd name="connsiteY3" fmla="*/ 547232 h 1216057"/>
                <a:gd name="connsiteX4" fmla="*/ 11520488 w 11520488"/>
                <a:gd name="connsiteY4" fmla="*/ 507561 h 1216057"/>
                <a:gd name="connsiteX5" fmla="*/ 11520488 w 11520488"/>
                <a:gd name="connsiteY5" fmla="*/ 1216057 h 1216057"/>
                <a:gd name="connsiteX6" fmla="*/ 0 w 11520488"/>
                <a:gd name="connsiteY6" fmla="*/ 1216057 h 12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488" h="1216057">
                  <a:moveTo>
                    <a:pt x="0" y="0"/>
                  </a:moveTo>
                  <a:lnTo>
                    <a:pt x="246938" y="90137"/>
                  </a:lnTo>
                  <a:cubicBezTo>
                    <a:pt x="1465598" y="499749"/>
                    <a:pt x="3328026" y="828519"/>
                    <a:pt x="5427235" y="959393"/>
                  </a:cubicBezTo>
                  <a:cubicBezTo>
                    <a:pt x="7992934" y="1119350"/>
                    <a:pt x="10244382" y="942040"/>
                    <a:pt x="11417712" y="547232"/>
                  </a:cubicBezTo>
                  <a:lnTo>
                    <a:pt x="11520488" y="507561"/>
                  </a:lnTo>
                  <a:lnTo>
                    <a:pt x="11520488" y="1216057"/>
                  </a:lnTo>
                  <a:lnTo>
                    <a:pt x="0" y="12160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6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47117" y="19454"/>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57" name="任意多边形: 形状 56"/>
          <p:cNvSpPr/>
          <p:nvPr/>
        </p:nvSpPr>
        <p:spPr>
          <a:xfrm>
            <a:off x="0" y="2842004"/>
            <a:ext cx="4455268" cy="4015997"/>
          </a:xfrm>
          <a:custGeom>
            <a:avLst/>
            <a:gdLst>
              <a:gd name="connsiteX0" fmla="*/ 1374887 w 4455268"/>
              <a:gd name="connsiteY0" fmla="*/ 0 h 4015997"/>
              <a:gd name="connsiteX1" fmla="*/ 4455268 w 4455268"/>
              <a:gd name="connsiteY1" fmla="*/ 3080381 h 4015997"/>
              <a:gd name="connsiteX2" fmla="*/ 4316781 w 4455268"/>
              <a:gd name="connsiteY2" fmla="*/ 3996392 h 4015997"/>
              <a:gd name="connsiteX3" fmla="*/ 4309605 w 4455268"/>
              <a:gd name="connsiteY3" fmla="*/ 4015997 h 4015997"/>
              <a:gd name="connsiteX4" fmla="*/ 0 w 4455268"/>
              <a:gd name="connsiteY4" fmla="*/ 4015997 h 4015997"/>
              <a:gd name="connsiteX5" fmla="*/ 0 w 4455268"/>
              <a:gd name="connsiteY5" fmla="*/ 326790 h 4015997"/>
              <a:gd name="connsiteX6" fmla="*/ 175864 w 4455268"/>
              <a:gd name="connsiteY6" fmla="*/ 242072 h 4015997"/>
              <a:gd name="connsiteX7" fmla="*/ 1374887 w 4455268"/>
              <a:gd name="connsiteY7" fmla="*/ 0 h 40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5268" h="4015997">
                <a:moveTo>
                  <a:pt x="1374887" y="0"/>
                </a:moveTo>
                <a:cubicBezTo>
                  <a:pt x="3076134" y="0"/>
                  <a:pt x="4455268" y="1379134"/>
                  <a:pt x="4455268" y="3080381"/>
                </a:cubicBezTo>
                <a:cubicBezTo>
                  <a:pt x="4455268" y="3399365"/>
                  <a:pt x="4406783" y="3707025"/>
                  <a:pt x="4316781" y="3996392"/>
                </a:cubicBezTo>
                <a:lnTo>
                  <a:pt x="4309605" y="4015997"/>
                </a:lnTo>
                <a:lnTo>
                  <a:pt x="0" y="4015997"/>
                </a:lnTo>
                <a:lnTo>
                  <a:pt x="0" y="326790"/>
                </a:lnTo>
                <a:lnTo>
                  <a:pt x="175864" y="242072"/>
                </a:lnTo>
                <a:cubicBezTo>
                  <a:pt x="544396" y="86196"/>
                  <a:pt x="949575" y="0"/>
                  <a:pt x="1374887" y="0"/>
                </a:cubicBezTo>
                <a:close/>
              </a:path>
            </a:pathLst>
          </a:custGeom>
          <a:gradFill flip="none" rotWithShape="1">
            <a:gsLst>
              <a:gs pos="0">
                <a:schemeClr val="accent1"/>
              </a:gs>
              <a:gs pos="57000">
                <a:schemeClr val="accent2"/>
              </a:gs>
            </a:gsLst>
            <a:lin ang="2700000" scaled="0"/>
            <a:tileRect/>
          </a:gradFill>
          <a:ln>
            <a:noFill/>
          </a:ln>
          <a:effectLst>
            <a:outerShdw blurRad="254000" dist="50800" dir="18000000" sx="98000" sy="98000" rotWithShape="0">
              <a:srgbClr val="CEDFB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矩形: 圆角 2"/>
          <p:cNvSpPr/>
          <p:nvPr/>
        </p:nvSpPr>
        <p:spPr>
          <a:xfrm>
            <a:off x="4128075" y="4151314"/>
            <a:ext cx="2351975" cy="1647123"/>
          </a:xfrm>
          <a:prstGeom prst="roundRect">
            <a:avLst>
              <a:gd name="adj" fmla="val 8443"/>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87375" y="344504"/>
            <a:ext cx="2823444" cy="769441"/>
            <a:chOff x="660400" y="335152"/>
            <a:chExt cx="3073476" cy="769441"/>
          </a:xfrm>
        </p:grpSpPr>
        <p:sp>
          <p:nvSpPr>
            <p:cNvPr id="5" name="文本框 4"/>
            <p:cNvSpPr txBox="1"/>
            <p:nvPr/>
          </p:nvSpPr>
          <p:spPr>
            <a:xfrm>
              <a:off x="660400" y="335152"/>
              <a:ext cx="18923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gradFill flip="none" rotWithShape="1">
                    <a:gsLst>
                      <a:gs pos="1000">
                        <a:schemeClr val="accent1"/>
                      </a:gs>
                      <a:gs pos="91000">
                        <a:schemeClr val="accent2"/>
                      </a:gs>
                    </a:gsLst>
                    <a:lin ang="2700000" scaled="1"/>
                    <a:tileRect/>
                  </a:gradFill>
                  <a:effectLst/>
                  <a:uLnTx/>
                  <a:uFillTx/>
                  <a:latin typeface="+mj-ea"/>
                  <a:ea typeface="+mj-ea"/>
                </a:rPr>
                <a:t>目录</a:t>
              </a:r>
            </a:p>
          </p:txBody>
        </p:sp>
        <p:sp>
          <p:nvSpPr>
            <p:cNvPr id="6" name="文本框 5"/>
            <p:cNvSpPr txBox="1"/>
            <p:nvPr/>
          </p:nvSpPr>
          <p:spPr>
            <a:xfrm>
              <a:off x="1955800" y="735261"/>
              <a:ext cx="1778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catalogue</a:t>
              </a:r>
              <a:endParaRPr kumimoji="0" lang="zh-CN" altLang="en-US" sz="18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endParaRPr>
            </a:p>
          </p:txBody>
        </p:sp>
      </p:grpSp>
      <p:sp>
        <p:nvSpPr>
          <p:cNvPr id="7" name="矩形: 圆角 6"/>
          <p:cNvSpPr/>
          <p:nvPr/>
        </p:nvSpPr>
        <p:spPr>
          <a:xfrm>
            <a:off x="4128076" y="1767886"/>
            <a:ext cx="2351975" cy="1647123"/>
          </a:xfrm>
          <a:prstGeom prst="roundRect">
            <a:avLst>
              <a:gd name="adj" fmla="val 5872"/>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圆角 7"/>
          <p:cNvSpPr/>
          <p:nvPr/>
        </p:nvSpPr>
        <p:spPr>
          <a:xfrm>
            <a:off x="6648553" y="1767886"/>
            <a:ext cx="2351975" cy="1647123"/>
          </a:xfrm>
          <a:prstGeom prst="roundRect">
            <a:avLst>
              <a:gd name="adj" fmla="val 5872"/>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 name="矩形: 圆角 8"/>
          <p:cNvSpPr/>
          <p:nvPr/>
        </p:nvSpPr>
        <p:spPr>
          <a:xfrm>
            <a:off x="9169030" y="1767886"/>
            <a:ext cx="2351975" cy="1647123"/>
          </a:xfrm>
          <a:prstGeom prst="roundRect">
            <a:avLst>
              <a:gd name="adj" fmla="val 9471"/>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279855" y="1534546"/>
            <a:ext cx="1365295" cy="457546"/>
            <a:chOff x="4279855" y="930470"/>
            <a:chExt cx="1365295" cy="457546"/>
          </a:xfrm>
        </p:grpSpPr>
        <p:sp>
          <p:nvSpPr>
            <p:cNvPr id="15"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文本框 15"/>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01</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12" name="文本框 11"/>
          <p:cNvSpPr txBox="1"/>
          <p:nvPr/>
        </p:nvSpPr>
        <p:spPr>
          <a:xfrm>
            <a:off x="4239211" y="2210050"/>
            <a:ext cx="21001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13" name="文本框 12"/>
          <p:cNvSpPr txBox="1"/>
          <p:nvPr/>
        </p:nvSpPr>
        <p:spPr>
          <a:xfrm>
            <a:off x="4263839" y="2700280"/>
            <a:ext cx="198804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Summary of departmental revenue</a:t>
            </a:r>
          </a:p>
        </p:txBody>
      </p:sp>
      <p:sp>
        <p:nvSpPr>
          <p:cNvPr id="14" name="network-support_80787"/>
          <p:cNvSpPr/>
          <p:nvPr/>
        </p:nvSpPr>
        <p:spPr>
          <a:xfrm>
            <a:off x="5791157" y="3010275"/>
            <a:ext cx="411523" cy="29634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grpSp>
        <p:nvGrpSpPr>
          <p:cNvPr id="17" name="组合 16"/>
          <p:cNvGrpSpPr/>
          <p:nvPr/>
        </p:nvGrpSpPr>
        <p:grpSpPr>
          <a:xfrm>
            <a:off x="6849520" y="1534546"/>
            <a:ext cx="1365295" cy="457546"/>
            <a:chOff x="4279855" y="930470"/>
            <a:chExt cx="1365295" cy="457546"/>
          </a:xfrm>
        </p:grpSpPr>
        <p:sp>
          <p:nvSpPr>
            <p:cNvPr id="18"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02</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20" name="文本框 19"/>
          <p:cNvSpPr txBox="1"/>
          <p:nvPr/>
        </p:nvSpPr>
        <p:spPr>
          <a:xfrm>
            <a:off x="6808876" y="2210050"/>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21" name="文本框 20"/>
          <p:cNvSpPr txBox="1"/>
          <p:nvPr/>
        </p:nvSpPr>
        <p:spPr>
          <a:xfrm>
            <a:off x="6833504" y="2700280"/>
            <a:ext cx="199285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Department employee performance</a:t>
            </a:r>
          </a:p>
        </p:txBody>
      </p:sp>
      <p:sp>
        <p:nvSpPr>
          <p:cNvPr id="22" name="network-support_80787"/>
          <p:cNvSpPr/>
          <p:nvPr/>
        </p:nvSpPr>
        <p:spPr>
          <a:xfrm>
            <a:off x="8404768" y="2996635"/>
            <a:ext cx="309991" cy="309986"/>
          </a:xfrm>
          <a:custGeom>
            <a:avLst/>
            <a:gdLst>
              <a:gd name="connsiteX0" fmla="*/ 20096 w 365757"/>
              <a:gd name="connsiteY0" fmla="*/ 243784 h 365751"/>
              <a:gd name="connsiteX1" fmla="*/ 101806 w 365757"/>
              <a:gd name="connsiteY1" fmla="*/ 243784 h 365751"/>
              <a:gd name="connsiteX2" fmla="*/ 121901 w 365757"/>
              <a:gd name="connsiteY2" fmla="*/ 264119 h 365751"/>
              <a:gd name="connsiteX3" fmla="*/ 101806 w 365757"/>
              <a:gd name="connsiteY3" fmla="*/ 284407 h 365751"/>
              <a:gd name="connsiteX4" fmla="*/ 20096 w 365757"/>
              <a:gd name="connsiteY4" fmla="*/ 284407 h 365751"/>
              <a:gd name="connsiteX5" fmla="*/ 1 w 365757"/>
              <a:gd name="connsiteY5" fmla="*/ 264119 h 365751"/>
              <a:gd name="connsiteX6" fmla="*/ 20096 w 365757"/>
              <a:gd name="connsiteY6" fmla="*/ 243784 h 365751"/>
              <a:gd name="connsiteX7" fmla="*/ 20096 w 365757"/>
              <a:gd name="connsiteY7" fmla="*/ 162491 h 365751"/>
              <a:gd name="connsiteX8" fmla="*/ 101806 w 365757"/>
              <a:gd name="connsiteY8" fmla="*/ 162491 h 365751"/>
              <a:gd name="connsiteX9" fmla="*/ 121901 w 365757"/>
              <a:gd name="connsiteY9" fmla="*/ 182826 h 365751"/>
              <a:gd name="connsiteX10" fmla="*/ 101806 w 365757"/>
              <a:gd name="connsiteY10" fmla="*/ 203161 h 365751"/>
              <a:gd name="connsiteX11" fmla="*/ 20096 w 365757"/>
              <a:gd name="connsiteY11" fmla="*/ 203161 h 365751"/>
              <a:gd name="connsiteX12" fmla="*/ 1 w 365757"/>
              <a:gd name="connsiteY12" fmla="*/ 182826 h 365751"/>
              <a:gd name="connsiteX13" fmla="*/ 20096 w 365757"/>
              <a:gd name="connsiteY13" fmla="*/ 162491 h 365751"/>
              <a:gd name="connsiteX14" fmla="*/ 223467 w 365757"/>
              <a:gd name="connsiteY14" fmla="*/ 81245 h 365751"/>
              <a:gd name="connsiteX15" fmla="*/ 281322 w 365757"/>
              <a:gd name="connsiteY15" fmla="*/ 122916 h 365751"/>
              <a:gd name="connsiteX16" fmla="*/ 260037 w 365757"/>
              <a:gd name="connsiteY16" fmla="*/ 190970 h 365751"/>
              <a:gd name="connsiteX17" fmla="*/ 304749 w 365757"/>
              <a:gd name="connsiteY17" fmla="*/ 264119 h 365751"/>
              <a:gd name="connsiteX18" fmla="*/ 264132 w 365757"/>
              <a:gd name="connsiteY18" fmla="*/ 284407 h 365751"/>
              <a:gd name="connsiteX19" fmla="*/ 182850 w 365757"/>
              <a:gd name="connsiteY19" fmla="*/ 284407 h 365751"/>
              <a:gd name="connsiteX20" fmla="*/ 142233 w 365757"/>
              <a:gd name="connsiteY20" fmla="*/ 264119 h 365751"/>
              <a:gd name="connsiteX21" fmla="*/ 186898 w 365757"/>
              <a:gd name="connsiteY21" fmla="*/ 190970 h 365751"/>
              <a:gd name="connsiteX22" fmla="*/ 165660 w 365757"/>
              <a:gd name="connsiteY22" fmla="*/ 122916 h 365751"/>
              <a:gd name="connsiteX23" fmla="*/ 223467 w 365757"/>
              <a:gd name="connsiteY23" fmla="*/ 81245 h 365751"/>
              <a:gd name="connsiteX24" fmla="*/ 20096 w 365757"/>
              <a:gd name="connsiteY24" fmla="*/ 81245 h 365751"/>
              <a:gd name="connsiteX25" fmla="*/ 101806 w 365757"/>
              <a:gd name="connsiteY25" fmla="*/ 81245 h 365751"/>
              <a:gd name="connsiteX26" fmla="*/ 121901 w 365757"/>
              <a:gd name="connsiteY26" fmla="*/ 101533 h 365751"/>
              <a:gd name="connsiteX27" fmla="*/ 101806 w 365757"/>
              <a:gd name="connsiteY27" fmla="*/ 121868 h 365751"/>
              <a:gd name="connsiteX28" fmla="*/ 20096 w 365757"/>
              <a:gd name="connsiteY28" fmla="*/ 121868 h 365751"/>
              <a:gd name="connsiteX29" fmla="*/ 1 w 365757"/>
              <a:gd name="connsiteY29" fmla="*/ 101533 h 365751"/>
              <a:gd name="connsiteX30" fmla="*/ 20096 w 365757"/>
              <a:gd name="connsiteY30" fmla="*/ 81245 h 365751"/>
              <a:gd name="connsiteX31" fmla="*/ 81112 w 365757"/>
              <a:gd name="connsiteY31" fmla="*/ 0 h 365751"/>
              <a:gd name="connsiteX32" fmla="*/ 325223 w 365757"/>
              <a:gd name="connsiteY32" fmla="*/ 0 h 365751"/>
              <a:gd name="connsiteX33" fmla="*/ 365757 w 365757"/>
              <a:gd name="connsiteY33" fmla="*/ 40528 h 365751"/>
              <a:gd name="connsiteX34" fmla="*/ 365757 w 365757"/>
              <a:gd name="connsiteY34" fmla="*/ 325223 h 365751"/>
              <a:gd name="connsiteX35" fmla="*/ 325223 w 365757"/>
              <a:gd name="connsiteY35" fmla="*/ 365751 h 365751"/>
              <a:gd name="connsiteX36" fmla="*/ 81112 w 365757"/>
              <a:gd name="connsiteY36" fmla="*/ 365751 h 365751"/>
              <a:gd name="connsiteX37" fmla="*/ 40578 w 365757"/>
              <a:gd name="connsiteY37" fmla="*/ 325223 h 365751"/>
              <a:gd name="connsiteX38" fmla="*/ 40578 w 365757"/>
              <a:gd name="connsiteY38" fmla="*/ 304792 h 365751"/>
              <a:gd name="connsiteX39" fmla="*/ 81255 w 365757"/>
              <a:gd name="connsiteY39" fmla="*/ 304792 h 365751"/>
              <a:gd name="connsiteX40" fmla="*/ 101594 w 365757"/>
              <a:gd name="connsiteY40" fmla="*/ 325128 h 365751"/>
              <a:gd name="connsiteX41" fmla="*/ 304742 w 365757"/>
              <a:gd name="connsiteY41" fmla="*/ 325128 h 365751"/>
              <a:gd name="connsiteX42" fmla="*/ 325128 w 365757"/>
              <a:gd name="connsiteY42" fmla="*/ 304650 h 365751"/>
              <a:gd name="connsiteX43" fmla="*/ 325128 w 365757"/>
              <a:gd name="connsiteY43" fmla="*/ 61101 h 365751"/>
              <a:gd name="connsiteX44" fmla="*/ 304742 w 365757"/>
              <a:gd name="connsiteY44" fmla="*/ 40623 h 365751"/>
              <a:gd name="connsiteX45" fmla="*/ 101594 w 365757"/>
              <a:gd name="connsiteY45" fmla="*/ 40623 h 365751"/>
              <a:gd name="connsiteX46" fmla="*/ 81255 w 365757"/>
              <a:gd name="connsiteY46" fmla="*/ 60958 h 365751"/>
              <a:gd name="connsiteX47" fmla="*/ 40578 w 365757"/>
              <a:gd name="connsiteY47" fmla="*/ 60958 h 365751"/>
              <a:gd name="connsiteX48" fmla="*/ 40578 w 365757"/>
              <a:gd name="connsiteY48" fmla="*/ 40528 h 365751"/>
              <a:gd name="connsiteX49" fmla="*/ 81112 w 365757"/>
              <a:gd name="connsiteY49" fmla="*/ 0 h 36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5757" h="365751">
                <a:moveTo>
                  <a:pt x="20096" y="243784"/>
                </a:moveTo>
                <a:lnTo>
                  <a:pt x="101806" y="243784"/>
                </a:lnTo>
                <a:cubicBezTo>
                  <a:pt x="112901" y="243784"/>
                  <a:pt x="121901" y="252785"/>
                  <a:pt x="121901" y="264119"/>
                </a:cubicBezTo>
                <a:cubicBezTo>
                  <a:pt x="121901" y="275263"/>
                  <a:pt x="112949" y="284312"/>
                  <a:pt x="101806" y="284407"/>
                </a:cubicBezTo>
                <a:lnTo>
                  <a:pt x="20096" y="284407"/>
                </a:lnTo>
                <a:cubicBezTo>
                  <a:pt x="8953" y="284407"/>
                  <a:pt x="-94" y="275263"/>
                  <a:pt x="1" y="264119"/>
                </a:cubicBezTo>
                <a:cubicBezTo>
                  <a:pt x="1" y="252975"/>
                  <a:pt x="8953" y="243879"/>
                  <a:pt x="20096" y="243784"/>
                </a:cubicBezTo>
                <a:close/>
                <a:moveTo>
                  <a:pt x="20096" y="162491"/>
                </a:moveTo>
                <a:lnTo>
                  <a:pt x="101806" y="162491"/>
                </a:lnTo>
                <a:cubicBezTo>
                  <a:pt x="112901" y="162491"/>
                  <a:pt x="121901" y="171539"/>
                  <a:pt x="121901" y="182826"/>
                </a:cubicBezTo>
                <a:cubicBezTo>
                  <a:pt x="121901" y="193970"/>
                  <a:pt x="112949" y="203018"/>
                  <a:pt x="101806" y="203161"/>
                </a:cubicBezTo>
                <a:lnTo>
                  <a:pt x="20096" y="203161"/>
                </a:lnTo>
                <a:cubicBezTo>
                  <a:pt x="8953" y="203114"/>
                  <a:pt x="-94" y="194018"/>
                  <a:pt x="1" y="182826"/>
                </a:cubicBezTo>
                <a:cubicBezTo>
                  <a:pt x="1" y="171682"/>
                  <a:pt x="8953" y="162634"/>
                  <a:pt x="20096" y="162491"/>
                </a:cubicBezTo>
                <a:close/>
                <a:moveTo>
                  <a:pt x="223467" y="81245"/>
                </a:moveTo>
                <a:cubicBezTo>
                  <a:pt x="249704" y="81245"/>
                  <a:pt x="272989" y="98008"/>
                  <a:pt x="281322" y="122916"/>
                </a:cubicBezTo>
                <a:cubicBezTo>
                  <a:pt x="289607" y="147823"/>
                  <a:pt x="281036" y="175206"/>
                  <a:pt x="260037" y="190970"/>
                </a:cubicBezTo>
                <a:cubicBezTo>
                  <a:pt x="288560" y="204828"/>
                  <a:pt x="304749" y="234450"/>
                  <a:pt x="304749" y="264119"/>
                </a:cubicBezTo>
                <a:cubicBezTo>
                  <a:pt x="304749" y="284407"/>
                  <a:pt x="284417" y="284407"/>
                  <a:pt x="264132" y="284407"/>
                </a:cubicBezTo>
                <a:lnTo>
                  <a:pt x="182850" y="284407"/>
                </a:lnTo>
                <a:cubicBezTo>
                  <a:pt x="162518" y="284407"/>
                  <a:pt x="142233" y="284407"/>
                  <a:pt x="142233" y="264119"/>
                </a:cubicBezTo>
                <a:cubicBezTo>
                  <a:pt x="142233" y="234450"/>
                  <a:pt x="158423" y="204828"/>
                  <a:pt x="186898" y="190970"/>
                </a:cubicBezTo>
                <a:cubicBezTo>
                  <a:pt x="165946" y="175206"/>
                  <a:pt x="157375" y="147823"/>
                  <a:pt x="165660" y="122916"/>
                </a:cubicBezTo>
                <a:cubicBezTo>
                  <a:pt x="173946" y="98008"/>
                  <a:pt x="197230" y="81245"/>
                  <a:pt x="223467" y="81245"/>
                </a:cubicBezTo>
                <a:close/>
                <a:moveTo>
                  <a:pt x="20096" y="81245"/>
                </a:moveTo>
                <a:lnTo>
                  <a:pt x="101806" y="81245"/>
                </a:lnTo>
                <a:cubicBezTo>
                  <a:pt x="112901" y="81245"/>
                  <a:pt x="121901" y="90246"/>
                  <a:pt x="121901" y="101533"/>
                </a:cubicBezTo>
                <a:cubicBezTo>
                  <a:pt x="121901" y="112677"/>
                  <a:pt x="112949" y="121773"/>
                  <a:pt x="101806" y="121868"/>
                </a:cubicBezTo>
                <a:lnTo>
                  <a:pt x="20096" y="121868"/>
                </a:lnTo>
                <a:cubicBezTo>
                  <a:pt x="8953" y="121820"/>
                  <a:pt x="-94" y="112724"/>
                  <a:pt x="1" y="101533"/>
                </a:cubicBezTo>
                <a:cubicBezTo>
                  <a:pt x="1" y="90389"/>
                  <a:pt x="8953" y="81340"/>
                  <a:pt x="20096" y="81245"/>
                </a:cubicBezTo>
                <a:close/>
                <a:moveTo>
                  <a:pt x="81112" y="0"/>
                </a:moveTo>
                <a:lnTo>
                  <a:pt x="325223" y="0"/>
                </a:lnTo>
                <a:cubicBezTo>
                  <a:pt x="347610" y="0"/>
                  <a:pt x="365757" y="18145"/>
                  <a:pt x="365757" y="40528"/>
                </a:cubicBezTo>
                <a:lnTo>
                  <a:pt x="365757" y="325223"/>
                </a:lnTo>
                <a:cubicBezTo>
                  <a:pt x="365757" y="347606"/>
                  <a:pt x="347610" y="365751"/>
                  <a:pt x="325223" y="365751"/>
                </a:cubicBezTo>
                <a:lnTo>
                  <a:pt x="81112" y="365751"/>
                </a:lnTo>
                <a:cubicBezTo>
                  <a:pt x="58726" y="365751"/>
                  <a:pt x="40578" y="347606"/>
                  <a:pt x="40578" y="325223"/>
                </a:cubicBezTo>
                <a:lnTo>
                  <a:pt x="40578" y="304792"/>
                </a:lnTo>
                <a:lnTo>
                  <a:pt x="81255" y="304792"/>
                </a:lnTo>
                <a:cubicBezTo>
                  <a:pt x="81303" y="316032"/>
                  <a:pt x="90401" y="325128"/>
                  <a:pt x="101594" y="325128"/>
                </a:cubicBezTo>
                <a:lnTo>
                  <a:pt x="304742" y="325128"/>
                </a:lnTo>
                <a:cubicBezTo>
                  <a:pt x="315983" y="325033"/>
                  <a:pt x="325080" y="315889"/>
                  <a:pt x="325128" y="304650"/>
                </a:cubicBezTo>
                <a:lnTo>
                  <a:pt x="325128" y="61101"/>
                </a:lnTo>
                <a:cubicBezTo>
                  <a:pt x="325128" y="49767"/>
                  <a:pt x="315983" y="40623"/>
                  <a:pt x="304742" y="40623"/>
                </a:cubicBezTo>
                <a:lnTo>
                  <a:pt x="101594" y="40623"/>
                </a:lnTo>
                <a:cubicBezTo>
                  <a:pt x="90401" y="40718"/>
                  <a:pt x="81351" y="49767"/>
                  <a:pt x="81255" y="60958"/>
                </a:cubicBezTo>
                <a:lnTo>
                  <a:pt x="40578" y="60958"/>
                </a:lnTo>
                <a:lnTo>
                  <a:pt x="40578" y="40528"/>
                </a:lnTo>
                <a:cubicBezTo>
                  <a:pt x="40578" y="18145"/>
                  <a:pt x="58773" y="0"/>
                  <a:pt x="81112" y="0"/>
                </a:cubicBez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grpSp>
        <p:nvGrpSpPr>
          <p:cNvPr id="23" name="组合 22"/>
          <p:cNvGrpSpPr/>
          <p:nvPr/>
        </p:nvGrpSpPr>
        <p:grpSpPr>
          <a:xfrm>
            <a:off x="9350358" y="1534546"/>
            <a:ext cx="1365295" cy="457546"/>
            <a:chOff x="4279855" y="930470"/>
            <a:chExt cx="1365295" cy="457546"/>
          </a:xfrm>
        </p:grpSpPr>
        <p:sp>
          <p:nvSpPr>
            <p:cNvPr id="24"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03</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26" name="文本框 25"/>
          <p:cNvSpPr txBox="1"/>
          <p:nvPr/>
        </p:nvSpPr>
        <p:spPr>
          <a:xfrm>
            <a:off x="9309714" y="2210050"/>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27" name="文本框 26"/>
          <p:cNvSpPr txBox="1"/>
          <p:nvPr/>
        </p:nvSpPr>
        <p:spPr>
          <a:xfrm>
            <a:off x="9334342" y="2700280"/>
            <a:ext cx="161775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Business chain optimization</a:t>
            </a:r>
          </a:p>
        </p:txBody>
      </p:sp>
      <p:sp>
        <p:nvSpPr>
          <p:cNvPr id="28" name="network-support_80787"/>
          <p:cNvSpPr/>
          <p:nvPr/>
        </p:nvSpPr>
        <p:spPr>
          <a:xfrm>
            <a:off x="10861660" y="2952687"/>
            <a:ext cx="411523" cy="411523"/>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29" name="矩形: 圆角 28"/>
          <p:cNvSpPr/>
          <p:nvPr/>
        </p:nvSpPr>
        <p:spPr>
          <a:xfrm>
            <a:off x="6648553" y="4151314"/>
            <a:ext cx="2351975" cy="1647123"/>
          </a:xfrm>
          <a:prstGeom prst="roundRect">
            <a:avLst>
              <a:gd name="adj" fmla="val 5872"/>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0" name="矩形: 圆角 29"/>
          <p:cNvSpPr/>
          <p:nvPr/>
        </p:nvSpPr>
        <p:spPr>
          <a:xfrm>
            <a:off x="9169030" y="4151314"/>
            <a:ext cx="2351975" cy="1647123"/>
          </a:xfrm>
          <a:prstGeom prst="roundRect">
            <a:avLst>
              <a:gd name="adj" fmla="val 6386"/>
            </a:avLst>
          </a:prstGeom>
          <a:solidFill>
            <a:schemeClr val="bg1"/>
          </a:solidFill>
          <a:ln>
            <a:noFill/>
          </a:ln>
          <a:effectLst>
            <a:outerShdw blurRad="342900" dist="254000" dir="5400000" sx="92000" sy="92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4279855" y="3893617"/>
            <a:ext cx="1365295" cy="457546"/>
            <a:chOff x="4279855" y="930470"/>
            <a:chExt cx="1365295" cy="457546"/>
          </a:xfrm>
        </p:grpSpPr>
        <p:sp>
          <p:nvSpPr>
            <p:cNvPr id="32"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04</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34" name="文本框 33"/>
          <p:cNvSpPr txBox="1"/>
          <p:nvPr/>
        </p:nvSpPr>
        <p:spPr>
          <a:xfrm>
            <a:off x="4239211" y="4569121"/>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35" name="文本框 34"/>
          <p:cNvSpPr txBox="1"/>
          <p:nvPr/>
        </p:nvSpPr>
        <p:spPr>
          <a:xfrm>
            <a:off x="4263839" y="5059351"/>
            <a:ext cx="2141933"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New plans on the insurance category</a:t>
            </a:r>
          </a:p>
        </p:txBody>
      </p:sp>
      <p:sp>
        <p:nvSpPr>
          <p:cNvPr id="36" name="network-support_80787"/>
          <p:cNvSpPr/>
          <p:nvPr/>
        </p:nvSpPr>
        <p:spPr>
          <a:xfrm>
            <a:off x="5791157" y="5337473"/>
            <a:ext cx="411523" cy="360091"/>
          </a:xfrm>
          <a:custGeom>
            <a:avLst/>
            <a:gdLst>
              <a:gd name="T0" fmla="*/ 10325 w 11200"/>
              <a:gd name="T1" fmla="*/ 0 h 9800"/>
              <a:gd name="T2" fmla="*/ 875 w 11200"/>
              <a:gd name="T3" fmla="*/ 0 h 9800"/>
              <a:gd name="T4" fmla="*/ 0 w 11200"/>
              <a:gd name="T5" fmla="*/ 875 h 9800"/>
              <a:gd name="T6" fmla="*/ 0 w 11200"/>
              <a:gd name="T7" fmla="*/ 7125 h 9800"/>
              <a:gd name="T8" fmla="*/ 875 w 11200"/>
              <a:gd name="T9" fmla="*/ 8000 h 9800"/>
              <a:gd name="T10" fmla="*/ 10325 w 11200"/>
              <a:gd name="T11" fmla="*/ 8000 h 9800"/>
              <a:gd name="T12" fmla="*/ 11200 w 11200"/>
              <a:gd name="T13" fmla="*/ 7125 h 9800"/>
              <a:gd name="T14" fmla="*/ 11200 w 11200"/>
              <a:gd name="T15" fmla="*/ 875 h 9800"/>
              <a:gd name="T16" fmla="*/ 10325 w 11200"/>
              <a:gd name="T17" fmla="*/ 0 h 9800"/>
              <a:gd name="T18" fmla="*/ 10200 w 11200"/>
              <a:gd name="T19" fmla="*/ 6500 h 9800"/>
              <a:gd name="T20" fmla="*/ 9700 w 11200"/>
              <a:gd name="T21" fmla="*/ 7000 h 9800"/>
              <a:gd name="T22" fmla="*/ 8100 w 11200"/>
              <a:gd name="T23" fmla="*/ 7000 h 9800"/>
              <a:gd name="T24" fmla="*/ 8100 w 11200"/>
              <a:gd name="T25" fmla="*/ 4100 h 9800"/>
              <a:gd name="T26" fmla="*/ 7600 w 11200"/>
              <a:gd name="T27" fmla="*/ 3600 h 9800"/>
              <a:gd name="T28" fmla="*/ 7100 w 11200"/>
              <a:gd name="T29" fmla="*/ 4100 h 9800"/>
              <a:gd name="T30" fmla="*/ 7100 w 11200"/>
              <a:gd name="T31" fmla="*/ 7000 h 9800"/>
              <a:gd name="T32" fmla="*/ 6100 w 11200"/>
              <a:gd name="T33" fmla="*/ 7000 h 9800"/>
              <a:gd name="T34" fmla="*/ 6100 w 11200"/>
              <a:gd name="T35" fmla="*/ 3100 h 9800"/>
              <a:gd name="T36" fmla="*/ 5600 w 11200"/>
              <a:gd name="T37" fmla="*/ 2600 h 9800"/>
              <a:gd name="T38" fmla="*/ 5100 w 11200"/>
              <a:gd name="T39" fmla="*/ 3100 h 9800"/>
              <a:gd name="T40" fmla="*/ 5100 w 11200"/>
              <a:gd name="T41" fmla="*/ 7000 h 9800"/>
              <a:gd name="T42" fmla="*/ 4100 w 11200"/>
              <a:gd name="T43" fmla="*/ 7000 h 9800"/>
              <a:gd name="T44" fmla="*/ 4100 w 11200"/>
              <a:gd name="T45" fmla="*/ 4900 h 9800"/>
              <a:gd name="T46" fmla="*/ 3600 w 11200"/>
              <a:gd name="T47" fmla="*/ 4400 h 9800"/>
              <a:gd name="T48" fmla="*/ 3100 w 11200"/>
              <a:gd name="T49" fmla="*/ 4900 h 9800"/>
              <a:gd name="T50" fmla="*/ 3100 w 11200"/>
              <a:gd name="T51" fmla="*/ 7000 h 9800"/>
              <a:gd name="T52" fmla="*/ 1500 w 11200"/>
              <a:gd name="T53" fmla="*/ 7000 h 9800"/>
              <a:gd name="T54" fmla="*/ 1000 w 11200"/>
              <a:gd name="T55" fmla="*/ 6500 h 9800"/>
              <a:gd name="T56" fmla="*/ 1000 w 11200"/>
              <a:gd name="T57" fmla="*/ 1500 h 9800"/>
              <a:gd name="T58" fmla="*/ 1500 w 11200"/>
              <a:gd name="T59" fmla="*/ 1000 h 9800"/>
              <a:gd name="T60" fmla="*/ 9700 w 11200"/>
              <a:gd name="T61" fmla="*/ 1000 h 9800"/>
              <a:gd name="T62" fmla="*/ 10200 w 11200"/>
              <a:gd name="T63" fmla="*/ 1500 h 9800"/>
              <a:gd name="T64" fmla="*/ 10200 w 11200"/>
              <a:gd name="T65" fmla="*/ 6500 h 9800"/>
              <a:gd name="T66" fmla="*/ 7900 w 11200"/>
              <a:gd name="T67" fmla="*/ 8800 h 9800"/>
              <a:gd name="T68" fmla="*/ 3300 w 11200"/>
              <a:gd name="T69" fmla="*/ 8800 h 9800"/>
              <a:gd name="T70" fmla="*/ 2800 w 11200"/>
              <a:gd name="T71" fmla="*/ 9300 h 9800"/>
              <a:gd name="T72" fmla="*/ 3300 w 11200"/>
              <a:gd name="T73" fmla="*/ 9800 h 9800"/>
              <a:gd name="T74" fmla="*/ 7900 w 11200"/>
              <a:gd name="T75" fmla="*/ 9800 h 9800"/>
              <a:gd name="T76" fmla="*/ 8400 w 11200"/>
              <a:gd name="T77" fmla="*/ 9300 h 9800"/>
              <a:gd name="T78" fmla="*/ 7900 w 11200"/>
              <a:gd name="T79" fmla="*/ 8800 h 9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00" h="9800">
                <a:moveTo>
                  <a:pt x="10325" y="0"/>
                </a:moveTo>
                <a:lnTo>
                  <a:pt x="875" y="0"/>
                </a:lnTo>
                <a:cubicBezTo>
                  <a:pt x="392" y="0"/>
                  <a:pt x="0" y="392"/>
                  <a:pt x="0" y="875"/>
                </a:cubicBezTo>
                <a:lnTo>
                  <a:pt x="0" y="7125"/>
                </a:lnTo>
                <a:cubicBezTo>
                  <a:pt x="0" y="7608"/>
                  <a:pt x="392" y="8000"/>
                  <a:pt x="875" y="8000"/>
                </a:cubicBezTo>
                <a:lnTo>
                  <a:pt x="10325" y="8000"/>
                </a:lnTo>
                <a:cubicBezTo>
                  <a:pt x="10808" y="8000"/>
                  <a:pt x="11200" y="7608"/>
                  <a:pt x="11200" y="7125"/>
                </a:cubicBezTo>
                <a:lnTo>
                  <a:pt x="11200" y="875"/>
                </a:lnTo>
                <a:cubicBezTo>
                  <a:pt x="11200" y="392"/>
                  <a:pt x="10808" y="0"/>
                  <a:pt x="10325" y="0"/>
                </a:cubicBezTo>
                <a:close/>
                <a:moveTo>
                  <a:pt x="10200" y="6500"/>
                </a:moveTo>
                <a:cubicBezTo>
                  <a:pt x="10200" y="6776"/>
                  <a:pt x="9976" y="7000"/>
                  <a:pt x="9700" y="7000"/>
                </a:cubicBezTo>
                <a:lnTo>
                  <a:pt x="8100" y="7000"/>
                </a:lnTo>
                <a:lnTo>
                  <a:pt x="8100" y="4100"/>
                </a:lnTo>
                <a:cubicBezTo>
                  <a:pt x="8100" y="3824"/>
                  <a:pt x="7876" y="3600"/>
                  <a:pt x="7600" y="3600"/>
                </a:cubicBezTo>
                <a:cubicBezTo>
                  <a:pt x="7324" y="3600"/>
                  <a:pt x="7100" y="3824"/>
                  <a:pt x="7100" y="4100"/>
                </a:cubicBezTo>
                <a:lnTo>
                  <a:pt x="7100" y="7000"/>
                </a:lnTo>
                <a:lnTo>
                  <a:pt x="6100" y="7000"/>
                </a:lnTo>
                <a:lnTo>
                  <a:pt x="6100" y="3100"/>
                </a:lnTo>
                <a:cubicBezTo>
                  <a:pt x="6100" y="2824"/>
                  <a:pt x="5876" y="2600"/>
                  <a:pt x="5600" y="2600"/>
                </a:cubicBezTo>
                <a:cubicBezTo>
                  <a:pt x="5324" y="2600"/>
                  <a:pt x="5100" y="2824"/>
                  <a:pt x="5100" y="3100"/>
                </a:cubicBezTo>
                <a:lnTo>
                  <a:pt x="5100" y="7000"/>
                </a:lnTo>
                <a:lnTo>
                  <a:pt x="4100" y="7000"/>
                </a:lnTo>
                <a:lnTo>
                  <a:pt x="4100" y="4900"/>
                </a:lnTo>
                <a:cubicBezTo>
                  <a:pt x="4100" y="4624"/>
                  <a:pt x="3876" y="4400"/>
                  <a:pt x="3600" y="4400"/>
                </a:cubicBezTo>
                <a:cubicBezTo>
                  <a:pt x="3324" y="4400"/>
                  <a:pt x="3100" y="4624"/>
                  <a:pt x="3100" y="4900"/>
                </a:cubicBezTo>
                <a:lnTo>
                  <a:pt x="3100" y="7000"/>
                </a:lnTo>
                <a:lnTo>
                  <a:pt x="1500" y="7000"/>
                </a:lnTo>
                <a:cubicBezTo>
                  <a:pt x="1224" y="7000"/>
                  <a:pt x="1000" y="6776"/>
                  <a:pt x="1000" y="6500"/>
                </a:cubicBezTo>
                <a:lnTo>
                  <a:pt x="1000" y="1500"/>
                </a:lnTo>
                <a:cubicBezTo>
                  <a:pt x="1000" y="1224"/>
                  <a:pt x="1224" y="1000"/>
                  <a:pt x="1500" y="1000"/>
                </a:cubicBezTo>
                <a:lnTo>
                  <a:pt x="9700" y="1000"/>
                </a:lnTo>
                <a:cubicBezTo>
                  <a:pt x="9976" y="1000"/>
                  <a:pt x="10200" y="1224"/>
                  <a:pt x="10200" y="1500"/>
                </a:cubicBezTo>
                <a:lnTo>
                  <a:pt x="10200" y="6500"/>
                </a:lnTo>
                <a:close/>
                <a:moveTo>
                  <a:pt x="7900" y="8800"/>
                </a:moveTo>
                <a:lnTo>
                  <a:pt x="3300" y="8800"/>
                </a:lnTo>
                <a:cubicBezTo>
                  <a:pt x="3024" y="8800"/>
                  <a:pt x="2800" y="9024"/>
                  <a:pt x="2800" y="9300"/>
                </a:cubicBezTo>
                <a:cubicBezTo>
                  <a:pt x="2800" y="9576"/>
                  <a:pt x="3024" y="9800"/>
                  <a:pt x="3300" y="9800"/>
                </a:cubicBezTo>
                <a:lnTo>
                  <a:pt x="7900" y="9800"/>
                </a:lnTo>
                <a:cubicBezTo>
                  <a:pt x="8176" y="9800"/>
                  <a:pt x="8400" y="9576"/>
                  <a:pt x="8400" y="9300"/>
                </a:cubicBezTo>
                <a:cubicBezTo>
                  <a:pt x="8400" y="9024"/>
                  <a:pt x="8176" y="8800"/>
                  <a:pt x="7900" y="8800"/>
                </a:cubicBez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grpSp>
        <p:nvGrpSpPr>
          <p:cNvPr id="37" name="组合 36"/>
          <p:cNvGrpSpPr/>
          <p:nvPr/>
        </p:nvGrpSpPr>
        <p:grpSpPr>
          <a:xfrm>
            <a:off x="6849520" y="3893617"/>
            <a:ext cx="1365295" cy="457546"/>
            <a:chOff x="4279855" y="930470"/>
            <a:chExt cx="1365295" cy="457546"/>
          </a:xfrm>
        </p:grpSpPr>
        <p:sp>
          <p:nvSpPr>
            <p:cNvPr id="38"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05</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40" name="文本框 39"/>
          <p:cNvSpPr txBox="1"/>
          <p:nvPr/>
        </p:nvSpPr>
        <p:spPr>
          <a:xfrm>
            <a:off x="6808876" y="4569121"/>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41" name="文本框 40"/>
          <p:cNvSpPr txBox="1"/>
          <p:nvPr/>
        </p:nvSpPr>
        <p:spPr>
          <a:xfrm>
            <a:off x="6833504" y="5059351"/>
            <a:ext cx="164179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Target for the next quarter</a:t>
            </a:r>
          </a:p>
        </p:txBody>
      </p:sp>
      <p:sp>
        <p:nvSpPr>
          <p:cNvPr id="42" name="network-support_80787"/>
          <p:cNvSpPr/>
          <p:nvPr/>
        </p:nvSpPr>
        <p:spPr>
          <a:xfrm>
            <a:off x="8360822" y="5312067"/>
            <a:ext cx="411523" cy="410902"/>
          </a:xfrm>
          <a:custGeom>
            <a:avLst/>
            <a:gdLst>
              <a:gd name="T0" fmla="*/ 6422 w 6940"/>
              <a:gd name="T1" fmla="*/ 3389 h 6940"/>
              <a:gd name="T2" fmla="*/ 3632 w 6940"/>
              <a:gd name="T3" fmla="*/ 620 h 6940"/>
              <a:gd name="T4" fmla="*/ 3632 w 6940"/>
              <a:gd name="T5" fmla="*/ 0 h 6940"/>
              <a:gd name="T6" fmla="*/ 3470 w 6940"/>
              <a:gd name="T7" fmla="*/ 0 h 6940"/>
              <a:gd name="T8" fmla="*/ 3470 w 6940"/>
              <a:gd name="T9" fmla="*/ 621 h 6940"/>
              <a:gd name="T10" fmla="*/ 724 w 6940"/>
              <a:gd name="T11" fmla="*/ 3389 h 6940"/>
              <a:gd name="T12" fmla="*/ 0 w 6940"/>
              <a:gd name="T13" fmla="*/ 3389 h 6940"/>
              <a:gd name="T14" fmla="*/ 0 w 6940"/>
              <a:gd name="T15" fmla="*/ 3551 h 6940"/>
              <a:gd name="T16" fmla="*/ 724 w 6940"/>
              <a:gd name="T17" fmla="*/ 3551 h 6940"/>
              <a:gd name="T18" fmla="*/ 3470 w 6940"/>
              <a:gd name="T19" fmla="*/ 6319 h 6940"/>
              <a:gd name="T20" fmla="*/ 3470 w 6940"/>
              <a:gd name="T21" fmla="*/ 6940 h 6940"/>
              <a:gd name="T22" fmla="*/ 3632 w 6940"/>
              <a:gd name="T23" fmla="*/ 6940 h 6940"/>
              <a:gd name="T24" fmla="*/ 3632 w 6940"/>
              <a:gd name="T25" fmla="*/ 6320 h 6940"/>
              <a:gd name="T26" fmla="*/ 6422 w 6940"/>
              <a:gd name="T27" fmla="*/ 3551 h 6940"/>
              <a:gd name="T28" fmla="*/ 6940 w 6940"/>
              <a:gd name="T29" fmla="*/ 3551 h 6940"/>
              <a:gd name="T30" fmla="*/ 6940 w 6940"/>
              <a:gd name="T31" fmla="*/ 3389 h 6940"/>
              <a:gd name="T32" fmla="*/ 6422 w 6940"/>
              <a:gd name="T33" fmla="*/ 3389 h 6940"/>
              <a:gd name="T34" fmla="*/ 3470 w 6940"/>
              <a:gd name="T35" fmla="*/ 783 h 6940"/>
              <a:gd name="T36" fmla="*/ 3470 w 6940"/>
              <a:gd name="T37" fmla="*/ 1606 h 6940"/>
              <a:gd name="T38" fmla="*/ 1703 w 6940"/>
              <a:gd name="T39" fmla="*/ 3389 h 6940"/>
              <a:gd name="T40" fmla="*/ 885 w 6940"/>
              <a:gd name="T41" fmla="*/ 3389 h 6940"/>
              <a:gd name="T42" fmla="*/ 3470 w 6940"/>
              <a:gd name="T43" fmla="*/ 783 h 6940"/>
              <a:gd name="T44" fmla="*/ 3470 w 6940"/>
              <a:gd name="T45" fmla="*/ 6158 h 6940"/>
              <a:gd name="T46" fmla="*/ 885 w 6940"/>
              <a:gd name="T47" fmla="*/ 3551 h 6940"/>
              <a:gd name="T48" fmla="*/ 1703 w 6940"/>
              <a:gd name="T49" fmla="*/ 3551 h 6940"/>
              <a:gd name="T50" fmla="*/ 3470 w 6940"/>
              <a:gd name="T51" fmla="*/ 5334 h 6940"/>
              <a:gd name="T52" fmla="*/ 3470 w 6940"/>
              <a:gd name="T53" fmla="*/ 6158 h 6940"/>
              <a:gd name="T54" fmla="*/ 3470 w 6940"/>
              <a:gd name="T55" fmla="*/ 4095 h 6940"/>
              <a:gd name="T56" fmla="*/ 3470 w 6940"/>
              <a:gd name="T57" fmla="*/ 3558 h 6940"/>
              <a:gd name="T58" fmla="*/ 2940 w 6940"/>
              <a:gd name="T59" fmla="*/ 3558 h 6940"/>
              <a:gd name="T60" fmla="*/ 2940 w 6940"/>
              <a:gd name="T61" fmla="*/ 3383 h 6940"/>
              <a:gd name="T62" fmla="*/ 3470 w 6940"/>
              <a:gd name="T63" fmla="*/ 3383 h 6940"/>
              <a:gd name="T64" fmla="*/ 3470 w 6940"/>
              <a:gd name="T65" fmla="*/ 2859 h 6940"/>
              <a:gd name="T66" fmla="*/ 3645 w 6940"/>
              <a:gd name="T67" fmla="*/ 2859 h 6940"/>
              <a:gd name="T68" fmla="*/ 3645 w 6940"/>
              <a:gd name="T69" fmla="*/ 3383 h 6940"/>
              <a:gd name="T70" fmla="*/ 4175 w 6940"/>
              <a:gd name="T71" fmla="*/ 3383 h 6940"/>
              <a:gd name="T72" fmla="*/ 4175 w 6940"/>
              <a:gd name="T73" fmla="*/ 3558 h 6940"/>
              <a:gd name="T74" fmla="*/ 3645 w 6940"/>
              <a:gd name="T75" fmla="*/ 3558 h 6940"/>
              <a:gd name="T76" fmla="*/ 3645 w 6940"/>
              <a:gd name="T77" fmla="*/ 4095 h 6940"/>
              <a:gd name="T78" fmla="*/ 3470 w 6940"/>
              <a:gd name="T79" fmla="*/ 4095 h 6940"/>
              <a:gd name="T80" fmla="*/ 3632 w 6940"/>
              <a:gd name="T81" fmla="*/ 6159 h 6940"/>
              <a:gd name="T82" fmla="*/ 3632 w 6940"/>
              <a:gd name="T83" fmla="*/ 5335 h 6940"/>
              <a:gd name="T84" fmla="*/ 5431 w 6940"/>
              <a:gd name="T85" fmla="*/ 3551 h 6940"/>
              <a:gd name="T86" fmla="*/ 6261 w 6940"/>
              <a:gd name="T87" fmla="*/ 3551 h 6940"/>
              <a:gd name="T88" fmla="*/ 3632 w 6940"/>
              <a:gd name="T89" fmla="*/ 6159 h 6940"/>
              <a:gd name="T90" fmla="*/ 5431 w 6940"/>
              <a:gd name="T91" fmla="*/ 3389 h 6940"/>
              <a:gd name="T92" fmla="*/ 3632 w 6940"/>
              <a:gd name="T93" fmla="*/ 1606 h 6940"/>
              <a:gd name="T94" fmla="*/ 3632 w 6940"/>
              <a:gd name="T95" fmla="*/ 782 h 6940"/>
              <a:gd name="T96" fmla="*/ 6261 w 6940"/>
              <a:gd name="T97" fmla="*/ 3389 h 6940"/>
              <a:gd name="T98" fmla="*/ 5431 w 6940"/>
              <a:gd name="T99" fmla="*/ 3389 h 6940"/>
              <a:gd name="T100" fmla="*/ 3645 w 6940"/>
              <a:gd name="T101" fmla="*/ 3558 h 6940"/>
              <a:gd name="T102" fmla="*/ 3470 w 6940"/>
              <a:gd name="T103" fmla="*/ 3558 h 6940"/>
              <a:gd name="T104" fmla="*/ 3470 w 6940"/>
              <a:gd name="T105" fmla="*/ 3383 h 6940"/>
              <a:gd name="T106" fmla="*/ 3645 w 6940"/>
              <a:gd name="T107" fmla="*/ 3383 h 6940"/>
              <a:gd name="T108" fmla="*/ 3645 w 6940"/>
              <a:gd name="T109" fmla="*/ 3558 h 6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40" h="6940">
                <a:moveTo>
                  <a:pt x="6422" y="3389"/>
                </a:moveTo>
                <a:cubicBezTo>
                  <a:pt x="6380" y="1874"/>
                  <a:pt x="5150" y="651"/>
                  <a:pt x="3632" y="620"/>
                </a:cubicBezTo>
                <a:lnTo>
                  <a:pt x="3632" y="0"/>
                </a:lnTo>
                <a:lnTo>
                  <a:pt x="3470" y="0"/>
                </a:lnTo>
                <a:lnTo>
                  <a:pt x="3470" y="621"/>
                </a:lnTo>
                <a:cubicBezTo>
                  <a:pt x="1972" y="675"/>
                  <a:pt x="766" y="1889"/>
                  <a:pt x="724" y="3389"/>
                </a:cubicBezTo>
                <a:lnTo>
                  <a:pt x="0" y="3389"/>
                </a:lnTo>
                <a:lnTo>
                  <a:pt x="0" y="3551"/>
                </a:lnTo>
                <a:lnTo>
                  <a:pt x="724" y="3551"/>
                </a:lnTo>
                <a:cubicBezTo>
                  <a:pt x="766" y="5052"/>
                  <a:pt x="1972" y="6266"/>
                  <a:pt x="3470" y="6319"/>
                </a:cubicBezTo>
                <a:lnTo>
                  <a:pt x="3470" y="6940"/>
                </a:lnTo>
                <a:lnTo>
                  <a:pt x="3632" y="6940"/>
                </a:lnTo>
                <a:lnTo>
                  <a:pt x="3632" y="6320"/>
                </a:lnTo>
                <a:cubicBezTo>
                  <a:pt x="5150" y="6289"/>
                  <a:pt x="6380" y="5066"/>
                  <a:pt x="6422" y="3551"/>
                </a:cubicBezTo>
                <a:lnTo>
                  <a:pt x="6940" y="3551"/>
                </a:lnTo>
                <a:lnTo>
                  <a:pt x="6940" y="3389"/>
                </a:lnTo>
                <a:lnTo>
                  <a:pt x="6422" y="3389"/>
                </a:lnTo>
                <a:close/>
                <a:moveTo>
                  <a:pt x="3470" y="783"/>
                </a:moveTo>
                <a:lnTo>
                  <a:pt x="3470" y="1606"/>
                </a:lnTo>
                <a:cubicBezTo>
                  <a:pt x="2511" y="1655"/>
                  <a:pt x="1744" y="2428"/>
                  <a:pt x="1703" y="3389"/>
                </a:cubicBezTo>
                <a:lnTo>
                  <a:pt x="885" y="3389"/>
                </a:lnTo>
                <a:cubicBezTo>
                  <a:pt x="927" y="1978"/>
                  <a:pt x="2061" y="836"/>
                  <a:pt x="3470" y="783"/>
                </a:cubicBezTo>
                <a:close/>
                <a:moveTo>
                  <a:pt x="3470" y="6158"/>
                </a:moveTo>
                <a:cubicBezTo>
                  <a:pt x="2061" y="6104"/>
                  <a:pt x="927" y="4963"/>
                  <a:pt x="885" y="3551"/>
                </a:cubicBezTo>
                <a:lnTo>
                  <a:pt x="1703" y="3551"/>
                </a:lnTo>
                <a:cubicBezTo>
                  <a:pt x="1744" y="4512"/>
                  <a:pt x="2511" y="5285"/>
                  <a:pt x="3470" y="5334"/>
                </a:cubicBezTo>
                <a:lnTo>
                  <a:pt x="3470" y="6158"/>
                </a:lnTo>
                <a:close/>
                <a:moveTo>
                  <a:pt x="3470" y="4095"/>
                </a:moveTo>
                <a:lnTo>
                  <a:pt x="3470" y="3558"/>
                </a:lnTo>
                <a:lnTo>
                  <a:pt x="2940" y="3558"/>
                </a:lnTo>
                <a:lnTo>
                  <a:pt x="2940" y="3383"/>
                </a:lnTo>
                <a:lnTo>
                  <a:pt x="3470" y="3383"/>
                </a:lnTo>
                <a:lnTo>
                  <a:pt x="3470" y="2859"/>
                </a:lnTo>
                <a:lnTo>
                  <a:pt x="3645" y="2859"/>
                </a:lnTo>
                <a:lnTo>
                  <a:pt x="3645" y="3383"/>
                </a:lnTo>
                <a:lnTo>
                  <a:pt x="4175" y="3383"/>
                </a:lnTo>
                <a:lnTo>
                  <a:pt x="4175" y="3558"/>
                </a:lnTo>
                <a:lnTo>
                  <a:pt x="3645" y="3558"/>
                </a:lnTo>
                <a:lnTo>
                  <a:pt x="3645" y="4095"/>
                </a:lnTo>
                <a:lnTo>
                  <a:pt x="3470" y="4095"/>
                </a:lnTo>
                <a:close/>
                <a:moveTo>
                  <a:pt x="3632" y="6159"/>
                </a:moveTo>
                <a:lnTo>
                  <a:pt x="3632" y="5335"/>
                </a:lnTo>
                <a:cubicBezTo>
                  <a:pt x="4605" y="5302"/>
                  <a:pt x="5390" y="4523"/>
                  <a:pt x="5431" y="3551"/>
                </a:cubicBezTo>
                <a:lnTo>
                  <a:pt x="6261" y="3551"/>
                </a:lnTo>
                <a:cubicBezTo>
                  <a:pt x="6219" y="4977"/>
                  <a:pt x="5061" y="6128"/>
                  <a:pt x="3632" y="6159"/>
                </a:cubicBezTo>
                <a:close/>
                <a:moveTo>
                  <a:pt x="5431" y="3389"/>
                </a:moveTo>
                <a:cubicBezTo>
                  <a:pt x="5390" y="2418"/>
                  <a:pt x="4605" y="1639"/>
                  <a:pt x="3632" y="1606"/>
                </a:cubicBezTo>
                <a:lnTo>
                  <a:pt x="3632" y="782"/>
                </a:lnTo>
                <a:cubicBezTo>
                  <a:pt x="5061" y="812"/>
                  <a:pt x="6219" y="1963"/>
                  <a:pt x="6261" y="3389"/>
                </a:cubicBezTo>
                <a:lnTo>
                  <a:pt x="5431" y="3389"/>
                </a:lnTo>
                <a:close/>
                <a:moveTo>
                  <a:pt x="3645" y="3558"/>
                </a:moveTo>
                <a:lnTo>
                  <a:pt x="3470" y="3558"/>
                </a:lnTo>
                <a:lnTo>
                  <a:pt x="3470" y="3383"/>
                </a:lnTo>
                <a:lnTo>
                  <a:pt x="3645" y="3383"/>
                </a:lnTo>
                <a:lnTo>
                  <a:pt x="3645" y="3558"/>
                </a:ln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grpSp>
        <p:nvGrpSpPr>
          <p:cNvPr id="43" name="组合 42"/>
          <p:cNvGrpSpPr/>
          <p:nvPr/>
        </p:nvGrpSpPr>
        <p:grpSpPr>
          <a:xfrm>
            <a:off x="9350358" y="3893617"/>
            <a:ext cx="1365295" cy="457546"/>
            <a:chOff x="4279855" y="930470"/>
            <a:chExt cx="1365295" cy="457546"/>
          </a:xfrm>
        </p:grpSpPr>
        <p:sp>
          <p:nvSpPr>
            <p:cNvPr id="44" name="矩形: 圆角 26"/>
            <p:cNvSpPr/>
            <p:nvPr/>
          </p:nvSpPr>
          <p:spPr>
            <a:xfrm>
              <a:off x="4279855" y="930470"/>
              <a:ext cx="1365295" cy="457546"/>
            </a:xfrm>
            <a:custGeom>
              <a:avLst/>
              <a:gdLst>
                <a:gd name="connsiteX0" fmla="*/ 0 w 1633427"/>
                <a:gd name="connsiteY0" fmla="*/ 151887 h 449290"/>
                <a:gd name="connsiteX1" fmla="*/ 151887 w 1633427"/>
                <a:gd name="connsiteY1" fmla="*/ 0 h 449290"/>
                <a:gd name="connsiteX2" fmla="*/ 1481540 w 1633427"/>
                <a:gd name="connsiteY2" fmla="*/ 0 h 449290"/>
                <a:gd name="connsiteX3" fmla="*/ 1633427 w 1633427"/>
                <a:gd name="connsiteY3" fmla="*/ 151887 h 449290"/>
                <a:gd name="connsiteX4" fmla="*/ 1633427 w 1633427"/>
                <a:gd name="connsiteY4" fmla="*/ 297403 h 449290"/>
                <a:gd name="connsiteX5" fmla="*/ 1481540 w 1633427"/>
                <a:gd name="connsiteY5" fmla="*/ 449290 h 449290"/>
                <a:gd name="connsiteX6" fmla="*/ 151887 w 1633427"/>
                <a:gd name="connsiteY6" fmla="*/ 449290 h 449290"/>
                <a:gd name="connsiteX7" fmla="*/ 0 w 1633427"/>
                <a:gd name="connsiteY7" fmla="*/ 297403 h 449290"/>
                <a:gd name="connsiteX8" fmla="*/ 0 w 1633427"/>
                <a:gd name="connsiteY8" fmla="*/ 151887 h 449290"/>
                <a:gd name="connsiteX0-1" fmla="*/ 0 w 1633427"/>
                <a:gd name="connsiteY0-2" fmla="*/ 151887 h 449290"/>
                <a:gd name="connsiteX1-3" fmla="*/ 151887 w 1633427"/>
                <a:gd name="connsiteY1-4" fmla="*/ 0 h 449290"/>
                <a:gd name="connsiteX2-5" fmla="*/ 1481540 w 1633427"/>
                <a:gd name="connsiteY2-6" fmla="*/ 0 h 449290"/>
                <a:gd name="connsiteX3-7" fmla="*/ 1633427 w 1633427"/>
                <a:gd name="connsiteY3-8" fmla="*/ 151887 h 449290"/>
                <a:gd name="connsiteX4-9" fmla="*/ 1633427 w 1633427"/>
                <a:gd name="connsiteY4-10" fmla="*/ 297403 h 449290"/>
                <a:gd name="connsiteX5-11" fmla="*/ 1481540 w 1633427"/>
                <a:gd name="connsiteY5-12" fmla="*/ 449290 h 449290"/>
                <a:gd name="connsiteX6-13" fmla="*/ 151887 w 1633427"/>
                <a:gd name="connsiteY6-14" fmla="*/ 449290 h 449290"/>
                <a:gd name="connsiteX7-15" fmla="*/ 0 w 1633427"/>
                <a:gd name="connsiteY7-16" fmla="*/ 297403 h 449290"/>
                <a:gd name="connsiteX8-17" fmla="*/ 0 w 1633427"/>
                <a:gd name="connsiteY8-18" fmla="*/ 151887 h 449290"/>
                <a:gd name="connsiteX0-19" fmla="*/ 0 w 1633427"/>
                <a:gd name="connsiteY0-20" fmla="*/ 151887 h 449290"/>
                <a:gd name="connsiteX1-21" fmla="*/ 151887 w 1633427"/>
                <a:gd name="connsiteY1-22" fmla="*/ 0 h 449290"/>
                <a:gd name="connsiteX2-23" fmla="*/ 1481540 w 1633427"/>
                <a:gd name="connsiteY2-24" fmla="*/ 0 h 449290"/>
                <a:gd name="connsiteX3-25" fmla="*/ 1633427 w 1633427"/>
                <a:gd name="connsiteY3-26" fmla="*/ 151887 h 449290"/>
                <a:gd name="connsiteX4-27" fmla="*/ 1633427 w 1633427"/>
                <a:gd name="connsiteY4-28" fmla="*/ 297403 h 449290"/>
                <a:gd name="connsiteX5-29" fmla="*/ 1481540 w 1633427"/>
                <a:gd name="connsiteY5-30" fmla="*/ 449290 h 449290"/>
                <a:gd name="connsiteX6-31" fmla="*/ 151887 w 1633427"/>
                <a:gd name="connsiteY6-32" fmla="*/ 449290 h 449290"/>
                <a:gd name="connsiteX7-33" fmla="*/ 0 w 1633427"/>
                <a:gd name="connsiteY7-34" fmla="*/ 297403 h 449290"/>
                <a:gd name="connsiteX8-35" fmla="*/ 0 w 1633427"/>
                <a:gd name="connsiteY8-36" fmla="*/ 151887 h 449290"/>
                <a:gd name="connsiteX0-37" fmla="*/ 0 w 1633427"/>
                <a:gd name="connsiteY0-38" fmla="*/ 151887 h 449290"/>
                <a:gd name="connsiteX1-39" fmla="*/ 151887 w 1633427"/>
                <a:gd name="connsiteY1-40" fmla="*/ 0 h 449290"/>
                <a:gd name="connsiteX2-41" fmla="*/ 1481540 w 1633427"/>
                <a:gd name="connsiteY2-42" fmla="*/ 0 h 449290"/>
                <a:gd name="connsiteX3-43" fmla="*/ 1633427 w 1633427"/>
                <a:gd name="connsiteY3-44" fmla="*/ 151887 h 449290"/>
                <a:gd name="connsiteX4-45" fmla="*/ 1633427 w 1633427"/>
                <a:gd name="connsiteY4-46" fmla="*/ 297403 h 449290"/>
                <a:gd name="connsiteX5-47" fmla="*/ 1481540 w 1633427"/>
                <a:gd name="connsiteY5-48" fmla="*/ 449290 h 449290"/>
                <a:gd name="connsiteX6-49" fmla="*/ 151887 w 1633427"/>
                <a:gd name="connsiteY6-50" fmla="*/ 449290 h 449290"/>
                <a:gd name="connsiteX7-51" fmla="*/ 0 w 1633427"/>
                <a:gd name="connsiteY7-52" fmla="*/ 297403 h 449290"/>
                <a:gd name="connsiteX8-53" fmla="*/ 0 w 1633427"/>
                <a:gd name="connsiteY8-54" fmla="*/ 151887 h 449290"/>
                <a:gd name="connsiteX0-55" fmla="*/ 0 w 1635015"/>
                <a:gd name="connsiteY0-56" fmla="*/ 41067 h 467058"/>
                <a:gd name="connsiteX1-57" fmla="*/ 153475 w 1635015"/>
                <a:gd name="connsiteY1-58" fmla="*/ 17768 h 467058"/>
                <a:gd name="connsiteX2-59" fmla="*/ 1483128 w 1635015"/>
                <a:gd name="connsiteY2-60" fmla="*/ 17768 h 467058"/>
                <a:gd name="connsiteX3-61" fmla="*/ 1635015 w 1635015"/>
                <a:gd name="connsiteY3-62" fmla="*/ 169655 h 467058"/>
                <a:gd name="connsiteX4-63" fmla="*/ 1635015 w 1635015"/>
                <a:gd name="connsiteY4-64" fmla="*/ 315171 h 467058"/>
                <a:gd name="connsiteX5-65" fmla="*/ 1483128 w 1635015"/>
                <a:gd name="connsiteY5-66" fmla="*/ 467058 h 467058"/>
                <a:gd name="connsiteX6-67" fmla="*/ 153475 w 1635015"/>
                <a:gd name="connsiteY6-68" fmla="*/ 467058 h 467058"/>
                <a:gd name="connsiteX7-69" fmla="*/ 1588 w 1635015"/>
                <a:gd name="connsiteY7-70" fmla="*/ 315171 h 467058"/>
                <a:gd name="connsiteX8-71" fmla="*/ 0 w 1635015"/>
                <a:gd name="connsiteY8-72" fmla="*/ 41067 h 467058"/>
                <a:gd name="connsiteX0-73" fmla="*/ 0 w 1635015"/>
                <a:gd name="connsiteY0-74" fmla="*/ 38735 h 464726"/>
                <a:gd name="connsiteX1-75" fmla="*/ 1483128 w 1635015"/>
                <a:gd name="connsiteY1-76" fmla="*/ 15436 h 464726"/>
                <a:gd name="connsiteX2-77" fmla="*/ 1635015 w 1635015"/>
                <a:gd name="connsiteY2-78" fmla="*/ 167323 h 464726"/>
                <a:gd name="connsiteX3-79" fmla="*/ 1635015 w 1635015"/>
                <a:gd name="connsiteY3-80" fmla="*/ 312839 h 464726"/>
                <a:gd name="connsiteX4-81" fmla="*/ 1483128 w 1635015"/>
                <a:gd name="connsiteY4-82" fmla="*/ 464726 h 464726"/>
                <a:gd name="connsiteX5-83" fmla="*/ 153475 w 1635015"/>
                <a:gd name="connsiteY5-84" fmla="*/ 464726 h 464726"/>
                <a:gd name="connsiteX6-85" fmla="*/ 1588 w 1635015"/>
                <a:gd name="connsiteY6-86" fmla="*/ 312839 h 464726"/>
                <a:gd name="connsiteX7-87" fmla="*/ 0 w 1635015"/>
                <a:gd name="connsiteY7-88" fmla="*/ 38735 h 464726"/>
                <a:gd name="connsiteX0-89" fmla="*/ 153 w 1633580"/>
                <a:gd name="connsiteY0-90" fmla="*/ 27998 h 476214"/>
                <a:gd name="connsiteX1-91" fmla="*/ 1481693 w 1633580"/>
                <a:gd name="connsiteY1-92" fmla="*/ 26924 h 476214"/>
                <a:gd name="connsiteX2-93" fmla="*/ 1633580 w 1633580"/>
                <a:gd name="connsiteY2-94" fmla="*/ 178811 h 476214"/>
                <a:gd name="connsiteX3-95" fmla="*/ 1633580 w 1633580"/>
                <a:gd name="connsiteY3-96" fmla="*/ 324327 h 476214"/>
                <a:gd name="connsiteX4-97" fmla="*/ 1481693 w 1633580"/>
                <a:gd name="connsiteY4-98" fmla="*/ 476214 h 476214"/>
                <a:gd name="connsiteX5-99" fmla="*/ 152040 w 1633580"/>
                <a:gd name="connsiteY5-100" fmla="*/ 476214 h 476214"/>
                <a:gd name="connsiteX6-101" fmla="*/ 153 w 1633580"/>
                <a:gd name="connsiteY6-102" fmla="*/ 324327 h 476214"/>
                <a:gd name="connsiteX7-103" fmla="*/ 153 w 1633580"/>
                <a:gd name="connsiteY7-104" fmla="*/ 27998 h 476214"/>
                <a:gd name="connsiteX0-105" fmla="*/ 153 w 1633580"/>
                <a:gd name="connsiteY0-106" fmla="*/ 10404 h 458620"/>
                <a:gd name="connsiteX1-107" fmla="*/ 1481693 w 1633580"/>
                <a:gd name="connsiteY1-108" fmla="*/ 9330 h 458620"/>
                <a:gd name="connsiteX2-109" fmla="*/ 1633580 w 1633580"/>
                <a:gd name="connsiteY2-110" fmla="*/ 161217 h 458620"/>
                <a:gd name="connsiteX3-111" fmla="*/ 1633580 w 1633580"/>
                <a:gd name="connsiteY3-112" fmla="*/ 306733 h 458620"/>
                <a:gd name="connsiteX4-113" fmla="*/ 1481693 w 1633580"/>
                <a:gd name="connsiteY4-114" fmla="*/ 458620 h 458620"/>
                <a:gd name="connsiteX5-115" fmla="*/ 152040 w 1633580"/>
                <a:gd name="connsiteY5-116" fmla="*/ 458620 h 458620"/>
                <a:gd name="connsiteX6-117" fmla="*/ 153 w 1633580"/>
                <a:gd name="connsiteY6-118" fmla="*/ 306733 h 458620"/>
                <a:gd name="connsiteX7-119" fmla="*/ 153 w 1633580"/>
                <a:gd name="connsiteY7-120" fmla="*/ 10404 h 458620"/>
                <a:gd name="connsiteX0-121" fmla="*/ 153 w 1633580"/>
                <a:gd name="connsiteY0-122" fmla="*/ 10404 h 458620"/>
                <a:gd name="connsiteX1-123" fmla="*/ 1481693 w 1633580"/>
                <a:gd name="connsiteY1-124" fmla="*/ 9330 h 458620"/>
                <a:gd name="connsiteX2-125" fmla="*/ 1633580 w 1633580"/>
                <a:gd name="connsiteY2-126" fmla="*/ 161217 h 458620"/>
                <a:gd name="connsiteX3-127" fmla="*/ 1633580 w 1633580"/>
                <a:gd name="connsiteY3-128" fmla="*/ 306733 h 458620"/>
                <a:gd name="connsiteX4-129" fmla="*/ 1481693 w 1633580"/>
                <a:gd name="connsiteY4-130" fmla="*/ 458620 h 458620"/>
                <a:gd name="connsiteX5-131" fmla="*/ 153 w 1633580"/>
                <a:gd name="connsiteY5-132" fmla="*/ 306733 h 458620"/>
                <a:gd name="connsiteX6-133" fmla="*/ 153 w 1633580"/>
                <a:gd name="connsiteY6-134" fmla="*/ 10404 h 458620"/>
                <a:gd name="connsiteX0-135" fmla="*/ 1657 w 1635084"/>
                <a:gd name="connsiteY0-136" fmla="*/ 10404 h 458620"/>
                <a:gd name="connsiteX1-137" fmla="*/ 1483197 w 1635084"/>
                <a:gd name="connsiteY1-138" fmla="*/ 9330 h 458620"/>
                <a:gd name="connsiteX2-139" fmla="*/ 1635084 w 1635084"/>
                <a:gd name="connsiteY2-140" fmla="*/ 161217 h 458620"/>
                <a:gd name="connsiteX3-141" fmla="*/ 1635084 w 1635084"/>
                <a:gd name="connsiteY3-142" fmla="*/ 306733 h 458620"/>
                <a:gd name="connsiteX4-143" fmla="*/ 1483197 w 1635084"/>
                <a:gd name="connsiteY4-144" fmla="*/ 458620 h 458620"/>
                <a:gd name="connsiteX5-145" fmla="*/ 70 w 1635084"/>
                <a:gd name="connsiteY5-146" fmla="*/ 435321 h 458620"/>
                <a:gd name="connsiteX6-147" fmla="*/ 1657 w 1635084"/>
                <a:gd name="connsiteY6-148" fmla="*/ 10404 h 458620"/>
                <a:gd name="connsiteX0-149" fmla="*/ 1657 w 1635084"/>
                <a:gd name="connsiteY0-150" fmla="*/ 10404 h 473421"/>
                <a:gd name="connsiteX1-151" fmla="*/ 1483197 w 1635084"/>
                <a:gd name="connsiteY1-152" fmla="*/ 9330 h 473421"/>
                <a:gd name="connsiteX2-153" fmla="*/ 1635084 w 1635084"/>
                <a:gd name="connsiteY2-154" fmla="*/ 161217 h 473421"/>
                <a:gd name="connsiteX3-155" fmla="*/ 1635084 w 1635084"/>
                <a:gd name="connsiteY3-156" fmla="*/ 306733 h 473421"/>
                <a:gd name="connsiteX4-157" fmla="*/ 1483197 w 1635084"/>
                <a:gd name="connsiteY4-158" fmla="*/ 458620 h 473421"/>
                <a:gd name="connsiteX5-159" fmla="*/ 70 w 1635084"/>
                <a:gd name="connsiteY5-160" fmla="*/ 473421 h 473421"/>
                <a:gd name="connsiteX6-161" fmla="*/ 1657 w 1635084"/>
                <a:gd name="connsiteY6-162" fmla="*/ 10404 h 473421"/>
                <a:gd name="connsiteX0-163" fmla="*/ 3220 w 1636647"/>
                <a:gd name="connsiteY0-164" fmla="*/ 10404 h 458620"/>
                <a:gd name="connsiteX1-165" fmla="*/ 1484760 w 1636647"/>
                <a:gd name="connsiteY1-166" fmla="*/ 9330 h 458620"/>
                <a:gd name="connsiteX2-167" fmla="*/ 1636647 w 1636647"/>
                <a:gd name="connsiteY2-168" fmla="*/ 161217 h 458620"/>
                <a:gd name="connsiteX3-169" fmla="*/ 1636647 w 1636647"/>
                <a:gd name="connsiteY3-170" fmla="*/ 306733 h 458620"/>
                <a:gd name="connsiteX4-171" fmla="*/ 1484760 w 1636647"/>
                <a:gd name="connsiteY4-172" fmla="*/ 458620 h 458620"/>
                <a:gd name="connsiteX5-173" fmla="*/ 45 w 1636647"/>
                <a:gd name="connsiteY5-174" fmla="*/ 457546 h 458620"/>
                <a:gd name="connsiteX6-175" fmla="*/ 3220 w 1636647"/>
                <a:gd name="connsiteY6-176" fmla="*/ 10404 h 458620"/>
                <a:gd name="connsiteX0-177" fmla="*/ 3220 w 1636647"/>
                <a:gd name="connsiteY0-178" fmla="*/ 10404 h 457546"/>
                <a:gd name="connsiteX1-179" fmla="*/ 1484760 w 1636647"/>
                <a:gd name="connsiteY1-180" fmla="*/ 9330 h 457546"/>
                <a:gd name="connsiteX2-181" fmla="*/ 1636647 w 1636647"/>
                <a:gd name="connsiteY2-182" fmla="*/ 161217 h 457546"/>
                <a:gd name="connsiteX3-183" fmla="*/ 1636647 w 1636647"/>
                <a:gd name="connsiteY3-184" fmla="*/ 306733 h 457546"/>
                <a:gd name="connsiteX4-185" fmla="*/ 1483172 w 1636647"/>
                <a:gd name="connsiteY4-186" fmla="*/ 452270 h 457546"/>
                <a:gd name="connsiteX5-187" fmla="*/ 45 w 1636647"/>
                <a:gd name="connsiteY5-188" fmla="*/ 457546 h 457546"/>
                <a:gd name="connsiteX6-189" fmla="*/ 3220 w 1636647"/>
                <a:gd name="connsiteY6-190" fmla="*/ 10404 h 457546"/>
                <a:gd name="connsiteX0-191" fmla="*/ 3220 w 1652956"/>
                <a:gd name="connsiteY0-192" fmla="*/ 10404 h 457546"/>
                <a:gd name="connsiteX1-193" fmla="*/ 1484760 w 1652956"/>
                <a:gd name="connsiteY1-194" fmla="*/ 9330 h 457546"/>
                <a:gd name="connsiteX2-195" fmla="*/ 1636647 w 1652956"/>
                <a:gd name="connsiteY2-196" fmla="*/ 161217 h 457546"/>
                <a:gd name="connsiteX3-197" fmla="*/ 1636647 w 1652956"/>
                <a:gd name="connsiteY3-198" fmla="*/ 306733 h 457546"/>
                <a:gd name="connsiteX4-199" fmla="*/ 1605410 w 1652956"/>
                <a:gd name="connsiteY4-200" fmla="*/ 452270 h 457546"/>
                <a:gd name="connsiteX5-201" fmla="*/ 45 w 1652956"/>
                <a:gd name="connsiteY5-202" fmla="*/ 457546 h 457546"/>
                <a:gd name="connsiteX6-203" fmla="*/ 3220 w 1652956"/>
                <a:gd name="connsiteY6-204" fmla="*/ 10404 h 457546"/>
                <a:gd name="connsiteX0-205" fmla="*/ 3220 w 1666290"/>
                <a:gd name="connsiteY0-206" fmla="*/ 10404 h 457546"/>
                <a:gd name="connsiteX1-207" fmla="*/ 1484760 w 1666290"/>
                <a:gd name="connsiteY1-208" fmla="*/ 9330 h 457546"/>
                <a:gd name="connsiteX2-209" fmla="*/ 1636647 w 1666290"/>
                <a:gd name="connsiteY2-210" fmla="*/ 161217 h 457546"/>
                <a:gd name="connsiteX3-211" fmla="*/ 1636647 w 1666290"/>
                <a:gd name="connsiteY3-212" fmla="*/ 306733 h 457546"/>
                <a:gd name="connsiteX4-213" fmla="*/ 1626047 w 1666290"/>
                <a:gd name="connsiteY4-214" fmla="*/ 449095 h 457546"/>
                <a:gd name="connsiteX5-215" fmla="*/ 45 w 1666290"/>
                <a:gd name="connsiteY5-216" fmla="*/ 457546 h 457546"/>
                <a:gd name="connsiteX6-217" fmla="*/ 3220 w 1666290"/>
                <a:gd name="connsiteY6-218" fmla="*/ 10404 h 457546"/>
                <a:gd name="connsiteX0-219" fmla="*/ 3220 w 1636647"/>
                <a:gd name="connsiteY0-220" fmla="*/ 10404 h 457546"/>
                <a:gd name="connsiteX1-221" fmla="*/ 1484760 w 1636647"/>
                <a:gd name="connsiteY1-222" fmla="*/ 9330 h 457546"/>
                <a:gd name="connsiteX2-223" fmla="*/ 1636647 w 1636647"/>
                <a:gd name="connsiteY2-224" fmla="*/ 161217 h 457546"/>
                <a:gd name="connsiteX3-225" fmla="*/ 1626047 w 1636647"/>
                <a:gd name="connsiteY3-226" fmla="*/ 449095 h 457546"/>
                <a:gd name="connsiteX4-227" fmla="*/ 45 w 1636647"/>
                <a:gd name="connsiteY4-228" fmla="*/ 457546 h 457546"/>
                <a:gd name="connsiteX5-229" fmla="*/ 3220 w 1636647"/>
                <a:gd name="connsiteY5-230" fmla="*/ 10404 h 457546"/>
                <a:gd name="connsiteX0-231" fmla="*/ 3220 w 1648272"/>
                <a:gd name="connsiteY0-232" fmla="*/ 10404 h 457546"/>
                <a:gd name="connsiteX1-233" fmla="*/ 1484760 w 1648272"/>
                <a:gd name="connsiteY1-234" fmla="*/ 9330 h 457546"/>
                <a:gd name="connsiteX2-235" fmla="*/ 1636647 w 1648272"/>
                <a:gd name="connsiteY2-236" fmla="*/ 161217 h 457546"/>
                <a:gd name="connsiteX3-237" fmla="*/ 1648272 w 1648272"/>
                <a:gd name="connsiteY3-238" fmla="*/ 450683 h 457546"/>
                <a:gd name="connsiteX4-239" fmla="*/ 45 w 1648272"/>
                <a:gd name="connsiteY4-240" fmla="*/ 457546 h 457546"/>
                <a:gd name="connsiteX5-241" fmla="*/ 3220 w 1648272"/>
                <a:gd name="connsiteY5-242" fmla="*/ 10404 h 457546"/>
                <a:gd name="connsiteX0-243" fmla="*/ 3220 w 1640335"/>
                <a:gd name="connsiteY0-244" fmla="*/ 10404 h 457546"/>
                <a:gd name="connsiteX1-245" fmla="*/ 1484760 w 1640335"/>
                <a:gd name="connsiteY1-246" fmla="*/ 9330 h 457546"/>
                <a:gd name="connsiteX2-247" fmla="*/ 1636647 w 1640335"/>
                <a:gd name="connsiteY2-248" fmla="*/ 161217 h 457546"/>
                <a:gd name="connsiteX3-249" fmla="*/ 1640335 w 1640335"/>
                <a:gd name="connsiteY3-250" fmla="*/ 450683 h 457546"/>
                <a:gd name="connsiteX4-251" fmla="*/ 45 w 1640335"/>
                <a:gd name="connsiteY4-252" fmla="*/ 457546 h 457546"/>
                <a:gd name="connsiteX5-253" fmla="*/ 3220 w 1640335"/>
                <a:gd name="connsiteY5-254" fmla="*/ 10404 h 457546"/>
                <a:gd name="connsiteX0-255" fmla="*/ 3220 w 1636910"/>
                <a:gd name="connsiteY0-256" fmla="*/ 10404 h 457546"/>
                <a:gd name="connsiteX1-257" fmla="*/ 1484760 w 1636910"/>
                <a:gd name="connsiteY1-258" fmla="*/ 9330 h 457546"/>
                <a:gd name="connsiteX2-259" fmla="*/ 1636647 w 1636910"/>
                <a:gd name="connsiteY2-260" fmla="*/ 161217 h 457546"/>
                <a:gd name="connsiteX3-261" fmla="*/ 1635572 w 1636910"/>
                <a:gd name="connsiteY3-262" fmla="*/ 450683 h 457546"/>
                <a:gd name="connsiteX4-263" fmla="*/ 45 w 1636910"/>
                <a:gd name="connsiteY4-264" fmla="*/ 457546 h 457546"/>
                <a:gd name="connsiteX5-265" fmla="*/ 3220 w 1636910"/>
                <a:gd name="connsiteY5-266" fmla="*/ 10404 h 4575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636910" h="457546">
                  <a:moveTo>
                    <a:pt x="3220" y="10404"/>
                  </a:moveTo>
                  <a:cubicBezTo>
                    <a:pt x="266018" y="10049"/>
                    <a:pt x="1212257" y="-12101"/>
                    <a:pt x="1484760" y="9330"/>
                  </a:cubicBezTo>
                  <a:cubicBezTo>
                    <a:pt x="1568645" y="9330"/>
                    <a:pt x="1636647" y="77332"/>
                    <a:pt x="1636647" y="161217"/>
                  </a:cubicBezTo>
                  <a:cubicBezTo>
                    <a:pt x="1637876" y="257706"/>
                    <a:pt x="1634343" y="354194"/>
                    <a:pt x="1635572" y="450683"/>
                  </a:cubicBezTo>
                  <a:lnTo>
                    <a:pt x="45" y="457546"/>
                  </a:lnTo>
                  <a:cubicBezTo>
                    <a:pt x="-484" y="366178"/>
                    <a:pt x="3749" y="101772"/>
                    <a:pt x="3220" y="10404"/>
                  </a:cubicBezTo>
                  <a:close/>
                </a:path>
              </a:pathLst>
            </a:custGeom>
            <a:gradFill>
              <a:gsLst>
                <a:gs pos="28000">
                  <a:schemeClr val="accent1"/>
                </a:gs>
                <a:gs pos="91000">
                  <a:schemeClr val="accent2"/>
                </a:gs>
              </a:gsLst>
              <a:lin ang="5400000" scaled="0"/>
            </a:gradFill>
            <a:ln>
              <a:noFill/>
            </a:ln>
            <a:effectLst>
              <a:outerShdw blurRad="139700" dist="88900" dir="5400000" algn="t" rotWithShape="0">
                <a:schemeClr val="accent2">
                  <a:lumMod val="75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4311934" y="974577"/>
              <a:ext cx="1301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rPr>
                <a:t>PART   06</a:t>
              </a: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阿里巴巴普惠体 Medium" panose="00020600040101010101" pitchFamily="18" charset="-122"/>
              </a:endParaRPr>
            </a:p>
          </p:txBody>
        </p:sp>
      </p:grpSp>
      <p:sp>
        <p:nvSpPr>
          <p:cNvPr id="46" name="文本框 45"/>
          <p:cNvSpPr txBox="1"/>
          <p:nvPr/>
        </p:nvSpPr>
        <p:spPr>
          <a:xfrm>
            <a:off x="9309714" y="4569121"/>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gradFill>
                  <a:gsLst>
                    <a:gs pos="88000">
                      <a:schemeClr val="accent2"/>
                    </a:gs>
                    <a:gs pos="0">
                      <a:schemeClr val="accent1"/>
                    </a:gs>
                  </a:gsLst>
                  <a:lin ang="2700000" scaled="0"/>
                </a:gradFill>
                <a:latin typeface="+mj-ea"/>
                <a:ea typeface="+mj-ea"/>
              </a:rPr>
              <a:t>输入你的内容</a:t>
            </a:r>
            <a:endParaRPr kumimoji="0" lang="en-US" altLang="zh-CN" sz="2400" b="0" i="0" u="none" strike="noStrike" kern="1200" cap="none" spc="0" normalizeH="0" baseline="0" noProof="0" dirty="0">
              <a:ln>
                <a:noFill/>
              </a:ln>
              <a:gradFill>
                <a:gsLst>
                  <a:gs pos="88000">
                    <a:schemeClr val="accent2"/>
                  </a:gs>
                  <a:gs pos="0">
                    <a:schemeClr val="accent1"/>
                  </a:gs>
                </a:gsLst>
                <a:lin ang="2700000" scaled="0"/>
              </a:gradFill>
              <a:effectLst/>
              <a:uLnTx/>
              <a:uFillTx/>
              <a:latin typeface="+mj-ea"/>
              <a:ea typeface="+mj-ea"/>
              <a:cs typeface="+mn-cs"/>
            </a:endParaRPr>
          </a:p>
        </p:txBody>
      </p:sp>
      <p:sp>
        <p:nvSpPr>
          <p:cNvPr id="47" name="文本框 46"/>
          <p:cNvSpPr txBox="1"/>
          <p:nvPr/>
        </p:nvSpPr>
        <p:spPr>
          <a:xfrm>
            <a:off x="9334342" y="5059351"/>
            <a:ext cx="118173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all" spc="0" normalizeH="0" baseline="0" noProof="0" dirty="0">
                <a:ln>
                  <a:noFill/>
                </a:ln>
                <a:solidFill>
                  <a:prstClr val="black">
                    <a:lumMod val="50000"/>
                    <a:lumOff val="50000"/>
                  </a:prstClr>
                </a:solidFill>
                <a:effectLst/>
                <a:uLnTx/>
                <a:uFillTx/>
                <a:latin typeface="+mn-ea"/>
                <a:cs typeface="阿里巴巴普惠体 Medium" panose="00020600040101010101" pitchFamily="18" charset="-122"/>
              </a:rPr>
              <a:t>Ideas and measures</a:t>
            </a:r>
          </a:p>
        </p:txBody>
      </p:sp>
      <p:sp>
        <p:nvSpPr>
          <p:cNvPr id="48" name="network-support_80787"/>
          <p:cNvSpPr/>
          <p:nvPr/>
        </p:nvSpPr>
        <p:spPr>
          <a:xfrm>
            <a:off x="10861660" y="5321544"/>
            <a:ext cx="411523" cy="391948"/>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adFill>
            <a:gsLst>
              <a:gs pos="7000">
                <a:schemeClr val="accent1"/>
              </a:gs>
              <a:gs pos="77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pic>
        <p:nvPicPr>
          <p:cNvPr id="50" name="图片 4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09545" y="1392940"/>
            <a:ext cx="4211734" cy="54650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874713" y="2223371"/>
            <a:ext cx="2388842" cy="3685742"/>
          </a:xfrm>
          <a:prstGeom prst="roundRect">
            <a:avLst>
              <a:gd name="adj" fmla="val 4000"/>
            </a:avLst>
          </a:prstGeom>
          <a:solidFill>
            <a:srgbClr val="F0F4F8"/>
          </a:solidFill>
          <a:ln w="12700" cap="flat" cmpd="sng" algn="ctr">
            <a:noFill/>
            <a:prstDash val="solid"/>
            <a:miter lim="800000"/>
          </a:ln>
          <a:effectLst>
            <a:outerShdw blurRad="381000" dist="101600" dir="5400000" sx="98000" sy="98000" algn="t" rotWithShape="0">
              <a:srgbClr val="2950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椭圆 5"/>
          <p:cNvSpPr/>
          <p:nvPr/>
        </p:nvSpPr>
        <p:spPr>
          <a:xfrm rot="19741494">
            <a:off x="1350220" y="2490847"/>
            <a:ext cx="1437828" cy="1437828"/>
          </a:xfrm>
          <a:prstGeom prst="ellipse">
            <a:avLst/>
          </a:prstGeom>
          <a:gradFill flip="none" rotWithShape="1">
            <a:gsLst>
              <a:gs pos="61000">
                <a:schemeClr val="bg1">
                  <a:alpha val="24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p:nvPr/>
        </p:nvSpPr>
        <p:spPr>
          <a:xfrm rot="19741494">
            <a:off x="1532513" y="2673140"/>
            <a:ext cx="1073242" cy="1073242"/>
          </a:xfrm>
          <a:prstGeom prst="ellipse">
            <a:avLst/>
          </a:prstGeom>
          <a:gradFill flip="none" rotWithShape="1">
            <a:gsLst>
              <a:gs pos="0">
                <a:schemeClr val="accent1">
                  <a:lumMod val="20000"/>
                  <a:lumOff val="80000"/>
                </a:schemeClr>
              </a:gs>
              <a:gs pos="29000">
                <a:schemeClr val="accent1">
                  <a:lumMod val="15000"/>
                  <a:lumOff val="85000"/>
                </a:schemeClr>
              </a:gs>
              <a:gs pos="78000">
                <a:schemeClr val="accent1"/>
              </a:gs>
            </a:gsLst>
            <a:path path="circle">
              <a:fillToRect l="50000" t="-80000" r="50000" b="180000"/>
            </a:path>
            <a:tileRect/>
          </a:gradFill>
          <a:ln>
            <a:noFill/>
          </a:ln>
          <a:effectLst>
            <a:outerShdw blurRad="317500" dist="215900" dir="5400000" sx="97000" sy="97000" algn="t" rotWithShape="0">
              <a:schemeClr val="accent1">
                <a:lumMod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177630" y="4116700"/>
            <a:ext cx="1783008" cy="527837"/>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600"/>
              </a:spcAft>
              <a:buClrTx/>
              <a:buSzTx/>
              <a:buFontTx/>
              <a:buNone/>
              <a:defRPr/>
            </a:pPr>
            <a:r>
              <a:rPr kumimoji="0" lang="zh-CN" altLang="en-US" sz="2400" b="0" i="0" u="none" strike="noStrike" kern="1200" cap="none" spc="0" normalizeH="0" baseline="0" noProof="0" dirty="0">
                <a:ln>
                  <a:noFill/>
                </a:ln>
                <a:solidFill>
                  <a:schemeClr val="accent1">
                    <a:alpha val="87000"/>
                  </a:schemeClr>
                </a:solidFill>
                <a:effectLst/>
                <a:uLnTx/>
                <a:uFillTx/>
                <a:latin typeface="微软雅黑" panose="020B0503020204020204" pitchFamily="34" charset="-122"/>
                <a:ea typeface="微软雅黑" panose="020B0503020204020204" pitchFamily="34" charset="-122"/>
                <a:cs typeface="+mn-cs"/>
                <a:sym typeface="HarmonyOS Sans SC Bold" panose="00000800000000000000" pitchFamily="2" charset="-122"/>
              </a:rPr>
              <a:t>输入文字</a:t>
            </a:r>
          </a:p>
        </p:txBody>
      </p:sp>
      <p:pic>
        <p:nvPicPr>
          <p:cNvPr id="9" name="图形 8"/>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7974" y="2949220"/>
            <a:ext cx="562320" cy="521082"/>
          </a:xfrm>
          <a:prstGeom prst="rect">
            <a:avLst/>
          </a:prstGeom>
        </p:spPr>
      </p:pic>
      <p:sp>
        <p:nvSpPr>
          <p:cNvPr id="10" name="矩形: 圆角 9"/>
          <p:cNvSpPr/>
          <p:nvPr/>
        </p:nvSpPr>
        <p:spPr>
          <a:xfrm>
            <a:off x="3520301" y="2583408"/>
            <a:ext cx="2388842" cy="3685742"/>
          </a:xfrm>
          <a:prstGeom prst="roundRect">
            <a:avLst>
              <a:gd name="adj" fmla="val 4000"/>
            </a:avLst>
          </a:prstGeom>
          <a:solidFill>
            <a:srgbClr val="F0F4F8"/>
          </a:solidFill>
          <a:ln w="12700" cap="flat" cmpd="sng" algn="ctr">
            <a:noFill/>
            <a:prstDash val="solid"/>
            <a:miter lim="800000"/>
          </a:ln>
          <a:effectLst>
            <a:outerShdw blurRad="381000" dist="101600" dir="5400000" sx="98000" sy="98000" algn="t" rotWithShape="0">
              <a:srgbClr val="2950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rot="19741494">
            <a:off x="4034798" y="2830652"/>
            <a:ext cx="1437828" cy="1437828"/>
          </a:xfrm>
          <a:prstGeom prst="ellipse">
            <a:avLst/>
          </a:prstGeom>
          <a:gradFill flip="none" rotWithShape="1">
            <a:gsLst>
              <a:gs pos="61000">
                <a:schemeClr val="bg1">
                  <a:alpha val="24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rot="19741494">
            <a:off x="4217091" y="3012945"/>
            <a:ext cx="1073242" cy="1073242"/>
          </a:xfrm>
          <a:prstGeom prst="ellipse">
            <a:avLst/>
          </a:prstGeom>
          <a:gradFill flip="none" rotWithShape="1">
            <a:gsLst>
              <a:gs pos="0">
                <a:schemeClr val="accent1">
                  <a:lumMod val="20000"/>
                  <a:lumOff val="80000"/>
                </a:schemeClr>
              </a:gs>
              <a:gs pos="29000">
                <a:schemeClr val="accent1">
                  <a:lumMod val="15000"/>
                  <a:lumOff val="85000"/>
                </a:schemeClr>
              </a:gs>
              <a:gs pos="78000">
                <a:schemeClr val="accent1"/>
              </a:gs>
            </a:gsLst>
            <a:path path="circle">
              <a:fillToRect l="50000" t="-80000" r="50000" b="180000"/>
            </a:path>
            <a:tileRect/>
          </a:gradFill>
          <a:ln>
            <a:noFill/>
          </a:ln>
          <a:effectLst>
            <a:outerShdw blurRad="317500" dist="215900" dir="5400000" sx="97000" sy="97000" algn="t" rotWithShape="0">
              <a:schemeClr val="accent1">
                <a:lumMod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862208" y="4456505"/>
            <a:ext cx="1783008" cy="533159"/>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600"/>
              </a:spcAft>
              <a:buClrTx/>
              <a:buSzTx/>
              <a:buFontTx/>
              <a:buNone/>
              <a:defRPr/>
            </a:pPr>
            <a:r>
              <a:rPr kumimoji="0" lang="zh-CN" altLang="en-US" sz="2400" b="0" i="0" u="none" strike="noStrike" kern="1200" cap="none" spc="0" normalizeH="0" baseline="0" noProof="0" dirty="0">
                <a:ln>
                  <a:noFill/>
                </a:ln>
                <a:solidFill>
                  <a:schemeClr val="accent1">
                    <a:alpha val="87000"/>
                  </a:schemeClr>
                </a:solidFill>
                <a:effectLst/>
                <a:uLnTx/>
                <a:uFillTx/>
                <a:latin typeface="微软雅黑" panose="020B0503020204020204" pitchFamily="34" charset="-122"/>
                <a:ea typeface="微软雅黑" panose="020B0503020204020204" pitchFamily="34" charset="-122"/>
                <a:cs typeface="+mn-cs"/>
                <a:sym typeface="HarmonyOS Sans SC Bold" panose="00000800000000000000" pitchFamily="2" charset="-122"/>
              </a:rPr>
              <a:t>输入文字</a:t>
            </a:r>
          </a:p>
        </p:txBody>
      </p:sp>
      <p:pic>
        <p:nvPicPr>
          <p:cNvPr id="14" name="图形 1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4788" y="3276120"/>
            <a:ext cx="577848" cy="546892"/>
          </a:xfrm>
          <a:prstGeom prst="rect">
            <a:avLst/>
          </a:prstGeom>
        </p:spPr>
      </p:pic>
      <p:sp>
        <p:nvSpPr>
          <p:cNvPr id="15" name="矩形: 圆角 14"/>
          <p:cNvSpPr/>
          <p:nvPr/>
        </p:nvSpPr>
        <p:spPr>
          <a:xfrm>
            <a:off x="6243868" y="2223371"/>
            <a:ext cx="2388842" cy="3685742"/>
          </a:xfrm>
          <a:prstGeom prst="roundRect">
            <a:avLst>
              <a:gd name="adj" fmla="val 4000"/>
            </a:avLst>
          </a:prstGeom>
          <a:solidFill>
            <a:srgbClr val="F0F4F8"/>
          </a:solidFill>
          <a:ln w="12700" cap="flat" cmpd="sng" algn="ctr">
            <a:noFill/>
            <a:prstDash val="solid"/>
            <a:miter lim="800000"/>
          </a:ln>
          <a:effectLst>
            <a:outerShdw blurRad="381000" dist="101600" dir="5400000" sx="98000" sy="98000" algn="t" rotWithShape="0">
              <a:srgbClr val="2950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rot="19741494">
            <a:off x="6719375" y="2490847"/>
            <a:ext cx="1437828" cy="1437828"/>
          </a:xfrm>
          <a:prstGeom prst="ellipse">
            <a:avLst/>
          </a:prstGeom>
          <a:gradFill flip="none" rotWithShape="1">
            <a:gsLst>
              <a:gs pos="61000">
                <a:schemeClr val="bg1">
                  <a:alpha val="24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rot="19741494">
            <a:off x="6901668" y="2673140"/>
            <a:ext cx="1073242" cy="1073242"/>
          </a:xfrm>
          <a:prstGeom prst="ellipse">
            <a:avLst/>
          </a:prstGeom>
          <a:gradFill flip="none" rotWithShape="1">
            <a:gsLst>
              <a:gs pos="0">
                <a:schemeClr val="accent1">
                  <a:lumMod val="20000"/>
                  <a:lumOff val="80000"/>
                </a:schemeClr>
              </a:gs>
              <a:gs pos="29000">
                <a:schemeClr val="accent1">
                  <a:lumMod val="15000"/>
                  <a:lumOff val="85000"/>
                </a:schemeClr>
              </a:gs>
              <a:gs pos="78000">
                <a:schemeClr val="accent1"/>
              </a:gs>
            </a:gsLst>
            <a:path path="circle">
              <a:fillToRect l="50000" t="-80000" r="50000" b="180000"/>
            </a:path>
            <a:tileRect/>
          </a:gradFill>
          <a:ln>
            <a:noFill/>
          </a:ln>
          <a:effectLst>
            <a:outerShdw blurRad="317500" dist="215900" dir="5400000" sx="97000" sy="97000" algn="t" rotWithShape="0">
              <a:schemeClr val="accent1">
                <a:lumMod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546785" y="4116700"/>
            <a:ext cx="1783008" cy="533159"/>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600"/>
              </a:spcAft>
              <a:buClrTx/>
              <a:buSzTx/>
              <a:buFontTx/>
              <a:buNone/>
              <a:defRPr/>
            </a:pPr>
            <a:r>
              <a:rPr kumimoji="0" lang="zh-CN" altLang="en-US" sz="2400" b="0" i="0" u="none" strike="noStrike" kern="1200" cap="none" spc="0" normalizeH="0" baseline="0" noProof="0" dirty="0">
                <a:ln>
                  <a:noFill/>
                </a:ln>
                <a:solidFill>
                  <a:schemeClr val="accent1">
                    <a:alpha val="87000"/>
                  </a:schemeClr>
                </a:solidFill>
                <a:effectLst/>
                <a:uLnTx/>
                <a:uFillTx/>
                <a:latin typeface="微软雅黑" panose="020B0503020204020204" pitchFamily="34" charset="-122"/>
                <a:ea typeface="微软雅黑" panose="020B0503020204020204" pitchFamily="34" charset="-122"/>
                <a:cs typeface="+mn-cs"/>
                <a:sym typeface="HarmonyOS Sans SC Bold" panose="00000800000000000000" pitchFamily="2" charset="-122"/>
              </a:rPr>
              <a:t>输入文字</a:t>
            </a:r>
          </a:p>
        </p:txBody>
      </p:sp>
      <p:pic>
        <p:nvPicPr>
          <p:cNvPr id="19" name="图形 18"/>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70853" y="2942325"/>
            <a:ext cx="534872" cy="534872"/>
          </a:xfrm>
          <a:prstGeom prst="rect">
            <a:avLst/>
          </a:prstGeom>
        </p:spPr>
      </p:pic>
      <p:sp>
        <p:nvSpPr>
          <p:cNvPr id="20" name="矩形: 圆角 19"/>
          <p:cNvSpPr/>
          <p:nvPr/>
        </p:nvSpPr>
        <p:spPr>
          <a:xfrm>
            <a:off x="8928446" y="2583408"/>
            <a:ext cx="2388842" cy="3685742"/>
          </a:xfrm>
          <a:prstGeom prst="roundRect">
            <a:avLst>
              <a:gd name="adj" fmla="val 4000"/>
            </a:avLst>
          </a:prstGeom>
          <a:solidFill>
            <a:srgbClr val="F0F4F8"/>
          </a:solidFill>
          <a:ln w="12700" cap="flat" cmpd="sng" algn="ctr">
            <a:noFill/>
            <a:prstDash val="solid"/>
            <a:miter lim="800000"/>
          </a:ln>
          <a:effectLst>
            <a:outerShdw blurRad="381000" dist="101600" dir="5400000" sx="98000" sy="98000" algn="t" rotWithShape="0">
              <a:srgbClr val="2950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a:xfrm rot="19741494">
            <a:off x="9403953" y="2850884"/>
            <a:ext cx="1437828" cy="1437828"/>
          </a:xfrm>
          <a:prstGeom prst="ellipse">
            <a:avLst/>
          </a:prstGeom>
          <a:gradFill flip="none" rotWithShape="1">
            <a:gsLst>
              <a:gs pos="61000">
                <a:schemeClr val="bg1">
                  <a:alpha val="24000"/>
                </a:schemeClr>
              </a:gs>
              <a:gs pos="97000">
                <a:schemeClr val="accent1">
                  <a:lumMod val="73000"/>
                  <a:lumOff val="27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2" name="椭圆 21"/>
          <p:cNvSpPr/>
          <p:nvPr/>
        </p:nvSpPr>
        <p:spPr>
          <a:xfrm rot="19741494">
            <a:off x="9586246" y="3033177"/>
            <a:ext cx="1073242" cy="1073242"/>
          </a:xfrm>
          <a:prstGeom prst="ellipse">
            <a:avLst/>
          </a:prstGeom>
          <a:gradFill flip="none" rotWithShape="1">
            <a:gsLst>
              <a:gs pos="0">
                <a:schemeClr val="accent1">
                  <a:lumMod val="20000"/>
                  <a:lumOff val="80000"/>
                </a:schemeClr>
              </a:gs>
              <a:gs pos="29000">
                <a:schemeClr val="accent1">
                  <a:lumMod val="15000"/>
                  <a:lumOff val="85000"/>
                </a:schemeClr>
              </a:gs>
              <a:gs pos="78000">
                <a:schemeClr val="accent1"/>
              </a:gs>
            </a:gsLst>
            <a:path path="circle">
              <a:fillToRect l="50000" t="-80000" r="50000" b="180000"/>
            </a:path>
            <a:tileRect/>
          </a:gradFill>
          <a:ln>
            <a:noFill/>
          </a:ln>
          <a:effectLst>
            <a:outerShdw blurRad="317500" dist="215900" dir="5400000" sx="97000" sy="97000" algn="t" rotWithShape="0">
              <a:schemeClr val="accent1">
                <a:lumMod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231363" y="4476737"/>
            <a:ext cx="1783008" cy="533159"/>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600"/>
              </a:spcAft>
              <a:buClrTx/>
              <a:buSzTx/>
              <a:buFontTx/>
              <a:buNone/>
              <a:defRPr/>
            </a:pPr>
            <a:r>
              <a:rPr kumimoji="0" lang="zh-CN" altLang="en-US" sz="2400" b="0" i="0" u="none" strike="noStrike" kern="1200" cap="none" spc="0" normalizeH="0" baseline="0" noProof="0" dirty="0">
                <a:ln>
                  <a:noFill/>
                </a:ln>
                <a:solidFill>
                  <a:schemeClr val="accent1">
                    <a:alpha val="87000"/>
                  </a:schemeClr>
                </a:solidFill>
                <a:effectLst/>
                <a:uLnTx/>
                <a:uFillTx/>
                <a:latin typeface="微软雅黑" panose="020B0503020204020204" pitchFamily="34" charset="-122"/>
                <a:ea typeface="微软雅黑" panose="020B0503020204020204" pitchFamily="34" charset="-122"/>
                <a:cs typeface="+mn-cs"/>
                <a:sym typeface="HarmonyOS Sans SC Bold" panose="00000800000000000000" pitchFamily="2" charset="-122"/>
              </a:rPr>
              <a:t>输入文字</a:t>
            </a:r>
          </a:p>
        </p:txBody>
      </p:sp>
      <p:pic>
        <p:nvPicPr>
          <p:cNvPr id="24" name="图形 23"/>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69264" y="3316196"/>
            <a:ext cx="507206" cy="507204"/>
          </a:xfrm>
          <a:prstGeom prst="rect">
            <a:avLst/>
          </a:prstGeom>
        </p:spPr>
      </p:pic>
      <p:sp>
        <p:nvSpPr>
          <p:cNvPr id="25" name="文本框 24"/>
          <p:cNvSpPr txBox="1"/>
          <p:nvPr/>
        </p:nvSpPr>
        <p:spPr>
          <a:xfrm>
            <a:off x="1213354" y="4771025"/>
            <a:ext cx="1415772" cy="953723"/>
          </a:xfrm>
          <a:prstGeom prst="rect">
            <a:avLst/>
          </a:prstGeom>
          <a:noFill/>
        </p:spPr>
        <p:txBody>
          <a:bodyPr wrap="none" rtlCol="0">
            <a:noAutofit/>
          </a:bodyPr>
          <a:lstStyle/>
          <a:p>
            <a:pPr>
              <a:lnSpc>
                <a:spcPct val="120000"/>
              </a:lnSpc>
              <a:defRPr/>
            </a:pPr>
            <a:r>
              <a:rPr kumimoji="0" lang="zh-CN" altLang="en-US" sz="16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endParaRPr kumimoji="0" lang="en-US" altLang="zh-CN" sz="16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a:p>
            <a:pPr>
              <a:lnSpc>
                <a:spcPct val="120000"/>
              </a:lnSpc>
              <a:defRPr/>
            </a:pPr>
            <a:r>
              <a:rPr kumimoji="0" lang="zh-CN" altLang="en-US" sz="16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p>
          <a:p>
            <a:pPr>
              <a:lnSpc>
                <a:spcPct val="120000"/>
              </a:lnSpc>
              <a:defRPr/>
            </a:pPr>
            <a:r>
              <a:rPr kumimoji="0" lang="zh-CN" altLang="en-US" sz="1600" b="0"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p>
        </p:txBody>
      </p:sp>
      <p:pic>
        <p:nvPicPr>
          <p:cNvPr id="30" name="图片 29"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5736" y="4926207"/>
            <a:ext cx="103873" cy="103873"/>
          </a:xfrm>
          <a:prstGeom prst="rect">
            <a:avLst/>
          </a:prstGeom>
        </p:spPr>
      </p:pic>
      <p:pic>
        <p:nvPicPr>
          <p:cNvPr id="31" name="图片 30"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5736" y="5195891"/>
            <a:ext cx="103873" cy="103873"/>
          </a:xfrm>
          <a:prstGeom prst="rect">
            <a:avLst/>
          </a:prstGeom>
        </p:spPr>
      </p:pic>
      <p:pic>
        <p:nvPicPr>
          <p:cNvPr id="32" name="图片 31"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5736" y="5476949"/>
            <a:ext cx="103873" cy="103873"/>
          </a:xfrm>
          <a:prstGeom prst="rect">
            <a:avLst/>
          </a:prstGeom>
        </p:spPr>
      </p:pic>
      <p:sp>
        <p:nvSpPr>
          <p:cNvPr id="33" name="文本框 32"/>
          <p:cNvSpPr txBox="1"/>
          <p:nvPr/>
        </p:nvSpPr>
        <p:spPr>
          <a:xfrm>
            <a:off x="6582509" y="4771025"/>
            <a:ext cx="1415772" cy="953723"/>
          </a:xfrm>
          <a:prstGeom prst="rect">
            <a:avLst/>
          </a:prstGeom>
          <a:noFill/>
        </p:spPr>
        <p:txBody>
          <a:bodyPr wrap="none" rtlCol="0">
            <a:noAutofit/>
          </a:bodyPr>
          <a:lstStyle/>
          <a:p>
            <a:pPr marR="0" lvl="0" indent="0" fontAlgn="auto">
              <a:lnSpc>
                <a:spcPct val="120000"/>
              </a:lnSpc>
              <a:spcBef>
                <a:spcPts val="0"/>
              </a:spcBef>
              <a:spcAft>
                <a:spcPts val="0"/>
              </a:spcAft>
              <a:buClrTx/>
              <a:buSzTx/>
              <a:buFontTx/>
              <a:buNone/>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endParaRPr lang="en-US" altLang="zh-CN"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a:p>
            <a:pPr>
              <a:lnSpc>
                <a:spcPct val="120000"/>
              </a:lnSpc>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p>
          <a:p>
            <a:pPr marR="0" lvl="0" indent="0" fontAlgn="auto">
              <a:lnSpc>
                <a:spcPct val="120000"/>
              </a:lnSpc>
              <a:spcBef>
                <a:spcPts val="0"/>
              </a:spcBef>
              <a:spcAft>
                <a:spcPts val="0"/>
              </a:spcAft>
              <a:buClrTx/>
              <a:buSzTx/>
              <a:buFontTx/>
              <a:buNone/>
              <a:defRPr/>
            </a:pPr>
            <a:endPar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p:txBody>
      </p:sp>
      <p:pic>
        <p:nvPicPr>
          <p:cNvPr id="34" name="图片 33"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64891" y="4926207"/>
            <a:ext cx="103873" cy="103873"/>
          </a:xfrm>
          <a:prstGeom prst="rect">
            <a:avLst/>
          </a:prstGeom>
        </p:spPr>
      </p:pic>
      <p:pic>
        <p:nvPicPr>
          <p:cNvPr id="35" name="图片 34"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64891" y="5195891"/>
            <a:ext cx="103873" cy="103873"/>
          </a:xfrm>
          <a:prstGeom prst="rect">
            <a:avLst/>
          </a:prstGeom>
        </p:spPr>
      </p:pic>
      <p:sp>
        <p:nvSpPr>
          <p:cNvPr id="36" name="文本框 35"/>
          <p:cNvSpPr txBox="1"/>
          <p:nvPr/>
        </p:nvSpPr>
        <p:spPr>
          <a:xfrm>
            <a:off x="9232160" y="5079398"/>
            <a:ext cx="1415772" cy="953723"/>
          </a:xfrm>
          <a:prstGeom prst="rect">
            <a:avLst/>
          </a:prstGeom>
          <a:noFill/>
        </p:spPr>
        <p:txBody>
          <a:bodyPr wrap="none" rtlCol="0">
            <a:noAutofit/>
          </a:bodyPr>
          <a:lstStyle/>
          <a:p>
            <a:pPr marR="0" lvl="0" indent="0" fontAlgn="auto">
              <a:lnSpc>
                <a:spcPct val="120000"/>
              </a:lnSpc>
              <a:spcBef>
                <a:spcPts val="0"/>
              </a:spcBef>
              <a:spcAft>
                <a:spcPts val="0"/>
              </a:spcAft>
              <a:buClrTx/>
              <a:buSzTx/>
              <a:buFontTx/>
              <a:buNone/>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endParaRPr lang="en-US" altLang="zh-CN"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a:p>
            <a:pPr>
              <a:lnSpc>
                <a:spcPct val="120000"/>
              </a:lnSpc>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p>
          <a:p>
            <a:pPr marR="0" lvl="0" indent="0" fontAlgn="auto">
              <a:lnSpc>
                <a:spcPct val="120000"/>
              </a:lnSpc>
              <a:spcBef>
                <a:spcPts val="0"/>
              </a:spcBef>
              <a:spcAft>
                <a:spcPts val="0"/>
              </a:spcAft>
              <a:buClrTx/>
              <a:buSzTx/>
              <a:buFontTx/>
              <a:buNone/>
              <a:defRPr/>
            </a:pPr>
            <a:endPar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p:txBody>
      </p:sp>
      <p:pic>
        <p:nvPicPr>
          <p:cNvPr id="37" name="图片 36"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14542" y="5234580"/>
            <a:ext cx="103873" cy="103873"/>
          </a:xfrm>
          <a:prstGeom prst="rect">
            <a:avLst/>
          </a:prstGeom>
        </p:spPr>
      </p:pic>
      <p:pic>
        <p:nvPicPr>
          <p:cNvPr id="38" name="图片 37"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14542" y="5504264"/>
            <a:ext cx="103873" cy="103873"/>
          </a:xfrm>
          <a:prstGeom prst="rect">
            <a:avLst/>
          </a:prstGeom>
        </p:spPr>
      </p:pic>
      <p:sp>
        <p:nvSpPr>
          <p:cNvPr id="39" name="文本框 38"/>
          <p:cNvSpPr txBox="1"/>
          <p:nvPr/>
        </p:nvSpPr>
        <p:spPr>
          <a:xfrm>
            <a:off x="3849281" y="5079398"/>
            <a:ext cx="1415772" cy="658257"/>
          </a:xfrm>
          <a:prstGeom prst="rect">
            <a:avLst/>
          </a:prstGeom>
          <a:noFill/>
        </p:spPr>
        <p:txBody>
          <a:bodyPr wrap="none" rtlCol="0">
            <a:noAutofit/>
          </a:bodyPr>
          <a:lstStyle/>
          <a:p>
            <a:pPr marR="0" lvl="0" indent="0" fontAlgn="auto">
              <a:lnSpc>
                <a:spcPct val="120000"/>
              </a:lnSpc>
              <a:spcBef>
                <a:spcPts val="0"/>
              </a:spcBef>
              <a:spcAft>
                <a:spcPts val="0"/>
              </a:spcAft>
              <a:buClrTx/>
              <a:buSzTx/>
              <a:buFontTx/>
              <a:buNone/>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endParaRPr lang="en-US" altLang="zh-CN"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endParaRPr>
          </a:p>
          <a:p>
            <a:pPr>
              <a:lnSpc>
                <a:spcPct val="120000"/>
              </a:lnSpc>
              <a:defRPr/>
            </a:pPr>
            <a:r>
              <a:rPr lang="zh-CN" altLang="en-US" sz="1600" dirty="0">
                <a:solidFill>
                  <a:srgbClr val="000000">
                    <a:lumMod val="50000"/>
                    <a:lumOff val="50000"/>
                  </a:srgbClr>
                </a:solidFill>
                <a:latin typeface="微软雅黑" panose="020B0503020204020204" pitchFamily="34" charset="-122"/>
                <a:ea typeface="微软雅黑" panose="020B0503020204020204" pitchFamily="34" charset="-122"/>
                <a:cs typeface="阿里巴巴普惠体 R" panose="00020600040101010101" pitchFamily="18" charset="-122"/>
                <a:sym typeface="阿里巴巴普惠体 R" panose="00020600040101010101" pitchFamily="18" charset="-122"/>
              </a:rPr>
              <a:t>输入你的文字</a:t>
            </a:r>
          </a:p>
        </p:txBody>
      </p:sp>
      <p:pic>
        <p:nvPicPr>
          <p:cNvPr id="40" name="图片 39"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1663" y="5234580"/>
            <a:ext cx="103873" cy="103873"/>
          </a:xfrm>
          <a:prstGeom prst="rect">
            <a:avLst/>
          </a:prstGeom>
        </p:spPr>
      </p:pic>
      <p:pic>
        <p:nvPicPr>
          <p:cNvPr id="41" name="图片 40" descr="图片包含 物体, 灯光, 大, 灯&#10;&#10;描述已自动生成"/>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1663" y="5504264"/>
            <a:ext cx="103873" cy="103873"/>
          </a:xfrm>
          <a:prstGeom prst="rect">
            <a:avLst/>
          </a:prstGeom>
        </p:spPr>
      </p:pic>
      <p:sp>
        <p:nvSpPr>
          <p:cNvPr id="42" name="文本框 41"/>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工作经验</a:t>
            </a:r>
          </a:p>
        </p:txBody>
      </p:sp>
      <p:sp>
        <p:nvSpPr>
          <p:cNvPr id="43" name="文本框 42"/>
          <p:cNvSpPr txBox="1"/>
          <p:nvPr/>
        </p:nvSpPr>
        <p:spPr>
          <a:xfrm>
            <a:off x="2274181" y="751701"/>
            <a:ext cx="1712328"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Work experience</a:t>
            </a:r>
            <a:endParaRPr lang="zh-CN" altLang="en-US" sz="1200" cap="all" dirty="0">
              <a:solidFill>
                <a:schemeClr val="tx1">
                  <a:lumMod val="50000"/>
                  <a:lumOff val="50000"/>
                </a:schemeClr>
              </a:solidFill>
              <a:latin typeface="Arial" panose="020B0604020202020204" pitchFamily="34" charset="0"/>
              <a:ea typeface="+mj-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1014242" y="2380574"/>
            <a:ext cx="4789274" cy="4853831"/>
          </a:xfrm>
          <a:prstGeom prst="rect">
            <a:avLst/>
          </a:prstGeom>
          <a:gradFill>
            <a:gsLst>
              <a:gs pos="0">
                <a:schemeClr val="accent1">
                  <a:alpha val="0"/>
                </a:schemeClr>
              </a:gs>
              <a:gs pos="90000">
                <a:schemeClr val="accent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2" name="矩形 1"/>
          <p:cNvSpPr/>
          <p:nvPr/>
        </p:nvSpPr>
        <p:spPr>
          <a:xfrm>
            <a:off x="7062281" y="-38910"/>
            <a:ext cx="5129720" cy="6896910"/>
          </a:xfrm>
          <a:custGeom>
            <a:avLst/>
            <a:gdLst>
              <a:gd name="connsiteX0" fmla="*/ 0 w 4215319"/>
              <a:gd name="connsiteY0" fmla="*/ 0 h 6858000"/>
              <a:gd name="connsiteX1" fmla="*/ 4215319 w 4215319"/>
              <a:gd name="connsiteY1" fmla="*/ 0 h 6858000"/>
              <a:gd name="connsiteX2" fmla="*/ 4215319 w 4215319"/>
              <a:gd name="connsiteY2" fmla="*/ 6858000 h 6858000"/>
              <a:gd name="connsiteX3" fmla="*/ 0 w 4215319"/>
              <a:gd name="connsiteY3" fmla="*/ 6858000 h 6858000"/>
              <a:gd name="connsiteX4" fmla="*/ 0 w 4215319"/>
              <a:gd name="connsiteY4" fmla="*/ 0 h 6858000"/>
              <a:gd name="connsiteX0-1" fmla="*/ 1031132 w 4215319"/>
              <a:gd name="connsiteY0-2" fmla="*/ 0 h 6896910"/>
              <a:gd name="connsiteX1-3" fmla="*/ 4215319 w 4215319"/>
              <a:gd name="connsiteY1-4" fmla="*/ 38910 h 6896910"/>
              <a:gd name="connsiteX2-5" fmla="*/ 4215319 w 4215319"/>
              <a:gd name="connsiteY2-6" fmla="*/ 6896910 h 6896910"/>
              <a:gd name="connsiteX3-7" fmla="*/ 0 w 4215319"/>
              <a:gd name="connsiteY3-8" fmla="*/ 6896910 h 6896910"/>
              <a:gd name="connsiteX4-9" fmla="*/ 1031132 w 4215319"/>
              <a:gd name="connsiteY4-10" fmla="*/ 0 h 68969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15319" h="6896910">
                <a:moveTo>
                  <a:pt x="1031132" y="0"/>
                </a:moveTo>
                <a:lnTo>
                  <a:pt x="4215319" y="38910"/>
                </a:lnTo>
                <a:lnTo>
                  <a:pt x="4215319" y="6896910"/>
                </a:lnTo>
                <a:lnTo>
                  <a:pt x="0" y="6896910"/>
                </a:lnTo>
                <a:lnTo>
                  <a:pt x="10311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7468" y="1657657"/>
            <a:ext cx="4960992" cy="5200343"/>
          </a:xfrm>
          <a:prstGeom prst="rect">
            <a:avLst/>
          </a:prstGeom>
        </p:spPr>
      </p:pic>
      <p:cxnSp>
        <p:nvCxnSpPr>
          <p:cNvPr id="8" name="直接连接符 7"/>
          <p:cNvCxnSpPr/>
          <p:nvPr/>
        </p:nvCxnSpPr>
        <p:spPr>
          <a:xfrm>
            <a:off x="11266786" y="-38910"/>
            <a:ext cx="0" cy="4124527"/>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355815" y="422244"/>
            <a:ext cx="369332" cy="3357276"/>
          </a:xfrm>
          <a:prstGeom prst="rect">
            <a:avLst/>
          </a:prstGeom>
          <a:noFill/>
        </p:spPr>
        <p:txBody>
          <a:bodyPr vert="eaVert" wrap="square" rtlCol="0">
            <a:noAutofit/>
          </a:bodyPr>
          <a:lstStyle/>
          <a:p>
            <a:pPr algn="dist"/>
            <a:r>
              <a:rPr lang="zh-CN" altLang="en-US" sz="1200" spc="600" dirty="0">
                <a:solidFill>
                  <a:schemeClr val="bg1">
                    <a:lumMod val="95000"/>
                  </a:schemeClr>
                </a:solidFill>
                <a:latin typeface="Arial" panose="020B0604020202020204" pitchFamily="34" charset="0"/>
              </a:rPr>
              <a:t>期待与您的合作</a:t>
            </a:r>
          </a:p>
        </p:txBody>
      </p:sp>
      <p:grpSp>
        <p:nvGrpSpPr>
          <p:cNvPr id="48" name="组合 47"/>
          <p:cNvGrpSpPr/>
          <p:nvPr/>
        </p:nvGrpSpPr>
        <p:grpSpPr>
          <a:xfrm>
            <a:off x="925213" y="1533014"/>
            <a:ext cx="7172661" cy="1668594"/>
            <a:chOff x="925213" y="965200"/>
            <a:chExt cx="7172661" cy="1668594"/>
          </a:xfrm>
        </p:grpSpPr>
        <p:cxnSp>
          <p:nvCxnSpPr>
            <p:cNvPr id="24" name="直接连接符 23"/>
            <p:cNvCxnSpPr/>
            <p:nvPr/>
          </p:nvCxnSpPr>
          <p:spPr>
            <a:xfrm>
              <a:off x="5165762" y="2281406"/>
              <a:ext cx="2932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746074" y="1341606"/>
              <a:ext cx="293211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944263" y="965200"/>
              <a:ext cx="4349050" cy="1668594"/>
              <a:chOff x="944263" y="1329483"/>
              <a:chExt cx="3419570" cy="1311982"/>
            </a:xfrm>
          </p:grpSpPr>
          <p:sp>
            <p:nvSpPr>
              <p:cNvPr id="18" name="PA-文本框 17"/>
              <p:cNvSpPr txBox="1"/>
              <p:nvPr>
                <p:custDataLst>
                  <p:tags r:id="rId2"/>
                </p:custDataLst>
              </p:nvPr>
            </p:nvSpPr>
            <p:spPr>
              <a:xfrm>
                <a:off x="1974201" y="2053811"/>
                <a:ext cx="2389632" cy="587654"/>
              </a:xfrm>
              <a:custGeom>
                <a:avLst/>
                <a:gdLst/>
                <a:ahLst/>
                <a:cxnLst/>
                <a:rect l="l" t="t" r="r" b="b"/>
                <a:pathLst>
                  <a:path w="2389632" h="587654">
                    <a:moveTo>
                      <a:pt x="1312469" y="377342"/>
                    </a:moveTo>
                    <a:lnTo>
                      <a:pt x="1312469" y="468173"/>
                    </a:lnTo>
                    <a:lnTo>
                      <a:pt x="1378916" y="468173"/>
                    </a:lnTo>
                    <a:lnTo>
                      <a:pt x="1378916" y="377342"/>
                    </a:lnTo>
                    <a:close/>
                    <a:moveTo>
                      <a:pt x="68885" y="353568"/>
                    </a:moveTo>
                    <a:lnTo>
                      <a:pt x="127407" y="370637"/>
                    </a:lnTo>
                    <a:cubicBezTo>
                      <a:pt x="124155" y="382016"/>
                      <a:pt x="119685" y="394919"/>
                      <a:pt x="113995" y="409346"/>
                    </a:cubicBezTo>
                    <a:cubicBezTo>
                      <a:pt x="108306" y="423774"/>
                      <a:pt x="101600" y="439725"/>
                      <a:pt x="93879" y="457200"/>
                    </a:cubicBezTo>
                    <a:cubicBezTo>
                      <a:pt x="86157" y="474675"/>
                      <a:pt x="79045" y="490017"/>
                      <a:pt x="72543" y="503225"/>
                    </a:cubicBezTo>
                    <a:cubicBezTo>
                      <a:pt x="66040" y="516433"/>
                      <a:pt x="59944" y="527710"/>
                      <a:pt x="54255" y="537058"/>
                    </a:cubicBezTo>
                    <a:lnTo>
                      <a:pt x="0" y="507797"/>
                    </a:lnTo>
                    <a:cubicBezTo>
                      <a:pt x="5283" y="499669"/>
                      <a:pt x="11176" y="489407"/>
                      <a:pt x="17679" y="477012"/>
                    </a:cubicBezTo>
                    <a:cubicBezTo>
                      <a:pt x="24181" y="464617"/>
                      <a:pt x="30887" y="450291"/>
                      <a:pt x="37795" y="434035"/>
                    </a:cubicBezTo>
                    <a:cubicBezTo>
                      <a:pt x="44704" y="417779"/>
                      <a:pt x="50800" y="402844"/>
                      <a:pt x="56083" y="389230"/>
                    </a:cubicBezTo>
                    <a:cubicBezTo>
                      <a:pt x="61367" y="375615"/>
                      <a:pt x="65634" y="363728"/>
                      <a:pt x="68885" y="353568"/>
                    </a:cubicBezTo>
                    <a:close/>
                    <a:moveTo>
                      <a:pt x="1948282" y="340157"/>
                    </a:moveTo>
                    <a:lnTo>
                      <a:pt x="1948282" y="385267"/>
                    </a:lnTo>
                    <a:lnTo>
                      <a:pt x="2053743" y="385267"/>
                    </a:lnTo>
                    <a:lnTo>
                      <a:pt x="2053743" y="340157"/>
                    </a:lnTo>
                    <a:close/>
                    <a:moveTo>
                      <a:pt x="628498" y="290779"/>
                    </a:moveTo>
                    <a:lnTo>
                      <a:pt x="1158240" y="290779"/>
                    </a:lnTo>
                    <a:lnTo>
                      <a:pt x="1158240" y="350520"/>
                    </a:lnTo>
                    <a:lnTo>
                      <a:pt x="936956" y="350520"/>
                    </a:lnTo>
                    <a:lnTo>
                      <a:pt x="936956" y="395021"/>
                    </a:lnTo>
                    <a:lnTo>
                      <a:pt x="1115568" y="395021"/>
                    </a:lnTo>
                    <a:lnTo>
                      <a:pt x="1115568" y="453542"/>
                    </a:lnTo>
                    <a:lnTo>
                      <a:pt x="936956" y="453542"/>
                    </a:lnTo>
                    <a:lnTo>
                      <a:pt x="936956" y="509016"/>
                    </a:lnTo>
                    <a:cubicBezTo>
                      <a:pt x="940207" y="509016"/>
                      <a:pt x="943255" y="509118"/>
                      <a:pt x="946100" y="509321"/>
                    </a:cubicBezTo>
                    <a:cubicBezTo>
                      <a:pt x="948944" y="509524"/>
                      <a:pt x="951992" y="509626"/>
                      <a:pt x="955244" y="509626"/>
                    </a:cubicBezTo>
                    <a:cubicBezTo>
                      <a:pt x="995477" y="510438"/>
                      <a:pt x="1033984" y="510337"/>
                      <a:pt x="1070763" y="509321"/>
                    </a:cubicBezTo>
                    <a:cubicBezTo>
                      <a:pt x="1107542" y="508305"/>
                      <a:pt x="1141781" y="506578"/>
                      <a:pt x="1173480" y="504139"/>
                    </a:cubicBezTo>
                    <a:lnTo>
                      <a:pt x="1161288" y="567538"/>
                    </a:lnTo>
                    <a:cubicBezTo>
                      <a:pt x="1132434" y="569570"/>
                      <a:pt x="1100024" y="570687"/>
                      <a:pt x="1064057" y="570890"/>
                    </a:cubicBezTo>
                    <a:cubicBezTo>
                      <a:pt x="1028091" y="571094"/>
                      <a:pt x="991616" y="570789"/>
                      <a:pt x="954634" y="569976"/>
                    </a:cubicBezTo>
                    <a:cubicBezTo>
                      <a:pt x="931875" y="569570"/>
                      <a:pt x="910336" y="568046"/>
                      <a:pt x="890016" y="565404"/>
                    </a:cubicBezTo>
                    <a:cubicBezTo>
                      <a:pt x="869696" y="562762"/>
                      <a:pt x="850596" y="558495"/>
                      <a:pt x="832714" y="552602"/>
                    </a:cubicBezTo>
                    <a:cubicBezTo>
                      <a:pt x="814832" y="546710"/>
                      <a:pt x="798272" y="538988"/>
                      <a:pt x="783032" y="529438"/>
                    </a:cubicBezTo>
                    <a:cubicBezTo>
                      <a:pt x="767792" y="519887"/>
                      <a:pt x="754076" y="508000"/>
                      <a:pt x="741884" y="493776"/>
                    </a:cubicBezTo>
                    <a:cubicBezTo>
                      <a:pt x="722376" y="527914"/>
                      <a:pt x="696570" y="559206"/>
                      <a:pt x="664464" y="587654"/>
                    </a:cubicBezTo>
                    <a:lnTo>
                      <a:pt x="613258" y="542544"/>
                    </a:lnTo>
                    <a:cubicBezTo>
                      <a:pt x="629514" y="528320"/>
                      <a:pt x="643535" y="514401"/>
                      <a:pt x="655320" y="500786"/>
                    </a:cubicBezTo>
                    <a:cubicBezTo>
                      <a:pt x="667106" y="487172"/>
                      <a:pt x="677063" y="473050"/>
                      <a:pt x="685191" y="458419"/>
                    </a:cubicBezTo>
                    <a:cubicBezTo>
                      <a:pt x="693319" y="443789"/>
                      <a:pt x="699923" y="428346"/>
                      <a:pt x="705003" y="412090"/>
                    </a:cubicBezTo>
                    <a:cubicBezTo>
                      <a:pt x="710083" y="395834"/>
                      <a:pt x="714248" y="378155"/>
                      <a:pt x="717500" y="359054"/>
                    </a:cubicBezTo>
                    <a:lnTo>
                      <a:pt x="785775" y="367589"/>
                    </a:lnTo>
                    <a:cubicBezTo>
                      <a:pt x="783743" y="378562"/>
                      <a:pt x="781406" y="389128"/>
                      <a:pt x="778764" y="399288"/>
                    </a:cubicBezTo>
                    <a:cubicBezTo>
                      <a:pt x="776123" y="409448"/>
                      <a:pt x="773176" y="419405"/>
                      <a:pt x="769925" y="429158"/>
                    </a:cubicBezTo>
                    <a:cubicBezTo>
                      <a:pt x="782117" y="447040"/>
                      <a:pt x="796341" y="461467"/>
                      <a:pt x="812597" y="472440"/>
                    </a:cubicBezTo>
                    <a:cubicBezTo>
                      <a:pt x="828853" y="483413"/>
                      <a:pt x="846735" y="491744"/>
                      <a:pt x="866242" y="497434"/>
                    </a:cubicBezTo>
                    <a:lnTo>
                      <a:pt x="866242" y="350520"/>
                    </a:lnTo>
                    <a:lnTo>
                      <a:pt x="628498" y="350520"/>
                    </a:lnTo>
                    <a:close/>
                    <a:moveTo>
                      <a:pt x="1948282" y="236525"/>
                    </a:moveTo>
                    <a:lnTo>
                      <a:pt x="1948282" y="278587"/>
                    </a:lnTo>
                    <a:lnTo>
                      <a:pt x="2053743" y="278587"/>
                    </a:lnTo>
                    <a:lnTo>
                      <a:pt x="2053743" y="236525"/>
                    </a:lnTo>
                    <a:close/>
                    <a:moveTo>
                      <a:pt x="1312469" y="235306"/>
                    </a:moveTo>
                    <a:lnTo>
                      <a:pt x="1312469" y="316992"/>
                    </a:lnTo>
                    <a:lnTo>
                      <a:pt x="1378916" y="316992"/>
                    </a:lnTo>
                    <a:lnTo>
                      <a:pt x="1378916" y="235306"/>
                    </a:lnTo>
                    <a:close/>
                    <a:moveTo>
                      <a:pt x="111557" y="220066"/>
                    </a:moveTo>
                    <a:lnTo>
                      <a:pt x="111557" y="281635"/>
                    </a:lnTo>
                    <a:lnTo>
                      <a:pt x="222504" y="281635"/>
                    </a:lnTo>
                    <a:lnTo>
                      <a:pt x="222504" y="220066"/>
                    </a:lnTo>
                    <a:close/>
                    <a:moveTo>
                      <a:pt x="413309" y="218846"/>
                    </a:moveTo>
                    <a:lnTo>
                      <a:pt x="475488" y="218846"/>
                    </a:lnTo>
                    <a:lnTo>
                      <a:pt x="475488" y="484022"/>
                    </a:lnTo>
                    <a:cubicBezTo>
                      <a:pt x="475488" y="493370"/>
                      <a:pt x="476403" y="499262"/>
                      <a:pt x="478232" y="501701"/>
                    </a:cubicBezTo>
                    <a:cubicBezTo>
                      <a:pt x="480060" y="504139"/>
                      <a:pt x="485242" y="505358"/>
                      <a:pt x="493776" y="505358"/>
                    </a:cubicBezTo>
                    <a:cubicBezTo>
                      <a:pt x="501904" y="505358"/>
                      <a:pt x="507086" y="504342"/>
                      <a:pt x="509321" y="502310"/>
                    </a:cubicBezTo>
                    <a:cubicBezTo>
                      <a:pt x="511556" y="500278"/>
                      <a:pt x="513080" y="494386"/>
                      <a:pt x="513893" y="484632"/>
                    </a:cubicBezTo>
                    <a:cubicBezTo>
                      <a:pt x="515112" y="470814"/>
                      <a:pt x="516128" y="457098"/>
                      <a:pt x="516941" y="443484"/>
                    </a:cubicBezTo>
                    <a:cubicBezTo>
                      <a:pt x="517754" y="429870"/>
                      <a:pt x="518160" y="416560"/>
                      <a:pt x="518160" y="403555"/>
                    </a:cubicBezTo>
                    <a:lnTo>
                      <a:pt x="572415" y="419405"/>
                    </a:lnTo>
                    <a:cubicBezTo>
                      <a:pt x="572008" y="427939"/>
                      <a:pt x="571399" y="439522"/>
                      <a:pt x="570586" y="454152"/>
                    </a:cubicBezTo>
                    <a:cubicBezTo>
                      <a:pt x="569773" y="468782"/>
                      <a:pt x="568554" y="482600"/>
                      <a:pt x="566928" y="495605"/>
                    </a:cubicBezTo>
                    <a:cubicBezTo>
                      <a:pt x="565303" y="509829"/>
                      <a:pt x="563169" y="521513"/>
                      <a:pt x="560528" y="530657"/>
                    </a:cubicBezTo>
                    <a:cubicBezTo>
                      <a:pt x="557886" y="539801"/>
                      <a:pt x="554127" y="546913"/>
                      <a:pt x="549250" y="551993"/>
                    </a:cubicBezTo>
                    <a:cubicBezTo>
                      <a:pt x="544373" y="557073"/>
                      <a:pt x="538277" y="560730"/>
                      <a:pt x="530962" y="562966"/>
                    </a:cubicBezTo>
                    <a:cubicBezTo>
                      <a:pt x="523647" y="565201"/>
                      <a:pt x="514503" y="566318"/>
                      <a:pt x="503530" y="566318"/>
                    </a:cubicBezTo>
                    <a:cubicBezTo>
                      <a:pt x="497840" y="566318"/>
                      <a:pt x="492252" y="566420"/>
                      <a:pt x="486766" y="566623"/>
                    </a:cubicBezTo>
                    <a:cubicBezTo>
                      <a:pt x="481280" y="566826"/>
                      <a:pt x="476301" y="566725"/>
                      <a:pt x="471831" y="566318"/>
                    </a:cubicBezTo>
                    <a:cubicBezTo>
                      <a:pt x="458826" y="565912"/>
                      <a:pt x="448564" y="564185"/>
                      <a:pt x="441046" y="561137"/>
                    </a:cubicBezTo>
                    <a:cubicBezTo>
                      <a:pt x="433528" y="558089"/>
                      <a:pt x="427635" y="553720"/>
                      <a:pt x="423368" y="548030"/>
                    </a:cubicBezTo>
                    <a:cubicBezTo>
                      <a:pt x="419100" y="542341"/>
                      <a:pt x="416357" y="535127"/>
                      <a:pt x="415138" y="526390"/>
                    </a:cubicBezTo>
                    <a:cubicBezTo>
                      <a:pt x="413919" y="517652"/>
                      <a:pt x="413309" y="507187"/>
                      <a:pt x="413309" y="494995"/>
                    </a:cubicBezTo>
                    <a:close/>
                    <a:moveTo>
                      <a:pt x="1538631" y="201168"/>
                    </a:moveTo>
                    <a:lnTo>
                      <a:pt x="1538631" y="252984"/>
                    </a:lnTo>
                    <a:lnTo>
                      <a:pt x="1684325" y="252984"/>
                    </a:lnTo>
                    <a:lnTo>
                      <a:pt x="1684325" y="201168"/>
                    </a:lnTo>
                    <a:close/>
                    <a:moveTo>
                      <a:pt x="2164690" y="193243"/>
                    </a:moveTo>
                    <a:lnTo>
                      <a:pt x="2226869" y="193243"/>
                    </a:lnTo>
                    <a:lnTo>
                      <a:pt x="2226869" y="459638"/>
                    </a:lnTo>
                    <a:lnTo>
                      <a:pt x="2164690" y="459638"/>
                    </a:lnTo>
                    <a:close/>
                    <a:moveTo>
                      <a:pt x="1883055" y="174346"/>
                    </a:moveTo>
                    <a:lnTo>
                      <a:pt x="2119579" y="174346"/>
                    </a:lnTo>
                    <a:lnTo>
                      <a:pt x="2119579" y="502920"/>
                    </a:lnTo>
                    <a:cubicBezTo>
                      <a:pt x="2119579" y="516331"/>
                      <a:pt x="2118665" y="527406"/>
                      <a:pt x="2116836" y="536143"/>
                    </a:cubicBezTo>
                    <a:cubicBezTo>
                      <a:pt x="2115008" y="544881"/>
                      <a:pt x="2111655" y="551891"/>
                      <a:pt x="2106778" y="557174"/>
                    </a:cubicBezTo>
                    <a:cubicBezTo>
                      <a:pt x="2101901" y="562458"/>
                      <a:pt x="2095297" y="566522"/>
                      <a:pt x="2086966" y="569366"/>
                    </a:cubicBezTo>
                    <a:cubicBezTo>
                      <a:pt x="2078635" y="572211"/>
                      <a:pt x="2068170" y="574243"/>
                      <a:pt x="2055572" y="575462"/>
                    </a:cubicBezTo>
                    <a:cubicBezTo>
                      <a:pt x="2046224" y="576275"/>
                      <a:pt x="2036776" y="576986"/>
                      <a:pt x="2027225" y="577596"/>
                    </a:cubicBezTo>
                    <a:cubicBezTo>
                      <a:pt x="2017675" y="578206"/>
                      <a:pt x="2009445" y="578510"/>
                      <a:pt x="2002536" y="578510"/>
                    </a:cubicBezTo>
                    <a:lnTo>
                      <a:pt x="1989125" y="509626"/>
                    </a:lnTo>
                    <a:cubicBezTo>
                      <a:pt x="2001724" y="511251"/>
                      <a:pt x="2014932" y="511861"/>
                      <a:pt x="2028749" y="511454"/>
                    </a:cubicBezTo>
                    <a:cubicBezTo>
                      <a:pt x="2039722" y="511048"/>
                      <a:pt x="2046631" y="509118"/>
                      <a:pt x="2049475" y="505663"/>
                    </a:cubicBezTo>
                    <a:cubicBezTo>
                      <a:pt x="2052320" y="502209"/>
                      <a:pt x="2053743" y="495198"/>
                      <a:pt x="2053743" y="484632"/>
                    </a:cubicBezTo>
                    <a:lnTo>
                      <a:pt x="2053743" y="446837"/>
                    </a:lnTo>
                    <a:lnTo>
                      <a:pt x="1948282" y="446837"/>
                    </a:lnTo>
                    <a:lnTo>
                      <a:pt x="1948282" y="576682"/>
                    </a:lnTo>
                    <a:lnTo>
                      <a:pt x="1883055" y="576682"/>
                    </a:lnTo>
                    <a:close/>
                    <a:moveTo>
                      <a:pt x="2280514" y="168859"/>
                    </a:moveTo>
                    <a:lnTo>
                      <a:pt x="2347570" y="168859"/>
                    </a:lnTo>
                    <a:lnTo>
                      <a:pt x="2347570" y="494995"/>
                    </a:lnTo>
                    <a:cubicBezTo>
                      <a:pt x="2347570" y="509219"/>
                      <a:pt x="2346147" y="520903"/>
                      <a:pt x="2343303" y="530047"/>
                    </a:cubicBezTo>
                    <a:cubicBezTo>
                      <a:pt x="2340458" y="539191"/>
                      <a:pt x="2336191" y="546710"/>
                      <a:pt x="2330501" y="552602"/>
                    </a:cubicBezTo>
                    <a:cubicBezTo>
                      <a:pt x="2324812" y="558495"/>
                      <a:pt x="2317496" y="562864"/>
                      <a:pt x="2308556" y="565709"/>
                    </a:cubicBezTo>
                    <a:cubicBezTo>
                      <a:pt x="2299615" y="568554"/>
                      <a:pt x="2288845" y="570586"/>
                      <a:pt x="2276247" y="571805"/>
                    </a:cubicBezTo>
                    <a:cubicBezTo>
                      <a:pt x="2262836" y="573024"/>
                      <a:pt x="2249628" y="573735"/>
                      <a:pt x="2236623" y="573938"/>
                    </a:cubicBezTo>
                    <a:cubicBezTo>
                      <a:pt x="2223618" y="574142"/>
                      <a:pt x="2212645" y="574243"/>
                      <a:pt x="2203704" y="574243"/>
                    </a:cubicBezTo>
                    <a:lnTo>
                      <a:pt x="2190293" y="506578"/>
                    </a:lnTo>
                    <a:cubicBezTo>
                      <a:pt x="2199640" y="507390"/>
                      <a:pt x="2209496" y="508102"/>
                      <a:pt x="2219859" y="508711"/>
                    </a:cubicBezTo>
                    <a:cubicBezTo>
                      <a:pt x="2230222" y="509321"/>
                      <a:pt x="2240077" y="509626"/>
                      <a:pt x="2249424" y="509626"/>
                    </a:cubicBezTo>
                    <a:cubicBezTo>
                      <a:pt x="2263242" y="509626"/>
                      <a:pt x="2271878" y="508000"/>
                      <a:pt x="2275332" y="504749"/>
                    </a:cubicBezTo>
                    <a:cubicBezTo>
                      <a:pt x="2278787" y="501498"/>
                      <a:pt x="2280514" y="493979"/>
                      <a:pt x="2280514" y="482194"/>
                    </a:cubicBezTo>
                    <a:close/>
                    <a:moveTo>
                      <a:pt x="765048" y="168859"/>
                    </a:moveTo>
                    <a:lnTo>
                      <a:pt x="765048" y="201778"/>
                    </a:lnTo>
                    <a:lnTo>
                      <a:pt x="1023519" y="201778"/>
                    </a:lnTo>
                    <a:lnTo>
                      <a:pt x="1023519" y="168859"/>
                    </a:lnTo>
                    <a:close/>
                    <a:moveTo>
                      <a:pt x="51207" y="165202"/>
                    </a:moveTo>
                    <a:lnTo>
                      <a:pt x="284684" y="165202"/>
                    </a:lnTo>
                    <a:lnTo>
                      <a:pt x="284684" y="337718"/>
                    </a:lnTo>
                    <a:lnTo>
                      <a:pt x="204216" y="337718"/>
                    </a:lnTo>
                    <a:lnTo>
                      <a:pt x="204216" y="482803"/>
                    </a:lnTo>
                    <a:cubicBezTo>
                      <a:pt x="204216" y="498653"/>
                      <a:pt x="203404" y="511658"/>
                      <a:pt x="201778" y="521818"/>
                    </a:cubicBezTo>
                    <a:cubicBezTo>
                      <a:pt x="200152" y="531978"/>
                      <a:pt x="197206" y="540106"/>
                      <a:pt x="192939" y="546202"/>
                    </a:cubicBezTo>
                    <a:cubicBezTo>
                      <a:pt x="188671" y="552298"/>
                      <a:pt x="182779" y="556870"/>
                      <a:pt x="175260" y="559918"/>
                    </a:cubicBezTo>
                    <a:cubicBezTo>
                      <a:pt x="167742" y="562966"/>
                      <a:pt x="157887" y="565099"/>
                      <a:pt x="145695" y="566318"/>
                    </a:cubicBezTo>
                    <a:cubicBezTo>
                      <a:pt x="134722" y="567538"/>
                      <a:pt x="125273" y="568249"/>
                      <a:pt x="117348" y="568452"/>
                    </a:cubicBezTo>
                    <a:cubicBezTo>
                      <a:pt x="109423" y="568655"/>
                      <a:pt x="100991" y="568757"/>
                      <a:pt x="92050" y="568757"/>
                    </a:cubicBezTo>
                    <a:lnTo>
                      <a:pt x="79858" y="504139"/>
                    </a:lnTo>
                    <a:cubicBezTo>
                      <a:pt x="87579" y="504546"/>
                      <a:pt x="94488" y="504850"/>
                      <a:pt x="100584" y="505054"/>
                    </a:cubicBezTo>
                    <a:cubicBezTo>
                      <a:pt x="106680" y="505257"/>
                      <a:pt x="112573" y="505358"/>
                      <a:pt x="118263" y="505358"/>
                    </a:cubicBezTo>
                    <a:cubicBezTo>
                      <a:pt x="128016" y="505358"/>
                      <a:pt x="134315" y="503936"/>
                      <a:pt x="137160" y="501091"/>
                    </a:cubicBezTo>
                    <a:cubicBezTo>
                      <a:pt x="140005" y="498246"/>
                      <a:pt x="141427" y="490728"/>
                      <a:pt x="141427" y="478536"/>
                    </a:cubicBezTo>
                    <a:lnTo>
                      <a:pt x="141427" y="337718"/>
                    </a:lnTo>
                    <a:lnTo>
                      <a:pt x="51207" y="337718"/>
                    </a:lnTo>
                    <a:close/>
                    <a:moveTo>
                      <a:pt x="1312469" y="91440"/>
                    </a:moveTo>
                    <a:lnTo>
                      <a:pt x="1312469" y="177394"/>
                    </a:lnTo>
                    <a:lnTo>
                      <a:pt x="1378916" y="177394"/>
                    </a:lnTo>
                    <a:lnTo>
                      <a:pt x="1378916" y="91440"/>
                    </a:lnTo>
                    <a:close/>
                    <a:moveTo>
                      <a:pt x="1538631" y="89611"/>
                    </a:moveTo>
                    <a:lnTo>
                      <a:pt x="1538631" y="142646"/>
                    </a:lnTo>
                    <a:lnTo>
                      <a:pt x="1684325" y="142646"/>
                    </a:lnTo>
                    <a:lnTo>
                      <a:pt x="1684325" y="89611"/>
                    </a:lnTo>
                    <a:close/>
                    <a:moveTo>
                      <a:pt x="765048" y="81686"/>
                    </a:moveTo>
                    <a:lnTo>
                      <a:pt x="765048" y="114605"/>
                    </a:lnTo>
                    <a:lnTo>
                      <a:pt x="1023519" y="114605"/>
                    </a:lnTo>
                    <a:lnTo>
                      <a:pt x="1023519" y="81686"/>
                    </a:lnTo>
                    <a:close/>
                    <a:moveTo>
                      <a:pt x="1255167" y="31699"/>
                    </a:moveTo>
                    <a:lnTo>
                      <a:pt x="1437437" y="31699"/>
                    </a:lnTo>
                    <a:lnTo>
                      <a:pt x="1437437" y="529742"/>
                    </a:lnTo>
                    <a:lnTo>
                      <a:pt x="1255167" y="529742"/>
                    </a:lnTo>
                    <a:close/>
                    <a:moveTo>
                      <a:pt x="1472184" y="31090"/>
                    </a:moveTo>
                    <a:lnTo>
                      <a:pt x="1750162" y="31090"/>
                    </a:lnTo>
                    <a:lnTo>
                      <a:pt x="1750162" y="312725"/>
                    </a:lnTo>
                    <a:lnTo>
                      <a:pt x="1622146" y="312725"/>
                    </a:lnTo>
                    <a:cubicBezTo>
                      <a:pt x="1626616" y="325730"/>
                      <a:pt x="1631290" y="338125"/>
                      <a:pt x="1636167" y="349910"/>
                    </a:cubicBezTo>
                    <a:cubicBezTo>
                      <a:pt x="1641044" y="361696"/>
                      <a:pt x="1646327" y="372872"/>
                      <a:pt x="1652016" y="383438"/>
                    </a:cubicBezTo>
                    <a:cubicBezTo>
                      <a:pt x="1656487" y="380187"/>
                      <a:pt x="1661262" y="376530"/>
                      <a:pt x="1666342" y="372466"/>
                    </a:cubicBezTo>
                    <a:cubicBezTo>
                      <a:pt x="1671422" y="368402"/>
                      <a:pt x="1676807" y="364134"/>
                      <a:pt x="1682496" y="359664"/>
                    </a:cubicBezTo>
                    <a:cubicBezTo>
                      <a:pt x="1693469" y="350723"/>
                      <a:pt x="1703223" y="342494"/>
                      <a:pt x="1711757" y="334975"/>
                    </a:cubicBezTo>
                    <a:cubicBezTo>
                      <a:pt x="1720292" y="327457"/>
                      <a:pt x="1727607" y="320650"/>
                      <a:pt x="1733703" y="314554"/>
                    </a:cubicBezTo>
                    <a:lnTo>
                      <a:pt x="1772108" y="361493"/>
                    </a:lnTo>
                    <a:cubicBezTo>
                      <a:pt x="1766012" y="367995"/>
                      <a:pt x="1758595" y="375006"/>
                      <a:pt x="1749857" y="382524"/>
                    </a:cubicBezTo>
                    <a:cubicBezTo>
                      <a:pt x="1741120" y="390042"/>
                      <a:pt x="1731061" y="398475"/>
                      <a:pt x="1719682" y="407822"/>
                    </a:cubicBezTo>
                    <a:cubicBezTo>
                      <a:pt x="1713586" y="412699"/>
                      <a:pt x="1707795" y="417170"/>
                      <a:pt x="1702308" y="421234"/>
                    </a:cubicBezTo>
                    <a:cubicBezTo>
                      <a:pt x="1696822" y="425298"/>
                      <a:pt x="1691437" y="429158"/>
                      <a:pt x="1686154" y="432816"/>
                    </a:cubicBezTo>
                    <a:cubicBezTo>
                      <a:pt x="1698752" y="447040"/>
                      <a:pt x="1713180" y="460045"/>
                      <a:pt x="1729436" y="471830"/>
                    </a:cubicBezTo>
                    <a:cubicBezTo>
                      <a:pt x="1745692" y="483616"/>
                      <a:pt x="1765808" y="495402"/>
                      <a:pt x="1789786" y="507187"/>
                    </a:cubicBezTo>
                    <a:lnTo>
                      <a:pt x="1752600" y="563270"/>
                    </a:lnTo>
                    <a:cubicBezTo>
                      <a:pt x="1724559" y="547014"/>
                      <a:pt x="1699870" y="530149"/>
                      <a:pt x="1678534" y="512674"/>
                    </a:cubicBezTo>
                    <a:cubicBezTo>
                      <a:pt x="1657198" y="495198"/>
                      <a:pt x="1639215" y="476504"/>
                      <a:pt x="1624584" y="456590"/>
                    </a:cubicBezTo>
                    <a:cubicBezTo>
                      <a:pt x="1598168" y="421234"/>
                      <a:pt x="1576629" y="373278"/>
                      <a:pt x="1559967" y="312725"/>
                    </a:cubicBezTo>
                    <a:lnTo>
                      <a:pt x="1538631" y="312725"/>
                    </a:lnTo>
                    <a:lnTo>
                      <a:pt x="1538631" y="492557"/>
                    </a:lnTo>
                    <a:cubicBezTo>
                      <a:pt x="1549604" y="488086"/>
                      <a:pt x="1562100" y="482295"/>
                      <a:pt x="1576121" y="475183"/>
                    </a:cubicBezTo>
                    <a:cubicBezTo>
                      <a:pt x="1590142" y="468071"/>
                      <a:pt x="1602639" y="461264"/>
                      <a:pt x="1613612" y="454762"/>
                    </a:cubicBezTo>
                    <a:lnTo>
                      <a:pt x="1633119" y="515722"/>
                    </a:lnTo>
                    <a:cubicBezTo>
                      <a:pt x="1606296" y="529133"/>
                      <a:pt x="1580795" y="541122"/>
                      <a:pt x="1556614" y="551688"/>
                    </a:cubicBezTo>
                    <a:cubicBezTo>
                      <a:pt x="1532433" y="562254"/>
                      <a:pt x="1506932" y="572414"/>
                      <a:pt x="1480109" y="582168"/>
                    </a:cubicBezTo>
                    <a:lnTo>
                      <a:pt x="1453896" y="522427"/>
                    </a:lnTo>
                    <a:cubicBezTo>
                      <a:pt x="1461618" y="518770"/>
                      <a:pt x="1466596" y="514807"/>
                      <a:pt x="1468832" y="510540"/>
                    </a:cubicBezTo>
                    <a:cubicBezTo>
                      <a:pt x="1471067" y="506273"/>
                      <a:pt x="1472184" y="499872"/>
                      <a:pt x="1472184" y="491338"/>
                    </a:cubicBezTo>
                    <a:close/>
                    <a:moveTo>
                      <a:pt x="694335" y="27432"/>
                    </a:moveTo>
                    <a:lnTo>
                      <a:pt x="1093623" y="27432"/>
                    </a:lnTo>
                    <a:lnTo>
                      <a:pt x="1093623" y="256032"/>
                    </a:lnTo>
                    <a:lnTo>
                      <a:pt x="694335" y="256032"/>
                    </a:lnTo>
                    <a:close/>
                    <a:moveTo>
                      <a:pt x="468173" y="13411"/>
                    </a:moveTo>
                    <a:cubicBezTo>
                      <a:pt x="473863" y="18288"/>
                      <a:pt x="480365" y="24282"/>
                      <a:pt x="487680" y="31394"/>
                    </a:cubicBezTo>
                    <a:cubicBezTo>
                      <a:pt x="494996" y="38506"/>
                      <a:pt x="502920" y="46533"/>
                      <a:pt x="511455" y="55474"/>
                    </a:cubicBezTo>
                    <a:cubicBezTo>
                      <a:pt x="528930" y="73762"/>
                      <a:pt x="541935" y="88595"/>
                      <a:pt x="550469" y="99974"/>
                    </a:cubicBezTo>
                    <a:lnTo>
                      <a:pt x="503530" y="138379"/>
                    </a:lnTo>
                    <a:cubicBezTo>
                      <a:pt x="494996" y="126187"/>
                      <a:pt x="482804" y="111557"/>
                      <a:pt x="466954" y="94488"/>
                    </a:cubicBezTo>
                    <a:cubicBezTo>
                      <a:pt x="450292" y="76200"/>
                      <a:pt x="436880" y="62179"/>
                      <a:pt x="426720" y="52426"/>
                    </a:cubicBezTo>
                    <a:close/>
                    <a:moveTo>
                      <a:pt x="190195" y="9144"/>
                    </a:moveTo>
                    <a:cubicBezTo>
                      <a:pt x="191821" y="13614"/>
                      <a:pt x="193447" y="18898"/>
                      <a:pt x="195072" y="24994"/>
                    </a:cubicBezTo>
                    <a:cubicBezTo>
                      <a:pt x="196698" y="31090"/>
                      <a:pt x="198527" y="38202"/>
                      <a:pt x="200559" y="46330"/>
                    </a:cubicBezTo>
                    <a:lnTo>
                      <a:pt x="204826" y="67666"/>
                    </a:lnTo>
                    <a:lnTo>
                      <a:pt x="306020" y="67666"/>
                    </a:lnTo>
                    <a:lnTo>
                      <a:pt x="306020" y="127406"/>
                    </a:lnTo>
                    <a:lnTo>
                      <a:pt x="28042" y="127406"/>
                    </a:lnTo>
                    <a:lnTo>
                      <a:pt x="28042" y="67666"/>
                    </a:lnTo>
                    <a:lnTo>
                      <a:pt x="139599" y="67666"/>
                    </a:lnTo>
                    <a:lnTo>
                      <a:pt x="136551" y="52426"/>
                    </a:lnTo>
                    <a:cubicBezTo>
                      <a:pt x="133300" y="36576"/>
                      <a:pt x="130251" y="23774"/>
                      <a:pt x="127407" y="14021"/>
                    </a:cubicBezTo>
                    <a:close/>
                    <a:moveTo>
                      <a:pt x="348082" y="7315"/>
                    </a:moveTo>
                    <a:lnTo>
                      <a:pt x="410261" y="7315"/>
                    </a:lnTo>
                    <a:cubicBezTo>
                      <a:pt x="408636" y="45110"/>
                      <a:pt x="408026" y="90424"/>
                      <a:pt x="408432" y="143256"/>
                    </a:cubicBezTo>
                    <a:lnTo>
                      <a:pt x="562661" y="143256"/>
                    </a:lnTo>
                    <a:lnTo>
                      <a:pt x="562661" y="204826"/>
                    </a:lnTo>
                    <a:lnTo>
                      <a:pt x="407213" y="204826"/>
                    </a:lnTo>
                    <a:cubicBezTo>
                      <a:pt x="405587" y="246278"/>
                      <a:pt x="402540" y="283058"/>
                      <a:pt x="398069" y="315163"/>
                    </a:cubicBezTo>
                    <a:cubicBezTo>
                      <a:pt x="393599" y="347269"/>
                      <a:pt x="387909" y="375107"/>
                      <a:pt x="381000" y="398678"/>
                    </a:cubicBezTo>
                    <a:cubicBezTo>
                      <a:pt x="363119" y="456387"/>
                      <a:pt x="330404" y="516534"/>
                      <a:pt x="282855" y="579120"/>
                    </a:cubicBezTo>
                    <a:lnTo>
                      <a:pt x="227381" y="537058"/>
                    </a:lnTo>
                    <a:cubicBezTo>
                      <a:pt x="254610" y="503733"/>
                      <a:pt x="276556" y="471424"/>
                      <a:pt x="293218" y="440131"/>
                    </a:cubicBezTo>
                    <a:lnTo>
                      <a:pt x="254813" y="463296"/>
                    </a:lnTo>
                    <a:cubicBezTo>
                      <a:pt x="252375" y="457606"/>
                      <a:pt x="249530" y="451409"/>
                      <a:pt x="246279" y="444703"/>
                    </a:cubicBezTo>
                    <a:cubicBezTo>
                      <a:pt x="243028" y="437998"/>
                      <a:pt x="238760" y="429971"/>
                      <a:pt x="233477" y="420624"/>
                    </a:cubicBezTo>
                    <a:cubicBezTo>
                      <a:pt x="228600" y="411277"/>
                      <a:pt x="224028" y="403250"/>
                      <a:pt x="219761" y="396545"/>
                    </a:cubicBezTo>
                    <a:cubicBezTo>
                      <a:pt x="215494" y="389839"/>
                      <a:pt x="211735" y="384048"/>
                      <a:pt x="208484" y="379171"/>
                    </a:cubicBezTo>
                    <a:lnTo>
                      <a:pt x="255423" y="351130"/>
                    </a:lnTo>
                    <a:cubicBezTo>
                      <a:pt x="259893" y="356819"/>
                      <a:pt x="264262" y="363017"/>
                      <a:pt x="268529" y="369722"/>
                    </a:cubicBezTo>
                    <a:cubicBezTo>
                      <a:pt x="272796" y="376428"/>
                      <a:pt x="277572" y="384048"/>
                      <a:pt x="282855" y="392582"/>
                    </a:cubicBezTo>
                    <a:cubicBezTo>
                      <a:pt x="286919" y="399085"/>
                      <a:pt x="290373" y="404774"/>
                      <a:pt x="293218" y="409651"/>
                    </a:cubicBezTo>
                    <a:cubicBezTo>
                      <a:pt x="296063" y="414528"/>
                      <a:pt x="298704" y="419405"/>
                      <a:pt x="301143" y="424282"/>
                    </a:cubicBezTo>
                    <a:cubicBezTo>
                      <a:pt x="305613" y="415747"/>
                      <a:pt x="309372" y="407314"/>
                      <a:pt x="312420" y="398983"/>
                    </a:cubicBezTo>
                    <a:cubicBezTo>
                      <a:pt x="315468" y="390652"/>
                      <a:pt x="318212" y="382422"/>
                      <a:pt x="320650" y="374294"/>
                    </a:cubicBezTo>
                    <a:cubicBezTo>
                      <a:pt x="332842" y="334061"/>
                      <a:pt x="340767" y="277571"/>
                      <a:pt x="344424" y="204826"/>
                    </a:cubicBezTo>
                    <a:lnTo>
                      <a:pt x="297485" y="204826"/>
                    </a:lnTo>
                    <a:lnTo>
                      <a:pt x="297485" y="143256"/>
                    </a:lnTo>
                    <a:lnTo>
                      <a:pt x="346863" y="143256"/>
                    </a:lnTo>
                    <a:cubicBezTo>
                      <a:pt x="347269" y="118872"/>
                      <a:pt x="347574" y="94793"/>
                      <a:pt x="347777" y="71018"/>
                    </a:cubicBezTo>
                    <a:cubicBezTo>
                      <a:pt x="347980" y="47244"/>
                      <a:pt x="348082" y="26010"/>
                      <a:pt x="348082" y="7315"/>
                    </a:cubicBezTo>
                    <a:close/>
                    <a:moveTo>
                      <a:pt x="2214068" y="0"/>
                    </a:moveTo>
                    <a:lnTo>
                      <a:pt x="2281124" y="29870"/>
                    </a:lnTo>
                    <a:cubicBezTo>
                      <a:pt x="2277060" y="36373"/>
                      <a:pt x="2272589" y="43485"/>
                      <a:pt x="2267712" y="51206"/>
                    </a:cubicBezTo>
                    <a:cubicBezTo>
                      <a:pt x="2262836" y="58928"/>
                      <a:pt x="2256943" y="67462"/>
                      <a:pt x="2250034" y="76810"/>
                    </a:cubicBezTo>
                    <a:lnTo>
                      <a:pt x="2389632" y="76810"/>
                    </a:lnTo>
                    <a:lnTo>
                      <a:pt x="2389632" y="138379"/>
                    </a:lnTo>
                    <a:lnTo>
                      <a:pt x="1847088" y="138379"/>
                    </a:lnTo>
                    <a:lnTo>
                      <a:pt x="1847088" y="76810"/>
                    </a:lnTo>
                    <a:lnTo>
                      <a:pt x="1980591" y="76810"/>
                    </a:lnTo>
                    <a:cubicBezTo>
                      <a:pt x="1979778" y="74778"/>
                      <a:pt x="1978965" y="72644"/>
                      <a:pt x="1978152" y="70409"/>
                    </a:cubicBezTo>
                    <a:cubicBezTo>
                      <a:pt x="1977340" y="68174"/>
                      <a:pt x="1976527" y="65837"/>
                      <a:pt x="1975714" y="63398"/>
                    </a:cubicBezTo>
                    <a:cubicBezTo>
                      <a:pt x="1972463" y="54458"/>
                      <a:pt x="1969313" y="46533"/>
                      <a:pt x="1966265" y="39624"/>
                    </a:cubicBezTo>
                    <a:cubicBezTo>
                      <a:pt x="1963217" y="32715"/>
                      <a:pt x="1960474" y="26619"/>
                      <a:pt x="1958036" y="21336"/>
                    </a:cubicBezTo>
                    <a:lnTo>
                      <a:pt x="2022044" y="609"/>
                    </a:lnTo>
                    <a:cubicBezTo>
                      <a:pt x="2025295" y="5893"/>
                      <a:pt x="2028546" y="12192"/>
                      <a:pt x="2031797" y="19507"/>
                    </a:cubicBezTo>
                    <a:cubicBezTo>
                      <a:pt x="2035048" y="26822"/>
                      <a:pt x="2038706" y="35154"/>
                      <a:pt x="2042770" y="44501"/>
                    </a:cubicBezTo>
                    <a:cubicBezTo>
                      <a:pt x="2045208" y="50597"/>
                      <a:pt x="2047443" y="56388"/>
                      <a:pt x="2049475" y="61874"/>
                    </a:cubicBezTo>
                    <a:cubicBezTo>
                      <a:pt x="2051508" y="67361"/>
                      <a:pt x="2053336" y="72339"/>
                      <a:pt x="2054962" y="76810"/>
                    </a:cubicBezTo>
                    <a:lnTo>
                      <a:pt x="2167128" y="76810"/>
                    </a:lnTo>
                    <a:cubicBezTo>
                      <a:pt x="2169567" y="73558"/>
                      <a:pt x="2172005" y="70002"/>
                      <a:pt x="2174444" y="66142"/>
                    </a:cubicBezTo>
                    <a:cubicBezTo>
                      <a:pt x="2176882" y="62281"/>
                      <a:pt x="2179320" y="58318"/>
                      <a:pt x="2181759" y="54254"/>
                    </a:cubicBezTo>
                    <a:cubicBezTo>
                      <a:pt x="2188261" y="43688"/>
                      <a:pt x="2194154" y="33934"/>
                      <a:pt x="2199437" y="24994"/>
                    </a:cubicBezTo>
                    <a:cubicBezTo>
                      <a:pt x="2204720" y="16053"/>
                      <a:pt x="2209597" y="7721"/>
                      <a:pt x="2214068" y="0"/>
                    </a:cubicBezTo>
                    <a:close/>
                  </a:path>
                </a:pathLst>
              </a:custGeom>
              <a:gradFill>
                <a:gsLst>
                  <a:gs pos="0">
                    <a:schemeClr val="accent1"/>
                  </a:gs>
                  <a:gs pos="90000">
                    <a:schemeClr val="accent2"/>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4800">
                    <a:gradFill>
                      <a:gsLst>
                        <a:gs pos="0">
                          <a:srgbClr val="017AD0">
                            <a:lumMod val="70000"/>
                            <a:lumOff val="30000"/>
                          </a:srgbClr>
                        </a:gs>
                        <a:gs pos="90000">
                          <a:srgbClr val="006BB8"/>
                        </a:gs>
                      </a:gsLst>
                      <a:lin ang="5400000" scaled="1"/>
                    </a:gradFill>
                    <a:latin typeface="+mj-ea"/>
                    <a:ea typeface="+mj-ea"/>
                  </a:defRPr>
                </a:lvl1pPr>
              </a:lstStyle>
              <a:p>
                <a:endParaRPr lang="zh-CN" altLang="en-US" dirty="0"/>
              </a:p>
            </p:txBody>
          </p:sp>
          <p:sp>
            <p:nvSpPr>
              <p:cNvPr id="20" name="PA-文本框 19"/>
              <p:cNvSpPr txBox="1"/>
              <p:nvPr>
                <p:custDataLst>
                  <p:tags r:id="rId3"/>
                </p:custDataLst>
              </p:nvPr>
            </p:nvSpPr>
            <p:spPr>
              <a:xfrm>
                <a:off x="944263" y="1329483"/>
                <a:ext cx="2996794" cy="591922"/>
              </a:xfrm>
              <a:custGeom>
                <a:avLst/>
                <a:gdLst/>
                <a:ahLst/>
                <a:cxnLst/>
                <a:rect l="l" t="t" r="r" b="b"/>
                <a:pathLst>
                  <a:path w="2996794" h="591922">
                    <a:moveTo>
                      <a:pt x="1334414" y="367589"/>
                    </a:moveTo>
                    <a:lnTo>
                      <a:pt x="1334414" y="402336"/>
                    </a:lnTo>
                    <a:lnTo>
                      <a:pt x="1448410" y="402336"/>
                    </a:lnTo>
                    <a:lnTo>
                      <a:pt x="1448410" y="367589"/>
                    </a:lnTo>
                    <a:close/>
                    <a:moveTo>
                      <a:pt x="2547518" y="357226"/>
                    </a:moveTo>
                    <a:lnTo>
                      <a:pt x="2547518" y="488290"/>
                    </a:lnTo>
                    <a:lnTo>
                      <a:pt x="2646883" y="488290"/>
                    </a:lnTo>
                    <a:lnTo>
                      <a:pt x="2646883" y="357226"/>
                    </a:lnTo>
                    <a:close/>
                    <a:moveTo>
                      <a:pt x="2049475" y="335280"/>
                    </a:moveTo>
                    <a:lnTo>
                      <a:pt x="2049475" y="466344"/>
                    </a:lnTo>
                    <a:lnTo>
                      <a:pt x="2109826" y="466344"/>
                    </a:lnTo>
                    <a:lnTo>
                      <a:pt x="2109826" y="335280"/>
                    </a:lnTo>
                    <a:close/>
                    <a:moveTo>
                      <a:pt x="1546555" y="296266"/>
                    </a:moveTo>
                    <a:lnTo>
                      <a:pt x="1612392" y="296266"/>
                    </a:lnTo>
                    <a:lnTo>
                      <a:pt x="1612392" y="377952"/>
                    </a:lnTo>
                    <a:lnTo>
                      <a:pt x="1658112" y="355397"/>
                    </a:lnTo>
                    <a:cubicBezTo>
                      <a:pt x="1676806" y="345643"/>
                      <a:pt x="1693571" y="336499"/>
                      <a:pt x="1708404" y="327965"/>
                    </a:cubicBezTo>
                    <a:cubicBezTo>
                      <a:pt x="1723238" y="319431"/>
                      <a:pt x="1735938" y="311506"/>
                      <a:pt x="1746504" y="304191"/>
                    </a:cubicBezTo>
                    <a:lnTo>
                      <a:pt x="1778813" y="360883"/>
                    </a:lnTo>
                    <a:cubicBezTo>
                      <a:pt x="1767434" y="368605"/>
                      <a:pt x="1753921" y="376835"/>
                      <a:pt x="1738274" y="385572"/>
                    </a:cubicBezTo>
                    <a:cubicBezTo>
                      <a:pt x="1722628" y="394310"/>
                      <a:pt x="1704848" y="403352"/>
                      <a:pt x="1684934" y="412699"/>
                    </a:cubicBezTo>
                    <a:cubicBezTo>
                      <a:pt x="1658112" y="425704"/>
                      <a:pt x="1633931" y="436067"/>
                      <a:pt x="1612392" y="443789"/>
                    </a:cubicBezTo>
                    <a:lnTo>
                      <a:pt x="1612392" y="480365"/>
                    </a:lnTo>
                    <a:cubicBezTo>
                      <a:pt x="1612392" y="486461"/>
                      <a:pt x="1612900" y="491541"/>
                      <a:pt x="1613916" y="495605"/>
                    </a:cubicBezTo>
                    <a:cubicBezTo>
                      <a:pt x="1614932" y="499669"/>
                      <a:pt x="1617472" y="502717"/>
                      <a:pt x="1621536" y="504749"/>
                    </a:cubicBezTo>
                    <a:cubicBezTo>
                      <a:pt x="1625600" y="506781"/>
                      <a:pt x="1631696" y="508203"/>
                      <a:pt x="1639824" y="509016"/>
                    </a:cubicBezTo>
                    <a:cubicBezTo>
                      <a:pt x="1647952" y="509829"/>
                      <a:pt x="1659331" y="510235"/>
                      <a:pt x="1673962" y="510235"/>
                    </a:cubicBezTo>
                    <a:cubicBezTo>
                      <a:pt x="1684934" y="510235"/>
                      <a:pt x="1693774" y="509931"/>
                      <a:pt x="1700479" y="509321"/>
                    </a:cubicBezTo>
                    <a:cubicBezTo>
                      <a:pt x="1707185" y="508711"/>
                      <a:pt x="1712366" y="507289"/>
                      <a:pt x="1716024" y="505054"/>
                    </a:cubicBezTo>
                    <a:cubicBezTo>
                      <a:pt x="1719682" y="502819"/>
                      <a:pt x="1722222" y="499568"/>
                      <a:pt x="1723644" y="495300"/>
                    </a:cubicBezTo>
                    <a:cubicBezTo>
                      <a:pt x="1725066" y="491033"/>
                      <a:pt x="1726184" y="485242"/>
                      <a:pt x="1726997" y="477927"/>
                    </a:cubicBezTo>
                    <a:cubicBezTo>
                      <a:pt x="1728216" y="468579"/>
                      <a:pt x="1729232" y="459639"/>
                      <a:pt x="1730045" y="451104"/>
                    </a:cubicBezTo>
                    <a:cubicBezTo>
                      <a:pt x="1730858" y="442570"/>
                      <a:pt x="1731467" y="433629"/>
                      <a:pt x="1731874" y="424282"/>
                    </a:cubicBezTo>
                    <a:lnTo>
                      <a:pt x="1795272" y="445008"/>
                    </a:lnTo>
                    <a:cubicBezTo>
                      <a:pt x="1794459" y="453543"/>
                      <a:pt x="1793646" y="462585"/>
                      <a:pt x="1792834" y="472135"/>
                    </a:cubicBezTo>
                    <a:cubicBezTo>
                      <a:pt x="1792021" y="481686"/>
                      <a:pt x="1790802" y="491541"/>
                      <a:pt x="1789176" y="501701"/>
                    </a:cubicBezTo>
                    <a:cubicBezTo>
                      <a:pt x="1786738" y="515925"/>
                      <a:pt x="1783791" y="527406"/>
                      <a:pt x="1780337" y="536144"/>
                    </a:cubicBezTo>
                    <a:cubicBezTo>
                      <a:pt x="1776882" y="544881"/>
                      <a:pt x="1771091" y="551790"/>
                      <a:pt x="1762963" y="556870"/>
                    </a:cubicBezTo>
                    <a:cubicBezTo>
                      <a:pt x="1754835" y="561950"/>
                      <a:pt x="1743761" y="565404"/>
                      <a:pt x="1729740" y="567233"/>
                    </a:cubicBezTo>
                    <a:cubicBezTo>
                      <a:pt x="1715719" y="569062"/>
                      <a:pt x="1697126" y="569976"/>
                      <a:pt x="1673962" y="569976"/>
                    </a:cubicBezTo>
                    <a:cubicBezTo>
                      <a:pt x="1645920" y="569976"/>
                      <a:pt x="1623568" y="569062"/>
                      <a:pt x="1606906" y="567233"/>
                    </a:cubicBezTo>
                    <a:cubicBezTo>
                      <a:pt x="1590243" y="565404"/>
                      <a:pt x="1577442" y="561848"/>
                      <a:pt x="1568501" y="556565"/>
                    </a:cubicBezTo>
                    <a:cubicBezTo>
                      <a:pt x="1559560" y="551282"/>
                      <a:pt x="1553667" y="544068"/>
                      <a:pt x="1550822" y="534924"/>
                    </a:cubicBezTo>
                    <a:cubicBezTo>
                      <a:pt x="1547978" y="525780"/>
                      <a:pt x="1546555" y="514096"/>
                      <a:pt x="1546555" y="499872"/>
                    </a:cubicBezTo>
                    <a:close/>
                    <a:moveTo>
                      <a:pt x="1334414" y="278587"/>
                    </a:moveTo>
                    <a:lnTo>
                      <a:pt x="1334414" y="310896"/>
                    </a:lnTo>
                    <a:lnTo>
                      <a:pt x="1448410" y="310896"/>
                    </a:lnTo>
                    <a:lnTo>
                      <a:pt x="1448410" y="278587"/>
                    </a:lnTo>
                    <a:close/>
                    <a:moveTo>
                      <a:pt x="486461" y="276149"/>
                    </a:moveTo>
                    <a:cubicBezTo>
                      <a:pt x="501904" y="301752"/>
                      <a:pt x="520192" y="338735"/>
                      <a:pt x="541325" y="387096"/>
                    </a:cubicBezTo>
                    <a:cubicBezTo>
                      <a:pt x="551891" y="411074"/>
                      <a:pt x="560934" y="433019"/>
                      <a:pt x="568452" y="452933"/>
                    </a:cubicBezTo>
                    <a:cubicBezTo>
                      <a:pt x="575970" y="472847"/>
                      <a:pt x="581965" y="490119"/>
                      <a:pt x="586435" y="504749"/>
                    </a:cubicBezTo>
                    <a:lnTo>
                      <a:pt x="526085" y="530352"/>
                    </a:lnTo>
                    <a:cubicBezTo>
                      <a:pt x="517550" y="501092"/>
                      <a:pt x="502920" y="462890"/>
                      <a:pt x="482194" y="415747"/>
                    </a:cubicBezTo>
                    <a:cubicBezTo>
                      <a:pt x="472034" y="391363"/>
                      <a:pt x="462483" y="369926"/>
                      <a:pt x="453542" y="351435"/>
                    </a:cubicBezTo>
                    <a:cubicBezTo>
                      <a:pt x="444602" y="332943"/>
                      <a:pt x="436270" y="317195"/>
                      <a:pt x="428549" y="304191"/>
                    </a:cubicBezTo>
                    <a:close/>
                    <a:moveTo>
                      <a:pt x="2168347" y="273101"/>
                    </a:moveTo>
                    <a:lnTo>
                      <a:pt x="2168347" y="499872"/>
                    </a:lnTo>
                    <a:cubicBezTo>
                      <a:pt x="2197608" y="470611"/>
                      <a:pt x="2222195" y="440741"/>
                      <a:pt x="2242109" y="410261"/>
                    </a:cubicBezTo>
                    <a:cubicBezTo>
                      <a:pt x="2233981" y="391160"/>
                      <a:pt x="2226666" y="370739"/>
                      <a:pt x="2220163" y="348996"/>
                    </a:cubicBezTo>
                    <a:cubicBezTo>
                      <a:pt x="2213661" y="327254"/>
                      <a:pt x="2207971" y="303987"/>
                      <a:pt x="2203094" y="279197"/>
                    </a:cubicBezTo>
                    <a:lnTo>
                      <a:pt x="2195779" y="291999"/>
                    </a:lnTo>
                    <a:close/>
                    <a:moveTo>
                      <a:pt x="735787" y="240183"/>
                    </a:moveTo>
                    <a:lnTo>
                      <a:pt x="735787" y="261519"/>
                    </a:lnTo>
                    <a:lnTo>
                      <a:pt x="734568" y="329794"/>
                    </a:lnTo>
                    <a:lnTo>
                      <a:pt x="801624" y="329794"/>
                    </a:lnTo>
                    <a:lnTo>
                      <a:pt x="801624" y="240183"/>
                    </a:lnTo>
                    <a:close/>
                    <a:moveTo>
                      <a:pt x="2792577" y="224943"/>
                    </a:moveTo>
                    <a:cubicBezTo>
                      <a:pt x="2799486" y="232258"/>
                      <a:pt x="2807309" y="241199"/>
                      <a:pt x="2816047" y="251765"/>
                    </a:cubicBezTo>
                    <a:cubicBezTo>
                      <a:pt x="2824785" y="262331"/>
                      <a:pt x="2834233" y="274727"/>
                      <a:pt x="2844394" y="288951"/>
                    </a:cubicBezTo>
                    <a:cubicBezTo>
                      <a:pt x="2854554" y="302768"/>
                      <a:pt x="2863393" y="315367"/>
                      <a:pt x="2870911" y="326746"/>
                    </a:cubicBezTo>
                    <a:cubicBezTo>
                      <a:pt x="2878430" y="338125"/>
                      <a:pt x="2884830" y="348285"/>
                      <a:pt x="2890113" y="357226"/>
                    </a:cubicBezTo>
                    <a:lnTo>
                      <a:pt x="2831592" y="397459"/>
                    </a:lnTo>
                    <a:cubicBezTo>
                      <a:pt x="2827122" y="388112"/>
                      <a:pt x="2821229" y="377749"/>
                      <a:pt x="2813913" y="366370"/>
                    </a:cubicBezTo>
                    <a:cubicBezTo>
                      <a:pt x="2806598" y="354991"/>
                      <a:pt x="2798267" y="342189"/>
                      <a:pt x="2788920" y="327965"/>
                    </a:cubicBezTo>
                    <a:cubicBezTo>
                      <a:pt x="2779573" y="313741"/>
                      <a:pt x="2771038" y="301346"/>
                      <a:pt x="2763317" y="290779"/>
                    </a:cubicBezTo>
                    <a:cubicBezTo>
                      <a:pt x="2755595" y="280213"/>
                      <a:pt x="2748686" y="271272"/>
                      <a:pt x="2742590" y="263957"/>
                    </a:cubicBezTo>
                    <a:close/>
                    <a:moveTo>
                      <a:pt x="1271016" y="220676"/>
                    </a:moveTo>
                    <a:lnTo>
                      <a:pt x="1513027" y="220676"/>
                    </a:lnTo>
                    <a:lnTo>
                      <a:pt x="1513027" y="493167"/>
                    </a:lnTo>
                    <a:cubicBezTo>
                      <a:pt x="1513027" y="509423"/>
                      <a:pt x="1512316" y="522834"/>
                      <a:pt x="1510894" y="533400"/>
                    </a:cubicBezTo>
                    <a:cubicBezTo>
                      <a:pt x="1509471" y="543967"/>
                      <a:pt x="1506931" y="552298"/>
                      <a:pt x="1503274" y="558394"/>
                    </a:cubicBezTo>
                    <a:cubicBezTo>
                      <a:pt x="1499616" y="564490"/>
                      <a:pt x="1494739" y="568960"/>
                      <a:pt x="1488643" y="571805"/>
                    </a:cubicBezTo>
                    <a:cubicBezTo>
                      <a:pt x="1482547" y="574650"/>
                      <a:pt x="1474826" y="576479"/>
                      <a:pt x="1465478" y="577292"/>
                    </a:cubicBezTo>
                    <a:cubicBezTo>
                      <a:pt x="1453693" y="578511"/>
                      <a:pt x="1443431" y="579425"/>
                      <a:pt x="1434694" y="580035"/>
                    </a:cubicBezTo>
                    <a:cubicBezTo>
                      <a:pt x="1425956" y="580644"/>
                      <a:pt x="1416101" y="580746"/>
                      <a:pt x="1405128" y="580340"/>
                    </a:cubicBezTo>
                    <a:lnTo>
                      <a:pt x="1392936" y="514503"/>
                    </a:lnTo>
                    <a:cubicBezTo>
                      <a:pt x="1397813" y="515315"/>
                      <a:pt x="1402893" y="515823"/>
                      <a:pt x="1408176" y="516027"/>
                    </a:cubicBezTo>
                    <a:cubicBezTo>
                      <a:pt x="1413459" y="516230"/>
                      <a:pt x="1419962" y="516331"/>
                      <a:pt x="1427683" y="516331"/>
                    </a:cubicBezTo>
                    <a:cubicBezTo>
                      <a:pt x="1436624" y="516738"/>
                      <a:pt x="1442314" y="515823"/>
                      <a:pt x="1444752" y="513588"/>
                    </a:cubicBezTo>
                    <a:cubicBezTo>
                      <a:pt x="1447190" y="511353"/>
                      <a:pt x="1448410" y="504952"/>
                      <a:pt x="1448410" y="494386"/>
                    </a:cubicBezTo>
                    <a:lnTo>
                      <a:pt x="1448410" y="460248"/>
                    </a:lnTo>
                    <a:lnTo>
                      <a:pt x="1334414" y="460248"/>
                    </a:lnTo>
                    <a:lnTo>
                      <a:pt x="1334414" y="583387"/>
                    </a:lnTo>
                    <a:lnTo>
                      <a:pt x="1271016" y="583387"/>
                    </a:lnTo>
                    <a:close/>
                    <a:moveTo>
                      <a:pt x="343205" y="189586"/>
                    </a:moveTo>
                    <a:lnTo>
                      <a:pt x="409651" y="189586"/>
                    </a:lnTo>
                    <a:lnTo>
                      <a:pt x="409651" y="507187"/>
                    </a:lnTo>
                    <a:cubicBezTo>
                      <a:pt x="409245" y="519379"/>
                      <a:pt x="407822" y="529743"/>
                      <a:pt x="405384" y="538277"/>
                    </a:cubicBezTo>
                    <a:cubicBezTo>
                      <a:pt x="402946" y="546811"/>
                      <a:pt x="399085" y="553822"/>
                      <a:pt x="393801" y="559308"/>
                    </a:cubicBezTo>
                    <a:cubicBezTo>
                      <a:pt x="388518" y="564795"/>
                      <a:pt x="381711" y="569062"/>
                      <a:pt x="373380" y="572110"/>
                    </a:cubicBezTo>
                    <a:cubicBezTo>
                      <a:pt x="365049" y="575158"/>
                      <a:pt x="354990" y="577495"/>
                      <a:pt x="343205" y="579120"/>
                    </a:cubicBezTo>
                    <a:cubicBezTo>
                      <a:pt x="333451" y="580340"/>
                      <a:pt x="322174" y="581152"/>
                      <a:pt x="309372" y="581559"/>
                    </a:cubicBezTo>
                    <a:cubicBezTo>
                      <a:pt x="296570" y="581965"/>
                      <a:pt x="285496" y="581965"/>
                      <a:pt x="276149" y="581559"/>
                    </a:cubicBezTo>
                    <a:lnTo>
                      <a:pt x="265786" y="513283"/>
                    </a:lnTo>
                    <a:cubicBezTo>
                      <a:pt x="282041" y="514503"/>
                      <a:pt x="296672" y="515112"/>
                      <a:pt x="309677" y="515112"/>
                    </a:cubicBezTo>
                    <a:cubicBezTo>
                      <a:pt x="316992" y="515112"/>
                      <a:pt x="322885" y="514807"/>
                      <a:pt x="327355" y="514198"/>
                    </a:cubicBezTo>
                    <a:cubicBezTo>
                      <a:pt x="331825" y="513588"/>
                      <a:pt x="335280" y="512166"/>
                      <a:pt x="337718" y="509931"/>
                    </a:cubicBezTo>
                    <a:cubicBezTo>
                      <a:pt x="340157" y="507695"/>
                      <a:pt x="341681" y="504343"/>
                      <a:pt x="342290" y="499872"/>
                    </a:cubicBezTo>
                    <a:cubicBezTo>
                      <a:pt x="342900" y="495402"/>
                      <a:pt x="343205" y="489306"/>
                      <a:pt x="343205" y="481584"/>
                    </a:cubicBezTo>
                    <a:close/>
                    <a:moveTo>
                      <a:pt x="2251862" y="171298"/>
                    </a:moveTo>
                    <a:cubicBezTo>
                      <a:pt x="2250237" y="175768"/>
                      <a:pt x="2248713" y="180137"/>
                      <a:pt x="2247290" y="184404"/>
                    </a:cubicBezTo>
                    <a:cubicBezTo>
                      <a:pt x="2245868" y="188671"/>
                      <a:pt x="2244141" y="193040"/>
                      <a:pt x="2242109" y="197511"/>
                    </a:cubicBezTo>
                    <a:cubicBezTo>
                      <a:pt x="2245360" y="224333"/>
                      <a:pt x="2249729" y="249733"/>
                      <a:pt x="2255215" y="273711"/>
                    </a:cubicBezTo>
                    <a:cubicBezTo>
                      <a:pt x="2260702" y="297688"/>
                      <a:pt x="2267509" y="320447"/>
                      <a:pt x="2275637" y="341986"/>
                    </a:cubicBezTo>
                    <a:cubicBezTo>
                      <a:pt x="2292299" y="296875"/>
                      <a:pt x="2304085" y="239979"/>
                      <a:pt x="2310994" y="171298"/>
                    </a:cubicBezTo>
                    <a:close/>
                    <a:moveTo>
                      <a:pt x="2547518" y="164592"/>
                    </a:moveTo>
                    <a:lnTo>
                      <a:pt x="2547518" y="286512"/>
                    </a:lnTo>
                    <a:lnTo>
                      <a:pt x="2646883" y="286512"/>
                    </a:lnTo>
                    <a:lnTo>
                      <a:pt x="2646883" y="164592"/>
                    </a:lnTo>
                    <a:close/>
                    <a:moveTo>
                      <a:pt x="877214" y="18898"/>
                    </a:moveTo>
                    <a:lnTo>
                      <a:pt x="894283" y="86563"/>
                    </a:lnTo>
                    <a:cubicBezTo>
                      <a:pt x="870712" y="93879"/>
                      <a:pt x="845210" y="99975"/>
                      <a:pt x="817778" y="104851"/>
                    </a:cubicBezTo>
                    <a:cubicBezTo>
                      <a:pt x="790346" y="109728"/>
                      <a:pt x="763016" y="113792"/>
                      <a:pt x="735787" y="117043"/>
                    </a:cubicBezTo>
                    <a:lnTo>
                      <a:pt x="735787" y="175565"/>
                    </a:lnTo>
                    <a:lnTo>
                      <a:pt x="867461" y="175565"/>
                    </a:lnTo>
                    <a:lnTo>
                      <a:pt x="867461" y="396240"/>
                    </a:lnTo>
                    <a:lnTo>
                      <a:pt x="731520" y="396240"/>
                    </a:lnTo>
                    <a:cubicBezTo>
                      <a:pt x="730707" y="409651"/>
                      <a:pt x="729691" y="421843"/>
                      <a:pt x="728472" y="432816"/>
                    </a:cubicBezTo>
                    <a:cubicBezTo>
                      <a:pt x="727253" y="443789"/>
                      <a:pt x="726034" y="453339"/>
                      <a:pt x="724814" y="461468"/>
                    </a:cubicBezTo>
                    <a:cubicBezTo>
                      <a:pt x="721563" y="480975"/>
                      <a:pt x="716077" y="500787"/>
                      <a:pt x="708355" y="520903"/>
                    </a:cubicBezTo>
                    <a:cubicBezTo>
                      <a:pt x="700634" y="541020"/>
                      <a:pt x="690880" y="562864"/>
                      <a:pt x="679094" y="586435"/>
                    </a:cubicBezTo>
                    <a:lnTo>
                      <a:pt x="615086" y="558394"/>
                    </a:lnTo>
                    <a:cubicBezTo>
                      <a:pt x="626872" y="536042"/>
                      <a:pt x="636727" y="514503"/>
                      <a:pt x="644652" y="493776"/>
                    </a:cubicBezTo>
                    <a:cubicBezTo>
                      <a:pt x="652577" y="473050"/>
                      <a:pt x="658165" y="453746"/>
                      <a:pt x="661416" y="435864"/>
                    </a:cubicBezTo>
                    <a:cubicBezTo>
                      <a:pt x="664667" y="417576"/>
                      <a:pt x="667207" y="393903"/>
                      <a:pt x="669036" y="364846"/>
                    </a:cubicBezTo>
                    <a:cubicBezTo>
                      <a:pt x="670865" y="335788"/>
                      <a:pt x="671779" y="300736"/>
                      <a:pt x="671779" y="259690"/>
                    </a:cubicBezTo>
                    <a:lnTo>
                      <a:pt x="671779" y="55474"/>
                    </a:lnTo>
                    <a:cubicBezTo>
                      <a:pt x="711200" y="51816"/>
                      <a:pt x="747674" y="47041"/>
                      <a:pt x="781202" y="41148"/>
                    </a:cubicBezTo>
                    <a:cubicBezTo>
                      <a:pt x="814730" y="35255"/>
                      <a:pt x="846734" y="27839"/>
                      <a:pt x="877214" y="18898"/>
                    </a:cubicBezTo>
                    <a:close/>
                    <a:moveTo>
                      <a:pt x="1139952" y="17679"/>
                    </a:moveTo>
                    <a:lnTo>
                      <a:pt x="1161898" y="84125"/>
                    </a:lnTo>
                    <a:cubicBezTo>
                      <a:pt x="1148893" y="88595"/>
                      <a:pt x="1134669" y="92863"/>
                      <a:pt x="1119226" y="96927"/>
                    </a:cubicBezTo>
                    <a:cubicBezTo>
                      <a:pt x="1103782" y="100991"/>
                      <a:pt x="1087730" y="104851"/>
                      <a:pt x="1071067" y="108509"/>
                    </a:cubicBezTo>
                    <a:cubicBezTo>
                      <a:pt x="1054405" y="112167"/>
                      <a:pt x="1037539" y="115418"/>
                      <a:pt x="1020470" y="118263"/>
                    </a:cubicBezTo>
                    <a:cubicBezTo>
                      <a:pt x="1003402" y="121107"/>
                      <a:pt x="986942" y="123343"/>
                      <a:pt x="971093" y="124968"/>
                    </a:cubicBezTo>
                    <a:lnTo>
                      <a:pt x="971093" y="216408"/>
                    </a:lnTo>
                    <a:lnTo>
                      <a:pt x="1182014" y="216408"/>
                    </a:lnTo>
                    <a:lnTo>
                      <a:pt x="1182014" y="283464"/>
                    </a:lnTo>
                    <a:lnTo>
                      <a:pt x="1110691" y="283464"/>
                    </a:lnTo>
                    <a:lnTo>
                      <a:pt x="1110691" y="577292"/>
                    </a:lnTo>
                    <a:lnTo>
                      <a:pt x="1043635" y="577292"/>
                    </a:lnTo>
                    <a:lnTo>
                      <a:pt x="1043635" y="283464"/>
                    </a:lnTo>
                    <a:lnTo>
                      <a:pt x="970483" y="283464"/>
                    </a:lnTo>
                    <a:cubicBezTo>
                      <a:pt x="968451" y="351333"/>
                      <a:pt x="961542" y="404978"/>
                      <a:pt x="949757" y="444399"/>
                    </a:cubicBezTo>
                    <a:cubicBezTo>
                      <a:pt x="942848" y="467563"/>
                      <a:pt x="932789" y="490932"/>
                      <a:pt x="919581" y="514503"/>
                    </a:cubicBezTo>
                    <a:cubicBezTo>
                      <a:pt x="906374" y="538074"/>
                      <a:pt x="888797" y="563474"/>
                      <a:pt x="866851" y="590703"/>
                    </a:cubicBezTo>
                    <a:lnTo>
                      <a:pt x="804672" y="552298"/>
                    </a:lnTo>
                    <a:cubicBezTo>
                      <a:pt x="824179" y="529946"/>
                      <a:pt x="841146" y="507492"/>
                      <a:pt x="855574" y="484937"/>
                    </a:cubicBezTo>
                    <a:cubicBezTo>
                      <a:pt x="870001" y="462382"/>
                      <a:pt x="880262" y="441757"/>
                      <a:pt x="886358" y="423063"/>
                    </a:cubicBezTo>
                    <a:cubicBezTo>
                      <a:pt x="898957" y="386487"/>
                      <a:pt x="905256" y="328981"/>
                      <a:pt x="905256" y="250546"/>
                    </a:cubicBezTo>
                    <a:lnTo>
                      <a:pt x="905256" y="64008"/>
                    </a:lnTo>
                    <a:cubicBezTo>
                      <a:pt x="948334" y="59944"/>
                      <a:pt x="990295" y="53848"/>
                      <a:pt x="1031138" y="45720"/>
                    </a:cubicBezTo>
                    <a:cubicBezTo>
                      <a:pt x="1071981" y="37592"/>
                      <a:pt x="1108253" y="28245"/>
                      <a:pt x="1139952" y="17679"/>
                    </a:cubicBezTo>
                    <a:close/>
                    <a:moveTo>
                      <a:pt x="1933042" y="15240"/>
                    </a:moveTo>
                    <a:lnTo>
                      <a:pt x="1998269" y="30480"/>
                    </a:lnTo>
                    <a:cubicBezTo>
                      <a:pt x="1991766" y="55271"/>
                      <a:pt x="1985264" y="78537"/>
                      <a:pt x="1978762" y="100279"/>
                    </a:cubicBezTo>
                    <a:cubicBezTo>
                      <a:pt x="1972259" y="122022"/>
                      <a:pt x="1965350" y="143053"/>
                      <a:pt x="1958035" y="163373"/>
                    </a:cubicBezTo>
                    <a:lnTo>
                      <a:pt x="1958035" y="579730"/>
                    </a:lnTo>
                    <a:lnTo>
                      <a:pt x="1897685" y="579730"/>
                    </a:lnTo>
                    <a:lnTo>
                      <a:pt x="1897685" y="297485"/>
                    </a:lnTo>
                    <a:cubicBezTo>
                      <a:pt x="1894434" y="303175"/>
                      <a:pt x="1891284" y="308763"/>
                      <a:pt x="1888236" y="314249"/>
                    </a:cubicBezTo>
                    <a:cubicBezTo>
                      <a:pt x="1885188" y="319735"/>
                      <a:pt x="1882038" y="325323"/>
                      <a:pt x="1878787" y="331013"/>
                    </a:cubicBezTo>
                    <a:lnTo>
                      <a:pt x="1823923" y="298095"/>
                    </a:lnTo>
                    <a:cubicBezTo>
                      <a:pt x="1836115" y="276149"/>
                      <a:pt x="1847596" y="253187"/>
                      <a:pt x="1858366" y="229210"/>
                    </a:cubicBezTo>
                    <a:cubicBezTo>
                      <a:pt x="1869135" y="205232"/>
                      <a:pt x="1879194" y="181153"/>
                      <a:pt x="1888541" y="156972"/>
                    </a:cubicBezTo>
                    <a:cubicBezTo>
                      <a:pt x="1897888" y="132791"/>
                      <a:pt x="1906321" y="108712"/>
                      <a:pt x="1913839" y="84735"/>
                    </a:cubicBezTo>
                    <a:cubicBezTo>
                      <a:pt x="1921358" y="60757"/>
                      <a:pt x="1927758" y="37592"/>
                      <a:pt x="1933042" y="15240"/>
                    </a:cubicBezTo>
                    <a:close/>
                    <a:moveTo>
                      <a:pt x="127406" y="14631"/>
                    </a:moveTo>
                    <a:lnTo>
                      <a:pt x="196901" y="28042"/>
                    </a:lnTo>
                    <a:cubicBezTo>
                      <a:pt x="189586" y="51613"/>
                      <a:pt x="181966" y="73965"/>
                      <a:pt x="174041" y="95098"/>
                    </a:cubicBezTo>
                    <a:cubicBezTo>
                      <a:pt x="166116" y="116231"/>
                      <a:pt x="158090" y="136754"/>
                      <a:pt x="149962" y="156667"/>
                    </a:cubicBezTo>
                    <a:lnTo>
                      <a:pt x="149962" y="496824"/>
                    </a:lnTo>
                    <a:cubicBezTo>
                      <a:pt x="158902" y="481787"/>
                      <a:pt x="167945" y="465430"/>
                      <a:pt x="177089" y="447751"/>
                    </a:cubicBezTo>
                    <a:cubicBezTo>
                      <a:pt x="186233" y="430073"/>
                      <a:pt x="195072" y="411785"/>
                      <a:pt x="203606" y="392887"/>
                    </a:cubicBezTo>
                    <a:cubicBezTo>
                      <a:pt x="212141" y="373990"/>
                      <a:pt x="220167" y="354787"/>
                      <a:pt x="227686" y="335280"/>
                    </a:cubicBezTo>
                    <a:cubicBezTo>
                      <a:pt x="235204" y="315773"/>
                      <a:pt x="241808" y="296469"/>
                      <a:pt x="247498" y="277368"/>
                    </a:cubicBezTo>
                    <a:lnTo>
                      <a:pt x="312115" y="296875"/>
                    </a:lnTo>
                    <a:cubicBezTo>
                      <a:pt x="305206" y="318821"/>
                      <a:pt x="297688" y="340563"/>
                      <a:pt x="289560" y="362103"/>
                    </a:cubicBezTo>
                    <a:cubicBezTo>
                      <a:pt x="281432" y="383642"/>
                      <a:pt x="272897" y="404470"/>
                      <a:pt x="263957" y="424587"/>
                    </a:cubicBezTo>
                    <a:cubicBezTo>
                      <a:pt x="255016" y="444703"/>
                      <a:pt x="245872" y="463601"/>
                      <a:pt x="236525" y="481279"/>
                    </a:cubicBezTo>
                    <a:cubicBezTo>
                      <a:pt x="227178" y="498958"/>
                      <a:pt x="217830" y="514706"/>
                      <a:pt x="208483" y="528523"/>
                    </a:cubicBezTo>
                    <a:lnTo>
                      <a:pt x="149962" y="501092"/>
                    </a:lnTo>
                    <a:lnTo>
                      <a:pt x="149962" y="581559"/>
                    </a:lnTo>
                    <a:lnTo>
                      <a:pt x="82906" y="581559"/>
                    </a:lnTo>
                    <a:lnTo>
                      <a:pt x="82906" y="287731"/>
                    </a:lnTo>
                    <a:cubicBezTo>
                      <a:pt x="77622" y="296266"/>
                      <a:pt x="72238" y="304902"/>
                      <a:pt x="66751" y="313639"/>
                    </a:cubicBezTo>
                    <a:cubicBezTo>
                      <a:pt x="61265" y="322377"/>
                      <a:pt x="55677" y="331013"/>
                      <a:pt x="49987" y="339547"/>
                    </a:cubicBezTo>
                    <a:lnTo>
                      <a:pt x="0" y="300533"/>
                    </a:lnTo>
                    <a:cubicBezTo>
                      <a:pt x="10973" y="281839"/>
                      <a:pt x="22860" y="260604"/>
                      <a:pt x="35662" y="236830"/>
                    </a:cubicBezTo>
                    <a:cubicBezTo>
                      <a:pt x="48463" y="213055"/>
                      <a:pt x="60757" y="188570"/>
                      <a:pt x="72542" y="163373"/>
                    </a:cubicBezTo>
                    <a:cubicBezTo>
                      <a:pt x="96520" y="112573"/>
                      <a:pt x="114808" y="62992"/>
                      <a:pt x="127406" y="14631"/>
                    </a:cubicBezTo>
                    <a:close/>
                    <a:moveTo>
                      <a:pt x="2231136" y="11583"/>
                    </a:moveTo>
                    <a:lnTo>
                      <a:pt x="2293315" y="22555"/>
                    </a:lnTo>
                    <a:cubicBezTo>
                      <a:pt x="2290470" y="36373"/>
                      <a:pt x="2287321" y="50495"/>
                      <a:pt x="2283866" y="64923"/>
                    </a:cubicBezTo>
                    <a:cubicBezTo>
                      <a:pt x="2280412" y="79350"/>
                      <a:pt x="2276653" y="93675"/>
                      <a:pt x="2272589" y="107899"/>
                    </a:cubicBezTo>
                    <a:lnTo>
                      <a:pt x="2403653" y="107899"/>
                    </a:lnTo>
                    <a:lnTo>
                      <a:pt x="2403653" y="171298"/>
                    </a:lnTo>
                    <a:lnTo>
                      <a:pt x="2367077" y="171298"/>
                    </a:lnTo>
                    <a:cubicBezTo>
                      <a:pt x="2362606" y="216408"/>
                      <a:pt x="2356510" y="257150"/>
                      <a:pt x="2348789" y="293523"/>
                    </a:cubicBezTo>
                    <a:cubicBezTo>
                      <a:pt x="2341067" y="329895"/>
                      <a:pt x="2331517" y="362712"/>
                      <a:pt x="2320138" y="391973"/>
                    </a:cubicBezTo>
                    <a:lnTo>
                      <a:pt x="2310994" y="412090"/>
                    </a:lnTo>
                    <a:cubicBezTo>
                      <a:pt x="2324811" y="433629"/>
                      <a:pt x="2340966" y="454660"/>
                      <a:pt x="2359457" y="475183"/>
                    </a:cubicBezTo>
                    <a:cubicBezTo>
                      <a:pt x="2377948" y="495707"/>
                      <a:pt x="2398166" y="515722"/>
                      <a:pt x="2420112" y="535229"/>
                    </a:cubicBezTo>
                    <a:lnTo>
                      <a:pt x="2372563" y="589483"/>
                    </a:lnTo>
                    <a:cubicBezTo>
                      <a:pt x="2352243" y="569976"/>
                      <a:pt x="2334057" y="550571"/>
                      <a:pt x="2318004" y="531267"/>
                    </a:cubicBezTo>
                    <a:cubicBezTo>
                      <a:pt x="2301951" y="511963"/>
                      <a:pt x="2287626" y="492557"/>
                      <a:pt x="2275027" y="473050"/>
                    </a:cubicBezTo>
                    <a:cubicBezTo>
                      <a:pt x="2248205" y="511658"/>
                      <a:pt x="2212848" y="551282"/>
                      <a:pt x="2168957" y="591922"/>
                    </a:cubicBezTo>
                    <a:lnTo>
                      <a:pt x="2121408" y="542544"/>
                    </a:lnTo>
                    <a:lnTo>
                      <a:pt x="2135429" y="530352"/>
                    </a:lnTo>
                    <a:lnTo>
                      <a:pt x="1992173" y="530352"/>
                    </a:lnTo>
                    <a:lnTo>
                      <a:pt x="1992173" y="270663"/>
                    </a:lnTo>
                    <a:lnTo>
                      <a:pt x="2048866" y="270663"/>
                    </a:lnTo>
                    <a:lnTo>
                      <a:pt x="2048866" y="180442"/>
                    </a:lnTo>
                    <a:lnTo>
                      <a:pt x="1979981" y="180442"/>
                    </a:lnTo>
                    <a:lnTo>
                      <a:pt x="1979981" y="117653"/>
                    </a:lnTo>
                    <a:lnTo>
                      <a:pt x="2048866" y="117653"/>
                    </a:lnTo>
                    <a:lnTo>
                      <a:pt x="2048866" y="17679"/>
                    </a:lnTo>
                    <a:lnTo>
                      <a:pt x="2111654" y="17679"/>
                    </a:lnTo>
                    <a:lnTo>
                      <a:pt x="2111654" y="117653"/>
                    </a:lnTo>
                    <a:lnTo>
                      <a:pt x="2179930" y="117653"/>
                    </a:lnTo>
                    <a:lnTo>
                      <a:pt x="2179930" y="180442"/>
                    </a:lnTo>
                    <a:lnTo>
                      <a:pt x="2111654" y="180442"/>
                    </a:lnTo>
                    <a:lnTo>
                      <a:pt x="2111654" y="270663"/>
                    </a:lnTo>
                    <a:lnTo>
                      <a:pt x="2164690" y="270663"/>
                    </a:lnTo>
                    <a:lnTo>
                      <a:pt x="2145792" y="257861"/>
                    </a:lnTo>
                    <a:cubicBezTo>
                      <a:pt x="2155139" y="241605"/>
                      <a:pt x="2164080" y="223419"/>
                      <a:pt x="2172614" y="203302"/>
                    </a:cubicBezTo>
                    <a:cubicBezTo>
                      <a:pt x="2181149" y="183185"/>
                      <a:pt x="2189074" y="162357"/>
                      <a:pt x="2196389" y="140818"/>
                    </a:cubicBezTo>
                    <a:cubicBezTo>
                      <a:pt x="2203704" y="119279"/>
                      <a:pt x="2210308" y="97536"/>
                      <a:pt x="2216201" y="75591"/>
                    </a:cubicBezTo>
                    <a:cubicBezTo>
                      <a:pt x="2222094" y="53645"/>
                      <a:pt x="2227072" y="32309"/>
                      <a:pt x="2231136" y="11583"/>
                    </a:cubicBezTo>
                    <a:close/>
                    <a:moveTo>
                      <a:pt x="277368" y="10363"/>
                    </a:moveTo>
                    <a:lnTo>
                      <a:pt x="345643" y="23165"/>
                    </a:lnTo>
                    <a:cubicBezTo>
                      <a:pt x="341579" y="33731"/>
                      <a:pt x="337515" y="44399"/>
                      <a:pt x="333451" y="55169"/>
                    </a:cubicBezTo>
                    <a:cubicBezTo>
                      <a:pt x="329387" y="65939"/>
                      <a:pt x="325120" y="76607"/>
                      <a:pt x="320649" y="87173"/>
                    </a:cubicBezTo>
                    <a:lnTo>
                      <a:pt x="566318" y="87173"/>
                    </a:lnTo>
                    <a:lnTo>
                      <a:pt x="566318" y="150571"/>
                    </a:lnTo>
                    <a:cubicBezTo>
                      <a:pt x="558597" y="168047"/>
                      <a:pt x="550164" y="185420"/>
                      <a:pt x="541020" y="202692"/>
                    </a:cubicBezTo>
                    <a:cubicBezTo>
                      <a:pt x="531876" y="219964"/>
                      <a:pt x="522630" y="235306"/>
                      <a:pt x="513283" y="248717"/>
                    </a:cubicBezTo>
                    <a:lnTo>
                      <a:pt x="449275" y="225552"/>
                    </a:lnTo>
                    <a:cubicBezTo>
                      <a:pt x="457403" y="212954"/>
                      <a:pt x="464922" y="200762"/>
                      <a:pt x="471830" y="188976"/>
                    </a:cubicBezTo>
                    <a:cubicBezTo>
                      <a:pt x="478739" y="177191"/>
                      <a:pt x="485445" y="164795"/>
                      <a:pt x="491947" y="151791"/>
                    </a:cubicBezTo>
                    <a:lnTo>
                      <a:pt x="291389" y="151791"/>
                    </a:lnTo>
                    <a:cubicBezTo>
                      <a:pt x="280822" y="173330"/>
                      <a:pt x="269849" y="194056"/>
                      <a:pt x="258470" y="213970"/>
                    </a:cubicBezTo>
                    <a:cubicBezTo>
                      <a:pt x="247091" y="233883"/>
                      <a:pt x="235305" y="253187"/>
                      <a:pt x="223114" y="271882"/>
                    </a:cubicBezTo>
                    <a:lnTo>
                      <a:pt x="165202" y="239573"/>
                    </a:lnTo>
                    <a:cubicBezTo>
                      <a:pt x="176174" y="224536"/>
                      <a:pt x="186843" y="207772"/>
                      <a:pt x="197206" y="189281"/>
                    </a:cubicBezTo>
                    <a:cubicBezTo>
                      <a:pt x="207569" y="170790"/>
                      <a:pt x="217830" y="151384"/>
                      <a:pt x="227990" y="131064"/>
                    </a:cubicBezTo>
                    <a:cubicBezTo>
                      <a:pt x="238150" y="110338"/>
                      <a:pt x="247294" y="89916"/>
                      <a:pt x="255423" y="69799"/>
                    </a:cubicBezTo>
                    <a:cubicBezTo>
                      <a:pt x="263550" y="49683"/>
                      <a:pt x="270866" y="29871"/>
                      <a:pt x="277368" y="10363"/>
                    </a:cubicBezTo>
                    <a:close/>
                    <a:moveTo>
                      <a:pt x="1356360" y="8535"/>
                    </a:moveTo>
                    <a:lnTo>
                      <a:pt x="1419149" y="35967"/>
                    </a:lnTo>
                    <a:cubicBezTo>
                      <a:pt x="1408583" y="54255"/>
                      <a:pt x="1395578" y="73559"/>
                      <a:pt x="1380134" y="93879"/>
                    </a:cubicBezTo>
                    <a:cubicBezTo>
                      <a:pt x="1372413" y="104039"/>
                      <a:pt x="1365606" y="112370"/>
                      <a:pt x="1359713" y="118872"/>
                    </a:cubicBezTo>
                    <a:cubicBezTo>
                      <a:pt x="1353820" y="125375"/>
                      <a:pt x="1346606" y="132080"/>
                      <a:pt x="1338072" y="138989"/>
                    </a:cubicBezTo>
                    <a:cubicBezTo>
                      <a:pt x="1356360" y="138176"/>
                      <a:pt x="1374343" y="137363"/>
                      <a:pt x="1392022" y="136551"/>
                    </a:cubicBezTo>
                    <a:cubicBezTo>
                      <a:pt x="1409700" y="135738"/>
                      <a:pt x="1426261" y="134519"/>
                      <a:pt x="1441704" y="132893"/>
                    </a:cubicBezTo>
                    <a:cubicBezTo>
                      <a:pt x="1436014" y="125578"/>
                      <a:pt x="1430223" y="118263"/>
                      <a:pt x="1424330" y="110947"/>
                    </a:cubicBezTo>
                    <a:cubicBezTo>
                      <a:pt x="1418438" y="103632"/>
                      <a:pt x="1412443" y="96520"/>
                      <a:pt x="1406347" y="89611"/>
                    </a:cubicBezTo>
                    <a:lnTo>
                      <a:pt x="1453286" y="53035"/>
                    </a:lnTo>
                    <a:cubicBezTo>
                      <a:pt x="1471574" y="72949"/>
                      <a:pt x="1487932" y="92151"/>
                      <a:pt x="1502359" y="110643"/>
                    </a:cubicBezTo>
                    <a:cubicBezTo>
                      <a:pt x="1516787" y="129134"/>
                      <a:pt x="1531112" y="149149"/>
                      <a:pt x="1545336" y="170688"/>
                    </a:cubicBezTo>
                    <a:lnTo>
                      <a:pt x="1545336" y="17069"/>
                    </a:lnTo>
                    <a:lnTo>
                      <a:pt x="1611173" y="17069"/>
                    </a:lnTo>
                    <a:lnTo>
                      <a:pt x="1611173" y="104851"/>
                    </a:lnTo>
                    <a:cubicBezTo>
                      <a:pt x="1618082" y="102007"/>
                      <a:pt x="1625092" y="99060"/>
                      <a:pt x="1632204" y="96012"/>
                    </a:cubicBezTo>
                    <a:cubicBezTo>
                      <a:pt x="1639316" y="92964"/>
                      <a:pt x="1646936" y="89408"/>
                      <a:pt x="1655064" y="85344"/>
                    </a:cubicBezTo>
                    <a:cubicBezTo>
                      <a:pt x="1692453" y="67869"/>
                      <a:pt x="1721510" y="52629"/>
                      <a:pt x="1742237" y="39624"/>
                    </a:cubicBezTo>
                    <a:lnTo>
                      <a:pt x="1775765" y="97536"/>
                    </a:lnTo>
                    <a:cubicBezTo>
                      <a:pt x="1764386" y="104445"/>
                      <a:pt x="1750365" y="111963"/>
                      <a:pt x="1733703" y="120091"/>
                    </a:cubicBezTo>
                    <a:cubicBezTo>
                      <a:pt x="1717040" y="128219"/>
                      <a:pt x="1698955" y="136551"/>
                      <a:pt x="1679448" y="145085"/>
                    </a:cubicBezTo>
                    <a:cubicBezTo>
                      <a:pt x="1666443" y="150775"/>
                      <a:pt x="1654251" y="155855"/>
                      <a:pt x="1642872" y="160325"/>
                    </a:cubicBezTo>
                    <a:cubicBezTo>
                      <a:pt x="1631493" y="164795"/>
                      <a:pt x="1620926" y="168656"/>
                      <a:pt x="1611173" y="171907"/>
                    </a:cubicBezTo>
                    <a:lnTo>
                      <a:pt x="1611173" y="195682"/>
                    </a:lnTo>
                    <a:cubicBezTo>
                      <a:pt x="1611173" y="201371"/>
                      <a:pt x="1611579" y="205943"/>
                      <a:pt x="1612392" y="209398"/>
                    </a:cubicBezTo>
                    <a:cubicBezTo>
                      <a:pt x="1613205" y="212852"/>
                      <a:pt x="1615643" y="215595"/>
                      <a:pt x="1619707" y="217627"/>
                    </a:cubicBezTo>
                    <a:cubicBezTo>
                      <a:pt x="1623771" y="219660"/>
                      <a:pt x="1629867" y="220980"/>
                      <a:pt x="1637995" y="221590"/>
                    </a:cubicBezTo>
                    <a:cubicBezTo>
                      <a:pt x="1646123" y="222199"/>
                      <a:pt x="1657299" y="222504"/>
                      <a:pt x="1671523" y="222504"/>
                    </a:cubicBezTo>
                    <a:cubicBezTo>
                      <a:pt x="1682496" y="222504"/>
                      <a:pt x="1691132" y="222199"/>
                      <a:pt x="1697431" y="221590"/>
                    </a:cubicBezTo>
                    <a:cubicBezTo>
                      <a:pt x="1703730" y="220980"/>
                      <a:pt x="1708709" y="219863"/>
                      <a:pt x="1712366" y="218237"/>
                    </a:cubicBezTo>
                    <a:cubicBezTo>
                      <a:pt x="1716024" y="216611"/>
                      <a:pt x="1718564" y="214275"/>
                      <a:pt x="1719986" y="211227"/>
                    </a:cubicBezTo>
                    <a:cubicBezTo>
                      <a:pt x="1721409" y="208179"/>
                      <a:pt x="1722526" y="204013"/>
                      <a:pt x="1723339" y="198730"/>
                    </a:cubicBezTo>
                    <a:cubicBezTo>
                      <a:pt x="1724558" y="190602"/>
                      <a:pt x="1725473" y="182677"/>
                      <a:pt x="1726082" y="174955"/>
                    </a:cubicBezTo>
                    <a:cubicBezTo>
                      <a:pt x="1726692" y="167234"/>
                      <a:pt x="1727200" y="159309"/>
                      <a:pt x="1727606" y="151181"/>
                    </a:cubicBezTo>
                    <a:lnTo>
                      <a:pt x="1790395" y="170079"/>
                    </a:lnTo>
                    <a:cubicBezTo>
                      <a:pt x="1789583" y="177800"/>
                      <a:pt x="1788770" y="185928"/>
                      <a:pt x="1787957" y="194463"/>
                    </a:cubicBezTo>
                    <a:cubicBezTo>
                      <a:pt x="1787144" y="202997"/>
                      <a:pt x="1785925" y="211735"/>
                      <a:pt x="1784299" y="220676"/>
                    </a:cubicBezTo>
                    <a:cubicBezTo>
                      <a:pt x="1782267" y="233680"/>
                      <a:pt x="1779422" y="244145"/>
                      <a:pt x="1775765" y="252070"/>
                    </a:cubicBezTo>
                    <a:cubicBezTo>
                      <a:pt x="1772107" y="259995"/>
                      <a:pt x="1766214" y="266294"/>
                      <a:pt x="1758086" y="270967"/>
                    </a:cubicBezTo>
                    <a:cubicBezTo>
                      <a:pt x="1749958" y="275641"/>
                      <a:pt x="1738986" y="278791"/>
                      <a:pt x="1725168" y="280416"/>
                    </a:cubicBezTo>
                    <a:cubicBezTo>
                      <a:pt x="1711350" y="282042"/>
                      <a:pt x="1693062" y="282855"/>
                      <a:pt x="1670304" y="282855"/>
                    </a:cubicBezTo>
                    <a:cubicBezTo>
                      <a:pt x="1642669" y="282855"/>
                      <a:pt x="1620723" y="281940"/>
                      <a:pt x="1604467" y="280111"/>
                    </a:cubicBezTo>
                    <a:cubicBezTo>
                      <a:pt x="1588211" y="278283"/>
                      <a:pt x="1575613" y="274930"/>
                      <a:pt x="1566672" y="270053"/>
                    </a:cubicBezTo>
                    <a:cubicBezTo>
                      <a:pt x="1557731" y="265176"/>
                      <a:pt x="1551940" y="258471"/>
                      <a:pt x="1549299" y="249936"/>
                    </a:cubicBezTo>
                    <a:cubicBezTo>
                      <a:pt x="1546657" y="241402"/>
                      <a:pt x="1545336" y="230632"/>
                      <a:pt x="1545336" y="217627"/>
                    </a:cubicBezTo>
                    <a:lnTo>
                      <a:pt x="1545336" y="180442"/>
                    </a:lnTo>
                    <a:lnTo>
                      <a:pt x="1497787" y="213360"/>
                    </a:lnTo>
                    <a:lnTo>
                      <a:pt x="1479499" y="185319"/>
                    </a:lnTo>
                    <a:cubicBezTo>
                      <a:pt x="1461618" y="187351"/>
                      <a:pt x="1443126" y="189179"/>
                      <a:pt x="1424026" y="190805"/>
                    </a:cubicBezTo>
                    <a:cubicBezTo>
                      <a:pt x="1404925" y="192431"/>
                      <a:pt x="1385926" y="193853"/>
                      <a:pt x="1367028" y="195072"/>
                    </a:cubicBezTo>
                    <a:cubicBezTo>
                      <a:pt x="1348130" y="196291"/>
                      <a:pt x="1329538" y="197409"/>
                      <a:pt x="1311250" y="198425"/>
                    </a:cubicBezTo>
                    <a:cubicBezTo>
                      <a:pt x="1292962" y="199441"/>
                      <a:pt x="1275690" y="200152"/>
                      <a:pt x="1259434" y="200559"/>
                    </a:cubicBezTo>
                    <a:lnTo>
                      <a:pt x="1249070" y="137770"/>
                    </a:lnTo>
                    <a:cubicBezTo>
                      <a:pt x="1259230" y="134519"/>
                      <a:pt x="1266952" y="130251"/>
                      <a:pt x="1272235" y="124968"/>
                    </a:cubicBezTo>
                    <a:cubicBezTo>
                      <a:pt x="1277925" y="119279"/>
                      <a:pt x="1284021" y="112573"/>
                      <a:pt x="1290523" y="104851"/>
                    </a:cubicBezTo>
                    <a:cubicBezTo>
                      <a:pt x="1297026" y="97130"/>
                      <a:pt x="1304747" y="87376"/>
                      <a:pt x="1313688" y="75591"/>
                    </a:cubicBezTo>
                    <a:cubicBezTo>
                      <a:pt x="1323035" y="63399"/>
                      <a:pt x="1331163" y="51816"/>
                      <a:pt x="1338072" y="40843"/>
                    </a:cubicBezTo>
                    <a:cubicBezTo>
                      <a:pt x="1344981" y="29871"/>
                      <a:pt x="1351077" y="19101"/>
                      <a:pt x="1356360" y="8535"/>
                    </a:cubicBezTo>
                    <a:close/>
                    <a:moveTo>
                      <a:pt x="2788920" y="0"/>
                    </a:moveTo>
                    <a:lnTo>
                      <a:pt x="2856586" y="18288"/>
                    </a:lnTo>
                    <a:cubicBezTo>
                      <a:pt x="2852522" y="32106"/>
                      <a:pt x="2848458" y="45619"/>
                      <a:pt x="2844394" y="58827"/>
                    </a:cubicBezTo>
                    <a:cubicBezTo>
                      <a:pt x="2840330" y="72035"/>
                      <a:pt x="2836062" y="85141"/>
                      <a:pt x="2831592" y="98146"/>
                    </a:cubicBezTo>
                    <a:lnTo>
                      <a:pt x="2996794" y="98146"/>
                    </a:lnTo>
                    <a:cubicBezTo>
                      <a:pt x="2996387" y="172923"/>
                      <a:pt x="2995269" y="240081"/>
                      <a:pt x="2993441" y="299619"/>
                    </a:cubicBezTo>
                    <a:cubicBezTo>
                      <a:pt x="2991612" y="359156"/>
                      <a:pt x="2989275" y="413512"/>
                      <a:pt x="2986430" y="462687"/>
                    </a:cubicBezTo>
                    <a:cubicBezTo>
                      <a:pt x="2984805" y="484226"/>
                      <a:pt x="2982366" y="501600"/>
                      <a:pt x="2979115" y="514807"/>
                    </a:cubicBezTo>
                    <a:cubicBezTo>
                      <a:pt x="2975864" y="528016"/>
                      <a:pt x="2971292" y="538379"/>
                      <a:pt x="2965399" y="545897"/>
                    </a:cubicBezTo>
                    <a:cubicBezTo>
                      <a:pt x="2959506" y="553415"/>
                      <a:pt x="2952090" y="559004"/>
                      <a:pt x="2943149" y="562661"/>
                    </a:cubicBezTo>
                    <a:cubicBezTo>
                      <a:pt x="2934208" y="566319"/>
                      <a:pt x="2923032" y="568960"/>
                      <a:pt x="2909621" y="570586"/>
                    </a:cubicBezTo>
                    <a:cubicBezTo>
                      <a:pt x="2893771" y="572618"/>
                      <a:pt x="2877414" y="574040"/>
                      <a:pt x="2860548" y="574853"/>
                    </a:cubicBezTo>
                    <a:cubicBezTo>
                      <a:pt x="2843682" y="575666"/>
                      <a:pt x="2827528" y="575869"/>
                      <a:pt x="2812085" y="575463"/>
                    </a:cubicBezTo>
                    <a:lnTo>
                      <a:pt x="2798064" y="502311"/>
                    </a:lnTo>
                    <a:cubicBezTo>
                      <a:pt x="2811069" y="503124"/>
                      <a:pt x="2824378" y="503835"/>
                      <a:pt x="2837993" y="504444"/>
                    </a:cubicBezTo>
                    <a:cubicBezTo>
                      <a:pt x="2851607" y="505054"/>
                      <a:pt x="2864714" y="504952"/>
                      <a:pt x="2877312" y="504140"/>
                    </a:cubicBezTo>
                    <a:cubicBezTo>
                      <a:pt x="2885033" y="503733"/>
                      <a:pt x="2891333" y="503022"/>
                      <a:pt x="2896210" y="502006"/>
                    </a:cubicBezTo>
                    <a:cubicBezTo>
                      <a:pt x="2901086" y="500990"/>
                      <a:pt x="2904947" y="498755"/>
                      <a:pt x="2907792" y="495300"/>
                    </a:cubicBezTo>
                    <a:cubicBezTo>
                      <a:pt x="2910637" y="491846"/>
                      <a:pt x="2912770" y="486563"/>
                      <a:pt x="2914193" y="479451"/>
                    </a:cubicBezTo>
                    <a:cubicBezTo>
                      <a:pt x="2915615" y="472339"/>
                      <a:pt x="2916733" y="462687"/>
                      <a:pt x="2917545" y="450495"/>
                    </a:cubicBezTo>
                    <a:cubicBezTo>
                      <a:pt x="2918358" y="436271"/>
                      <a:pt x="2919273" y="420218"/>
                      <a:pt x="2920289" y="402336"/>
                    </a:cubicBezTo>
                    <a:cubicBezTo>
                      <a:pt x="2921305" y="384455"/>
                      <a:pt x="2922118" y="364033"/>
                      <a:pt x="2922727" y="341071"/>
                    </a:cubicBezTo>
                    <a:cubicBezTo>
                      <a:pt x="2923337" y="318110"/>
                      <a:pt x="2923946" y="292303"/>
                      <a:pt x="2924556" y="263652"/>
                    </a:cubicBezTo>
                    <a:cubicBezTo>
                      <a:pt x="2925166" y="235001"/>
                      <a:pt x="2925673" y="202794"/>
                      <a:pt x="2926080" y="167031"/>
                    </a:cubicBezTo>
                    <a:lnTo>
                      <a:pt x="2802941" y="167031"/>
                    </a:lnTo>
                    <a:cubicBezTo>
                      <a:pt x="2790342" y="193447"/>
                      <a:pt x="2776322" y="218847"/>
                      <a:pt x="2760878" y="243231"/>
                    </a:cubicBezTo>
                    <a:lnTo>
                      <a:pt x="2713939" y="216408"/>
                    </a:lnTo>
                    <a:lnTo>
                      <a:pt x="2713939" y="559004"/>
                    </a:lnTo>
                    <a:lnTo>
                      <a:pt x="2481682" y="559004"/>
                    </a:lnTo>
                    <a:lnTo>
                      <a:pt x="2481682" y="95707"/>
                    </a:lnTo>
                    <a:lnTo>
                      <a:pt x="2549347" y="95707"/>
                    </a:lnTo>
                    <a:cubicBezTo>
                      <a:pt x="2550973" y="90831"/>
                      <a:pt x="2552395" y="85649"/>
                      <a:pt x="2553614" y="80163"/>
                    </a:cubicBezTo>
                    <a:cubicBezTo>
                      <a:pt x="2554834" y="74676"/>
                      <a:pt x="2556256" y="68682"/>
                      <a:pt x="2557882" y="62179"/>
                    </a:cubicBezTo>
                    <a:cubicBezTo>
                      <a:pt x="2563977" y="38608"/>
                      <a:pt x="2568245" y="19304"/>
                      <a:pt x="2570683" y="4267"/>
                    </a:cubicBezTo>
                    <a:lnTo>
                      <a:pt x="2644445" y="13411"/>
                    </a:lnTo>
                    <a:cubicBezTo>
                      <a:pt x="2643226" y="21133"/>
                      <a:pt x="2641397" y="30074"/>
                      <a:pt x="2638958" y="40234"/>
                    </a:cubicBezTo>
                    <a:cubicBezTo>
                      <a:pt x="2636520" y="50394"/>
                      <a:pt x="2633675" y="61976"/>
                      <a:pt x="2630424" y="74981"/>
                    </a:cubicBezTo>
                    <a:lnTo>
                      <a:pt x="2624937" y="95707"/>
                    </a:lnTo>
                    <a:lnTo>
                      <a:pt x="2713939" y="95707"/>
                    </a:lnTo>
                    <a:lnTo>
                      <a:pt x="2713939" y="190195"/>
                    </a:lnTo>
                    <a:cubicBezTo>
                      <a:pt x="2721254" y="177597"/>
                      <a:pt x="2728265" y="164389"/>
                      <a:pt x="2734970" y="150571"/>
                    </a:cubicBezTo>
                    <a:cubicBezTo>
                      <a:pt x="2741676" y="136754"/>
                      <a:pt x="2748077" y="122123"/>
                      <a:pt x="2754173" y="106680"/>
                    </a:cubicBezTo>
                    <a:cubicBezTo>
                      <a:pt x="2770022" y="66853"/>
                      <a:pt x="2781605" y="31293"/>
                      <a:pt x="2788920" y="0"/>
                    </a:cubicBezTo>
                    <a:close/>
                  </a:path>
                </a:pathLst>
              </a:custGeom>
              <a:gradFill>
                <a:gsLst>
                  <a:gs pos="0">
                    <a:schemeClr val="accent1"/>
                  </a:gs>
                  <a:gs pos="90000">
                    <a:schemeClr val="accent2"/>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ltLang="zh-CN" sz="4800" dirty="0">
                  <a:gradFill>
                    <a:gsLst>
                      <a:gs pos="0">
                        <a:srgbClr val="017AD0">
                          <a:lumMod val="70000"/>
                          <a:lumOff val="30000"/>
                        </a:srgbClr>
                      </a:gs>
                      <a:gs pos="90000">
                        <a:srgbClr val="006BB8"/>
                      </a:gs>
                    </a:gsLst>
                    <a:lin ang="5400000" scaled="1"/>
                  </a:gradFill>
                  <a:latin typeface="+mj-ea"/>
                  <a:ea typeface="+mj-ea"/>
                </a:endParaRPr>
              </a:p>
            </p:txBody>
          </p:sp>
        </p:grpSp>
        <p:sp>
          <p:nvSpPr>
            <p:cNvPr id="23" name="文本框 22"/>
            <p:cNvSpPr txBox="1"/>
            <p:nvPr/>
          </p:nvSpPr>
          <p:spPr>
            <a:xfrm>
              <a:off x="925213" y="2118964"/>
              <a:ext cx="1412566" cy="261610"/>
            </a:xfrm>
            <a:prstGeom prst="rect">
              <a:avLst/>
            </a:prstGeom>
            <a:noFill/>
          </p:spPr>
          <p:txBody>
            <a:bodyPr wrap="none" rtlCol="0">
              <a:noAutofit/>
            </a:bodyPr>
            <a:lstStyle/>
            <a:p>
              <a:r>
                <a:rPr lang="en-US" altLang="zh-CN" sz="1100" cap="all" dirty="0">
                  <a:latin typeface="Arial" panose="020B0604020202020204" pitchFamily="34" charset="0"/>
                </a:rPr>
                <a:t>20xx------future</a:t>
              </a:r>
              <a:endParaRPr lang="zh-CN" altLang="en-US" sz="1100" cap="all" dirty="0">
                <a:latin typeface="Arial" panose="020B0604020202020204" pitchFamily="34" charset="0"/>
              </a:endParaRPr>
            </a:p>
          </p:txBody>
        </p:sp>
      </p:grpSp>
      <p:grpSp>
        <p:nvGrpSpPr>
          <p:cNvPr id="46" name="组合 45"/>
          <p:cNvGrpSpPr/>
          <p:nvPr/>
        </p:nvGrpSpPr>
        <p:grpSpPr>
          <a:xfrm>
            <a:off x="1199925" y="3823206"/>
            <a:ext cx="1903863" cy="400110"/>
            <a:chOff x="944262" y="3284403"/>
            <a:chExt cx="2306702" cy="484769"/>
          </a:xfrm>
        </p:grpSpPr>
        <p:sp>
          <p:nvSpPr>
            <p:cNvPr id="25" name="椭圆 24"/>
            <p:cNvSpPr/>
            <p:nvPr/>
          </p:nvSpPr>
          <p:spPr>
            <a:xfrm>
              <a:off x="944262" y="3289714"/>
              <a:ext cx="412335" cy="4123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35" name="iconfont-10499-5121518"/>
            <p:cNvSpPr/>
            <p:nvPr/>
          </p:nvSpPr>
          <p:spPr>
            <a:xfrm>
              <a:off x="1023345" y="3392660"/>
              <a:ext cx="254169" cy="206442"/>
            </a:xfrm>
            <a:custGeom>
              <a:avLst/>
              <a:gdLst>
                <a:gd name="T0" fmla="*/ 7592 w 11216"/>
                <a:gd name="T1" fmla="*/ 2756 h 9110"/>
                <a:gd name="T2" fmla="*/ 7975 w 11216"/>
                <a:gd name="T3" fmla="*/ 2780 h 9110"/>
                <a:gd name="T4" fmla="*/ 3970 w 11216"/>
                <a:gd name="T5" fmla="*/ 0 h 9110"/>
                <a:gd name="T6" fmla="*/ 0 w 11216"/>
                <a:gd name="T7" fmla="*/ 3366 h 9110"/>
                <a:gd name="T8" fmla="*/ 1588 w 11216"/>
                <a:gd name="T9" fmla="*/ 6039 h 9110"/>
                <a:gd name="T10" fmla="*/ 1191 w 11216"/>
                <a:gd name="T11" fmla="*/ 7229 h 9110"/>
                <a:gd name="T12" fmla="*/ 2578 w 11216"/>
                <a:gd name="T13" fmla="*/ 6535 h 9110"/>
                <a:gd name="T14" fmla="*/ 3970 w 11216"/>
                <a:gd name="T15" fmla="*/ 6734 h 9110"/>
                <a:gd name="T16" fmla="*/ 4340 w 11216"/>
                <a:gd name="T17" fmla="*/ 6719 h 9110"/>
                <a:gd name="T18" fmla="*/ 4217 w 11216"/>
                <a:gd name="T19" fmla="*/ 5889 h 9110"/>
                <a:gd name="T20" fmla="*/ 7592 w 11216"/>
                <a:gd name="T21" fmla="*/ 2756 h 9110"/>
                <a:gd name="T22" fmla="*/ 5458 w 11216"/>
                <a:gd name="T23" fmla="*/ 1684 h 9110"/>
                <a:gd name="T24" fmla="*/ 5955 w 11216"/>
                <a:gd name="T25" fmla="*/ 2177 h 9110"/>
                <a:gd name="T26" fmla="*/ 5458 w 11216"/>
                <a:gd name="T27" fmla="*/ 2672 h 9110"/>
                <a:gd name="T28" fmla="*/ 4862 w 11216"/>
                <a:gd name="T29" fmla="*/ 2177 h 9110"/>
                <a:gd name="T30" fmla="*/ 5458 w 11216"/>
                <a:gd name="T31" fmla="*/ 1684 h 9110"/>
                <a:gd name="T32" fmla="*/ 2680 w 11216"/>
                <a:gd name="T33" fmla="*/ 2672 h 9110"/>
                <a:gd name="T34" fmla="*/ 2081 w 11216"/>
                <a:gd name="T35" fmla="*/ 2177 h 9110"/>
                <a:gd name="T36" fmla="*/ 2680 w 11216"/>
                <a:gd name="T37" fmla="*/ 1684 h 9110"/>
                <a:gd name="T38" fmla="*/ 3175 w 11216"/>
                <a:gd name="T39" fmla="*/ 2177 h 9110"/>
                <a:gd name="T40" fmla="*/ 2680 w 11216"/>
                <a:gd name="T41" fmla="*/ 2672 h 9110"/>
                <a:gd name="T42" fmla="*/ 2680 w 11216"/>
                <a:gd name="T43" fmla="*/ 2672 h 9110"/>
                <a:gd name="T44" fmla="*/ 11216 w 11216"/>
                <a:gd name="T45" fmla="*/ 5841 h 9110"/>
                <a:gd name="T46" fmla="*/ 7845 w 11216"/>
                <a:gd name="T47" fmla="*/ 2969 h 9110"/>
                <a:gd name="T48" fmla="*/ 4468 w 11216"/>
                <a:gd name="T49" fmla="*/ 5841 h 9110"/>
                <a:gd name="T50" fmla="*/ 7845 w 11216"/>
                <a:gd name="T51" fmla="*/ 8714 h 9110"/>
                <a:gd name="T52" fmla="*/ 9035 w 11216"/>
                <a:gd name="T53" fmla="*/ 8515 h 9110"/>
                <a:gd name="T54" fmla="*/ 10123 w 11216"/>
                <a:gd name="T55" fmla="*/ 9110 h 9110"/>
                <a:gd name="T56" fmla="*/ 9826 w 11216"/>
                <a:gd name="T57" fmla="*/ 8121 h 9110"/>
                <a:gd name="T58" fmla="*/ 11216 w 11216"/>
                <a:gd name="T59" fmla="*/ 5841 h 9110"/>
                <a:gd name="T60" fmla="*/ 6750 w 11216"/>
                <a:gd name="T61" fmla="*/ 5346 h 9110"/>
                <a:gd name="T62" fmla="*/ 6352 w 11216"/>
                <a:gd name="T63" fmla="*/ 4950 h 9110"/>
                <a:gd name="T64" fmla="*/ 6750 w 11216"/>
                <a:gd name="T65" fmla="*/ 4554 h 9110"/>
                <a:gd name="T66" fmla="*/ 7246 w 11216"/>
                <a:gd name="T67" fmla="*/ 4950 h 9110"/>
                <a:gd name="T68" fmla="*/ 6750 w 11216"/>
                <a:gd name="T69" fmla="*/ 5346 h 9110"/>
                <a:gd name="T70" fmla="*/ 8933 w 11216"/>
                <a:gd name="T71" fmla="*/ 5346 h 9110"/>
                <a:gd name="T72" fmla="*/ 8539 w 11216"/>
                <a:gd name="T73" fmla="*/ 4950 h 9110"/>
                <a:gd name="T74" fmla="*/ 8933 w 11216"/>
                <a:gd name="T75" fmla="*/ 4554 h 9110"/>
                <a:gd name="T76" fmla="*/ 9430 w 11216"/>
                <a:gd name="T77" fmla="*/ 4950 h 9110"/>
                <a:gd name="T78" fmla="*/ 8933 w 11216"/>
                <a:gd name="T79" fmla="*/ 5346 h 9110"/>
                <a:gd name="T80" fmla="*/ 8933 w 11216"/>
                <a:gd name="T81" fmla="*/ 5346 h 9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16" h="9110">
                  <a:moveTo>
                    <a:pt x="7592" y="2756"/>
                  </a:moveTo>
                  <a:cubicBezTo>
                    <a:pt x="7721" y="2756"/>
                    <a:pt x="7848" y="2765"/>
                    <a:pt x="7975" y="2780"/>
                  </a:cubicBezTo>
                  <a:cubicBezTo>
                    <a:pt x="7631" y="1184"/>
                    <a:pt x="5921" y="0"/>
                    <a:pt x="3970" y="0"/>
                  </a:cubicBezTo>
                  <a:cubicBezTo>
                    <a:pt x="1787" y="0"/>
                    <a:pt x="0" y="1484"/>
                    <a:pt x="0" y="3366"/>
                  </a:cubicBezTo>
                  <a:cubicBezTo>
                    <a:pt x="0" y="4454"/>
                    <a:pt x="595" y="5346"/>
                    <a:pt x="1588" y="6039"/>
                  </a:cubicBezTo>
                  <a:lnTo>
                    <a:pt x="1191" y="7229"/>
                  </a:lnTo>
                  <a:lnTo>
                    <a:pt x="2578" y="6535"/>
                  </a:lnTo>
                  <a:cubicBezTo>
                    <a:pt x="3076" y="6634"/>
                    <a:pt x="3475" y="6734"/>
                    <a:pt x="3970" y="6734"/>
                  </a:cubicBezTo>
                  <a:cubicBezTo>
                    <a:pt x="4095" y="6734"/>
                    <a:pt x="4217" y="6727"/>
                    <a:pt x="4340" y="6719"/>
                  </a:cubicBezTo>
                  <a:cubicBezTo>
                    <a:pt x="4262" y="6453"/>
                    <a:pt x="4217" y="6176"/>
                    <a:pt x="4217" y="5889"/>
                  </a:cubicBezTo>
                  <a:cubicBezTo>
                    <a:pt x="4217" y="4160"/>
                    <a:pt x="5707" y="2756"/>
                    <a:pt x="7592" y="2756"/>
                  </a:cubicBezTo>
                  <a:close/>
                  <a:moveTo>
                    <a:pt x="5458" y="1684"/>
                  </a:moveTo>
                  <a:cubicBezTo>
                    <a:pt x="5757" y="1684"/>
                    <a:pt x="5955" y="1880"/>
                    <a:pt x="5955" y="2177"/>
                  </a:cubicBezTo>
                  <a:cubicBezTo>
                    <a:pt x="5955" y="2474"/>
                    <a:pt x="5757" y="2672"/>
                    <a:pt x="5458" y="2672"/>
                  </a:cubicBezTo>
                  <a:cubicBezTo>
                    <a:pt x="5161" y="2672"/>
                    <a:pt x="4862" y="2474"/>
                    <a:pt x="4862" y="2177"/>
                  </a:cubicBezTo>
                  <a:cubicBezTo>
                    <a:pt x="4862" y="1880"/>
                    <a:pt x="5160" y="1684"/>
                    <a:pt x="5458" y="1684"/>
                  </a:cubicBezTo>
                  <a:close/>
                  <a:moveTo>
                    <a:pt x="2680" y="2672"/>
                  </a:moveTo>
                  <a:cubicBezTo>
                    <a:pt x="2382" y="2672"/>
                    <a:pt x="2081" y="2474"/>
                    <a:pt x="2081" y="2177"/>
                  </a:cubicBezTo>
                  <a:cubicBezTo>
                    <a:pt x="2081" y="1880"/>
                    <a:pt x="2381" y="1684"/>
                    <a:pt x="2680" y="1684"/>
                  </a:cubicBezTo>
                  <a:cubicBezTo>
                    <a:pt x="2977" y="1684"/>
                    <a:pt x="3175" y="1880"/>
                    <a:pt x="3175" y="2177"/>
                  </a:cubicBezTo>
                  <a:cubicBezTo>
                    <a:pt x="3176" y="2472"/>
                    <a:pt x="2978" y="2672"/>
                    <a:pt x="2680" y="2672"/>
                  </a:cubicBezTo>
                  <a:close/>
                  <a:moveTo>
                    <a:pt x="2680" y="2672"/>
                  </a:moveTo>
                  <a:close/>
                  <a:moveTo>
                    <a:pt x="11216" y="5841"/>
                  </a:moveTo>
                  <a:cubicBezTo>
                    <a:pt x="11216" y="4259"/>
                    <a:pt x="9628" y="2969"/>
                    <a:pt x="7845" y="2969"/>
                  </a:cubicBezTo>
                  <a:cubicBezTo>
                    <a:pt x="5956" y="2969"/>
                    <a:pt x="4468" y="4259"/>
                    <a:pt x="4468" y="5841"/>
                  </a:cubicBezTo>
                  <a:cubicBezTo>
                    <a:pt x="4468" y="7426"/>
                    <a:pt x="5956" y="8714"/>
                    <a:pt x="7845" y="8714"/>
                  </a:cubicBezTo>
                  <a:cubicBezTo>
                    <a:pt x="8240" y="8714"/>
                    <a:pt x="8640" y="8615"/>
                    <a:pt x="9035" y="8515"/>
                  </a:cubicBezTo>
                  <a:lnTo>
                    <a:pt x="10123" y="9110"/>
                  </a:lnTo>
                  <a:lnTo>
                    <a:pt x="9826" y="8121"/>
                  </a:lnTo>
                  <a:cubicBezTo>
                    <a:pt x="10622" y="7525"/>
                    <a:pt x="11216" y="6734"/>
                    <a:pt x="11216" y="5841"/>
                  </a:cubicBezTo>
                  <a:close/>
                  <a:moveTo>
                    <a:pt x="6750" y="5346"/>
                  </a:moveTo>
                  <a:cubicBezTo>
                    <a:pt x="6552" y="5346"/>
                    <a:pt x="6352" y="5150"/>
                    <a:pt x="6352" y="4950"/>
                  </a:cubicBezTo>
                  <a:cubicBezTo>
                    <a:pt x="6352" y="4752"/>
                    <a:pt x="6552" y="4554"/>
                    <a:pt x="6750" y="4554"/>
                  </a:cubicBezTo>
                  <a:cubicBezTo>
                    <a:pt x="7050" y="4554"/>
                    <a:pt x="7246" y="4752"/>
                    <a:pt x="7246" y="4950"/>
                  </a:cubicBezTo>
                  <a:cubicBezTo>
                    <a:pt x="7246" y="5150"/>
                    <a:pt x="7050" y="5346"/>
                    <a:pt x="6750" y="5346"/>
                  </a:cubicBezTo>
                  <a:close/>
                  <a:moveTo>
                    <a:pt x="8933" y="5346"/>
                  </a:moveTo>
                  <a:cubicBezTo>
                    <a:pt x="8737" y="5346"/>
                    <a:pt x="8539" y="5150"/>
                    <a:pt x="8539" y="4950"/>
                  </a:cubicBezTo>
                  <a:cubicBezTo>
                    <a:pt x="8539" y="4752"/>
                    <a:pt x="8737" y="4554"/>
                    <a:pt x="8933" y="4554"/>
                  </a:cubicBezTo>
                  <a:cubicBezTo>
                    <a:pt x="9231" y="4554"/>
                    <a:pt x="9430" y="4752"/>
                    <a:pt x="9430" y="4950"/>
                  </a:cubicBezTo>
                  <a:cubicBezTo>
                    <a:pt x="9430" y="5150"/>
                    <a:pt x="9231" y="5346"/>
                    <a:pt x="8933" y="5346"/>
                  </a:cubicBezTo>
                  <a:close/>
                  <a:moveTo>
                    <a:pt x="8933" y="5346"/>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
          <p:nvSpPr>
            <p:cNvPr id="41" name="文本框 40"/>
            <p:cNvSpPr txBox="1"/>
            <p:nvPr/>
          </p:nvSpPr>
          <p:spPr>
            <a:xfrm>
              <a:off x="1384138" y="3284403"/>
              <a:ext cx="1866826" cy="484769"/>
            </a:xfrm>
            <a:prstGeom prst="rect">
              <a:avLst/>
            </a:prstGeom>
            <a:noFill/>
          </p:spPr>
          <p:txBody>
            <a:bodyPr wrap="none">
              <a:noAutofit/>
            </a:bodyPr>
            <a:lstStyle/>
            <a:p>
              <a:r>
                <a:rPr lang="en-US" altLang="zh-CN" sz="2000" dirty="0">
                  <a:solidFill>
                    <a:schemeClr val="accent2"/>
                  </a:solidFill>
                  <a:latin typeface="微软雅黑" panose="020B0503020204020204" pitchFamily="34" charset="-122"/>
                  <a:ea typeface="微软雅黑" panose="020B0503020204020204" pitchFamily="34" charset="-122"/>
                </a:rPr>
                <a:t>123456789</a:t>
              </a:r>
              <a:endParaRPr lang="zh-CN" altLang="en-US" sz="2000" dirty="0">
                <a:solidFill>
                  <a:schemeClr val="accent2"/>
                </a:solidFill>
                <a:latin typeface="Arial" panose="020B0604020202020204" pitchFamily="34" charset="0"/>
              </a:endParaRPr>
            </a:p>
          </p:txBody>
        </p:sp>
      </p:grpSp>
      <p:grpSp>
        <p:nvGrpSpPr>
          <p:cNvPr id="45" name="组合 44"/>
          <p:cNvGrpSpPr/>
          <p:nvPr/>
        </p:nvGrpSpPr>
        <p:grpSpPr>
          <a:xfrm>
            <a:off x="3565025" y="3823203"/>
            <a:ext cx="1903863" cy="400110"/>
            <a:chOff x="944262" y="4064649"/>
            <a:chExt cx="2306702" cy="484769"/>
          </a:xfrm>
        </p:grpSpPr>
        <p:sp>
          <p:nvSpPr>
            <p:cNvPr id="28" name="椭圆 27"/>
            <p:cNvSpPr/>
            <p:nvPr/>
          </p:nvSpPr>
          <p:spPr>
            <a:xfrm>
              <a:off x="944262" y="4085617"/>
              <a:ext cx="412335" cy="4123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38" name="iconfont-10499-5121518"/>
            <p:cNvSpPr/>
            <p:nvPr/>
          </p:nvSpPr>
          <p:spPr>
            <a:xfrm>
              <a:off x="1023345" y="4186511"/>
              <a:ext cx="254169" cy="251707"/>
            </a:xfrm>
            <a:custGeom>
              <a:avLst/>
              <a:gdLst>
                <a:gd name="connsiteX0" fmla="*/ 251451 w 608736"/>
                <a:gd name="connsiteY0" fmla="*/ 247191 h 602841"/>
                <a:gd name="connsiteX1" fmla="*/ 262137 w 608736"/>
                <a:gd name="connsiteY1" fmla="*/ 250055 h 602841"/>
                <a:gd name="connsiteX2" fmla="*/ 323645 w 608736"/>
                <a:gd name="connsiteY2" fmla="*/ 285209 h 602841"/>
                <a:gd name="connsiteX3" fmla="*/ 359872 w 608736"/>
                <a:gd name="connsiteY3" fmla="*/ 350307 h 602841"/>
                <a:gd name="connsiteX4" fmla="*/ 363521 w 608736"/>
                <a:gd name="connsiteY4" fmla="*/ 365670 h 602841"/>
                <a:gd name="connsiteX5" fmla="*/ 347753 w 608736"/>
                <a:gd name="connsiteY5" fmla="*/ 364108 h 602841"/>
                <a:gd name="connsiteX6" fmla="*/ 342801 w 608736"/>
                <a:gd name="connsiteY6" fmla="*/ 363587 h 602841"/>
                <a:gd name="connsiteX7" fmla="*/ 326121 w 608736"/>
                <a:gd name="connsiteY7" fmla="*/ 362676 h 602841"/>
                <a:gd name="connsiteX8" fmla="*/ 323776 w 608736"/>
                <a:gd name="connsiteY8" fmla="*/ 354734 h 602841"/>
                <a:gd name="connsiteX9" fmla="*/ 298104 w 608736"/>
                <a:gd name="connsiteY9" fmla="*/ 310727 h 602841"/>
                <a:gd name="connsiteX10" fmla="*/ 251842 w 608736"/>
                <a:gd name="connsiteY10" fmla="*/ 284558 h 602841"/>
                <a:gd name="connsiteX11" fmla="*/ 238550 w 608736"/>
                <a:gd name="connsiteY11" fmla="*/ 281042 h 602841"/>
                <a:gd name="connsiteX12" fmla="*/ 244284 w 608736"/>
                <a:gd name="connsiteY12" fmla="*/ 268674 h 602841"/>
                <a:gd name="connsiteX13" fmla="*/ 248324 w 608736"/>
                <a:gd name="connsiteY13" fmla="*/ 257737 h 602841"/>
                <a:gd name="connsiteX14" fmla="*/ 246454 w 608736"/>
                <a:gd name="connsiteY14" fmla="*/ 168722 h 602841"/>
                <a:gd name="connsiteX15" fmla="*/ 261971 w 608736"/>
                <a:gd name="connsiteY15" fmla="*/ 171325 h 602841"/>
                <a:gd name="connsiteX16" fmla="*/ 378414 w 608736"/>
                <a:gd name="connsiteY16" fmla="*/ 230549 h 602841"/>
                <a:gd name="connsiteX17" fmla="*/ 439699 w 608736"/>
                <a:gd name="connsiteY17" fmla="*/ 360970 h 602841"/>
                <a:gd name="connsiteX18" fmla="*/ 441003 w 608736"/>
                <a:gd name="connsiteY18" fmla="*/ 373856 h 602841"/>
                <a:gd name="connsiteX19" fmla="*/ 425225 w 608736"/>
                <a:gd name="connsiteY19" fmla="*/ 373335 h 602841"/>
                <a:gd name="connsiteX20" fmla="*/ 417923 w 608736"/>
                <a:gd name="connsiteY20" fmla="*/ 373075 h 602841"/>
                <a:gd name="connsiteX21" fmla="*/ 404753 w 608736"/>
                <a:gd name="connsiteY21" fmla="*/ 371253 h 602841"/>
                <a:gd name="connsiteX22" fmla="*/ 403841 w 608736"/>
                <a:gd name="connsiteY22" fmla="*/ 362532 h 602841"/>
                <a:gd name="connsiteX23" fmla="*/ 352856 w 608736"/>
                <a:gd name="connsiteY23" fmla="*/ 256060 h 602841"/>
                <a:gd name="connsiteX24" fmla="*/ 260015 w 608736"/>
                <a:gd name="connsiteY24" fmla="*/ 207640 h 602841"/>
                <a:gd name="connsiteX25" fmla="*/ 251800 w 608736"/>
                <a:gd name="connsiteY25" fmla="*/ 206078 h 602841"/>
                <a:gd name="connsiteX26" fmla="*/ 250757 w 608736"/>
                <a:gd name="connsiteY26" fmla="*/ 197878 h 602841"/>
                <a:gd name="connsiteX27" fmla="*/ 248932 w 608736"/>
                <a:gd name="connsiteY27" fmla="*/ 184211 h 602841"/>
                <a:gd name="connsiteX28" fmla="*/ 73371 w 608736"/>
                <a:gd name="connsiteY28" fmla="*/ 111141 h 602841"/>
                <a:gd name="connsiteX29" fmla="*/ 97098 w 608736"/>
                <a:gd name="connsiteY29" fmla="*/ 120514 h 602841"/>
                <a:gd name="connsiteX30" fmla="*/ 175057 w 608736"/>
                <a:gd name="connsiteY30" fmla="*/ 198363 h 602841"/>
                <a:gd name="connsiteX31" fmla="*/ 174014 w 608736"/>
                <a:gd name="connsiteY31" fmla="*/ 247963 h 602841"/>
                <a:gd name="connsiteX32" fmla="*/ 131906 w 608736"/>
                <a:gd name="connsiteY32" fmla="*/ 290142 h 602841"/>
                <a:gd name="connsiteX33" fmla="*/ 138033 w 608736"/>
                <a:gd name="connsiteY33" fmla="*/ 301208 h 602841"/>
                <a:gd name="connsiteX34" fmla="*/ 207388 w 608736"/>
                <a:gd name="connsiteY34" fmla="*/ 396892 h 602841"/>
                <a:gd name="connsiteX35" fmla="*/ 302947 w 608736"/>
                <a:gd name="connsiteY35" fmla="*/ 466019 h 602841"/>
                <a:gd name="connsiteX36" fmla="*/ 314419 w 608736"/>
                <a:gd name="connsiteY36" fmla="*/ 472268 h 602841"/>
                <a:gd name="connsiteX37" fmla="*/ 356528 w 608736"/>
                <a:gd name="connsiteY37" fmla="*/ 430219 h 602841"/>
                <a:gd name="connsiteX38" fmla="*/ 382340 w 608736"/>
                <a:gd name="connsiteY38" fmla="*/ 419804 h 602841"/>
                <a:gd name="connsiteX39" fmla="*/ 406198 w 608736"/>
                <a:gd name="connsiteY39" fmla="*/ 429177 h 602841"/>
                <a:gd name="connsiteX40" fmla="*/ 484157 w 608736"/>
                <a:gd name="connsiteY40" fmla="*/ 507027 h 602841"/>
                <a:gd name="connsiteX41" fmla="*/ 483114 w 608736"/>
                <a:gd name="connsiteY41" fmla="*/ 556496 h 602841"/>
                <a:gd name="connsiteX42" fmla="*/ 465123 w 608736"/>
                <a:gd name="connsiteY42" fmla="*/ 574071 h 602841"/>
                <a:gd name="connsiteX43" fmla="*/ 460821 w 608736"/>
                <a:gd name="connsiteY43" fmla="*/ 577586 h 602841"/>
                <a:gd name="connsiteX44" fmla="*/ 430446 w 608736"/>
                <a:gd name="connsiteY44" fmla="*/ 594770 h 602841"/>
                <a:gd name="connsiteX45" fmla="*/ 399288 w 608736"/>
                <a:gd name="connsiteY45" fmla="*/ 602581 h 602841"/>
                <a:gd name="connsiteX46" fmla="*/ 390554 w 608736"/>
                <a:gd name="connsiteY46" fmla="*/ 602841 h 602841"/>
                <a:gd name="connsiteX47" fmla="*/ 134513 w 608736"/>
                <a:gd name="connsiteY47" fmla="*/ 469664 h 602841"/>
                <a:gd name="connsiteX48" fmla="*/ 1539 w 608736"/>
                <a:gd name="connsiteY48" fmla="*/ 205263 h 602841"/>
                <a:gd name="connsiteX49" fmla="*/ 9231 w 608736"/>
                <a:gd name="connsiteY49" fmla="*/ 174410 h 602841"/>
                <a:gd name="connsiteX50" fmla="*/ 26569 w 608736"/>
                <a:gd name="connsiteY50" fmla="*/ 143817 h 602841"/>
                <a:gd name="connsiteX51" fmla="*/ 28395 w 608736"/>
                <a:gd name="connsiteY51" fmla="*/ 140953 h 602841"/>
                <a:gd name="connsiteX52" fmla="*/ 47558 w 608736"/>
                <a:gd name="connsiteY52" fmla="*/ 121686 h 602841"/>
                <a:gd name="connsiteX53" fmla="*/ 73371 w 608736"/>
                <a:gd name="connsiteY53" fmla="*/ 111141 h 602841"/>
                <a:gd name="connsiteX54" fmla="*/ 229800 w 608736"/>
                <a:gd name="connsiteY54" fmla="*/ 83832 h 602841"/>
                <a:gd name="connsiteX55" fmla="*/ 244010 w 608736"/>
                <a:gd name="connsiteY55" fmla="*/ 84743 h 602841"/>
                <a:gd name="connsiteX56" fmla="*/ 437738 w 608736"/>
                <a:gd name="connsiteY56" fmla="*/ 171303 h 602841"/>
                <a:gd name="connsiteX57" fmla="*/ 523781 w 608736"/>
                <a:gd name="connsiteY57" fmla="*/ 359001 h 602841"/>
                <a:gd name="connsiteX58" fmla="*/ 524693 w 608736"/>
                <a:gd name="connsiteY58" fmla="*/ 370195 h 602841"/>
                <a:gd name="connsiteX59" fmla="*/ 508788 w 608736"/>
                <a:gd name="connsiteY59" fmla="*/ 371496 h 602841"/>
                <a:gd name="connsiteX60" fmla="*/ 499793 w 608736"/>
                <a:gd name="connsiteY60" fmla="*/ 372147 h 602841"/>
                <a:gd name="connsiteX61" fmla="*/ 488581 w 608736"/>
                <a:gd name="connsiteY61" fmla="*/ 372798 h 602841"/>
                <a:gd name="connsiteX62" fmla="*/ 487799 w 608736"/>
                <a:gd name="connsiteY62" fmla="*/ 361734 h 602841"/>
                <a:gd name="connsiteX63" fmla="*/ 412316 w 608736"/>
                <a:gd name="connsiteY63" fmla="*/ 196685 h 602841"/>
                <a:gd name="connsiteX64" fmla="*/ 245053 w 608736"/>
                <a:gd name="connsiteY64" fmla="*/ 121059 h 602841"/>
                <a:gd name="connsiteX65" fmla="*/ 236449 w 608736"/>
                <a:gd name="connsiteY65" fmla="*/ 120408 h 602841"/>
                <a:gd name="connsiteX66" fmla="*/ 234754 w 608736"/>
                <a:gd name="connsiteY66" fmla="*/ 111948 h 602841"/>
                <a:gd name="connsiteX67" fmla="*/ 232147 w 608736"/>
                <a:gd name="connsiteY67" fmla="*/ 97890 h 602841"/>
                <a:gd name="connsiteX68" fmla="*/ 230344 w 608736"/>
                <a:gd name="connsiteY68" fmla="*/ 0 h 602841"/>
                <a:gd name="connsiteX69" fmla="*/ 241293 w 608736"/>
                <a:gd name="connsiteY69" fmla="*/ 521 h 602841"/>
                <a:gd name="connsiteX70" fmla="*/ 497291 w 608736"/>
                <a:gd name="connsiteY70" fmla="*/ 111947 h 602841"/>
                <a:gd name="connsiteX71" fmla="*/ 607824 w 608736"/>
                <a:gd name="connsiteY71" fmla="*/ 351069 h 602841"/>
                <a:gd name="connsiteX72" fmla="*/ 608736 w 608736"/>
                <a:gd name="connsiteY72" fmla="*/ 362394 h 602841"/>
                <a:gd name="connsiteX73" fmla="*/ 596223 w 608736"/>
                <a:gd name="connsiteY73" fmla="*/ 363305 h 602841"/>
                <a:gd name="connsiteX74" fmla="*/ 584362 w 608736"/>
                <a:gd name="connsiteY74" fmla="*/ 364347 h 602841"/>
                <a:gd name="connsiteX75" fmla="*/ 572761 w 608736"/>
                <a:gd name="connsiteY75" fmla="*/ 365388 h 602841"/>
                <a:gd name="connsiteX76" fmla="*/ 571849 w 608736"/>
                <a:gd name="connsiteY76" fmla="*/ 353933 h 602841"/>
                <a:gd name="connsiteX77" fmla="*/ 471744 w 608736"/>
                <a:gd name="connsiteY77" fmla="*/ 137460 h 602841"/>
                <a:gd name="connsiteX78" fmla="*/ 239860 w 608736"/>
                <a:gd name="connsiteY78" fmla="*/ 36578 h 602841"/>
                <a:gd name="connsiteX79" fmla="*/ 228389 w 608736"/>
                <a:gd name="connsiteY79" fmla="*/ 36187 h 602841"/>
                <a:gd name="connsiteX80" fmla="*/ 229041 w 608736"/>
                <a:gd name="connsiteY80" fmla="*/ 20176 h 602841"/>
                <a:gd name="connsiteX81" fmla="*/ 229562 w 608736"/>
                <a:gd name="connsiteY81" fmla="*/ 11065 h 6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08736" h="602841">
                  <a:moveTo>
                    <a:pt x="251451" y="247191"/>
                  </a:moveTo>
                  <a:lnTo>
                    <a:pt x="262137" y="250055"/>
                  </a:lnTo>
                  <a:cubicBezTo>
                    <a:pt x="285463" y="256175"/>
                    <a:pt x="306704" y="268283"/>
                    <a:pt x="323645" y="285209"/>
                  </a:cubicBezTo>
                  <a:cubicBezTo>
                    <a:pt x="341498" y="303045"/>
                    <a:pt x="354008" y="325569"/>
                    <a:pt x="359872" y="350307"/>
                  </a:cubicBezTo>
                  <a:lnTo>
                    <a:pt x="363521" y="365670"/>
                  </a:lnTo>
                  <a:lnTo>
                    <a:pt x="347753" y="364108"/>
                  </a:lnTo>
                  <a:cubicBezTo>
                    <a:pt x="346190" y="363978"/>
                    <a:pt x="344495" y="363847"/>
                    <a:pt x="342801" y="363587"/>
                  </a:cubicBezTo>
                  <a:lnTo>
                    <a:pt x="326121" y="362676"/>
                  </a:lnTo>
                  <a:lnTo>
                    <a:pt x="323776" y="354734"/>
                  </a:lnTo>
                  <a:cubicBezTo>
                    <a:pt x="319215" y="338068"/>
                    <a:pt x="310353" y="322835"/>
                    <a:pt x="298104" y="310727"/>
                  </a:cubicBezTo>
                  <a:cubicBezTo>
                    <a:pt x="285463" y="297968"/>
                    <a:pt x="269435" y="288984"/>
                    <a:pt x="251842" y="284558"/>
                  </a:cubicBezTo>
                  <a:lnTo>
                    <a:pt x="238550" y="281042"/>
                  </a:lnTo>
                  <a:lnTo>
                    <a:pt x="244284" y="268674"/>
                  </a:lnTo>
                  <a:cubicBezTo>
                    <a:pt x="245848" y="265419"/>
                    <a:pt x="247151" y="261643"/>
                    <a:pt x="248324" y="257737"/>
                  </a:cubicBezTo>
                  <a:close/>
                  <a:moveTo>
                    <a:pt x="246454" y="168722"/>
                  </a:moveTo>
                  <a:lnTo>
                    <a:pt x="261971" y="171325"/>
                  </a:lnTo>
                  <a:cubicBezTo>
                    <a:pt x="306566" y="178614"/>
                    <a:pt x="346858" y="199180"/>
                    <a:pt x="378414" y="230549"/>
                  </a:cubicBezTo>
                  <a:cubicBezTo>
                    <a:pt x="413620" y="265822"/>
                    <a:pt x="434744" y="310858"/>
                    <a:pt x="439699" y="360970"/>
                  </a:cubicBezTo>
                  <a:lnTo>
                    <a:pt x="441003" y="373856"/>
                  </a:lnTo>
                  <a:lnTo>
                    <a:pt x="425225" y="373335"/>
                  </a:lnTo>
                  <a:cubicBezTo>
                    <a:pt x="422096" y="373205"/>
                    <a:pt x="420010" y="373335"/>
                    <a:pt x="417923" y="373075"/>
                  </a:cubicBezTo>
                  <a:lnTo>
                    <a:pt x="404753" y="371253"/>
                  </a:lnTo>
                  <a:lnTo>
                    <a:pt x="403841" y="362532"/>
                  </a:lnTo>
                  <a:cubicBezTo>
                    <a:pt x="399407" y="321792"/>
                    <a:pt x="381674" y="284956"/>
                    <a:pt x="352856" y="256060"/>
                  </a:cubicBezTo>
                  <a:cubicBezTo>
                    <a:pt x="327690" y="231069"/>
                    <a:pt x="295613" y="214278"/>
                    <a:pt x="260015" y="207640"/>
                  </a:cubicBezTo>
                  <a:lnTo>
                    <a:pt x="251800" y="206078"/>
                  </a:lnTo>
                  <a:lnTo>
                    <a:pt x="250757" y="197878"/>
                  </a:lnTo>
                  <a:cubicBezTo>
                    <a:pt x="250236" y="193323"/>
                    <a:pt x="249714" y="188767"/>
                    <a:pt x="248932" y="184211"/>
                  </a:cubicBezTo>
                  <a:close/>
                  <a:moveTo>
                    <a:pt x="73371" y="111141"/>
                  </a:moveTo>
                  <a:cubicBezTo>
                    <a:pt x="82627" y="111141"/>
                    <a:pt x="91101" y="114526"/>
                    <a:pt x="97098" y="120514"/>
                  </a:cubicBezTo>
                  <a:lnTo>
                    <a:pt x="175057" y="198363"/>
                  </a:lnTo>
                  <a:cubicBezTo>
                    <a:pt x="188485" y="211772"/>
                    <a:pt x="187963" y="234034"/>
                    <a:pt x="174014" y="247963"/>
                  </a:cubicBezTo>
                  <a:lnTo>
                    <a:pt x="131906" y="290142"/>
                  </a:lnTo>
                  <a:lnTo>
                    <a:pt x="138033" y="301208"/>
                  </a:lnTo>
                  <a:cubicBezTo>
                    <a:pt x="151982" y="326333"/>
                    <a:pt x="171016" y="360701"/>
                    <a:pt x="207388" y="396892"/>
                  </a:cubicBezTo>
                  <a:cubicBezTo>
                    <a:pt x="243630" y="433083"/>
                    <a:pt x="277917" y="452090"/>
                    <a:pt x="302947" y="466019"/>
                  </a:cubicBezTo>
                  <a:lnTo>
                    <a:pt x="314419" y="472268"/>
                  </a:lnTo>
                  <a:lnTo>
                    <a:pt x="356528" y="430219"/>
                  </a:lnTo>
                  <a:cubicBezTo>
                    <a:pt x="363177" y="423580"/>
                    <a:pt x="372563" y="419804"/>
                    <a:pt x="382340" y="419804"/>
                  </a:cubicBezTo>
                  <a:cubicBezTo>
                    <a:pt x="391597" y="419804"/>
                    <a:pt x="400070" y="423059"/>
                    <a:pt x="406198" y="429177"/>
                  </a:cubicBezTo>
                  <a:lnTo>
                    <a:pt x="484157" y="507027"/>
                  </a:lnTo>
                  <a:cubicBezTo>
                    <a:pt x="497454" y="520435"/>
                    <a:pt x="497063" y="542566"/>
                    <a:pt x="483114" y="556496"/>
                  </a:cubicBezTo>
                  <a:lnTo>
                    <a:pt x="465123" y="574071"/>
                  </a:lnTo>
                  <a:lnTo>
                    <a:pt x="460821" y="577586"/>
                  </a:lnTo>
                  <a:cubicBezTo>
                    <a:pt x="451696" y="584616"/>
                    <a:pt x="441397" y="590474"/>
                    <a:pt x="430446" y="594770"/>
                  </a:cubicBezTo>
                  <a:cubicBezTo>
                    <a:pt x="420147" y="598675"/>
                    <a:pt x="409978" y="601279"/>
                    <a:pt x="399288" y="602581"/>
                  </a:cubicBezTo>
                  <a:cubicBezTo>
                    <a:pt x="398506" y="602581"/>
                    <a:pt x="395508" y="602841"/>
                    <a:pt x="390554" y="602841"/>
                  </a:cubicBezTo>
                  <a:cubicBezTo>
                    <a:pt x="361873" y="602841"/>
                    <a:pt x="258362" y="593338"/>
                    <a:pt x="134513" y="469664"/>
                  </a:cubicBezTo>
                  <a:cubicBezTo>
                    <a:pt x="29959" y="365258"/>
                    <a:pt x="-8499" y="288710"/>
                    <a:pt x="1539" y="205263"/>
                  </a:cubicBezTo>
                  <a:cubicBezTo>
                    <a:pt x="2712" y="195109"/>
                    <a:pt x="5189" y="185085"/>
                    <a:pt x="9231" y="174410"/>
                  </a:cubicBezTo>
                  <a:cubicBezTo>
                    <a:pt x="13663" y="163214"/>
                    <a:pt x="19399" y="152930"/>
                    <a:pt x="26569" y="143817"/>
                  </a:cubicBezTo>
                  <a:lnTo>
                    <a:pt x="28395" y="140953"/>
                  </a:lnTo>
                  <a:lnTo>
                    <a:pt x="47558" y="121686"/>
                  </a:lnTo>
                  <a:cubicBezTo>
                    <a:pt x="54207" y="115047"/>
                    <a:pt x="63594" y="111141"/>
                    <a:pt x="73371" y="111141"/>
                  </a:cubicBezTo>
                  <a:close/>
                  <a:moveTo>
                    <a:pt x="229800" y="83832"/>
                  </a:moveTo>
                  <a:lnTo>
                    <a:pt x="244010" y="84743"/>
                  </a:lnTo>
                  <a:cubicBezTo>
                    <a:pt x="317277" y="88908"/>
                    <a:pt x="386112" y="119627"/>
                    <a:pt x="437738" y="171303"/>
                  </a:cubicBezTo>
                  <a:cubicBezTo>
                    <a:pt x="487799" y="221156"/>
                    <a:pt x="518436" y="287931"/>
                    <a:pt x="523781" y="359001"/>
                  </a:cubicBezTo>
                  <a:lnTo>
                    <a:pt x="524693" y="370195"/>
                  </a:lnTo>
                  <a:lnTo>
                    <a:pt x="508788" y="371496"/>
                  </a:lnTo>
                  <a:cubicBezTo>
                    <a:pt x="505008" y="371887"/>
                    <a:pt x="502400" y="372017"/>
                    <a:pt x="499793" y="372147"/>
                  </a:cubicBezTo>
                  <a:lnTo>
                    <a:pt x="488581" y="372798"/>
                  </a:lnTo>
                  <a:lnTo>
                    <a:pt x="487799" y="361734"/>
                  </a:lnTo>
                  <a:cubicBezTo>
                    <a:pt x="482975" y="299125"/>
                    <a:pt x="456120" y="240551"/>
                    <a:pt x="412316" y="196685"/>
                  </a:cubicBezTo>
                  <a:cubicBezTo>
                    <a:pt x="367730" y="152169"/>
                    <a:pt x="308282" y="125355"/>
                    <a:pt x="245053" y="121059"/>
                  </a:cubicBezTo>
                  <a:lnTo>
                    <a:pt x="236449" y="120408"/>
                  </a:lnTo>
                  <a:lnTo>
                    <a:pt x="234754" y="111948"/>
                  </a:lnTo>
                  <a:cubicBezTo>
                    <a:pt x="233711" y="107132"/>
                    <a:pt x="232929" y="102446"/>
                    <a:pt x="232147" y="97890"/>
                  </a:cubicBezTo>
                  <a:close/>
                  <a:moveTo>
                    <a:pt x="230344" y="0"/>
                  </a:moveTo>
                  <a:lnTo>
                    <a:pt x="241293" y="521"/>
                  </a:lnTo>
                  <a:cubicBezTo>
                    <a:pt x="338009" y="4166"/>
                    <a:pt x="428990" y="43737"/>
                    <a:pt x="497291" y="111947"/>
                  </a:cubicBezTo>
                  <a:cubicBezTo>
                    <a:pt x="561291" y="175860"/>
                    <a:pt x="600524" y="260731"/>
                    <a:pt x="607824" y="351069"/>
                  </a:cubicBezTo>
                  <a:lnTo>
                    <a:pt x="608736" y="362394"/>
                  </a:lnTo>
                  <a:lnTo>
                    <a:pt x="596223" y="363305"/>
                  </a:lnTo>
                  <a:cubicBezTo>
                    <a:pt x="592182" y="363566"/>
                    <a:pt x="588272" y="363956"/>
                    <a:pt x="584362" y="364347"/>
                  </a:cubicBezTo>
                  <a:lnTo>
                    <a:pt x="572761" y="365388"/>
                  </a:lnTo>
                  <a:lnTo>
                    <a:pt x="571849" y="353933"/>
                  </a:lnTo>
                  <a:cubicBezTo>
                    <a:pt x="565201" y="272186"/>
                    <a:pt x="529617" y="195256"/>
                    <a:pt x="471744" y="137460"/>
                  </a:cubicBezTo>
                  <a:cubicBezTo>
                    <a:pt x="409830" y="75629"/>
                    <a:pt x="327452" y="39832"/>
                    <a:pt x="239860" y="36578"/>
                  </a:cubicBezTo>
                  <a:lnTo>
                    <a:pt x="228389" y="36187"/>
                  </a:lnTo>
                  <a:lnTo>
                    <a:pt x="229041" y="20176"/>
                  </a:lnTo>
                  <a:cubicBezTo>
                    <a:pt x="229171" y="17183"/>
                    <a:pt x="229302" y="14058"/>
                    <a:pt x="229562" y="110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42" name="文本框 41"/>
            <p:cNvSpPr txBox="1"/>
            <p:nvPr/>
          </p:nvSpPr>
          <p:spPr>
            <a:xfrm>
              <a:off x="1384138" y="4064649"/>
              <a:ext cx="1866826" cy="484769"/>
            </a:xfrm>
            <a:prstGeom prst="rect">
              <a:avLst/>
            </a:prstGeom>
            <a:noFill/>
          </p:spPr>
          <p:txBody>
            <a:bodyPr wrap="none">
              <a:noAutofit/>
            </a:bodyPr>
            <a:lstStyle/>
            <a:p>
              <a:r>
                <a:rPr lang="en-US" altLang="zh-CN" sz="2000" dirty="0">
                  <a:solidFill>
                    <a:schemeClr val="accent2"/>
                  </a:solidFill>
                  <a:latin typeface="微软雅黑" panose="020B0503020204020204" pitchFamily="34" charset="-122"/>
                  <a:ea typeface="微软雅黑" panose="020B0503020204020204" pitchFamily="34" charset="-122"/>
                </a:rPr>
                <a:t>123456789</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199925" y="4351740"/>
            <a:ext cx="1903863" cy="400110"/>
            <a:chOff x="944262" y="5032685"/>
            <a:chExt cx="2306702" cy="484769"/>
          </a:xfrm>
        </p:grpSpPr>
        <p:sp>
          <p:nvSpPr>
            <p:cNvPr id="29" name="椭圆 28"/>
            <p:cNvSpPr/>
            <p:nvPr/>
          </p:nvSpPr>
          <p:spPr>
            <a:xfrm>
              <a:off x="944262" y="5033292"/>
              <a:ext cx="412335" cy="4123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39" name="iconfont-10499-5121518"/>
            <p:cNvSpPr/>
            <p:nvPr/>
          </p:nvSpPr>
          <p:spPr>
            <a:xfrm>
              <a:off x="1046839" y="5112374"/>
              <a:ext cx="207182" cy="254169"/>
            </a:xfrm>
            <a:custGeom>
              <a:avLst/>
              <a:gdLst>
                <a:gd name="connsiteX0" fmla="*/ 71661 w 494734"/>
                <a:gd name="connsiteY0" fmla="*/ 289218 h 606933"/>
                <a:gd name="connsiteX1" fmla="*/ 61285 w 494734"/>
                <a:gd name="connsiteY1" fmla="*/ 294503 h 606933"/>
                <a:gd name="connsiteX2" fmla="*/ 63049 w 494734"/>
                <a:gd name="connsiteY2" fmla="*/ 315918 h 606933"/>
                <a:gd name="connsiteX3" fmla="*/ 180511 w 494734"/>
                <a:gd name="connsiteY3" fmla="*/ 415674 h 606933"/>
                <a:gd name="connsiteX4" fmla="*/ 62399 w 494734"/>
                <a:gd name="connsiteY4" fmla="*/ 526647 h 606933"/>
                <a:gd name="connsiteX5" fmla="*/ 61842 w 494734"/>
                <a:gd name="connsiteY5" fmla="*/ 548063 h 606933"/>
                <a:gd name="connsiteX6" fmla="*/ 72799 w 494734"/>
                <a:gd name="connsiteY6" fmla="*/ 552884 h 606933"/>
                <a:gd name="connsiteX7" fmla="*/ 83199 w 494734"/>
                <a:gd name="connsiteY7" fmla="*/ 548804 h 606933"/>
                <a:gd name="connsiteX8" fmla="*/ 203911 w 494734"/>
                <a:gd name="connsiteY8" fmla="*/ 435421 h 606933"/>
                <a:gd name="connsiteX9" fmla="*/ 237617 w 494734"/>
                <a:gd name="connsiteY9" fmla="*/ 463975 h 606933"/>
                <a:gd name="connsiteX10" fmla="*/ 247367 w 494734"/>
                <a:gd name="connsiteY10" fmla="*/ 467591 h 606933"/>
                <a:gd name="connsiteX11" fmla="*/ 257210 w 494734"/>
                <a:gd name="connsiteY11" fmla="*/ 463975 h 606933"/>
                <a:gd name="connsiteX12" fmla="*/ 290823 w 494734"/>
                <a:gd name="connsiteY12" fmla="*/ 435421 h 606933"/>
                <a:gd name="connsiteX13" fmla="*/ 411535 w 494734"/>
                <a:gd name="connsiteY13" fmla="*/ 548804 h 606933"/>
                <a:gd name="connsiteX14" fmla="*/ 421935 w 494734"/>
                <a:gd name="connsiteY14" fmla="*/ 552884 h 606933"/>
                <a:gd name="connsiteX15" fmla="*/ 432985 w 494734"/>
                <a:gd name="connsiteY15" fmla="*/ 548063 h 606933"/>
                <a:gd name="connsiteX16" fmla="*/ 432335 w 494734"/>
                <a:gd name="connsiteY16" fmla="*/ 526647 h 606933"/>
                <a:gd name="connsiteX17" fmla="*/ 314223 w 494734"/>
                <a:gd name="connsiteY17" fmla="*/ 415674 h 606933"/>
                <a:gd name="connsiteX18" fmla="*/ 431871 w 494734"/>
                <a:gd name="connsiteY18" fmla="*/ 316011 h 606933"/>
                <a:gd name="connsiteX19" fmla="*/ 433635 w 494734"/>
                <a:gd name="connsiteY19" fmla="*/ 294688 h 606933"/>
                <a:gd name="connsiteX20" fmla="*/ 412185 w 494734"/>
                <a:gd name="connsiteY20" fmla="*/ 292927 h 606933"/>
                <a:gd name="connsiteX21" fmla="*/ 247367 w 494734"/>
                <a:gd name="connsiteY21" fmla="*/ 432454 h 606933"/>
                <a:gd name="connsiteX22" fmla="*/ 82734 w 494734"/>
                <a:gd name="connsiteY22" fmla="*/ 292834 h 606933"/>
                <a:gd name="connsiteX23" fmla="*/ 71661 w 494734"/>
                <a:gd name="connsiteY23" fmla="*/ 289218 h 606933"/>
                <a:gd name="connsiteX24" fmla="*/ 61656 w 494734"/>
                <a:gd name="connsiteY24" fmla="*/ 230255 h 606933"/>
                <a:gd name="connsiteX25" fmla="*/ 433078 w 494734"/>
                <a:gd name="connsiteY25" fmla="*/ 230255 h 606933"/>
                <a:gd name="connsiteX26" fmla="*/ 494734 w 494734"/>
                <a:gd name="connsiteY26" fmla="*/ 291814 h 606933"/>
                <a:gd name="connsiteX27" fmla="*/ 494734 w 494734"/>
                <a:gd name="connsiteY27" fmla="*/ 545374 h 606933"/>
                <a:gd name="connsiteX28" fmla="*/ 433078 w 494734"/>
                <a:gd name="connsiteY28" fmla="*/ 606933 h 606933"/>
                <a:gd name="connsiteX29" fmla="*/ 61656 w 494734"/>
                <a:gd name="connsiteY29" fmla="*/ 606933 h 606933"/>
                <a:gd name="connsiteX30" fmla="*/ 0 w 494734"/>
                <a:gd name="connsiteY30" fmla="*/ 545374 h 606933"/>
                <a:gd name="connsiteX31" fmla="*/ 0 w 494734"/>
                <a:gd name="connsiteY31" fmla="*/ 291814 h 606933"/>
                <a:gd name="connsiteX32" fmla="*/ 61656 w 494734"/>
                <a:gd name="connsiteY32" fmla="*/ 230255 h 606933"/>
                <a:gd name="connsiteX33" fmla="*/ 343536 w 494734"/>
                <a:gd name="connsiteY33" fmla="*/ 76846 h 606933"/>
                <a:gd name="connsiteX34" fmla="*/ 367504 w 494734"/>
                <a:gd name="connsiteY34" fmla="*/ 100763 h 606933"/>
                <a:gd name="connsiteX35" fmla="*/ 367504 w 494734"/>
                <a:gd name="connsiteY35" fmla="*/ 169455 h 606933"/>
                <a:gd name="connsiteX36" fmla="*/ 343536 w 494734"/>
                <a:gd name="connsiteY36" fmla="*/ 193279 h 606933"/>
                <a:gd name="connsiteX37" fmla="*/ 319661 w 494734"/>
                <a:gd name="connsiteY37" fmla="*/ 169455 h 606933"/>
                <a:gd name="connsiteX38" fmla="*/ 319661 w 494734"/>
                <a:gd name="connsiteY38" fmla="*/ 100763 h 606933"/>
                <a:gd name="connsiteX39" fmla="*/ 343536 w 494734"/>
                <a:gd name="connsiteY39" fmla="*/ 76846 h 606933"/>
                <a:gd name="connsiteX40" fmla="*/ 151175 w 494734"/>
                <a:gd name="connsiteY40" fmla="*/ 76846 h 606933"/>
                <a:gd name="connsiteX41" fmla="*/ 175143 w 494734"/>
                <a:gd name="connsiteY41" fmla="*/ 100763 h 606933"/>
                <a:gd name="connsiteX42" fmla="*/ 175143 w 494734"/>
                <a:gd name="connsiteY42" fmla="*/ 169455 h 606933"/>
                <a:gd name="connsiteX43" fmla="*/ 151175 w 494734"/>
                <a:gd name="connsiteY43" fmla="*/ 193279 h 606933"/>
                <a:gd name="connsiteX44" fmla="*/ 127300 w 494734"/>
                <a:gd name="connsiteY44" fmla="*/ 169455 h 606933"/>
                <a:gd name="connsiteX45" fmla="*/ 127300 w 494734"/>
                <a:gd name="connsiteY45" fmla="*/ 100763 h 606933"/>
                <a:gd name="connsiteX46" fmla="*/ 151175 w 494734"/>
                <a:gd name="connsiteY46" fmla="*/ 76846 h 606933"/>
                <a:gd name="connsiteX47" fmla="*/ 247356 w 494734"/>
                <a:gd name="connsiteY47" fmla="*/ 0 h 606933"/>
                <a:gd name="connsiteX48" fmla="*/ 271324 w 494734"/>
                <a:gd name="connsiteY48" fmla="*/ 23824 h 606933"/>
                <a:gd name="connsiteX49" fmla="*/ 271324 w 494734"/>
                <a:gd name="connsiteY49" fmla="*/ 169455 h 606933"/>
                <a:gd name="connsiteX50" fmla="*/ 247356 w 494734"/>
                <a:gd name="connsiteY50" fmla="*/ 193279 h 606933"/>
                <a:gd name="connsiteX51" fmla="*/ 223481 w 494734"/>
                <a:gd name="connsiteY51" fmla="*/ 169455 h 606933"/>
                <a:gd name="connsiteX52" fmla="*/ 223481 w 494734"/>
                <a:gd name="connsiteY52" fmla="*/ 24009 h 606933"/>
                <a:gd name="connsiteX53" fmla="*/ 247356 w 494734"/>
                <a:gd name="connsiteY53" fmla="*/ 0 h 60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4734" h="606933">
                  <a:moveTo>
                    <a:pt x="71661" y="289218"/>
                  </a:moveTo>
                  <a:cubicBezTo>
                    <a:pt x="67785" y="289519"/>
                    <a:pt x="64024" y="291304"/>
                    <a:pt x="61285" y="294503"/>
                  </a:cubicBezTo>
                  <a:cubicBezTo>
                    <a:pt x="55899" y="300992"/>
                    <a:pt x="56642" y="310449"/>
                    <a:pt x="63049" y="315918"/>
                  </a:cubicBezTo>
                  <a:lnTo>
                    <a:pt x="180511" y="415674"/>
                  </a:lnTo>
                  <a:lnTo>
                    <a:pt x="62399" y="526647"/>
                  </a:lnTo>
                  <a:cubicBezTo>
                    <a:pt x="56363" y="532395"/>
                    <a:pt x="56085" y="542037"/>
                    <a:pt x="61842" y="548063"/>
                  </a:cubicBezTo>
                  <a:cubicBezTo>
                    <a:pt x="64813" y="551307"/>
                    <a:pt x="68713" y="552884"/>
                    <a:pt x="72799" y="552884"/>
                  </a:cubicBezTo>
                  <a:cubicBezTo>
                    <a:pt x="76513" y="552884"/>
                    <a:pt x="80227" y="551493"/>
                    <a:pt x="83199" y="548804"/>
                  </a:cubicBezTo>
                  <a:lnTo>
                    <a:pt x="203911" y="435421"/>
                  </a:lnTo>
                  <a:lnTo>
                    <a:pt x="237617" y="463975"/>
                  </a:lnTo>
                  <a:cubicBezTo>
                    <a:pt x="240496" y="466386"/>
                    <a:pt x="243931" y="467591"/>
                    <a:pt x="247367" y="467591"/>
                  </a:cubicBezTo>
                  <a:cubicBezTo>
                    <a:pt x="250896" y="467591"/>
                    <a:pt x="254331" y="466386"/>
                    <a:pt x="257210" y="463975"/>
                  </a:cubicBezTo>
                  <a:lnTo>
                    <a:pt x="290823" y="435421"/>
                  </a:lnTo>
                  <a:lnTo>
                    <a:pt x="411535" y="548804"/>
                  </a:lnTo>
                  <a:cubicBezTo>
                    <a:pt x="414507" y="551493"/>
                    <a:pt x="418221" y="552884"/>
                    <a:pt x="421935" y="552884"/>
                  </a:cubicBezTo>
                  <a:cubicBezTo>
                    <a:pt x="425928" y="552884"/>
                    <a:pt x="430014" y="551307"/>
                    <a:pt x="432985" y="548063"/>
                  </a:cubicBezTo>
                  <a:cubicBezTo>
                    <a:pt x="438835" y="542037"/>
                    <a:pt x="438464" y="532395"/>
                    <a:pt x="432335" y="526647"/>
                  </a:cubicBezTo>
                  <a:lnTo>
                    <a:pt x="314223" y="415674"/>
                  </a:lnTo>
                  <a:lnTo>
                    <a:pt x="431871" y="316011"/>
                  </a:lnTo>
                  <a:cubicBezTo>
                    <a:pt x="438185" y="310634"/>
                    <a:pt x="439021" y="301085"/>
                    <a:pt x="433635" y="294688"/>
                  </a:cubicBezTo>
                  <a:cubicBezTo>
                    <a:pt x="428157" y="288384"/>
                    <a:pt x="418593" y="287457"/>
                    <a:pt x="412185" y="292927"/>
                  </a:cubicBezTo>
                  <a:lnTo>
                    <a:pt x="247367" y="432454"/>
                  </a:lnTo>
                  <a:lnTo>
                    <a:pt x="82734" y="292834"/>
                  </a:lnTo>
                  <a:cubicBezTo>
                    <a:pt x="79531" y="290099"/>
                    <a:pt x="75538" y="288917"/>
                    <a:pt x="71661" y="289218"/>
                  </a:cubicBezTo>
                  <a:close/>
                  <a:moveTo>
                    <a:pt x="61656" y="230255"/>
                  </a:moveTo>
                  <a:lnTo>
                    <a:pt x="433078" y="230255"/>
                  </a:lnTo>
                  <a:cubicBezTo>
                    <a:pt x="467156" y="230255"/>
                    <a:pt x="494734" y="257975"/>
                    <a:pt x="494734" y="291814"/>
                  </a:cubicBezTo>
                  <a:lnTo>
                    <a:pt x="494734" y="545374"/>
                  </a:lnTo>
                  <a:cubicBezTo>
                    <a:pt x="494734" y="579306"/>
                    <a:pt x="467063" y="606933"/>
                    <a:pt x="433078" y="606933"/>
                  </a:cubicBezTo>
                  <a:lnTo>
                    <a:pt x="61656" y="606933"/>
                  </a:lnTo>
                  <a:cubicBezTo>
                    <a:pt x="27671" y="606933"/>
                    <a:pt x="0" y="579213"/>
                    <a:pt x="0" y="545374"/>
                  </a:cubicBezTo>
                  <a:lnTo>
                    <a:pt x="0" y="291814"/>
                  </a:lnTo>
                  <a:cubicBezTo>
                    <a:pt x="0" y="257790"/>
                    <a:pt x="27764" y="230255"/>
                    <a:pt x="61656" y="230255"/>
                  </a:cubicBezTo>
                  <a:close/>
                  <a:moveTo>
                    <a:pt x="343536" y="76846"/>
                  </a:moveTo>
                  <a:cubicBezTo>
                    <a:pt x="356821" y="76846"/>
                    <a:pt x="367504" y="87599"/>
                    <a:pt x="367504" y="100763"/>
                  </a:cubicBezTo>
                  <a:lnTo>
                    <a:pt x="367504" y="169455"/>
                  </a:lnTo>
                  <a:cubicBezTo>
                    <a:pt x="367504" y="182711"/>
                    <a:pt x="356821" y="193279"/>
                    <a:pt x="343536" y="193279"/>
                  </a:cubicBezTo>
                  <a:cubicBezTo>
                    <a:pt x="330344" y="193279"/>
                    <a:pt x="319661" y="182711"/>
                    <a:pt x="319661" y="169455"/>
                  </a:cubicBezTo>
                  <a:lnTo>
                    <a:pt x="319661" y="100763"/>
                  </a:lnTo>
                  <a:cubicBezTo>
                    <a:pt x="319661" y="87507"/>
                    <a:pt x="330344" y="76846"/>
                    <a:pt x="343536" y="76846"/>
                  </a:cubicBezTo>
                  <a:close/>
                  <a:moveTo>
                    <a:pt x="151175" y="76846"/>
                  </a:moveTo>
                  <a:cubicBezTo>
                    <a:pt x="164460" y="76846"/>
                    <a:pt x="175143" y="87507"/>
                    <a:pt x="175143" y="100763"/>
                  </a:cubicBezTo>
                  <a:lnTo>
                    <a:pt x="175143" y="169455"/>
                  </a:lnTo>
                  <a:cubicBezTo>
                    <a:pt x="175143" y="182711"/>
                    <a:pt x="164460" y="193279"/>
                    <a:pt x="151175" y="193279"/>
                  </a:cubicBezTo>
                  <a:cubicBezTo>
                    <a:pt x="137983" y="193279"/>
                    <a:pt x="127300" y="182711"/>
                    <a:pt x="127300" y="169455"/>
                  </a:cubicBezTo>
                  <a:lnTo>
                    <a:pt x="127300" y="100763"/>
                  </a:lnTo>
                  <a:cubicBezTo>
                    <a:pt x="127300" y="87599"/>
                    <a:pt x="137983" y="76846"/>
                    <a:pt x="151175" y="76846"/>
                  </a:cubicBezTo>
                  <a:close/>
                  <a:moveTo>
                    <a:pt x="247356" y="0"/>
                  </a:moveTo>
                  <a:cubicBezTo>
                    <a:pt x="260641" y="0"/>
                    <a:pt x="271324" y="10660"/>
                    <a:pt x="271324" y="23824"/>
                  </a:cubicBezTo>
                  <a:lnTo>
                    <a:pt x="271324" y="169455"/>
                  </a:lnTo>
                  <a:cubicBezTo>
                    <a:pt x="271324" y="182711"/>
                    <a:pt x="260641" y="193279"/>
                    <a:pt x="247356" y="193279"/>
                  </a:cubicBezTo>
                  <a:cubicBezTo>
                    <a:pt x="234164" y="193279"/>
                    <a:pt x="223481" y="182711"/>
                    <a:pt x="223481" y="169455"/>
                  </a:cubicBezTo>
                  <a:lnTo>
                    <a:pt x="223481" y="24009"/>
                  </a:lnTo>
                  <a:cubicBezTo>
                    <a:pt x="223481" y="10753"/>
                    <a:pt x="234164" y="0"/>
                    <a:pt x="2473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43" name="文本框 42"/>
            <p:cNvSpPr txBox="1"/>
            <p:nvPr/>
          </p:nvSpPr>
          <p:spPr>
            <a:xfrm>
              <a:off x="1384138" y="5032685"/>
              <a:ext cx="1866826" cy="484769"/>
            </a:xfrm>
            <a:prstGeom prst="rect">
              <a:avLst/>
            </a:prstGeom>
            <a:noFill/>
          </p:spPr>
          <p:txBody>
            <a:bodyPr wrap="none">
              <a:noAutofit/>
            </a:bodyPr>
            <a:lstStyle/>
            <a:p>
              <a:r>
                <a:rPr lang="en-US" altLang="zh-CN" sz="2000" dirty="0">
                  <a:solidFill>
                    <a:schemeClr val="accent2"/>
                  </a:solidFill>
                  <a:latin typeface="微软雅黑" panose="020B0503020204020204" pitchFamily="34" charset="-122"/>
                  <a:ea typeface="微软雅黑" panose="020B0503020204020204" pitchFamily="34" charset="-122"/>
                </a:rPr>
                <a:t>123456789</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grpSp>
      <p:pic>
        <p:nvPicPr>
          <p:cNvPr id="5" name="图片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7929" y="553773"/>
            <a:ext cx="4118827" cy="6304227"/>
          </a:xfrm>
          <a:prstGeom prst="rect">
            <a:avLst/>
          </a:prstGeom>
          <a:effectLst>
            <a:outerShdw blurRad="190500" dist="127000" algn="l" rotWithShape="0">
              <a:schemeClr val="accent2">
                <a:lumMod val="50000"/>
                <a:alpha val="30000"/>
              </a:schemeClr>
            </a:outerShdw>
          </a:effec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5999" y="0"/>
                </a:lnTo>
                <a:lnTo>
                  <a:pt x="6095999" y="6858000"/>
                </a:lnTo>
                <a:lnTo>
                  <a:pt x="0" y="6858000"/>
                </a:lnTo>
                <a:close/>
              </a:path>
            </a:pathLst>
          </a:custGeom>
        </p:spPr>
      </p:pic>
      <p:sp>
        <p:nvSpPr>
          <p:cNvPr id="3" name="矩形 2"/>
          <p:cNvSpPr/>
          <p:nvPr/>
        </p:nvSpPr>
        <p:spPr>
          <a:xfrm>
            <a:off x="-8130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23" name="直接连接符 22"/>
          <p:cNvCxnSpPr/>
          <p:nvPr/>
        </p:nvCxnSpPr>
        <p:spPr>
          <a:xfrm>
            <a:off x="914400" y="2413429"/>
            <a:ext cx="630977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79994" y="0"/>
            <a:ext cx="6664929" cy="6858000"/>
          </a:xfrm>
          <a:custGeom>
            <a:avLst/>
            <a:gdLst>
              <a:gd name="connsiteX0" fmla="*/ 0 w 6664929"/>
              <a:gd name="connsiteY0" fmla="*/ 0 h 6858000"/>
              <a:gd name="connsiteX1" fmla="*/ 6664929 w 6664929"/>
              <a:gd name="connsiteY1" fmla="*/ 0 h 6858000"/>
              <a:gd name="connsiteX2" fmla="*/ 6664929 w 6664929"/>
              <a:gd name="connsiteY2" fmla="*/ 6858000 h 6858000"/>
              <a:gd name="connsiteX3" fmla="*/ 0 w 66649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64929" h="6858000">
                <a:moveTo>
                  <a:pt x="0" y="0"/>
                </a:moveTo>
                <a:lnTo>
                  <a:pt x="6664929" y="0"/>
                </a:lnTo>
                <a:lnTo>
                  <a:pt x="6664929" y="6858000"/>
                </a:lnTo>
                <a:lnTo>
                  <a:pt x="0" y="6858000"/>
                </a:lnTo>
                <a:close/>
              </a:path>
            </a:pathLst>
          </a:custGeom>
          <a:effectLst>
            <a:outerShdw blurRad="127000" dist="63500" algn="l" rotWithShape="0">
              <a:srgbClr val="006BB8">
                <a:alpha val="30000"/>
              </a:srgbClr>
            </a:outerShdw>
          </a:effectLst>
        </p:spPr>
      </p:pic>
      <p:sp>
        <p:nvSpPr>
          <p:cNvPr id="29" name="任意多边形: 形状 28"/>
          <p:cNvSpPr/>
          <p:nvPr/>
        </p:nvSpPr>
        <p:spPr>
          <a:xfrm>
            <a:off x="5940968" y="0"/>
            <a:ext cx="6251033" cy="6858000"/>
          </a:xfrm>
          <a:custGeom>
            <a:avLst/>
            <a:gdLst>
              <a:gd name="connsiteX0" fmla="*/ 3343701 w 6251033"/>
              <a:gd name="connsiteY0" fmla="*/ 0 h 6858000"/>
              <a:gd name="connsiteX1" fmla="*/ 6224605 w 6251033"/>
              <a:gd name="connsiteY1" fmla="*/ 0 h 6858000"/>
              <a:gd name="connsiteX2" fmla="*/ 6251033 w 6251033"/>
              <a:gd name="connsiteY2" fmla="*/ 8942 h 6858000"/>
              <a:gd name="connsiteX3" fmla="*/ 6251033 w 6251033"/>
              <a:gd name="connsiteY3" fmla="*/ 1853515 h 6858000"/>
              <a:gd name="connsiteX4" fmla="*/ 5983266 w 6251033"/>
              <a:gd name="connsiteY4" fmla="*/ 1724525 h 6858000"/>
              <a:gd name="connsiteX5" fmla="*/ 4784153 w 6251033"/>
              <a:gd name="connsiteY5" fmla="*/ 1482435 h 6858000"/>
              <a:gd name="connsiteX6" fmla="*/ 1703541 w 6251033"/>
              <a:gd name="connsiteY6" fmla="*/ 4563047 h 6858000"/>
              <a:gd name="connsiteX7" fmla="*/ 2605831 w 6251033"/>
              <a:gd name="connsiteY7" fmla="*/ 6741369 h 6858000"/>
              <a:gd name="connsiteX8" fmla="*/ 2734158 w 6251033"/>
              <a:gd name="connsiteY8" fmla="*/ 6858000 h 6858000"/>
              <a:gd name="connsiteX9" fmla="*/ 586256 w 6251033"/>
              <a:gd name="connsiteY9" fmla="*/ 6858000 h 6858000"/>
              <a:gd name="connsiteX10" fmla="*/ 577422 w 6251033"/>
              <a:gd name="connsiteY10" fmla="*/ 6843459 h 6858000"/>
              <a:gd name="connsiteX11" fmla="*/ 0 w 6251033"/>
              <a:gd name="connsiteY11" fmla="*/ 4563047 h 6858000"/>
              <a:gd name="connsiteX12" fmla="*/ 3139201 w 6251033"/>
              <a:gd name="connsiteY12" fmla="*/ 691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1033" h="6858000">
                <a:moveTo>
                  <a:pt x="3343701" y="0"/>
                </a:moveTo>
                <a:lnTo>
                  <a:pt x="6224605" y="0"/>
                </a:lnTo>
                <a:lnTo>
                  <a:pt x="6251033" y="8942"/>
                </a:lnTo>
                <a:lnTo>
                  <a:pt x="6251033" y="1853515"/>
                </a:lnTo>
                <a:lnTo>
                  <a:pt x="5983266" y="1724525"/>
                </a:lnTo>
                <a:cubicBezTo>
                  <a:pt x="5614707" y="1568638"/>
                  <a:pt x="5209497" y="1482435"/>
                  <a:pt x="4784153" y="1482435"/>
                </a:cubicBezTo>
                <a:cubicBezTo>
                  <a:pt x="3082778" y="1482435"/>
                  <a:pt x="1703541" y="2861672"/>
                  <a:pt x="1703541" y="4563047"/>
                </a:cubicBezTo>
                <a:cubicBezTo>
                  <a:pt x="1703541" y="5413735"/>
                  <a:pt x="2048351" y="6183888"/>
                  <a:pt x="2605831" y="6741369"/>
                </a:cubicBezTo>
                <a:lnTo>
                  <a:pt x="2734158" y="6858000"/>
                </a:lnTo>
                <a:lnTo>
                  <a:pt x="586256" y="6858000"/>
                </a:lnTo>
                <a:lnTo>
                  <a:pt x="577422" y="6843459"/>
                </a:lnTo>
                <a:cubicBezTo>
                  <a:pt x="209174" y="6165576"/>
                  <a:pt x="0" y="5388739"/>
                  <a:pt x="0" y="4563047"/>
                </a:cubicBezTo>
                <a:cubicBezTo>
                  <a:pt x="0" y="2498817"/>
                  <a:pt x="1307336" y="739931"/>
                  <a:pt x="3139201" y="69195"/>
                </a:cubicBezTo>
                <a:close/>
              </a:path>
            </a:pathLst>
          </a:custGeom>
          <a:gradFill>
            <a:gsLst>
              <a:gs pos="0">
                <a:schemeClr val="accent1"/>
              </a:gs>
              <a:gs pos="91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ndParaRPr>
          </a:p>
        </p:txBody>
      </p:sp>
      <p:sp>
        <p:nvSpPr>
          <p:cNvPr id="13" name="文本框 12"/>
          <p:cNvSpPr txBox="1"/>
          <p:nvPr/>
        </p:nvSpPr>
        <p:spPr>
          <a:xfrm>
            <a:off x="6912401" y="918618"/>
            <a:ext cx="7625437" cy="7217378"/>
          </a:xfrm>
          <a:prstGeom prst="rect">
            <a:avLst/>
          </a:prstGeom>
          <a:noFill/>
        </p:spPr>
        <p:txBody>
          <a:bodyPr wrap="none" rtlCol="0">
            <a:prstTxWarp prst="textArchUp">
              <a:avLst>
                <a:gd name="adj" fmla="val 8606518"/>
              </a:avLst>
            </a:prstTxWarp>
            <a:spAutoFit/>
          </a:bodyPr>
          <a:lstStyle/>
          <a:p>
            <a:r>
              <a:rPr lang="en-US" altLang="zh-CN" sz="7200" dirty="0">
                <a:solidFill>
                  <a:schemeClr val="bg1">
                    <a:alpha val="40000"/>
                  </a:schemeClr>
                </a:solidFill>
                <a:latin typeface="Arial" panose="020B0604020202020204" pitchFamily="34" charset="0"/>
              </a:rPr>
              <a:t>DACONGJUN</a:t>
            </a:r>
            <a:endParaRPr lang="zh-CN" altLang="en-US" sz="7200" dirty="0">
              <a:solidFill>
                <a:schemeClr val="bg1">
                  <a:alpha val="40000"/>
                </a:schemeClr>
              </a:solidFill>
              <a:latin typeface="Arial" panose="020B0604020202020204" pitchFamily="34" charset="0"/>
            </a:endParaRPr>
          </a:p>
        </p:txBody>
      </p:sp>
      <p:pic>
        <p:nvPicPr>
          <p:cNvPr id="11" name="图片 10"/>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479993" y="-221107"/>
            <a:ext cx="6664929" cy="5781534"/>
          </a:xfrm>
          <a:prstGeom prst="rect">
            <a:avLst/>
          </a:prstGeom>
          <a:effectLst>
            <a:outerShdw blurRad="50800" dist="38100" dir="10800000" algn="r" rotWithShape="0">
              <a:prstClr val="black">
                <a:alpha val="40000"/>
              </a:prstClr>
            </a:outerShdw>
          </a:effectLst>
        </p:spPr>
      </p:pic>
      <p:sp>
        <p:nvSpPr>
          <p:cNvPr id="15" name="文本框 14"/>
          <p:cNvSpPr txBox="1"/>
          <p:nvPr/>
        </p:nvSpPr>
        <p:spPr>
          <a:xfrm>
            <a:off x="782677" y="529293"/>
            <a:ext cx="1620957" cy="523220"/>
          </a:xfrm>
          <a:prstGeom prst="rect">
            <a:avLst/>
          </a:prstGeom>
          <a:noFill/>
        </p:spPr>
        <p:txBody>
          <a:bodyPr wrap="none" rtlCol="0">
            <a:spAutoFit/>
          </a:bodyPr>
          <a:lstStyle/>
          <a:p>
            <a:r>
              <a:rPr lang="zh-CN" altLang="en-US" sz="2800" dirty="0">
                <a:latin typeface="+mj-ea"/>
                <a:ea typeface="+mj-ea"/>
              </a:rPr>
              <a:t>教育背景</a:t>
            </a:r>
          </a:p>
        </p:txBody>
      </p:sp>
      <p:sp>
        <p:nvSpPr>
          <p:cNvPr id="16" name="圆: 空心 15"/>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ndParaRPr>
          </a:p>
        </p:txBody>
      </p:sp>
      <p:sp>
        <p:nvSpPr>
          <p:cNvPr id="20" name="文本框 19"/>
          <p:cNvSpPr txBox="1"/>
          <p:nvPr/>
        </p:nvSpPr>
        <p:spPr>
          <a:xfrm>
            <a:off x="2274181" y="751701"/>
            <a:ext cx="2494594" cy="276999"/>
          </a:xfrm>
          <a:prstGeom prst="rect">
            <a:avLst/>
          </a:prstGeom>
          <a:noFill/>
        </p:spPr>
        <p:txBody>
          <a:bodyPr wrap="none" rtlCol="0">
            <a:sp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sp>
        <p:nvSpPr>
          <p:cNvPr id="21" name="文本框 20"/>
          <p:cNvSpPr txBox="1"/>
          <p:nvPr/>
        </p:nvSpPr>
        <p:spPr>
          <a:xfrm>
            <a:off x="782677" y="1585847"/>
            <a:ext cx="2478179" cy="584775"/>
          </a:xfrm>
          <a:prstGeom prst="rect">
            <a:avLst/>
          </a:prstGeom>
          <a:noFill/>
        </p:spPr>
        <p:txBody>
          <a:bodyPr wrap="none" rtlCol="0">
            <a:spAutoFit/>
          </a:bodyPr>
          <a:lstStyle/>
          <a:p>
            <a:r>
              <a:rPr lang="en-US" altLang="zh-CN" sz="3200" dirty="0">
                <a:latin typeface="+mj-ea"/>
                <a:ea typeface="+mj-ea"/>
              </a:rPr>
              <a:t>OfficePLUS</a:t>
            </a:r>
          </a:p>
        </p:txBody>
      </p:sp>
      <p:sp>
        <p:nvSpPr>
          <p:cNvPr id="26" name="文本框 25"/>
          <p:cNvSpPr txBox="1"/>
          <p:nvPr/>
        </p:nvSpPr>
        <p:spPr>
          <a:xfrm>
            <a:off x="3241140" y="1845750"/>
            <a:ext cx="1465466" cy="338554"/>
          </a:xfrm>
          <a:prstGeom prst="rect">
            <a:avLst/>
          </a:prstGeom>
          <a:noFill/>
        </p:spPr>
        <p:txBody>
          <a:bodyPr wrap="none" rtlCol="0">
            <a:spAutoFit/>
          </a:bodyPr>
          <a:lstStyle/>
          <a:p>
            <a:r>
              <a:rPr lang="en-US" altLang="zh-CN" sz="1600" dirty="0">
                <a:latin typeface="+mn-ea"/>
              </a:rPr>
              <a:t>DACONGJUN</a:t>
            </a:r>
            <a:endParaRPr lang="zh-CN" altLang="en-US" sz="1600" dirty="0">
              <a:latin typeface="+mn-ea"/>
            </a:endParaRPr>
          </a:p>
        </p:txBody>
      </p:sp>
      <p:sp>
        <p:nvSpPr>
          <p:cNvPr id="28" name="文本框 27"/>
          <p:cNvSpPr txBox="1"/>
          <p:nvPr/>
        </p:nvSpPr>
        <p:spPr>
          <a:xfrm>
            <a:off x="863592" y="2589822"/>
            <a:ext cx="742511" cy="307777"/>
          </a:xfrm>
          <a:prstGeom prst="rect">
            <a:avLst/>
          </a:prstGeom>
          <a:noFill/>
        </p:spPr>
        <p:txBody>
          <a:bodyPr wrap="none">
            <a:spAutoFit/>
          </a:bodyPr>
          <a:lstStyle/>
          <a:p>
            <a:r>
              <a:rPr lang="en-US" altLang="zh-CN" sz="1400" dirty="0">
                <a:solidFill>
                  <a:prstClr val="black"/>
                </a:solidFill>
                <a:latin typeface="+mn-ea"/>
              </a:rPr>
              <a:t>20XXX</a:t>
            </a:r>
            <a:endParaRPr lang="zh-CN" altLang="en-US" sz="1400" dirty="0">
              <a:solidFill>
                <a:prstClr val="black"/>
              </a:solidFill>
              <a:latin typeface="+mn-ea"/>
            </a:endParaRPr>
          </a:p>
        </p:txBody>
      </p:sp>
      <p:cxnSp>
        <p:nvCxnSpPr>
          <p:cNvPr id="30" name="直接连接符 29"/>
          <p:cNvCxnSpPr/>
          <p:nvPr/>
        </p:nvCxnSpPr>
        <p:spPr>
          <a:xfrm>
            <a:off x="1012586" y="2973498"/>
            <a:ext cx="3500147" cy="0"/>
          </a:xfrm>
          <a:prstGeom prst="line">
            <a:avLst/>
          </a:prstGeom>
          <a:ln>
            <a:solidFill>
              <a:schemeClr val="bg1">
                <a:lumMod val="6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144363" y="2589822"/>
            <a:ext cx="742511" cy="307777"/>
          </a:xfrm>
          <a:prstGeom prst="rect">
            <a:avLst/>
          </a:prstGeom>
          <a:noFill/>
        </p:spPr>
        <p:txBody>
          <a:bodyPr wrap="none">
            <a:spAutoFit/>
          </a:bodyPr>
          <a:lstStyle/>
          <a:p>
            <a:r>
              <a:rPr lang="en-US" altLang="zh-CN" sz="1400" dirty="0">
                <a:solidFill>
                  <a:prstClr val="black"/>
                </a:solidFill>
                <a:latin typeface="+mn-ea"/>
              </a:rPr>
              <a:t>20XXX</a:t>
            </a:r>
            <a:endParaRPr lang="zh-CN" altLang="en-US" sz="1400" dirty="0">
              <a:solidFill>
                <a:prstClr val="black"/>
              </a:solidFill>
              <a:latin typeface="+mn-ea"/>
            </a:endParaRPr>
          </a:p>
        </p:txBody>
      </p:sp>
      <p:grpSp>
        <p:nvGrpSpPr>
          <p:cNvPr id="40" name="组合 39"/>
          <p:cNvGrpSpPr/>
          <p:nvPr/>
        </p:nvGrpSpPr>
        <p:grpSpPr>
          <a:xfrm>
            <a:off x="862050" y="3172095"/>
            <a:ext cx="4062233" cy="461666"/>
            <a:chOff x="1155556" y="3231969"/>
            <a:chExt cx="4062233" cy="461666"/>
          </a:xfrm>
        </p:grpSpPr>
        <p:sp>
          <p:nvSpPr>
            <p:cNvPr id="34" name="文本框 33"/>
            <p:cNvSpPr txBox="1"/>
            <p:nvPr/>
          </p:nvSpPr>
          <p:spPr>
            <a:xfrm>
              <a:off x="2756551" y="3231969"/>
              <a:ext cx="466794" cy="430887"/>
            </a:xfrm>
            <a:prstGeom prst="rect">
              <a:avLst/>
            </a:prstGeom>
            <a:noFill/>
          </p:spPr>
          <p:txBody>
            <a:bodyPr wrap="none">
              <a:spAutoFit/>
            </a:bodyPr>
            <a:lstStyle/>
            <a:p>
              <a:r>
                <a:rPr kumimoji="0" lang="zh-CN" altLang="en-US" sz="1100" b="0" i="0" u="none" strike="noStrike" kern="1200" cap="none" spc="0" normalizeH="0" baseline="0" noProof="0" dirty="0">
                  <a:ln>
                    <a:noFill/>
                  </a:ln>
                  <a:solidFill>
                    <a:prstClr val="black"/>
                  </a:solidFill>
                  <a:effectLst/>
                  <a:uLnTx/>
                  <a:uFillTx/>
                  <a:latin typeface="+mj-ea"/>
                  <a:ea typeface="+mj-ea"/>
                  <a:cs typeface="+mn-cs"/>
                </a:rPr>
                <a:t>北京</a:t>
              </a:r>
              <a:endParaRPr kumimoji="0" lang="en-US" altLang="zh-CN" sz="1100" b="0" i="0" u="none" strike="noStrike" kern="1200" cap="none" spc="0" normalizeH="0" baseline="0" noProof="0" dirty="0">
                <a:ln>
                  <a:noFill/>
                </a:ln>
                <a:solidFill>
                  <a:prstClr val="black"/>
                </a:solidFill>
                <a:effectLst/>
                <a:uLnTx/>
                <a:uFillTx/>
                <a:latin typeface="+mj-ea"/>
                <a:ea typeface="+mj-ea"/>
                <a:cs typeface="+mn-cs"/>
              </a:endParaRPr>
            </a:p>
            <a:p>
              <a:r>
                <a:rPr kumimoji="0" lang="zh-CN" altLang="en-US" sz="1100" b="0" i="0" u="none" strike="noStrike" kern="1200" cap="none" spc="0" normalizeH="0" baseline="0" noProof="0" dirty="0">
                  <a:ln>
                    <a:noFill/>
                  </a:ln>
                  <a:solidFill>
                    <a:prstClr val="black"/>
                  </a:solidFill>
                  <a:effectLst/>
                  <a:uLnTx/>
                  <a:uFillTx/>
                  <a:latin typeface="+mj-ea"/>
                  <a:ea typeface="+mj-ea"/>
                  <a:cs typeface="+mn-cs"/>
                </a:rPr>
                <a:t>大学</a:t>
              </a:r>
              <a:endParaRPr lang="zh-CN" altLang="en-US" sz="1100" dirty="0">
                <a:latin typeface="+mn-ea"/>
              </a:endParaRPr>
            </a:p>
          </p:txBody>
        </p:sp>
        <p:sp>
          <p:nvSpPr>
            <p:cNvPr id="36" name="文本框 35"/>
            <p:cNvSpPr txBox="1"/>
            <p:nvPr/>
          </p:nvSpPr>
          <p:spPr>
            <a:xfrm>
              <a:off x="1155556" y="3231970"/>
              <a:ext cx="1723549" cy="461665"/>
            </a:xfrm>
            <a:prstGeom prst="rect">
              <a:avLst/>
            </a:prstGeom>
            <a:noFill/>
            <a:ln>
              <a:noFill/>
            </a:ln>
          </p:spPr>
          <p:txBody>
            <a:bodyPr wrap="none">
              <a:spAutoFit/>
            </a:bodyPr>
            <a:lstStyle/>
            <a:p>
              <a:r>
                <a:rPr kumimoji="0" lang="zh-CN" altLang="en-US" sz="2400" b="0" i="0" u="none" strike="noStrike" kern="1200" cap="none" spc="0" normalizeH="0" baseline="0" noProof="0" dirty="0">
                  <a:ln w="12700">
                    <a:noFill/>
                  </a:ln>
                  <a:gradFill>
                    <a:gsLst>
                      <a:gs pos="0">
                        <a:schemeClr val="accent1"/>
                      </a:gs>
                      <a:gs pos="91000">
                        <a:schemeClr val="accent2"/>
                      </a:gs>
                    </a:gsLst>
                    <a:lin ang="5400000" scaled="0"/>
                  </a:gradFill>
                  <a:effectLst/>
                  <a:uLnTx/>
                  <a:uFillTx/>
                  <a:latin typeface="+mj-ea"/>
                  <a:ea typeface="+mj-ea"/>
                  <a:cs typeface="+mn-cs"/>
                </a:rPr>
                <a:t>硕士研究生</a:t>
              </a:r>
              <a:endParaRPr lang="zh-CN" altLang="en-US" sz="2400" dirty="0">
                <a:ln w="12700">
                  <a:noFill/>
                </a:ln>
                <a:gradFill>
                  <a:gsLst>
                    <a:gs pos="0">
                      <a:schemeClr val="accent1"/>
                    </a:gs>
                    <a:gs pos="91000">
                      <a:schemeClr val="accent2"/>
                    </a:gs>
                  </a:gsLst>
                  <a:lin ang="5400000" scaled="0"/>
                </a:gradFill>
                <a:latin typeface="+mj-ea"/>
                <a:ea typeface="+mj-ea"/>
              </a:endParaRPr>
            </a:p>
          </p:txBody>
        </p:sp>
        <p:sp>
          <p:nvSpPr>
            <p:cNvPr id="37" name="文本框 36"/>
            <p:cNvSpPr txBox="1"/>
            <p:nvPr/>
          </p:nvSpPr>
          <p:spPr>
            <a:xfrm>
              <a:off x="3087078" y="3400078"/>
              <a:ext cx="2130711" cy="253916"/>
            </a:xfrm>
            <a:prstGeom prst="rect">
              <a:avLst/>
            </a:prstGeom>
            <a:noFill/>
          </p:spPr>
          <p:txBody>
            <a:bodyPr wrap="none">
              <a:spAutoFit/>
            </a:bodyPr>
            <a:lstStyle/>
            <a:p>
              <a:r>
                <a:rPr kumimoji="0" lang="zh-CN" altLang="en-US" sz="1050" b="0" i="0" u="none" strike="noStrike" kern="1200" cap="none" spc="0" normalizeH="0" baseline="0" noProof="0" dirty="0">
                  <a:ln>
                    <a:noFill/>
                  </a:ln>
                  <a:solidFill>
                    <a:schemeClr val="tx1">
                      <a:lumMod val="50000"/>
                      <a:lumOff val="50000"/>
                    </a:schemeClr>
                  </a:solidFill>
                  <a:effectLst/>
                  <a:uLnTx/>
                  <a:uFillTx/>
                  <a:latin typeface="+mn-ea"/>
                  <a:cs typeface="+mn-cs"/>
                </a:rPr>
                <a:t>公共管理学院新闻  </a:t>
              </a:r>
              <a:r>
                <a:rPr kumimoji="0" lang="en-US" altLang="zh-CN" sz="1050" b="0" i="0" u="none" strike="noStrike" kern="1200" cap="none" spc="0" normalizeH="0" baseline="0" noProof="0" dirty="0">
                  <a:ln>
                    <a:noFill/>
                  </a:ln>
                  <a:solidFill>
                    <a:schemeClr val="tx1">
                      <a:lumMod val="50000"/>
                      <a:lumOff val="50000"/>
                    </a:schemeClr>
                  </a:solidFill>
                  <a:effectLst/>
                  <a:uLnTx/>
                  <a:uFillTx/>
                  <a:latin typeface="+mn-ea"/>
                  <a:cs typeface="+mn-cs"/>
                </a:rPr>
                <a:t>|  </a:t>
              </a:r>
              <a:r>
                <a:rPr kumimoji="0" lang="zh-CN" altLang="en-US" sz="1050" b="0" i="0" u="none" strike="noStrike" kern="1200" cap="none" spc="0" normalizeH="0" baseline="0" noProof="0" dirty="0">
                  <a:ln>
                    <a:noFill/>
                  </a:ln>
                  <a:solidFill>
                    <a:schemeClr val="tx1">
                      <a:lumMod val="50000"/>
                      <a:lumOff val="50000"/>
                    </a:schemeClr>
                  </a:solidFill>
                  <a:effectLst/>
                  <a:uLnTx/>
                  <a:uFillTx/>
                  <a:latin typeface="+mn-ea"/>
                  <a:cs typeface="+mn-cs"/>
                </a:rPr>
                <a:t>传播学</a:t>
              </a:r>
              <a:r>
                <a:rPr lang="zh-CN" altLang="en-US" sz="1050" dirty="0">
                  <a:solidFill>
                    <a:schemeClr val="tx1">
                      <a:lumMod val="50000"/>
                      <a:lumOff val="50000"/>
                    </a:schemeClr>
                  </a:solidFill>
                  <a:latin typeface="+mn-ea"/>
                </a:rPr>
                <a:t>专业</a:t>
              </a:r>
            </a:p>
          </p:txBody>
        </p:sp>
      </p:grpSp>
      <p:sp>
        <p:nvSpPr>
          <p:cNvPr id="42" name="文本框 41"/>
          <p:cNvSpPr txBox="1"/>
          <p:nvPr/>
        </p:nvSpPr>
        <p:spPr>
          <a:xfrm>
            <a:off x="871938" y="3854374"/>
            <a:ext cx="902811" cy="253916"/>
          </a:xfrm>
          <a:prstGeom prst="rect">
            <a:avLst/>
          </a:prstGeom>
          <a:noFill/>
        </p:spPr>
        <p:txBody>
          <a:bodyPr wrap="none">
            <a:spAutoFit/>
          </a:bodyPr>
          <a:lstStyle/>
          <a:p>
            <a:pPr>
              <a:defRPr/>
            </a:pPr>
            <a:r>
              <a:rPr kumimoji="0" lang="en-US" altLang="zh-CN" sz="105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20XX-20XX</a:t>
            </a:r>
          </a:p>
        </p:txBody>
      </p:sp>
      <p:sp>
        <p:nvSpPr>
          <p:cNvPr id="46" name="文本框 45"/>
          <p:cNvSpPr txBox="1"/>
          <p:nvPr/>
        </p:nvSpPr>
        <p:spPr>
          <a:xfrm>
            <a:off x="850952" y="4132574"/>
            <a:ext cx="15931298" cy="369332"/>
          </a:xfrm>
          <a:prstGeom prst="rect">
            <a:avLst/>
          </a:prstGeom>
          <a:noFill/>
        </p:spPr>
        <p:txBody>
          <a:bodyPr wrap="square">
            <a:spAutoFit/>
          </a:bodyPr>
          <a:lstStyle/>
          <a:p>
            <a:pPr>
              <a:defRPr/>
            </a:pPr>
            <a:r>
              <a:rPr lang="zh-CN" altLang="en-US" dirty="0">
                <a:ln w="12700">
                  <a:noFill/>
                </a:ln>
                <a:gradFill>
                  <a:gsLst>
                    <a:gs pos="0">
                      <a:schemeClr val="accent1"/>
                    </a:gs>
                    <a:gs pos="91000">
                      <a:schemeClr val="accent2"/>
                    </a:gs>
                  </a:gsLst>
                  <a:lin ang="5400000" scaled="0"/>
                </a:gradFill>
                <a:latin typeface="+mj-ea"/>
                <a:ea typeface="+mj-ea"/>
              </a:rPr>
              <a:t>获特等奖学金</a:t>
            </a:r>
            <a:r>
              <a:rPr kumimoji="0" lang="zh-CN" altLang="en-US" sz="1800" b="0" i="0" u="none" strike="noStrike" kern="1200" cap="none" spc="0" normalizeH="0" baseline="0" noProof="0" dirty="0">
                <a:ln>
                  <a:noFill/>
                </a:ln>
                <a:solidFill>
                  <a:prstClr val="black"/>
                </a:solidFill>
                <a:effectLst/>
                <a:uLnTx/>
                <a:uFillTx/>
                <a:latin typeface="+mn-ea"/>
                <a:cs typeface="+mn-cs"/>
              </a:rPr>
              <a:t>，</a:t>
            </a:r>
            <a:r>
              <a:rPr kumimoji="0" lang="zh-CN" altLang="en-US" sz="1400" b="0" i="0" u="none" strike="noStrike" kern="1200" cap="none" spc="0" normalizeH="0" baseline="0" noProof="0" dirty="0">
                <a:ln>
                  <a:noFill/>
                </a:ln>
                <a:solidFill>
                  <a:prstClr val="black"/>
                </a:solidFill>
                <a:effectLst/>
                <a:uLnTx/>
                <a:uFillTx/>
                <a:latin typeface="+mn-ea"/>
                <a:cs typeface="+mn-cs"/>
              </a:rPr>
              <a:t>在校期间发表</a:t>
            </a:r>
            <a:r>
              <a:rPr lang="en-US" altLang="zh-CN" sz="1400" dirty="0">
                <a:solidFill>
                  <a:prstClr val="black"/>
                </a:solidFill>
                <a:latin typeface="+mn-ea"/>
              </a:rPr>
              <a:t>2</a:t>
            </a:r>
            <a:r>
              <a:rPr lang="zh-CN" altLang="en-US" sz="1400" dirty="0">
                <a:solidFill>
                  <a:prstClr val="black"/>
                </a:solidFill>
                <a:latin typeface="+mn-ea"/>
              </a:rPr>
              <a:t>篇中文核心期刊</a:t>
            </a:r>
            <a:endParaRPr lang="en-US" altLang="zh-CN" sz="1800" dirty="0">
              <a:solidFill>
                <a:prstClr val="black"/>
              </a:solidFill>
              <a:latin typeface="+mn-ea"/>
            </a:endParaRPr>
          </a:p>
        </p:txBody>
      </p:sp>
      <p:sp>
        <p:nvSpPr>
          <p:cNvPr id="47" name="文本框 46"/>
          <p:cNvSpPr txBox="1"/>
          <p:nvPr/>
        </p:nvSpPr>
        <p:spPr>
          <a:xfrm>
            <a:off x="871938" y="4579932"/>
            <a:ext cx="601447" cy="253916"/>
          </a:xfrm>
          <a:prstGeom prst="rect">
            <a:avLst/>
          </a:prstGeom>
          <a:noFill/>
        </p:spPr>
        <p:txBody>
          <a:bodyPr wrap="none">
            <a:spAutoFit/>
          </a:bodyPr>
          <a:lstStyle/>
          <a:p>
            <a:pPr>
              <a:defRPr/>
            </a:pPr>
            <a:r>
              <a:rPr kumimoji="0" lang="en-US" altLang="zh-CN" sz="105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20XXX</a:t>
            </a:r>
          </a:p>
        </p:txBody>
      </p:sp>
      <p:sp>
        <p:nvSpPr>
          <p:cNvPr id="48" name="文本框 47"/>
          <p:cNvSpPr txBox="1"/>
          <p:nvPr/>
        </p:nvSpPr>
        <p:spPr>
          <a:xfrm>
            <a:off x="850952" y="4857167"/>
            <a:ext cx="4852610" cy="307777"/>
          </a:xfrm>
          <a:prstGeom prst="rect">
            <a:avLst/>
          </a:prstGeom>
          <a:noFill/>
        </p:spPr>
        <p:txBody>
          <a:bodyPr wrap="none">
            <a:spAutoFit/>
          </a:bodyPr>
          <a:lstStyle/>
          <a:p>
            <a:pPr>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代表北京大学新闻系参加首届北京地区新闻院系研究生论坛</a:t>
            </a:r>
            <a:endParaRPr lang="en-US" altLang="zh-CN" sz="1400" dirty="0">
              <a:solidFill>
                <a:prstClr val="black"/>
              </a:solidFill>
              <a:latin typeface="+mn-ea"/>
            </a:endParaRPr>
          </a:p>
        </p:txBody>
      </p:sp>
      <p:sp>
        <p:nvSpPr>
          <p:cNvPr id="49" name="文本框 48"/>
          <p:cNvSpPr txBox="1"/>
          <p:nvPr/>
        </p:nvSpPr>
        <p:spPr>
          <a:xfrm>
            <a:off x="871938" y="5304620"/>
            <a:ext cx="601447" cy="253916"/>
          </a:xfrm>
          <a:prstGeom prst="rect">
            <a:avLst/>
          </a:prstGeom>
          <a:noFill/>
        </p:spPr>
        <p:txBody>
          <a:bodyPr wrap="none">
            <a:spAutoFit/>
          </a:bodyPr>
          <a:lstStyle/>
          <a:p>
            <a:pPr>
              <a:defRPr/>
            </a:pPr>
            <a:r>
              <a:rPr kumimoji="0" lang="en-US" altLang="zh-CN" sz="105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20XXX</a:t>
            </a:r>
          </a:p>
        </p:txBody>
      </p:sp>
      <p:sp>
        <p:nvSpPr>
          <p:cNvPr id="50" name="文本框 49"/>
          <p:cNvSpPr txBox="1"/>
          <p:nvPr/>
        </p:nvSpPr>
        <p:spPr>
          <a:xfrm>
            <a:off x="850952" y="5603563"/>
            <a:ext cx="4273613" cy="307777"/>
          </a:xfrm>
          <a:prstGeom prst="rect">
            <a:avLst/>
          </a:prstGeom>
          <a:noFill/>
        </p:spPr>
        <p:txBody>
          <a:bodyPr wrap="square">
            <a:spAutoFit/>
          </a:bodyPr>
          <a:lstStyle/>
          <a:p>
            <a:pPr>
              <a:defRPr/>
            </a:pPr>
            <a:r>
              <a:rPr lang="zh-CN" altLang="en-US" sz="1400" dirty="0">
                <a:solidFill>
                  <a:prstClr val="black"/>
                </a:solidFill>
                <a:latin typeface="微软雅黑" panose="020B0503020204020204" pitchFamily="34" charset="-122"/>
                <a:ea typeface="微软雅黑" panose="020B0503020204020204" pitchFamily="34" charset="-122"/>
              </a:rPr>
              <a:t>获评研究生毕业论文开题答辩优秀报告人</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图片 28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64034" y="137284"/>
            <a:ext cx="5227966" cy="6720716"/>
          </a:xfrm>
          <a:custGeom>
            <a:avLst/>
            <a:gdLst>
              <a:gd name="connsiteX0" fmla="*/ 0 w 5227966"/>
              <a:gd name="connsiteY0" fmla="*/ 0 h 6720716"/>
              <a:gd name="connsiteX1" fmla="*/ 5227966 w 5227966"/>
              <a:gd name="connsiteY1" fmla="*/ 0 h 6720716"/>
              <a:gd name="connsiteX2" fmla="*/ 5227966 w 5227966"/>
              <a:gd name="connsiteY2" fmla="*/ 6720716 h 6720716"/>
              <a:gd name="connsiteX3" fmla="*/ 0 w 5227966"/>
              <a:gd name="connsiteY3" fmla="*/ 6720716 h 6720716"/>
            </a:gdLst>
            <a:ahLst/>
            <a:cxnLst>
              <a:cxn ang="0">
                <a:pos x="connsiteX0" y="connsiteY0"/>
              </a:cxn>
              <a:cxn ang="0">
                <a:pos x="connsiteX1" y="connsiteY1"/>
              </a:cxn>
              <a:cxn ang="0">
                <a:pos x="connsiteX2" y="connsiteY2"/>
              </a:cxn>
              <a:cxn ang="0">
                <a:pos x="connsiteX3" y="connsiteY3"/>
              </a:cxn>
            </a:cxnLst>
            <a:rect l="l" t="t" r="r" b="b"/>
            <a:pathLst>
              <a:path w="5227966" h="6720716">
                <a:moveTo>
                  <a:pt x="0" y="0"/>
                </a:moveTo>
                <a:lnTo>
                  <a:pt x="5227966" y="0"/>
                </a:lnTo>
                <a:lnTo>
                  <a:pt x="5227966" y="6720716"/>
                </a:lnTo>
                <a:lnTo>
                  <a:pt x="0" y="6720716"/>
                </a:lnTo>
                <a:close/>
              </a:path>
            </a:pathLst>
          </a:custGeom>
        </p:spPr>
      </p:pic>
      <p:sp>
        <p:nvSpPr>
          <p:cNvPr id="2" name="矩形 1"/>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4" name="文本框 3"/>
          <p:cNvSpPr txBox="1"/>
          <p:nvPr/>
        </p:nvSpPr>
        <p:spPr>
          <a:xfrm>
            <a:off x="782677" y="529293"/>
            <a:ext cx="1620957" cy="523220"/>
          </a:xfrm>
          <a:prstGeom prst="rect">
            <a:avLst/>
          </a:prstGeom>
          <a:noFill/>
        </p:spPr>
        <p:txBody>
          <a:bodyPr wrap="none" rtlCol="0">
            <a:spAutoFit/>
          </a:bodyPr>
          <a:lstStyle/>
          <a:p>
            <a:r>
              <a:rPr lang="zh-CN" altLang="en-US" sz="2800" dirty="0">
                <a:latin typeface="+mj-ea"/>
                <a:ea typeface="+mj-ea"/>
              </a:rPr>
              <a:t>标题文字</a:t>
            </a:r>
          </a:p>
        </p:txBody>
      </p:sp>
      <p:sp>
        <p:nvSpPr>
          <p:cNvPr id="5" name="圆: 空心 4"/>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ndParaRPr>
          </a:p>
        </p:txBody>
      </p:sp>
      <p:sp>
        <p:nvSpPr>
          <p:cNvPr id="6" name="文本框 5"/>
          <p:cNvSpPr txBox="1"/>
          <p:nvPr/>
        </p:nvSpPr>
        <p:spPr>
          <a:xfrm>
            <a:off x="2274181" y="751701"/>
            <a:ext cx="2494594" cy="276999"/>
          </a:xfrm>
          <a:prstGeom prst="rect">
            <a:avLst/>
          </a:prstGeom>
          <a:noFill/>
        </p:spPr>
        <p:txBody>
          <a:bodyPr wrap="none" rtlCol="0">
            <a:sp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grpSp>
        <p:nvGrpSpPr>
          <p:cNvPr id="8" name="组合 7"/>
          <p:cNvGrpSpPr/>
          <p:nvPr/>
        </p:nvGrpSpPr>
        <p:grpSpPr>
          <a:xfrm>
            <a:off x="977645" y="1690827"/>
            <a:ext cx="8053927" cy="1308125"/>
            <a:chOff x="666148" y="3893795"/>
            <a:chExt cx="8053927" cy="1308125"/>
          </a:xfrm>
        </p:grpSpPr>
        <p:grpSp>
          <p:nvGrpSpPr>
            <p:cNvPr id="10" name="组合 9"/>
            <p:cNvGrpSpPr/>
            <p:nvPr/>
          </p:nvGrpSpPr>
          <p:grpSpPr>
            <a:xfrm>
              <a:off x="666148" y="3893795"/>
              <a:ext cx="8053927" cy="1308125"/>
              <a:chOff x="330740" y="2227555"/>
              <a:chExt cx="8053927" cy="1308125"/>
            </a:xfrm>
          </p:grpSpPr>
          <p:sp>
            <p:nvSpPr>
              <p:cNvPr id="12" name="平行四边形 11"/>
              <p:cNvSpPr/>
              <p:nvPr/>
            </p:nvSpPr>
            <p:spPr>
              <a:xfrm>
                <a:off x="330740" y="2227555"/>
                <a:ext cx="8053927" cy="1308125"/>
              </a:xfrm>
              <a:prstGeom prst="parallelogram">
                <a:avLst>
                  <a:gd name="adj" fmla="val 8205"/>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779905" y="2358397"/>
                <a:ext cx="1851949" cy="461665"/>
              </a:xfrm>
              <a:prstGeom prst="rect">
                <a:avLst/>
              </a:prstGeom>
              <a:noFill/>
            </p:spPr>
            <p:txBody>
              <a:bodyPr wrap="square" rtlCol="0">
                <a:spAutoFit/>
              </a:bodyPr>
              <a:lstStyle/>
              <a:p>
                <a:pPr>
                  <a:defRPr/>
                </a:pPr>
                <a:r>
                  <a:rPr lang="zh-CN" altLang="en-US" sz="2400" dirty="0">
                    <a:solidFill>
                      <a:schemeClr val="bg1"/>
                    </a:solidFill>
                    <a:latin typeface="+mj-ea"/>
                    <a:ea typeface="+mj-ea"/>
                  </a:rPr>
                  <a:t>外卖平台</a:t>
                </a:r>
              </a:p>
            </p:txBody>
          </p:sp>
          <p:sp>
            <p:nvSpPr>
              <p:cNvPr id="14" name="文本框 13"/>
              <p:cNvSpPr txBox="1"/>
              <p:nvPr/>
            </p:nvSpPr>
            <p:spPr>
              <a:xfrm>
                <a:off x="826198" y="2798634"/>
                <a:ext cx="6942450" cy="660512"/>
              </a:xfrm>
              <a:prstGeom prst="rect">
                <a:avLst/>
              </a:prstGeom>
              <a:noFill/>
              <a:effectLst/>
            </p:spPr>
            <p:txBody>
              <a:bodyPr wrap="square" lIns="50622" tIns="25310" rIns="50622" bIns="25310"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输入你的文字输入你的文字输入你的文字输入你的文字</a:t>
                </a:r>
                <a:endParaRPr lang="en-US" altLang="zh-CN" sz="1400" dirty="0">
                  <a:solidFill>
                    <a:schemeClr val="bg1"/>
                  </a:solidFill>
                  <a:latin typeface="Arial" panose="020B0604020202020204" pitchFamily="34" charset="0"/>
                  <a:ea typeface="微软雅黑" panose="020B0503020204020204" pitchFamily="34" charset="-122"/>
                </a:endParaRPr>
              </a:p>
              <a:p>
                <a:pPr algn="just">
                  <a:lnSpc>
                    <a:spcPct val="150000"/>
                  </a:lnSpc>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a:t>
                </a:r>
                <a:endParaRPr kumimoji="0" lang="zh-CN" altLang="en-US" sz="14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endParaRPr>
              </a:p>
            </p:txBody>
          </p:sp>
        </p:grpSp>
        <p:cxnSp>
          <p:nvCxnSpPr>
            <p:cNvPr id="11" name="直接连接符 10"/>
            <p:cNvCxnSpPr/>
            <p:nvPr/>
          </p:nvCxnSpPr>
          <p:spPr>
            <a:xfrm flipH="1">
              <a:off x="695325" y="3893795"/>
              <a:ext cx="102076" cy="1308125"/>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2741077" y="1939916"/>
            <a:ext cx="4709250" cy="30777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1400" dirty="0">
                <a:solidFill>
                  <a:schemeClr val="bg1"/>
                </a:solidFill>
                <a:latin typeface="Arial" panose="020B0604020202020204" pitchFamily="34" charset="0"/>
                <a:ea typeface="+mj-ea"/>
              </a:rPr>
              <a:t>TAKEOUT PLATFORM</a:t>
            </a:r>
            <a:endParaRPr lang="zh-CN" altLang="en-US" sz="1400" dirty="0">
              <a:solidFill>
                <a:schemeClr val="bg1"/>
              </a:solidFill>
              <a:latin typeface="Arial" panose="020B0604020202020204" pitchFamily="34" charset="0"/>
              <a:ea typeface="+mj-ea"/>
            </a:endParaRPr>
          </a:p>
        </p:txBody>
      </p:sp>
      <p:grpSp>
        <p:nvGrpSpPr>
          <p:cNvPr id="16" name="组合 15"/>
          <p:cNvGrpSpPr/>
          <p:nvPr/>
        </p:nvGrpSpPr>
        <p:grpSpPr>
          <a:xfrm>
            <a:off x="977645" y="3294688"/>
            <a:ext cx="8053927" cy="1308125"/>
            <a:chOff x="666148" y="3893795"/>
            <a:chExt cx="8053927" cy="1308125"/>
          </a:xfrm>
        </p:grpSpPr>
        <p:grpSp>
          <p:nvGrpSpPr>
            <p:cNvPr id="18" name="组合 17"/>
            <p:cNvGrpSpPr/>
            <p:nvPr/>
          </p:nvGrpSpPr>
          <p:grpSpPr>
            <a:xfrm>
              <a:off x="666148" y="3893795"/>
              <a:ext cx="8053927" cy="1308125"/>
              <a:chOff x="330740" y="2227555"/>
              <a:chExt cx="8053927" cy="1308125"/>
            </a:xfrm>
          </p:grpSpPr>
          <p:sp>
            <p:nvSpPr>
              <p:cNvPr id="20" name="平行四边形 19"/>
              <p:cNvSpPr/>
              <p:nvPr/>
            </p:nvSpPr>
            <p:spPr>
              <a:xfrm>
                <a:off x="330740" y="2227555"/>
                <a:ext cx="8053927" cy="1308125"/>
              </a:xfrm>
              <a:prstGeom prst="parallelogram">
                <a:avLst>
                  <a:gd name="adj" fmla="val 8205"/>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79905" y="2358397"/>
                <a:ext cx="1851949" cy="461665"/>
              </a:xfrm>
              <a:prstGeom prst="rect">
                <a:avLst/>
              </a:prstGeom>
              <a:noFill/>
            </p:spPr>
            <p:txBody>
              <a:bodyPr wrap="square" rtlCol="0">
                <a:spAutoFit/>
              </a:bodyPr>
              <a:lstStyle/>
              <a:p>
                <a:pPr>
                  <a:defRPr/>
                </a:pPr>
                <a:r>
                  <a:rPr lang="zh-CN" altLang="en-US" sz="2400" dirty="0">
                    <a:solidFill>
                      <a:schemeClr val="bg1"/>
                    </a:solidFill>
                    <a:latin typeface="+mj-ea"/>
                    <a:ea typeface="+mj-ea"/>
                  </a:rPr>
                  <a:t>社团活动</a:t>
                </a:r>
              </a:p>
            </p:txBody>
          </p:sp>
          <p:sp>
            <p:nvSpPr>
              <p:cNvPr id="22" name="文本框 21"/>
              <p:cNvSpPr txBox="1"/>
              <p:nvPr/>
            </p:nvSpPr>
            <p:spPr>
              <a:xfrm>
                <a:off x="826198" y="2798634"/>
                <a:ext cx="6942450" cy="660512"/>
              </a:xfrm>
              <a:prstGeom prst="rect">
                <a:avLst/>
              </a:prstGeom>
              <a:noFill/>
              <a:effectLst/>
            </p:spPr>
            <p:txBody>
              <a:bodyPr wrap="square" lIns="50622" tIns="25310" rIns="50622" bIns="25310"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输入你的文字输入你的文字输入你的文字输入你的文字</a:t>
                </a:r>
                <a:endParaRPr lang="en-US" altLang="zh-CN" sz="1400" dirty="0">
                  <a:solidFill>
                    <a:schemeClr val="bg1"/>
                  </a:solidFill>
                  <a:latin typeface="Arial" panose="020B0604020202020204" pitchFamily="34" charset="0"/>
                  <a:ea typeface="微软雅黑" panose="020B0503020204020204" pitchFamily="34" charset="-122"/>
                </a:endParaRPr>
              </a:p>
              <a:p>
                <a:pPr algn="just">
                  <a:lnSpc>
                    <a:spcPct val="150000"/>
                  </a:lnSpc>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a:t>
                </a:r>
                <a:endParaRPr kumimoji="0" lang="zh-CN" altLang="en-US" sz="14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endParaRPr>
              </a:p>
            </p:txBody>
          </p:sp>
        </p:grpSp>
        <p:cxnSp>
          <p:nvCxnSpPr>
            <p:cNvPr id="19" name="直接连接符 18"/>
            <p:cNvCxnSpPr/>
            <p:nvPr/>
          </p:nvCxnSpPr>
          <p:spPr>
            <a:xfrm flipH="1">
              <a:off x="695325" y="3893795"/>
              <a:ext cx="102076" cy="1308125"/>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2741077" y="3531576"/>
            <a:ext cx="4709250" cy="30777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1400" dirty="0">
                <a:solidFill>
                  <a:schemeClr val="bg1"/>
                </a:solidFill>
                <a:latin typeface="Arial" panose="020B0604020202020204" pitchFamily="34" charset="0"/>
                <a:ea typeface="+mj-ea"/>
              </a:rPr>
              <a:t>COMMUNITY ACTIVITIES</a:t>
            </a:r>
            <a:endParaRPr lang="zh-CN" altLang="en-US" sz="1400" dirty="0">
              <a:solidFill>
                <a:schemeClr val="bg1"/>
              </a:solidFill>
              <a:latin typeface="Arial" panose="020B0604020202020204" pitchFamily="34" charset="0"/>
              <a:ea typeface="+mj-ea"/>
            </a:endParaRPr>
          </a:p>
        </p:txBody>
      </p:sp>
      <p:grpSp>
        <p:nvGrpSpPr>
          <p:cNvPr id="24" name="组合 23"/>
          <p:cNvGrpSpPr/>
          <p:nvPr/>
        </p:nvGrpSpPr>
        <p:grpSpPr>
          <a:xfrm>
            <a:off x="977645" y="4896171"/>
            <a:ext cx="8053927" cy="1308125"/>
            <a:chOff x="666148" y="3893795"/>
            <a:chExt cx="8053927" cy="1308125"/>
          </a:xfrm>
        </p:grpSpPr>
        <p:grpSp>
          <p:nvGrpSpPr>
            <p:cNvPr id="26" name="组合 25"/>
            <p:cNvGrpSpPr/>
            <p:nvPr/>
          </p:nvGrpSpPr>
          <p:grpSpPr>
            <a:xfrm>
              <a:off x="666148" y="3893795"/>
              <a:ext cx="8053927" cy="1308125"/>
              <a:chOff x="330740" y="2227555"/>
              <a:chExt cx="8053927" cy="1308125"/>
            </a:xfrm>
          </p:grpSpPr>
          <p:sp>
            <p:nvSpPr>
              <p:cNvPr id="28" name="平行四边形 27"/>
              <p:cNvSpPr/>
              <p:nvPr/>
            </p:nvSpPr>
            <p:spPr>
              <a:xfrm>
                <a:off x="330740" y="2227555"/>
                <a:ext cx="8053927" cy="1308125"/>
              </a:xfrm>
              <a:prstGeom prst="parallelogram">
                <a:avLst>
                  <a:gd name="adj" fmla="val 8205"/>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79905" y="2358397"/>
                <a:ext cx="1851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mj-ea"/>
                    <a:ea typeface="+mj-ea"/>
                    <a:cs typeface="+mn-cs"/>
                  </a:rPr>
                  <a:t>话题互动</a:t>
                </a:r>
              </a:p>
            </p:txBody>
          </p:sp>
          <p:sp>
            <p:nvSpPr>
              <p:cNvPr id="30" name="文本框 29"/>
              <p:cNvSpPr txBox="1"/>
              <p:nvPr/>
            </p:nvSpPr>
            <p:spPr>
              <a:xfrm>
                <a:off x="826198" y="2798634"/>
                <a:ext cx="6942450" cy="666411"/>
              </a:xfrm>
              <a:prstGeom prst="rect">
                <a:avLst/>
              </a:prstGeom>
              <a:noFill/>
              <a:effectLst/>
            </p:spPr>
            <p:txBody>
              <a:bodyPr wrap="square" lIns="50622" tIns="25310" rIns="50622" bIns="25310"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输入你的文字输入你的文字输入你的文字输入你的文字</a:t>
                </a:r>
                <a:endParaRPr lang="en-US" altLang="zh-CN" sz="1400" dirty="0">
                  <a:solidFill>
                    <a:schemeClr val="bg1"/>
                  </a:solidFill>
                  <a:latin typeface="Arial" panose="020B0604020202020204" pitchFamily="34" charset="0"/>
                  <a:ea typeface="微软雅黑" panose="020B0503020204020204" pitchFamily="34" charset="-122"/>
                </a:endParaRPr>
              </a:p>
              <a:p>
                <a:pPr algn="just">
                  <a:lnSpc>
                    <a:spcPct val="150000"/>
                  </a:lnSpc>
                  <a:defRPr/>
                </a:pPr>
                <a:r>
                  <a:rPr lang="en-US" altLang="zh-CN" sz="1400" dirty="0">
                    <a:solidFill>
                      <a:schemeClr val="bg1"/>
                    </a:solidFill>
                    <a:latin typeface="Arial" panose="020B0604020202020204" pitchFamily="34" charset="0"/>
                    <a:ea typeface="微软雅黑" panose="020B0503020204020204" pitchFamily="34" charset="-122"/>
                  </a:rPr>
                  <a:t> </a:t>
                </a:r>
                <a:r>
                  <a:rPr lang="zh-CN" altLang="en-US" sz="1400" dirty="0">
                    <a:solidFill>
                      <a:schemeClr val="bg1"/>
                    </a:solidFill>
                    <a:latin typeface="Arial" panose="020B0604020202020204" pitchFamily="34" charset="0"/>
                    <a:ea typeface="微软雅黑" panose="020B0503020204020204" pitchFamily="34" charset="-122"/>
                  </a:rPr>
                  <a:t>输入你的文字输入你的文字</a:t>
                </a:r>
                <a:endParaRPr kumimoji="0" lang="zh-CN" altLang="en-US" sz="14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endParaRPr>
              </a:p>
            </p:txBody>
          </p:sp>
        </p:grpSp>
        <p:cxnSp>
          <p:nvCxnSpPr>
            <p:cNvPr id="27" name="直接连接符 26"/>
            <p:cNvCxnSpPr/>
            <p:nvPr/>
          </p:nvCxnSpPr>
          <p:spPr>
            <a:xfrm flipH="1">
              <a:off x="695325" y="3893795"/>
              <a:ext cx="102076" cy="1308125"/>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2741077" y="5138017"/>
            <a:ext cx="4709250" cy="307777"/>
          </a:xfrm>
          <a:prstGeom prst="rect">
            <a:avLst/>
          </a:prstGeom>
          <a:noFill/>
        </p:spPr>
        <p:txBody>
          <a:bodyPr wrap="square" rtlCol="0">
            <a:spAutoFit/>
          </a:bodyPr>
          <a:lstStyle/>
          <a:p>
            <a:pPr>
              <a:defRPr/>
            </a:pPr>
            <a:r>
              <a:rPr lang="en-US" altLang="zh-CN" sz="1400" dirty="0">
                <a:solidFill>
                  <a:schemeClr val="bg1"/>
                </a:solidFill>
                <a:latin typeface="Arial" panose="020B0604020202020204" pitchFamily="34" charset="0"/>
                <a:ea typeface="+mj-ea"/>
              </a:rPr>
              <a:t>TOPIC INTERACTION</a:t>
            </a:r>
            <a:endParaRPr lang="zh-CN" altLang="en-US" sz="1400" dirty="0">
              <a:solidFill>
                <a:schemeClr val="bg1"/>
              </a:solidFill>
              <a:latin typeface="Arial" panose="020B0604020202020204" pitchFamily="34" charset="0"/>
              <a:ea typeface="+mj-ea"/>
            </a:endParaRPr>
          </a:p>
        </p:txBody>
      </p:sp>
      <p:grpSp>
        <p:nvGrpSpPr>
          <p:cNvPr id="32" name="组合 31"/>
          <p:cNvGrpSpPr/>
          <p:nvPr/>
        </p:nvGrpSpPr>
        <p:grpSpPr>
          <a:xfrm>
            <a:off x="11140948" y="5649507"/>
            <a:ext cx="527248" cy="1935081"/>
            <a:chOff x="2690668" y="1545597"/>
            <a:chExt cx="191617" cy="703263"/>
          </a:xfrm>
          <a:gradFill>
            <a:gsLst>
              <a:gs pos="100000">
                <a:schemeClr val="accent1"/>
              </a:gs>
              <a:gs pos="0">
                <a:schemeClr val="accent1">
                  <a:alpha val="0"/>
                </a:schemeClr>
              </a:gs>
            </a:gsLst>
            <a:lin ang="16200000" scaled="1"/>
          </a:gradFill>
        </p:grpSpPr>
        <p:grpSp>
          <p:nvGrpSpPr>
            <p:cNvPr id="33" name="组合 32"/>
            <p:cNvGrpSpPr/>
            <p:nvPr/>
          </p:nvGrpSpPr>
          <p:grpSpPr>
            <a:xfrm>
              <a:off x="2690668" y="1545597"/>
              <a:ext cx="191617" cy="346068"/>
              <a:chOff x="2723284" y="1662152"/>
              <a:chExt cx="329843" cy="595710"/>
            </a:xfrm>
            <a:grpFill/>
          </p:grpSpPr>
          <p:grpSp>
            <p:nvGrpSpPr>
              <p:cNvPr id="97" name="组合 96"/>
              <p:cNvGrpSpPr/>
              <p:nvPr/>
            </p:nvGrpSpPr>
            <p:grpSpPr>
              <a:xfrm>
                <a:off x="2723284" y="1662152"/>
                <a:ext cx="329843" cy="288396"/>
                <a:chOff x="1457325" y="1898248"/>
                <a:chExt cx="329843" cy="288396"/>
              </a:xfrm>
              <a:grpFill/>
            </p:grpSpPr>
            <p:grpSp>
              <p:nvGrpSpPr>
                <p:cNvPr id="129" name="组合 128"/>
                <p:cNvGrpSpPr/>
                <p:nvPr/>
              </p:nvGrpSpPr>
              <p:grpSpPr>
                <a:xfrm>
                  <a:off x="1599387" y="1898248"/>
                  <a:ext cx="45719" cy="288396"/>
                  <a:chOff x="1597306" y="1898248"/>
                  <a:chExt cx="45719" cy="288396"/>
                </a:xfrm>
                <a:grpFill/>
              </p:grpSpPr>
              <p:sp>
                <p:nvSpPr>
                  <p:cNvPr id="154" name="椭圆 15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5" name="椭圆 15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6" name="椭圆 15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7" name="椭圆 15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8" name="椭圆 15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0" name="组合 129"/>
                <p:cNvGrpSpPr/>
                <p:nvPr/>
              </p:nvGrpSpPr>
              <p:grpSpPr>
                <a:xfrm>
                  <a:off x="1670418" y="1898248"/>
                  <a:ext cx="45719" cy="288396"/>
                  <a:chOff x="1597306" y="1898248"/>
                  <a:chExt cx="45719" cy="288396"/>
                </a:xfrm>
                <a:grpFill/>
              </p:grpSpPr>
              <p:sp>
                <p:nvSpPr>
                  <p:cNvPr id="149" name="椭圆 14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0" name="椭圆 14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1" name="椭圆 15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2" name="椭圆 15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3" name="椭圆 15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1" name="组合 130"/>
                <p:cNvGrpSpPr/>
                <p:nvPr/>
              </p:nvGrpSpPr>
              <p:grpSpPr>
                <a:xfrm>
                  <a:off x="1741449" y="1898248"/>
                  <a:ext cx="45719" cy="288396"/>
                  <a:chOff x="1597306" y="1898248"/>
                  <a:chExt cx="45719" cy="288396"/>
                </a:xfrm>
                <a:grpFill/>
              </p:grpSpPr>
              <p:sp>
                <p:nvSpPr>
                  <p:cNvPr id="144" name="椭圆 14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5" name="椭圆 14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6" name="椭圆 14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7" name="椭圆 14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8" name="椭圆 14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2" name="组合 131"/>
                <p:cNvGrpSpPr/>
                <p:nvPr/>
              </p:nvGrpSpPr>
              <p:grpSpPr>
                <a:xfrm>
                  <a:off x="1457325" y="1898248"/>
                  <a:ext cx="45719" cy="288396"/>
                  <a:chOff x="1597306" y="1898248"/>
                  <a:chExt cx="45719" cy="288396"/>
                </a:xfrm>
                <a:grpFill/>
              </p:grpSpPr>
              <p:sp>
                <p:nvSpPr>
                  <p:cNvPr id="139" name="椭圆 13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0" name="椭圆 13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1" name="椭圆 14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2" name="椭圆 14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43" name="椭圆 14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3" name="组合 132"/>
                <p:cNvGrpSpPr/>
                <p:nvPr/>
              </p:nvGrpSpPr>
              <p:grpSpPr>
                <a:xfrm>
                  <a:off x="1528356" y="1898248"/>
                  <a:ext cx="45719" cy="288396"/>
                  <a:chOff x="1597306" y="1898248"/>
                  <a:chExt cx="45719" cy="288396"/>
                </a:xfrm>
                <a:grpFill/>
              </p:grpSpPr>
              <p:sp>
                <p:nvSpPr>
                  <p:cNvPr id="134" name="椭圆 13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5" name="椭圆 13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6" name="椭圆 13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7" name="椭圆 13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8" name="椭圆 13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98" name="组合 97"/>
              <p:cNvGrpSpPr/>
              <p:nvPr/>
            </p:nvGrpSpPr>
            <p:grpSpPr>
              <a:xfrm>
                <a:off x="2723284" y="1969466"/>
                <a:ext cx="329843" cy="288396"/>
                <a:chOff x="1457325" y="1898248"/>
                <a:chExt cx="329843" cy="288396"/>
              </a:xfrm>
              <a:grpFill/>
            </p:grpSpPr>
            <p:grpSp>
              <p:nvGrpSpPr>
                <p:cNvPr id="99" name="组合 98"/>
                <p:cNvGrpSpPr/>
                <p:nvPr/>
              </p:nvGrpSpPr>
              <p:grpSpPr>
                <a:xfrm>
                  <a:off x="1599387" y="1898248"/>
                  <a:ext cx="45719" cy="288396"/>
                  <a:chOff x="1597306" y="1898248"/>
                  <a:chExt cx="45719" cy="288396"/>
                </a:xfrm>
                <a:grpFill/>
              </p:grpSpPr>
              <p:sp>
                <p:nvSpPr>
                  <p:cNvPr id="124" name="椭圆 12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5" name="椭圆 12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6" name="椭圆 12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7" name="椭圆 12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8" name="椭圆 12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00" name="组合 99"/>
                <p:cNvGrpSpPr/>
                <p:nvPr/>
              </p:nvGrpSpPr>
              <p:grpSpPr>
                <a:xfrm>
                  <a:off x="1670418" y="1898248"/>
                  <a:ext cx="45719" cy="288396"/>
                  <a:chOff x="1597306" y="1898248"/>
                  <a:chExt cx="45719" cy="288396"/>
                </a:xfrm>
                <a:grpFill/>
              </p:grpSpPr>
              <p:sp>
                <p:nvSpPr>
                  <p:cNvPr id="119" name="椭圆 11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0" name="椭圆 11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1" name="椭圆 12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2" name="椭圆 12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3" name="椭圆 12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01" name="组合 100"/>
                <p:cNvGrpSpPr/>
                <p:nvPr/>
              </p:nvGrpSpPr>
              <p:grpSpPr>
                <a:xfrm>
                  <a:off x="1741449" y="1898248"/>
                  <a:ext cx="45719" cy="288396"/>
                  <a:chOff x="1597306" y="1898248"/>
                  <a:chExt cx="45719" cy="288396"/>
                </a:xfrm>
                <a:grpFill/>
              </p:grpSpPr>
              <p:sp>
                <p:nvSpPr>
                  <p:cNvPr id="114" name="椭圆 11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5" name="椭圆 11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6" name="椭圆 11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7" name="椭圆 11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8" name="椭圆 11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02" name="组合 101"/>
                <p:cNvGrpSpPr/>
                <p:nvPr/>
              </p:nvGrpSpPr>
              <p:grpSpPr>
                <a:xfrm>
                  <a:off x="1457325" y="1898248"/>
                  <a:ext cx="45719" cy="288396"/>
                  <a:chOff x="1597306" y="1898248"/>
                  <a:chExt cx="45719" cy="288396"/>
                </a:xfrm>
                <a:grpFill/>
              </p:grpSpPr>
              <p:sp>
                <p:nvSpPr>
                  <p:cNvPr id="109" name="椭圆 10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0" name="椭圆 10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1" name="椭圆 11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2" name="椭圆 11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3" name="椭圆 11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03" name="组合 102"/>
                <p:cNvGrpSpPr/>
                <p:nvPr/>
              </p:nvGrpSpPr>
              <p:grpSpPr>
                <a:xfrm>
                  <a:off x="1528356" y="1898248"/>
                  <a:ext cx="45719" cy="288396"/>
                  <a:chOff x="1597306" y="1898248"/>
                  <a:chExt cx="45719" cy="288396"/>
                </a:xfrm>
                <a:grpFill/>
              </p:grpSpPr>
              <p:sp>
                <p:nvSpPr>
                  <p:cNvPr id="104" name="椭圆 10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5" name="椭圆 10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6" name="椭圆 10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7" name="椭圆 10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8" name="椭圆 10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grpSp>
        <p:grpSp>
          <p:nvGrpSpPr>
            <p:cNvPr id="34" name="组合 33"/>
            <p:cNvGrpSpPr/>
            <p:nvPr/>
          </p:nvGrpSpPr>
          <p:grpSpPr>
            <a:xfrm>
              <a:off x="2690668" y="1902792"/>
              <a:ext cx="191617" cy="346068"/>
              <a:chOff x="2723284" y="1662152"/>
              <a:chExt cx="329843" cy="595710"/>
            </a:xfrm>
            <a:grpFill/>
          </p:grpSpPr>
          <p:grpSp>
            <p:nvGrpSpPr>
              <p:cNvPr id="35" name="组合 34"/>
              <p:cNvGrpSpPr/>
              <p:nvPr/>
            </p:nvGrpSpPr>
            <p:grpSpPr>
              <a:xfrm>
                <a:off x="2723284" y="1662152"/>
                <a:ext cx="329843" cy="288396"/>
                <a:chOff x="1457325" y="1898248"/>
                <a:chExt cx="329843" cy="288396"/>
              </a:xfrm>
              <a:grpFill/>
            </p:grpSpPr>
            <p:grpSp>
              <p:nvGrpSpPr>
                <p:cNvPr id="67" name="组合 66"/>
                <p:cNvGrpSpPr/>
                <p:nvPr/>
              </p:nvGrpSpPr>
              <p:grpSpPr>
                <a:xfrm>
                  <a:off x="1599387" y="1898248"/>
                  <a:ext cx="45719" cy="288396"/>
                  <a:chOff x="1597306" y="1898248"/>
                  <a:chExt cx="45719" cy="288396"/>
                </a:xfrm>
                <a:grpFill/>
              </p:grpSpPr>
              <p:sp>
                <p:nvSpPr>
                  <p:cNvPr id="92" name="椭圆 9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3" name="椭圆 9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4" name="椭圆 9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5" name="椭圆 9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6" name="椭圆 9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68" name="组合 67"/>
                <p:cNvGrpSpPr/>
                <p:nvPr/>
              </p:nvGrpSpPr>
              <p:grpSpPr>
                <a:xfrm>
                  <a:off x="1670418" y="1898248"/>
                  <a:ext cx="45719" cy="288396"/>
                  <a:chOff x="1597306" y="1898248"/>
                  <a:chExt cx="45719" cy="288396"/>
                </a:xfrm>
                <a:grpFill/>
              </p:grpSpPr>
              <p:sp>
                <p:nvSpPr>
                  <p:cNvPr id="87" name="椭圆 86"/>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8" name="椭圆 87"/>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9" name="椭圆 88"/>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0" name="椭圆 89"/>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1" name="椭圆 90"/>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69" name="组合 68"/>
                <p:cNvGrpSpPr/>
                <p:nvPr/>
              </p:nvGrpSpPr>
              <p:grpSpPr>
                <a:xfrm>
                  <a:off x="1741449" y="1898248"/>
                  <a:ext cx="45719" cy="288396"/>
                  <a:chOff x="1597306" y="1898248"/>
                  <a:chExt cx="45719" cy="288396"/>
                </a:xfrm>
                <a:grpFill/>
              </p:grpSpPr>
              <p:sp>
                <p:nvSpPr>
                  <p:cNvPr id="82" name="椭圆 8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3" name="椭圆 8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4" name="椭圆 8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5" name="椭圆 8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6" name="椭圆 8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0" name="组合 69"/>
                <p:cNvGrpSpPr/>
                <p:nvPr/>
              </p:nvGrpSpPr>
              <p:grpSpPr>
                <a:xfrm>
                  <a:off x="1457325" y="1898248"/>
                  <a:ext cx="45719" cy="288396"/>
                  <a:chOff x="1597306" y="1898248"/>
                  <a:chExt cx="45719" cy="288396"/>
                </a:xfrm>
                <a:grpFill/>
              </p:grpSpPr>
              <p:sp>
                <p:nvSpPr>
                  <p:cNvPr id="77" name="椭圆 76"/>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8" name="椭圆 77"/>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9" name="椭圆 78"/>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0" name="椭圆 79"/>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1" name="椭圆 80"/>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1" name="组合 70"/>
                <p:cNvGrpSpPr/>
                <p:nvPr/>
              </p:nvGrpSpPr>
              <p:grpSpPr>
                <a:xfrm>
                  <a:off x="1528356" y="1898248"/>
                  <a:ext cx="45719" cy="288396"/>
                  <a:chOff x="1597306" y="1898248"/>
                  <a:chExt cx="45719" cy="288396"/>
                </a:xfrm>
                <a:grpFill/>
              </p:grpSpPr>
              <p:sp>
                <p:nvSpPr>
                  <p:cNvPr id="72" name="椭圆 7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3" name="椭圆 7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4" name="椭圆 7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5" name="椭圆 7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6" name="椭圆 7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36" name="组合 35"/>
              <p:cNvGrpSpPr/>
              <p:nvPr/>
            </p:nvGrpSpPr>
            <p:grpSpPr>
              <a:xfrm>
                <a:off x="2723284" y="1969466"/>
                <a:ext cx="329843" cy="288396"/>
                <a:chOff x="1457325" y="1898248"/>
                <a:chExt cx="329843" cy="288396"/>
              </a:xfrm>
              <a:grpFill/>
            </p:grpSpPr>
            <p:grpSp>
              <p:nvGrpSpPr>
                <p:cNvPr id="37" name="组合 36"/>
                <p:cNvGrpSpPr/>
                <p:nvPr/>
              </p:nvGrpSpPr>
              <p:grpSpPr>
                <a:xfrm>
                  <a:off x="1599387" y="1898248"/>
                  <a:ext cx="45719" cy="288396"/>
                  <a:chOff x="1597306" y="1898248"/>
                  <a:chExt cx="45719" cy="288396"/>
                </a:xfrm>
                <a:grpFill/>
              </p:grpSpPr>
              <p:sp>
                <p:nvSpPr>
                  <p:cNvPr id="62" name="椭圆 6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3" name="椭圆 6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4" name="椭圆 6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5" name="椭圆 6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6" name="椭圆 6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38" name="组合 37"/>
                <p:cNvGrpSpPr/>
                <p:nvPr/>
              </p:nvGrpSpPr>
              <p:grpSpPr>
                <a:xfrm>
                  <a:off x="1670418" y="1898248"/>
                  <a:ext cx="45719" cy="288396"/>
                  <a:chOff x="1597306" y="1898248"/>
                  <a:chExt cx="45719" cy="288396"/>
                </a:xfrm>
                <a:grpFill/>
              </p:grpSpPr>
              <p:sp>
                <p:nvSpPr>
                  <p:cNvPr id="57" name="椭圆 56"/>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8" name="椭圆 57"/>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9" name="椭圆 58"/>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0" name="椭圆 59"/>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1" name="椭圆 60"/>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39" name="组合 38"/>
                <p:cNvGrpSpPr/>
                <p:nvPr/>
              </p:nvGrpSpPr>
              <p:grpSpPr>
                <a:xfrm>
                  <a:off x="1741449" y="1898248"/>
                  <a:ext cx="45719" cy="288396"/>
                  <a:chOff x="1597306" y="1898248"/>
                  <a:chExt cx="45719" cy="288396"/>
                </a:xfrm>
                <a:grpFill/>
              </p:grpSpPr>
              <p:sp>
                <p:nvSpPr>
                  <p:cNvPr id="52" name="椭圆 5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3" name="椭圆 5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4" name="椭圆 5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5" name="椭圆 5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6" name="椭圆 5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组合 39"/>
                <p:cNvGrpSpPr/>
                <p:nvPr/>
              </p:nvGrpSpPr>
              <p:grpSpPr>
                <a:xfrm>
                  <a:off x="1457325" y="1898248"/>
                  <a:ext cx="45719" cy="288396"/>
                  <a:chOff x="1597306" y="1898248"/>
                  <a:chExt cx="45719" cy="288396"/>
                </a:xfrm>
                <a:grpFill/>
              </p:grpSpPr>
              <p:sp>
                <p:nvSpPr>
                  <p:cNvPr id="47" name="椭圆 46"/>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8" name="椭圆 47"/>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9" name="椭圆 48"/>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0" name="椭圆 49"/>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1" name="椭圆 50"/>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1" name="组合 40"/>
                <p:cNvGrpSpPr/>
                <p:nvPr/>
              </p:nvGrpSpPr>
              <p:grpSpPr>
                <a:xfrm>
                  <a:off x="1528356" y="1898248"/>
                  <a:ext cx="45719" cy="288396"/>
                  <a:chOff x="1597306" y="1898248"/>
                  <a:chExt cx="45719" cy="288396"/>
                </a:xfrm>
                <a:grpFill/>
              </p:grpSpPr>
              <p:sp>
                <p:nvSpPr>
                  <p:cNvPr id="42" name="椭圆 41"/>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3" name="椭圆 42"/>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4" name="椭圆 43"/>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5" name="椭圆 44"/>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grpSp>
      </p:grpSp>
      <p:grpSp>
        <p:nvGrpSpPr>
          <p:cNvPr id="159" name="组合 158"/>
          <p:cNvGrpSpPr/>
          <p:nvPr/>
        </p:nvGrpSpPr>
        <p:grpSpPr>
          <a:xfrm>
            <a:off x="10880330" y="2594541"/>
            <a:ext cx="260618" cy="956508"/>
            <a:chOff x="2690668" y="1545597"/>
            <a:chExt cx="191617" cy="703263"/>
          </a:xfrm>
          <a:gradFill>
            <a:gsLst>
              <a:gs pos="100000">
                <a:schemeClr val="accent1"/>
              </a:gs>
              <a:gs pos="0">
                <a:schemeClr val="accent1">
                  <a:alpha val="0"/>
                </a:schemeClr>
              </a:gs>
            </a:gsLst>
            <a:lin ang="16200000" scaled="1"/>
          </a:gradFill>
        </p:grpSpPr>
        <p:grpSp>
          <p:nvGrpSpPr>
            <p:cNvPr id="160" name="组合 159"/>
            <p:cNvGrpSpPr/>
            <p:nvPr/>
          </p:nvGrpSpPr>
          <p:grpSpPr>
            <a:xfrm>
              <a:off x="2690668" y="1545597"/>
              <a:ext cx="191617" cy="346068"/>
              <a:chOff x="2723284" y="1662152"/>
              <a:chExt cx="329843" cy="595710"/>
            </a:xfrm>
            <a:grpFill/>
          </p:grpSpPr>
          <p:grpSp>
            <p:nvGrpSpPr>
              <p:cNvPr id="224" name="组合 223"/>
              <p:cNvGrpSpPr/>
              <p:nvPr/>
            </p:nvGrpSpPr>
            <p:grpSpPr>
              <a:xfrm>
                <a:off x="2723284" y="1662152"/>
                <a:ext cx="329843" cy="288396"/>
                <a:chOff x="1457325" y="1898248"/>
                <a:chExt cx="329843" cy="288396"/>
              </a:xfrm>
              <a:grpFill/>
            </p:grpSpPr>
            <p:grpSp>
              <p:nvGrpSpPr>
                <p:cNvPr id="256" name="组合 255"/>
                <p:cNvGrpSpPr/>
                <p:nvPr/>
              </p:nvGrpSpPr>
              <p:grpSpPr>
                <a:xfrm>
                  <a:off x="1599387" y="1898248"/>
                  <a:ext cx="45719" cy="288396"/>
                  <a:chOff x="1597306" y="1898248"/>
                  <a:chExt cx="45719" cy="288396"/>
                </a:xfrm>
                <a:grpFill/>
              </p:grpSpPr>
              <p:sp>
                <p:nvSpPr>
                  <p:cNvPr id="281" name="椭圆 28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82" name="椭圆 28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83" name="椭圆 28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84" name="椭圆 28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85" name="椭圆 28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57" name="组合 256"/>
                <p:cNvGrpSpPr/>
                <p:nvPr/>
              </p:nvGrpSpPr>
              <p:grpSpPr>
                <a:xfrm>
                  <a:off x="1670418" y="1898248"/>
                  <a:ext cx="45719" cy="288396"/>
                  <a:chOff x="1597306" y="1898248"/>
                  <a:chExt cx="45719" cy="288396"/>
                </a:xfrm>
                <a:grpFill/>
              </p:grpSpPr>
              <p:sp>
                <p:nvSpPr>
                  <p:cNvPr id="276" name="椭圆 275"/>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7" name="椭圆 276"/>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8" name="椭圆 277"/>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9" name="椭圆 278"/>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80" name="椭圆 279"/>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58" name="组合 257"/>
                <p:cNvGrpSpPr/>
                <p:nvPr/>
              </p:nvGrpSpPr>
              <p:grpSpPr>
                <a:xfrm>
                  <a:off x="1741449" y="1898248"/>
                  <a:ext cx="45719" cy="288396"/>
                  <a:chOff x="1597306" y="1898248"/>
                  <a:chExt cx="45719" cy="288396"/>
                </a:xfrm>
                <a:grpFill/>
              </p:grpSpPr>
              <p:sp>
                <p:nvSpPr>
                  <p:cNvPr id="271" name="椭圆 27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2" name="椭圆 27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3" name="椭圆 27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4" name="椭圆 27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5" name="椭圆 27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59" name="组合 258"/>
                <p:cNvGrpSpPr/>
                <p:nvPr/>
              </p:nvGrpSpPr>
              <p:grpSpPr>
                <a:xfrm>
                  <a:off x="1457325" y="1898248"/>
                  <a:ext cx="45719" cy="288396"/>
                  <a:chOff x="1597306" y="1898248"/>
                  <a:chExt cx="45719" cy="288396"/>
                </a:xfrm>
                <a:grpFill/>
              </p:grpSpPr>
              <p:sp>
                <p:nvSpPr>
                  <p:cNvPr id="266" name="椭圆 265"/>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7" name="椭圆 266"/>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8" name="椭圆 267"/>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9" name="椭圆 268"/>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70" name="椭圆 269"/>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60" name="组合 259"/>
                <p:cNvGrpSpPr/>
                <p:nvPr/>
              </p:nvGrpSpPr>
              <p:grpSpPr>
                <a:xfrm>
                  <a:off x="1528356" y="1898248"/>
                  <a:ext cx="45719" cy="288396"/>
                  <a:chOff x="1597306" y="1898248"/>
                  <a:chExt cx="45719" cy="288396"/>
                </a:xfrm>
                <a:grpFill/>
              </p:grpSpPr>
              <p:sp>
                <p:nvSpPr>
                  <p:cNvPr id="261" name="椭圆 26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2" name="椭圆 26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3" name="椭圆 26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4" name="椭圆 26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5" name="椭圆 26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grpSp>
            <p:nvGrpSpPr>
              <p:cNvPr id="225" name="组合 224"/>
              <p:cNvGrpSpPr/>
              <p:nvPr/>
            </p:nvGrpSpPr>
            <p:grpSpPr>
              <a:xfrm>
                <a:off x="2723284" y="1969466"/>
                <a:ext cx="329843" cy="288396"/>
                <a:chOff x="1457325" y="1898248"/>
                <a:chExt cx="329843" cy="288396"/>
              </a:xfrm>
              <a:grpFill/>
            </p:grpSpPr>
            <p:grpSp>
              <p:nvGrpSpPr>
                <p:cNvPr id="226" name="组合 225"/>
                <p:cNvGrpSpPr/>
                <p:nvPr/>
              </p:nvGrpSpPr>
              <p:grpSpPr>
                <a:xfrm>
                  <a:off x="1599387" y="1898248"/>
                  <a:ext cx="45719" cy="288396"/>
                  <a:chOff x="1597306" y="1898248"/>
                  <a:chExt cx="45719" cy="288396"/>
                </a:xfrm>
                <a:grpFill/>
              </p:grpSpPr>
              <p:sp>
                <p:nvSpPr>
                  <p:cNvPr id="251" name="椭圆 25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2" name="椭圆 25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3" name="椭圆 25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4" name="椭圆 25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5" name="椭圆 25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27" name="组合 226"/>
                <p:cNvGrpSpPr/>
                <p:nvPr/>
              </p:nvGrpSpPr>
              <p:grpSpPr>
                <a:xfrm>
                  <a:off x="1670418" y="1898248"/>
                  <a:ext cx="45719" cy="288396"/>
                  <a:chOff x="1597306" y="1898248"/>
                  <a:chExt cx="45719" cy="288396"/>
                </a:xfrm>
                <a:grpFill/>
              </p:grpSpPr>
              <p:sp>
                <p:nvSpPr>
                  <p:cNvPr id="246" name="椭圆 245"/>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7" name="椭圆 246"/>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8" name="椭圆 247"/>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9" name="椭圆 248"/>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0" name="椭圆 249"/>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28" name="组合 227"/>
                <p:cNvGrpSpPr/>
                <p:nvPr/>
              </p:nvGrpSpPr>
              <p:grpSpPr>
                <a:xfrm>
                  <a:off x="1741449" y="1898248"/>
                  <a:ext cx="45719" cy="288396"/>
                  <a:chOff x="1597306" y="1898248"/>
                  <a:chExt cx="45719" cy="288396"/>
                </a:xfrm>
                <a:grpFill/>
              </p:grpSpPr>
              <p:sp>
                <p:nvSpPr>
                  <p:cNvPr id="241" name="椭圆 24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2" name="椭圆 24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3" name="椭圆 24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4" name="椭圆 24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5" name="椭圆 24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29" name="组合 228"/>
                <p:cNvGrpSpPr/>
                <p:nvPr/>
              </p:nvGrpSpPr>
              <p:grpSpPr>
                <a:xfrm>
                  <a:off x="1457325" y="1898248"/>
                  <a:ext cx="45719" cy="288396"/>
                  <a:chOff x="1597306" y="1898248"/>
                  <a:chExt cx="45719" cy="288396"/>
                </a:xfrm>
                <a:grpFill/>
              </p:grpSpPr>
              <p:sp>
                <p:nvSpPr>
                  <p:cNvPr id="236" name="椭圆 235"/>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7" name="椭圆 236"/>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8" name="椭圆 237"/>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9" name="椭圆 238"/>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0" name="椭圆 239"/>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230" name="组合 229"/>
                <p:cNvGrpSpPr/>
                <p:nvPr/>
              </p:nvGrpSpPr>
              <p:grpSpPr>
                <a:xfrm>
                  <a:off x="1528356" y="1898248"/>
                  <a:ext cx="45719" cy="288396"/>
                  <a:chOff x="1597306" y="1898248"/>
                  <a:chExt cx="45719" cy="288396"/>
                </a:xfrm>
                <a:grpFill/>
              </p:grpSpPr>
              <p:sp>
                <p:nvSpPr>
                  <p:cNvPr id="231" name="椭圆 230"/>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2" name="椭圆 231"/>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3" name="椭圆 232"/>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4" name="椭圆 233"/>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35" name="椭圆 234"/>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grpSp>
        <p:grpSp>
          <p:nvGrpSpPr>
            <p:cNvPr id="161" name="组合 160"/>
            <p:cNvGrpSpPr/>
            <p:nvPr/>
          </p:nvGrpSpPr>
          <p:grpSpPr>
            <a:xfrm>
              <a:off x="2690668" y="1902792"/>
              <a:ext cx="191617" cy="346068"/>
              <a:chOff x="2723284" y="1662152"/>
              <a:chExt cx="329843" cy="595710"/>
            </a:xfrm>
            <a:grpFill/>
          </p:grpSpPr>
          <p:grpSp>
            <p:nvGrpSpPr>
              <p:cNvPr id="162" name="组合 161"/>
              <p:cNvGrpSpPr/>
              <p:nvPr/>
            </p:nvGrpSpPr>
            <p:grpSpPr>
              <a:xfrm>
                <a:off x="2723284" y="1662152"/>
                <a:ext cx="329843" cy="288396"/>
                <a:chOff x="1457325" y="1898248"/>
                <a:chExt cx="329843" cy="288396"/>
              </a:xfrm>
              <a:grpFill/>
            </p:grpSpPr>
            <p:grpSp>
              <p:nvGrpSpPr>
                <p:cNvPr id="194" name="组合 193"/>
                <p:cNvGrpSpPr/>
                <p:nvPr/>
              </p:nvGrpSpPr>
              <p:grpSpPr>
                <a:xfrm>
                  <a:off x="1599387" y="1898248"/>
                  <a:ext cx="45719" cy="288396"/>
                  <a:chOff x="1597306" y="1898248"/>
                  <a:chExt cx="45719" cy="288396"/>
                </a:xfrm>
                <a:grpFill/>
              </p:grpSpPr>
              <p:sp>
                <p:nvSpPr>
                  <p:cNvPr id="219" name="椭圆 21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0" name="椭圆 21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1" name="椭圆 22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2" name="椭圆 22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3" name="椭圆 22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95" name="组合 194"/>
                <p:cNvGrpSpPr/>
                <p:nvPr/>
              </p:nvGrpSpPr>
              <p:grpSpPr>
                <a:xfrm>
                  <a:off x="1670418" y="1898248"/>
                  <a:ext cx="45719" cy="288396"/>
                  <a:chOff x="1597306" y="1898248"/>
                  <a:chExt cx="45719" cy="288396"/>
                </a:xfrm>
                <a:grpFill/>
              </p:grpSpPr>
              <p:sp>
                <p:nvSpPr>
                  <p:cNvPr id="214" name="椭圆 21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5" name="椭圆 21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6" name="椭圆 21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7" name="椭圆 21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8" name="椭圆 21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96" name="组合 195"/>
                <p:cNvGrpSpPr/>
                <p:nvPr/>
              </p:nvGrpSpPr>
              <p:grpSpPr>
                <a:xfrm>
                  <a:off x="1741449" y="1898248"/>
                  <a:ext cx="45719" cy="288396"/>
                  <a:chOff x="1597306" y="1898248"/>
                  <a:chExt cx="45719" cy="288396"/>
                </a:xfrm>
                <a:grpFill/>
              </p:grpSpPr>
              <p:sp>
                <p:nvSpPr>
                  <p:cNvPr id="209" name="椭圆 20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0" name="椭圆 20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1" name="椭圆 21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2" name="椭圆 21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3" name="椭圆 21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97" name="组合 196"/>
                <p:cNvGrpSpPr/>
                <p:nvPr/>
              </p:nvGrpSpPr>
              <p:grpSpPr>
                <a:xfrm>
                  <a:off x="1457325" y="1898248"/>
                  <a:ext cx="45719" cy="288396"/>
                  <a:chOff x="1597306" y="1898248"/>
                  <a:chExt cx="45719" cy="288396"/>
                </a:xfrm>
                <a:grpFill/>
              </p:grpSpPr>
              <p:sp>
                <p:nvSpPr>
                  <p:cNvPr id="204" name="椭圆 20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5" name="椭圆 20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6" name="椭圆 20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7" name="椭圆 20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8" name="椭圆 20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98" name="组合 197"/>
                <p:cNvGrpSpPr/>
                <p:nvPr/>
              </p:nvGrpSpPr>
              <p:grpSpPr>
                <a:xfrm>
                  <a:off x="1528356" y="1898248"/>
                  <a:ext cx="45719" cy="288396"/>
                  <a:chOff x="1597306" y="1898248"/>
                  <a:chExt cx="45719" cy="288396"/>
                </a:xfrm>
                <a:grpFill/>
              </p:grpSpPr>
              <p:sp>
                <p:nvSpPr>
                  <p:cNvPr id="199" name="椭圆 19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0" name="椭圆 19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1" name="椭圆 20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2" name="椭圆 20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3" name="椭圆 20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grpSp>
            <p:nvGrpSpPr>
              <p:cNvPr id="163" name="组合 162"/>
              <p:cNvGrpSpPr/>
              <p:nvPr/>
            </p:nvGrpSpPr>
            <p:grpSpPr>
              <a:xfrm>
                <a:off x="2723284" y="1969466"/>
                <a:ext cx="329843" cy="288396"/>
                <a:chOff x="1457325" y="1898248"/>
                <a:chExt cx="329843" cy="288396"/>
              </a:xfrm>
              <a:grpFill/>
            </p:grpSpPr>
            <p:grpSp>
              <p:nvGrpSpPr>
                <p:cNvPr id="164" name="组合 163"/>
                <p:cNvGrpSpPr/>
                <p:nvPr/>
              </p:nvGrpSpPr>
              <p:grpSpPr>
                <a:xfrm>
                  <a:off x="1599387" y="1898248"/>
                  <a:ext cx="45719" cy="288396"/>
                  <a:chOff x="1597306" y="1898248"/>
                  <a:chExt cx="45719" cy="288396"/>
                </a:xfrm>
                <a:grpFill/>
              </p:grpSpPr>
              <p:sp>
                <p:nvSpPr>
                  <p:cNvPr id="189" name="椭圆 18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0" name="椭圆 18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1" name="椭圆 19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2" name="椭圆 19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3" name="椭圆 19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65" name="组合 164"/>
                <p:cNvGrpSpPr/>
                <p:nvPr/>
              </p:nvGrpSpPr>
              <p:grpSpPr>
                <a:xfrm>
                  <a:off x="1670418" y="1898248"/>
                  <a:ext cx="45719" cy="288396"/>
                  <a:chOff x="1597306" y="1898248"/>
                  <a:chExt cx="45719" cy="288396"/>
                </a:xfrm>
                <a:grpFill/>
              </p:grpSpPr>
              <p:sp>
                <p:nvSpPr>
                  <p:cNvPr id="184" name="椭圆 18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5" name="椭圆 18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6" name="椭圆 18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7" name="椭圆 18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8" name="椭圆 18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66" name="组合 165"/>
                <p:cNvGrpSpPr/>
                <p:nvPr/>
              </p:nvGrpSpPr>
              <p:grpSpPr>
                <a:xfrm>
                  <a:off x="1741449" y="1898248"/>
                  <a:ext cx="45719" cy="288396"/>
                  <a:chOff x="1597306" y="1898248"/>
                  <a:chExt cx="45719" cy="288396"/>
                </a:xfrm>
                <a:grpFill/>
              </p:grpSpPr>
              <p:sp>
                <p:nvSpPr>
                  <p:cNvPr id="179" name="椭圆 17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0" name="椭圆 17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1" name="椭圆 18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2" name="椭圆 18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83" name="椭圆 18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67" name="组合 166"/>
                <p:cNvGrpSpPr/>
                <p:nvPr/>
              </p:nvGrpSpPr>
              <p:grpSpPr>
                <a:xfrm>
                  <a:off x="1457325" y="1898248"/>
                  <a:ext cx="45719" cy="288396"/>
                  <a:chOff x="1597306" y="1898248"/>
                  <a:chExt cx="45719" cy="288396"/>
                </a:xfrm>
                <a:grpFill/>
              </p:grpSpPr>
              <p:sp>
                <p:nvSpPr>
                  <p:cNvPr id="174" name="椭圆 173"/>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5" name="椭圆 174"/>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6" name="椭圆 175"/>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7" name="椭圆 176"/>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8" name="椭圆 177"/>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nvGrpSpPr>
                <p:cNvPr id="168" name="组合 167"/>
                <p:cNvGrpSpPr/>
                <p:nvPr/>
              </p:nvGrpSpPr>
              <p:grpSpPr>
                <a:xfrm>
                  <a:off x="1528356" y="1898248"/>
                  <a:ext cx="45719" cy="288396"/>
                  <a:chOff x="1597306" y="1898248"/>
                  <a:chExt cx="45719" cy="288396"/>
                </a:xfrm>
                <a:grpFill/>
              </p:grpSpPr>
              <p:sp>
                <p:nvSpPr>
                  <p:cNvPr id="169" name="椭圆 168"/>
                  <p:cNvSpPr/>
                  <p:nvPr/>
                </p:nvSpPr>
                <p:spPr>
                  <a:xfrm>
                    <a:off x="1597306" y="189824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0" name="椭圆 169"/>
                  <p:cNvSpPr/>
                  <p:nvPr/>
                </p:nvSpPr>
                <p:spPr>
                  <a:xfrm>
                    <a:off x="1597306" y="19589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1" name="椭圆 170"/>
                  <p:cNvSpPr/>
                  <p:nvPr/>
                </p:nvSpPr>
                <p:spPr>
                  <a:xfrm>
                    <a:off x="1597306" y="20195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2" name="椭圆 171"/>
                  <p:cNvSpPr/>
                  <p:nvPr/>
                </p:nvSpPr>
                <p:spPr>
                  <a:xfrm>
                    <a:off x="1597306" y="208025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73" name="椭圆 172"/>
                  <p:cNvSpPr/>
                  <p:nvPr/>
                </p:nvSpPr>
                <p:spPr>
                  <a:xfrm>
                    <a:off x="1597306" y="214092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grpSp>
        </p:grpSp>
      </p:grpSp>
      <p:pic>
        <p:nvPicPr>
          <p:cNvPr id="286" name="图片 28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223" y="1213824"/>
            <a:ext cx="5171431" cy="5782548"/>
          </a:xfrm>
          <a:prstGeom prst="rect">
            <a:avLst/>
          </a:prstGeom>
          <a:effectLst>
            <a:outerShdw blurRad="127000" dist="63500" algn="l" rotWithShape="0">
              <a:srgbClr val="006BB8">
                <a:alpha val="3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60194" y="0"/>
            <a:ext cx="3331806" cy="6858000"/>
          </a:xfrm>
          <a:custGeom>
            <a:avLst/>
            <a:gdLst>
              <a:gd name="connsiteX0" fmla="*/ 0 w 3331806"/>
              <a:gd name="connsiteY0" fmla="*/ 0 h 6858000"/>
              <a:gd name="connsiteX1" fmla="*/ 3331806 w 3331806"/>
              <a:gd name="connsiteY1" fmla="*/ 0 h 6858000"/>
              <a:gd name="connsiteX2" fmla="*/ 3331806 w 3331806"/>
              <a:gd name="connsiteY2" fmla="*/ 6858000 h 6858000"/>
              <a:gd name="connsiteX3" fmla="*/ 0 w 33318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31806" h="6858000">
                <a:moveTo>
                  <a:pt x="0" y="0"/>
                </a:moveTo>
                <a:lnTo>
                  <a:pt x="3331806" y="0"/>
                </a:lnTo>
                <a:lnTo>
                  <a:pt x="3331806" y="6858000"/>
                </a:lnTo>
                <a:lnTo>
                  <a:pt x="0" y="6858000"/>
                </a:lnTo>
                <a:close/>
              </a:path>
            </a:pathLst>
          </a:custGeom>
        </p:spPr>
      </p:pic>
      <p:sp>
        <p:nvSpPr>
          <p:cNvPr id="5" name="矩形 4"/>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2" name="文本框 1"/>
          <p:cNvSpPr txBox="1"/>
          <p:nvPr/>
        </p:nvSpPr>
        <p:spPr>
          <a:xfrm>
            <a:off x="782677" y="529293"/>
            <a:ext cx="1620957" cy="523220"/>
          </a:xfrm>
          <a:prstGeom prst="rect">
            <a:avLst/>
          </a:prstGeom>
          <a:noFill/>
        </p:spPr>
        <p:txBody>
          <a:bodyPr wrap="none" rtlCol="0">
            <a:spAutoFit/>
          </a:bodyPr>
          <a:lstStyle/>
          <a:p>
            <a:r>
              <a:rPr lang="zh-CN" altLang="en-US" sz="2800" dirty="0">
                <a:latin typeface="+mj-ea"/>
                <a:ea typeface="+mj-ea"/>
              </a:rPr>
              <a:t>标题文字</a:t>
            </a:r>
          </a:p>
        </p:txBody>
      </p:sp>
      <p:sp>
        <p:nvSpPr>
          <p:cNvPr id="3" name="圆: 空心 2"/>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ndParaRPr>
          </a:p>
        </p:txBody>
      </p:sp>
      <p:sp>
        <p:nvSpPr>
          <p:cNvPr id="4" name="文本框 3"/>
          <p:cNvSpPr txBox="1"/>
          <p:nvPr/>
        </p:nvSpPr>
        <p:spPr>
          <a:xfrm>
            <a:off x="2274181" y="751701"/>
            <a:ext cx="2494594" cy="276999"/>
          </a:xfrm>
          <a:prstGeom prst="rect">
            <a:avLst/>
          </a:prstGeom>
          <a:noFill/>
        </p:spPr>
        <p:txBody>
          <a:bodyPr wrap="none" rtlCol="0">
            <a:sp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grpSp>
        <p:nvGrpSpPr>
          <p:cNvPr id="9" name="组合 8"/>
          <p:cNvGrpSpPr/>
          <p:nvPr/>
        </p:nvGrpSpPr>
        <p:grpSpPr>
          <a:xfrm>
            <a:off x="951808" y="1513840"/>
            <a:ext cx="2962501" cy="4484175"/>
            <a:chOff x="2268638" y="1631388"/>
            <a:chExt cx="2962501" cy="4172070"/>
          </a:xfrm>
        </p:grpSpPr>
        <p:sp>
          <p:nvSpPr>
            <p:cNvPr id="10" name="矩形: 圆角 9"/>
            <p:cNvSpPr/>
            <p:nvPr/>
          </p:nvSpPr>
          <p:spPr>
            <a:xfrm>
              <a:off x="2268638" y="1631388"/>
              <a:ext cx="2962501" cy="4172070"/>
            </a:xfrm>
            <a:prstGeom prst="roundRect">
              <a:avLst>
                <a:gd name="adj" fmla="val 2582"/>
              </a:avLst>
            </a:prstGeom>
            <a:solidFill>
              <a:schemeClr val="accent2">
                <a:lumMod val="75000"/>
              </a:schemeClr>
            </a:solidFill>
            <a:ln>
              <a:noFill/>
            </a:ln>
            <a:effectLst>
              <a:outerShdw blurRad="50800" dist="38100" dir="2700000" algn="tl" rotWithShape="0">
                <a:prstClr val="black">
                  <a:alpha val="40000"/>
                </a:prstClr>
              </a:out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3134336" y="1892669"/>
              <a:ext cx="1231106" cy="343626"/>
            </a:xfrm>
            <a:prstGeom prst="rect">
              <a:avLst/>
            </a:prstGeom>
            <a:noFill/>
          </p:spPr>
          <p:txBody>
            <a:bodyPr wrap="non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400" dirty="0">
                  <a:solidFill>
                    <a:prstClr val="white"/>
                  </a:solidFill>
                  <a:latin typeface="+mj-ea"/>
                  <a:ea typeface="+mj-ea"/>
                  <a:cs typeface="OPPOSans B" panose="00020600040101010101" pitchFamily="18" charset="-122"/>
                  <a:sym typeface="OPPOSans B" panose="00020600040101010101" pitchFamily="18" charset="-122"/>
                </a:rPr>
                <a:t>输入标题</a:t>
              </a:r>
              <a:endParaRPr kumimoji="0" lang="zh-CN" altLang="en-US" sz="2400" b="0" i="0" u="none" strike="noStrike" kern="1200" cap="none" spc="0" normalizeH="0" baseline="0" noProof="0" dirty="0">
                <a:ln>
                  <a:noFill/>
                </a:ln>
                <a:solidFill>
                  <a:prstClr val="white"/>
                </a:solidFill>
                <a:effectLst/>
                <a:uLnTx/>
                <a:uFillTx/>
                <a:latin typeface="+mj-ea"/>
                <a:ea typeface="+mj-ea"/>
                <a:cs typeface="OPPOSans B" panose="00020600040101010101" pitchFamily="18" charset="-122"/>
                <a:sym typeface="OPPOSans B" panose="00020600040101010101" pitchFamily="18" charset="-122"/>
              </a:endParaRPr>
            </a:p>
          </p:txBody>
        </p:sp>
        <p:sp>
          <p:nvSpPr>
            <p:cNvPr id="12" name="文本框 11"/>
            <p:cNvSpPr txBox="1"/>
            <p:nvPr/>
          </p:nvSpPr>
          <p:spPr>
            <a:xfrm>
              <a:off x="2534238" y="2618608"/>
              <a:ext cx="2431302" cy="2433361"/>
            </a:xfrm>
            <a:prstGeom prst="rect">
              <a:avLst/>
            </a:prstGeom>
            <a:noFill/>
          </p:spPr>
          <p:txBody>
            <a:bodyPr wrap="square" lIns="0" tIns="0" rIns="0" bIns="0">
              <a:spAutoFit/>
            </a:bodyPr>
            <a:lstStyle/>
            <a:p>
              <a:pPr algn="just">
                <a:lnSpc>
                  <a:spcPct val="130000"/>
                </a:lnSpc>
                <a:spcAft>
                  <a:spcPts val="600"/>
                </a:spcAf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输入你的文字输入你的文字输入你的文字输入你的文字输入你的文字输入你的文字输入你的文字输入你的文字输入你的文字输入你的文字输入你的文字输入你的文字</a:t>
              </a:r>
            </a:p>
            <a:p>
              <a:pPr algn="just">
                <a:lnSpc>
                  <a:spcPct val="130000"/>
                </a:lnSpc>
                <a:spcAft>
                  <a:spcPts val="600"/>
                </a:spcAft>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grpSp>
      <p:grpSp>
        <p:nvGrpSpPr>
          <p:cNvPr id="13" name="组合 12"/>
          <p:cNvGrpSpPr/>
          <p:nvPr/>
        </p:nvGrpSpPr>
        <p:grpSpPr>
          <a:xfrm>
            <a:off x="4347158" y="1513840"/>
            <a:ext cx="2962501" cy="4484175"/>
            <a:chOff x="6879838" y="1631388"/>
            <a:chExt cx="2962501" cy="4172070"/>
          </a:xfrm>
        </p:grpSpPr>
        <p:sp>
          <p:nvSpPr>
            <p:cNvPr id="14" name="矩形: 圆角 13"/>
            <p:cNvSpPr/>
            <p:nvPr/>
          </p:nvSpPr>
          <p:spPr>
            <a:xfrm>
              <a:off x="6879838" y="1631388"/>
              <a:ext cx="2962501" cy="4172070"/>
            </a:xfrm>
            <a:prstGeom prst="roundRect">
              <a:avLst>
                <a:gd name="adj" fmla="val 2582"/>
              </a:avLst>
            </a:prstGeom>
            <a:solidFill>
              <a:schemeClr val="accent1"/>
            </a:solidFill>
            <a:ln>
              <a:noFill/>
            </a:ln>
            <a:effectLst>
              <a:outerShdw blurRad="50800" dist="38100" dir="2700000" algn="tl" rotWithShape="0">
                <a:prstClr val="black">
                  <a:alpha val="40000"/>
                </a:prstClr>
              </a:outerShdw>
              <a:reflection blurRad="6350" stA="52000" endA="300" endPos="18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7745535" y="1892669"/>
              <a:ext cx="1231106" cy="343626"/>
            </a:xfrm>
            <a:prstGeom prst="rect">
              <a:avLst/>
            </a:prstGeom>
            <a:noFill/>
          </p:spPr>
          <p:txBody>
            <a:bodyPr wrap="none" lIns="0" tIns="0" rIns="0" bIns="0">
              <a:spAutoFit/>
            </a:bodyPr>
            <a:lstStyle/>
            <a:p>
              <a:pPr algn="just">
                <a:defRPr/>
              </a:pPr>
              <a:r>
                <a:rPr lang="zh-CN" altLang="en-US" sz="2400" dirty="0">
                  <a:solidFill>
                    <a:prstClr val="white"/>
                  </a:solidFill>
                  <a:latin typeface="+mj-ea"/>
                  <a:ea typeface="+mj-ea"/>
                  <a:cs typeface="OPPOSans B" panose="00020600040101010101" pitchFamily="18" charset="-122"/>
                </a:rPr>
                <a:t>输入文字</a:t>
              </a:r>
            </a:p>
          </p:txBody>
        </p:sp>
        <p:sp>
          <p:nvSpPr>
            <p:cNvPr id="16" name="文本框 15"/>
            <p:cNvSpPr txBox="1"/>
            <p:nvPr/>
          </p:nvSpPr>
          <p:spPr>
            <a:xfrm>
              <a:off x="7117836" y="2618606"/>
              <a:ext cx="2454427" cy="1762634"/>
            </a:xfrm>
            <a:prstGeom prst="rect">
              <a:avLst/>
            </a:prstGeom>
            <a:noFill/>
          </p:spPr>
          <p:txBody>
            <a:bodyPr wrap="square" lIns="0" tIns="0" rIns="0" bIns="0">
              <a:spAutoFit/>
            </a:bodyPr>
            <a:lstStyle/>
            <a:p>
              <a:pPr algn="just">
                <a:lnSpc>
                  <a:spcPct val="130000"/>
                </a:lnSpc>
                <a:spcAft>
                  <a:spcPts val="600"/>
                </a:spcAf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输入你的文字输入你的文字输入你的文字输入你的文字输入你的文字输入你的文字输入你的文字输入你的文字输入你的文字输入你的文字输入你的文字输入你的文字</a:t>
              </a:r>
            </a:p>
          </p:txBody>
        </p:sp>
      </p:grpSp>
      <p:cxnSp>
        <p:nvCxnSpPr>
          <p:cNvPr id="18" name="直接连接符 17"/>
          <p:cNvCxnSpPr/>
          <p:nvPr/>
        </p:nvCxnSpPr>
        <p:spPr>
          <a:xfrm>
            <a:off x="1817505" y="2333868"/>
            <a:ext cx="13112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212855" y="2364348"/>
            <a:ext cx="13112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iconfont-11695-5570306"/>
          <p:cNvSpPr/>
          <p:nvPr/>
        </p:nvSpPr>
        <p:spPr>
          <a:xfrm>
            <a:off x="3191329" y="5231757"/>
            <a:ext cx="405964" cy="540000"/>
          </a:xfrm>
          <a:custGeom>
            <a:avLst/>
            <a:gdLst>
              <a:gd name="connsiteX0" fmla="*/ 124434 w 480030"/>
              <a:gd name="connsiteY0" fmla="*/ 380906 h 533400"/>
              <a:gd name="connsiteX1" fmla="*/ 355548 w 480030"/>
              <a:gd name="connsiteY1" fmla="*/ 380906 h 533400"/>
              <a:gd name="connsiteX2" fmla="*/ 382318 w 480030"/>
              <a:gd name="connsiteY2" fmla="*/ 407529 h 533400"/>
              <a:gd name="connsiteX3" fmla="*/ 355644 w 480030"/>
              <a:gd name="connsiteY3" fmla="*/ 434200 h 533400"/>
              <a:gd name="connsiteX4" fmla="*/ 124434 w 480030"/>
              <a:gd name="connsiteY4" fmla="*/ 434200 h 533400"/>
              <a:gd name="connsiteX5" fmla="*/ 97760 w 480030"/>
              <a:gd name="connsiteY5" fmla="*/ 407529 h 533400"/>
              <a:gd name="connsiteX6" fmla="*/ 124434 w 480030"/>
              <a:gd name="connsiteY6" fmla="*/ 380906 h 533400"/>
              <a:gd name="connsiteX7" fmla="*/ 124434 w 480030"/>
              <a:gd name="connsiteY7" fmla="*/ 284749 h 533400"/>
              <a:gd name="connsiteX8" fmla="*/ 355548 w 480030"/>
              <a:gd name="connsiteY8" fmla="*/ 284749 h 533400"/>
              <a:gd name="connsiteX9" fmla="*/ 382318 w 480030"/>
              <a:gd name="connsiteY9" fmla="*/ 311420 h 533400"/>
              <a:gd name="connsiteX10" fmla="*/ 355644 w 480030"/>
              <a:gd name="connsiteY10" fmla="*/ 338090 h 533400"/>
              <a:gd name="connsiteX11" fmla="*/ 124434 w 480030"/>
              <a:gd name="connsiteY11" fmla="*/ 338090 h 533400"/>
              <a:gd name="connsiteX12" fmla="*/ 97760 w 480030"/>
              <a:gd name="connsiteY12" fmla="*/ 311420 h 533400"/>
              <a:gd name="connsiteX13" fmla="*/ 124434 w 480030"/>
              <a:gd name="connsiteY13" fmla="*/ 284749 h 533400"/>
              <a:gd name="connsiteX14" fmla="*/ 151108 w 480030"/>
              <a:gd name="connsiteY14" fmla="*/ 148871 h 533400"/>
              <a:gd name="connsiteX15" fmla="*/ 151108 w 480030"/>
              <a:gd name="connsiteY15" fmla="*/ 184448 h 533400"/>
              <a:gd name="connsiteX16" fmla="*/ 222272 w 480030"/>
              <a:gd name="connsiteY16" fmla="*/ 184448 h 533400"/>
              <a:gd name="connsiteX17" fmla="*/ 222272 w 480030"/>
              <a:gd name="connsiteY17" fmla="*/ 148871 h 533400"/>
              <a:gd name="connsiteX18" fmla="*/ 137533 w 480030"/>
              <a:gd name="connsiteY18" fmla="*/ 95530 h 533400"/>
              <a:gd name="connsiteX19" fmla="*/ 235704 w 480030"/>
              <a:gd name="connsiteY19" fmla="*/ 95530 h 533400"/>
              <a:gd name="connsiteX20" fmla="*/ 275525 w 480030"/>
              <a:gd name="connsiteY20" fmla="*/ 135346 h 533400"/>
              <a:gd name="connsiteX21" fmla="*/ 275525 w 480030"/>
              <a:gd name="connsiteY21" fmla="*/ 198022 h 533400"/>
              <a:gd name="connsiteX22" fmla="*/ 235704 w 480030"/>
              <a:gd name="connsiteY22" fmla="*/ 237837 h 533400"/>
              <a:gd name="connsiteX23" fmla="*/ 137533 w 480030"/>
              <a:gd name="connsiteY23" fmla="*/ 237837 h 533400"/>
              <a:gd name="connsiteX24" fmla="*/ 97712 w 480030"/>
              <a:gd name="connsiteY24" fmla="*/ 198022 h 533400"/>
              <a:gd name="connsiteX25" fmla="*/ 97712 w 480030"/>
              <a:gd name="connsiteY25" fmla="*/ 135346 h 533400"/>
              <a:gd name="connsiteX26" fmla="*/ 137533 w 480030"/>
              <a:gd name="connsiteY26" fmla="*/ 95530 h 533400"/>
              <a:gd name="connsiteX27" fmla="*/ 80005 w 480030"/>
              <a:gd name="connsiteY27" fmla="*/ 53340 h 533400"/>
              <a:gd name="connsiteX28" fmla="*/ 53337 w 480030"/>
              <a:gd name="connsiteY28" fmla="*/ 80010 h 533400"/>
              <a:gd name="connsiteX29" fmla="*/ 53337 w 480030"/>
              <a:gd name="connsiteY29" fmla="*/ 453390 h 533400"/>
              <a:gd name="connsiteX30" fmla="*/ 80005 w 480030"/>
              <a:gd name="connsiteY30" fmla="*/ 480060 h 533400"/>
              <a:gd name="connsiteX31" fmla="*/ 400025 w 480030"/>
              <a:gd name="connsiteY31" fmla="*/ 480060 h 533400"/>
              <a:gd name="connsiteX32" fmla="*/ 426693 w 480030"/>
              <a:gd name="connsiteY32" fmla="*/ 453390 h 533400"/>
              <a:gd name="connsiteX33" fmla="*/ 426693 w 480030"/>
              <a:gd name="connsiteY33" fmla="*/ 80010 h 533400"/>
              <a:gd name="connsiteX34" fmla="*/ 400025 w 480030"/>
              <a:gd name="connsiteY34" fmla="*/ 53340 h 533400"/>
              <a:gd name="connsiteX35" fmla="*/ 80005 w 480030"/>
              <a:gd name="connsiteY35" fmla="*/ 0 h 533400"/>
              <a:gd name="connsiteX36" fmla="*/ 400025 w 480030"/>
              <a:gd name="connsiteY36" fmla="*/ 0 h 533400"/>
              <a:gd name="connsiteX37" fmla="*/ 480030 w 480030"/>
              <a:gd name="connsiteY37" fmla="*/ 80010 h 533400"/>
              <a:gd name="connsiteX38" fmla="*/ 480030 w 480030"/>
              <a:gd name="connsiteY38" fmla="*/ 453390 h 533400"/>
              <a:gd name="connsiteX39" fmla="*/ 400025 w 480030"/>
              <a:gd name="connsiteY39" fmla="*/ 533400 h 533400"/>
              <a:gd name="connsiteX40" fmla="*/ 80005 w 480030"/>
              <a:gd name="connsiteY40" fmla="*/ 533400 h 533400"/>
              <a:gd name="connsiteX41" fmla="*/ 0 w 480030"/>
              <a:gd name="connsiteY41" fmla="*/ 453390 h 533400"/>
              <a:gd name="connsiteX42" fmla="*/ 0 w 480030"/>
              <a:gd name="connsiteY42" fmla="*/ 80010 h 533400"/>
              <a:gd name="connsiteX43" fmla="*/ 80005 w 480030"/>
              <a:gd name="connsiteY4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0030" h="533400">
                <a:moveTo>
                  <a:pt x="124434" y="380906"/>
                </a:moveTo>
                <a:lnTo>
                  <a:pt x="355548" y="380906"/>
                </a:lnTo>
                <a:cubicBezTo>
                  <a:pt x="370267" y="380906"/>
                  <a:pt x="382223" y="392908"/>
                  <a:pt x="382318" y="407529"/>
                </a:cubicBezTo>
                <a:cubicBezTo>
                  <a:pt x="382318" y="422198"/>
                  <a:pt x="370267" y="434200"/>
                  <a:pt x="355644" y="434200"/>
                </a:cubicBezTo>
                <a:lnTo>
                  <a:pt x="124434" y="434200"/>
                </a:lnTo>
                <a:cubicBezTo>
                  <a:pt x="109763" y="434200"/>
                  <a:pt x="97760" y="422198"/>
                  <a:pt x="97760" y="407529"/>
                </a:cubicBezTo>
                <a:cubicBezTo>
                  <a:pt x="97760" y="392908"/>
                  <a:pt x="109763" y="380906"/>
                  <a:pt x="124434" y="380906"/>
                </a:cubicBezTo>
                <a:close/>
                <a:moveTo>
                  <a:pt x="124434" y="284749"/>
                </a:moveTo>
                <a:lnTo>
                  <a:pt x="355548" y="284749"/>
                </a:lnTo>
                <a:cubicBezTo>
                  <a:pt x="370267" y="284749"/>
                  <a:pt x="382223" y="296751"/>
                  <a:pt x="382318" y="311420"/>
                </a:cubicBezTo>
                <a:cubicBezTo>
                  <a:pt x="382318" y="326041"/>
                  <a:pt x="370267" y="338090"/>
                  <a:pt x="355644" y="338090"/>
                </a:cubicBezTo>
                <a:lnTo>
                  <a:pt x="124434" y="338090"/>
                </a:lnTo>
                <a:cubicBezTo>
                  <a:pt x="109763" y="338090"/>
                  <a:pt x="97760" y="326041"/>
                  <a:pt x="97760" y="311420"/>
                </a:cubicBezTo>
                <a:cubicBezTo>
                  <a:pt x="97760" y="296751"/>
                  <a:pt x="109763" y="284749"/>
                  <a:pt x="124434" y="284749"/>
                </a:cubicBezTo>
                <a:close/>
                <a:moveTo>
                  <a:pt x="151108" y="148871"/>
                </a:moveTo>
                <a:lnTo>
                  <a:pt x="151108" y="184448"/>
                </a:lnTo>
                <a:lnTo>
                  <a:pt x="222272" y="184448"/>
                </a:lnTo>
                <a:lnTo>
                  <a:pt x="222272" y="148871"/>
                </a:lnTo>
                <a:close/>
                <a:moveTo>
                  <a:pt x="137533" y="95530"/>
                </a:moveTo>
                <a:lnTo>
                  <a:pt x="235704" y="95530"/>
                </a:lnTo>
                <a:cubicBezTo>
                  <a:pt x="257663" y="95530"/>
                  <a:pt x="275525" y="113390"/>
                  <a:pt x="275525" y="135346"/>
                </a:cubicBezTo>
                <a:lnTo>
                  <a:pt x="275525" y="198022"/>
                </a:lnTo>
                <a:cubicBezTo>
                  <a:pt x="275525" y="219977"/>
                  <a:pt x="257663" y="237837"/>
                  <a:pt x="235704" y="237837"/>
                </a:cubicBezTo>
                <a:lnTo>
                  <a:pt x="137533" y="237837"/>
                </a:lnTo>
                <a:cubicBezTo>
                  <a:pt x="115622" y="237837"/>
                  <a:pt x="97760" y="219977"/>
                  <a:pt x="97712" y="198022"/>
                </a:cubicBezTo>
                <a:lnTo>
                  <a:pt x="97712" y="135346"/>
                </a:lnTo>
                <a:cubicBezTo>
                  <a:pt x="97712" y="113390"/>
                  <a:pt x="115574" y="95530"/>
                  <a:pt x="137533" y="95530"/>
                </a:cubicBezTo>
                <a:close/>
                <a:moveTo>
                  <a:pt x="80005" y="53340"/>
                </a:moveTo>
                <a:cubicBezTo>
                  <a:pt x="65290" y="53340"/>
                  <a:pt x="53337" y="65294"/>
                  <a:pt x="53337" y="80010"/>
                </a:cubicBezTo>
                <a:lnTo>
                  <a:pt x="53337" y="453390"/>
                </a:lnTo>
                <a:cubicBezTo>
                  <a:pt x="53337" y="468106"/>
                  <a:pt x="65290" y="480060"/>
                  <a:pt x="80005" y="480060"/>
                </a:cubicBezTo>
                <a:lnTo>
                  <a:pt x="400025" y="480060"/>
                </a:lnTo>
                <a:cubicBezTo>
                  <a:pt x="414740" y="480060"/>
                  <a:pt x="426693" y="468106"/>
                  <a:pt x="426693" y="453390"/>
                </a:cubicBezTo>
                <a:lnTo>
                  <a:pt x="426693" y="80010"/>
                </a:lnTo>
                <a:cubicBezTo>
                  <a:pt x="426693" y="65294"/>
                  <a:pt x="414740" y="53340"/>
                  <a:pt x="400025" y="53340"/>
                </a:cubicBezTo>
                <a:close/>
                <a:moveTo>
                  <a:pt x="80005" y="0"/>
                </a:moveTo>
                <a:lnTo>
                  <a:pt x="400025" y="0"/>
                </a:lnTo>
                <a:cubicBezTo>
                  <a:pt x="444123" y="0"/>
                  <a:pt x="480030" y="35909"/>
                  <a:pt x="480030" y="80010"/>
                </a:cubicBezTo>
                <a:lnTo>
                  <a:pt x="480030" y="453390"/>
                </a:lnTo>
                <a:cubicBezTo>
                  <a:pt x="480030" y="497491"/>
                  <a:pt x="444123" y="533400"/>
                  <a:pt x="400025" y="533400"/>
                </a:cubicBezTo>
                <a:lnTo>
                  <a:pt x="80005" y="533400"/>
                </a:lnTo>
                <a:cubicBezTo>
                  <a:pt x="35907" y="533400"/>
                  <a:pt x="0" y="497491"/>
                  <a:pt x="0" y="453390"/>
                </a:cubicBezTo>
                <a:lnTo>
                  <a:pt x="0" y="80010"/>
                </a:lnTo>
                <a:cubicBezTo>
                  <a:pt x="0" y="35909"/>
                  <a:pt x="35907" y="0"/>
                  <a:pt x="8000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21" name="good-worker_69210"/>
          <p:cNvSpPr/>
          <p:nvPr/>
        </p:nvSpPr>
        <p:spPr>
          <a:xfrm>
            <a:off x="6455365" y="5231757"/>
            <a:ext cx="584218" cy="540000"/>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pic>
        <p:nvPicPr>
          <p:cNvPr id="22" name="图片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1224" y="1052513"/>
            <a:ext cx="3028601" cy="5805486"/>
          </a:xfrm>
          <a:prstGeom prst="rect">
            <a:avLst/>
          </a:prstGeom>
          <a:effectLst>
            <a:outerShdw blurRad="127000" dist="63500" algn="l" rotWithShape="0">
              <a:srgbClr val="006BB8">
                <a:alpha val="3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图片 9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484337" y="0"/>
            <a:ext cx="3707663" cy="6690006"/>
          </a:xfrm>
          <a:custGeom>
            <a:avLst/>
            <a:gdLst>
              <a:gd name="connsiteX0" fmla="*/ 0 w 3707663"/>
              <a:gd name="connsiteY0" fmla="*/ 0 h 6690006"/>
              <a:gd name="connsiteX1" fmla="*/ 3707663 w 3707663"/>
              <a:gd name="connsiteY1" fmla="*/ 0 h 6690006"/>
              <a:gd name="connsiteX2" fmla="*/ 3707663 w 3707663"/>
              <a:gd name="connsiteY2" fmla="*/ 6690006 h 6690006"/>
              <a:gd name="connsiteX3" fmla="*/ 0 w 3707663"/>
              <a:gd name="connsiteY3" fmla="*/ 6690006 h 6690006"/>
            </a:gdLst>
            <a:ahLst/>
            <a:cxnLst>
              <a:cxn ang="0">
                <a:pos x="connsiteX0" y="connsiteY0"/>
              </a:cxn>
              <a:cxn ang="0">
                <a:pos x="connsiteX1" y="connsiteY1"/>
              </a:cxn>
              <a:cxn ang="0">
                <a:pos x="connsiteX2" y="connsiteY2"/>
              </a:cxn>
              <a:cxn ang="0">
                <a:pos x="connsiteX3" y="connsiteY3"/>
              </a:cxn>
            </a:cxnLst>
            <a:rect l="l" t="t" r="r" b="b"/>
            <a:pathLst>
              <a:path w="3707663" h="6690006">
                <a:moveTo>
                  <a:pt x="0" y="0"/>
                </a:moveTo>
                <a:lnTo>
                  <a:pt x="3707663" y="0"/>
                </a:lnTo>
                <a:lnTo>
                  <a:pt x="3707663" y="6690006"/>
                </a:lnTo>
                <a:lnTo>
                  <a:pt x="0" y="6690006"/>
                </a:lnTo>
                <a:close/>
              </a:path>
            </a:pathLst>
          </a:custGeom>
        </p:spPr>
      </p:pic>
      <p:sp>
        <p:nvSpPr>
          <p:cNvPr id="5" name="矩形 4"/>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2" name="文本框 1"/>
          <p:cNvSpPr txBox="1"/>
          <p:nvPr/>
        </p:nvSpPr>
        <p:spPr>
          <a:xfrm>
            <a:off x="782677" y="529293"/>
            <a:ext cx="1620957" cy="523220"/>
          </a:xfrm>
          <a:prstGeom prst="rect">
            <a:avLst/>
          </a:prstGeom>
          <a:noFill/>
        </p:spPr>
        <p:txBody>
          <a:bodyPr wrap="none" rtlCol="0">
            <a:spAutoFit/>
          </a:bodyPr>
          <a:lstStyle/>
          <a:p>
            <a:r>
              <a:rPr lang="zh-CN" altLang="en-US" sz="2800" dirty="0">
                <a:latin typeface="+mj-ea"/>
                <a:ea typeface="+mj-ea"/>
              </a:rPr>
              <a:t>标题文字</a:t>
            </a:r>
          </a:p>
        </p:txBody>
      </p:sp>
      <p:sp>
        <p:nvSpPr>
          <p:cNvPr id="91" name="任意多边形: 形状 90"/>
          <p:cNvSpPr/>
          <p:nvPr/>
        </p:nvSpPr>
        <p:spPr>
          <a:xfrm rot="18900000">
            <a:off x="-976607" y="2683830"/>
            <a:ext cx="5651696" cy="4054120"/>
          </a:xfrm>
          <a:custGeom>
            <a:avLst/>
            <a:gdLst>
              <a:gd name="connsiteX0" fmla="*/ 5057984 w 5651696"/>
              <a:gd name="connsiteY0" fmla="*/ 593713 h 4054120"/>
              <a:gd name="connsiteX1" fmla="*/ 5651696 w 5651696"/>
              <a:gd name="connsiteY1" fmla="*/ 2027060 h 4054120"/>
              <a:gd name="connsiteX2" fmla="*/ 3624636 w 5651696"/>
              <a:gd name="connsiteY2" fmla="*/ 4054120 h 4054120"/>
              <a:gd name="connsiteX3" fmla="*/ 1816435 w 5651696"/>
              <a:gd name="connsiteY3" fmla="*/ 4054120 h 4054120"/>
              <a:gd name="connsiteX4" fmla="*/ 0 w 5651696"/>
              <a:gd name="connsiteY4" fmla="*/ 2237685 h 4054120"/>
              <a:gd name="connsiteX5" fmla="*/ 2237685 w 5651696"/>
              <a:gd name="connsiteY5" fmla="*/ 0 h 4054120"/>
              <a:gd name="connsiteX6" fmla="*/ 3624636 w 5651696"/>
              <a:gd name="connsiteY6" fmla="*/ 0 h 4054120"/>
              <a:gd name="connsiteX7" fmla="*/ 5057984 w 5651696"/>
              <a:gd name="connsiteY7" fmla="*/ 593713 h 405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1696" h="4054120">
                <a:moveTo>
                  <a:pt x="5057984" y="593713"/>
                </a:moveTo>
                <a:cubicBezTo>
                  <a:pt x="5424809" y="960538"/>
                  <a:pt x="5651696" y="1467303"/>
                  <a:pt x="5651696" y="2027060"/>
                </a:cubicBezTo>
                <a:cubicBezTo>
                  <a:pt x="5651696" y="3146574"/>
                  <a:pt x="4744150" y="4054120"/>
                  <a:pt x="3624636" y="4054120"/>
                </a:cubicBezTo>
                <a:lnTo>
                  <a:pt x="1816435" y="4054120"/>
                </a:lnTo>
                <a:lnTo>
                  <a:pt x="0" y="2237685"/>
                </a:lnTo>
                <a:lnTo>
                  <a:pt x="2237685" y="0"/>
                </a:lnTo>
                <a:lnTo>
                  <a:pt x="3624636" y="0"/>
                </a:lnTo>
                <a:cubicBezTo>
                  <a:pt x="4184393" y="0"/>
                  <a:pt x="4691158" y="226887"/>
                  <a:pt x="5057984" y="59371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ndParaRPr>
          </a:p>
        </p:txBody>
      </p:sp>
      <p:sp>
        <p:nvSpPr>
          <p:cNvPr id="3" name="圆: 空心 2"/>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ndParaRPr>
          </a:p>
        </p:txBody>
      </p:sp>
      <p:sp>
        <p:nvSpPr>
          <p:cNvPr id="4" name="文本框 3"/>
          <p:cNvSpPr txBox="1"/>
          <p:nvPr/>
        </p:nvSpPr>
        <p:spPr>
          <a:xfrm>
            <a:off x="2274181" y="751701"/>
            <a:ext cx="2494594" cy="276999"/>
          </a:xfrm>
          <a:prstGeom prst="rect">
            <a:avLst/>
          </a:prstGeom>
          <a:noFill/>
        </p:spPr>
        <p:txBody>
          <a:bodyPr wrap="none" rtlCol="0">
            <a:sp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sp>
        <p:nvSpPr>
          <p:cNvPr id="35" name="文本框 34"/>
          <p:cNvSpPr txBox="1"/>
          <p:nvPr/>
        </p:nvSpPr>
        <p:spPr>
          <a:xfrm>
            <a:off x="5393924" y="2737465"/>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36" name="矩形: 圆角 35"/>
          <p:cNvSpPr/>
          <p:nvPr/>
        </p:nvSpPr>
        <p:spPr>
          <a:xfrm>
            <a:off x="2340429" y="4124913"/>
            <a:ext cx="9196574" cy="144463"/>
          </a:xfrm>
          <a:prstGeom prst="roundRect">
            <a:avLst>
              <a:gd name="adj" fmla="val 50000"/>
            </a:avLst>
          </a:prstGeom>
          <a:gradFill>
            <a:gsLst>
              <a:gs pos="0">
                <a:schemeClr val="accent1">
                  <a:lumMod val="5000"/>
                  <a:lumOff val="95000"/>
                  <a:alpha val="70000"/>
                </a:schemeClr>
              </a:gs>
              <a:gs pos="86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sp>
        <p:nvSpPr>
          <p:cNvPr id="38" name="文本框 37"/>
          <p:cNvSpPr txBox="1"/>
          <p:nvPr/>
        </p:nvSpPr>
        <p:spPr>
          <a:xfrm>
            <a:off x="5288364" y="2275800"/>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sp>
        <p:nvSpPr>
          <p:cNvPr id="40" name="文本框 39"/>
          <p:cNvSpPr txBox="1"/>
          <p:nvPr/>
        </p:nvSpPr>
        <p:spPr>
          <a:xfrm>
            <a:off x="7450389" y="2737465"/>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42" name="文本框 41"/>
          <p:cNvSpPr txBox="1"/>
          <p:nvPr/>
        </p:nvSpPr>
        <p:spPr>
          <a:xfrm>
            <a:off x="7344829" y="2275800"/>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sp>
        <p:nvSpPr>
          <p:cNvPr id="44" name="文本框 43"/>
          <p:cNvSpPr txBox="1"/>
          <p:nvPr/>
        </p:nvSpPr>
        <p:spPr>
          <a:xfrm>
            <a:off x="9567554" y="2756445"/>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46" name="文本框 45"/>
          <p:cNvSpPr txBox="1"/>
          <p:nvPr/>
        </p:nvSpPr>
        <p:spPr>
          <a:xfrm>
            <a:off x="9461994" y="2294780"/>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sp>
        <p:nvSpPr>
          <p:cNvPr id="48" name="文本框 47"/>
          <p:cNvSpPr txBox="1"/>
          <p:nvPr/>
        </p:nvSpPr>
        <p:spPr>
          <a:xfrm>
            <a:off x="6318052" y="4797790"/>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49" name="文本框 48"/>
          <p:cNvSpPr txBox="1"/>
          <p:nvPr/>
        </p:nvSpPr>
        <p:spPr>
          <a:xfrm>
            <a:off x="6212492" y="4336125"/>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sp>
        <p:nvSpPr>
          <p:cNvPr id="53" name="文本框 52"/>
          <p:cNvSpPr txBox="1"/>
          <p:nvPr/>
        </p:nvSpPr>
        <p:spPr>
          <a:xfrm>
            <a:off x="8374517" y="4797790"/>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54" name="文本框 53"/>
          <p:cNvSpPr txBox="1"/>
          <p:nvPr/>
        </p:nvSpPr>
        <p:spPr>
          <a:xfrm>
            <a:off x="8268957" y="4336125"/>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sp>
        <p:nvSpPr>
          <p:cNvPr id="58" name="文本框 57"/>
          <p:cNvSpPr txBox="1"/>
          <p:nvPr/>
        </p:nvSpPr>
        <p:spPr>
          <a:xfrm>
            <a:off x="10491682" y="4816770"/>
            <a:ext cx="1077218" cy="1009122"/>
          </a:xfrm>
          <a:prstGeom prst="rect">
            <a:avLst/>
          </a:prstGeom>
          <a:noFill/>
        </p:spPr>
        <p:txBody>
          <a:bodyPr wrap="none" lIns="0" tIns="0" rIns="0" bIns="0">
            <a:spAutoFit/>
          </a:bodyPr>
          <a:lstStyle/>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endParaRPr kumimoji="0" lang="en-US" altLang="zh-CN"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a:lnSpc>
                <a:spcPts val="2000"/>
              </a:lnSpc>
              <a:defRPr/>
            </a:pPr>
            <a:r>
              <a:rPr kumimoji="0" lang="zh-CN" altLang="en-US" sz="1400" b="0" i="0" u="none" strike="noStrike" kern="1200" cap="none" spc="0" normalizeH="0" baseline="0" noProof="0" dirty="0">
                <a:ln>
                  <a:noFill/>
                </a:ln>
                <a:solidFill>
                  <a:srgbClr val="505046"/>
                </a:solidFill>
                <a:effectLst/>
                <a:uLnTx/>
                <a:uFillTx/>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rPr>
              <a:t>输入您的文字</a:t>
            </a:r>
          </a:p>
          <a:p>
            <a:pPr marL="0" marR="0" lvl="0" indent="0" algn="l" defTabSz="914400" rtl="0" eaLnBrk="1" fontAlgn="auto" latinLnBrk="0" hangingPunct="1">
              <a:lnSpc>
                <a:spcPts val="2000"/>
              </a:lnSpc>
              <a:spcBef>
                <a:spcPts val="0"/>
              </a:spcBef>
              <a:spcAft>
                <a:spcPts val="0"/>
              </a:spcAft>
              <a:buClrTx/>
              <a:buSzTx/>
              <a:buFontTx/>
              <a:buNone/>
              <a:defRPr/>
            </a:pPr>
            <a:endParaRPr lang="en-US" altLang="zh-CN" sz="1400" dirty="0">
              <a:solidFill>
                <a:srgbClr val="505046"/>
              </a:solidFill>
              <a:latin typeface="微软雅黑" panose="020B0503020204020204" pitchFamily="34" charset="-122"/>
              <a:ea typeface="微软雅黑" panose="020B0503020204020204" pitchFamily="34" charset="-122"/>
              <a:cs typeface="OPPOSans M" panose="00020600040101010101" pitchFamily="18" charset="-122"/>
              <a:sym typeface="OPPOSans M" panose="00020600040101010101" pitchFamily="18" charset="-122"/>
            </a:endParaRPr>
          </a:p>
        </p:txBody>
      </p:sp>
      <p:sp>
        <p:nvSpPr>
          <p:cNvPr id="59" name="文本框 58"/>
          <p:cNvSpPr txBox="1"/>
          <p:nvPr/>
        </p:nvSpPr>
        <p:spPr>
          <a:xfrm>
            <a:off x="10386122" y="4355105"/>
            <a:ext cx="1077218" cy="46166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rPr>
              <a:t>20xx</a:t>
            </a:r>
            <a:endParaRPr lang="zh-CN" altLang="en-US" sz="2400" dirty="0">
              <a:solidFill>
                <a:schemeClr val="accent1"/>
              </a:solidFill>
              <a:latin typeface="微软雅黑 Bold" panose="020B0703020204020201" pitchFamily="34" charset="-122"/>
              <a:ea typeface="微软雅黑 Bold" panose="020B0703020204020201" pitchFamily="34" charset="-122"/>
              <a:cs typeface="OPPOSans B" panose="00020600040101010101" pitchFamily="18" charset="-122"/>
              <a:sym typeface="OPPOSans B" panose="00020600040101010101" pitchFamily="18" charset="-122"/>
            </a:endParaRPr>
          </a:p>
        </p:txBody>
      </p:sp>
      <p:pic>
        <p:nvPicPr>
          <p:cNvPr id="45" name="图片 4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744196" y="2055656"/>
            <a:ext cx="3772477" cy="4802344"/>
          </a:xfrm>
          <a:custGeom>
            <a:avLst/>
            <a:gdLst>
              <a:gd name="connsiteX0" fmla="*/ 2027060 w 3772477"/>
              <a:gd name="connsiteY0" fmla="*/ 0 h 4802344"/>
              <a:gd name="connsiteX1" fmla="*/ 593712 w 3772477"/>
              <a:gd name="connsiteY1" fmla="*/ 593712 h 4802344"/>
              <a:gd name="connsiteX2" fmla="*/ 593712 w 3772477"/>
              <a:gd name="connsiteY2" fmla="*/ 3460408 h 4802344"/>
              <a:gd name="connsiteX3" fmla="*/ 1935648 w 3772477"/>
              <a:gd name="connsiteY3" fmla="*/ 4802344 h 4802344"/>
              <a:gd name="connsiteX4" fmla="*/ 3772477 w 3772477"/>
              <a:gd name="connsiteY4" fmla="*/ 4802344 h 4802344"/>
              <a:gd name="connsiteX5" fmla="*/ 3772477 w 3772477"/>
              <a:gd name="connsiteY5" fmla="*/ 905781 h 4802344"/>
              <a:gd name="connsiteX6" fmla="*/ 3460408 w 3772477"/>
              <a:gd name="connsiteY6" fmla="*/ 593712 h 4802344"/>
              <a:gd name="connsiteX7" fmla="*/ 2027060 w 3772477"/>
              <a:gd name="connsiteY7" fmla="*/ 0 h 48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2477" h="4802344">
                <a:moveTo>
                  <a:pt x="2027060" y="0"/>
                </a:moveTo>
                <a:cubicBezTo>
                  <a:pt x="1508290" y="0"/>
                  <a:pt x="989520" y="197904"/>
                  <a:pt x="593712" y="593712"/>
                </a:cubicBezTo>
                <a:cubicBezTo>
                  <a:pt x="-197904" y="1385328"/>
                  <a:pt x="-197904" y="2668792"/>
                  <a:pt x="593712" y="3460408"/>
                </a:cubicBezTo>
                <a:lnTo>
                  <a:pt x="1935648" y="4802344"/>
                </a:lnTo>
                <a:lnTo>
                  <a:pt x="3772477" y="4802344"/>
                </a:lnTo>
                <a:lnTo>
                  <a:pt x="3772477" y="905781"/>
                </a:lnTo>
                <a:lnTo>
                  <a:pt x="3460408" y="593712"/>
                </a:lnTo>
                <a:cubicBezTo>
                  <a:pt x="3064600" y="197904"/>
                  <a:pt x="2545830" y="0"/>
                  <a:pt x="2027060" y="0"/>
                </a:cubicBezTo>
                <a:close/>
              </a:path>
            </a:pathLst>
          </a:custGeom>
        </p:spPr>
      </p:pic>
      <p:pic>
        <p:nvPicPr>
          <p:cNvPr id="84" name="图片 83"/>
          <p:cNvPicPr>
            <a:picLocks noChangeAspect="1"/>
          </p:cNvPicPr>
          <p:nvPr/>
        </p:nvPicPr>
        <p:blipFill rotWithShape="1">
          <a:blip r:embed="rId4" cstate="email">
            <a:extLst>
              <a:ext uri="{28A0092B-C50C-407E-A947-70E740481C1C}">
                <a14:useLocalDpi xmlns:a14="http://schemas.microsoft.com/office/drawing/2010/main"/>
              </a:ext>
            </a:extLst>
          </a:blip>
          <a:srcRect t="-2"/>
          <a:stretch>
            <a:fillRect/>
          </a:stretch>
        </p:blipFill>
        <p:spPr>
          <a:xfrm flipH="1">
            <a:off x="734284" y="1545156"/>
            <a:ext cx="3938302" cy="3153844"/>
          </a:xfrm>
          <a:prstGeom prst="rect">
            <a:avLst/>
          </a:prstGeom>
        </p:spPr>
      </p:pic>
      <p:grpSp>
        <p:nvGrpSpPr>
          <p:cNvPr id="6" name="组合 5"/>
          <p:cNvGrpSpPr/>
          <p:nvPr/>
        </p:nvGrpSpPr>
        <p:grpSpPr>
          <a:xfrm>
            <a:off x="5153620" y="2374531"/>
            <a:ext cx="4330400" cy="1603869"/>
            <a:chOff x="5153620" y="2374531"/>
            <a:chExt cx="4330400" cy="1603869"/>
          </a:xfrm>
        </p:grpSpPr>
        <p:grpSp>
          <p:nvGrpSpPr>
            <p:cNvPr id="66" name="组合 65"/>
            <p:cNvGrpSpPr/>
            <p:nvPr/>
          </p:nvGrpSpPr>
          <p:grpSpPr>
            <a:xfrm>
              <a:off x="5153620" y="2374531"/>
              <a:ext cx="144463" cy="1603869"/>
              <a:chOff x="5153620" y="2374531"/>
              <a:chExt cx="144463" cy="1603869"/>
            </a:xfrm>
          </p:grpSpPr>
          <p:sp>
            <p:nvSpPr>
              <p:cNvPr id="39" name="椭圆 38"/>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65" name="直接连接符 64"/>
              <p:cNvCxnSpPr>
                <a:stCxn id="39"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7191150" y="2374531"/>
              <a:ext cx="144463" cy="1603869"/>
              <a:chOff x="5153620" y="2374531"/>
              <a:chExt cx="144463" cy="1603869"/>
            </a:xfrm>
          </p:grpSpPr>
          <p:sp>
            <p:nvSpPr>
              <p:cNvPr id="51" name="椭圆 50"/>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52" name="直接连接符 51"/>
              <p:cNvCxnSpPr>
                <a:stCxn id="51"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9339557" y="2374531"/>
              <a:ext cx="144463" cy="1603869"/>
              <a:chOff x="5153620" y="2374531"/>
              <a:chExt cx="144463" cy="1603869"/>
            </a:xfrm>
          </p:grpSpPr>
          <p:sp>
            <p:nvSpPr>
              <p:cNvPr id="56" name="椭圆 55"/>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57" name="直接连接符 56"/>
              <p:cNvCxnSpPr>
                <a:stCxn id="56"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grpSp>
        <p:nvGrpSpPr>
          <p:cNvPr id="60" name="组合 59"/>
          <p:cNvGrpSpPr/>
          <p:nvPr/>
        </p:nvGrpSpPr>
        <p:grpSpPr>
          <a:xfrm flipV="1">
            <a:off x="6010865" y="4317577"/>
            <a:ext cx="4330400" cy="1603869"/>
            <a:chOff x="5153620" y="2374531"/>
            <a:chExt cx="4330400" cy="1603869"/>
          </a:xfrm>
        </p:grpSpPr>
        <p:grpSp>
          <p:nvGrpSpPr>
            <p:cNvPr id="61" name="组合 60"/>
            <p:cNvGrpSpPr/>
            <p:nvPr/>
          </p:nvGrpSpPr>
          <p:grpSpPr>
            <a:xfrm>
              <a:off x="5153620" y="2374531"/>
              <a:ext cx="144463" cy="1603869"/>
              <a:chOff x="5153620" y="2374531"/>
              <a:chExt cx="144463" cy="1603869"/>
            </a:xfrm>
          </p:grpSpPr>
          <p:sp>
            <p:nvSpPr>
              <p:cNvPr id="89" name="椭圆 88"/>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90" name="直接连接符 89"/>
              <p:cNvCxnSpPr>
                <a:stCxn id="89"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7191150" y="2374531"/>
              <a:ext cx="144463" cy="1603869"/>
              <a:chOff x="5153620" y="2374531"/>
              <a:chExt cx="144463" cy="1603869"/>
            </a:xfrm>
          </p:grpSpPr>
          <p:sp>
            <p:nvSpPr>
              <p:cNvPr id="83" name="椭圆 82"/>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85" name="直接连接符 84"/>
              <p:cNvCxnSpPr>
                <a:stCxn id="83"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9339557" y="2374531"/>
              <a:ext cx="144463" cy="1603869"/>
              <a:chOff x="5153620" y="2374531"/>
              <a:chExt cx="144463" cy="1603869"/>
            </a:xfrm>
          </p:grpSpPr>
          <p:sp>
            <p:nvSpPr>
              <p:cNvPr id="64" name="椭圆 63"/>
              <p:cNvSpPr/>
              <p:nvPr/>
            </p:nvSpPr>
            <p:spPr>
              <a:xfrm>
                <a:off x="5153620" y="2374531"/>
                <a:ext cx="144463" cy="14446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Bold" panose="020B0703020204020201" pitchFamily="34" charset="-122"/>
                  <a:ea typeface="微软雅黑 Bold" panose="020B0703020204020201" pitchFamily="34" charset="-122"/>
                  <a:cs typeface="+mn-cs"/>
                </a:endParaRPr>
              </a:p>
            </p:txBody>
          </p:sp>
          <p:cxnSp>
            <p:nvCxnSpPr>
              <p:cNvPr id="82" name="直接连接符 81"/>
              <p:cNvCxnSpPr>
                <a:stCxn id="64" idx="4"/>
              </p:cNvCxnSpPr>
              <p:nvPr/>
            </p:nvCxnSpPr>
            <p:spPr>
              <a:xfrm flipH="1">
                <a:off x="5225851" y="2518994"/>
                <a:ext cx="1" cy="1459406"/>
              </a:xfrm>
              <a:prstGeom prst="line">
                <a:avLst/>
              </a:prstGeom>
              <a:ln w="63500">
                <a:gradFill>
                  <a:gsLst>
                    <a:gs pos="0">
                      <a:schemeClr val="accent1">
                        <a:alpha val="0"/>
                      </a:schemeClr>
                    </a:gs>
                    <a:gs pos="100000">
                      <a:schemeClr val="accent1"/>
                    </a:gs>
                  </a:gsLst>
                  <a:lin ang="16260000" scaled="0"/>
                </a:gra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59151" y="0"/>
            <a:ext cx="4846752" cy="6858000"/>
          </a:xfrm>
          <a:custGeom>
            <a:avLst/>
            <a:gdLst>
              <a:gd name="connsiteX0" fmla="*/ 0 w 4846752"/>
              <a:gd name="connsiteY0" fmla="*/ 0 h 6858000"/>
              <a:gd name="connsiteX1" fmla="*/ 4846752 w 4846752"/>
              <a:gd name="connsiteY1" fmla="*/ 0 h 6858000"/>
              <a:gd name="connsiteX2" fmla="*/ 4846752 w 4846752"/>
              <a:gd name="connsiteY2" fmla="*/ 6858000 h 6858000"/>
              <a:gd name="connsiteX3" fmla="*/ 0 w 4846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46752" h="6858000">
                <a:moveTo>
                  <a:pt x="0" y="0"/>
                </a:moveTo>
                <a:lnTo>
                  <a:pt x="4846752" y="0"/>
                </a:lnTo>
                <a:lnTo>
                  <a:pt x="4846752" y="6858000"/>
                </a:lnTo>
                <a:lnTo>
                  <a:pt x="0" y="6858000"/>
                </a:lnTo>
                <a:close/>
              </a:path>
            </a:pathLst>
          </a:custGeom>
        </p:spPr>
      </p:pic>
      <p:sp>
        <p:nvSpPr>
          <p:cNvPr id="92" name="矩形 91"/>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54" name="任意多边形: 形状 53"/>
          <p:cNvSpPr/>
          <p:nvPr/>
        </p:nvSpPr>
        <p:spPr>
          <a:xfrm>
            <a:off x="2500451" y="1259208"/>
            <a:ext cx="2447332"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文本框 54"/>
          <p:cNvSpPr txBox="1"/>
          <p:nvPr/>
        </p:nvSpPr>
        <p:spPr>
          <a:xfrm>
            <a:off x="3733774" y="1346560"/>
            <a:ext cx="1025922" cy="307777"/>
          </a:xfrm>
          <a:prstGeom prst="rect">
            <a:avLst/>
          </a:prstGeom>
          <a:noFill/>
        </p:spPr>
        <p:txBody>
          <a:bodyPr wrap="none" lIns="0" tIns="0" rIns="0" bIns="0">
            <a:noAutofit/>
          </a:bodyPr>
          <a:lstStyle/>
          <a:p>
            <a:pPr>
              <a:defRPr/>
            </a:pPr>
            <a:r>
              <a:rPr lang="zh-CN" altLang="en-US" sz="2000" dirty="0">
                <a:solidFill>
                  <a:schemeClr val="accent1"/>
                </a:solidFill>
                <a:latin typeface="微软雅黑 Bold" panose="020B0703020204020201" pitchFamily="34" charset="-122"/>
                <a:ea typeface="微软雅黑 Bold" panose="020B0703020204020201" pitchFamily="34" charset="-122"/>
              </a:rPr>
              <a:t>输入文字</a:t>
            </a:r>
          </a:p>
        </p:txBody>
      </p:sp>
      <p:sp>
        <p:nvSpPr>
          <p:cNvPr id="56" name="文本框 55"/>
          <p:cNvSpPr txBox="1"/>
          <p:nvPr/>
        </p:nvSpPr>
        <p:spPr>
          <a:xfrm>
            <a:off x="2750758" y="1662476"/>
            <a:ext cx="2008938" cy="758221"/>
          </a:xfrm>
          <a:prstGeom prst="rect">
            <a:avLst/>
          </a:prstGeom>
          <a:noFill/>
        </p:spPr>
        <p:txBody>
          <a:bodyPr wrap="square" lIns="0" tIns="0" rIns="0" bIns="0">
            <a:noAutofit/>
          </a:bodyPr>
          <a:lstStyle/>
          <a:p>
            <a:pPr algn="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gn="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58" name="任意多边形: 形状 57"/>
          <p:cNvSpPr/>
          <p:nvPr/>
        </p:nvSpPr>
        <p:spPr>
          <a:xfrm>
            <a:off x="525568" y="2520046"/>
            <a:ext cx="2799398"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2150132" y="2607398"/>
            <a:ext cx="1025922" cy="307777"/>
          </a:xfrm>
          <a:prstGeom prst="rect">
            <a:avLst/>
          </a:prstGeom>
          <a:noFill/>
        </p:spPr>
        <p:txBody>
          <a:bodyPr wrap="none" lIns="0" tIns="0" rIns="0" bIns="0">
            <a:noAutofit/>
          </a:bodyPr>
          <a:lstStyle/>
          <a:p>
            <a:pPr>
              <a:defRPr/>
            </a:pPr>
            <a:r>
              <a:rPr lang="zh-CN" altLang="en-US" sz="2000" dirty="0">
                <a:solidFill>
                  <a:schemeClr val="accent1"/>
                </a:solidFill>
                <a:latin typeface="微软雅黑 Bold" panose="020B0703020204020201" pitchFamily="34" charset="-122"/>
                <a:ea typeface="微软雅黑 Bold" panose="020B0703020204020201" pitchFamily="34" charset="-122"/>
              </a:rPr>
              <a:t>输入文字</a:t>
            </a:r>
          </a:p>
        </p:txBody>
      </p:sp>
      <p:sp>
        <p:nvSpPr>
          <p:cNvPr id="60" name="文本框 59"/>
          <p:cNvSpPr txBox="1"/>
          <p:nvPr/>
        </p:nvSpPr>
        <p:spPr>
          <a:xfrm>
            <a:off x="564744" y="2923314"/>
            <a:ext cx="2611310" cy="758221"/>
          </a:xfrm>
          <a:prstGeom prst="rect">
            <a:avLst/>
          </a:prstGeom>
          <a:noFill/>
        </p:spPr>
        <p:txBody>
          <a:bodyPr wrap="square" lIns="0" tIns="0" rIns="0" bIns="0">
            <a:noAutofit/>
          </a:bodyPr>
          <a:lstStyle/>
          <a:p>
            <a:pPr algn="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gn="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2" name="任意多边形: 形状 61"/>
          <p:cNvSpPr/>
          <p:nvPr/>
        </p:nvSpPr>
        <p:spPr>
          <a:xfrm>
            <a:off x="2249722" y="3981606"/>
            <a:ext cx="2389843"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3464732" y="4068958"/>
            <a:ext cx="1025922" cy="307777"/>
          </a:xfrm>
          <a:prstGeom prst="rect">
            <a:avLst/>
          </a:prstGeom>
          <a:noFill/>
        </p:spPr>
        <p:txBody>
          <a:bodyPr wrap="none" lIns="0" tIns="0" rIns="0" bIns="0">
            <a:noAutofit/>
          </a:bodyPr>
          <a:lstStyle/>
          <a:p>
            <a:pPr>
              <a:defRPr/>
            </a:pPr>
            <a:r>
              <a:rPr lang="zh-CN" altLang="en-US" sz="2000" dirty="0">
                <a:solidFill>
                  <a:schemeClr val="accent1"/>
                </a:solidFill>
                <a:latin typeface="微软雅黑 Bold" panose="020B0703020204020201" pitchFamily="34" charset="-122"/>
                <a:ea typeface="微软雅黑 Bold" panose="020B0703020204020201" pitchFamily="34" charset="-122"/>
              </a:rPr>
              <a:t>输入文字</a:t>
            </a:r>
          </a:p>
        </p:txBody>
      </p:sp>
      <p:sp>
        <p:nvSpPr>
          <p:cNvPr id="64" name="文本框 63"/>
          <p:cNvSpPr txBox="1"/>
          <p:nvPr/>
        </p:nvSpPr>
        <p:spPr>
          <a:xfrm>
            <a:off x="2403634" y="4384874"/>
            <a:ext cx="2087020" cy="758221"/>
          </a:xfrm>
          <a:prstGeom prst="rect">
            <a:avLst/>
          </a:prstGeom>
          <a:noFill/>
        </p:spPr>
        <p:txBody>
          <a:bodyPr wrap="square" lIns="0" tIns="0" rIns="0" bIns="0">
            <a:noAutofit/>
          </a:bodyPr>
          <a:lstStyle/>
          <a:p>
            <a:pPr algn="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gn="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6" name="任意多边形: 形状 65"/>
          <p:cNvSpPr/>
          <p:nvPr/>
        </p:nvSpPr>
        <p:spPr>
          <a:xfrm flipH="1">
            <a:off x="7307417" y="1259208"/>
            <a:ext cx="2447332"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7" name="文本框 66"/>
          <p:cNvSpPr txBox="1"/>
          <p:nvPr/>
        </p:nvSpPr>
        <p:spPr>
          <a:xfrm flipH="1">
            <a:off x="7495504" y="1346560"/>
            <a:ext cx="1025922" cy="307777"/>
          </a:xfrm>
          <a:prstGeom prst="rect">
            <a:avLst/>
          </a:prstGeom>
          <a:noFill/>
        </p:spPr>
        <p:txBody>
          <a:bodyPr wrap="non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1"/>
                </a:solidFill>
                <a:effectLst/>
                <a:uLnTx/>
                <a:uFillTx/>
                <a:latin typeface="微软雅黑 Bold" panose="020B0703020204020201" pitchFamily="34" charset="-122"/>
                <a:ea typeface="微软雅黑 Bold" panose="020B0703020204020201" pitchFamily="34" charset="-122"/>
                <a:cs typeface="+mn-cs"/>
              </a:rPr>
              <a:t>输入文字</a:t>
            </a:r>
          </a:p>
        </p:txBody>
      </p:sp>
      <p:sp>
        <p:nvSpPr>
          <p:cNvPr id="68" name="文本框 67"/>
          <p:cNvSpPr txBox="1"/>
          <p:nvPr/>
        </p:nvSpPr>
        <p:spPr>
          <a:xfrm flipH="1">
            <a:off x="7495503" y="1662476"/>
            <a:ext cx="2259245" cy="758221"/>
          </a:xfrm>
          <a:prstGeom prst="rect">
            <a:avLst/>
          </a:prstGeom>
          <a:noFill/>
        </p:spPr>
        <p:txBody>
          <a:bodyPr wrap="square" lIns="0" tIns="0" rIns="0" bIns="0">
            <a:noAutofit/>
          </a:bodyPr>
          <a:lstStyle/>
          <a:p>
            <a:pP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69" name="组合 68"/>
          <p:cNvGrpSpPr/>
          <p:nvPr/>
        </p:nvGrpSpPr>
        <p:grpSpPr>
          <a:xfrm>
            <a:off x="3129329" y="1363089"/>
            <a:ext cx="263165" cy="263165"/>
            <a:chOff x="3129329" y="1363089"/>
            <a:chExt cx="263165" cy="263165"/>
          </a:xfrm>
        </p:grpSpPr>
        <p:sp>
          <p:nvSpPr>
            <p:cNvPr id="70" name="椭圆 69"/>
            <p:cNvSpPr/>
            <p:nvPr/>
          </p:nvSpPr>
          <p:spPr>
            <a:xfrm>
              <a:off x="3129329" y="1363089"/>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1" name="图形 132"/>
            <p:cNvSpPr/>
            <p:nvPr/>
          </p:nvSpPr>
          <p:spPr>
            <a:xfrm>
              <a:off x="3197635" y="1431398"/>
              <a:ext cx="126553" cy="126547"/>
            </a:xfrm>
            <a:custGeom>
              <a:avLst/>
              <a:gdLst>
                <a:gd name="connsiteX0" fmla="*/ 325933 w 406248"/>
                <a:gd name="connsiteY0" fmla="*/ 0 h 406228"/>
                <a:gd name="connsiteX1" fmla="*/ 406248 w 406248"/>
                <a:gd name="connsiteY1" fmla="*/ 0 h 406228"/>
                <a:gd name="connsiteX2" fmla="*/ 406248 w 406248"/>
                <a:gd name="connsiteY2" fmla="*/ 406228 h 406228"/>
                <a:gd name="connsiteX3" fmla="*/ 325933 w 406248"/>
                <a:gd name="connsiteY3" fmla="*/ 406228 h 406228"/>
                <a:gd name="connsiteX4" fmla="*/ 216916 w 406248"/>
                <a:gd name="connsiteY4" fmla="*/ 218947 h 406228"/>
                <a:gd name="connsiteX5" fmla="*/ 297049 w 406248"/>
                <a:gd name="connsiteY5" fmla="*/ 218947 h 406228"/>
                <a:gd name="connsiteX6" fmla="*/ 297049 w 406248"/>
                <a:gd name="connsiteY6" fmla="*/ 406228 h 406228"/>
                <a:gd name="connsiteX7" fmla="*/ 216916 w 406248"/>
                <a:gd name="connsiteY7" fmla="*/ 406228 h 406228"/>
                <a:gd name="connsiteX8" fmla="*/ 106985 w 406248"/>
                <a:gd name="connsiteY8" fmla="*/ 106214 h 406228"/>
                <a:gd name="connsiteX9" fmla="*/ 189880 w 406248"/>
                <a:gd name="connsiteY9" fmla="*/ 106214 h 406228"/>
                <a:gd name="connsiteX10" fmla="*/ 189880 w 406248"/>
                <a:gd name="connsiteY10" fmla="*/ 406228 h 406228"/>
                <a:gd name="connsiteX11" fmla="*/ 106985 w 406248"/>
                <a:gd name="connsiteY11" fmla="*/ 406228 h 406228"/>
                <a:gd name="connsiteX12" fmla="*/ 0 w 406248"/>
                <a:gd name="connsiteY12" fmla="*/ 297211 h 406228"/>
                <a:gd name="connsiteX13" fmla="*/ 79036 w 406248"/>
                <a:gd name="connsiteY13" fmla="*/ 297211 h 406228"/>
                <a:gd name="connsiteX14" fmla="*/ 79036 w 406248"/>
                <a:gd name="connsiteY14" fmla="*/ 406228 h 406228"/>
                <a:gd name="connsiteX15" fmla="*/ 0 w 406248"/>
                <a:gd name="connsiteY15" fmla="*/ 406228 h 40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248" h="406228">
                  <a:moveTo>
                    <a:pt x="325933" y="0"/>
                  </a:moveTo>
                  <a:lnTo>
                    <a:pt x="406248" y="0"/>
                  </a:lnTo>
                  <a:lnTo>
                    <a:pt x="406248" y="406228"/>
                  </a:lnTo>
                  <a:lnTo>
                    <a:pt x="325933" y="406228"/>
                  </a:lnTo>
                  <a:close/>
                  <a:moveTo>
                    <a:pt x="216916" y="218947"/>
                  </a:moveTo>
                  <a:lnTo>
                    <a:pt x="297049" y="218947"/>
                  </a:lnTo>
                  <a:lnTo>
                    <a:pt x="297049" y="406228"/>
                  </a:lnTo>
                  <a:lnTo>
                    <a:pt x="216916" y="406228"/>
                  </a:lnTo>
                  <a:close/>
                  <a:moveTo>
                    <a:pt x="106985" y="106214"/>
                  </a:moveTo>
                  <a:lnTo>
                    <a:pt x="189880" y="106214"/>
                  </a:lnTo>
                  <a:lnTo>
                    <a:pt x="189880" y="406228"/>
                  </a:lnTo>
                  <a:lnTo>
                    <a:pt x="106985" y="406228"/>
                  </a:lnTo>
                  <a:close/>
                  <a:moveTo>
                    <a:pt x="0" y="297211"/>
                  </a:moveTo>
                  <a:lnTo>
                    <a:pt x="79036" y="297211"/>
                  </a:lnTo>
                  <a:lnTo>
                    <a:pt x="79036" y="406228"/>
                  </a:lnTo>
                  <a:lnTo>
                    <a:pt x="0" y="406228"/>
                  </a:lnTo>
                  <a:close/>
                </a:path>
              </a:pathLst>
            </a:custGeom>
            <a:solidFill>
              <a:schemeClr val="bg1"/>
            </a:solidFill>
            <a:ln w="391"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72" name="椭圆 71"/>
          <p:cNvSpPr/>
          <p:nvPr/>
        </p:nvSpPr>
        <p:spPr>
          <a:xfrm>
            <a:off x="781582" y="2624124"/>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3" name="椭圆 72"/>
          <p:cNvSpPr/>
          <p:nvPr/>
        </p:nvSpPr>
        <p:spPr>
          <a:xfrm>
            <a:off x="2661525" y="4077396"/>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74" name="图形 7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7570" y="2670113"/>
            <a:ext cx="171188" cy="171186"/>
          </a:xfrm>
          <a:prstGeom prst="rect">
            <a:avLst/>
          </a:prstGeom>
        </p:spPr>
      </p:pic>
      <p:sp>
        <p:nvSpPr>
          <p:cNvPr id="75" name="椭圆 74"/>
          <p:cNvSpPr/>
          <p:nvPr/>
        </p:nvSpPr>
        <p:spPr>
          <a:xfrm>
            <a:off x="9127085" y="1344303"/>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76" name="图形 75"/>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00299" y="4122520"/>
            <a:ext cx="172916" cy="172916"/>
          </a:xfrm>
          <a:prstGeom prst="rect">
            <a:avLst/>
          </a:prstGeom>
        </p:spPr>
      </p:pic>
      <p:pic>
        <p:nvPicPr>
          <p:cNvPr id="77" name="图形 76"/>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88228" y="1405446"/>
            <a:ext cx="150402" cy="150402"/>
          </a:xfrm>
          <a:prstGeom prst="rect">
            <a:avLst/>
          </a:prstGeom>
        </p:spPr>
      </p:pic>
      <p:sp>
        <p:nvSpPr>
          <p:cNvPr id="82" name="任意多边形: 形状 81"/>
          <p:cNvSpPr/>
          <p:nvPr/>
        </p:nvSpPr>
        <p:spPr>
          <a:xfrm flipH="1">
            <a:off x="9390250" y="2681600"/>
            <a:ext cx="2219256"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3" name="文本框 82"/>
          <p:cNvSpPr txBox="1"/>
          <p:nvPr/>
        </p:nvSpPr>
        <p:spPr>
          <a:xfrm flipH="1">
            <a:off x="9578337" y="2768952"/>
            <a:ext cx="1025922" cy="307777"/>
          </a:xfrm>
          <a:prstGeom prst="rect">
            <a:avLst/>
          </a:prstGeom>
          <a:noFill/>
        </p:spPr>
        <p:txBody>
          <a:bodyPr wrap="none" lIns="0" tIns="0" rIns="0" bIns="0">
            <a:noAutofit/>
          </a:bodyPr>
          <a:lstStyle/>
          <a:p>
            <a:pPr>
              <a:defRPr/>
            </a:pPr>
            <a:r>
              <a:rPr lang="zh-CN" altLang="en-US" sz="2000" dirty="0">
                <a:solidFill>
                  <a:schemeClr val="accent1"/>
                </a:solidFill>
                <a:latin typeface="微软雅黑 Bold" panose="020B0703020204020201" pitchFamily="34" charset="-122"/>
                <a:ea typeface="微软雅黑 Bold" panose="020B0703020204020201" pitchFamily="34" charset="-122"/>
              </a:rPr>
              <a:t>输入文字</a:t>
            </a:r>
          </a:p>
        </p:txBody>
      </p:sp>
      <p:sp>
        <p:nvSpPr>
          <p:cNvPr id="84" name="文本框 83"/>
          <p:cNvSpPr txBox="1"/>
          <p:nvPr/>
        </p:nvSpPr>
        <p:spPr>
          <a:xfrm flipH="1">
            <a:off x="9578336" y="3084868"/>
            <a:ext cx="1940564" cy="758221"/>
          </a:xfrm>
          <a:prstGeom prst="rect">
            <a:avLst/>
          </a:prstGeom>
          <a:noFill/>
        </p:spPr>
        <p:txBody>
          <a:bodyPr wrap="square" lIns="0" tIns="0" rIns="0" bIns="0">
            <a:noAutofit/>
          </a:bodyPr>
          <a:lstStyle/>
          <a:p>
            <a:pP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80" name="椭圆 79"/>
          <p:cNvSpPr/>
          <p:nvPr/>
        </p:nvSpPr>
        <p:spPr>
          <a:xfrm>
            <a:off x="10703983" y="2769979"/>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81" name="图形 8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754395" y="2812677"/>
            <a:ext cx="162342" cy="162340"/>
          </a:xfrm>
          <a:prstGeom prst="rect">
            <a:avLst/>
          </a:prstGeom>
        </p:spPr>
      </p:pic>
      <p:sp>
        <p:nvSpPr>
          <p:cNvPr id="89" name="任意多边形: 形状 88"/>
          <p:cNvSpPr/>
          <p:nvPr/>
        </p:nvSpPr>
        <p:spPr>
          <a:xfrm flipH="1">
            <a:off x="7790877" y="4239678"/>
            <a:ext cx="2683708" cy="1129739"/>
          </a:xfrm>
          <a:custGeom>
            <a:avLst/>
            <a:gdLst>
              <a:gd name="connsiteX0" fmla="*/ 85425 w 2902054"/>
              <a:gd name="connsiteY0" fmla="*/ 0 h 1339648"/>
              <a:gd name="connsiteX1" fmla="*/ 2816629 w 2902054"/>
              <a:gd name="connsiteY1" fmla="*/ 0 h 1339648"/>
              <a:gd name="connsiteX2" fmla="*/ 2902054 w 2902054"/>
              <a:gd name="connsiteY2" fmla="*/ 85425 h 1339648"/>
              <a:gd name="connsiteX3" fmla="*/ 2902054 w 2902054"/>
              <a:gd name="connsiteY3" fmla="*/ 1074773 h 1339648"/>
              <a:gd name="connsiteX4" fmla="*/ 2816629 w 2902054"/>
              <a:gd name="connsiteY4" fmla="*/ 1160198 h 1339648"/>
              <a:gd name="connsiteX5" fmla="*/ 2635144 w 2902054"/>
              <a:gd name="connsiteY5" fmla="*/ 1160198 h 1339648"/>
              <a:gd name="connsiteX6" fmla="*/ 2520218 w 2902054"/>
              <a:gd name="connsiteY6" fmla="*/ 1339648 h 1339648"/>
              <a:gd name="connsiteX7" fmla="*/ 2405292 w 2902054"/>
              <a:gd name="connsiteY7" fmla="*/ 1160198 h 1339648"/>
              <a:gd name="connsiteX8" fmla="*/ 85425 w 2902054"/>
              <a:gd name="connsiteY8" fmla="*/ 1160198 h 1339648"/>
              <a:gd name="connsiteX9" fmla="*/ 0 w 2902054"/>
              <a:gd name="connsiteY9" fmla="*/ 1074773 h 1339648"/>
              <a:gd name="connsiteX10" fmla="*/ 0 w 2902054"/>
              <a:gd name="connsiteY10" fmla="*/ 85425 h 1339648"/>
              <a:gd name="connsiteX11" fmla="*/ 85425 w 2902054"/>
              <a:gd name="connsiteY11" fmla="*/ 0 h 133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2054" h="1339648">
                <a:moveTo>
                  <a:pt x="85425" y="0"/>
                </a:moveTo>
                <a:lnTo>
                  <a:pt x="2816629" y="0"/>
                </a:lnTo>
                <a:cubicBezTo>
                  <a:pt x="2863808" y="0"/>
                  <a:pt x="2902054" y="38246"/>
                  <a:pt x="2902054" y="85425"/>
                </a:cubicBezTo>
                <a:lnTo>
                  <a:pt x="2902054" y="1074773"/>
                </a:lnTo>
                <a:cubicBezTo>
                  <a:pt x="2902054" y="1121952"/>
                  <a:pt x="2863808" y="1160198"/>
                  <a:pt x="2816629" y="1160198"/>
                </a:cubicBezTo>
                <a:lnTo>
                  <a:pt x="2635144" y="1160198"/>
                </a:lnTo>
                <a:lnTo>
                  <a:pt x="2520218" y="1339648"/>
                </a:lnTo>
                <a:lnTo>
                  <a:pt x="2405292" y="1160198"/>
                </a:lnTo>
                <a:lnTo>
                  <a:pt x="85425" y="1160198"/>
                </a:lnTo>
                <a:cubicBezTo>
                  <a:pt x="38246" y="1160198"/>
                  <a:pt x="0" y="1121952"/>
                  <a:pt x="0" y="1074773"/>
                </a:cubicBezTo>
                <a:lnTo>
                  <a:pt x="0" y="85425"/>
                </a:lnTo>
                <a:cubicBezTo>
                  <a:pt x="0" y="38246"/>
                  <a:pt x="38246" y="0"/>
                  <a:pt x="85425" y="0"/>
                </a:cubicBezTo>
                <a:close/>
              </a:path>
            </a:pathLst>
          </a:custGeom>
          <a:solidFill>
            <a:schemeClr val="bg1"/>
          </a:solidFill>
          <a:ln w="25400">
            <a:solidFill>
              <a:schemeClr val="accent1"/>
            </a:solidFill>
          </a:ln>
          <a:effectLst>
            <a:outerShdw blurRad="127000" dist="63500" dir="5400000" algn="t" rotWithShape="0">
              <a:srgbClr val="36A8F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0" name="文本框 89"/>
          <p:cNvSpPr txBox="1"/>
          <p:nvPr/>
        </p:nvSpPr>
        <p:spPr>
          <a:xfrm flipH="1">
            <a:off x="7978964" y="4327030"/>
            <a:ext cx="1025922" cy="307777"/>
          </a:xfrm>
          <a:prstGeom prst="rect">
            <a:avLst/>
          </a:prstGeom>
          <a:noFill/>
        </p:spPr>
        <p:txBody>
          <a:bodyPr wrap="none" lIns="0" tIns="0" rIns="0" bIns="0">
            <a:noAutofit/>
          </a:bodyPr>
          <a:lstStyle/>
          <a:p>
            <a:pPr>
              <a:defRPr/>
            </a:pPr>
            <a:r>
              <a:rPr lang="zh-CN" altLang="en-US" sz="2000" dirty="0">
                <a:solidFill>
                  <a:schemeClr val="accent1"/>
                </a:solidFill>
                <a:latin typeface="微软雅黑 Bold" panose="020B0703020204020201" pitchFamily="34" charset="-122"/>
                <a:ea typeface="微软雅黑 Bold" panose="020B0703020204020201" pitchFamily="34" charset="-122"/>
              </a:rPr>
              <a:t>输入文字</a:t>
            </a:r>
          </a:p>
        </p:txBody>
      </p:sp>
      <p:sp>
        <p:nvSpPr>
          <p:cNvPr id="91" name="文本框 90"/>
          <p:cNvSpPr txBox="1"/>
          <p:nvPr/>
        </p:nvSpPr>
        <p:spPr>
          <a:xfrm flipH="1">
            <a:off x="7978962" y="4642946"/>
            <a:ext cx="2281569" cy="758221"/>
          </a:xfrm>
          <a:prstGeom prst="rect">
            <a:avLst/>
          </a:prstGeom>
          <a:noFill/>
        </p:spPr>
        <p:txBody>
          <a:bodyPr wrap="square" lIns="0" tIns="0" rIns="0" bIns="0">
            <a:noAutofit/>
          </a:bodyPr>
          <a:lstStyle/>
          <a:p>
            <a:pPr>
              <a:lnSpc>
                <a:spcPct val="120000"/>
              </a:lnSpc>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输入你的文字输入你的文字输入你的文字</a:t>
            </a:r>
          </a:p>
          <a:p>
            <a:pPr>
              <a:lnSpc>
                <a:spcPct val="120000"/>
              </a:lnSpc>
              <a:defRPr/>
            </a:pP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87" name="椭圆 86"/>
          <p:cNvSpPr/>
          <p:nvPr/>
        </p:nvSpPr>
        <p:spPr>
          <a:xfrm>
            <a:off x="9861499" y="4342367"/>
            <a:ext cx="263165" cy="2631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88" name="图形 87"/>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913331" y="4402027"/>
            <a:ext cx="168039" cy="167203"/>
          </a:xfrm>
          <a:prstGeom prst="rect">
            <a:avLst/>
          </a:prstGeom>
        </p:spPr>
      </p:pic>
      <p:sp>
        <p:nvSpPr>
          <p:cNvPr id="93" name="文本框 92"/>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标题文字</a:t>
            </a:r>
          </a:p>
        </p:txBody>
      </p:sp>
      <p:sp>
        <p:nvSpPr>
          <p:cNvPr id="94" name="圆: 空心 93"/>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Arial" panose="020B0604020202020204" pitchFamily="34" charset="0"/>
            </a:endParaRPr>
          </a:p>
        </p:txBody>
      </p:sp>
      <p:sp>
        <p:nvSpPr>
          <p:cNvPr id="95" name="文本框 94"/>
          <p:cNvSpPr txBox="1"/>
          <p:nvPr/>
        </p:nvSpPr>
        <p:spPr>
          <a:xfrm>
            <a:off x="2274181" y="751701"/>
            <a:ext cx="2494594"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pic>
        <p:nvPicPr>
          <p:cNvPr id="96" name="图片 9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05466" y="1618435"/>
            <a:ext cx="3354122" cy="5133778"/>
          </a:xfrm>
          <a:prstGeom prst="rect">
            <a:avLst/>
          </a:prstGeom>
        </p:spPr>
      </p:pic>
      <p:grpSp>
        <p:nvGrpSpPr>
          <p:cNvPr id="50" name="组合 49"/>
          <p:cNvGrpSpPr/>
          <p:nvPr/>
        </p:nvGrpSpPr>
        <p:grpSpPr>
          <a:xfrm>
            <a:off x="-6484" y="5946944"/>
            <a:ext cx="12198484" cy="922353"/>
            <a:chOff x="-6484" y="5997718"/>
            <a:chExt cx="11526973" cy="871579"/>
          </a:xfrm>
        </p:grpSpPr>
        <p:sp>
          <p:nvSpPr>
            <p:cNvPr id="51" name="任意多边形: 形状 50"/>
            <p:cNvSpPr/>
            <p:nvPr/>
          </p:nvSpPr>
          <p:spPr>
            <a:xfrm>
              <a:off x="2994813" y="6061127"/>
              <a:ext cx="8525676" cy="808170"/>
            </a:xfrm>
            <a:custGeom>
              <a:avLst/>
              <a:gdLst>
                <a:gd name="connsiteX0" fmla="*/ 8525676 w 8525676"/>
                <a:gd name="connsiteY0" fmla="*/ 0 h 808170"/>
                <a:gd name="connsiteX1" fmla="*/ 8525676 w 8525676"/>
                <a:gd name="connsiteY1" fmla="*/ 808170 h 808170"/>
                <a:gd name="connsiteX2" fmla="*/ 0 w 8525676"/>
                <a:gd name="connsiteY2" fmla="*/ 808170 h 808170"/>
                <a:gd name="connsiteX3" fmla="*/ 2454 w 8525676"/>
                <a:gd name="connsiteY3" fmla="*/ 805926 h 808170"/>
                <a:gd name="connsiteX4" fmla="*/ 8525675 w 8525676"/>
                <a:gd name="connsiteY4" fmla="*/ 805926 h 808170"/>
                <a:gd name="connsiteX5" fmla="*/ 8525675 w 8525676"/>
                <a:gd name="connsiteY5" fmla="*/ 510828 h 808170"/>
                <a:gd name="connsiteX6" fmla="*/ 8380483 w 8525676"/>
                <a:gd name="connsiteY6" fmla="*/ 522364 h 808170"/>
                <a:gd name="connsiteX7" fmla="*/ 2940819 w 8525676"/>
                <a:gd name="connsiteY7" fmla="*/ 551588 h 808170"/>
                <a:gd name="connsiteX8" fmla="*/ 1319282 w 8525676"/>
                <a:gd name="connsiteY8" fmla="*/ 457914 h 808170"/>
                <a:gd name="connsiteX9" fmla="*/ 939969 w 8525676"/>
                <a:gd name="connsiteY9" fmla="*/ 428261 h 808170"/>
                <a:gd name="connsiteX10" fmla="*/ 1157722 w 8525676"/>
                <a:gd name="connsiteY10" fmla="*/ 443231 h 808170"/>
                <a:gd name="connsiteX11" fmla="*/ 4760645 w 8525676"/>
                <a:gd name="connsiteY11" fmla="*/ 425382 h 808170"/>
                <a:gd name="connsiteX12" fmla="*/ 8321497 w 8525676"/>
                <a:gd name="connsiteY12" fmla="*/ 37890 h 8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5676" h="808170">
                  <a:moveTo>
                    <a:pt x="8525676" y="0"/>
                  </a:moveTo>
                  <a:lnTo>
                    <a:pt x="8525676" y="808170"/>
                  </a:lnTo>
                  <a:lnTo>
                    <a:pt x="0" y="808170"/>
                  </a:lnTo>
                  <a:lnTo>
                    <a:pt x="2454" y="805926"/>
                  </a:lnTo>
                  <a:lnTo>
                    <a:pt x="8525675" y="805926"/>
                  </a:lnTo>
                  <a:lnTo>
                    <a:pt x="8525675" y="510828"/>
                  </a:lnTo>
                  <a:lnTo>
                    <a:pt x="8380483" y="522364"/>
                  </a:lnTo>
                  <a:cubicBezTo>
                    <a:pt x="6935336" y="626894"/>
                    <a:pt x="5026146" y="644690"/>
                    <a:pt x="2940819" y="551588"/>
                  </a:cubicBezTo>
                  <a:cubicBezTo>
                    <a:pt x="2384730" y="526761"/>
                    <a:pt x="1842439" y="495223"/>
                    <a:pt x="1319282" y="457914"/>
                  </a:cubicBezTo>
                  <a:lnTo>
                    <a:pt x="939969" y="428261"/>
                  </a:lnTo>
                  <a:lnTo>
                    <a:pt x="1157722" y="443231"/>
                  </a:lnTo>
                  <a:cubicBezTo>
                    <a:pt x="2193475" y="502064"/>
                    <a:pt x="3433834" y="500456"/>
                    <a:pt x="4760645" y="425382"/>
                  </a:cubicBezTo>
                  <a:cubicBezTo>
                    <a:pt x="6087457" y="350308"/>
                    <a:pt x="7312307" y="212430"/>
                    <a:pt x="8321497" y="3789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任意多边形: 形状 51"/>
            <p:cNvSpPr/>
            <p:nvPr/>
          </p:nvSpPr>
          <p:spPr>
            <a:xfrm>
              <a:off x="-6484" y="5997718"/>
              <a:ext cx="11526972" cy="860282"/>
            </a:xfrm>
            <a:custGeom>
              <a:avLst/>
              <a:gdLst>
                <a:gd name="connsiteX0" fmla="*/ 0 w 12204968"/>
                <a:gd name="connsiteY0" fmla="*/ 0 h 1272241"/>
                <a:gd name="connsiteX1" fmla="*/ 142868 w 12204968"/>
                <a:gd name="connsiteY1" fmla="*/ 33687 h 1272241"/>
                <a:gd name="connsiteX2" fmla="*/ 288970 w 12204968"/>
                <a:gd name="connsiteY2" fmla="*/ 68136 h 1272241"/>
                <a:gd name="connsiteX3" fmla="*/ 6291620 w 12204968"/>
                <a:gd name="connsiteY3" fmla="*/ 896109 h 1272241"/>
                <a:gd name="connsiteX4" fmla="*/ 12051236 w 12204968"/>
                <a:gd name="connsiteY4" fmla="*/ 852891 h 1272241"/>
                <a:gd name="connsiteX5" fmla="*/ 12204968 w 12204968"/>
                <a:gd name="connsiteY5" fmla="*/ 835830 h 1272241"/>
                <a:gd name="connsiteX6" fmla="*/ 12204968 w 12204968"/>
                <a:gd name="connsiteY6" fmla="*/ 1272241 h 1272241"/>
                <a:gd name="connsiteX7" fmla="*/ 0 w 12204968"/>
                <a:gd name="connsiteY7" fmla="*/ 1272241 h 12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968" h="1272241">
                  <a:moveTo>
                    <a:pt x="0" y="0"/>
                  </a:moveTo>
                  <a:lnTo>
                    <a:pt x="142868" y="33687"/>
                  </a:lnTo>
                  <a:cubicBezTo>
                    <a:pt x="194227" y="45170"/>
                    <a:pt x="245586" y="56653"/>
                    <a:pt x="288970" y="68136"/>
                  </a:cubicBezTo>
                  <a:cubicBezTo>
                    <a:pt x="1814984" y="443590"/>
                    <a:pt x="3936433" y="749245"/>
                    <a:pt x="6291620" y="896109"/>
                  </a:cubicBezTo>
                  <a:cubicBezTo>
                    <a:pt x="8499603" y="1033794"/>
                    <a:pt x="10521088" y="1007477"/>
                    <a:pt x="12051236" y="852891"/>
                  </a:cubicBezTo>
                  <a:lnTo>
                    <a:pt x="12204968" y="835830"/>
                  </a:lnTo>
                  <a:lnTo>
                    <a:pt x="12204968" y="1272241"/>
                  </a:lnTo>
                  <a:lnTo>
                    <a:pt x="0" y="127224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3" name="矩形 2"/>
          <p:cNvSpPr/>
          <p:nvPr/>
        </p:nvSpPr>
        <p:spPr>
          <a:xfrm>
            <a:off x="717550" y="1358644"/>
            <a:ext cx="10801350" cy="4950080"/>
          </a:xfrm>
          <a:prstGeom prst="rect">
            <a:avLst/>
          </a:prstGeom>
          <a:solidFill>
            <a:schemeClr val="bg1"/>
          </a:solidFill>
          <a:ln>
            <a:noFill/>
          </a:ln>
          <a:effectLst>
            <a:outerShdw blurRad="558800" dist="419100" dir="5400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 y="1397819"/>
            <a:ext cx="2390775" cy="4910905"/>
          </a:xfrm>
          <a:prstGeom prst="rect">
            <a:avLst/>
          </a:prstGeom>
          <a:gradFill flip="none" rotWithShape="1">
            <a:gsLst>
              <a:gs pos="0">
                <a:srgbClr val="004087">
                  <a:lumMod val="70000"/>
                  <a:lumOff val="30000"/>
                  <a:alpha val="5000"/>
                </a:srgbClr>
              </a:gs>
              <a:gs pos="100000">
                <a:srgbClr val="004087">
                  <a:alpha val="5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695325" y="1361819"/>
            <a:ext cx="10801350" cy="85677"/>
          </a:xfrm>
          <a:prstGeom prst="rect">
            <a:avLst/>
          </a:prstGeom>
          <a:gradFill>
            <a:gsLst>
              <a:gs pos="0">
                <a:schemeClr val="accent1"/>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圆角 10"/>
          <p:cNvSpPr/>
          <p:nvPr/>
        </p:nvSpPr>
        <p:spPr>
          <a:xfrm>
            <a:off x="1151318" y="2118361"/>
            <a:ext cx="1478789" cy="546418"/>
          </a:xfrm>
          <a:prstGeom prst="roundRect">
            <a:avLst>
              <a:gd name="adj" fmla="val 50000"/>
            </a:avLst>
          </a:prstGeom>
          <a:gradFill flip="none" rotWithShape="1">
            <a:gsLst>
              <a:gs pos="0">
                <a:schemeClr val="accent1"/>
              </a:gs>
              <a:gs pos="100000">
                <a:schemeClr val="accent2"/>
              </a:gs>
            </a:gsLst>
            <a:lin ang="2700000" scaled="1"/>
            <a:tileRect/>
          </a:gradFill>
          <a:ln>
            <a:noFill/>
          </a:ln>
          <a:effectLst>
            <a:outerShdw blurRad="279400" dist="152400" dir="5400000" algn="t" rotWithShape="0">
              <a:srgbClr val="00408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圆角 11"/>
          <p:cNvSpPr/>
          <p:nvPr/>
        </p:nvSpPr>
        <p:spPr>
          <a:xfrm>
            <a:off x="1151318" y="3602797"/>
            <a:ext cx="1478789" cy="546418"/>
          </a:xfrm>
          <a:prstGeom prst="roundRect">
            <a:avLst>
              <a:gd name="adj" fmla="val 50000"/>
            </a:avLst>
          </a:prstGeom>
          <a:gradFill flip="none" rotWithShape="1">
            <a:gsLst>
              <a:gs pos="0">
                <a:schemeClr val="accent1"/>
              </a:gs>
              <a:gs pos="100000">
                <a:schemeClr val="accent2"/>
              </a:gs>
            </a:gsLst>
            <a:lin ang="2700000" scaled="1"/>
            <a:tileRect/>
          </a:gradFill>
          <a:ln>
            <a:noFill/>
          </a:ln>
          <a:effectLst>
            <a:outerShdw blurRad="279400" dist="152400" dir="5400000" algn="t" rotWithShape="0">
              <a:srgbClr val="00408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27522" y="3338394"/>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15" name="文本框 14"/>
          <p:cNvSpPr txBox="1"/>
          <p:nvPr/>
        </p:nvSpPr>
        <p:spPr>
          <a:xfrm>
            <a:off x="3997014" y="4259728"/>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16" name="图片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27522" y="1853958"/>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17" name="文本框 16"/>
          <p:cNvSpPr txBox="1"/>
          <p:nvPr/>
        </p:nvSpPr>
        <p:spPr>
          <a:xfrm>
            <a:off x="3951331" y="2775292"/>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18" name="图片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27522" y="4822830"/>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19" name="文本框 18"/>
          <p:cNvSpPr txBox="1"/>
          <p:nvPr/>
        </p:nvSpPr>
        <p:spPr>
          <a:xfrm>
            <a:off x="3627522" y="5744164"/>
            <a:ext cx="1488913" cy="153888"/>
          </a:xfrm>
          <a:prstGeom prst="rect">
            <a:avLst/>
          </a:prstGeom>
          <a:noFill/>
        </p:spPr>
        <p:txBody>
          <a:bodyPr wrap="squar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21" name="图片 2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20420" y="3338394"/>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22" name="文本框 21"/>
          <p:cNvSpPr txBox="1"/>
          <p:nvPr/>
        </p:nvSpPr>
        <p:spPr>
          <a:xfrm>
            <a:off x="5970400" y="4259728"/>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23" name="图片 2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20420" y="1853958"/>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24" name="文本框 23"/>
          <p:cNvSpPr txBox="1"/>
          <p:nvPr/>
        </p:nvSpPr>
        <p:spPr>
          <a:xfrm>
            <a:off x="5944227" y="2775292"/>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25" name="图片 2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20420" y="4822830"/>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26" name="文本框 25"/>
          <p:cNvSpPr txBox="1"/>
          <p:nvPr/>
        </p:nvSpPr>
        <p:spPr>
          <a:xfrm>
            <a:off x="5920182" y="5744164"/>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28" name="图片 2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74294" y="3338394"/>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29" name="文本框 28"/>
          <p:cNvSpPr txBox="1"/>
          <p:nvPr/>
        </p:nvSpPr>
        <p:spPr>
          <a:xfrm>
            <a:off x="7934031" y="4259728"/>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30" name="图片 2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74294" y="1853958"/>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31" name="文本框 30"/>
          <p:cNvSpPr txBox="1"/>
          <p:nvPr/>
        </p:nvSpPr>
        <p:spPr>
          <a:xfrm>
            <a:off x="7934031" y="2775292"/>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32" name="图片 3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574294" y="4822829"/>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33" name="文本框 32"/>
          <p:cNvSpPr txBox="1"/>
          <p:nvPr/>
        </p:nvSpPr>
        <p:spPr>
          <a:xfrm>
            <a:off x="7928558" y="5744164"/>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sp>
        <p:nvSpPr>
          <p:cNvPr id="34" name="矩形: 圆角 33"/>
          <p:cNvSpPr/>
          <p:nvPr/>
        </p:nvSpPr>
        <p:spPr>
          <a:xfrm>
            <a:off x="1151318" y="5164177"/>
            <a:ext cx="1478789" cy="546418"/>
          </a:xfrm>
          <a:prstGeom prst="roundRect">
            <a:avLst>
              <a:gd name="adj" fmla="val 50000"/>
            </a:avLst>
          </a:prstGeom>
          <a:gradFill flip="none" rotWithShape="1">
            <a:gsLst>
              <a:gs pos="0">
                <a:schemeClr val="accent1"/>
              </a:gs>
              <a:gs pos="100000">
                <a:schemeClr val="accent2"/>
              </a:gs>
            </a:gsLst>
            <a:lin ang="2700000" scaled="1"/>
            <a:tileRect/>
          </a:gradFill>
          <a:ln>
            <a:noFill/>
          </a:ln>
          <a:effectLst>
            <a:outerShdw blurRad="279400" dist="152400" dir="5400000" algn="t" rotWithShape="0">
              <a:srgbClr val="00408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058171" y="3133787"/>
            <a:ext cx="9958911" cy="1484436"/>
            <a:chOff x="3453579" y="3133787"/>
            <a:chExt cx="7563503" cy="1484436"/>
          </a:xfrm>
        </p:grpSpPr>
        <p:cxnSp>
          <p:nvCxnSpPr>
            <p:cNvPr id="36" name="直接连接符 35"/>
            <p:cNvCxnSpPr/>
            <p:nvPr/>
          </p:nvCxnSpPr>
          <p:spPr>
            <a:xfrm>
              <a:off x="3453579" y="3133787"/>
              <a:ext cx="756350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453579" y="4618223"/>
              <a:ext cx="756350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8" name="文本框 37"/>
          <p:cNvSpPr txBox="1"/>
          <p:nvPr/>
        </p:nvSpPr>
        <p:spPr>
          <a:xfrm>
            <a:off x="1429047" y="3737506"/>
            <a:ext cx="923330" cy="276999"/>
          </a:xfrm>
          <a:prstGeom prst="rect">
            <a:avLst/>
          </a:prstGeom>
          <a:noFill/>
        </p:spPr>
        <p:txBody>
          <a:bodyPr wrap="none" lIns="0" tIns="0" rIns="0" bIns="0">
            <a:noAutofit/>
          </a:bodyPr>
          <a:lstStyle/>
          <a:p>
            <a:pPr>
              <a:defRPr/>
            </a:pPr>
            <a:r>
              <a:rPr lang="zh-CN" altLang="en-US" dirty="0">
                <a:solidFill>
                  <a:schemeClr val="bg1"/>
                </a:solidFill>
                <a:latin typeface="+mj-ea"/>
                <a:ea typeface="+mj-ea"/>
                <a:sym typeface="HarmonyOS Sans SC Medium" panose="00000600000000000000" pitchFamily="2" charset="-122"/>
              </a:rPr>
              <a:t>输入文字</a:t>
            </a:r>
          </a:p>
        </p:txBody>
      </p:sp>
      <p:sp>
        <p:nvSpPr>
          <p:cNvPr id="39" name="文本框 38"/>
          <p:cNvSpPr txBox="1"/>
          <p:nvPr/>
        </p:nvSpPr>
        <p:spPr>
          <a:xfrm>
            <a:off x="1429047" y="2253070"/>
            <a:ext cx="923330" cy="276999"/>
          </a:xfrm>
          <a:prstGeom prst="rect">
            <a:avLst/>
          </a:prstGeom>
          <a:no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mj-ea"/>
                <a:ea typeface="+mj-ea"/>
                <a:cs typeface="+mn-cs"/>
                <a:sym typeface="HarmonyOS Sans SC Medium" panose="00000600000000000000" pitchFamily="2" charset="-122"/>
              </a:rPr>
              <a:t>输入文字</a:t>
            </a:r>
          </a:p>
        </p:txBody>
      </p:sp>
      <p:sp>
        <p:nvSpPr>
          <p:cNvPr id="40" name="文本框 39"/>
          <p:cNvSpPr txBox="1"/>
          <p:nvPr/>
        </p:nvSpPr>
        <p:spPr>
          <a:xfrm>
            <a:off x="1313631" y="5298886"/>
            <a:ext cx="923330" cy="276999"/>
          </a:xfrm>
          <a:prstGeom prst="rect">
            <a:avLst/>
          </a:prstGeom>
          <a:noFill/>
        </p:spPr>
        <p:txBody>
          <a:bodyPr wrap="none" lIns="0" tIns="0" rIns="0" bIns="0">
            <a:noAutofit/>
          </a:bodyPr>
          <a:lstStyle/>
          <a:p>
            <a:pPr>
              <a:defRPr/>
            </a:pPr>
            <a:r>
              <a:rPr lang="zh-CN" altLang="en-US" dirty="0">
                <a:solidFill>
                  <a:schemeClr val="bg1"/>
                </a:solidFill>
                <a:latin typeface="+mj-ea"/>
                <a:ea typeface="+mj-ea"/>
                <a:sym typeface="HarmonyOS Sans SC Medium" panose="00000600000000000000" pitchFamily="2" charset="-122"/>
              </a:rPr>
              <a:t>输入文字</a:t>
            </a:r>
          </a:p>
        </p:txBody>
      </p:sp>
      <p:pic>
        <p:nvPicPr>
          <p:cNvPr id="42" name="图片 4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28168" y="3338394"/>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43" name="文本框 42"/>
          <p:cNvSpPr txBox="1"/>
          <p:nvPr/>
        </p:nvSpPr>
        <p:spPr>
          <a:xfrm>
            <a:off x="9887905" y="4259728"/>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pic>
        <p:nvPicPr>
          <p:cNvPr id="44" name="图片 4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28168" y="1853958"/>
            <a:ext cx="1488914" cy="837514"/>
          </a:xfrm>
          <a:prstGeom prst="roundRect">
            <a:avLst>
              <a:gd name="adj" fmla="val 8175"/>
            </a:avLst>
          </a:prstGeom>
          <a:effectLst>
            <a:outerShdw blurRad="279400" dist="203200" dir="5400000" sx="95000" sy="95000" algn="t" rotWithShape="0">
              <a:srgbClr val="004087">
                <a:alpha val="17000"/>
              </a:srgbClr>
            </a:outerShdw>
          </a:effectLst>
        </p:spPr>
      </p:pic>
      <p:sp>
        <p:nvSpPr>
          <p:cNvPr id="45" name="文本框 44"/>
          <p:cNvSpPr txBox="1"/>
          <p:nvPr/>
        </p:nvSpPr>
        <p:spPr>
          <a:xfrm>
            <a:off x="9887905" y="2775292"/>
            <a:ext cx="769441" cy="153888"/>
          </a:xfrm>
          <a:prstGeom prst="rect">
            <a:avLst/>
          </a:prstGeom>
          <a:noFill/>
        </p:spPr>
        <p:txBody>
          <a:bodyPr wrap="none" lIns="0" tIns="0" rIns="0" bIns="0">
            <a:noAutofit/>
          </a:bodyPr>
          <a:lstStyle/>
          <a:p>
            <a:pPr algn="ctr">
              <a:defRPr/>
            </a:pPr>
            <a:r>
              <a:rPr lang="zh-CN" altLang="en-US" sz="1600" dirty="0">
                <a:solidFill>
                  <a:prstClr val="black"/>
                </a:solidFill>
                <a:latin typeface="+mn-ea"/>
                <a:sym typeface="HarmonyOS Sans SC" panose="00000800000000000000" pitchFamily="2" charset="-122"/>
              </a:rPr>
              <a:t>输入你的文字</a:t>
            </a:r>
          </a:p>
        </p:txBody>
      </p:sp>
      <p:sp>
        <p:nvSpPr>
          <p:cNvPr id="46" name="矩形: 圆角 45"/>
          <p:cNvSpPr/>
          <p:nvPr/>
        </p:nvSpPr>
        <p:spPr>
          <a:xfrm>
            <a:off x="9528168" y="4822831"/>
            <a:ext cx="1494195" cy="837512"/>
          </a:xfrm>
          <a:prstGeom prst="roundRect">
            <a:avLst>
              <a:gd name="adj" fmla="val 11815"/>
            </a:avLst>
          </a:prstGeom>
          <a:solidFill>
            <a:schemeClr val="bg1">
              <a:lumMod val="75000"/>
              <a:alpha val="30000"/>
            </a:schemeClr>
          </a:solidFill>
          <a:ln w="12700" cap="flat" cmpd="sng" algn="ctr">
            <a:noFill/>
            <a:prstDash val="solid"/>
            <a:miter lim="800000"/>
          </a:ln>
          <a:effectLst>
            <a:outerShdw blurRad="279400" dist="203200" dir="5400000" sx="95000" sy="95000" algn="t" rotWithShape="0">
              <a:srgbClr val="004087">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文本框 46"/>
          <p:cNvSpPr txBox="1"/>
          <p:nvPr/>
        </p:nvSpPr>
        <p:spPr>
          <a:xfrm>
            <a:off x="9555419" y="5744164"/>
            <a:ext cx="1166986" cy="153888"/>
          </a:xfrm>
          <a:prstGeom prst="rect">
            <a:avLst/>
          </a:prstGeom>
          <a:noFill/>
        </p:spPr>
        <p:txBody>
          <a:bodyPr wrap="none" lIns="0" tIns="0" rIns="0" bIns="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sym typeface="HarmonyOS Sans SC" panose="00000800000000000000" pitchFamily="2" charset="-122"/>
              </a:rPr>
              <a:t>更多行动等待中</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sym typeface="HarmonyOS Sans SC" panose="00000800000000000000" pitchFamily="2" charset="-122"/>
              </a:rPr>
              <a:t>……..</a:t>
            </a:r>
            <a:endParaRPr kumimoji="0" lang="zh-CN" altLang="en-US" sz="10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sym typeface="HarmonyOS Sans SC" panose="00000800000000000000" pitchFamily="2" charset="-122"/>
            </a:endParaRPr>
          </a:p>
        </p:txBody>
      </p:sp>
      <p:sp>
        <p:nvSpPr>
          <p:cNvPr id="50" name="文本框 49"/>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标题文字</a:t>
            </a:r>
          </a:p>
        </p:txBody>
      </p:sp>
      <p:sp>
        <p:nvSpPr>
          <p:cNvPr id="51" name="圆: 空心 50"/>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Arial" panose="020B0604020202020204" pitchFamily="34" charset="0"/>
            </a:endParaRPr>
          </a:p>
        </p:txBody>
      </p:sp>
      <p:sp>
        <p:nvSpPr>
          <p:cNvPr id="52" name="文本框 51"/>
          <p:cNvSpPr txBox="1"/>
          <p:nvPr/>
        </p:nvSpPr>
        <p:spPr>
          <a:xfrm>
            <a:off x="2274181" y="751701"/>
            <a:ext cx="2494594"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23558" y="-1"/>
            <a:ext cx="12239117" cy="6858001"/>
          </a:xfrm>
          <a:prstGeom prst="rect">
            <a:avLst/>
          </a:prstGeom>
          <a:solidFill>
            <a:srgbClr val="E0ECF7">
              <a:alpha val="9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2" name="矩形 1"/>
          <p:cNvSpPr/>
          <p:nvPr/>
        </p:nvSpPr>
        <p:spPr>
          <a:xfrm>
            <a:off x="9635458" y="0"/>
            <a:ext cx="2556542" cy="6858000"/>
          </a:xfrm>
          <a:prstGeom prst="rect">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3" name="矩形: 圆角 2"/>
          <p:cNvSpPr/>
          <p:nvPr/>
        </p:nvSpPr>
        <p:spPr>
          <a:xfrm>
            <a:off x="624198" y="3983378"/>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矩形: 圆角 3"/>
          <p:cNvSpPr/>
          <p:nvPr/>
        </p:nvSpPr>
        <p:spPr>
          <a:xfrm>
            <a:off x="3495964" y="3983378"/>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矩形: 圆角 4"/>
          <p:cNvSpPr/>
          <p:nvPr/>
        </p:nvSpPr>
        <p:spPr>
          <a:xfrm>
            <a:off x="6367729" y="3983378"/>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矩形: 圆角 7"/>
          <p:cNvSpPr/>
          <p:nvPr/>
        </p:nvSpPr>
        <p:spPr>
          <a:xfrm>
            <a:off x="624198" y="1270512"/>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9" name="矩形: 圆角 8"/>
          <p:cNvSpPr/>
          <p:nvPr/>
        </p:nvSpPr>
        <p:spPr>
          <a:xfrm>
            <a:off x="3495964" y="1270512"/>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10" name="矩形: 圆角 9"/>
          <p:cNvSpPr/>
          <p:nvPr/>
        </p:nvSpPr>
        <p:spPr>
          <a:xfrm>
            <a:off x="6367729" y="1270512"/>
            <a:ext cx="2556542" cy="2560374"/>
          </a:xfrm>
          <a:prstGeom prst="roundRect">
            <a:avLst>
              <a:gd name="adj" fmla="val 5867"/>
            </a:avLst>
          </a:prstGeom>
          <a:gradFill>
            <a:gsLst>
              <a:gs pos="17000">
                <a:schemeClr val="bg1"/>
              </a:gs>
              <a:gs pos="100000">
                <a:schemeClr val="accent1">
                  <a:lumMod val="20000"/>
                  <a:lumOff val="80000"/>
                  <a:alpha val="80000"/>
                </a:schemeClr>
              </a:gs>
            </a:gsLst>
            <a:lin ang="2700000" scaled="1"/>
          </a:gradFill>
          <a:ln>
            <a:noFill/>
          </a:ln>
          <a:effectLst>
            <a:outerShdw blurRad="381000" dist="381000" dir="5400000" sx="90000" sy="90000" algn="t" rotWithShape="0">
              <a:srgbClr val="9B6B4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11" name="文本框 10"/>
          <p:cNvSpPr txBox="1"/>
          <p:nvPr/>
        </p:nvSpPr>
        <p:spPr>
          <a:xfrm>
            <a:off x="809990" y="1416803"/>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12" name="文本框 11"/>
          <p:cNvSpPr txBox="1"/>
          <p:nvPr/>
        </p:nvSpPr>
        <p:spPr>
          <a:xfrm>
            <a:off x="809990" y="1726543"/>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grpSp>
        <p:nvGrpSpPr>
          <p:cNvPr id="13" name="组合 12"/>
          <p:cNvGrpSpPr/>
          <p:nvPr/>
        </p:nvGrpSpPr>
        <p:grpSpPr>
          <a:xfrm>
            <a:off x="1107100" y="2037971"/>
            <a:ext cx="1590739" cy="1590738"/>
            <a:chOff x="1122340" y="2118996"/>
            <a:chExt cx="1590739" cy="1590738"/>
          </a:xfrm>
        </p:grpSpPr>
        <p:sp>
          <p:nvSpPr>
            <p:cNvPr id="14" name="圆: 空心 13"/>
            <p:cNvSpPr/>
            <p:nvPr/>
          </p:nvSpPr>
          <p:spPr>
            <a:xfrm rot="16200000" flipV="1">
              <a:off x="1122341" y="2118996"/>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15" name="空心弧 14"/>
            <p:cNvSpPr/>
            <p:nvPr/>
          </p:nvSpPr>
          <p:spPr>
            <a:xfrm rot="16200000" flipV="1">
              <a:off x="1122340" y="2118996"/>
              <a:ext cx="1590738" cy="1590738"/>
            </a:xfrm>
            <a:prstGeom prst="blockArc">
              <a:avLst>
                <a:gd name="adj1" fmla="val 6228183"/>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16" name="文本框 15"/>
            <p:cNvSpPr txBox="1"/>
            <p:nvPr/>
          </p:nvSpPr>
          <p:spPr>
            <a:xfrm>
              <a:off x="1611375" y="2729699"/>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72%</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sp>
        <p:nvSpPr>
          <p:cNvPr id="17" name="文本框 16"/>
          <p:cNvSpPr txBox="1"/>
          <p:nvPr/>
        </p:nvSpPr>
        <p:spPr>
          <a:xfrm>
            <a:off x="3687354" y="1416803"/>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18" name="文本框 17"/>
          <p:cNvSpPr txBox="1"/>
          <p:nvPr/>
        </p:nvSpPr>
        <p:spPr>
          <a:xfrm>
            <a:off x="3687354" y="1726543"/>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sp>
        <p:nvSpPr>
          <p:cNvPr id="19" name="文本框 18"/>
          <p:cNvSpPr txBox="1"/>
          <p:nvPr/>
        </p:nvSpPr>
        <p:spPr>
          <a:xfrm>
            <a:off x="6559120" y="1416803"/>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20" name="文本框 19"/>
          <p:cNvSpPr txBox="1"/>
          <p:nvPr/>
        </p:nvSpPr>
        <p:spPr>
          <a:xfrm>
            <a:off x="6559120" y="1726543"/>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grpSp>
        <p:nvGrpSpPr>
          <p:cNvPr id="21" name="组合 20"/>
          <p:cNvGrpSpPr/>
          <p:nvPr/>
        </p:nvGrpSpPr>
        <p:grpSpPr>
          <a:xfrm>
            <a:off x="3978864" y="2037970"/>
            <a:ext cx="1590740" cy="1590739"/>
            <a:chOff x="4121429" y="2281043"/>
            <a:chExt cx="1590740" cy="1590739"/>
          </a:xfrm>
        </p:grpSpPr>
        <p:sp>
          <p:nvSpPr>
            <p:cNvPr id="22" name="圆: 空心 21"/>
            <p:cNvSpPr/>
            <p:nvPr/>
          </p:nvSpPr>
          <p:spPr>
            <a:xfrm rot="16200000" flipV="1">
              <a:off x="4121431" y="2281044"/>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23" name="文本框 22"/>
            <p:cNvSpPr txBox="1"/>
            <p:nvPr/>
          </p:nvSpPr>
          <p:spPr>
            <a:xfrm>
              <a:off x="4606457" y="2891747"/>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69%</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24" name="空心弧 23"/>
            <p:cNvSpPr/>
            <p:nvPr/>
          </p:nvSpPr>
          <p:spPr>
            <a:xfrm rot="16200000" flipV="1">
              <a:off x="4121429" y="2281043"/>
              <a:ext cx="1590738" cy="1590738"/>
            </a:xfrm>
            <a:prstGeom prst="blockArc">
              <a:avLst>
                <a:gd name="adj1" fmla="val 6835044"/>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grpSp>
        <p:nvGrpSpPr>
          <p:cNvPr id="25" name="组合 24"/>
          <p:cNvGrpSpPr/>
          <p:nvPr/>
        </p:nvGrpSpPr>
        <p:grpSpPr>
          <a:xfrm>
            <a:off x="6871748" y="2037970"/>
            <a:ext cx="1590738" cy="1590739"/>
            <a:chOff x="6886988" y="2118995"/>
            <a:chExt cx="1590738" cy="1590739"/>
          </a:xfrm>
        </p:grpSpPr>
        <p:grpSp>
          <p:nvGrpSpPr>
            <p:cNvPr id="26" name="组合 25"/>
            <p:cNvGrpSpPr/>
            <p:nvPr/>
          </p:nvGrpSpPr>
          <p:grpSpPr>
            <a:xfrm>
              <a:off x="6886988" y="2118996"/>
              <a:ext cx="1590738" cy="1590738"/>
              <a:chOff x="4121431" y="2281044"/>
              <a:chExt cx="1590738" cy="1590738"/>
            </a:xfrm>
          </p:grpSpPr>
          <p:sp>
            <p:nvSpPr>
              <p:cNvPr id="28" name="圆: 空心 27"/>
              <p:cNvSpPr/>
              <p:nvPr/>
            </p:nvSpPr>
            <p:spPr>
              <a:xfrm rot="16200000" flipV="1">
                <a:off x="4121431" y="2281044"/>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29" name="文本框 28"/>
              <p:cNvSpPr txBox="1"/>
              <p:nvPr/>
            </p:nvSpPr>
            <p:spPr>
              <a:xfrm>
                <a:off x="4606457" y="2891747"/>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63%</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sp>
          <p:nvSpPr>
            <p:cNvPr id="27" name="空心弧 26"/>
            <p:cNvSpPr/>
            <p:nvPr/>
          </p:nvSpPr>
          <p:spPr>
            <a:xfrm rot="16200000" flipV="1">
              <a:off x="6886988" y="2118995"/>
              <a:ext cx="1590738" cy="1590738"/>
            </a:xfrm>
            <a:prstGeom prst="blockArc">
              <a:avLst>
                <a:gd name="adj1" fmla="val 8034679"/>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sp>
        <p:nvSpPr>
          <p:cNvPr id="30" name="文本框 29"/>
          <p:cNvSpPr txBox="1"/>
          <p:nvPr/>
        </p:nvSpPr>
        <p:spPr>
          <a:xfrm>
            <a:off x="809990" y="4135770"/>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31" name="文本框 30"/>
          <p:cNvSpPr txBox="1"/>
          <p:nvPr/>
        </p:nvSpPr>
        <p:spPr>
          <a:xfrm>
            <a:off x="809990" y="4445510"/>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sp>
        <p:nvSpPr>
          <p:cNvPr id="32" name="文本框 31"/>
          <p:cNvSpPr txBox="1"/>
          <p:nvPr/>
        </p:nvSpPr>
        <p:spPr>
          <a:xfrm>
            <a:off x="3687354" y="4135770"/>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33" name="文本框 32"/>
          <p:cNvSpPr txBox="1"/>
          <p:nvPr/>
        </p:nvSpPr>
        <p:spPr>
          <a:xfrm>
            <a:off x="3687354" y="4445510"/>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sp>
        <p:nvSpPr>
          <p:cNvPr id="34" name="文本框 33"/>
          <p:cNvSpPr txBox="1"/>
          <p:nvPr/>
        </p:nvSpPr>
        <p:spPr>
          <a:xfrm>
            <a:off x="6559120" y="4135770"/>
            <a:ext cx="15696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mj-ea"/>
                <a:ea typeface="+mj-ea"/>
                <a:cs typeface="+mn-cs"/>
              </a:rPr>
              <a:t>输入你的文字</a:t>
            </a:r>
          </a:p>
        </p:txBody>
      </p:sp>
      <p:sp>
        <p:nvSpPr>
          <p:cNvPr id="35" name="文本框 34"/>
          <p:cNvSpPr txBox="1"/>
          <p:nvPr/>
        </p:nvSpPr>
        <p:spPr>
          <a:xfrm>
            <a:off x="6559120" y="4445510"/>
            <a:ext cx="1107996" cy="276999"/>
          </a:xfrm>
          <a:prstGeom prst="rect">
            <a:avLst/>
          </a:prstGeom>
          <a:noFill/>
        </p:spPr>
        <p:txBody>
          <a:bodyPr wrap="none" rtlCol="0">
            <a:noAutofit/>
          </a:bodyPr>
          <a:lstStyle/>
          <a:p>
            <a:pPr>
              <a:defRPr/>
            </a:pPr>
            <a:r>
              <a:rPr lang="zh-CN" altLang="en-US" sz="1600" dirty="0">
                <a:solidFill>
                  <a:prstClr val="black"/>
                </a:solidFill>
                <a:latin typeface="+mn-ea"/>
              </a:rPr>
              <a:t>输入你的文字</a:t>
            </a:r>
          </a:p>
        </p:txBody>
      </p:sp>
      <p:grpSp>
        <p:nvGrpSpPr>
          <p:cNvPr id="36" name="组合 35"/>
          <p:cNvGrpSpPr/>
          <p:nvPr/>
        </p:nvGrpSpPr>
        <p:grpSpPr>
          <a:xfrm>
            <a:off x="6871748" y="4753780"/>
            <a:ext cx="1590738" cy="1590738"/>
            <a:chOff x="4121431" y="2281044"/>
            <a:chExt cx="1590738" cy="1590738"/>
          </a:xfrm>
        </p:grpSpPr>
        <p:sp>
          <p:nvSpPr>
            <p:cNvPr id="37" name="圆: 空心 36"/>
            <p:cNvSpPr/>
            <p:nvPr/>
          </p:nvSpPr>
          <p:spPr>
            <a:xfrm rot="16200000" flipV="1">
              <a:off x="4121431" y="2281044"/>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38" name="文本框 37"/>
            <p:cNvSpPr txBox="1"/>
            <p:nvPr/>
          </p:nvSpPr>
          <p:spPr>
            <a:xfrm>
              <a:off x="4606457" y="2891747"/>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56%</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grpSp>
        <p:nvGrpSpPr>
          <p:cNvPr id="39" name="组合 38"/>
          <p:cNvGrpSpPr/>
          <p:nvPr/>
        </p:nvGrpSpPr>
        <p:grpSpPr>
          <a:xfrm>
            <a:off x="3978866" y="4753779"/>
            <a:ext cx="1590738" cy="1590738"/>
            <a:chOff x="4121431" y="2281044"/>
            <a:chExt cx="1590738" cy="1590738"/>
          </a:xfrm>
        </p:grpSpPr>
        <p:sp>
          <p:nvSpPr>
            <p:cNvPr id="40" name="圆: 空心 39"/>
            <p:cNvSpPr/>
            <p:nvPr/>
          </p:nvSpPr>
          <p:spPr>
            <a:xfrm rot="16200000" flipV="1">
              <a:off x="4121431" y="2281044"/>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41" name="文本框 40"/>
            <p:cNvSpPr txBox="1"/>
            <p:nvPr/>
          </p:nvSpPr>
          <p:spPr>
            <a:xfrm>
              <a:off x="4606457" y="2891747"/>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56%</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grpSp>
        <p:nvGrpSpPr>
          <p:cNvPr id="42" name="组合 41"/>
          <p:cNvGrpSpPr/>
          <p:nvPr/>
        </p:nvGrpSpPr>
        <p:grpSpPr>
          <a:xfrm>
            <a:off x="1107101" y="4747942"/>
            <a:ext cx="1590738" cy="1590738"/>
            <a:chOff x="1122341" y="2118996"/>
            <a:chExt cx="1590738" cy="1590738"/>
          </a:xfrm>
        </p:grpSpPr>
        <p:sp>
          <p:nvSpPr>
            <p:cNvPr id="43" name="圆: 空心 42"/>
            <p:cNvSpPr/>
            <p:nvPr/>
          </p:nvSpPr>
          <p:spPr>
            <a:xfrm rot="16200000" flipV="1">
              <a:off x="1122341" y="2118996"/>
              <a:ext cx="1590738" cy="1590738"/>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44" name="文本框 43"/>
            <p:cNvSpPr txBox="1"/>
            <p:nvPr/>
          </p:nvSpPr>
          <p:spPr>
            <a:xfrm>
              <a:off x="1611375" y="2729699"/>
              <a:ext cx="64633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rPr>
                <a:t>61%</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grpSp>
      <p:sp>
        <p:nvSpPr>
          <p:cNvPr id="45" name="空心弧 44"/>
          <p:cNvSpPr/>
          <p:nvPr/>
        </p:nvSpPr>
        <p:spPr>
          <a:xfrm rot="16200000" flipV="1">
            <a:off x="1107098" y="4747942"/>
            <a:ext cx="1590738" cy="1590738"/>
          </a:xfrm>
          <a:prstGeom prst="blockArc">
            <a:avLst>
              <a:gd name="adj1" fmla="val 8327082"/>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46" name="空心弧 45"/>
          <p:cNvSpPr/>
          <p:nvPr/>
        </p:nvSpPr>
        <p:spPr>
          <a:xfrm rot="16200000" flipV="1">
            <a:off x="3978864" y="4754225"/>
            <a:ext cx="1590738" cy="1590738"/>
          </a:xfrm>
          <a:prstGeom prst="blockArc">
            <a:avLst>
              <a:gd name="adj1" fmla="val 9457422"/>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47" name="空心弧 46"/>
          <p:cNvSpPr/>
          <p:nvPr/>
        </p:nvSpPr>
        <p:spPr>
          <a:xfrm rot="16200000" flipV="1">
            <a:off x="6871748" y="4754225"/>
            <a:ext cx="1590738" cy="1590738"/>
          </a:xfrm>
          <a:prstGeom prst="blockArc">
            <a:avLst>
              <a:gd name="adj1" fmla="val 9457422"/>
              <a:gd name="adj2" fmla="val 67149"/>
              <a:gd name="adj3" fmla="val 24496"/>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HarmonyOS Sans SC Medium" panose="00000600000000000000" pitchFamily="2" charset="-122"/>
              <a:cs typeface="+mn-cs"/>
            </a:endParaRPr>
          </a:p>
        </p:txBody>
      </p:sp>
      <p:sp>
        <p:nvSpPr>
          <p:cNvPr id="49" name="任意多边形: 形状 48"/>
          <p:cNvSpPr/>
          <p:nvPr/>
        </p:nvSpPr>
        <p:spPr>
          <a:xfrm>
            <a:off x="2661780" y="1270512"/>
            <a:ext cx="398491" cy="794571"/>
          </a:xfrm>
          <a:custGeom>
            <a:avLst/>
            <a:gdLst>
              <a:gd name="connsiteX0" fmla="*/ 0 w 1295400"/>
              <a:gd name="connsiteY0" fmla="*/ 0 h 2065020"/>
              <a:gd name="connsiteX1" fmla="*/ 1295400 w 1295400"/>
              <a:gd name="connsiteY1" fmla="*/ 0 h 2065020"/>
              <a:gd name="connsiteX2" fmla="*/ 1295400 w 1295400"/>
              <a:gd name="connsiteY2" fmla="*/ 2065020 h 2065020"/>
              <a:gd name="connsiteX3" fmla="*/ 642622 w 1295400"/>
              <a:gd name="connsiteY3" fmla="*/ 1394460 h 2065020"/>
              <a:gd name="connsiteX4" fmla="*/ 0 w 1295400"/>
              <a:gd name="connsiteY4" fmla="*/ 2065020 h 206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2065020">
                <a:moveTo>
                  <a:pt x="0" y="0"/>
                </a:moveTo>
                <a:lnTo>
                  <a:pt x="1295400" y="0"/>
                </a:lnTo>
                <a:lnTo>
                  <a:pt x="1295400" y="2065020"/>
                </a:lnTo>
                <a:lnTo>
                  <a:pt x="642622" y="1394460"/>
                </a:lnTo>
                <a:lnTo>
                  <a:pt x="0" y="20650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50" name="任意多边形: 形状 49"/>
          <p:cNvSpPr/>
          <p:nvPr/>
        </p:nvSpPr>
        <p:spPr>
          <a:xfrm>
            <a:off x="5519635" y="1270512"/>
            <a:ext cx="398491" cy="794571"/>
          </a:xfrm>
          <a:custGeom>
            <a:avLst/>
            <a:gdLst>
              <a:gd name="connsiteX0" fmla="*/ 0 w 1295400"/>
              <a:gd name="connsiteY0" fmla="*/ 0 h 2065020"/>
              <a:gd name="connsiteX1" fmla="*/ 1295400 w 1295400"/>
              <a:gd name="connsiteY1" fmla="*/ 0 h 2065020"/>
              <a:gd name="connsiteX2" fmla="*/ 1295400 w 1295400"/>
              <a:gd name="connsiteY2" fmla="*/ 2065020 h 2065020"/>
              <a:gd name="connsiteX3" fmla="*/ 642622 w 1295400"/>
              <a:gd name="connsiteY3" fmla="*/ 1394460 h 2065020"/>
              <a:gd name="connsiteX4" fmla="*/ 0 w 1295400"/>
              <a:gd name="connsiteY4" fmla="*/ 2065020 h 206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2065020">
                <a:moveTo>
                  <a:pt x="0" y="0"/>
                </a:moveTo>
                <a:lnTo>
                  <a:pt x="1295400" y="0"/>
                </a:lnTo>
                <a:lnTo>
                  <a:pt x="1295400" y="2065020"/>
                </a:lnTo>
                <a:lnTo>
                  <a:pt x="642622" y="1394460"/>
                </a:lnTo>
                <a:lnTo>
                  <a:pt x="0" y="20650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51" name="任意多边形: 形状 50"/>
          <p:cNvSpPr/>
          <p:nvPr/>
        </p:nvSpPr>
        <p:spPr>
          <a:xfrm>
            <a:off x="8393889" y="1270512"/>
            <a:ext cx="398491" cy="794571"/>
          </a:xfrm>
          <a:custGeom>
            <a:avLst/>
            <a:gdLst>
              <a:gd name="connsiteX0" fmla="*/ 0 w 1295400"/>
              <a:gd name="connsiteY0" fmla="*/ 0 h 2065020"/>
              <a:gd name="connsiteX1" fmla="*/ 1295400 w 1295400"/>
              <a:gd name="connsiteY1" fmla="*/ 0 h 2065020"/>
              <a:gd name="connsiteX2" fmla="*/ 1295400 w 1295400"/>
              <a:gd name="connsiteY2" fmla="*/ 2065020 h 2065020"/>
              <a:gd name="connsiteX3" fmla="*/ 642622 w 1295400"/>
              <a:gd name="connsiteY3" fmla="*/ 1394460 h 2065020"/>
              <a:gd name="connsiteX4" fmla="*/ 0 w 1295400"/>
              <a:gd name="connsiteY4" fmla="*/ 2065020 h 206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2065020">
                <a:moveTo>
                  <a:pt x="0" y="0"/>
                </a:moveTo>
                <a:lnTo>
                  <a:pt x="1295400" y="0"/>
                </a:lnTo>
                <a:lnTo>
                  <a:pt x="1295400" y="2065020"/>
                </a:lnTo>
                <a:lnTo>
                  <a:pt x="642622" y="1394460"/>
                </a:lnTo>
                <a:lnTo>
                  <a:pt x="0" y="20650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52" name="文本框 51"/>
          <p:cNvSpPr txBox="1"/>
          <p:nvPr/>
        </p:nvSpPr>
        <p:spPr>
          <a:xfrm>
            <a:off x="2653011" y="1270512"/>
            <a:ext cx="416028" cy="5309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rPr>
              <a:t>1</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rPr>
              <a:t>St</a:t>
            </a:r>
          </a:p>
        </p:txBody>
      </p:sp>
      <p:sp>
        <p:nvSpPr>
          <p:cNvPr id="53" name="文本框 52"/>
          <p:cNvSpPr txBox="1"/>
          <p:nvPr/>
        </p:nvSpPr>
        <p:spPr>
          <a:xfrm>
            <a:off x="5510865" y="1270512"/>
            <a:ext cx="424797" cy="5309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rPr>
              <a:t>2</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err="1">
                <a:ln>
                  <a:noFill/>
                </a:ln>
                <a:solidFill>
                  <a:prstClr val="white"/>
                </a:solidFill>
                <a:effectLst/>
                <a:uLnTx/>
                <a:uFillTx/>
                <a:latin typeface="Arial" panose="020B0604020202020204" pitchFamily="34" charset="0"/>
                <a:ea typeface="HarmonyOS Sans SC Medium" panose="00000600000000000000" pitchFamily="2" charset="-122"/>
                <a:cs typeface="+mn-cs"/>
              </a:rPr>
              <a:t>nd</a:t>
            </a:r>
            <a:endParaRPr kumimoji="0" lang="en-US" altLang="zh-CN" sz="105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54" name="文本框 53"/>
          <p:cNvSpPr txBox="1"/>
          <p:nvPr/>
        </p:nvSpPr>
        <p:spPr>
          <a:xfrm>
            <a:off x="8385120" y="1270512"/>
            <a:ext cx="416028" cy="5309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rPr>
              <a:t>3</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err="1">
                <a:ln>
                  <a:noFill/>
                </a:ln>
                <a:solidFill>
                  <a:prstClr val="white"/>
                </a:solidFill>
                <a:effectLst/>
                <a:uLnTx/>
                <a:uFillTx/>
                <a:latin typeface="Arial" panose="020B0604020202020204" pitchFamily="34" charset="0"/>
                <a:ea typeface="HarmonyOS Sans SC Medium" panose="00000600000000000000" pitchFamily="2" charset="-122"/>
                <a:cs typeface="+mn-cs"/>
              </a:rPr>
              <a:t>rd</a:t>
            </a:r>
            <a:endParaRPr kumimoji="0" lang="en-US" altLang="zh-CN" sz="1050" b="0" i="0" u="none" strike="noStrike" kern="1200" cap="none" spc="0" normalizeH="0" baseline="0" noProof="0" dirty="0">
              <a:ln>
                <a:noFill/>
              </a:ln>
              <a:solidFill>
                <a:prstClr val="white"/>
              </a:solidFill>
              <a:effectLst/>
              <a:uLnTx/>
              <a:uFillTx/>
              <a:latin typeface="Arial" panose="020B0604020202020204" pitchFamily="34" charset="0"/>
              <a:ea typeface="HarmonyOS Sans SC Medium" panose="00000600000000000000" pitchFamily="2" charset="-122"/>
              <a:cs typeface="+mn-cs"/>
            </a:endParaRPr>
          </a:p>
        </p:txBody>
      </p:sp>
      <p:sp>
        <p:nvSpPr>
          <p:cNvPr id="57" name="文本框 56"/>
          <p:cNvSpPr txBox="1"/>
          <p:nvPr/>
        </p:nvSpPr>
        <p:spPr>
          <a:xfrm>
            <a:off x="782677" y="529293"/>
            <a:ext cx="1620957" cy="523220"/>
          </a:xfrm>
          <a:prstGeom prst="rect">
            <a:avLst/>
          </a:prstGeom>
          <a:noFill/>
        </p:spPr>
        <p:txBody>
          <a:bodyPr wrap="none" rtlCol="0">
            <a:noAutofit/>
          </a:bodyPr>
          <a:lstStyle/>
          <a:p>
            <a:r>
              <a:rPr lang="zh-CN" altLang="en-US" sz="2800" dirty="0">
                <a:latin typeface="+mj-ea"/>
                <a:ea typeface="+mj-ea"/>
              </a:rPr>
              <a:t>标题文字</a:t>
            </a:r>
          </a:p>
        </p:txBody>
      </p:sp>
      <p:sp>
        <p:nvSpPr>
          <p:cNvPr id="58" name="圆: 空心 57"/>
          <p:cNvSpPr/>
          <p:nvPr/>
        </p:nvSpPr>
        <p:spPr>
          <a:xfrm>
            <a:off x="457989" y="648988"/>
            <a:ext cx="283829" cy="283829"/>
          </a:xfrm>
          <a:prstGeom prst="donut">
            <a:avLst>
              <a:gd name="adj" fmla="val 167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tx1"/>
              </a:solidFill>
              <a:latin typeface="Arial" panose="020B0604020202020204" pitchFamily="34" charset="0"/>
            </a:endParaRPr>
          </a:p>
        </p:txBody>
      </p:sp>
      <p:sp>
        <p:nvSpPr>
          <p:cNvPr id="59" name="文本框 58"/>
          <p:cNvSpPr txBox="1"/>
          <p:nvPr/>
        </p:nvSpPr>
        <p:spPr>
          <a:xfrm>
            <a:off x="2274181" y="751701"/>
            <a:ext cx="2494594" cy="276999"/>
          </a:xfrm>
          <a:prstGeom prst="rect">
            <a:avLst/>
          </a:prstGeom>
          <a:noFill/>
        </p:spPr>
        <p:txBody>
          <a:bodyPr wrap="none" rtlCol="0">
            <a:noAutofit/>
          </a:bodyPr>
          <a:lstStyle/>
          <a:p>
            <a:r>
              <a:rPr lang="en-US" altLang="zh-CN" sz="1200" cap="all" dirty="0">
                <a:solidFill>
                  <a:schemeClr val="tx1">
                    <a:lumMod val="50000"/>
                    <a:lumOff val="50000"/>
                  </a:schemeClr>
                </a:solidFill>
                <a:latin typeface="Arial" panose="020B0604020202020204" pitchFamily="34" charset="0"/>
                <a:ea typeface="+mj-ea"/>
              </a:rPr>
              <a:t>educational background</a:t>
            </a:r>
            <a:endParaRPr lang="zh-CN" altLang="en-US" sz="1200" cap="all" dirty="0">
              <a:solidFill>
                <a:schemeClr val="tx1">
                  <a:lumMod val="50000"/>
                  <a:lumOff val="50000"/>
                </a:schemeClr>
              </a:solidFill>
              <a:latin typeface="Arial" panose="020B0604020202020204" pitchFamily="34" charset="0"/>
              <a:ea typeface="+mj-ea"/>
            </a:endParaRPr>
          </a:p>
        </p:txBody>
      </p:sp>
      <p:pic>
        <p:nvPicPr>
          <p:cNvPr id="61" name="图片 6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419678" y="0"/>
            <a:ext cx="3772322" cy="6857998"/>
          </a:xfrm>
          <a:custGeom>
            <a:avLst/>
            <a:gdLst>
              <a:gd name="connsiteX0" fmla="*/ 0 w 3772322"/>
              <a:gd name="connsiteY0" fmla="*/ 0 h 6857998"/>
              <a:gd name="connsiteX1" fmla="*/ 3772322 w 3772322"/>
              <a:gd name="connsiteY1" fmla="*/ 0 h 6857998"/>
              <a:gd name="connsiteX2" fmla="*/ 3772322 w 3772322"/>
              <a:gd name="connsiteY2" fmla="*/ 6857998 h 6857998"/>
              <a:gd name="connsiteX3" fmla="*/ 0 w 377232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3772322" h="6857998">
                <a:moveTo>
                  <a:pt x="0" y="0"/>
                </a:moveTo>
                <a:lnTo>
                  <a:pt x="3772322" y="0"/>
                </a:lnTo>
                <a:lnTo>
                  <a:pt x="3772322" y="6857998"/>
                </a:lnTo>
                <a:lnTo>
                  <a:pt x="0" y="6857998"/>
                </a:lnTo>
                <a:close/>
              </a:path>
            </a:pathLst>
          </a:cu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COMMONDATA" val="eyJoZGlkIjoiMjRiZTc1NzdmYzA5ZDlhYjc0NDcyMmNjOGI2NjhjZDY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606.393700787401,&quot;width&quot;:6632.651968503937}"/>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ISLIDE.ICON" val="#374017;#42904;#104445;"/>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蓝绿色商务风">
      <a:dk1>
        <a:sysClr val="windowText" lastClr="000000"/>
      </a:dk1>
      <a:lt1>
        <a:sysClr val="window" lastClr="FFFFFF"/>
      </a:lt1>
      <a:dk2>
        <a:srgbClr val="44546A"/>
      </a:dk2>
      <a:lt2>
        <a:srgbClr val="DAEDF6"/>
      </a:lt2>
      <a:accent1>
        <a:srgbClr val="238FF2"/>
      </a:accent1>
      <a:accent2>
        <a:srgbClr val="027AE3"/>
      </a:accent2>
      <a:accent3>
        <a:srgbClr val="A1DAD7"/>
      </a:accent3>
      <a:accent4>
        <a:srgbClr val="24AB9E"/>
      </a:accent4>
      <a:accent5>
        <a:srgbClr val="F29209"/>
      </a:accent5>
      <a:accent6>
        <a:srgbClr val="FB9785"/>
      </a:accent6>
      <a:hlink>
        <a:srgbClr val="FA7598"/>
      </a:hlink>
      <a:folHlink>
        <a:srgbClr val="7BDF9D"/>
      </a:folHlink>
    </a:clrScheme>
    <a:fontScheme name="自定义 5">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1325</Words>
  <Application>Microsoft Office PowerPoint</Application>
  <PresentationFormat>宽屏</PresentationFormat>
  <Paragraphs>380</Paragraphs>
  <Slides>22</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22</vt:i4>
      </vt:variant>
    </vt:vector>
  </HeadingPairs>
  <TitlesOfParts>
    <vt:vector size="26" baseType="lpstr">
      <vt:lpstr>微软雅黑</vt:lpstr>
      <vt:lpstr>Arial</vt:lpstr>
      <vt:lpstr>微软雅黑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国伟</dc:creator>
  <cp:lastModifiedBy>大 葱君</cp:lastModifiedBy>
  <cp:revision>19</cp:revision>
  <dcterms:created xsi:type="dcterms:W3CDTF">2022-06-23T04:21:00Z</dcterms:created>
  <dcterms:modified xsi:type="dcterms:W3CDTF">2022-07-20T08:08:33Z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4F8056CB336041DEAFA3D97939DA7C92</vt:lpwstr>
  </property>
  <property fmtid="{D5CDD505-2E9C-101B-9397-08002B2CF9AE}" pid="3" name="KSOProductBuildVer">
    <vt:lpwstr>2052-11.1.0.11830</vt:lpwstr>
  </property>
</Properties>
</file>