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8" r:id="rId2"/>
    <p:sldId id="277" r:id="rId3"/>
    <p:sldId id="278" r:id="rId4"/>
    <p:sldId id="257" r:id="rId5"/>
    <p:sldId id="261" r:id="rId6"/>
    <p:sldId id="262" r:id="rId7"/>
    <p:sldId id="263" r:id="rId8"/>
    <p:sldId id="279" r:id="rId9"/>
    <p:sldId id="264" r:id="rId10"/>
    <p:sldId id="265" r:id="rId11"/>
    <p:sldId id="266" r:id="rId12"/>
    <p:sldId id="267" r:id="rId13"/>
    <p:sldId id="280" r:id="rId14"/>
    <p:sldId id="269" r:id="rId15"/>
    <p:sldId id="268" r:id="rId16"/>
    <p:sldId id="270" r:id="rId17"/>
    <p:sldId id="271" r:id="rId18"/>
    <p:sldId id="281" r:id="rId19"/>
    <p:sldId id="272" r:id="rId20"/>
    <p:sldId id="273" r:id="rId21"/>
    <p:sldId id="274" r:id="rId22"/>
    <p:sldId id="275" r:id="rId23"/>
    <p:sldId id="276" r:id="rId24"/>
    <p:sldId id="282" r:id="rId25"/>
  </p:sldIdLst>
  <p:sldSz cx="12192000" cy="6858000"/>
  <p:notesSz cx="6858000" cy="9144000"/>
  <p:embeddedFontLst>
    <p:embeddedFont>
      <p:font typeface="Microsoft YaHei Light" panose="020B0502040204020203" pitchFamily="34" charset="-122"/>
      <p:regular r:id="rId26"/>
    </p:embeddedFont>
    <p:embeddedFont>
      <p:font typeface="微软雅黑" panose="020B0503020204020204" pitchFamily="34" charset="-122"/>
      <p:regular r:id="rId27"/>
      <p:bold r:id="rId28"/>
    </p:embeddedFont>
    <p:embeddedFont>
      <p:font typeface="微软雅黑" panose="020B0503020204020204" pitchFamily="34" charset="-122"/>
      <p:regular r:id="rId27"/>
      <p:bold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2" d="100"/>
          <a:sy n="102" d="100"/>
        </p:scale>
        <p:origin x="364" y="96"/>
      </p:cViewPr>
      <p:guideLst>
        <p:guide orient="horz" pos="2160"/>
        <p:guide pos="38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75000"/>
                    <a:lumOff val="25000"/>
                  </a:schemeClr>
                </a:solidFill>
                <a:latin typeface="+mn-lt"/>
                <a:ea typeface="+mn-ea"/>
                <a:cs typeface="+mn-ea"/>
                <a:sym typeface="+mn-lt"/>
              </a:defRPr>
            </a:pPr>
            <a:r>
              <a:rPr lang="zh-CN" altLang="zh-CN" sz="1400" dirty="0">
                <a:solidFill>
                  <a:schemeClr val="tx1">
                    <a:lumMod val="75000"/>
                    <a:lumOff val="25000"/>
                  </a:schemeClr>
                </a:solidFill>
                <a:effectLst/>
              </a:rPr>
              <a:t>请替换文字内容复制你的内容</a:t>
            </a:r>
          </a:p>
        </c:rich>
      </c:tx>
      <c:layout>
        <c:manualLayout>
          <c:xMode val="edge"/>
          <c:yMode val="edge"/>
          <c:x val="0.20236948483477049"/>
          <c:y val="9.8413560965311786E-2"/>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75000"/>
                  <a:lumOff val="25000"/>
                </a:schemeClr>
              </a:solidFill>
              <a:latin typeface="+mn-lt"/>
              <a:ea typeface="+mn-ea"/>
              <a:cs typeface="+mn-ea"/>
              <a:sym typeface="+mn-lt"/>
            </a:defRPr>
          </a:pPr>
          <a:endParaRPr lang="zh-CN"/>
        </a:p>
      </c:txPr>
    </c:title>
    <c:autoTitleDeleted val="0"/>
    <c:plotArea>
      <c:layout/>
      <c:barChart>
        <c:barDir val="col"/>
        <c:grouping val="clustered"/>
        <c:varyColors val="0"/>
        <c:ser>
          <c:idx val="0"/>
          <c:order val="0"/>
          <c:tx>
            <c:strRef>
              <c:f>Sheet1!$E$5</c:f>
              <c:strCache>
                <c:ptCount val="1"/>
                <c:pt idx="0">
                  <c:v>公路桥梁</c:v>
                </c:pt>
              </c:strCache>
            </c:strRef>
          </c:tx>
          <c:spPr>
            <a:gradFill flip="none" rotWithShape="1">
              <a:gsLst>
                <a:gs pos="0">
                  <a:schemeClr val="accent3"/>
                </a:gs>
                <a:gs pos="100000">
                  <a:schemeClr val="accent3">
                    <a:alpha val="20000"/>
                  </a:schemeClr>
                </a:gs>
              </a:gsLst>
              <a:lin ang="5400000" scaled="1"/>
              <a:tileRect/>
            </a:gradFill>
            <a:ln>
              <a:noFill/>
            </a:ln>
            <a:effectLst/>
          </c:spPr>
          <c:invertIfNegative val="0"/>
          <c:cat>
            <c:strRef>
              <c:f>Sheet1!$D$6:$D$12</c:f>
              <c:strCache>
                <c:ptCount val="7"/>
                <c:pt idx="0">
                  <c:v>2015年</c:v>
                </c:pt>
                <c:pt idx="1">
                  <c:v>2016年</c:v>
                </c:pt>
                <c:pt idx="2">
                  <c:v>2017年</c:v>
                </c:pt>
                <c:pt idx="3">
                  <c:v>2018年</c:v>
                </c:pt>
                <c:pt idx="4">
                  <c:v>2019年</c:v>
                </c:pt>
                <c:pt idx="5">
                  <c:v>2020年</c:v>
                </c:pt>
                <c:pt idx="6">
                  <c:v>2021年</c:v>
                </c:pt>
              </c:strCache>
            </c:strRef>
          </c:cat>
          <c:val>
            <c:numRef>
              <c:f>Sheet1!$E$6:$E$12</c:f>
              <c:numCache>
                <c:formatCode>General</c:formatCode>
                <c:ptCount val="7"/>
                <c:pt idx="0">
                  <c:v>77.5</c:v>
                </c:pt>
                <c:pt idx="1">
                  <c:v>81</c:v>
                </c:pt>
                <c:pt idx="2">
                  <c:v>84</c:v>
                </c:pt>
                <c:pt idx="3">
                  <c:v>85</c:v>
                </c:pt>
                <c:pt idx="4">
                  <c:v>88</c:v>
                </c:pt>
                <c:pt idx="5">
                  <c:v>90.25</c:v>
                </c:pt>
                <c:pt idx="6">
                  <c:v>93.25</c:v>
                </c:pt>
              </c:numCache>
            </c:numRef>
          </c:val>
          <c:extLst>
            <c:ext xmlns:c16="http://schemas.microsoft.com/office/drawing/2014/chart" uri="{C3380CC4-5D6E-409C-BE32-E72D297353CC}">
              <c16:uniqueId val="{00000000-84FF-4133-9B7D-C5422C9AB66F}"/>
            </c:ext>
          </c:extLst>
        </c:ser>
        <c:dLbls>
          <c:showLegendKey val="0"/>
          <c:showVal val="0"/>
          <c:showCatName val="0"/>
          <c:showSerName val="0"/>
          <c:showPercent val="0"/>
          <c:showBubbleSize val="0"/>
        </c:dLbls>
        <c:gapWidth val="219"/>
        <c:overlap val="-27"/>
        <c:axId val="1151055055"/>
        <c:axId val="1151045071"/>
      </c:barChart>
      <c:lineChart>
        <c:grouping val="standard"/>
        <c:varyColors val="0"/>
        <c:ser>
          <c:idx val="1"/>
          <c:order val="1"/>
          <c:tx>
            <c:strRef>
              <c:f>Sheet1!$F$5</c:f>
              <c:strCache>
                <c:ptCount val="1"/>
                <c:pt idx="0">
                  <c:v>增长率</c:v>
                </c:pt>
              </c:strCache>
            </c:strRef>
          </c:tx>
          <c:spPr>
            <a:ln w="28575" cap="rnd">
              <a:gradFill>
                <a:gsLst>
                  <a:gs pos="0">
                    <a:schemeClr val="accent1"/>
                  </a:gs>
                  <a:gs pos="100000">
                    <a:schemeClr val="accent2"/>
                  </a:gs>
                </a:gsLst>
                <a:lin ang="5400000" scaled="1"/>
              </a:gradFill>
              <a:round/>
            </a:ln>
            <a:effectLst/>
          </c:spPr>
          <c:marker>
            <c:symbol val="none"/>
          </c:marker>
          <c:cat>
            <c:strRef>
              <c:f>Sheet1!$D$6:$D$12</c:f>
              <c:strCache>
                <c:ptCount val="7"/>
                <c:pt idx="0">
                  <c:v>2015年</c:v>
                </c:pt>
                <c:pt idx="1">
                  <c:v>2016年</c:v>
                </c:pt>
                <c:pt idx="2">
                  <c:v>2017年</c:v>
                </c:pt>
                <c:pt idx="3">
                  <c:v>2018年</c:v>
                </c:pt>
                <c:pt idx="4">
                  <c:v>2019年</c:v>
                </c:pt>
                <c:pt idx="5">
                  <c:v>2020年</c:v>
                </c:pt>
                <c:pt idx="6">
                  <c:v>2021年</c:v>
                </c:pt>
              </c:strCache>
            </c:strRef>
          </c:cat>
          <c:val>
            <c:numRef>
              <c:f>Sheet1!$F$6:$F$12</c:f>
              <c:numCache>
                <c:formatCode>General</c:formatCode>
                <c:ptCount val="7"/>
                <c:pt idx="0">
                  <c:v>2.9000000000000001E-2</c:v>
                </c:pt>
                <c:pt idx="1">
                  <c:v>2.9000000000000001E-2</c:v>
                </c:pt>
                <c:pt idx="2">
                  <c:v>2.5000000000000001E-2</c:v>
                </c:pt>
                <c:pt idx="3">
                  <c:v>0.03</c:v>
                </c:pt>
                <c:pt idx="4">
                  <c:v>3.3000000000000002E-2</c:v>
                </c:pt>
                <c:pt idx="5">
                  <c:v>3.5999999999999997E-2</c:v>
                </c:pt>
                <c:pt idx="6">
                  <c:v>3.7999999999999999E-2</c:v>
                </c:pt>
              </c:numCache>
            </c:numRef>
          </c:val>
          <c:smooth val="0"/>
          <c:extLst>
            <c:ext xmlns:c16="http://schemas.microsoft.com/office/drawing/2014/chart" uri="{C3380CC4-5D6E-409C-BE32-E72D297353CC}">
              <c16:uniqueId val="{00000001-84FF-4133-9B7D-C5422C9AB66F}"/>
            </c:ext>
          </c:extLst>
        </c:ser>
        <c:dLbls>
          <c:showLegendKey val="0"/>
          <c:showVal val="0"/>
          <c:showCatName val="0"/>
          <c:showSerName val="0"/>
          <c:showPercent val="0"/>
          <c:showBubbleSize val="0"/>
        </c:dLbls>
        <c:marker val="1"/>
        <c:smooth val="0"/>
        <c:axId val="1151052559"/>
        <c:axId val="1151049231"/>
      </c:lineChart>
      <c:catAx>
        <c:axId val="115105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chemeClr val="tx1">
                    <a:lumMod val="85000"/>
                    <a:lumOff val="15000"/>
                  </a:schemeClr>
                </a:solidFill>
                <a:latin typeface="+mn-lt"/>
                <a:ea typeface="+mn-ea"/>
                <a:cs typeface="+mn-ea"/>
                <a:sym typeface="+mn-lt"/>
              </a:defRPr>
            </a:pPr>
            <a:endParaRPr lang="zh-CN"/>
          </a:p>
        </c:txPr>
        <c:crossAx val="1151045071"/>
        <c:crosses val="autoZero"/>
        <c:auto val="1"/>
        <c:lblAlgn val="ctr"/>
        <c:lblOffset val="100"/>
        <c:noMultiLvlLbl val="0"/>
      </c:catAx>
      <c:valAx>
        <c:axId val="11510450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85000"/>
                    <a:lumOff val="15000"/>
                  </a:schemeClr>
                </a:solidFill>
                <a:latin typeface="+mn-lt"/>
                <a:ea typeface="+mn-ea"/>
                <a:cs typeface="+mn-ea"/>
                <a:sym typeface="+mn-lt"/>
              </a:defRPr>
            </a:pPr>
            <a:endParaRPr lang="zh-CN"/>
          </a:p>
        </c:txPr>
        <c:crossAx val="1151055055"/>
        <c:crosses val="autoZero"/>
        <c:crossBetween val="between"/>
      </c:valAx>
      <c:catAx>
        <c:axId val="1151052559"/>
        <c:scaling>
          <c:orientation val="minMax"/>
        </c:scaling>
        <c:delete val="1"/>
        <c:axPos val="b"/>
        <c:numFmt formatCode="General" sourceLinked="1"/>
        <c:majorTickMark val="out"/>
        <c:minorTickMark val="none"/>
        <c:tickLblPos val="nextTo"/>
        <c:crossAx val="1151049231"/>
        <c:crosses val="autoZero"/>
        <c:auto val="1"/>
        <c:lblAlgn val="ctr"/>
        <c:lblOffset val="100"/>
        <c:noMultiLvlLbl val="0"/>
      </c:catAx>
      <c:valAx>
        <c:axId val="115104923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800" b="0" i="0" u="none" strike="noStrike" kern="1200" baseline="0">
                <a:solidFill>
                  <a:schemeClr val="tx1">
                    <a:lumMod val="85000"/>
                    <a:lumOff val="15000"/>
                  </a:schemeClr>
                </a:solidFill>
                <a:latin typeface="+mn-lt"/>
                <a:ea typeface="+mn-ea"/>
                <a:cs typeface="+mn-ea"/>
                <a:sym typeface="+mn-lt"/>
              </a:defRPr>
            </a:pPr>
            <a:endParaRPr lang="zh-CN"/>
          </a:p>
        </c:txPr>
        <c:crossAx val="1151052559"/>
        <c:crosses val="max"/>
        <c:crossBetween val="between"/>
      </c:valAx>
      <c:spPr>
        <a:noFill/>
        <a:ln>
          <a:noFill/>
        </a:ln>
        <a:effectLst/>
      </c:spPr>
    </c:plotArea>
    <c:plotVisOnly val="1"/>
    <c:dispBlanksAs val="gap"/>
    <c:showDLblsOverMax val="0"/>
  </c:chart>
  <c:spPr>
    <a:noFill/>
    <a:ln>
      <a:noFill/>
    </a:ln>
    <a:effectLst/>
  </c:spPr>
  <c:txPr>
    <a:bodyPr/>
    <a:lstStyle/>
    <a:p>
      <a:pPr>
        <a:defRPr lang="zh-CN" sz="800">
          <a:solidFill>
            <a:schemeClr val="tx1">
              <a:lumMod val="85000"/>
              <a:lumOff val="15000"/>
            </a:schemeClr>
          </a:solidFill>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3" name="图片 2" descr="水上的桥&#10;&#10;描述已自动生成">
            <a:extLst>
              <a:ext uri="{FF2B5EF4-FFF2-40B4-BE49-F238E27FC236}">
                <a16:creationId xmlns:a16="http://schemas.microsoft.com/office/drawing/2014/main" id="{ACFC8DB5-9CC5-5C4D-B30E-DD03D0437C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 r="136" b="7836"/>
          <a:stretch/>
        </p:blipFill>
        <p:spPr>
          <a:xfrm>
            <a:off x="-927" y="0"/>
            <a:ext cx="12179885" cy="6858000"/>
          </a:xfrm>
          <a:custGeom>
            <a:avLst/>
            <a:gdLst>
              <a:gd name="connsiteX0" fmla="*/ 0 w 12179885"/>
              <a:gd name="connsiteY0" fmla="*/ 0 h 6858000"/>
              <a:gd name="connsiteX1" fmla="*/ 12179885 w 12179885"/>
              <a:gd name="connsiteY1" fmla="*/ 0 h 6858000"/>
              <a:gd name="connsiteX2" fmla="*/ 12179885 w 12179885"/>
              <a:gd name="connsiteY2" fmla="*/ 6858000 h 6858000"/>
              <a:gd name="connsiteX3" fmla="*/ 0 w 121798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79885" h="6858000">
                <a:moveTo>
                  <a:pt x="0" y="0"/>
                </a:moveTo>
                <a:lnTo>
                  <a:pt x="12179885" y="0"/>
                </a:lnTo>
                <a:lnTo>
                  <a:pt x="12179885" y="6858000"/>
                </a:lnTo>
                <a:lnTo>
                  <a:pt x="0" y="6858000"/>
                </a:lnTo>
                <a:close/>
              </a:path>
            </a:pathLst>
          </a:custGeom>
        </p:spPr>
      </p:pic>
      <p:sp>
        <p:nvSpPr>
          <p:cNvPr id="4" name="矩形: 圆角 3">
            <a:extLst>
              <a:ext uri="{FF2B5EF4-FFF2-40B4-BE49-F238E27FC236}">
                <a16:creationId xmlns:a16="http://schemas.microsoft.com/office/drawing/2014/main" id="{A0429D89-EE70-1361-023A-5B09941C58DC}"/>
              </a:ext>
            </a:extLst>
          </p:cNvPr>
          <p:cNvSpPr>
            <a:spLocks/>
          </p:cNvSpPr>
          <p:nvPr userDrawn="1"/>
        </p:nvSpPr>
        <p:spPr>
          <a:xfrm>
            <a:off x="13042" y="0"/>
            <a:ext cx="12192000" cy="6858000"/>
          </a:xfrm>
          <a:prstGeom prst="roundRect">
            <a:avLst>
              <a:gd name="adj" fmla="val 0"/>
            </a:avLst>
          </a:prstGeom>
          <a:gradFill>
            <a:gsLst>
              <a:gs pos="0">
                <a:schemeClr val="tx1">
                  <a:alpha val="66000"/>
                </a:schemeClr>
              </a:gs>
              <a:gs pos="100000">
                <a:schemeClr val="tx1">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5" name="图片 4" descr="亮着灯的桥&#10;&#10;描述已自动生成">
            <a:extLst>
              <a:ext uri="{FF2B5EF4-FFF2-40B4-BE49-F238E27FC236}">
                <a16:creationId xmlns:a16="http://schemas.microsoft.com/office/drawing/2014/main" id="{CA5AA0F9-ED40-BD3C-F815-0F703E5F06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1312"/>
          <a:stretch/>
        </p:blipFill>
        <p:spPr>
          <a:xfrm>
            <a:off x="5542" y="4204756"/>
            <a:ext cx="12180916" cy="2653244"/>
          </a:xfrm>
          <a:prstGeom prst="rect">
            <a:avLst/>
          </a:prstGeom>
        </p:spPr>
      </p:pic>
      <p:sp>
        <p:nvSpPr>
          <p:cNvPr id="6" name="文本框 5">
            <a:extLst>
              <a:ext uri="{FF2B5EF4-FFF2-40B4-BE49-F238E27FC236}">
                <a16:creationId xmlns:a16="http://schemas.microsoft.com/office/drawing/2014/main" id="{C214095D-2763-DC1A-5BED-0317DF1BEBFD}"/>
              </a:ext>
            </a:extLst>
          </p:cNvPr>
          <p:cNvSpPr txBox="1"/>
          <p:nvPr userDrawn="1"/>
        </p:nvSpPr>
        <p:spPr>
          <a:xfrm>
            <a:off x="-636748" y="152636"/>
            <a:ext cx="13465496" cy="2646878"/>
          </a:xfrm>
          <a:prstGeom prst="rect">
            <a:avLst/>
          </a:prstGeom>
          <a:noFill/>
        </p:spPr>
        <p:txBody>
          <a:bodyPr wrap="square">
            <a:spAutoFit/>
          </a:bodyPr>
          <a:lstStyle/>
          <a:p>
            <a:pPr algn="ctr"/>
            <a:r>
              <a:rPr lang="en-US" altLang="zh-CN" sz="16600" b="1" dirty="0">
                <a:solidFill>
                  <a:schemeClr val="accent2">
                    <a:alpha val="7000"/>
                  </a:schemeClr>
                </a:solidFill>
              </a:rPr>
              <a:t>Work report</a:t>
            </a:r>
            <a:endParaRPr lang="zh-CN" altLang="en-US" sz="16600" b="1" dirty="0">
              <a:solidFill>
                <a:schemeClr val="accent2">
                  <a:alpha val="7000"/>
                </a:schemeClr>
              </a:solidFill>
            </a:endParaRPr>
          </a:p>
        </p:txBody>
      </p:sp>
    </p:spTree>
    <p:extLst>
      <p:ext uri="{BB962C8B-B14F-4D97-AF65-F5344CB8AC3E}">
        <p14:creationId xmlns:p14="http://schemas.microsoft.com/office/powerpoint/2010/main" val="295582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descr="海上的桥&#10;&#10;描述已自动生成">
            <a:extLst>
              <a:ext uri="{FF2B5EF4-FFF2-40B4-BE49-F238E27FC236}">
                <a16:creationId xmlns:a16="http://schemas.microsoft.com/office/drawing/2014/main" id="{71BE0D4F-5BE8-E93C-C147-A5EDABAE8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圆角 3">
            <a:extLst>
              <a:ext uri="{FF2B5EF4-FFF2-40B4-BE49-F238E27FC236}">
                <a16:creationId xmlns:a16="http://schemas.microsoft.com/office/drawing/2014/main" id="{D98E28B9-1E30-5186-7BC6-9492467412BD}"/>
              </a:ext>
            </a:extLst>
          </p:cNvPr>
          <p:cNvSpPr/>
          <p:nvPr userDrawn="1"/>
        </p:nvSpPr>
        <p:spPr>
          <a:xfrm>
            <a:off x="0" y="0"/>
            <a:ext cx="12192000" cy="6858000"/>
          </a:xfrm>
          <a:prstGeom prst="roundRect">
            <a:avLst>
              <a:gd name="adj" fmla="val 0"/>
            </a:avLst>
          </a:prstGeom>
          <a:solidFill>
            <a:schemeClr val="tx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486E0131-5A74-C06D-068C-7388B33C2EAB}"/>
              </a:ext>
            </a:extLst>
          </p:cNvPr>
          <p:cNvSpPr txBox="1"/>
          <p:nvPr userDrawn="1"/>
        </p:nvSpPr>
        <p:spPr>
          <a:xfrm>
            <a:off x="3036750" y="602251"/>
            <a:ext cx="6118498" cy="1323439"/>
          </a:xfrm>
          <a:prstGeom prst="rect">
            <a:avLst/>
          </a:prstGeom>
          <a:noFill/>
        </p:spPr>
        <p:txBody>
          <a:bodyPr wrap="square" rtlCol="0">
            <a:spAutoFit/>
          </a:bodyPr>
          <a:lstStyle/>
          <a:p>
            <a:pPr algn="ctr"/>
            <a:r>
              <a:rPr kumimoji="1" lang="en-US" altLang="zh-CN" sz="8000" b="1" i="1" dirty="0">
                <a:gradFill>
                  <a:gsLst>
                    <a:gs pos="0">
                      <a:schemeClr val="accent1"/>
                    </a:gs>
                    <a:gs pos="100000">
                      <a:schemeClr val="accent3"/>
                    </a:gs>
                  </a:gsLst>
                  <a:lin ang="5400000" scaled="1"/>
                </a:gradFill>
                <a:latin typeface="+mj-lt"/>
              </a:rPr>
              <a:t>CONTENT</a:t>
            </a:r>
            <a:endParaRPr kumimoji="1" lang="zh-CN" altLang="en-US" sz="8000" b="1" i="1" dirty="0">
              <a:gradFill>
                <a:gsLst>
                  <a:gs pos="0">
                    <a:schemeClr val="accent1"/>
                  </a:gs>
                  <a:gs pos="100000">
                    <a:schemeClr val="accent3"/>
                  </a:gs>
                </a:gsLst>
                <a:lin ang="5400000" scaled="1"/>
              </a:gradFill>
              <a:latin typeface="+mj-lt"/>
            </a:endParaRPr>
          </a:p>
        </p:txBody>
      </p:sp>
      <p:sp>
        <p:nvSpPr>
          <p:cNvPr id="13" name="文本框 12">
            <a:extLst>
              <a:ext uri="{FF2B5EF4-FFF2-40B4-BE49-F238E27FC236}">
                <a16:creationId xmlns:a16="http://schemas.microsoft.com/office/drawing/2014/main" id="{520BF770-FD65-8DFE-C9C7-AF199509F705}"/>
              </a:ext>
            </a:extLst>
          </p:cNvPr>
          <p:cNvSpPr txBox="1"/>
          <p:nvPr userDrawn="1"/>
        </p:nvSpPr>
        <p:spPr>
          <a:xfrm>
            <a:off x="784554" y="440667"/>
            <a:ext cx="10622891" cy="1646607"/>
          </a:xfrm>
          <a:custGeom>
            <a:avLst/>
            <a:gdLst/>
            <a:ahLst/>
            <a:cxnLst/>
            <a:rect l="l" t="t" r="r" b="b"/>
            <a:pathLst>
              <a:path w="10622891" h="1646607">
                <a:moveTo>
                  <a:pt x="2424517" y="293964"/>
                </a:moveTo>
                <a:cubicBezTo>
                  <a:pt x="2291582" y="293964"/>
                  <a:pt x="2170147" y="343300"/>
                  <a:pt x="2060210" y="441973"/>
                </a:cubicBezTo>
                <a:cubicBezTo>
                  <a:pt x="1950274" y="540647"/>
                  <a:pt x="1868640" y="668442"/>
                  <a:pt x="1815310" y="825359"/>
                </a:cubicBezTo>
                <a:cubicBezTo>
                  <a:pt x="1762687" y="980221"/>
                  <a:pt x="1757009" y="1106817"/>
                  <a:pt x="1798279" y="1205148"/>
                </a:cubicBezTo>
                <a:cubicBezTo>
                  <a:pt x="1839547" y="1303478"/>
                  <a:pt x="1925279" y="1352643"/>
                  <a:pt x="2055472" y="1352643"/>
                </a:cubicBezTo>
                <a:cubicBezTo>
                  <a:pt x="2188407" y="1352643"/>
                  <a:pt x="2307888" y="1305534"/>
                  <a:pt x="2413917" y="1211315"/>
                </a:cubicBezTo>
                <a:cubicBezTo>
                  <a:pt x="2519946" y="1117096"/>
                  <a:pt x="2599973" y="990500"/>
                  <a:pt x="2653999" y="831526"/>
                </a:cubicBezTo>
                <a:cubicBezTo>
                  <a:pt x="2710348" y="665701"/>
                  <a:pt x="2718908" y="534651"/>
                  <a:pt x="2679679" y="438376"/>
                </a:cubicBezTo>
                <a:cubicBezTo>
                  <a:pt x="2640450" y="342101"/>
                  <a:pt x="2555396" y="293964"/>
                  <a:pt x="2424517" y="293964"/>
                </a:cubicBezTo>
                <a:close/>
                <a:moveTo>
                  <a:pt x="9481702" y="26724"/>
                </a:moveTo>
                <a:lnTo>
                  <a:pt x="10622891" y="26724"/>
                </a:lnTo>
                <a:lnTo>
                  <a:pt x="10622891" y="304242"/>
                </a:lnTo>
                <a:lnTo>
                  <a:pt x="10180877" y="304242"/>
                </a:lnTo>
                <a:lnTo>
                  <a:pt x="9734118" y="1618855"/>
                </a:lnTo>
                <a:lnTo>
                  <a:pt x="9393900" y="1618855"/>
                </a:lnTo>
                <a:lnTo>
                  <a:pt x="9840660" y="304242"/>
                </a:lnTo>
                <a:lnTo>
                  <a:pt x="9387381" y="304242"/>
                </a:lnTo>
                <a:close/>
                <a:moveTo>
                  <a:pt x="7849564" y="26724"/>
                </a:moveTo>
                <a:lnTo>
                  <a:pt x="8219588" y="26724"/>
                </a:lnTo>
                <a:lnTo>
                  <a:pt x="8528952" y="1027845"/>
                </a:lnTo>
                <a:cubicBezTo>
                  <a:pt x="8549541" y="1094312"/>
                  <a:pt x="8561603" y="1136453"/>
                  <a:pt x="8565136" y="1154269"/>
                </a:cubicBezTo>
                <a:lnTo>
                  <a:pt x="8570275" y="1154269"/>
                </a:lnTo>
                <a:cubicBezTo>
                  <a:pt x="8576463" y="1115897"/>
                  <a:pt x="8597957" y="1042577"/>
                  <a:pt x="8634756" y="934311"/>
                </a:cubicBezTo>
                <a:lnTo>
                  <a:pt x="8943190" y="26724"/>
                </a:lnTo>
                <a:lnTo>
                  <a:pt x="9264906" y="26724"/>
                </a:lnTo>
                <a:lnTo>
                  <a:pt x="8723825" y="1618855"/>
                </a:lnTo>
                <a:lnTo>
                  <a:pt x="8376414" y="1618855"/>
                </a:lnTo>
                <a:lnTo>
                  <a:pt x="8052161" y="588955"/>
                </a:lnTo>
                <a:cubicBezTo>
                  <a:pt x="8035373" y="535507"/>
                  <a:pt x="8024688" y="492338"/>
                  <a:pt x="8020105" y="459447"/>
                </a:cubicBezTo>
                <a:lnTo>
                  <a:pt x="8014966" y="459447"/>
                </a:lnTo>
                <a:cubicBezTo>
                  <a:pt x="8002503" y="514265"/>
                  <a:pt x="7976829" y="598891"/>
                  <a:pt x="7937942" y="713324"/>
                </a:cubicBezTo>
                <a:lnTo>
                  <a:pt x="7630199" y="1618855"/>
                </a:lnTo>
                <a:lnTo>
                  <a:pt x="7308484" y="1618855"/>
                </a:lnTo>
                <a:close/>
                <a:moveTo>
                  <a:pt x="6649414" y="26724"/>
                </a:moveTo>
                <a:lnTo>
                  <a:pt x="7554945" y="26724"/>
                </a:lnTo>
                <a:lnTo>
                  <a:pt x="7460623" y="304242"/>
                </a:lnTo>
                <a:lnTo>
                  <a:pt x="6894282" y="304242"/>
                </a:lnTo>
                <a:lnTo>
                  <a:pt x="6766797" y="679405"/>
                </a:lnTo>
                <a:lnTo>
                  <a:pt x="7293053" y="679405"/>
                </a:lnTo>
                <a:lnTo>
                  <a:pt x="7199086" y="955896"/>
                </a:lnTo>
                <a:lnTo>
                  <a:pt x="6672829" y="955896"/>
                </a:lnTo>
                <a:lnTo>
                  <a:pt x="6541844" y="1341337"/>
                </a:lnTo>
                <a:lnTo>
                  <a:pt x="7145188" y="1341337"/>
                </a:lnTo>
                <a:lnTo>
                  <a:pt x="7050867" y="1618855"/>
                </a:lnTo>
                <a:lnTo>
                  <a:pt x="6108334" y="1618855"/>
                </a:lnTo>
                <a:close/>
                <a:moveTo>
                  <a:pt x="5185926" y="26724"/>
                </a:moveTo>
                <a:lnTo>
                  <a:pt x="6433729" y="26724"/>
                </a:lnTo>
                <a:lnTo>
                  <a:pt x="6339408" y="304242"/>
                </a:lnTo>
                <a:lnTo>
                  <a:pt x="5885101" y="304242"/>
                </a:lnTo>
                <a:lnTo>
                  <a:pt x="5438342" y="1618855"/>
                </a:lnTo>
                <a:lnTo>
                  <a:pt x="5098126" y="1618855"/>
                </a:lnTo>
                <a:lnTo>
                  <a:pt x="5544885" y="304242"/>
                </a:lnTo>
                <a:lnTo>
                  <a:pt x="5091605" y="304242"/>
                </a:lnTo>
                <a:close/>
                <a:moveTo>
                  <a:pt x="3553789" y="26724"/>
                </a:moveTo>
                <a:lnTo>
                  <a:pt x="3923813" y="26724"/>
                </a:lnTo>
                <a:lnTo>
                  <a:pt x="4233178" y="1027845"/>
                </a:lnTo>
                <a:cubicBezTo>
                  <a:pt x="4253768" y="1094312"/>
                  <a:pt x="4265829" y="1136453"/>
                  <a:pt x="4269361" y="1154269"/>
                </a:cubicBezTo>
                <a:lnTo>
                  <a:pt x="4274501" y="1154269"/>
                </a:lnTo>
                <a:cubicBezTo>
                  <a:pt x="4280689" y="1115897"/>
                  <a:pt x="4302183" y="1042577"/>
                  <a:pt x="4338983" y="934311"/>
                </a:cubicBezTo>
                <a:lnTo>
                  <a:pt x="4647415" y="26724"/>
                </a:lnTo>
                <a:lnTo>
                  <a:pt x="4969130" y="26724"/>
                </a:lnTo>
                <a:lnTo>
                  <a:pt x="4428051" y="1618855"/>
                </a:lnTo>
                <a:lnTo>
                  <a:pt x="4080640" y="1618855"/>
                </a:lnTo>
                <a:lnTo>
                  <a:pt x="3756387" y="588955"/>
                </a:lnTo>
                <a:cubicBezTo>
                  <a:pt x="3739599" y="535507"/>
                  <a:pt x="3728914" y="492338"/>
                  <a:pt x="3724331" y="459447"/>
                </a:cubicBezTo>
                <a:lnTo>
                  <a:pt x="3719192" y="459447"/>
                </a:lnTo>
                <a:cubicBezTo>
                  <a:pt x="3706729" y="514265"/>
                  <a:pt x="3681055" y="598891"/>
                  <a:pt x="3642168" y="713324"/>
                </a:cubicBezTo>
                <a:lnTo>
                  <a:pt x="3334425" y="1618855"/>
                </a:lnTo>
                <a:lnTo>
                  <a:pt x="3012710" y="1618855"/>
                </a:lnTo>
                <a:close/>
                <a:moveTo>
                  <a:pt x="2534689" y="0"/>
                </a:moveTo>
                <a:cubicBezTo>
                  <a:pt x="2762185" y="0"/>
                  <a:pt x="2919582" y="75718"/>
                  <a:pt x="3006879" y="227154"/>
                </a:cubicBezTo>
                <a:cubicBezTo>
                  <a:pt x="3094176" y="378590"/>
                  <a:pt x="3097423" y="573195"/>
                  <a:pt x="3016619" y="810970"/>
                </a:cubicBezTo>
                <a:cubicBezTo>
                  <a:pt x="2932314" y="1059023"/>
                  <a:pt x="2791786" y="1260309"/>
                  <a:pt x="2595034" y="1414828"/>
                </a:cubicBezTo>
                <a:cubicBezTo>
                  <a:pt x="2398283" y="1569347"/>
                  <a:pt x="2183075" y="1646607"/>
                  <a:pt x="1949412" y="1646607"/>
                </a:cubicBezTo>
                <a:cubicBezTo>
                  <a:pt x="1721230" y="1646607"/>
                  <a:pt x="1561317" y="1571746"/>
                  <a:pt x="1469674" y="1422023"/>
                </a:cubicBezTo>
                <a:cubicBezTo>
                  <a:pt x="1378029" y="1272300"/>
                  <a:pt x="1372261" y="1079579"/>
                  <a:pt x="1452369" y="843861"/>
                </a:cubicBezTo>
                <a:cubicBezTo>
                  <a:pt x="1537134" y="594437"/>
                  <a:pt x="1678926" y="391438"/>
                  <a:pt x="1877744" y="234863"/>
                </a:cubicBezTo>
                <a:cubicBezTo>
                  <a:pt x="2076562" y="78288"/>
                  <a:pt x="2295544" y="0"/>
                  <a:pt x="2534689" y="0"/>
                </a:cubicBezTo>
                <a:close/>
                <a:moveTo>
                  <a:pt x="1193375" y="0"/>
                </a:moveTo>
                <a:cubicBezTo>
                  <a:pt x="1348923" y="0"/>
                  <a:pt x="1472248" y="20215"/>
                  <a:pt x="1563351" y="60643"/>
                </a:cubicBezTo>
                <a:lnTo>
                  <a:pt x="1451926" y="388526"/>
                </a:lnTo>
                <a:cubicBezTo>
                  <a:pt x="1365769" y="325484"/>
                  <a:pt x="1254511" y="293964"/>
                  <a:pt x="1118150" y="293964"/>
                </a:cubicBezTo>
                <a:cubicBezTo>
                  <a:pt x="962603" y="293964"/>
                  <a:pt x="821349" y="343643"/>
                  <a:pt x="694389" y="443001"/>
                </a:cubicBezTo>
                <a:cubicBezTo>
                  <a:pt x="567429" y="542360"/>
                  <a:pt x="476705" y="672211"/>
                  <a:pt x="422219" y="832554"/>
                </a:cubicBezTo>
                <a:cubicBezTo>
                  <a:pt x="369124" y="988787"/>
                  <a:pt x="370588" y="1114526"/>
                  <a:pt x="426611" y="1209773"/>
                </a:cubicBezTo>
                <a:cubicBezTo>
                  <a:pt x="482634" y="1305020"/>
                  <a:pt x="586021" y="1352643"/>
                  <a:pt x="736771" y="1352643"/>
                </a:cubicBezTo>
                <a:cubicBezTo>
                  <a:pt x="878614" y="1352643"/>
                  <a:pt x="1019423" y="1318382"/>
                  <a:pt x="1159199" y="1249859"/>
                </a:cubicBezTo>
                <a:lnTo>
                  <a:pt x="1053364" y="1561296"/>
                </a:lnTo>
                <a:cubicBezTo>
                  <a:pt x="918234" y="1618170"/>
                  <a:pt x="757478" y="1646607"/>
                  <a:pt x="571096" y="1646607"/>
                </a:cubicBezTo>
                <a:cubicBezTo>
                  <a:pt x="331266" y="1646607"/>
                  <a:pt x="165336" y="1574829"/>
                  <a:pt x="73306" y="1431274"/>
                </a:cubicBezTo>
                <a:cubicBezTo>
                  <a:pt x="-18723" y="1287718"/>
                  <a:pt x="-24101" y="1096368"/>
                  <a:pt x="57174" y="857223"/>
                </a:cubicBezTo>
                <a:cubicBezTo>
                  <a:pt x="142635" y="605743"/>
                  <a:pt x="291182" y="400003"/>
                  <a:pt x="502817" y="240002"/>
                </a:cubicBezTo>
                <a:cubicBezTo>
                  <a:pt x="714451" y="80001"/>
                  <a:pt x="944637" y="0"/>
                  <a:pt x="1193375" y="0"/>
                </a:cubicBezTo>
                <a:close/>
              </a:path>
            </a:pathLst>
          </a:custGeom>
          <a:solidFill>
            <a:schemeClr val="accent1">
              <a:alpha val="14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zh-CN" altLang="en-US" sz="16600" b="1" i="1" dirty="0">
              <a:solidFill>
                <a:schemeClr val="accent1">
                  <a:alpha val="19000"/>
                </a:schemeClr>
              </a:solidFill>
              <a:latin typeface="+mj-lt"/>
            </a:endParaRPr>
          </a:p>
        </p:txBody>
      </p:sp>
    </p:spTree>
    <p:extLst>
      <p:ext uri="{BB962C8B-B14F-4D97-AF65-F5344CB8AC3E}">
        <p14:creationId xmlns:p14="http://schemas.microsoft.com/office/powerpoint/2010/main" val="90572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 name="图片 2" descr="海上的桥&#10;&#10;描述已自动生成">
            <a:extLst>
              <a:ext uri="{FF2B5EF4-FFF2-40B4-BE49-F238E27FC236}">
                <a16:creationId xmlns:a16="http://schemas.microsoft.com/office/drawing/2014/main" id="{71BE0D4F-5BE8-E93C-C147-A5EDABAE8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圆角 3">
            <a:extLst>
              <a:ext uri="{FF2B5EF4-FFF2-40B4-BE49-F238E27FC236}">
                <a16:creationId xmlns:a16="http://schemas.microsoft.com/office/drawing/2014/main" id="{D98E28B9-1E30-5186-7BC6-9492467412BD}"/>
              </a:ext>
            </a:extLst>
          </p:cNvPr>
          <p:cNvSpPr/>
          <p:nvPr userDrawn="1"/>
        </p:nvSpPr>
        <p:spPr>
          <a:xfrm>
            <a:off x="0" y="0"/>
            <a:ext cx="12192000" cy="6858000"/>
          </a:xfrm>
          <a:prstGeom prst="roundRect">
            <a:avLst>
              <a:gd name="adj" fmla="val 0"/>
            </a:avLst>
          </a:prstGeom>
          <a:solidFill>
            <a:schemeClr val="tx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3A1D09B0-C7E0-C3A1-6087-69D898B69FF6}"/>
              </a:ext>
            </a:extLst>
          </p:cNvPr>
          <p:cNvCxnSpPr>
            <a:cxnSpLocks/>
          </p:cNvCxnSpPr>
          <p:nvPr userDrawn="1"/>
        </p:nvCxnSpPr>
        <p:spPr>
          <a:xfrm>
            <a:off x="5600945" y="3975450"/>
            <a:ext cx="2124236" cy="0"/>
          </a:xfrm>
          <a:prstGeom prst="line">
            <a:avLst/>
          </a:prstGeom>
          <a:ln w="19050" cap="rnd">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467EFE0-84A3-7EC1-777F-3032D440B542}"/>
              </a:ext>
            </a:extLst>
          </p:cNvPr>
          <p:cNvCxnSpPr>
            <a:cxnSpLocks/>
          </p:cNvCxnSpPr>
          <p:nvPr userDrawn="1"/>
        </p:nvCxnSpPr>
        <p:spPr>
          <a:xfrm flipH="1" flipV="1">
            <a:off x="7725181" y="3975449"/>
            <a:ext cx="252028" cy="209635"/>
          </a:xfrm>
          <a:prstGeom prst="line">
            <a:avLst/>
          </a:prstGeom>
          <a:ln w="19050" cap="rnd">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7E7E6C2-02AD-A52B-FE51-4C3A2170A91E}"/>
              </a:ext>
            </a:extLst>
          </p:cNvPr>
          <p:cNvCxnSpPr>
            <a:cxnSpLocks/>
          </p:cNvCxnSpPr>
          <p:nvPr userDrawn="1"/>
        </p:nvCxnSpPr>
        <p:spPr>
          <a:xfrm flipH="1">
            <a:off x="7977209" y="3975450"/>
            <a:ext cx="72008" cy="209634"/>
          </a:xfrm>
          <a:prstGeom prst="line">
            <a:avLst/>
          </a:prstGeom>
          <a:ln w="19050" cap="rnd">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E2F7AC-C3B1-2417-02F0-8CF8A85C0041}"/>
              </a:ext>
            </a:extLst>
          </p:cNvPr>
          <p:cNvCxnSpPr>
            <a:cxnSpLocks/>
          </p:cNvCxnSpPr>
          <p:nvPr userDrawn="1"/>
        </p:nvCxnSpPr>
        <p:spPr>
          <a:xfrm>
            <a:off x="8049217" y="3975450"/>
            <a:ext cx="2124236" cy="0"/>
          </a:xfrm>
          <a:prstGeom prst="line">
            <a:avLst/>
          </a:prstGeom>
          <a:ln w="19050" cap="rnd">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54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descr="海上的桥&#10;&#10;描述已自动生成">
            <a:extLst>
              <a:ext uri="{FF2B5EF4-FFF2-40B4-BE49-F238E27FC236}">
                <a16:creationId xmlns:a16="http://schemas.microsoft.com/office/drawing/2014/main" id="{180BF4AC-7159-6864-760A-892CC55AC3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a:extLst>
              <a:ext uri="{FF2B5EF4-FFF2-40B4-BE49-F238E27FC236}">
                <a16:creationId xmlns:a16="http://schemas.microsoft.com/office/drawing/2014/main" id="{65C3905D-A3D3-0AAB-06A8-59E9410E238A}"/>
              </a:ext>
            </a:extLst>
          </p:cNvPr>
          <p:cNvSpPr/>
          <p:nvPr userDrawn="1"/>
        </p:nvSpPr>
        <p:spPr>
          <a:xfrm>
            <a:off x="0" y="0"/>
            <a:ext cx="12192000" cy="6858000"/>
          </a:xfrm>
          <a:prstGeom prst="roundRect">
            <a:avLst>
              <a:gd name="adj" fmla="val 0"/>
            </a:avLst>
          </a:prstGeom>
          <a:solidFill>
            <a:schemeClr val="tx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3105B562-3EAB-31FC-2EC8-A218EDE81841}"/>
              </a:ext>
            </a:extLst>
          </p:cNvPr>
          <p:cNvGrpSpPr/>
          <p:nvPr userDrawn="1"/>
        </p:nvGrpSpPr>
        <p:grpSpPr>
          <a:xfrm>
            <a:off x="394196" y="270502"/>
            <a:ext cx="903627" cy="822935"/>
            <a:chOff x="303267" y="215630"/>
            <a:chExt cx="1157239" cy="1053900"/>
          </a:xfrm>
        </p:grpSpPr>
        <p:sp>
          <p:nvSpPr>
            <p:cNvPr id="5" name="弧形 4">
              <a:extLst>
                <a:ext uri="{FF2B5EF4-FFF2-40B4-BE49-F238E27FC236}">
                  <a16:creationId xmlns:a16="http://schemas.microsoft.com/office/drawing/2014/main" id="{E25AB71B-F059-FCE4-6836-E350BBF7CEF3}"/>
                </a:ext>
              </a:extLst>
            </p:cNvPr>
            <p:cNvSpPr/>
            <p:nvPr/>
          </p:nvSpPr>
          <p:spPr>
            <a:xfrm rot="8100000">
              <a:off x="622930" y="330216"/>
              <a:ext cx="837576" cy="837576"/>
            </a:xfrm>
            <a:prstGeom prst="arc">
              <a:avLst/>
            </a:prstGeom>
            <a:noFill/>
            <a:ln w="142875" cap="rnd" cmpd="sng" algn="ctr">
              <a:gradFill flip="none" rotWithShape="1">
                <a:gsLst>
                  <a:gs pos="0">
                    <a:schemeClr val="accent1"/>
                  </a:gs>
                  <a:gs pos="29000">
                    <a:schemeClr val="accent3"/>
                  </a:gs>
                  <a:gs pos="100000">
                    <a:schemeClr val="accent3">
                      <a:alpha val="0"/>
                    </a:schemeClr>
                  </a:gs>
                </a:gsLst>
                <a:lin ang="48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6" name="弧形 5">
              <a:extLst>
                <a:ext uri="{FF2B5EF4-FFF2-40B4-BE49-F238E27FC236}">
                  <a16:creationId xmlns:a16="http://schemas.microsoft.com/office/drawing/2014/main" id="{6542D0B0-0182-B76D-D377-C36B76315E66}"/>
                </a:ext>
              </a:extLst>
            </p:cNvPr>
            <p:cNvSpPr/>
            <p:nvPr/>
          </p:nvSpPr>
          <p:spPr>
            <a:xfrm rot="13500000">
              <a:off x="622930" y="330216"/>
              <a:ext cx="837576" cy="837576"/>
            </a:xfrm>
            <a:prstGeom prst="arc">
              <a:avLst/>
            </a:prstGeom>
            <a:noFill/>
            <a:ln w="142875" cap="rnd" cmpd="sng" algn="ctr">
              <a:gradFill flip="none" rotWithShape="1">
                <a:gsLst>
                  <a:gs pos="0">
                    <a:schemeClr val="accent1"/>
                  </a:gs>
                  <a:gs pos="29000">
                    <a:schemeClr val="accent3"/>
                  </a:gs>
                  <a:gs pos="100000">
                    <a:schemeClr val="accent3">
                      <a:alpha val="0"/>
                    </a:schemeClr>
                  </a:gs>
                </a:gsLst>
                <a:lin ang="48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7" name="弧形 6">
              <a:extLst>
                <a:ext uri="{FF2B5EF4-FFF2-40B4-BE49-F238E27FC236}">
                  <a16:creationId xmlns:a16="http://schemas.microsoft.com/office/drawing/2014/main" id="{721256B7-7A50-1034-9FB7-2FF8E094C8C7}"/>
                </a:ext>
              </a:extLst>
            </p:cNvPr>
            <p:cNvSpPr/>
            <p:nvPr/>
          </p:nvSpPr>
          <p:spPr>
            <a:xfrm rot="18900000">
              <a:off x="622930" y="330216"/>
              <a:ext cx="837576" cy="837576"/>
            </a:xfrm>
            <a:prstGeom prst="arc">
              <a:avLst/>
            </a:prstGeom>
            <a:noFill/>
            <a:ln w="142875" cap="rnd" cmpd="sng" algn="ctr">
              <a:gradFill flip="none" rotWithShape="1">
                <a:gsLst>
                  <a:gs pos="0">
                    <a:schemeClr val="accent1"/>
                  </a:gs>
                  <a:gs pos="29000">
                    <a:schemeClr val="accent3"/>
                  </a:gs>
                  <a:gs pos="100000">
                    <a:schemeClr val="accent3">
                      <a:alpha val="0"/>
                    </a:schemeClr>
                  </a:gs>
                </a:gsLst>
                <a:lin ang="48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pic>
          <p:nvPicPr>
            <p:cNvPr id="8" name="1">
              <a:extLst>
                <a:ext uri="{FF2B5EF4-FFF2-40B4-BE49-F238E27FC236}">
                  <a16:creationId xmlns:a16="http://schemas.microsoft.com/office/drawing/2014/main" id="{DD47792B-486B-3219-6F15-725BE1B58C9A}"/>
                </a:ext>
              </a:extLst>
            </p:cNvPr>
            <p:cNvPicPr>
              <a:picLocks noChangeAspect="1"/>
            </p:cNvPicPr>
            <p:nvPr/>
          </p:nvPicPr>
          <p:blipFill>
            <a:blip r:embed="rId3">
              <a:duotone>
                <a:srgbClr val="FF5500">
                  <a:shade val="45000"/>
                  <a:satMod val="135000"/>
                </a:srgbClr>
                <a:prstClr val="white"/>
              </a:duotone>
              <a:extLst>
                <a:ext uri="{28A0092B-C50C-407E-A947-70E740481C1C}">
                  <a14:useLocalDpi xmlns:a14="http://schemas.microsoft.com/office/drawing/2010/main" val="0"/>
                </a:ext>
              </a:extLst>
            </a:blip>
            <a:stretch>
              <a:fillRect/>
            </a:stretch>
          </p:blipFill>
          <p:spPr>
            <a:xfrm rot="4742485" flipV="1">
              <a:off x="190009" y="487424"/>
              <a:ext cx="895364" cy="668848"/>
            </a:xfrm>
            <a:prstGeom prst="rect">
              <a:avLst/>
            </a:prstGeom>
          </p:spPr>
        </p:pic>
        <p:pic>
          <p:nvPicPr>
            <p:cNvPr id="9" name="1">
              <a:extLst>
                <a:ext uri="{FF2B5EF4-FFF2-40B4-BE49-F238E27FC236}">
                  <a16:creationId xmlns:a16="http://schemas.microsoft.com/office/drawing/2014/main" id="{76474842-4A63-9CB1-9013-2797F45873FA}"/>
                </a:ext>
              </a:extLst>
            </p:cNvPr>
            <p:cNvPicPr>
              <a:picLocks noChangeAspect="1"/>
            </p:cNvPicPr>
            <p:nvPr/>
          </p:nvPicPr>
          <p:blipFill>
            <a:blip r:embed="rId3">
              <a:duotone>
                <a:srgbClr val="FF5500">
                  <a:shade val="45000"/>
                  <a:satMod val="135000"/>
                </a:srgbClr>
                <a:prstClr val="white"/>
              </a:duotone>
              <a:extLst>
                <a:ext uri="{28A0092B-C50C-407E-A947-70E740481C1C}">
                  <a14:useLocalDpi xmlns:a14="http://schemas.microsoft.com/office/drawing/2010/main" val="0"/>
                </a:ext>
              </a:extLst>
            </a:blip>
            <a:stretch>
              <a:fillRect/>
            </a:stretch>
          </p:blipFill>
          <p:spPr>
            <a:xfrm rot="10800000" flipV="1">
              <a:off x="737485" y="215630"/>
              <a:ext cx="611413" cy="456733"/>
            </a:xfrm>
            <a:prstGeom prst="rect">
              <a:avLst/>
            </a:prstGeom>
          </p:spPr>
        </p:pic>
      </p:grpSp>
    </p:spTree>
    <p:extLst>
      <p:ext uri="{BB962C8B-B14F-4D97-AF65-F5344CB8AC3E}">
        <p14:creationId xmlns:p14="http://schemas.microsoft.com/office/powerpoint/2010/main" val="150778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descr="水上的桥&#10;&#10;描述已自动生成">
            <a:extLst>
              <a:ext uri="{FF2B5EF4-FFF2-40B4-BE49-F238E27FC236}">
                <a16:creationId xmlns:a16="http://schemas.microsoft.com/office/drawing/2014/main" id="{ACFC8DB5-9CC5-5C4D-B30E-DD03D0437C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 r="136" b="7836"/>
          <a:stretch/>
        </p:blipFill>
        <p:spPr>
          <a:xfrm>
            <a:off x="-927" y="0"/>
            <a:ext cx="12179885" cy="6858000"/>
          </a:xfrm>
          <a:custGeom>
            <a:avLst/>
            <a:gdLst>
              <a:gd name="connsiteX0" fmla="*/ 0 w 12179885"/>
              <a:gd name="connsiteY0" fmla="*/ 0 h 6858000"/>
              <a:gd name="connsiteX1" fmla="*/ 12179885 w 12179885"/>
              <a:gd name="connsiteY1" fmla="*/ 0 h 6858000"/>
              <a:gd name="connsiteX2" fmla="*/ 12179885 w 12179885"/>
              <a:gd name="connsiteY2" fmla="*/ 6858000 h 6858000"/>
              <a:gd name="connsiteX3" fmla="*/ 0 w 121798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79885" h="6858000">
                <a:moveTo>
                  <a:pt x="0" y="0"/>
                </a:moveTo>
                <a:lnTo>
                  <a:pt x="12179885" y="0"/>
                </a:lnTo>
                <a:lnTo>
                  <a:pt x="12179885" y="6858000"/>
                </a:lnTo>
                <a:lnTo>
                  <a:pt x="0" y="6858000"/>
                </a:lnTo>
                <a:close/>
              </a:path>
            </a:pathLst>
          </a:custGeom>
        </p:spPr>
      </p:pic>
      <p:sp>
        <p:nvSpPr>
          <p:cNvPr id="4" name="矩形: 圆角 3">
            <a:extLst>
              <a:ext uri="{FF2B5EF4-FFF2-40B4-BE49-F238E27FC236}">
                <a16:creationId xmlns:a16="http://schemas.microsoft.com/office/drawing/2014/main" id="{A0429D89-EE70-1361-023A-5B09941C58DC}"/>
              </a:ext>
            </a:extLst>
          </p:cNvPr>
          <p:cNvSpPr>
            <a:spLocks/>
          </p:cNvSpPr>
          <p:nvPr userDrawn="1"/>
        </p:nvSpPr>
        <p:spPr>
          <a:xfrm>
            <a:off x="13042" y="0"/>
            <a:ext cx="12192000" cy="6858000"/>
          </a:xfrm>
          <a:prstGeom prst="roundRect">
            <a:avLst>
              <a:gd name="adj" fmla="val 0"/>
            </a:avLst>
          </a:prstGeom>
          <a:gradFill>
            <a:gsLst>
              <a:gs pos="0">
                <a:schemeClr val="tx1">
                  <a:alpha val="66000"/>
                </a:schemeClr>
              </a:gs>
              <a:gs pos="100000">
                <a:schemeClr val="tx1">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5" name="图片 4" descr="亮着灯的桥&#10;&#10;描述已自动生成">
            <a:extLst>
              <a:ext uri="{FF2B5EF4-FFF2-40B4-BE49-F238E27FC236}">
                <a16:creationId xmlns:a16="http://schemas.microsoft.com/office/drawing/2014/main" id="{CA5AA0F9-ED40-BD3C-F815-0F703E5F06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1312"/>
          <a:stretch/>
        </p:blipFill>
        <p:spPr>
          <a:xfrm>
            <a:off x="5542" y="4204756"/>
            <a:ext cx="12180916" cy="2653244"/>
          </a:xfrm>
          <a:prstGeom prst="rect">
            <a:avLst/>
          </a:prstGeom>
        </p:spPr>
      </p:pic>
      <p:sp>
        <p:nvSpPr>
          <p:cNvPr id="6" name="文本框 5">
            <a:extLst>
              <a:ext uri="{FF2B5EF4-FFF2-40B4-BE49-F238E27FC236}">
                <a16:creationId xmlns:a16="http://schemas.microsoft.com/office/drawing/2014/main" id="{AA5758C8-496A-7019-CB14-3A600E75F869}"/>
              </a:ext>
            </a:extLst>
          </p:cNvPr>
          <p:cNvSpPr txBox="1"/>
          <p:nvPr userDrawn="1"/>
        </p:nvSpPr>
        <p:spPr>
          <a:xfrm>
            <a:off x="-636748" y="152636"/>
            <a:ext cx="13465496" cy="2646878"/>
          </a:xfrm>
          <a:prstGeom prst="rect">
            <a:avLst/>
          </a:prstGeom>
          <a:noFill/>
        </p:spPr>
        <p:txBody>
          <a:bodyPr wrap="square">
            <a:spAutoFit/>
          </a:bodyPr>
          <a:lstStyle/>
          <a:p>
            <a:pPr algn="ctr"/>
            <a:r>
              <a:rPr lang="en-US" altLang="zh-CN" sz="16600" b="1" dirty="0">
                <a:solidFill>
                  <a:schemeClr val="accent1">
                    <a:alpha val="7000"/>
                  </a:schemeClr>
                </a:solidFill>
              </a:rPr>
              <a:t>Work report</a:t>
            </a:r>
            <a:endParaRPr lang="zh-CN" altLang="en-US" sz="16600" b="1" dirty="0">
              <a:solidFill>
                <a:schemeClr val="accent1">
                  <a:alpha val="7000"/>
                </a:schemeClr>
              </a:solidFill>
            </a:endParaRPr>
          </a:p>
        </p:txBody>
      </p:sp>
    </p:spTree>
    <p:extLst>
      <p:ext uri="{BB962C8B-B14F-4D97-AF65-F5344CB8AC3E}">
        <p14:creationId xmlns:p14="http://schemas.microsoft.com/office/powerpoint/2010/main" val="273118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87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7B4D52D-1F29-D1C6-AE1A-A7F7C9EF0596}"/>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11" name="文本占位符 1">
            <a:extLst>
              <a:ext uri="{FF2B5EF4-FFF2-40B4-BE49-F238E27FC236}">
                <a16:creationId xmlns:a16="http://schemas.microsoft.com/office/drawing/2014/main" id="{403EF6E6-1B4B-BEEB-B4B5-C3B06DB2E5BB}"/>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2" name="文本占位符 2">
            <a:extLst>
              <a:ext uri="{FF2B5EF4-FFF2-40B4-BE49-F238E27FC236}">
                <a16:creationId xmlns:a16="http://schemas.microsoft.com/office/drawing/2014/main" id="{88AD0163-33D6-9070-585B-FD2CDC782C4A}"/>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中文：微软雅黑</a:t>
            </a:r>
            <a:endPar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英文：微软雅黑</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1.3-1.5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Freepik.com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炙鸿</a:t>
            </a:r>
            <a:endParaRPr kumimoji="1" lang="en" altLang="zh-CN"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p:txBody>
      </p:sp>
      <p:sp>
        <p:nvSpPr>
          <p:cNvPr id="13" name="文本占位符 4">
            <a:extLst>
              <a:ext uri="{FF2B5EF4-FFF2-40B4-BE49-F238E27FC236}">
                <a16:creationId xmlns:a16="http://schemas.microsoft.com/office/drawing/2014/main" id="{F8C3BE30-1719-444B-6565-94C0A3232519}"/>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ysClr val="window" lastClr="FFFFFF"/>
                </a:solidFill>
                <a:effectLst/>
                <a:uLnTx/>
                <a:uFillTx/>
                <a:latin typeface="Microsoft YaHei" panose="020B0503020204020204" pitchFamily="34" charset="-122"/>
                <a:ea typeface="Microsoft YaHei" panose="020B0503020204020204" pitchFamily="34" charset="-122"/>
              </a:rPr>
              <a:t>标注</a:t>
            </a:r>
          </a:p>
        </p:txBody>
      </p:sp>
      <p:sp>
        <p:nvSpPr>
          <p:cNvPr id="14" name="文本占位符 7">
            <a:extLst>
              <a:ext uri="{FF2B5EF4-FFF2-40B4-BE49-F238E27FC236}">
                <a16:creationId xmlns:a16="http://schemas.microsoft.com/office/drawing/2014/main" id="{3170E97A-D53F-7BED-CF92-B8C686E2BD37}"/>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ysClr val="window" lastClr="FFFFFF"/>
                </a:solidFill>
                <a:effectLst/>
                <a:uLnTx/>
                <a:uFillTx/>
                <a:latin typeface="Microsoft YaHei Light" panose="020B0503020204020204" pitchFamily="34" charset="-122"/>
                <a:ea typeface="Microsoft YaHei Light" panose="020B0503020204020204" pitchFamily="34" charset="-122"/>
              </a:rPr>
              <a:t>作者</a:t>
            </a:r>
            <a:endParaRPr kumimoji="1" lang="zh-CN" altLang="en-US" sz="1200" b="0" i="0" u="none" strike="noStrike" kern="1200" cap="none" spc="0" normalizeH="0" baseline="0" noProof="0" dirty="0">
              <a:ln>
                <a:noFill/>
              </a:ln>
              <a:solidFill>
                <a:sysClr val="window" lastClr="FFFFFF"/>
              </a:solidFill>
              <a:effectLst/>
              <a:uLnTx/>
              <a:uFillTx/>
              <a:latin typeface="Microsoft YaHei Light" panose="020B0503020204020204" pitchFamily="34" charset="-122"/>
              <a:ea typeface="Microsoft YaHei Light" panose="020B0503020204020204" pitchFamily="34" charset="-122"/>
            </a:endParaRPr>
          </a:p>
        </p:txBody>
      </p:sp>
    </p:spTree>
    <p:extLst>
      <p:ext uri="{BB962C8B-B14F-4D97-AF65-F5344CB8AC3E}">
        <p14:creationId xmlns:p14="http://schemas.microsoft.com/office/powerpoint/2010/main" val="195255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6547"/>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1" r:id="rId4"/>
    <p:sldLayoutId id="2147483663"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hyperlink" Target="http://office.msn.com.cn/"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35.jpg"/><Relationship Id="rId5" Type="http://schemas.openxmlformats.org/officeDocument/2006/relationships/image" Target="../media/image29.jp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jp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07/relationships/hdphoto" Target="../media/hdphoto1.wdp"/><Relationship Id="rId7"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4.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13634176-A997-0BDC-4218-780D440BE943}"/>
              </a:ext>
            </a:extLst>
          </p:cNvPr>
          <p:cNvGrpSpPr/>
          <p:nvPr/>
        </p:nvGrpSpPr>
        <p:grpSpPr>
          <a:xfrm>
            <a:off x="4737317" y="4365104"/>
            <a:ext cx="2717367" cy="411178"/>
            <a:chOff x="5655660" y="4352550"/>
            <a:chExt cx="2820966" cy="426854"/>
          </a:xfrm>
        </p:grpSpPr>
        <p:sp>
          <p:nvSpPr>
            <p:cNvPr id="34" name="矩形: 圆角 33">
              <a:extLst>
                <a:ext uri="{FF2B5EF4-FFF2-40B4-BE49-F238E27FC236}">
                  <a16:creationId xmlns:a16="http://schemas.microsoft.com/office/drawing/2014/main" id="{54695854-D75D-1B32-FD84-41198AF553BB}"/>
                </a:ext>
              </a:extLst>
            </p:cNvPr>
            <p:cNvSpPr/>
            <p:nvPr/>
          </p:nvSpPr>
          <p:spPr>
            <a:xfrm>
              <a:off x="5655660" y="4352550"/>
              <a:ext cx="2820966" cy="426854"/>
            </a:xfrm>
            <a:prstGeom prst="roundRect">
              <a:avLst>
                <a:gd name="adj" fmla="val 50000"/>
              </a:avLst>
            </a:prstGeom>
            <a:gradFill>
              <a:gsLst>
                <a:gs pos="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36" name="矩形: 圆角 35">
              <a:extLst>
                <a:ext uri="{FF2B5EF4-FFF2-40B4-BE49-F238E27FC236}">
                  <a16:creationId xmlns:a16="http://schemas.microsoft.com/office/drawing/2014/main" id="{F98505F7-65A9-1F71-2D53-A046BDEE9CD8}"/>
                </a:ext>
              </a:extLst>
            </p:cNvPr>
            <p:cNvSpPr/>
            <p:nvPr/>
          </p:nvSpPr>
          <p:spPr>
            <a:xfrm>
              <a:off x="5655660" y="4352550"/>
              <a:ext cx="1320599" cy="426854"/>
            </a:xfrm>
            <a:prstGeom prst="roundRect">
              <a:avLst>
                <a:gd name="adj" fmla="val 50000"/>
              </a:avLst>
            </a:prstGeom>
            <a:gradFill>
              <a:gsLst>
                <a:gs pos="29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cs typeface="+mn-ea"/>
                  <a:sym typeface="+mn-lt"/>
                </a:rPr>
                <a:t>汇报人</a:t>
              </a:r>
            </a:p>
          </p:txBody>
        </p:sp>
        <p:sp>
          <p:nvSpPr>
            <p:cNvPr id="38" name="文本框 37">
              <a:extLst>
                <a:ext uri="{FF2B5EF4-FFF2-40B4-BE49-F238E27FC236}">
                  <a16:creationId xmlns:a16="http://schemas.microsoft.com/office/drawing/2014/main" id="{5BC00C49-49C6-99ED-0979-9DEDF1E2D872}"/>
                </a:ext>
              </a:extLst>
            </p:cNvPr>
            <p:cNvSpPr txBox="1"/>
            <p:nvPr/>
          </p:nvSpPr>
          <p:spPr>
            <a:xfrm>
              <a:off x="6976259" y="4381311"/>
              <a:ext cx="1320600" cy="35146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E7E6E6">
                      <a:lumMod val="25000"/>
                    </a:srgbClr>
                  </a:solidFill>
                  <a:effectLst/>
                  <a:uLnTx/>
                  <a:uFillTx/>
                  <a:cs typeface="+mn-ea"/>
                  <a:sym typeface="+mn-lt"/>
                </a:rPr>
                <a:t>OfficePLUS</a:t>
              </a:r>
              <a:endParaRPr kumimoji="0" lang="zh-CN" altLang="en-US" sz="1600" b="0" i="0" u="none" strike="noStrike" kern="1200" cap="none" spc="0" normalizeH="0" baseline="0" noProof="0" dirty="0">
                <a:ln>
                  <a:noFill/>
                </a:ln>
                <a:solidFill>
                  <a:srgbClr val="E7E6E6">
                    <a:lumMod val="25000"/>
                  </a:srgbClr>
                </a:solidFill>
                <a:effectLst/>
                <a:uLnTx/>
                <a:uFillTx/>
                <a:cs typeface="+mn-ea"/>
                <a:sym typeface="+mn-lt"/>
              </a:endParaRPr>
            </a:p>
          </p:txBody>
        </p:sp>
      </p:grpSp>
      <p:sp>
        <p:nvSpPr>
          <p:cNvPr id="42" name="文本框 41">
            <a:extLst>
              <a:ext uri="{FF2B5EF4-FFF2-40B4-BE49-F238E27FC236}">
                <a16:creationId xmlns:a16="http://schemas.microsoft.com/office/drawing/2014/main" id="{EBF2FAC7-B976-8147-2AFD-BA17EFBC519F}"/>
              </a:ext>
            </a:extLst>
          </p:cNvPr>
          <p:cNvSpPr txBox="1"/>
          <p:nvPr/>
        </p:nvSpPr>
        <p:spPr>
          <a:xfrm>
            <a:off x="2671358" y="1291767"/>
            <a:ext cx="4698722" cy="1446550"/>
          </a:xfrm>
          <a:prstGeom prst="rect">
            <a:avLst/>
          </a:prstGeom>
          <a:noFill/>
        </p:spPr>
        <p:txBody>
          <a:bodyPr wrap="square" rtlCol="0">
            <a:noAutofit/>
          </a:bodyPr>
          <a:lstStyle/>
          <a:p>
            <a:pPr algn="ctr"/>
            <a:r>
              <a:rPr lang="zh-CN" altLang="en-US" sz="8800" b="1" dirty="0">
                <a:gradFill>
                  <a:gsLst>
                    <a:gs pos="40000">
                      <a:schemeClr val="accent1"/>
                    </a:gs>
                    <a:gs pos="100000">
                      <a:schemeClr val="accent2"/>
                    </a:gs>
                  </a:gsLst>
                  <a:lin ang="5400000" scaled="1"/>
                </a:gradFill>
                <a:cs typeface="+mn-ea"/>
                <a:sym typeface="+mn-lt"/>
              </a:rPr>
              <a:t>工作汇报</a:t>
            </a:r>
          </a:p>
        </p:txBody>
      </p:sp>
      <p:sp>
        <p:nvSpPr>
          <p:cNvPr id="44" name="文本框 43">
            <a:extLst>
              <a:ext uri="{FF2B5EF4-FFF2-40B4-BE49-F238E27FC236}">
                <a16:creationId xmlns:a16="http://schemas.microsoft.com/office/drawing/2014/main" id="{C1C77899-06CA-00DC-509F-02F651948130}"/>
              </a:ext>
            </a:extLst>
          </p:cNvPr>
          <p:cNvSpPr txBox="1"/>
          <p:nvPr/>
        </p:nvSpPr>
        <p:spPr>
          <a:xfrm>
            <a:off x="4821920" y="2421003"/>
            <a:ext cx="4698722" cy="1446550"/>
          </a:xfrm>
          <a:prstGeom prst="rect">
            <a:avLst/>
          </a:prstGeom>
          <a:noFill/>
        </p:spPr>
        <p:txBody>
          <a:bodyPr wrap="square" rtlCol="0">
            <a:noAutofit/>
          </a:bodyPr>
          <a:lstStyle/>
          <a:p>
            <a:pPr algn="ctr"/>
            <a:r>
              <a:rPr lang="en-US" altLang="zh-CN" sz="8800" b="1" dirty="0">
                <a:gradFill>
                  <a:gsLst>
                    <a:gs pos="40000">
                      <a:schemeClr val="accent1"/>
                    </a:gs>
                    <a:gs pos="100000">
                      <a:schemeClr val="accent2"/>
                    </a:gs>
                  </a:gsLst>
                  <a:lin ang="5400000" scaled="1"/>
                </a:gradFill>
                <a:cs typeface="+mn-ea"/>
                <a:sym typeface="+mn-lt"/>
              </a:rPr>
              <a:t>PPT</a:t>
            </a:r>
            <a:r>
              <a:rPr lang="zh-CN" altLang="en-US" sz="8800" b="1" dirty="0">
                <a:gradFill>
                  <a:gsLst>
                    <a:gs pos="40000">
                      <a:schemeClr val="accent1"/>
                    </a:gs>
                    <a:gs pos="100000">
                      <a:schemeClr val="accent2"/>
                    </a:gs>
                  </a:gsLst>
                  <a:lin ang="5400000" scaled="1"/>
                </a:gradFill>
                <a:cs typeface="+mn-ea"/>
                <a:sym typeface="+mn-lt"/>
              </a:rPr>
              <a:t>模板</a:t>
            </a:r>
          </a:p>
        </p:txBody>
      </p:sp>
      <p:sp>
        <p:nvSpPr>
          <p:cNvPr id="45" name="文本框 44">
            <a:extLst>
              <a:ext uri="{FF2B5EF4-FFF2-40B4-BE49-F238E27FC236}">
                <a16:creationId xmlns:a16="http://schemas.microsoft.com/office/drawing/2014/main" id="{519BD027-8108-499A-C901-56CEF88B0D9B}"/>
              </a:ext>
            </a:extLst>
          </p:cNvPr>
          <p:cNvSpPr txBox="1"/>
          <p:nvPr/>
        </p:nvSpPr>
        <p:spPr>
          <a:xfrm>
            <a:off x="7251424" y="1662395"/>
            <a:ext cx="2018500" cy="876522"/>
          </a:xfrm>
          <a:prstGeom prst="rect">
            <a:avLst/>
          </a:prstGeom>
          <a:noFill/>
        </p:spPr>
        <p:txBody>
          <a:bodyPr wrap="square">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2400" b="0" i="0" u="none" strike="noStrike" kern="1200" cap="none" spc="0" normalizeH="0" baseline="0" noProof="0" dirty="0">
                <a:ln w="0">
                  <a:noFill/>
                </a:ln>
                <a:gradFill flip="none" rotWithShape="1">
                  <a:gsLst>
                    <a:gs pos="0">
                      <a:schemeClr val="accent2">
                        <a:lumMod val="80000"/>
                        <a:lumOff val="20000"/>
                      </a:schemeClr>
                    </a:gs>
                    <a:gs pos="73000">
                      <a:schemeClr val="accent2"/>
                    </a:gs>
                  </a:gsLst>
                  <a:lin ang="5400000" scaled="1"/>
                  <a:tileRect/>
                </a:gradFill>
                <a:effectLst/>
                <a:uLnTx/>
                <a:uFillTx/>
                <a:cs typeface="+mn-ea"/>
                <a:sym typeface="+mn-lt"/>
              </a:rPr>
              <a:t>请在此处添加您的辅助标题</a:t>
            </a:r>
          </a:p>
        </p:txBody>
      </p:sp>
      <p:sp>
        <p:nvSpPr>
          <p:cNvPr id="46" name="文本框 45">
            <a:extLst>
              <a:ext uri="{FF2B5EF4-FFF2-40B4-BE49-F238E27FC236}">
                <a16:creationId xmlns:a16="http://schemas.microsoft.com/office/drawing/2014/main" id="{ACD11C64-78DF-F8D8-154E-98656CA2BE1B}"/>
              </a:ext>
            </a:extLst>
          </p:cNvPr>
          <p:cNvSpPr txBox="1"/>
          <p:nvPr/>
        </p:nvSpPr>
        <p:spPr>
          <a:xfrm>
            <a:off x="2815446" y="2728779"/>
            <a:ext cx="2018500" cy="876522"/>
          </a:xfrm>
          <a:prstGeom prst="rect">
            <a:avLst/>
          </a:prstGeom>
          <a:noFill/>
        </p:spPr>
        <p:txBody>
          <a:bodyPr wrap="square">
            <a:noAutofit/>
          </a:body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zh-CN" altLang="en-US" sz="2400" b="0" i="0" u="none" strike="noStrike" kern="1200" cap="none" spc="0" normalizeH="0" baseline="0" noProof="0" dirty="0">
                <a:ln w="12700">
                  <a:gradFill>
                    <a:gsLst>
                      <a:gs pos="0">
                        <a:schemeClr val="accent3"/>
                      </a:gs>
                      <a:gs pos="100000">
                        <a:schemeClr val="accent1"/>
                      </a:gs>
                    </a:gsLst>
                    <a:lin ang="5400000" scaled="1"/>
                  </a:gradFill>
                </a:ln>
                <a:noFill/>
                <a:effectLst/>
                <a:uLnTx/>
                <a:uFillTx/>
                <a:cs typeface="+mn-ea"/>
                <a:sym typeface="+mn-lt"/>
              </a:rPr>
              <a:t>请在此处添加您的辅助标题</a:t>
            </a:r>
          </a:p>
        </p:txBody>
      </p:sp>
    </p:spTree>
    <p:extLst>
      <p:ext uri="{BB962C8B-B14F-4D97-AF65-F5344CB8AC3E}">
        <p14:creationId xmlns:p14="http://schemas.microsoft.com/office/powerpoint/2010/main" val="2004884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C2CB8F6-87A8-DF6E-9087-1A9C35A13D3E}"/>
              </a:ext>
            </a:extLst>
          </p:cNvPr>
          <p:cNvSpPr/>
          <p:nvPr/>
        </p:nvSpPr>
        <p:spPr>
          <a:xfrm>
            <a:off x="2281170" y="1433080"/>
            <a:ext cx="7596006" cy="4391694"/>
          </a:xfrm>
          <a:prstGeom prst="roundRect">
            <a:avLst>
              <a:gd name="adj" fmla="val 50000"/>
            </a:avLst>
          </a:prstGeom>
          <a:solidFill>
            <a:schemeClr val="tx1">
              <a:alpha val="6000"/>
            </a:schemeClr>
          </a:solidFill>
          <a:ln w="31750">
            <a:solidFill>
              <a:schemeClr val="bg1">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矩形: 圆角 4">
            <a:extLst>
              <a:ext uri="{FF2B5EF4-FFF2-40B4-BE49-F238E27FC236}">
                <a16:creationId xmlns:a16="http://schemas.microsoft.com/office/drawing/2014/main" id="{85E69463-24C9-AEF2-C41B-A6BD310C16B5}"/>
              </a:ext>
            </a:extLst>
          </p:cNvPr>
          <p:cNvSpPr/>
          <p:nvPr/>
        </p:nvSpPr>
        <p:spPr>
          <a:xfrm>
            <a:off x="4106860" y="2352357"/>
            <a:ext cx="3884904" cy="2321820"/>
          </a:xfrm>
          <a:prstGeom prst="roundRect">
            <a:avLst>
              <a:gd name="adj" fmla="val 50000"/>
            </a:avLst>
          </a:prstGeom>
          <a:solidFill>
            <a:schemeClr val="bg1">
              <a:alpha val="6000"/>
            </a:schemeClr>
          </a:solidFill>
          <a:ln w="31750">
            <a:solidFill>
              <a:schemeClr val="bg1">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7" name="文本框 6">
            <a:extLst>
              <a:ext uri="{FF2B5EF4-FFF2-40B4-BE49-F238E27FC236}">
                <a16:creationId xmlns:a16="http://schemas.microsoft.com/office/drawing/2014/main" id="{7D490AEB-20DC-A919-C483-61F3810B2FE1}"/>
              </a:ext>
            </a:extLst>
          </p:cNvPr>
          <p:cNvSpPr txBox="1"/>
          <p:nvPr/>
        </p:nvSpPr>
        <p:spPr>
          <a:xfrm>
            <a:off x="4594803" y="5872586"/>
            <a:ext cx="1181054" cy="33855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alpha val="80000"/>
                  </a:prstClr>
                </a:solidFill>
                <a:effectLst/>
                <a:uLnTx/>
                <a:uFillTx/>
                <a:cs typeface="+mn-ea"/>
                <a:sym typeface="+mn-lt"/>
              </a:rPr>
              <a:t>添加标题 </a:t>
            </a:r>
          </a:p>
        </p:txBody>
      </p:sp>
      <p:sp>
        <p:nvSpPr>
          <p:cNvPr id="8" name="文本框 7">
            <a:extLst>
              <a:ext uri="{FF2B5EF4-FFF2-40B4-BE49-F238E27FC236}">
                <a16:creationId xmlns:a16="http://schemas.microsoft.com/office/drawing/2014/main" id="{D3725599-35A0-5483-D72E-A9FC5F40BBAB}"/>
              </a:ext>
            </a:extLst>
          </p:cNvPr>
          <p:cNvSpPr txBox="1"/>
          <p:nvPr/>
        </p:nvSpPr>
        <p:spPr>
          <a:xfrm>
            <a:off x="6758223" y="5878057"/>
            <a:ext cx="1181054" cy="33855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alpha val="80000"/>
                  </a:prstClr>
                </a:solidFill>
                <a:effectLst/>
                <a:uLnTx/>
                <a:uFillTx/>
                <a:cs typeface="+mn-ea"/>
                <a:sym typeface="+mn-lt"/>
              </a:rPr>
              <a:t>添加标题 </a:t>
            </a:r>
            <a:endParaRPr kumimoji="0" lang="en-US" altLang="zh-CN" sz="1600" b="0" i="0" u="none" strike="noStrike" kern="1200" cap="none" spc="0" normalizeH="0" baseline="0" noProof="0" dirty="0">
              <a:ln>
                <a:noFill/>
              </a:ln>
              <a:solidFill>
                <a:prstClr val="white">
                  <a:alpha val="80000"/>
                </a:prstClr>
              </a:solidFill>
              <a:effectLst/>
              <a:uLnTx/>
              <a:uFillTx/>
              <a:cs typeface="+mn-ea"/>
              <a:sym typeface="+mn-lt"/>
            </a:endParaRPr>
          </a:p>
        </p:txBody>
      </p:sp>
      <p:sp>
        <p:nvSpPr>
          <p:cNvPr id="9" name="文本框 8">
            <a:extLst>
              <a:ext uri="{FF2B5EF4-FFF2-40B4-BE49-F238E27FC236}">
                <a16:creationId xmlns:a16="http://schemas.microsoft.com/office/drawing/2014/main" id="{F6D46391-5C5E-33B3-171D-45347D1FA87B}"/>
              </a:ext>
            </a:extLst>
          </p:cNvPr>
          <p:cNvSpPr txBox="1"/>
          <p:nvPr/>
        </p:nvSpPr>
        <p:spPr>
          <a:xfrm>
            <a:off x="9206897" y="4401810"/>
            <a:ext cx="1484350" cy="68337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285750" marR="0" lvl="0" indent="-285750" algn="ctr"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prstClr val="white"/>
                </a:solidFill>
                <a:effectLst/>
                <a:uLnTx/>
                <a:uFillTx/>
                <a:latin typeface="思源黑体 CN Regular"/>
                <a:ea typeface="思源黑体 CN Regula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white">
                    <a:alpha val="80000"/>
                  </a:prstClr>
                </a:solidFill>
                <a:effectLst/>
                <a:uLnTx/>
                <a:uFillTx/>
                <a:latin typeface="+mn-lt"/>
                <a:ea typeface="+mn-ea"/>
                <a:cs typeface="+mn-ea"/>
                <a:sym typeface="+mn-lt"/>
              </a:rPr>
              <a:t>请替换你的</a:t>
            </a:r>
            <a:endParaRPr kumimoji="0" lang="en-US" altLang="zh-CN" sz="1400" b="0" i="0" u="none" strike="noStrike" kern="1200" cap="none" spc="0" normalizeH="0" baseline="0" noProof="0" dirty="0">
              <a:ln>
                <a:noFill/>
              </a:ln>
              <a:solidFill>
                <a:prstClr val="white">
                  <a:alpha val="80000"/>
                </a:prstClr>
              </a:solidFill>
              <a:effectLst/>
              <a:uLnTx/>
              <a:uFillTx/>
              <a:latin typeface="+mn-lt"/>
              <a:ea typeface="+mn-ea"/>
              <a:cs typeface="+mn-ea"/>
              <a:sym typeface="+mn-lt"/>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white">
                    <a:alpha val="80000"/>
                  </a:prstClr>
                </a:solidFill>
                <a:effectLst/>
                <a:uLnTx/>
                <a:uFillTx/>
                <a:latin typeface="+mn-lt"/>
                <a:ea typeface="+mn-ea"/>
                <a:cs typeface="+mn-ea"/>
                <a:sym typeface="+mn-lt"/>
              </a:rPr>
              <a:t>文字内容到</a:t>
            </a:r>
          </a:p>
        </p:txBody>
      </p:sp>
      <p:sp>
        <p:nvSpPr>
          <p:cNvPr id="10" name="文本框 9">
            <a:extLst>
              <a:ext uri="{FF2B5EF4-FFF2-40B4-BE49-F238E27FC236}">
                <a16:creationId xmlns:a16="http://schemas.microsoft.com/office/drawing/2014/main" id="{FFA8C14C-113A-4BD0-6FDC-A1826017AFBF}"/>
              </a:ext>
            </a:extLst>
          </p:cNvPr>
          <p:cNvSpPr txBox="1"/>
          <p:nvPr/>
        </p:nvSpPr>
        <p:spPr>
          <a:xfrm flipH="1">
            <a:off x="1555138" y="4400768"/>
            <a:ext cx="1794384" cy="8632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285750" marR="0" lvl="0" indent="-285750" algn="ctr" fontAlgn="auto">
              <a:lnSpc>
                <a:spcPct val="100000"/>
              </a:lnSpc>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prstClr val="white"/>
                </a:solidFill>
                <a:effectLst/>
                <a:uLnTx/>
                <a:uFillTx/>
                <a:latin typeface="思源黑体 CN Regular"/>
                <a:ea typeface="思源黑体 CN Regula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white">
                    <a:alpha val="80000"/>
                  </a:prstClr>
                </a:solidFill>
                <a:effectLst/>
                <a:uLnTx/>
                <a:uFillTx/>
                <a:latin typeface="+mn-lt"/>
                <a:ea typeface="+mn-ea"/>
                <a:cs typeface="+mn-ea"/>
                <a:sym typeface="+mn-lt"/>
              </a:rPr>
              <a:t>请替换你的</a:t>
            </a:r>
            <a:endParaRPr kumimoji="0" lang="en-US" altLang="zh-CN" sz="1400" b="0" i="0" u="none" strike="noStrike" kern="1200" cap="none" spc="0" normalizeH="0" baseline="0" noProof="0" dirty="0">
              <a:ln>
                <a:noFill/>
              </a:ln>
              <a:solidFill>
                <a:prstClr val="white">
                  <a:alpha val="80000"/>
                </a:prstClr>
              </a:solidFill>
              <a:effectLst/>
              <a:uLnTx/>
              <a:uFillTx/>
              <a:latin typeface="+mn-lt"/>
              <a:ea typeface="+mn-ea"/>
              <a:cs typeface="+mn-ea"/>
              <a:sym typeface="+mn-lt"/>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white">
                    <a:alpha val="80000"/>
                  </a:prstClr>
                </a:solidFill>
                <a:effectLst/>
                <a:uLnTx/>
                <a:uFillTx/>
                <a:latin typeface="+mn-lt"/>
                <a:ea typeface="+mn-ea"/>
                <a:cs typeface="+mn-ea"/>
                <a:sym typeface="+mn-lt"/>
              </a:rPr>
              <a:t>文字内容到</a:t>
            </a:r>
          </a:p>
        </p:txBody>
      </p:sp>
      <p:sp>
        <p:nvSpPr>
          <p:cNvPr id="11" name="Shape 1874">
            <a:extLst>
              <a:ext uri="{FF2B5EF4-FFF2-40B4-BE49-F238E27FC236}">
                <a16:creationId xmlns:a16="http://schemas.microsoft.com/office/drawing/2014/main" id="{50043D3E-8CDD-0683-87CA-78849F11EC07}"/>
              </a:ext>
            </a:extLst>
          </p:cNvPr>
          <p:cNvSpPr/>
          <p:nvPr/>
        </p:nvSpPr>
        <p:spPr>
          <a:xfrm>
            <a:off x="6490153" y="2257578"/>
            <a:ext cx="208733" cy="278354"/>
          </a:xfrm>
          <a:custGeom>
            <a:avLst/>
            <a:gdLst/>
            <a:ahLst/>
            <a:cxnLst>
              <a:cxn ang="0">
                <a:pos x="wd2" y="hd2"/>
              </a:cxn>
              <a:cxn ang="5400000">
                <a:pos x="wd2" y="hd2"/>
              </a:cxn>
              <a:cxn ang="10800000">
                <a:pos x="wd2" y="hd2"/>
              </a:cxn>
              <a:cxn ang="16200000">
                <a:pos x="wd2" y="hd2"/>
              </a:cxn>
            </a:cxnLst>
            <a:rect l="0" t="0" r="r" b="b"/>
            <a:pathLst>
              <a:path w="21600" h="21600" extrusionOk="0">
                <a:moveTo>
                  <a:pt x="13981" y="10852"/>
                </a:moveTo>
                <a:cubicBezTo>
                  <a:pt x="14231" y="10892"/>
                  <a:pt x="14582" y="10935"/>
                  <a:pt x="15043" y="10993"/>
                </a:cubicBezTo>
                <a:cubicBezTo>
                  <a:pt x="15501" y="11045"/>
                  <a:pt x="15979" y="11105"/>
                  <a:pt x="16477" y="11168"/>
                </a:cubicBezTo>
                <a:cubicBezTo>
                  <a:pt x="16972" y="11235"/>
                  <a:pt x="17436" y="11301"/>
                  <a:pt x="17868" y="11370"/>
                </a:cubicBezTo>
                <a:cubicBezTo>
                  <a:pt x="18297" y="11439"/>
                  <a:pt x="18611" y="11502"/>
                  <a:pt x="18804" y="11554"/>
                </a:cubicBezTo>
                <a:cubicBezTo>
                  <a:pt x="19124" y="11646"/>
                  <a:pt x="19452" y="11842"/>
                  <a:pt x="19777" y="12133"/>
                </a:cubicBezTo>
                <a:cubicBezTo>
                  <a:pt x="20103" y="12430"/>
                  <a:pt x="20405" y="12769"/>
                  <a:pt x="20679" y="13152"/>
                </a:cubicBezTo>
                <a:cubicBezTo>
                  <a:pt x="20955" y="13538"/>
                  <a:pt x="21177" y="13935"/>
                  <a:pt x="21344" y="14353"/>
                </a:cubicBezTo>
                <a:cubicBezTo>
                  <a:pt x="21516" y="14762"/>
                  <a:pt x="21600" y="15139"/>
                  <a:pt x="21600" y="15482"/>
                </a:cubicBezTo>
                <a:lnTo>
                  <a:pt x="21600" y="20814"/>
                </a:lnTo>
                <a:cubicBezTo>
                  <a:pt x="21508" y="20854"/>
                  <a:pt x="21407" y="20915"/>
                  <a:pt x="21292" y="21007"/>
                </a:cubicBezTo>
                <a:cubicBezTo>
                  <a:pt x="21177" y="21102"/>
                  <a:pt x="21053" y="21188"/>
                  <a:pt x="20920" y="21278"/>
                </a:cubicBezTo>
                <a:cubicBezTo>
                  <a:pt x="20785" y="21364"/>
                  <a:pt x="20658" y="21442"/>
                  <a:pt x="20540" y="21505"/>
                </a:cubicBezTo>
                <a:cubicBezTo>
                  <a:pt x="20419" y="21571"/>
                  <a:pt x="20319" y="21600"/>
                  <a:pt x="20238" y="21600"/>
                </a:cubicBezTo>
                <a:lnTo>
                  <a:pt x="1351" y="21600"/>
                </a:lnTo>
                <a:cubicBezTo>
                  <a:pt x="1028" y="21600"/>
                  <a:pt x="786" y="21502"/>
                  <a:pt x="619" y="21303"/>
                </a:cubicBezTo>
                <a:cubicBezTo>
                  <a:pt x="452" y="21108"/>
                  <a:pt x="248" y="20943"/>
                  <a:pt x="0" y="20814"/>
                </a:cubicBezTo>
                <a:lnTo>
                  <a:pt x="0" y="15482"/>
                </a:lnTo>
                <a:cubicBezTo>
                  <a:pt x="0" y="15139"/>
                  <a:pt x="84" y="14762"/>
                  <a:pt x="253" y="14353"/>
                </a:cubicBezTo>
                <a:cubicBezTo>
                  <a:pt x="426" y="13935"/>
                  <a:pt x="645" y="13544"/>
                  <a:pt x="916" y="13167"/>
                </a:cubicBezTo>
                <a:cubicBezTo>
                  <a:pt x="1186" y="12790"/>
                  <a:pt x="1486" y="12450"/>
                  <a:pt x="1817" y="12145"/>
                </a:cubicBezTo>
                <a:cubicBezTo>
                  <a:pt x="2145" y="11845"/>
                  <a:pt x="2474" y="11644"/>
                  <a:pt x="2796" y="11552"/>
                </a:cubicBezTo>
                <a:cubicBezTo>
                  <a:pt x="2960" y="11500"/>
                  <a:pt x="3263" y="11436"/>
                  <a:pt x="3703" y="11367"/>
                </a:cubicBezTo>
                <a:cubicBezTo>
                  <a:pt x="4144" y="11298"/>
                  <a:pt x="4616" y="11232"/>
                  <a:pt x="5117" y="11166"/>
                </a:cubicBezTo>
                <a:cubicBezTo>
                  <a:pt x="5618" y="11102"/>
                  <a:pt x="6096" y="11042"/>
                  <a:pt x="6557" y="10990"/>
                </a:cubicBezTo>
                <a:cubicBezTo>
                  <a:pt x="7015" y="10932"/>
                  <a:pt x="7369" y="10889"/>
                  <a:pt x="7617" y="10849"/>
                </a:cubicBezTo>
                <a:cubicBezTo>
                  <a:pt x="6773" y="10308"/>
                  <a:pt x="6113" y="9602"/>
                  <a:pt x="5627" y="8736"/>
                </a:cubicBezTo>
                <a:cubicBezTo>
                  <a:pt x="5143" y="7866"/>
                  <a:pt x="4904" y="6922"/>
                  <a:pt x="4904" y="5900"/>
                </a:cubicBezTo>
                <a:cubicBezTo>
                  <a:pt x="4904" y="5093"/>
                  <a:pt x="5059" y="4330"/>
                  <a:pt x="5370" y="3619"/>
                </a:cubicBezTo>
                <a:cubicBezTo>
                  <a:pt x="5681" y="2908"/>
                  <a:pt x="6105" y="2283"/>
                  <a:pt x="6632" y="1745"/>
                </a:cubicBezTo>
                <a:cubicBezTo>
                  <a:pt x="7162" y="1209"/>
                  <a:pt x="7778" y="783"/>
                  <a:pt x="8492" y="472"/>
                </a:cubicBezTo>
                <a:cubicBezTo>
                  <a:pt x="9203" y="158"/>
                  <a:pt x="9963" y="0"/>
                  <a:pt x="10773" y="0"/>
                </a:cubicBezTo>
                <a:cubicBezTo>
                  <a:pt x="11582" y="0"/>
                  <a:pt x="12348" y="158"/>
                  <a:pt x="13062" y="472"/>
                </a:cubicBezTo>
                <a:cubicBezTo>
                  <a:pt x="13779" y="783"/>
                  <a:pt x="14407" y="1209"/>
                  <a:pt x="14942" y="1745"/>
                </a:cubicBezTo>
                <a:cubicBezTo>
                  <a:pt x="15481" y="2283"/>
                  <a:pt x="15901" y="2908"/>
                  <a:pt x="16209" y="3619"/>
                </a:cubicBezTo>
                <a:cubicBezTo>
                  <a:pt x="16515" y="4330"/>
                  <a:pt x="16670" y="5093"/>
                  <a:pt x="16670" y="5900"/>
                </a:cubicBezTo>
                <a:cubicBezTo>
                  <a:pt x="16670" y="6904"/>
                  <a:pt x="16431" y="7843"/>
                  <a:pt x="15953" y="8721"/>
                </a:cubicBezTo>
                <a:cubicBezTo>
                  <a:pt x="15489" y="9599"/>
                  <a:pt x="14827" y="10310"/>
                  <a:pt x="13981" y="10852"/>
                </a:cubicBezTo>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cs typeface="+mn-ea"/>
              <a:sym typeface="+mn-lt"/>
            </a:endParaRPr>
          </a:p>
        </p:txBody>
      </p:sp>
      <p:sp>
        <p:nvSpPr>
          <p:cNvPr id="12" name="矩形: 圆角 11">
            <a:extLst>
              <a:ext uri="{FF2B5EF4-FFF2-40B4-BE49-F238E27FC236}">
                <a16:creationId xmlns:a16="http://schemas.microsoft.com/office/drawing/2014/main" id="{F952A693-7C57-5693-A594-81DE42226323}"/>
              </a:ext>
            </a:extLst>
          </p:cNvPr>
          <p:cNvSpPr/>
          <p:nvPr/>
        </p:nvSpPr>
        <p:spPr>
          <a:xfrm>
            <a:off x="5302156" y="2151001"/>
            <a:ext cx="1484351" cy="500246"/>
          </a:xfrm>
          <a:prstGeom prst="roundRect">
            <a:avLst>
              <a:gd name="adj" fmla="val 3125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a:t>
            </a:r>
            <a:r>
              <a:rPr lang="zh-CN" altLang="en-US" sz="1600" dirty="0">
                <a:solidFill>
                  <a:prstClr val="black">
                    <a:lumMod val="0"/>
                    <a:alpha val="90000"/>
                  </a:prstClr>
                </a:solidFill>
                <a:effectLst>
                  <a:outerShdw blurRad="50800" dist="38100" dir="5400000" rotWithShape="0">
                    <a:prstClr val="black">
                      <a:lumMod val="0"/>
                      <a:alpha val="20000"/>
                    </a:prstClr>
                  </a:outerShdw>
                </a:effectLst>
                <a:cs typeface="+mn-ea"/>
                <a:sym typeface="+mn-lt"/>
              </a:rPr>
              <a:t>地点</a:t>
            </a:r>
            <a:endPar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endParaRPr>
          </a:p>
        </p:txBody>
      </p:sp>
      <p:sp>
        <p:nvSpPr>
          <p:cNvPr id="13" name="矩形: 圆角 12">
            <a:extLst>
              <a:ext uri="{FF2B5EF4-FFF2-40B4-BE49-F238E27FC236}">
                <a16:creationId xmlns:a16="http://schemas.microsoft.com/office/drawing/2014/main" id="{8B95C6BD-4EC0-FB23-B9A6-2C0AAD6B6528}"/>
              </a:ext>
            </a:extLst>
          </p:cNvPr>
          <p:cNvSpPr/>
          <p:nvPr/>
        </p:nvSpPr>
        <p:spPr>
          <a:xfrm>
            <a:off x="7026526" y="2890102"/>
            <a:ext cx="1484351" cy="500246"/>
          </a:xfrm>
          <a:prstGeom prst="roundRect">
            <a:avLst>
              <a:gd name="adj" fmla="val 2640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a:t>
            </a:r>
            <a:r>
              <a:rPr lang="zh-CN" altLang="en-US" sz="1600" dirty="0">
                <a:solidFill>
                  <a:prstClr val="black">
                    <a:lumMod val="0"/>
                    <a:alpha val="90000"/>
                  </a:prstClr>
                </a:solidFill>
                <a:effectLst>
                  <a:outerShdw blurRad="50800" dist="38100" dir="5400000" rotWithShape="0">
                    <a:prstClr val="black">
                      <a:lumMod val="0"/>
                      <a:alpha val="20000"/>
                    </a:prstClr>
                  </a:outerShdw>
                </a:effectLst>
                <a:cs typeface="+mn-ea"/>
                <a:sym typeface="+mn-lt"/>
              </a:rPr>
              <a:t>人员</a:t>
            </a:r>
            <a:endPar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endParaRPr>
          </a:p>
        </p:txBody>
      </p:sp>
      <p:sp>
        <p:nvSpPr>
          <p:cNvPr id="14" name="矩形: 圆角 13">
            <a:extLst>
              <a:ext uri="{FF2B5EF4-FFF2-40B4-BE49-F238E27FC236}">
                <a16:creationId xmlns:a16="http://schemas.microsoft.com/office/drawing/2014/main" id="{FA1A55F0-55F7-52E8-4FB3-90A57C600D0B}"/>
              </a:ext>
            </a:extLst>
          </p:cNvPr>
          <p:cNvSpPr/>
          <p:nvPr/>
        </p:nvSpPr>
        <p:spPr>
          <a:xfrm>
            <a:off x="7060490" y="3670395"/>
            <a:ext cx="1484351" cy="500246"/>
          </a:xfrm>
          <a:prstGeom prst="roundRect">
            <a:avLst>
              <a:gd name="adj" fmla="val 2640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a:t>
            </a:r>
            <a:r>
              <a:rPr lang="zh-CN" altLang="en-US" sz="1600" dirty="0">
                <a:solidFill>
                  <a:prstClr val="black">
                    <a:lumMod val="0"/>
                    <a:alpha val="90000"/>
                  </a:prstClr>
                </a:solidFill>
                <a:effectLst>
                  <a:outerShdw blurRad="50800" dist="38100" dir="5400000" rotWithShape="0">
                    <a:prstClr val="black">
                      <a:lumMod val="0"/>
                      <a:alpha val="20000"/>
                    </a:prstClr>
                  </a:outerShdw>
                </a:effectLst>
                <a:cs typeface="+mn-ea"/>
                <a:sym typeface="+mn-lt"/>
              </a:rPr>
              <a:t>分析</a:t>
            </a:r>
            <a:endPar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endParaRPr>
          </a:p>
        </p:txBody>
      </p:sp>
      <p:sp>
        <p:nvSpPr>
          <p:cNvPr id="15" name="矩形: 圆角 14">
            <a:extLst>
              <a:ext uri="{FF2B5EF4-FFF2-40B4-BE49-F238E27FC236}">
                <a16:creationId xmlns:a16="http://schemas.microsoft.com/office/drawing/2014/main" id="{AF449107-499F-4D0A-DE47-F69457AC695D}"/>
              </a:ext>
            </a:extLst>
          </p:cNvPr>
          <p:cNvSpPr/>
          <p:nvPr/>
        </p:nvSpPr>
        <p:spPr>
          <a:xfrm>
            <a:off x="3605150" y="2890102"/>
            <a:ext cx="1484351" cy="500246"/>
          </a:xfrm>
          <a:prstGeom prst="roundRect">
            <a:avLst>
              <a:gd name="adj" fmla="val 2640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工作时间</a:t>
            </a:r>
          </a:p>
        </p:txBody>
      </p:sp>
      <p:sp>
        <p:nvSpPr>
          <p:cNvPr id="16" name="矩形: 圆角 15">
            <a:extLst>
              <a:ext uri="{FF2B5EF4-FFF2-40B4-BE49-F238E27FC236}">
                <a16:creationId xmlns:a16="http://schemas.microsoft.com/office/drawing/2014/main" id="{F88A609C-FD92-0ADE-4805-1321E6383523}"/>
              </a:ext>
            </a:extLst>
          </p:cNvPr>
          <p:cNvSpPr/>
          <p:nvPr/>
        </p:nvSpPr>
        <p:spPr>
          <a:xfrm>
            <a:off x="3543822" y="3652353"/>
            <a:ext cx="1484351" cy="500246"/>
          </a:xfrm>
          <a:prstGeom prst="roundRect">
            <a:avLst>
              <a:gd name="adj" fmla="val 2640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a:t>
            </a:r>
            <a:r>
              <a:rPr lang="zh-CN" altLang="en-US" sz="1600" dirty="0">
                <a:solidFill>
                  <a:prstClr val="black">
                    <a:lumMod val="0"/>
                    <a:alpha val="90000"/>
                  </a:prstClr>
                </a:solidFill>
                <a:effectLst>
                  <a:outerShdw blurRad="50800" dist="38100" dir="5400000" rotWithShape="0">
                    <a:prstClr val="black">
                      <a:lumMod val="0"/>
                      <a:alpha val="20000"/>
                    </a:prstClr>
                  </a:outerShdw>
                </a:effectLst>
                <a:cs typeface="+mn-ea"/>
                <a:sym typeface="+mn-lt"/>
              </a:rPr>
              <a:t>理解</a:t>
            </a:r>
            <a:endPar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endParaRPr>
          </a:p>
        </p:txBody>
      </p:sp>
      <p:sp>
        <p:nvSpPr>
          <p:cNvPr id="17" name="矩形: 圆角 16">
            <a:extLst>
              <a:ext uri="{FF2B5EF4-FFF2-40B4-BE49-F238E27FC236}">
                <a16:creationId xmlns:a16="http://schemas.microsoft.com/office/drawing/2014/main" id="{74F002C9-7E5D-D47B-978F-4B1281208B6F}"/>
              </a:ext>
            </a:extLst>
          </p:cNvPr>
          <p:cNvSpPr/>
          <p:nvPr/>
        </p:nvSpPr>
        <p:spPr>
          <a:xfrm>
            <a:off x="5302156" y="4430974"/>
            <a:ext cx="1484351" cy="500246"/>
          </a:xfrm>
          <a:prstGeom prst="roundRect">
            <a:avLst>
              <a:gd name="adj" fmla="val 34723"/>
            </a:avLst>
          </a:prstGeom>
          <a:solidFill>
            <a:schemeClr val="tx1">
              <a:lumMod val="0"/>
              <a:lumOff val="100000"/>
              <a:alpha val="85000"/>
            </a:schemeClr>
          </a:solidFill>
          <a:ln w="19050" cap="flat" cmpd="sng" algn="ctr">
            <a:solidFill>
              <a:schemeClr val="tx1">
                <a:lumMod val="0"/>
                <a:lumOff val="100000"/>
                <a:alpha val="90000"/>
              </a:schemeClr>
            </a:solidFill>
            <a:prstDash val="solid"/>
            <a:miter lim="800000"/>
            <a:headEnd type="none" w="med" len="med"/>
            <a:tailEnd type="none" w="med" len="med"/>
          </a:ln>
          <a:effectLst>
            <a:outerShdw blurRad="50800" dist="38100" dir="5400000" algn="t" rotWithShape="0">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alpha val="90000"/>
                  </a:prstClr>
                </a:solidFill>
                <a:effectLst>
                  <a:outerShdw blurRad="50800" dist="38100" dir="5400000" rotWithShape="0">
                    <a:prstClr val="black">
                      <a:lumMod val="0"/>
                      <a:alpha val="20000"/>
                    </a:prstClr>
                  </a:outerShdw>
                </a:effectLst>
                <a:uLnTx/>
                <a:uFillTx/>
                <a:cs typeface="+mn-ea"/>
                <a:sym typeface="+mn-lt"/>
              </a:rPr>
              <a:t>工作总结</a:t>
            </a:r>
          </a:p>
        </p:txBody>
      </p:sp>
      <p:sp>
        <p:nvSpPr>
          <p:cNvPr id="18" name="椭圆 7">
            <a:extLst>
              <a:ext uri="{FF2B5EF4-FFF2-40B4-BE49-F238E27FC236}">
                <a16:creationId xmlns:a16="http://schemas.microsoft.com/office/drawing/2014/main" id="{83B446D8-2A04-9552-2904-0ACC7DF95C77}"/>
              </a:ext>
            </a:extLst>
          </p:cNvPr>
          <p:cNvSpPr/>
          <p:nvPr/>
        </p:nvSpPr>
        <p:spPr>
          <a:xfrm>
            <a:off x="8174911" y="3762284"/>
            <a:ext cx="232375" cy="307120"/>
          </a:xfrm>
          <a:custGeom>
            <a:avLst/>
            <a:gdLst>
              <a:gd name="connsiteX0" fmla="*/ 350149 w 458816"/>
              <a:gd name="connsiteY0" fmla="*/ 460484 h 606398"/>
              <a:gd name="connsiteX1" fmla="*/ 306710 w 458816"/>
              <a:gd name="connsiteY1" fmla="*/ 560670 h 606398"/>
              <a:gd name="connsiteX2" fmla="*/ 410242 w 458816"/>
              <a:gd name="connsiteY2" fmla="*/ 460484 h 606398"/>
              <a:gd name="connsiteX3" fmla="*/ 244535 w 458816"/>
              <a:gd name="connsiteY3" fmla="*/ 460484 h 606398"/>
              <a:gd name="connsiteX4" fmla="*/ 244535 w 458816"/>
              <a:gd name="connsiteY4" fmla="*/ 571756 h 606398"/>
              <a:gd name="connsiteX5" fmla="*/ 318923 w 458816"/>
              <a:gd name="connsiteY5" fmla="*/ 460484 h 606398"/>
              <a:gd name="connsiteX6" fmla="*/ 139893 w 458816"/>
              <a:gd name="connsiteY6" fmla="*/ 460484 h 606398"/>
              <a:gd name="connsiteX7" fmla="*/ 214281 w 458816"/>
              <a:gd name="connsiteY7" fmla="*/ 571756 h 606398"/>
              <a:gd name="connsiteX8" fmla="*/ 214281 w 458816"/>
              <a:gd name="connsiteY8" fmla="*/ 460484 h 606398"/>
              <a:gd name="connsiteX9" fmla="*/ 48713 w 458816"/>
              <a:gd name="connsiteY9" fmla="*/ 460484 h 606398"/>
              <a:gd name="connsiteX10" fmla="*/ 152106 w 458816"/>
              <a:gd name="connsiteY10" fmla="*/ 560670 h 606398"/>
              <a:gd name="connsiteX11" fmla="*/ 108667 w 458816"/>
              <a:gd name="connsiteY11" fmla="*/ 460484 h 606398"/>
              <a:gd name="connsiteX12" fmla="*/ 355423 w 458816"/>
              <a:gd name="connsiteY12" fmla="*/ 324409 h 606398"/>
              <a:gd name="connsiteX13" fmla="*/ 358892 w 458816"/>
              <a:gd name="connsiteY13" fmla="*/ 377342 h 606398"/>
              <a:gd name="connsiteX14" fmla="*/ 355423 w 458816"/>
              <a:gd name="connsiteY14" fmla="*/ 430415 h 606398"/>
              <a:gd name="connsiteX15" fmla="*/ 421206 w 458816"/>
              <a:gd name="connsiteY15" fmla="*/ 430415 h 606398"/>
              <a:gd name="connsiteX16" fmla="*/ 428700 w 458816"/>
              <a:gd name="connsiteY16" fmla="*/ 377342 h 606398"/>
              <a:gd name="connsiteX17" fmla="*/ 421206 w 458816"/>
              <a:gd name="connsiteY17" fmla="*/ 324409 h 606398"/>
              <a:gd name="connsiteX18" fmla="*/ 244535 w 458816"/>
              <a:gd name="connsiteY18" fmla="*/ 324409 h 606398"/>
              <a:gd name="connsiteX19" fmla="*/ 244535 w 458816"/>
              <a:gd name="connsiteY19" fmla="*/ 430415 h 606398"/>
              <a:gd name="connsiteX20" fmla="*/ 324752 w 458816"/>
              <a:gd name="connsiteY20" fmla="*/ 430415 h 606398"/>
              <a:gd name="connsiteX21" fmla="*/ 328638 w 458816"/>
              <a:gd name="connsiteY21" fmla="*/ 377342 h 606398"/>
              <a:gd name="connsiteX22" fmla="*/ 324752 w 458816"/>
              <a:gd name="connsiteY22" fmla="*/ 324409 h 606398"/>
              <a:gd name="connsiteX23" fmla="*/ 37610 w 458816"/>
              <a:gd name="connsiteY23" fmla="*/ 324409 h 606398"/>
              <a:gd name="connsiteX24" fmla="*/ 30116 w 458816"/>
              <a:gd name="connsiteY24" fmla="*/ 377342 h 606398"/>
              <a:gd name="connsiteX25" fmla="*/ 37610 w 458816"/>
              <a:gd name="connsiteY25" fmla="*/ 430415 h 606398"/>
              <a:gd name="connsiteX26" fmla="*/ 103393 w 458816"/>
              <a:gd name="connsiteY26" fmla="*/ 430415 h 606398"/>
              <a:gd name="connsiteX27" fmla="*/ 99924 w 458816"/>
              <a:gd name="connsiteY27" fmla="*/ 377342 h 606398"/>
              <a:gd name="connsiteX28" fmla="*/ 103393 w 458816"/>
              <a:gd name="connsiteY28" fmla="*/ 324409 h 606398"/>
              <a:gd name="connsiteX29" fmla="*/ 306710 w 458816"/>
              <a:gd name="connsiteY29" fmla="*/ 194015 h 606398"/>
              <a:gd name="connsiteX30" fmla="*/ 350149 w 458816"/>
              <a:gd name="connsiteY30" fmla="*/ 294201 h 606398"/>
              <a:gd name="connsiteX31" fmla="*/ 410242 w 458816"/>
              <a:gd name="connsiteY31" fmla="*/ 294201 h 606398"/>
              <a:gd name="connsiteX32" fmla="*/ 306710 w 458816"/>
              <a:gd name="connsiteY32" fmla="*/ 194015 h 606398"/>
              <a:gd name="connsiteX33" fmla="*/ 244535 w 458816"/>
              <a:gd name="connsiteY33" fmla="*/ 183068 h 606398"/>
              <a:gd name="connsiteX34" fmla="*/ 244535 w 458816"/>
              <a:gd name="connsiteY34" fmla="*/ 294201 h 606398"/>
              <a:gd name="connsiteX35" fmla="*/ 318923 w 458816"/>
              <a:gd name="connsiteY35" fmla="*/ 294201 h 606398"/>
              <a:gd name="connsiteX36" fmla="*/ 244535 w 458816"/>
              <a:gd name="connsiteY36" fmla="*/ 183068 h 606398"/>
              <a:gd name="connsiteX37" fmla="*/ 119483 w 458816"/>
              <a:gd name="connsiteY37" fmla="*/ 165364 h 606398"/>
              <a:gd name="connsiteX38" fmla="*/ 122398 w 458816"/>
              <a:gd name="connsiteY38" fmla="*/ 174785 h 606398"/>
              <a:gd name="connsiteX39" fmla="*/ 131281 w 458816"/>
              <a:gd name="connsiteY39" fmla="*/ 204433 h 606398"/>
              <a:gd name="connsiteX40" fmla="*/ 135722 w 458816"/>
              <a:gd name="connsiteY40" fmla="*/ 219119 h 606398"/>
              <a:gd name="connsiteX41" fmla="*/ 149185 w 458816"/>
              <a:gd name="connsiteY41" fmla="*/ 263453 h 606398"/>
              <a:gd name="connsiteX42" fmla="*/ 158067 w 458816"/>
              <a:gd name="connsiteY42" fmla="*/ 292963 h 606398"/>
              <a:gd name="connsiteX43" fmla="*/ 157651 w 458816"/>
              <a:gd name="connsiteY43" fmla="*/ 294210 h 606398"/>
              <a:gd name="connsiteX44" fmla="*/ 150850 w 458816"/>
              <a:gd name="connsiteY44" fmla="*/ 312775 h 606398"/>
              <a:gd name="connsiteX45" fmla="*/ 137804 w 458816"/>
              <a:gd name="connsiteY45" fmla="*/ 303077 h 606398"/>
              <a:gd name="connsiteX46" fmla="*/ 133918 w 458816"/>
              <a:gd name="connsiteY46" fmla="*/ 300167 h 606398"/>
              <a:gd name="connsiteX47" fmla="*/ 132113 w 458816"/>
              <a:gd name="connsiteY47" fmla="*/ 294210 h 606398"/>
              <a:gd name="connsiteX48" fmla="*/ 120039 w 458816"/>
              <a:gd name="connsiteY48" fmla="*/ 254448 h 606398"/>
              <a:gd name="connsiteX49" fmla="*/ 109352 w 458816"/>
              <a:gd name="connsiteY49" fmla="*/ 218981 h 606398"/>
              <a:gd name="connsiteX50" fmla="*/ 100053 w 458816"/>
              <a:gd name="connsiteY50" fmla="*/ 188224 h 606398"/>
              <a:gd name="connsiteX51" fmla="*/ 95334 w 458816"/>
              <a:gd name="connsiteY51" fmla="*/ 172707 h 606398"/>
              <a:gd name="connsiteX52" fmla="*/ 229408 w 458816"/>
              <a:gd name="connsiteY52" fmla="*/ 148287 h 606398"/>
              <a:gd name="connsiteX53" fmla="*/ 458816 w 458816"/>
              <a:gd name="connsiteY53" fmla="*/ 377342 h 606398"/>
              <a:gd name="connsiteX54" fmla="*/ 229408 w 458816"/>
              <a:gd name="connsiteY54" fmla="*/ 606398 h 606398"/>
              <a:gd name="connsiteX55" fmla="*/ 0 w 458816"/>
              <a:gd name="connsiteY55" fmla="*/ 377342 h 606398"/>
              <a:gd name="connsiteX56" fmla="*/ 91319 w 458816"/>
              <a:gd name="connsiteY56" fmla="*/ 194431 h 606398"/>
              <a:gd name="connsiteX57" fmla="*/ 100895 w 458816"/>
              <a:gd name="connsiteY57" fmla="*/ 225609 h 606398"/>
              <a:gd name="connsiteX58" fmla="*/ 48713 w 458816"/>
              <a:gd name="connsiteY58" fmla="*/ 294201 h 606398"/>
              <a:gd name="connsiteX59" fmla="*/ 108667 w 458816"/>
              <a:gd name="connsiteY59" fmla="*/ 294201 h 606398"/>
              <a:gd name="connsiteX60" fmla="*/ 114635 w 458816"/>
              <a:gd name="connsiteY60" fmla="*/ 271060 h 606398"/>
              <a:gd name="connsiteX61" fmla="*/ 121574 w 458816"/>
              <a:gd name="connsiteY61" fmla="*/ 294201 h 606398"/>
              <a:gd name="connsiteX62" fmla="*/ 124349 w 458816"/>
              <a:gd name="connsiteY62" fmla="*/ 303069 h 606398"/>
              <a:gd name="connsiteX63" fmla="*/ 125321 w 458816"/>
              <a:gd name="connsiteY63" fmla="*/ 306256 h 606398"/>
              <a:gd name="connsiteX64" fmla="*/ 127958 w 458816"/>
              <a:gd name="connsiteY64" fmla="*/ 308335 h 606398"/>
              <a:gd name="connsiteX65" fmla="*/ 135730 w 458816"/>
              <a:gd name="connsiteY65" fmla="*/ 314016 h 606398"/>
              <a:gd name="connsiteX66" fmla="*/ 144889 w 458816"/>
              <a:gd name="connsiteY66" fmla="*/ 320806 h 606398"/>
              <a:gd name="connsiteX67" fmla="*/ 149608 w 458816"/>
              <a:gd name="connsiteY67" fmla="*/ 324409 h 606398"/>
              <a:gd name="connsiteX68" fmla="*/ 134064 w 458816"/>
              <a:gd name="connsiteY68" fmla="*/ 324409 h 606398"/>
              <a:gd name="connsiteX69" fmla="*/ 130178 w 458816"/>
              <a:gd name="connsiteY69" fmla="*/ 377342 h 606398"/>
              <a:gd name="connsiteX70" fmla="*/ 134064 w 458816"/>
              <a:gd name="connsiteY70" fmla="*/ 430415 h 606398"/>
              <a:gd name="connsiteX71" fmla="*/ 214420 w 458816"/>
              <a:gd name="connsiteY71" fmla="*/ 430415 h 606398"/>
              <a:gd name="connsiteX72" fmla="*/ 214420 w 458816"/>
              <a:gd name="connsiteY72" fmla="*/ 324409 h 606398"/>
              <a:gd name="connsiteX73" fmla="*/ 157519 w 458816"/>
              <a:gd name="connsiteY73" fmla="*/ 324409 h 606398"/>
              <a:gd name="connsiteX74" fmla="*/ 160433 w 458816"/>
              <a:gd name="connsiteY74" fmla="*/ 316233 h 606398"/>
              <a:gd name="connsiteX75" fmla="*/ 167650 w 458816"/>
              <a:gd name="connsiteY75" fmla="*/ 296279 h 606398"/>
              <a:gd name="connsiteX76" fmla="*/ 168344 w 458816"/>
              <a:gd name="connsiteY76" fmla="*/ 294201 h 606398"/>
              <a:gd name="connsiteX77" fmla="*/ 214281 w 458816"/>
              <a:gd name="connsiteY77" fmla="*/ 294201 h 606398"/>
              <a:gd name="connsiteX78" fmla="*/ 214281 w 458816"/>
              <a:gd name="connsiteY78" fmla="*/ 183068 h 606398"/>
              <a:gd name="connsiteX79" fmla="*/ 155159 w 458816"/>
              <a:gd name="connsiteY79" fmla="*/ 248473 h 606398"/>
              <a:gd name="connsiteX80" fmla="*/ 142808 w 458816"/>
              <a:gd name="connsiteY80" fmla="*/ 207318 h 606398"/>
              <a:gd name="connsiteX81" fmla="*/ 152106 w 458816"/>
              <a:gd name="connsiteY81" fmla="*/ 194015 h 606398"/>
              <a:gd name="connsiteX82" fmla="*/ 140448 w 458816"/>
              <a:gd name="connsiteY82" fmla="*/ 199696 h 606398"/>
              <a:gd name="connsiteX83" fmla="*/ 131427 w 458816"/>
              <a:gd name="connsiteY83" fmla="*/ 170181 h 606398"/>
              <a:gd name="connsiteX84" fmla="*/ 229408 w 458816"/>
              <a:gd name="connsiteY84" fmla="*/ 148287 h 606398"/>
              <a:gd name="connsiteX85" fmla="*/ 101921 w 458816"/>
              <a:gd name="connsiteY85" fmla="*/ 171 h 606398"/>
              <a:gd name="connsiteX86" fmla="*/ 123928 w 458816"/>
              <a:gd name="connsiteY86" fmla="*/ 10700 h 606398"/>
              <a:gd name="connsiteX87" fmla="*/ 103395 w 458816"/>
              <a:gd name="connsiteY87" fmla="*/ 16935 h 606398"/>
              <a:gd name="connsiteX88" fmla="*/ 120460 w 458816"/>
              <a:gd name="connsiteY88" fmla="*/ 73322 h 606398"/>
              <a:gd name="connsiteX89" fmla="*/ 182059 w 458816"/>
              <a:gd name="connsiteY89" fmla="*/ 130126 h 606398"/>
              <a:gd name="connsiteX90" fmla="*/ 23760 w 458816"/>
              <a:gd name="connsiteY90" fmla="*/ 177924 h 606398"/>
              <a:gd name="connsiteX91" fmla="*/ 43461 w 458816"/>
              <a:gd name="connsiteY91" fmla="*/ 96598 h 606398"/>
              <a:gd name="connsiteX92" fmla="*/ 26396 w 458816"/>
              <a:gd name="connsiteY92" fmla="*/ 40072 h 606398"/>
              <a:gd name="connsiteX93" fmla="*/ 5863 w 458816"/>
              <a:gd name="connsiteY93" fmla="*/ 46306 h 606398"/>
              <a:gd name="connsiteX94" fmla="*/ 58167 w 458816"/>
              <a:gd name="connsiteY94" fmla="*/ 6267 h 606398"/>
              <a:gd name="connsiteX95" fmla="*/ 101921 w 458816"/>
              <a:gd name="connsiteY95" fmla="*/ 171 h 6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58816" h="606398">
                <a:moveTo>
                  <a:pt x="350149" y="460484"/>
                </a:moveTo>
                <a:cubicBezTo>
                  <a:pt x="341406" y="501085"/>
                  <a:pt x="326278" y="535589"/>
                  <a:pt x="306710" y="560670"/>
                </a:cubicBezTo>
                <a:cubicBezTo>
                  <a:pt x="352508" y="541409"/>
                  <a:pt x="389425" y="505381"/>
                  <a:pt x="410242" y="460484"/>
                </a:cubicBezTo>
                <a:close/>
                <a:moveTo>
                  <a:pt x="244535" y="460484"/>
                </a:moveTo>
                <a:lnTo>
                  <a:pt x="244535" y="571756"/>
                </a:lnTo>
                <a:cubicBezTo>
                  <a:pt x="277149" y="561363"/>
                  <a:pt x="304906" y="518268"/>
                  <a:pt x="318923" y="460484"/>
                </a:cubicBezTo>
                <a:close/>
                <a:moveTo>
                  <a:pt x="139893" y="460484"/>
                </a:moveTo>
                <a:cubicBezTo>
                  <a:pt x="153910" y="518268"/>
                  <a:pt x="181806" y="561363"/>
                  <a:pt x="214281" y="571756"/>
                </a:cubicBezTo>
                <a:lnTo>
                  <a:pt x="214281" y="460484"/>
                </a:lnTo>
                <a:close/>
                <a:moveTo>
                  <a:pt x="48713" y="460484"/>
                </a:moveTo>
                <a:cubicBezTo>
                  <a:pt x="69530" y="505381"/>
                  <a:pt x="106308" y="541409"/>
                  <a:pt x="152106" y="560670"/>
                </a:cubicBezTo>
                <a:cubicBezTo>
                  <a:pt x="132676" y="535589"/>
                  <a:pt x="117549" y="501085"/>
                  <a:pt x="108667" y="460484"/>
                </a:cubicBezTo>
                <a:close/>
                <a:moveTo>
                  <a:pt x="355423" y="324409"/>
                </a:moveTo>
                <a:cubicBezTo>
                  <a:pt x="357643" y="341314"/>
                  <a:pt x="358892" y="359051"/>
                  <a:pt x="358892" y="377342"/>
                </a:cubicBezTo>
                <a:cubicBezTo>
                  <a:pt x="358892" y="395634"/>
                  <a:pt x="357643" y="413371"/>
                  <a:pt x="355423" y="430415"/>
                </a:cubicBezTo>
                <a:lnTo>
                  <a:pt x="421206" y="430415"/>
                </a:lnTo>
                <a:cubicBezTo>
                  <a:pt x="425925" y="413509"/>
                  <a:pt x="428700" y="395772"/>
                  <a:pt x="428700" y="377342"/>
                </a:cubicBezTo>
                <a:cubicBezTo>
                  <a:pt x="428700" y="359051"/>
                  <a:pt x="425925" y="341314"/>
                  <a:pt x="421206" y="324409"/>
                </a:cubicBezTo>
                <a:close/>
                <a:moveTo>
                  <a:pt x="244535" y="324409"/>
                </a:moveTo>
                <a:lnTo>
                  <a:pt x="244535" y="430415"/>
                </a:lnTo>
                <a:lnTo>
                  <a:pt x="324752" y="430415"/>
                </a:lnTo>
                <a:cubicBezTo>
                  <a:pt x="327250" y="413371"/>
                  <a:pt x="328638" y="395634"/>
                  <a:pt x="328638" y="377342"/>
                </a:cubicBezTo>
                <a:cubicBezTo>
                  <a:pt x="328638" y="359051"/>
                  <a:pt x="327250" y="341314"/>
                  <a:pt x="324752" y="324409"/>
                </a:cubicBezTo>
                <a:close/>
                <a:moveTo>
                  <a:pt x="37610" y="324409"/>
                </a:moveTo>
                <a:cubicBezTo>
                  <a:pt x="32891" y="341314"/>
                  <a:pt x="30116" y="358913"/>
                  <a:pt x="30116" y="377342"/>
                </a:cubicBezTo>
                <a:cubicBezTo>
                  <a:pt x="30116" y="395772"/>
                  <a:pt x="32891" y="413509"/>
                  <a:pt x="37610" y="430415"/>
                </a:cubicBezTo>
                <a:lnTo>
                  <a:pt x="103393" y="430415"/>
                </a:lnTo>
                <a:cubicBezTo>
                  <a:pt x="101173" y="413371"/>
                  <a:pt x="99924" y="395634"/>
                  <a:pt x="99924" y="377342"/>
                </a:cubicBezTo>
                <a:cubicBezTo>
                  <a:pt x="99924" y="359051"/>
                  <a:pt x="101173" y="341314"/>
                  <a:pt x="103393" y="324409"/>
                </a:cubicBezTo>
                <a:close/>
                <a:moveTo>
                  <a:pt x="306710" y="194015"/>
                </a:moveTo>
                <a:cubicBezTo>
                  <a:pt x="326278" y="219096"/>
                  <a:pt x="341406" y="253738"/>
                  <a:pt x="350149" y="294201"/>
                </a:cubicBezTo>
                <a:lnTo>
                  <a:pt x="410242" y="294201"/>
                </a:lnTo>
                <a:cubicBezTo>
                  <a:pt x="389425" y="249304"/>
                  <a:pt x="352508" y="213276"/>
                  <a:pt x="306710" y="194015"/>
                </a:cubicBezTo>
                <a:close/>
                <a:moveTo>
                  <a:pt x="244535" y="183068"/>
                </a:moveTo>
                <a:lnTo>
                  <a:pt x="244535" y="294201"/>
                </a:lnTo>
                <a:lnTo>
                  <a:pt x="318923" y="294201"/>
                </a:lnTo>
                <a:cubicBezTo>
                  <a:pt x="304906" y="236417"/>
                  <a:pt x="277149" y="193461"/>
                  <a:pt x="244535" y="183068"/>
                </a:cubicBezTo>
                <a:close/>
                <a:moveTo>
                  <a:pt x="119483" y="165364"/>
                </a:moveTo>
                <a:lnTo>
                  <a:pt x="122398" y="174785"/>
                </a:lnTo>
                <a:lnTo>
                  <a:pt x="131281" y="204433"/>
                </a:lnTo>
                <a:lnTo>
                  <a:pt x="135722" y="219119"/>
                </a:lnTo>
                <a:lnTo>
                  <a:pt x="149185" y="263453"/>
                </a:lnTo>
                <a:lnTo>
                  <a:pt x="158067" y="292963"/>
                </a:lnTo>
                <a:lnTo>
                  <a:pt x="157651" y="294210"/>
                </a:lnTo>
                <a:lnTo>
                  <a:pt x="150850" y="312775"/>
                </a:lnTo>
                <a:lnTo>
                  <a:pt x="137804" y="303077"/>
                </a:lnTo>
                <a:lnTo>
                  <a:pt x="133918" y="300167"/>
                </a:lnTo>
                <a:lnTo>
                  <a:pt x="132113" y="294210"/>
                </a:lnTo>
                <a:lnTo>
                  <a:pt x="120039" y="254448"/>
                </a:lnTo>
                <a:lnTo>
                  <a:pt x="109352" y="218981"/>
                </a:lnTo>
                <a:lnTo>
                  <a:pt x="100053" y="188224"/>
                </a:lnTo>
                <a:lnTo>
                  <a:pt x="95334" y="172707"/>
                </a:lnTo>
                <a:close/>
                <a:moveTo>
                  <a:pt x="229408" y="148287"/>
                </a:moveTo>
                <a:cubicBezTo>
                  <a:pt x="356117" y="148287"/>
                  <a:pt x="458816" y="250828"/>
                  <a:pt x="458816" y="377342"/>
                </a:cubicBezTo>
                <a:cubicBezTo>
                  <a:pt x="458816" y="503857"/>
                  <a:pt x="356117" y="606398"/>
                  <a:pt x="229408" y="606398"/>
                </a:cubicBezTo>
                <a:cubicBezTo>
                  <a:pt x="102699" y="606398"/>
                  <a:pt x="0" y="503857"/>
                  <a:pt x="0" y="377342"/>
                </a:cubicBezTo>
                <a:cubicBezTo>
                  <a:pt x="0" y="302654"/>
                  <a:pt x="35945" y="236279"/>
                  <a:pt x="91319" y="194431"/>
                </a:cubicBezTo>
                <a:lnTo>
                  <a:pt x="100895" y="225609"/>
                </a:lnTo>
                <a:cubicBezTo>
                  <a:pt x="78829" y="244316"/>
                  <a:pt x="60926" y="267734"/>
                  <a:pt x="48713" y="294201"/>
                </a:cubicBezTo>
                <a:lnTo>
                  <a:pt x="108667" y="294201"/>
                </a:lnTo>
                <a:cubicBezTo>
                  <a:pt x="110332" y="286302"/>
                  <a:pt x="112414" y="278542"/>
                  <a:pt x="114635" y="271060"/>
                </a:cubicBezTo>
                <a:lnTo>
                  <a:pt x="121574" y="294201"/>
                </a:lnTo>
                <a:lnTo>
                  <a:pt x="124349" y="303069"/>
                </a:lnTo>
                <a:lnTo>
                  <a:pt x="125321" y="306256"/>
                </a:lnTo>
                <a:lnTo>
                  <a:pt x="127958" y="308335"/>
                </a:lnTo>
                <a:lnTo>
                  <a:pt x="135730" y="314016"/>
                </a:lnTo>
                <a:lnTo>
                  <a:pt x="144889" y="320806"/>
                </a:lnTo>
                <a:lnTo>
                  <a:pt x="149608" y="324409"/>
                </a:lnTo>
                <a:lnTo>
                  <a:pt x="134064" y="324409"/>
                </a:lnTo>
                <a:cubicBezTo>
                  <a:pt x="131566" y="341314"/>
                  <a:pt x="130178" y="359051"/>
                  <a:pt x="130178" y="377342"/>
                </a:cubicBezTo>
                <a:cubicBezTo>
                  <a:pt x="130178" y="395634"/>
                  <a:pt x="131566" y="413371"/>
                  <a:pt x="134064" y="430415"/>
                </a:cubicBezTo>
                <a:lnTo>
                  <a:pt x="214420" y="430415"/>
                </a:lnTo>
                <a:lnTo>
                  <a:pt x="214420" y="324409"/>
                </a:lnTo>
                <a:lnTo>
                  <a:pt x="157519" y="324409"/>
                </a:lnTo>
                <a:lnTo>
                  <a:pt x="160433" y="316233"/>
                </a:lnTo>
                <a:lnTo>
                  <a:pt x="167650" y="296279"/>
                </a:lnTo>
                <a:lnTo>
                  <a:pt x="168344" y="294201"/>
                </a:lnTo>
                <a:lnTo>
                  <a:pt x="214281" y="294201"/>
                </a:lnTo>
                <a:lnTo>
                  <a:pt x="214281" y="183068"/>
                </a:lnTo>
                <a:cubicBezTo>
                  <a:pt x="191104" y="190412"/>
                  <a:pt x="170287" y="214385"/>
                  <a:pt x="155159" y="248473"/>
                </a:cubicBezTo>
                <a:lnTo>
                  <a:pt x="142808" y="207318"/>
                </a:lnTo>
                <a:cubicBezTo>
                  <a:pt x="145722" y="202606"/>
                  <a:pt x="148914" y="198172"/>
                  <a:pt x="152106" y="194015"/>
                </a:cubicBezTo>
                <a:cubicBezTo>
                  <a:pt x="148081" y="195678"/>
                  <a:pt x="144334" y="197756"/>
                  <a:pt x="140448" y="199696"/>
                </a:cubicBezTo>
                <a:lnTo>
                  <a:pt x="131427" y="170181"/>
                </a:lnTo>
                <a:cubicBezTo>
                  <a:pt x="161127" y="156185"/>
                  <a:pt x="194435" y="148287"/>
                  <a:pt x="229408" y="148287"/>
                </a:cubicBezTo>
                <a:close/>
                <a:moveTo>
                  <a:pt x="101921" y="171"/>
                </a:moveTo>
                <a:cubicBezTo>
                  <a:pt x="113835" y="968"/>
                  <a:pt x="122125" y="4535"/>
                  <a:pt x="123928" y="10700"/>
                </a:cubicBezTo>
                <a:lnTo>
                  <a:pt x="103395" y="16935"/>
                </a:lnTo>
                <a:lnTo>
                  <a:pt x="120460" y="73322"/>
                </a:lnTo>
                <a:cubicBezTo>
                  <a:pt x="148762" y="79557"/>
                  <a:pt x="173041" y="100477"/>
                  <a:pt x="182059" y="130126"/>
                </a:cubicBezTo>
                <a:lnTo>
                  <a:pt x="23760" y="177924"/>
                </a:lnTo>
                <a:cubicBezTo>
                  <a:pt x="14742" y="148275"/>
                  <a:pt x="23344" y="117380"/>
                  <a:pt x="43461" y="96598"/>
                </a:cubicBezTo>
                <a:lnTo>
                  <a:pt x="26396" y="40072"/>
                </a:lnTo>
                <a:lnTo>
                  <a:pt x="5863" y="46306"/>
                </a:lnTo>
                <a:cubicBezTo>
                  <a:pt x="2117" y="34114"/>
                  <a:pt x="25564" y="16103"/>
                  <a:pt x="58167" y="6267"/>
                </a:cubicBezTo>
                <a:cubicBezTo>
                  <a:pt x="74468" y="1349"/>
                  <a:pt x="90007" y="-626"/>
                  <a:pt x="101921" y="17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noFill/>
              <a:effectLst/>
              <a:uLnTx/>
              <a:uFillTx/>
              <a:cs typeface="+mn-ea"/>
              <a:sym typeface="+mn-lt"/>
            </a:endParaRPr>
          </a:p>
        </p:txBody>
      </p:sp>
      <p:sp>
        <p:nvSpPr>
          <p:cNvPr id="19" name="椭圆 38">
            <a:extLst>
              <a:ext uri="{FF2B5EF4-FFF2-40B4-BE49-F238E27FC236}">
                <a16:creationId xmlns:a16="http://schemas.microsoft.com/office/drawing/2014/main" id="{4FF6D25B-4CDE-6BBB-F27D-5BCE9E5D91BB}"/>
              </a:ext>
            </a:extLst>
          </p:cNvPr>
          <p:cNvSpPr/>
          <p:nvPr/>
        </p:nvSpPr>
        <p:spPr>
          <a:xfrm>
            <a:off x="3677477" y="3761239"/>
            <a:ext cx="286113" cy="292299"/>
          </a:xfrm>
          <a:custGeom>
            <a:avLst/>
            <a:gdLst>
              <a:gd name="connsiteX0" fmla="*/ 325716 w 571657"/>
              <a:gd name="connsiteY0" fmla="*/ 95483 h 521642"/>
              <a:gd name="connsiteX1" fmla="*/ 447240 w 571657"/>
              <a:gd name="connsiteY1" fmla="*/ 183361 h 521642"/>
              <a:gd name="connsiteX2" fmla="*/ 447240 w 571657"/>
              <a:gd name="connsiteY2" fmla="*/ 219546 h 521642"/>
              <a:gd name="connsiteX3" fmla="*/ 325716 w 571657"/>
              <a:gd name="connsiteY3" fmla="*/ 310009 h 521642"/>
              <a:gd name="connsiteX4" fmla="*/ 325716 w 571657"/>
              <a:gd name="connsiteY4" fmla="*/ 266070 h 521642"/>
              <a:gd name="connsiteX5" fmla="*/ 421384 w 571657"/>
              <a:gd name="connsiteY5" fmla="*/ 204038 h 521642"/>
              <a:gd name="connsiteX6" fmla="*/ 421384 w 571657"/>
              <a:gd name="connsiteY6" fmla="*/ 201454 h 521642"/>
              <a:gd name="connsiteX7" fmla="*/ 325716 w 571657"/>
              <a:gd name="connsiteY7" fmla="*/ 139422 h 521642"/>
              <a:gd name="connsiteX8" fmla="*/ 245527 w 571657"/>
              <a:gd name="connsiteY8" fmla="*/ 95483 h 521642"/>
              <a:gd name="connsiteX9" fmla="*/ 245527 w 571657"/>
              <a:gd name="connsiteY9" fmla="*/ 139422 h 521642"/>
              <a:gd name="connsiteX10" fmla="*/ 155265 w 571657"/>
              <a:gd name="connsiteY10" fmla="*/ 201454 h 521642"/>
              <a:gd name="connsiteX11" fmla="*/ 155265 w 571657"/>
              <a:gd name="connsiteY11" fmla="*/ 204038 h 521642"/>
              <a:gd name="connsiteX12" fmla="*/ 245527 w 571657"/>
              <a:gd name="connsiteY12" fmla="*/ 266070 h 521642"/>
              <a:gd name="connsiteX13" fmla="*/ 245527 w 571657"/>
              <a:gd name="connsiteY13" fmla="*/ 310009 h 521642"/>
              <a:gd name="connsiteX14" fmla="*/ 126897 w 571657"/>
              <a:gd name="connsiteY14" fmla="*/ 219546 h 521642"/>
              <a:gd name="connsiteX15" fmla="*/ 126897 w 571657"/>
              <a:gd name="connsiteY15" fmla="*/ 185946 h 521642"/>
              <a:gd name="connsiteX16" fmla="*/ 41387 w 571657"/>
              <a:gd name="connsiteY16" fmla="*/ 41318 h 521642"/>
              <a:gd name="connsiteX17" fmla="*/ 41387 w 571657"/>
              <a:gd name="connsiteY17" fmla="*/ 364116 h 521642"/>
              <a:gd name="connsiteX18" fmla="*/ 530270 w 571657"/>
              <a:gd name="connsiteY18" fmla="*/ 364116 h 521642"/>
              <a:gd name="connsiteX19" fmla="*/ 530270 w 571657"/>
              <a:gd name="connsiteY19" fmla="*/ 41318 h 521642"/>
              <a:gd name="connsiteX20" fmla="*/ 38800 w 571657"/>
              <a:gd name="connsiteY20" fmla="*/ 0 h 521642"/>
              <a:gd name="connsiteX21" fmla="*/ 532857 w 571657"/>
              <a:gd name="connsiteY21" fmla="*/ 0 h 521642"/>
              <a:gd name="connsiteX22" fmla="*/ 571657 w 571657"/>
              <a:gd name="connsiteY22" fmla="*/ 38736 h 521642"/>
              <a:gd name="connsiteX23" fmla="*/ 571657 w 571657"/>
              <a:gd name="connsiteY23" fmla="*/ 389940 h 521642"/>
              <a:gd name="connsiteX24" fmla="*/ 532857 w 571657"/>
              <a:gd name="connsiteY24" fmla="*/ 426094 h 521642"/>
              <a:gd name="connsiteX25" fmla="*/ 341442 w 571657"/>
              <a:gd name="connsiteY25" fmla="*/ 426094 h 521642"/>
              <a:gd name="connsiteX26" fmla="*/ 457843 w 571657"/>
              <a:gd name="connsiteY26" fmla="*/ 503565 h 521642"/>
              <a:gd name="connsiteX27" fmla="*/ 457843 w 571657"/>
              <a:gd name="connsiteY27" fmla="*/ 521642 h 521642"/>
              <a:gd name="connsiteX28" fmla="*/ 333682 w 571657"/>
              <a:gd name="connsiteY28" fmla="*/ 521642 h 521642"/>
              <a:gd name="connsiteX29" fmla="*/ 170721 w 571657"/>
              <a:gd name="connsiteY29" fmla="*/ 521642 h 521642"/>
              <a:gd name="connsiteX30" fmla="*/ 103467 w 571657"/>
              <a:gd name="connsiteY30" fmla="*/ 521642 h 521642"/>
              <a:gd name="connsiteX31" fmla="*/ 103467 w 571657"/>
              <a:gd name="connsiteY31" fmla="*/ 503565 h 521642"/>
              <a:gd name="connsiteX32" fmla="*/ 227628 w 571657"/>
              <a:gd name="connsiteY32" fmla="*/ 426094 h 521642"/>
              <a:gd name="connsiteX33" fmla="*/ 38800 w 571657"/>
              <a:gd name="connsiteY33" fmla="*/ 426094 h 521642"/>
              <a:gd name="connsiteX34" fmla="*/ 0 w 571657"/>
              <a:gd name="connsiteY34" fmla="*/ 389940 h 521642"/>
              <a:gd name="connsiteX35" fmla="*/ 0 w 571657"/>
              <a:gd name="connsiteY35" fmla="*/ 38736 h 521642"/>
              <a:gd name="connsiteX36" fmla="*/ 38800 w 571657"/>
              <a:gd name="connsiteY36" fmla="*/ 0 h 52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1657" h="521642">
                <a:moveTo>
                  <a:pt x="325716" y="95483"/>
                </a:moveTo>
                <a:lnTo>
                  <a:pt x="447240" y="183361"/>
                </a:lnTo>
                <a:lnTo>
                  <a:pt x="447240" y="219546"/>
                </a:lnTo>
                <a:lnTo>
                  <a:pt x="325716" y="310009"/>
                </a:lnTo>
                <a:lnTo>
                  <a:pt x="325716" y="266070"/>
                </a:lnTo>
                <a:lnTo>
                  <a:pt x="421384" y="204038"/>
                </a:lnTo>
                <a:lnTo>
                  <a:pt x="421384" y="201454"/>
                </a:lnTo>
                <a:lnTo>
                  <a:pt x="325716" y="139422"/>
                </a:lnTo>
                <a:close/>
                <a:moveTo>
                  <a:pt x="245527" y="95483"/>
                </a:moveTo>
                <a:lnTo>
                  <a:pt x="245527" y="139422"/>
                </a:lnTo>
                <a:lnTo>
                  <a:pt x="155265" y="201454"/>
                </a:lnTo>
                <a:lnTo>
                  <a:pt x="155265" y="204038"/>
                </a:lnTo>
                <a:lnTo>
                  <a:pt x="245527" y="266070"/>
                </a:lnTo>
                <a:lnTo>
                  <a:pt x="245527" y="310009"/>
                </a:lnTo>
                <a:lnTo>
                  <a:pt x="126897" y="219546"/>
                </a:lnTo>
                <a:lnTo>
                  <a:pt x="126897" y="185946"/>
                </a:lnTo>
                <a:close/>
                <a:moveTo>
                  <a:pt x="41387" y="41318"/>
                </a:moveTo>
                <a:lnTo>
                  <a:pt x="41387" y="364116"/>
                </a:lnTo>
                <a:lnTo>
                  <a:pt x="530270" y="364116"/>
                </a:lnTo>
                <a:lnTo>
                  <a:pt x="530270" y="41318"/>
                </a:lnTo>
                <a:close/>
                <a:moveTo>
                  <a:pt x="38800" y="0"/>
                </a:moveTo>
                <a:lnTo>
                  <a:pt x="532857" y="0"/>
                </a:lnTo>
                <a:cubicBezTo>
                  <a:pt x="553550" y="0"/>
                  <a:pt x="569070" y="18077"/>
                  <a:pt x="571657" y="38736"/>
                </a:cubicBezTo>
                <a:lnTo>
                  <a:pt x="571657" y="389940"/>
                </a:lnTo>
                <a:cubicBezTo>
                  <a:pt x="571657" y="410599"/>
                  <a:pt x="553550" y="426094"/>
                  <a:pt x="532857" y="426094"/>
                </a:cubicBezTo>
                <a:lnTo>
                  <a:pt x="341442" y="426094"/>
                </a:lnTo>
                <a:cubicBezTo>
                  <a:pt x="341442" y="426094"/>
                  <a:pt x="364722" y="503565"/>
                  <a:pt x="457843" y="503565"/>
                </a:cubicBezTo>
                <a:lnTo>
                  <a:pt x="457843" y="521642"/>
                </a:lnTo>
                <a:lnTo>
                  <a:pt x="333682" y="521642"/>
                </a:lnTo>
                <a:lnTo>
                  <a:pt x="170721" y="521642"/>
                </a:lnTo>
                <a:lnTo>
                  <a:pt x="103467" y="521642"/>
                </a:lnTo>
                <a:lnTo>
                  <a:pt x="103467" y="503565"/>
                </a:lnTo>
                <a:cubicBezTo>
                  <a:pt x="194001" y="503565"/>
                  <a:pt x="227628" y="426094"/>
                  <a:pt x="227628" y="426094"/>
                </a:cubicBezTo>
                <a:lnTo>
                  <a:pt x="38800" y="426094"/>
                </a:lnTo>
                <a:cubicBezTo>
                  <a:pt x="18107" y="426094"/>
                  <a:pt x="0" y="410599"/>
                  <a:pt x="0" y="389940"/>
                </a:cubicBezTo>
                <a:lnTo>
                  <a:pt x="0" y="38736"/>
                </a:lnTo>
                <a:cubicBezTo>
                  <a:pt x="0" y="18077"/>
                  <a:pt x="18107" y="0"/>
                  <a:pt x="388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noFill/>
              <a:effectLst/>
              <a:uLnTx/>
              <a:uFillTx/>
              <a:cs typeface="+mn-ea"/>
              <a:sym typeface="+mn-lt"/>
            </a:endParaRPr>
          </a:p>
        </p:txBody>
      </p:sp>
      <p:grpSp>
        <p:nvGrpSpPr>
          <p:cNvPr id="20" name="组合 19">
            <a:extLst>
              <a:ext uri="{FF2B5EF4-FFF2-40B4-BE49-F238E27FC236}">
                <a16:creationId xmlns:a16="http://schemas.microsoft.com/office/drawing/2014/main" id="{C9AC0527-0630-BE95-9BC4-24628F6D9694}"/>
              </a:ext>
            </a:extLst>
          </p:cNvPr>
          <p:cNvGrpSpPr/>
          <p:nvPr/>
        </p:nvGrpSpPr>
        <p:grpSpPr>
          <a:xfrm>
            <a:off x="5194902" y="2929652"/>
            <a:ext cx="1718586" cy="1195819"/>
            <a:chOff x="5822166" y="2523755"/>
            <a:chExt cx="1718586" cy="1195819"/>
          </a:xfrm>
        </p:grpSpPr>
        <p:sp>
          <p:nvSpPr>
            <p:cNvPr id="21" name="矩形: 圆角 20">
              <a:extLst>
                <a:ext uri="{FF2B5EF4-FFF2-40B4-BE49-F238E27FC236}">
                  <a16:creationId xmlns:a16="http://schemas.microsoft.com/office/drawing/2014/main" id="{3893FEBD-BF81-C356-7DEC-8F4032346A23}"/>
                </a:ext>
              </a:extLst>
            </p:cNvPr>
            <p:cNvSpPr/>
            <p:nvPr/>
          </p:nvSpPr>
          <p:spPr>
            <a:xfrm>
              <a:off x="5822166" y="2523755"/>
              <a:ext cx="1718586" cy="1195819"/>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3200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工作时间</a:t>
              </a:r>
            </a:p>
          </p:txBody>
        </p:sp>
        <p:sp>
          <p:nvSpPr>
            <p:cNvPr id="22" name="Freeform 471">
              <a:extLst>
                <a:ext uri="{FF2B5EF4-FFF2-40B4-BE49-F238E27FC236}">
                  <a16:creationId xmlns:a16="http://schemas.microsoft.com/office/drawing/2014/main" id="{C72ED563-84C7-672D-D325-CE4C6901351D}"/>
                </a:ext>
              </a:extLst>
            </p:cNvPr>
            <p:cNvSpPr>
              <a:spLocks noEditPoints="1"/>
            </p:cNvSpPr>
            <p:nvPr/>
          </p:nvSpPr>
          <p:spPr bwMode="auto">
            <a:xfrm>
              <a:off x="6430495" y="2589878"/>
              <a:ext cx="472522" cy="420441"/>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1"/>
            </a:solidFill>
            <a:ln>
              <a:solidFill>
                <a:schemeClr val="accent1"/>
              </a:solidFill>
            </a:ln>
            <a:effec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grpSp>
      <p:sp>
        <p:nvSpPr>
          <p:cNvPr id="23" name="矩形: 圆角 22">
            <a:extLst>
              <a:ext uri="{FF2B5EF4-FFF2-40B4-BE49-F238E27FC236}">
                <a16:creationId xmlns:a16="http://schemas.microsoft.com/office/drawing/2014/main" id="{B486DEB4-0DA5-420F-C348-AB7785F888EC}"/>
              </a:ext>
            </a:extLst>
          </p:cNvPr>
          <p:cNvSpPr/>
          <p:nvPr/>
        </p:nvSpPr>
        <p:spPr>
          <a:xfrm>
            <a:off x="2760759" y="5348302"/>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4" name="矩形: 圆角 23">
            <a:extLst>
              <a:ext uri="{FF2B5EF4-FFF2-40B4-BE49-F238E27FC236}">
                <a16:creationId xmlns:a16="http://schemas.microsoft.com/office/drawing/2014/main" id="{6ED20E36-803F-13FC-801D-DF35DDD60B38}"/>
              </a:ext>
            </a:extLst>
          </p:cNvPr>
          <p:cNvSpPr/>
          <p:nvPr/>
        </p:nvSpPr>
        <p:spPr>
          <a:xfrm>
            <a:off x="7862715" y="5364079"/>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5" name="矩形: 圆角 24">
            <a:extLst>
              <a:ext uri="{FF2B5EF4-FFF2-40B4-BE49-F238E27FC236}">
                <a16:creationId xmlns:a16="http://schemas.microsoft.com/office/drawing/2014/main" id="{98D29F2F-35C5-F720-8684-BF2328E86676}"/>
              </a:ext>
            </a:extLst>
          </p:cNvPr>
          <p:cNvSpPr/>
          <p:nvPr/>
        </p:nvSpPr>
        <p:spPr>
          <a:xfrm>
            <a:off x="1334336" y="3630414"/>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6" name="矩形: 圆角 25">
            <a:extLst>
              <a:ext uri="{FF2B5EF4-FFF2-40B4-BE49-F238E27FC236}">
                <a16:creationId xmlns:a16="http://schemas.microsoft.com/office/drawing/2014/main" id="{3D8414A9-8894-A956-9CE0-9AD185A8347A}"/>
              </a:ext>
            </a:extLst>
          </p:cNvPr>
          <p:cNvSpPr/>
          <p:nvPr/>
        </p:nvSpPr>
        <p:spPr>
          <a:xfrm>
            <a:off x="9089020" y="3630414"/>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7" name="矩形: 圆角 26">
            <a:extLst>
              <a:ext uri="{FF2B5EF4-FFF2-40B4-BE49-F238E27FC236}">
                <a16:creationId xmlns:a16="http://schemas.microsoft.com/office/drawing/2014/main" id="{BBB79E06-0F5D-56F5-7DCD-1796599E678E}"/>
              </a:ext>
            </a:extLst>
          </p:cNvPr>
          <p:cNvSpPr/>
          <p:nvPr/>
        </p:nvSpPr>
        <p:spPr>
          <a:xfrm>
            <a:off x="9029991" y="2773166"/>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8" name="矩形: 圆角 27">
            <a:extLst>
              <a:ext uri="{FF2B5EF4-FFF2-40B4-BE49-F238E27FC236}">
                <a16:creationId xmlns:a16="http://schemas.microsoft.com/office/drawing/2014/main" id="{B4EF9743-2121-4D0C-1034-12A205FCD90C}"/>
              </a:ext>
            </a:extLst>
          </p:cNvPr>
          <p:cNvSpPr/>
          <p:nvPr/>
        </p:nvSpPr>
        <p:spPr>
          <a:xfrm>
            <a:off x="1357326" y="2773166"/>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r>
              <a:rPr lang="zh-CN" altLang="en-US" sz="1600" dirty="0">
                <a:solidFill>
                  <a:prstClr val="black">
                    <a:lumMod val="0"/>
                    <a:lumOff val="100000"/>
                    <a:alpha val="80000"/>
                  </a:prstClr>
                </a:solidFill>
                <a:effectLst>
                  <a:outerShdw blurRad="50800" dist="38100" dir="5400000" rotWithShape="0">
                    <a:prstClr val="black">
                      <a:lumMod val="0"/>
                      <a:lumOff val="100000"/>
                      <a:alpha val="20000"/>
                    </a:prstClr>
                  </a:outerShdw>
                </a:effectLst>
                <a:cs typeface="+mn-ea"/>
                <a:sym typeface="+mn-lt"/>
              </a:rPr>
              <a:t>请替换你的文字内容到此</a:t>
            </a:r>
          </a:p>
        </p:txBody>
      </p:sp>
      <p:sp>
        <p:nvSpPr>
          <p:cNvPr id="29" name="矩形: 圆角 28">
            <a:extLst>
              <a:ext uri="{FF2B5EF4-FFF2-40B4-BE49-F238E27FC236}">
                <a16:creationId xmlns:a16="http://schemas.microsoft.com/office/drawing/2014/main" id="{87EE80D0-3194-BD25-A2D7-1F96A42B1C40}"/>
              </a:ext>
            </a:extLst>
          </p:cNvPr>
          <p:cNvSpPr/>
          <p:nvPr/>
        </p:nvSpPr>
        <p:spPr>
          <a:xfrm>
            <a:off x="5191870" y="1118719"/>
            <a:ext cx="1768645" cy="716640"/>
          </a:xfrm>
          <a:prstGeom prst="roundRect">
            <a:avLst>
              <a:gd name="adj" fmla="val 13216"/>
            </a:avLst>
          </a:prstGeom>
          <a:gradFill flip="none" rotWithShape="1">
            <a:gsLst>
              <a:gs pos="0">
                <a:schemeClr val="accent2">
                  <a:alpha val="83000"/>
                  <a:lumMod val="80000"/>
                  <a:lumOff val="20000"/>
                </a:schemeClr>
              </a:gs>
              <a:gs pos="100000">
                <a:schemeClr val="accent2">
                  <a:alpha val="90000"/>
                </a:schemeClr>
              </a:gs>
            </a:gsLst>
            <a:lin ang="5400000" scaled="1"/>
            <a:tileRect/>
          </a:gradFill>
          <a:ln w="19050" cap="flat" cmpd="sng" algn="ctr">
            <a:solidFill>
              <a:schemeClr val="tx1">
                <a:lumMod val="0"/>
                <a:lumOff val="100000"/>
                <a:alpha val="40000"/>
              </a:schemeClr>
            </a:solidFill>
            <a:prstDash val="solid"/>
            <a:miter lim="800000"/>
            <a:headEnd type="none" w="med" len="med"/>
            <a:tailEnd type="none" w="med" len="med"/>
          </a:ln>
          <a:effectLst>
            <a:outerShdw blurRad="50800" dist="38100" dir="5400000" algn="t">
              <a:schemeClr val="tx1">
                <a:lumMod val="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0"/>
                    <a:lumOff val="100000"/>
                    <a:alpha val="80000"/>
                  </a:prstClr>
                </a:solidFill>
                <a:effectLst>
                  <a:outerShdw blurRad="50800" dist="38100" dir="5400000" rotWithShape="0">
                    <a:prstClr val="black">
                      <a:lumMod val="0"/>
                      <a:lumOff val="100000"/>
                      <a:alpha val="20000"/>
                    </a:prstClr>
                  </a:outerShdw>
                </a:effectLst>
                <a:uLnTx/>
                <a:uFillTx/>
                <a:cs typeface="+mn-ea"/>
                <a:sym typeface="+mn-lt"/>
              </a:rPr>
              <a:t>请替换你的文字内容到此</a:t>
            </a:r>
          </a:p>
        </p:txBody>
      </p:sp>
      <p:sp>
        <p:nvSpPr>
          <p:cNvPr id="30" name="矩形 29">
            <a:extLst>
              <a:ext uri="{FF2B5EF4-FFF2-40B4-BE49-F238E27FC236}">
                <a16:creationId xmlns:a16="http://schemas.microsoft.com/office/drawing/2014/main" id="{73E1F469-E9C1-D00D-A005-EE04468429F1}"/>
              </a:ext>
            </a:extLst>
          </p:cNvPr>
          <p:cNvSpPr/>
          <p:nvPr/>
        </p:nvSpPr>
        <p:spPr>
          <a:xfrm>
            <a:off x="4697326" y="5023606"/>
            <a:ext cx="2736424" cy="2997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alpha val="80000"/>
                  </a:prstClr>
                </a:solidFill>
                <a:effectLst/>
                <a:uLnTx/>
                <a:uFillTx/>
                <a:cs typeface="+mn-ea"/>
                <a:sym typeface="+mn-lt"/>
              </a:rPr>
              <a:t>请替换你的文字内容到</a:t>
            </a:r>
          </a:p>
        </p:txBody>
      </p:sp>
      <p:grpSp>
        <p:nvGrpSpPr>
          <p:cNvPr id="34" name="组合 33">
            <a:extLst>
              <a:ext uri="{FF2B5EF4-FFF2-40B4-BE49-F238E27FC236}">
                <a16:creationId xmlns:a16="http://schemas.microsoft.com/office/drawing/2014/main" id="{4DCCAB2E-5089-2BBF-5886-8E186A4632CE}"/>
              </a:ext>
            </a:extLst>
          </p:cNvPr>
          <p:cNvGrpSpPr/>
          <p:nvPr/>
        </p:nvGrpSpPr>
        <p:grpSpPr>
          <a:xfrm>
            <a:off x="3190197" y="3887330"/>
            <a:ext cx="265043" cy="58201"/>
            <a:chOff x="3570869" y="3764441"/>
            <a:chExt cx="265043" cy="58201"/>
          </a:xfrm>
          <a:solidFill>
            <a:schemeClr val="bg1">
              <a:lumMod val="65000"/>
            </a:schemeClr>
          </a:solidFill>
        </p:grpSpPr>
        <p:sp>
          <p:nvSpPr>
            <p:cNvPr id="35" name="椭圆 34">
              <a:extLst>
                <a:ext uri="{FF2B5EF4-FFF2-40B4-BE49-F238E27FC236}">
                  <a16:creationId xmlns:a16="http://schemas.microsoft.com/office/drawing/2014/main" id="{DF29D1E2-D79F-D65D-66DB-C03C0D82BC44}"/>
                </a:ext>
              </a:extLst>
            </p:cNvPr>
            <p:cNvSpPr/>
            <p:nvPr/>
          </p:nvSpPr>
          <p:spPr>
            <a:xfrm>
              <a:off x="3570869"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6" name="椭圆 35">
              <a:extLst>
                <a:ext uri="{FF2B5EF4-FFF2-40B4-BE49-F238E27FC236}">
                  <a16:creationId xmlns:a16="http://schemas.microsoft.com/office/drawing/2014/main" id="{CADB1624-1AAB-0CC7-D7D5-653F1D8BE80F}"/>
                </a:ext>
              </a:extLst>
            </p:cNvPr>
            <p:cNvSpPr/>
            <p:nvPr/>
          </p:nvSpPr>
          <p:spPr>
            <a:xfrm>
              <a:off x="3674290"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椭圆 36">
              <a:extLst>
                <a:ext uri="{FF2B5EF4-FFF2-40B4-BE49-F238E27FC236}">
                  <a16:creationId xmlns:a16="http://schemas.microsoft.com/office/drawing/2014/main" id="{E5E67D5E-4D6B-C83E-942A-547E3E3BA5D2}"/>
                </a:ext>
              </a:extLst>
            </p:cNvPr>
            <p:cNvSpPr/>
            <p:nvPr/>
          </p:nvSpPr>
          <p:spPr>
            <a:xfrm>
              <a:off x="3777711"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38" name="组合 37">
            <a:extLst>
              <a:ext uri="{FF2B5EF4-FFF2-40B4-BE49-F238E27FC236}">
                <a16:creationId xmlns:a16="http://schemas.microsoft.com/office/drawing/2014/main" id="{8938BEC4-4279-4D37-CB66-8AB04F02F409}"/>
              </a:ext>
            </a:extLst>
          </p:cNvPr>
          <p:cNvGrpSpPr/>
          <p:nvPr/>
        </p:nvGrpSpPr>
        <p:grpSpPr>
          <a:xfrm>
            <a:off x="3246008" y="3090804"/>
            <a:ext cx="265043" cy="58201"/>
            <a:chOff x="3570869" y="3764441"/>
            <a:chExt cx="265043" cy="58201"/>
          </a:xfrm>
          <a:solidFill>
            <a:schemeClr val="bg1">
              <a:lumMod val="65000"/>
            </a:schemeClr>
          </a:solidFill>
        </p:grpSpPr>
        <p:sp>
          <p:nvSpPr>
            <p:cNvPr id="39" name="椭圆 38">
              <a:extLst>
                <a:ext uri="{FF2B5EF4-FFF2-40B4-BE49-F238E27FC236}">
                  <a16:creationId xmlns:a16="http://schemas.microsoft.com/office/drawing/2014/main" id="{CD95693B-4280-F9B6-D90D-66B94A670AAE}"/>
                </a:ext>
              </a:extLst>
            </p:cNvPr>
            <p:cNvSpPr/>
            <p:nvPr/>
          </p:nvSpPr>
          <p:spPr>
            <a:xfrm>
              <a:off x="3570869"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0" name="椭圆 39">
              <a:extLst>
                <a:ext uri="{FF2B5EF4-FFF2-40B4-BE49-F238E27FC236}">
                  <a16:creationId xmlns:a16="http://schemas.microsoft.com/office/drawing/2014/main" id="{DCE29C04-D727-5C4F-711F-1D089E14B369}"/>
                </a:ext>
              </a:extLst>
            </p:cNvPr>
            <p:cNvSpPr/>
            <p:nvPr/>
          </p:nvSpPr>
          <p:spPr>
            <a:xfrm>
              <a:off x="3674290"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1" name="椭圆 40">
              <a:extLst>
                <a:ext uri="{FF2B5EF4-FFF2-40B4-BE49-F238E27FC236}">
                  <a16:creationId xmlns:a16="http://schemas.microsoft.com/office/drawing/2014/main" id="{5FCFA505-2809-34C8-045F-EE63AC18736E}"/>
                </a:ext>
              </a:extLst>
            </p:cNvPr>
            <p:cNvSpPr/>
            <p:nvPr/>
          </p:nvSpPr>
          <p:spPr>
            <a:xfrm>
              <a:off x="3777711"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42" name="组合 41">
            <a:extLst>
              <a:ext uri="{FF2B5EF4-FFF2-40B4-BE49-F238E27FC236}">
                <a16:creationId xmlns:a16="http://schemas.microsoft.com/office/drawing/2014/main" id="{051EB75D-94B9-8C39-6F5C-44A44B4F3B2F}"/>
              </a:ext>
            </a:extLst>
          </p:cNvPr>
          <p:cNvGrpSpPr/>
          <p:nvPr/>
        </p:nvGrpSpPr>
        <p:grpSpPr>
          <a:xfrm>
            <a:off x="8676306" y="3868630"/>
            <a:ext cx="265043" cy="58201"/>
            <a:chOff x="3570869" y="3764441"/>
            <a:chExt cx="265043" cy="58201"/>
          </a:xfrm>
          <a:solidFill>
            <a:schemeClr val="bg1">
              <a:lumMod val="65000"/>
            </a:schemeClr>
          </a:solidFill>
        </p:grpSpPr>
        <p:sp>
          <p:nvSpPr>
            <p:cNvPr id="43" name="椭圆 42">
              <a:extLst>
                <a:ext uri="{FF2B5EF4-FFF2-40B4-BE49-F238E27FC236}">
                  <a16:creationId xmlns:a16="http://schemas.microsoft.com/office/drawing/2014/main" id="{60A0CDC6-F37E-10F3-3387-57122E11FE99}"/>
                </a:ext>
              </a:extLst>
            </p:cNvPr>
            <p:cNvSpPr/>
            <p:nvPr/>
          </p:nvSpPr>
          <p:spPr>
            <a:xfrm>
              <a:off x="3570869"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4" name="椭圆 43">
              <a:extLst>
                <a:ext uri="{FF2B5EF4-FFF2-40B4-BE49-F238E27FC236}">
                  <a16:creationId xmlns:a16="http://schemas.microsoft.com/office/drawing/2014/main" id="{108C079F-C0E9-FC54-B5F7-2516AA9EF1B4}"/>
                </a:ext>
              </a:extLst>
            </p:cNvPr>
            <p:cNvSpPr/>
            <p:nvPr/>
          </p:nvSpPr>
          <p:spPr>
            <a:xfrm>
              <a:off x="3674290"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5" name="椭圆 44">
              <a:extLst>
                <a:ext uri="{FF2B5EF4-FFF2-40B4-BE49-F238E27FC236}">
                  <a16:creationId xmlns:a16="http://schemas.microsoft.com/office/drawing/2014/main" id="{79B939C7-AF4A-F485-A9AA-03948669D65B}"/>
                </a:ext>
              </a:extLst>
            </p:cNvPr>
            <p:cNvSpPr/>
            <p:nvPr/>
          </p:nvSpPr>
          <p:spPr>
            <a:xfrm>
              <a:off x="3777711"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46" name="组合 45">
            <a:extLst>
              <a:ext uri="{FF2B5EF4-FFF2-40B4-BE49-F238E27FC236}">
                <a16:creationId xmlns:a16="http://schemas.microsoft.com/office/drawing/2014/main" id="{DB0C611A-A15C-398E-EFD3-2EE53672AC7D}"/>
              </a:ext>
            </a:extLst>
          </p:cNvPr>
          <p:cNvGrpSpPr/>
          <p:nvPr/>
        </p:nvGrpSpPr>
        <p:grpSpPr>
          <a:xfrm>
            <a:off x="8653377" y="3112744"/>
            <a:ext cx="265043" cy="58201"/>
            <a:chOff x="3570869" y="3764441"/>
            <a:chExt cx="265043" cy="58201"/>
          </a:xfrm>
          <a:solidFill>
            <a:schemeClr val="bg1">
              <a:lumMod val="65000"/>
            </a:schemeClr>
          </a:solidFill>
        </p:grpSpPr>
        <p:sp>
          <p:nvSpPr>
            <p:cNvPr id="47" name="椭圆 46">
              <a:extLst>
                <a:ext uri="{FF2B5EF4-FFF2-40B4-BE49-F238E27FC236}">
                  <a16:creationId xmlns:a16="http://schemas.microsoft.com/office/drawing/2014/main" id="{59C1C7B1-71F0-929E-0BF7-292554F0DF9E}"/>
                </a:ext>
              </a:extLst>
            </p:cNvPr>
            <p:cNvSpPr/>
            <p:nvPr/>
          </p:nvSpPr>
          <p:spPr>
            <a:xfrm>
              <a:off x="3570869"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8" name="椭圆 47">
              <a:extLst>
                <a:ext uri="{FF2B5EF4-FFF2-40B4-BE49-F238E27FC236}">
                  <a16:creationId xmlns:a16="http://schemas.microsoft.com/office/drawing/2014/main" id="{112FEF4C-A1E8-B30A-D152-5926F32DA8E8}"/>
                </a:ext>
              </a:extLst>
            </p:cNvPr>
            <p:cNvSpPr/>
            <p:nvPr/>
          </p:nvSpPr>
          <p:spPr>
            <a:xfrm>
              <a:off x="3674290"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9" name="椭圆 48">
              <a:extLst>
                <a:ext uri="{FF2B5EF4-FFF2-40B4-BE49-F238E27FC236}">
                  <a16:creationId xmlns:a16="http://schemas.microsoft.com/office/drawing/2014/main" id="{4527E97B-DFCD-25AF-EF9A-65711174760C}"/>
                </a:ext>
              </a:extLst>
            </p:cNvPr>
            <p:cNvSpPr/>
            <p:nvPr/>
          </p:nvSpPr>
          <p:spPr>
            <a:xfrm>
              <a:off x="3777711" y="3764441"/>
              <a:ext cx="58201" cy="58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50" name="文本框 49">
            <a:extLst>
              <a:ext uri="{FF2B5EF4-FFF2-40B4-BE49-F238E27FC236}">
                <a16:creationId xmlns:a16="http://schemas.microsoft.com/office/drawing/2014/main" id="{AEA746D4-F628-4AD8-7EFF-34EF8CE5CE5C}"/>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完成情况</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289709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EA7FBFC9-D2CE-F3A8-437F-3A1FB94060EB}"/>
              </a:ext>
            </a:extLst>
          </p:cNvPr>
          <p:cNvSpPr/>
          <p:nvPr/>
        </p:nvSpPr>
        <p:spPr>
          <a:xfrm>
            <a:off x="4492385" y="1782629"/>
            <a:ext cx="3207231" cy="3826247"/>
          </a:xfrm>
          <a:prstGeom prst="roundRect">
            <a:avLst>
              <a:gd name="adj" fmla="val 3041"/>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id="{BA0D43B5-E194-98F9-E236-77CD745B899A}"/>
              </a:ext>
            </a:extLst>
          </p:cNvPr>
          <p:cNvSpPr>
            <a:spLocks noChangeAspect="1"/>
          </p:cNvSpPr>
          <p:nvPr/>
        </p:nvSpPr>
        <p:spPr>
          <a:xfrm>
            <a:off x="4875745" y="4142537"/>
            <a:ext cx="2440511" cy="1339615"/>
          </a:xfrm>
          <a:custGeom>
            <a:avLst/>
            <a:gdLst>
              <a:gd name="connsiteX0" fmla="*/ 0 w 2440511"/>
              <a:gd name="connsiteY0" fmla="*/ 0 h 1339615"/>
              <a:gd name="connsiteX1" fmla="*/ 2440511 w 2440511"/>
              <a:gd name="connsiteY1" fmla="*/ 0 h 1339615"/>
              <a:gd name="connsiteX2" fmla="*/ 2440511 w 2440511"/>
              <a:gd name="connsiteY2" fmla="*/ 1339615 h 1339615"/>
              <a:gd name="connsiteX3" fmla="*/ 0 w 2440511"/>
              <a:gd name="connsiteY3" fmla="*/ 1339615 h 1339615"/>
            </a:gdLst>
            <a:ahLst/>
            <a:cxnLst>
              <a:cxn ang="0">
                <a:pos x="connsiteX0" y="connsiteY0"/>
              </a:cxn>
              <a:cxn ang="0">
                <a:pos x="connsiteX1" y="connsiteY1"/>
              </a:cxn>
              <a:cxn ang="0">
                <a:pos x="connsiteX2" y="connsiteY2"/>
              </a:cxn>
              <a:cxn ang="0">
                <a:pos x="connsiteX3" y="connsiteY3"/>
              </a:cxn>
            </a:cxnLst>
            <a:rect l="l" t="t" r="r" b="b"/>
            <a:pathLst>
              <a:path w="2440511" h="1339615">
                <a:moveTo>
                  <a:pt x="0" y="0"/>
                </a:moveTo>
                <a:lnTo>
                  <a:pt x="2440511" y="0"/>
                </a:lnTo>
                <a:lnTo>
                  <a:pt x="2440511" y="1339615"/>
                </a:lnTo>
                <a:lnTo>
                  <a:pt x="0" y="1339615"/>
                </a:lnTo>
                <a:close/>
              </a:path>
            </a:pathLst>
          </a:custGeom>
          <a:blipFill dpi="0" rotWithShape="1">
            <a:blip r:embed="rId3"/>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 name="矩形: 圆角 3">
            <a:extLst>
              <a:ext uri="{FF2B5EF4-FFF2-40B4-BE49-F238E27FC236}">
                <a16:creationId xmlns:a16="http://schemas.microsoft.com/office/drawing/2014/main" id="{0F6C06EB-AE35-8E6E-8DD2-361E7A7459BA}"/>
              </a:ext>
            </a:extLst>
          </p:cNvPr>
          <p:cNvSpPr/>
          <p:nvPr/>
        </p:nvSpPr>
        <p:spPr>
          <a:xfrm>
            <a:off x="1073405" y="1782629"/>
            <a:ext cx="3207231" cy="3826247"/>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8" name="矩形: 圆角 7">
            <a:extLst>
              <a:ext uri="{FF2B5EF4-FFF2-40B4-BE49-F238E27FC236}">
                <a16:creationId xmlns:a16="http://schemas.microsoft.com/office/drawing/2014/main" id="{1E0546A4-3DC4-FB80-F4D1-A49F1BEE99BB}"/>
              </a:ext>
            </a:extLst>
          </p:cNvPr>
          <p:cNvSpPr/>
          <p:nvPr/>
        </p:nvSpPr>
        <p:spPr>
          <a:xfrm>
            <a:off x="7911365" y="1782629"/>
            <a:ext cx="3207231" cy="3826247"/>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1" name="任意多边形: 形状 30">
            <a:extLst>
              <a:ext uri="{FF2B5EF4-FFF2-40B4-BE49-F238E27FC236}">
                <a16:creationId xmlns:a16="http://schemas.microsoft.com/office/drawing/2014/main" id="{08A642D5-98A1-59F0-6C38-0513FB0D3AF1}"/>
              </a:ext>
            </a:extLst>
          </p:cNvPr>
          <p:cNvSpPr>
            <a:spLocks noChangeAspect="1"/>
          </p:cNvSpPr>
          <p:nvPr/>
        </p:nvSpPr>
        <p:spPr>
          <a:xfrm>
            <a:off x="1456766" y="4142536"/>
            <a:ext cx="2440511" cy="1339615"/>
          </a:xfrm>
          <a:custGeom>
            <a:avLst/>
            <a:gdLst>
              <a:gd name="connsiteX0" fmla="*/ 0 w 2440511"/>
              <a:gd name="connsiteY0" fmla="*/ 0 h 1339615"/>
              <a:gd name="connsiteX1" fmla="*/ 2440511 w 2440511"/>
              <a:gd name="connsiteY1" fmla="*/ 0 h 1339615"/>
              <a:gd name="connsiteX2" fmla="*/ 2440511 w 2440511"/>
              <a:gd name="connsiteY2" fmla="*/ 1339615 h 1339615"/>
              <a:gd name="connsiteX3" fmla="*/ 0 w 2440511"/>
              <a:gd name="connsiteY3" fmla="*/ 1339615 h 1339615"/>
              <a:gd name="connsiteX4" fmla="*/ 0 w 2440511"/>
              <a:gd name="connsiteY4" fmla="*/ 0 h 133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511" h="1339615">
                <a:moveTo>
                  <a:pt x="0" y="0"/>
                </a:moveTo>
                <a:lnTo>
                  <a:pt x="2440511" y="0"/>
                </a:lnTo>
                <a:lnTo>
                  <a:pt x="2440511" y="1339615"/>
                </a:lnTo>
                <a:lnTo>
                  <a:pt x="0" y="1339615"/>
                </a:lnTo>
                <a:lnTo>
                  <a:pt x="0" y="0"/>
                </a:lnTo>
                <a:close/>
              </a:path>
            </a:pathLst>
          </a:cu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6" name="矩形: 圆角 5">
            <a:extLst>
              <a:ext uri="{FF2B5EF4-FFF2-40B4-BE49-F238E27FC236}">
                <a16:creationId xmlns:a16="http://schemas.microsoft.com/office/drawing/2014/main" id="{DA91C326-34BA-7D01-C309-1CBBF6F4A5CD}"/>
              </a:ext>
            </a:extLst>
          </p:cNvPr>
          <p:cNvSpPr/>
          <p:nvPr/>
        </p:nvSpPr>
        <p:spPr>
          <a:xfrm>
            <a:off x="4561410" y="1128995"/>
            <a:ext cx="3069180" cy="483623"/>
          </a:xfrm>
          <a:prstGeom prst="roundRect">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cs typeface="+mn-ea"/>
                <a:sym typeface="+mn-lt"/>
              </a:rPr>
              <a:t>工作完成情况</a:t>
            </a:r>
          </a:p>
        </p:txBody>
      </p:sp>
      <p:sp>
        <p:nvSpPr>
          <p:cNvPr id="9" name="矩形: 圆角 8">
            <a:extLst>
              <a:ext uri="{FF2B5EF4-FFF2-40B4-BE49-F238E27FC236}">
                <a16:creationId xmlns:a16="http://schemas.microsoft.com/office/drawing/2014/main" id="{1F7D9673-E87D-3065-7319-DBB8289B3471}"/>
              </a:ext>
            </a:extLst>
          </p:cNvPr>
          <p:cNvSpPr/>
          <p:nvPr/>
        </p:nvSpPr>
        <p:spPr>
          <a:xfrm>
            <a:off x="2159649" y="1930202"/>
            <a:ext cx="1034743" cy="562253"/>
          </a:xfrm>
          <a:prstGeom prst="roundRect">
            <a:avLst/>
          </a:prstGeom>
          <a:gradFill>
            <a:gsLst>
              <a:gs pos="16000">
                <a:schemeClr val="accent1"/>
              </a:gs>
              <a:gs pos="77000">
                <a:schemeClr val="accent2"/>
              </a:gs>
            </a:gsLst>
            <a:path path="circle">
              <a:fillToRect r="100000" b="100000"/>
            </a:path>
          </a:gradFill>
          <a:ln>
            <a:noFill/>
          </a:ln>
          <a:effectLst>
            <a:outerShdw blurRad="279400" dist="342900" dir="5400000" sx="88000" sy="88000" algn="t" rotWithShape="0">
              <a:schemeClr val="accent2">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prstClr val="white"/>
                </a:solidFill>
                <a:cs typeface="+mn-ea"/>
                <a:sym typeface="+mn-lt"/>
              </a:rPr>
              <a:t>近期</a:t>
            </a:r>
          </a:p>
        </p:txBody>
      </p:sp>
      <p:sp>
        <p:nvSpPr>
          <p:cNvPr id="10" name="矩形: 圆角 9">
            <a:extLst>
              <a:ext uri="{FF2B5EF4-FFF2-40B4-BE49-F238E27FC236}">
                <a16:creationId xmlns:a16="http://schemas.microsoft.com/office/drawing/2014/main" id="{DBE84C08-1067-AB61-D47C-B1D5E30ED685}"/>
              </a:ext>
            </a:extLst>
          </p:cNvPr>
          <p:cNvSpPr/>
          <p:nvPr/>
        </p:nvSpPr>
        <p:spPr>
          <a:xfrm>
            <a:off x="5578629" y="1930202"/>
            <a:ext cx="1034743" cy="562253"/>
          </a:xfrm>
          <a:prstGeom prst="roundRect">
            <a:avLst/>
          </a:prstGeom>
          <a:gradFill>
            <a:gsLst>
              <a:gs pos="16000">
                <a:schemeClr val="accent1"/>
              </a:gs>
              <a:gs pos="77000">
                <a:schemeClr val="accent2"/>
              </a:gs>
            </a:gsLst>
            <a:path path="circle">
              <a:fillToRect r="100000" b="100000"/>
            </a:path>
          </a:gradFill>
          <a:ln>
            <a:noFill/>
          </a:ln>
          <a:effectLst>
            <a:outerShdw blurRad="279400" dist="342900" dir="5400000" sx="88000" sy="88000" algn="t" rotWithShape="0">
              <a:schemeClr val="accent2">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prstClr val="white"/>
                </a:solidFill>
                <a:cs typeface="+mn-ea"/>
                <a:sym typeface="+mn-lt"/>
              </a:rPr>
              <a:t>年中</a:t>
            </a:r>
          </a:p>
        </p:txBody>
      </p:sp>
      <p:sp>
        <p:nvSpPr>
          <p:cNvPr id="11" name="矩形: 圆角 10">
            <a:extLst>
              <a:ext uri="{FF2B5EF4-FFF2-40B4-BE49-F238E27FC236}">
                <a16:creationId xmlns:a16="http://schemas.microsoft.com/office/drawing/2014/main" id="{3F5B59D5-D970-6116-50FF-9168055F567E}"/>
              </a:ext>
            </a:extLst>
          </p:cNvPr>
          <p:cNvSpPr/>
          <p:nvPr/>
        </p:nvSpPr>
        <p:spPr>
          <a:xfrm>
            <a:off x="8997609" y="1930202"/>
            <a:ext cx="1034743" cy="562253"/>
          </a:xfrm>
          <a:prstGeom prst="roundRect">
            <a:avLst/>
          </a:prstGeom>
          <a:gradFill>
            <a:gsLst>
              <a:gs pos="16000">
                <a:schemeClr val="accent1"/>
              </a:gs>
              <a:gs pos="77000">
                <a:schemeClr val="accent2"/>
              </a:gs>
            </a:gsLst>
            <a:path path="circle">
              <a:fillToRect r="100000" b="100000"/>
            </a:path>
          </a:gradFill>
          <a:ln>
            <a:noFill/>
          </a:ln>
          <a:effectLst>
            <a:outerShdw blurRad="279400" dist="342900" dir="5400000" sx="88000" sy="88000" algn="t" rotWithShape="0">
              <a:schemeClr val="accent2">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prstClr val="white"/>
                </a:solidFill>
                <a:cs typeface="+mn-ea"/>
                <a:sym typeface="+mn-lt"/>
              </a:rPr>
              <a:t>年后</a:t>
            </a:r>
          </a:p>
        </p:txBody>
      </p:sp>
      <p:sp>
        <p:nvSpPr>
          <p:cNvPr id="12" name="文本框 11">
            <a:extLst>
              <a:ext uri="{FF2B5EF4-FFF2-40B4-BE49-F238E27FC236}">
                <a16:creationId xmlns:a16="http://schemas.microsoft.com/office/drawing/2014/main" id="{387A90DD-9BD5-4C3B-76FF-B04B1B2D4FBD}"/>
              </a:ext>
            </a:extLst>
          </p:cNvPr>
          <p:cNvSpPr txBox="1"/>
          <p:nvPr/>
        </p:nvSpPr>
        <p:spPr>
          <a:xfrm>
            <a:off x="1456764" y="3345079"/>
            <a:ext cx="2440512"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13" name="矩形: 圆角 12">
            <a:extLst>
              <a:ext uri="{FF2B5EF4-FFF2-40B4-BE49-F238E27FC236}">
                <a16:creationId xmlns:a16="http://schemas.microsoft.com/office/drawing/2014/main" id="{F4C1E221-4A47-8CE7-ED59-624DEA01AA0B}"/>
              </a:ext>
            </a:extLst>
          </p:cNvPr>
          <p:cNvSpPr/>
          <p:nvPr/>
        </p:nvSpPr>
        <p:spPr>
          <a:xfrm>
            <a:off x="1456765" y="2631513"/>
            <a:ext cx="2440511" cy="691377"/>
          </a:xfrm>
          <a:prstGeom prst="roundRect">
            <a:avLst>
              <a:gd name="adj" fmla="val 50000"/>
            </a:avLst>
          </a:prstGeom>
          <a:gradFill>
            <a:gsLst>
              <a:gs pos="0">
                <a:schemeClr val="accent2">
                  <a:lumMod val="20000"/>
                  <a:lumOff val="80000"/>
                </a:schemeClr>
              </a:gs>
              <a:gs pos="100000">
                <a:schemeClr val="accent2"/>
              </a:gs>
            </a:gsLst>
            <a:lin ang="2700000" scaled="1"/>
          </a:gradFill>
          <a:ln>
            <a:gradFill flip="none" rotWithShape="1">
              <a:gsLst>
                <a:gs pos="0">
                  <a:schemeClr val="bg1"/>
                </a:gs>
                <a:gs pos="43000">
                  <a:schemeClr val="accent2"/>
                </a:gs>
                <a:gs pos="100000">
                  <a:schemeClr val="bg1"/>
                </a:gs>
              </a:gsLst>
              <a:lin ang="2700000" scaled="1"/>
              <a:tileRect/>
            </a:gradFill>
          </a:ln>
          <a:effectLst>
            <a:outerShdw blurRad="317500" dist="114300" dir="5400000" sx="97000" sy="97000" algn="t" rotWithShape="0">
              <a:schemeClr val="accent2">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2">
                    <a:lumMod val="50000"/>
                  </a:schemeClr>
                </a:solidFill>
                <a:cs typeface="+mn-ea"/>
                <a:sym typeface="+mn-lt"/>
              </a:rPr>
              <a:t>近期工作安排</a:t>
            </a:r>
          </a:p>
        </p:txBody>
      </p:sp>
      <p:sp>
        <p:nvSpPr>
          <p:cNvPr id="14" name="任意多边形: 形状 13">
            <a:extLst>
              <a:ext uri="{FF2B5EF4-FFF2-40B4-BE49-F238E27FC236}">
                <a16:creationId xmlns:a16="http://schemas.microsoft.com/office/drawing/2014/main" id="{2C43DA56-86EE-A6A1-D757-C8C4EEFFB1C0}"/>
              </a:ext>
            </a:extLst>
          </p:cNvPr>
          <p:cNvSpPr/>
          <p:nvPr/>
        </p:nvSpPr>
        <p:spPr>
          <a:xfrm>
            <a:off x="3396447" y="2166447"/>
            <a:ext cx="1790536" cy="89763"/>
          </a:xfrm>
          <a:custGeom>
            <a:avLst/>
            <a:gdLst>
              <a:gd name="connsiteX0" fmla="*/ 0 w 1925320"/>
              <a:gd name="connsiteY0" fmla="*/ 96520 h 96520"/>
              <a:gd name="connsiteX1" fmla="*/ 1925320 w 1925320"/>
              <a:gd name="connsiteY1" fmla="*/ 96520 h 96520"/>
              <a:gd name="connsiteX2" fmla="*/ 1828800 w 1925320"/>
              <a:gd name="connsiteY2" fmla="*/ 0 h 96520"/>
            </a:gdLst>
            <a:ahLst/>
            <a:cxnLst>
              <a:cxn ang="0">
                <a:pos x="connsiteX0" y="connsiteY0"/>
              </a:cxn>
              <a:cxn ang="0">
                <a:pos x="connsiteX1" y="connsiteY1"/>
              </a:cxn>
              <a:cxn ang="0">
                <a:pos x="connsiteX2" y="connsiteY2"/>
              </a:cxn>
            </a:cxnLst>
            <a:rect l="l" t="t" r="r" b="b"/>
            <a:pathLst>
              <a:path w="1925320" h="96520">
                <a:moveTo>
                  <a:pt x="0" y="96520"/>
                </a:moveTo>
                <a:lnTo>
                  <a:pt x="1925320" y="96520"/>
                </a:lnTo>
                <a:lnTo>
                  <a:pt x="1828800" y="0"/>
                </a:lnTo>
              </a:path>
            </a:pathLst>
          </a:custGeom>
          <a:noFill/>
          <a:ln w="15875">
            <a:gradFill flip="none" rotWithShape="1">
              <a:gsLst>
                <a:gs pos="100000">
                  <a:schemeClr val="accent1"/>
                </a:gs>
                <a:gs pos="0">
                  <a:schemeClr val="accent2">
                    <a:lumMod val="60000"/>
                    <a:lumOff val="40000"/>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15" name="任意多边形: 形状 14">
            <a:extLst>
              <a:ext uri="{FF2B5EF4-FFF2-40B4-BE49-F238E27FC236}">
                <a16:creationId xmlns:a16="http://schemas.microsoft.com/office/drawing/2014/main" id="{FBB29140-B889-59D3-4D24-338FBB5D8AC0}"/>
              </a:ext>
            </a:extLst>
          </p:cNvPr>
          <p:cNvSpPr/>
          <p:nvPr/>
        </p:nvSpPr>
        <p:spPr>
          <a:xfrm>
            <a:off x="6804348" y="2166447"/>
            <a:ext cx="1790536" cy="89763"/>
          </a:xfrm>
          <a:custGeom>
            <a:avLst/>
            <a:gdLst>
              <a:gd name="connsiteX0" fmla="*/ 0 w 1925320"/>
              <a:gd name="connsiteY0" fmla="*/ 96520 h 96520"/>
              <a:gd name="connsiteX1" fmla="*/ 1925320 w 1925320"/>
              <a:gd name="connsiteY1" fmla="*/ 96520 h 96520"/>
              <a:gd name="connsiteX2" fmla="*/ 1828800 w 1925320"/>
              <a:gd name="connsiteY2" fmla="*/ 0 h 96520"/>
            </a:gdLst>
            <a:ahLst/>
            <a:cxnLst>
              <a:cxn ang="0">
                <a:pos x="connsiteX0" y="connsiteY0"/>
              </a:cxn>
              <a:cxn ang="0">
                <a:pos x="connsiteX1" y="connsiteY1"/>
              </a:cxn>
              <a:cxn ang="0">
                <a:pos x="connsiteX2" y="connsiteY2"/>
              </a:cxn>
            </a:cxnLst>
            <a:rect l="l" t="t" r="r" b="b"/>
            <a:pathLst>
              <a:path w="1925320" h="96520">
                <a:moveTo>
                  <a:pt x="0" y="96520"/>
                </a:moveTo>
                <a:lnTo>
                  <a:pt x="1925320" y="96520"/>
                </a:lnTo>
                <a:lnTo>
                  <a:pt x="1828800" y="0"/>
                </a:lnTo>
              </a:path>
            </a:pathLst>
          </a:custGeom>
          <a:noFill/>
          <a:ln w="15875">
            <a:gradFill flip="none" rotWithShape="1">
              <a:gsLst>
                <a:gs pos="100000">
                  <a:schemeClr val="accent1"/>
                </a:gs>
                <a:gs pos="0">
                  <a:schemeClr val="accent2">
                    <a:lumMod val="60000"/>
                    <a:lumOff val="40000"/>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16" name="矩形: 圆角 15">
            <a:extLst>
              <a:ext uri="{FF2B5EF4-FFF2-40B4-BE49-F238E27FC236}">
                <a16:creationId xmlns:a16="http://schemas.microsoft.com/office/drawing/2014/main" id="{B227C90A-C0F4-0C34-1A40-329652FB502F}"/>
              </a:ext>
            </a:extLst>
          </p:cNvPr>
          <p:cNvSpPr/>
          <p:nvPr/>
        </p:nvSpPr>
        <p:spPr>
          <a:xfrm>
            <a:off x="4875744" y="2631513"/>
            <a:ext cx="2440511" cy="691377"/>
          </a:xfrm>
          <a:prstGeom prst="roundRect">
            <a:avLst>
              <a:gd name="adj" fmla="val 50000"/>
            </a:avLst>
          </a:prstGeom>
          <a:gradFill>
            <a:gsLst>
              <a:gs pos="0">
                <a:schemeClr val="accent2">
                  <a:lumMod val="20000"/>
                  <a:lumOff val="80000"/>
                </a:schemeClr>
              </a:gs>
              <a:gs pos="100000">
                <a:schemeClr val="accent2"/>
              </a:gs>
            </a:gsLst>
            <a:lin ang="2700000" scaled="1"/>
          </a:gradFill>
          <a:ln>
            <a:gradFill flip="none" rotWithShape="1">
              <a:gsLst>
                <a:gs pos="0">
                  <a:schemeClr val="bg1"/>
                </a:gs>
                <a:gs pos="43000">
                  <a:schemeClr val="accent2"/>
                </a:gs>
                <a:gs pos="100000">
                  <a:schemeClr val="bg1"/>
                </a:gs>
              </a:gsLst>
              <a:lin ang="2700000" scaled="1"/>
              <a:tileRect/>
            </a:gradFill>
          </a:ln>
          <a:effectLst>
            <a:outerShdw blurRad="317500" dist="114300" dir="5400000" sx="97000" sy="97000" algn="t" rotWithShape="0">
              <a:schemeClr val="accent2">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2">
                    <a:lumMod val="50000"/>
                  </a:schemeClr>
                </a:solidFill>
                <a:cs typeface="+mn-ea"/>
                <a:sym typeface="+mn-lt"/>
              </a:rPr>
              <a:t>年中工作安排</a:t>
            </a:r>
          </a:p>
        </p:txBody>
      </p:sp>
      <p:sp>
        <p:nvSpPr>
          <p:cNvPr id="17" name="矩形: 圆角 16">
            <a:extLst>
              <a:ext uri="{FF2B5EF4-FFF2-40B4-BE49-F238E27FC236}">
                <a16:creationId xmlns:a16="http://schemas.microsoft.com/office/drawing/2014/main" id="{240BE528-AE0F-0E6F-3CF4-C64A155DA445}"/>
              </a:ext>
            </a:extLst>
          </p:cNvPr>
          <p:cNvSpPr/>
          <p:nvPr/>
        </p:nvSpPr>
        <p:spPr>
          <a:xfrm>
            <a:off x="8294723" y="2631513"/>
            <a:ext cx="2440511" cy="691377"/>
          </a:xfrm>
          <a:prstGeom prst="roundRect">
            <a:avLst>
              <a:gd name="adj" fmla="val 50000"/>
            </a:avLst>
          </a:prstGeom>
          <a:gradFill>
            <a:gsLst>
              <a:gs pos="0">
                <a:schemeClr val="accent2">
                  <a:lumMod val="20000"/>
                  <a:lumOff val="80000"/>
                </a:schemeClr>
              </a:gs>
              <a:gs pos="100000">
                <a:schemeClr val="accent2"/>
              </a:gs>
            </a:gsLst>
            <a:lin ang="2700000" scaled="1"/>
          </a:gradFill>
          <a:ln>
            <a:gradFill flip="none" rotWithShape="1">
              <a:gsLst>
                <a:gs pos="0">
                  <a:schemeClr val="bg1"/>
                </a:gs>
                <a:gs pos="43000">
                  <a:schemeClr val="accent2"/>
                </a:gs>
                <a:gs pos="100000">
                  <a:schemeClr val="bg1"/>
                </a:gs>
              </a:gsLst>
              <a:lin ang="2700000" scaled="1"/>
              <a:tileRect/>
            </a:gradFill>
          </a:ln>
          <a:effectLst>
            <a:outerShdw blurRad="317500" dist="114300" dir="5400000" sx="97000" sy="97000" algn="t" rotWithShape="0">
              <a:schemeClr val="accent2">
                <a:lumMod val="7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2">
                    <a:lumMod val="50000"/>
                  </a:schemeClr>
                </a:solidFill>
                <a:cs typeface="+mn-ea"/>
                <a:sym typeface="+mn-lt"/>
              </a:rPr>
              <a:t>年后工作安排</a:t>
            </a:r>
          </a:p>
        </p:txBody>
      </p:sp>
      <p:sp>
        <p:nvSpPr>
          <p:cNvPr id="23" name="文本框 22">
            <a:extLst>
              <a:ext uri="{FF2B5EF4-FFF2-40B4-BE49-F238E27FC236}">
                <a16:creationId xmlns:a16="http://schemas.microsoft.com/office/drawing/2014/main" id="{87E95C7B-8ACB-E972-955D-59D425FE569F}"/>
              </a:ext>
            </a:extLst>
          </p:cNvPr>
          <p:cNvSpPr txBox="1"/>
          <p:nvPr/>
        </p:nvSpPr>
        <p:spPr>
          <a:xfrm>
            <a:off x="4871109" y="3345079"/>
            <a:ext cx="2440512"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24" name="文本框 23">
            <a:extLst>
              <a:ext uri="{FF2B5EF4-FFF2-40B4-BE49-F238E27FC236}">
                <a16:creationId xmlns:a16="http://schemas.microsoft.com/office/drawing/2014/main" id="{DB2070F1-60F0-5CF8-2004-6CDD825E3FB3}"/>
              </a:ext>
            </a:extLst>
          </p:cNvPr>
          <p:cNvSpPr txBox="1"/>
          <p:nvPr/>
        </p:nvSpPr>
        <p:spPr>
          <a:xfrm>
            <a:off x="8285454" y="3345079"/>
            <a:ext cx="2440512"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35" name="任意多边形: 形状 34">
            <a:extLst>
              <a:ext uri="{FF2B5EF4-FFF2-40B4-BE49-F238E27FC236}">
                <a16:creationId xmlns:a16="http://schemas.microsoft.com/office/drawing/2014/main" id="{0E8B36E8-1900-B93E-7003-6C866D4AEB30}"/>
              </a:ext>
            </a:extLst>
          </p:cNvPr>
          <p:cNvSpPr>
            <a:spLocks noChangeAspect="1"/>
          </p:cNvSpPr>
          <p:nvPr/>
        </p:nvSpPr>
        <p:spPr>
          <a:xfrm>
            <a:off x="8294724" y="4142537"/>
            <a:ext cx="2440511" cy="1339615"/>
          </a:xfrm>
          <a:custGeom>
            <a:avLst/>
            <a:gdLst>
              <a:gd name="connsiteX0" fmla="*/ 0 w 2440511"/>
              <a:gd name="connsiteY0" fmla="*/ 0 h 1339615"/>
              <a:gd name="connsiteX1" fmla="*/ 2440511 w 2440511"/>
              <a:gd name="connsiteY1" fmla="*/ 0 h 1339615"/>
              <a:gd name="connsiteX2" fmla="*/ 2440511 w 2440511"/>
              <a:gd name="connsiteY2" fmla="*/ 1339615 h 1339615"/>
              <a:gd name="connsiteX3" fmla="*/ 0 w 2440511"/>
              <a:gd name="connsiteY3" fmla="*/ 1339615 h 1339615"/>
            </a:gdLst>
            <a:ahLst/>
            <a:cxnLst>
              <a:cxn ang="0">
                <a:pos x="connsiteX0" y="connsiteY0"/>
              </a:cxn>
              <a:cxn ang="0">
                <a:pos x="connsiteX1" y="connsiteY1"/>
              </a:cxn>
              <a:cxn ang="0">
                <a:pos x="connsiteX2" y="connsiteY2"/>
              </a:cxn>
              <a:cxn ang="0">
                <a:pos x="connsiteX3" y="connsiteY3"/>
              </a:cxn>
            </a:cxnLst>
            <a:rect l="l" t="t" r="r" b="b"/>
            <a:pathLst>
              <a:path w="2440511" h="1339615">
                <a:moveTo>
                  <a:pt x="0" y="0"/>
                </a:moveTo>
                <a:lnTo>
                  <a:pt x="2440511" y="0"/>
                </a:lnTo>
                <a:lnTo>
                  <a:pt x="2440511" y="1339615"/>
                </a:lnTo>
                <a:lnTo>
                  <a:pt x="0" y="1339615"/>
                </a:lnTo>
                <a:close/>
              </a:path>
            </a:pathLst>
          </a:cu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36" name="文本框 35">
            <a:extLst>
              <a:ext uri="{FF2B5EF4-FFF2-40B4-BE49-F238E27FC236}">
                <a16:creationId xmlns:a16="http://schemas.microsoft.com/office/drawing/2014/main" id="{8077EC65-C586-E91D-C968-55965997D2DC}"/>
              </a:ext>
            </a:extLst>
          </p:cNvPr>
          <p:cNvSpPr txBox="1"/>
          <p:nvPr/>
        </p:nvSpPr>
        <p:spPr>
          <a:xfrm>
            <a:off x="1288859" y="5691645"/>
            <a:ext cx="9614283" cy="461665"/>
          </a:xfrm>
          <a:prstGeom prst="rect">
            <a:avLst/>
          </a:prstGeom>
          <a:noFill/>
        </p:spPr>
        <p:txBody>
          <a:bodyPr wrap="square" rtlCol="0">
            <a:noAutofit/>
          </a:bodyPr>
          <a:lstStyle>
            <a:defPPr>
              <a:defRPr lang="en-US"/>
            </a:defPPr>
            <a:lvl1pPr algn="ctr">
              <a:defRPr sz="3200">
                <a:solidFill>
                  <a:srgbClr val="FFA500"/>
                </a:solidFill>
                <a:latin typeface="+mj-ea"/>
                <a:ea typeface="+mj-ea"/>
              </a:defRPr>
            </a:lvl1pPr>
          </a:lstStyle>
          <a:p>
            <a:r>
              <a:rPr lang="zh-CN" altLang="en-US" sz="2400" dirty="0">
                <a:solidFill>
                  <a:schemeClr val="accent3"/>
                </a:solidFill>
                <a:latin typeface="+mn-lt"/>
                <a:ea typeface="+mn-ea"/>
                <a:cs typeface="+mn-ea"/>
                <a:sym typeface="+mn-lt"/>
              </a:rPr>
              <a:t>在此处添加标题 请在此处添加标题</a:t>
            </a:r>
          </a:p>
        </p:txBody>
      </p:sp>
      <p:sp>
        <p:nvSpPr>
          <p:cNvPr id="22" name="文本框 21">
            <a:extLst>
              <a:ext uri="{FF2B5EF4-FFF2-40B4-BE49-F238E27FC236}">
                <a16:creationId xmlns:a16="http://schemas.microsoft.com/office/drawing/2014/main" id="{E8978E1F-FFC7-0C07-F14F-80CB224D0071}"/>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完成情况</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3916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42">
            <a:extLst>
              <a:ext uri="{FF2B5EF4-FFF2-40B4-BE49-F238E27FC236}">
                <a16:creationId xmlns:a16="http://schemas.microsoft.com/office/drawing/2014/main" id="{B33558B0-D500-7020-2409-55E730519FA0}"/>
              </a:ext>
            </a:extLst>
          </p:cNvPr>
          <p:cNvSpPr/>
          <p:nvPr/>
        </p:nvSpPr>
        <p:spPr>
          <a:xfrm>
            <a:off x="6893462" y="3635914"/>
            <a:ext cx="4416333" cy="1393157"/>
          </a:xfrm>
          <a:prstGeom prst="roundRect">
            <a:avLst>
              <a:gd name="adj" fmla="val 7465"/>
            </a:avLst>
          </a:prstGeom>
          <a:blipFill>
            <a:blip r:embed="rId3"/>
            <a:stretch>
              <a:fillRect t="-189557" b="-186133"/>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cs typeface="+mn-ea"/>
              <a:sym typeface="+mn-lt"/>
            </a:endParaRPr>
          </a:p>
        </p:txBody>
      </p:sp>
      <p:grpSp>
        <p:nvGrpSpPr>
          <p:cNvPr id="4" name="组合 3">
            <a:extLst>
              <a:ext uri="{FF2B5EF4-FFF2-40B4-BE49-F238E27FC236}">
                <a16:creationId xmlns:a16="http://schemas.microsoft.com/office/drawing/2014/main" id="{374CD537-D01A-67AF-E615-5CFA8853B67C}"/>
              </a:ext>
            </a:extLst>
          </p:cNvPr>
          <p:cNvGrpSpPr/>
          <p:nvPr/>
        </p:nvGrpSpPr>
        <p:grpSpPr>
          <a:xfrm>
            <a:off x="846010" y="1232756"/>
            <a:ext cx="5533123" cy="2499106"/>
            <a:chOff x="1127448" y="1391859"/>
            <a:chExt cx="5533123" cy="2499106"/>
          </a:xfrm>
        </p:grpSpPr>
        <p:cxnSp>
          <p:nvCxnSpPr>
            <p:cNvPr id="5" name="直接连接符 4">
              <a:extLst>
                <a:ext uri="{FF2B5EF4-FFF2-40B4-BE49-F238E27FC236}">
                  <a16:creationId xmlns:a16="http://schemas.microsoft.com/office/drawing/2014/main" id="{9AEEC816-4D52-D50F-1CD7-0E530C98D645}"/>
                </a:ext>
              </a:extLst>
            </p:cNvPr>
            <p:cNvCxnSpPr>
              <a:cxnSpLocks/>
              <a:stCxn id="9" idx="1"/>
              <a:endCxn id="14" idx="0"/>
            </p:cNvCxnSpPr>
            <p:nvPr/>
          </p:nvCxnSpPr>
          <p:spPr>
            <a:xfrm>
              <a:off x="3889235" y="2017377"/>
              <a:ext cx="4776" cy="406833"/>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16DA6631-8B29-BBA4-4FC1-9E55B0955CFB}"/>
                </a:ext>
              </a:extLst>
            </p:cNvPr>
            <p:cNvGrpSpPr/>
            <p:nvPr/>
          </p:nvGrpSpPr>
          <p:grpSpPr>
            <a:xfrm>
              <a:off x="1127448" y="2420888"/>
              <a:ext cx="1470081" cy="1470077"/>
              <a:chOff x="1025519" y="1905210"/>
              <a:chExt cx="1146045" cy="1146042"/>
            </a:xfrm>
          </p:grpSpPr>
          <p:sp>
            <p:nvSpPr>
              <p:cNvPr id="17" name="椭圆 16">
                <a:extLst>
                  <a:ext uri="{FF2B5EF4-FFF2-40B4-BE49-F238E27FC236}">
                    <a16:creationId xmlns:a16="http://schemas.microsoft.com/office/drawing/2014/main" id="{9399F62A-FA60-B62E-2C63-1B0A6C035CA6}"/>
                  </a:ext>
                </a:extLst>
              </p:cNvPr>
              <p:cNvSpPr/>
              <p:nvPr/>
            </p:nvSpPr>
            <p:spPr>
              <a:xfrm>
                <a:off x="1028111" y="1907800"/>
                <a:ext cx="1140862" cy="1140862"/>
              </a:xfrm>
              <a:prstGeom prst="ellipse">
                <a:avLst/>
              </a:pr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cs typeface="+mn-ea"/>
                  <a:sym typeface="+mn-lt"/>
                </a:endParaRPr>
              </a:p>
            </p:txBody>
          </p:sp>
          <p:sp>
            <p:nvSpPr>
              <p:cNvPr id="18" name="弧形 17">
                <a:extLst>
                  <a:ext uri="{FF2B5EF4-FFF2-40B4-BE49-F238E27FC236}">
                    <a16:creationId xmlns:a16="http://schemas.microsoft.com/office/drawing/2014/main" id="{9090085F-BD46-3FA9-11F8-FE28ECBD7910}"/>
                  </a:ext>
                </a:extLst>
              </p:cNvPr>
              <p:cNvSpPr/>
              <p:nvPr/>
            </p:nvSpPr>
            <p:spPr>
              <a:xfrm>
                <a:off x="1025519" y="1905210"/>
                <a:ext cx="1146045" cy="1146042"/>
              </a:xfrm>
              <a:prstGeom prst="arc">
                <a:avLst>
                  <a:gd name="adj1" fmla="val 16200000"/>
                  <a:gd name="adj2" fmla="val 18003274"/>
                </a:avLst>
              </a:prstGeom>
              <a:noFill/>
              <a:ln w="127000" cap="rnd">
                <a:gradFill flip="none" rotWithShape="1">
                  <a:gsLst>
                    <a:gs pos="0">
                      <a:schemeClr val="accent2"/>
                    </a:gs>
                    <a:gs pos="100000">
                      <a:schemeClr val="accent1"/>
                    </a:gs>
                  </a:gsLst>
                  <a:lin ang="5400000" scaled="1"/>
                  <a:tileRect/>
                </a:gra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cs typeface="+mn-ea"/>
                  <a:sym typeface="+mn-lt"/>
                </a:endParaRPr>
              </a:p>
            </p:txBody>
          </p:sp>
          <p:sp>
            <p:nvSpPr>
              <p:cNvPr id="19" name="椭圆 18">
                <a:extLst>
                  <a:ext uri="{FF2B5EF4-FFF2-40B4-BE49-F238E27FC236}">
                    <a16:creationId xmlns:a16="http://schemas.microsoft.com/office/drawing/2014/main" id="{3AA7DF39-A87D-D69F-CE36-0975B1952A2C}"/>
                  </a:ext>
                </a:extLst>
              </p:cNvPr>
              <p:cNvSpPr/>
              <p:nvPr/>
            </p:nvSpPr>
            <p:spPr>
              <a:xfrm>
                <a:off x="1210184" y="2089872"/>
                <a:ext cx="776715" cy="776718"/>
              </a:xfrm>
              <a:prstGeom prst="ellipse">
                <a:avLst/>
              </a:prstGeom>
              <a:gradFill>
                <a:gsLst>
                  <a:gs pos="16000">
                    <a:schemeClr val="accent2">
                      <a:lumMod val="60000"/>
                      <a:lumOff val="40000"/>
                    </a:schemeClr>
                  </a:gs>
                  <a:gs pos="7700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solidFill>
                      <a:prstClr val="white"/>
                    </a:solidFill>
                    <a:cs typeface="+mn-ea"/>
                    <a:sym typeface="+mn-lt"/>
                  </a:rPr>
                  <a:t>前期</a:t>
                </a:r>
                <a:endParaRPr lang="en-US" altLang="zh-CN" dirty="0">
                  <a:solidFill>
                    <a:prstClr val="white"/>
                  </a:solidFill>
                  <a:cs typeface="+mn-ea"/>
                  <a:sym typeface="+mn-lt"/>
                </a:endParaRPr>
              </a:p>
              <a:p>
                <a:pPr algn="ctr"/>
                <a:r>
                  <a:rPr lang="en-US" altLang="zh-CN" dirty="0">
                    <a:solidFill>
                      <a:prstClr val="white"/>
                    </a:solidFill>
                    <a:cs typeface="+mn-ea"/>
                    <a:sym typeface="+mn-lt"/>
                  </a:rPr>
                  <a:t>17%</a:t>
                </a:r>
              </a:p>
            </p:txBody>
          </p:sp>
        </p:grpSp>
        <p:grpSp>
          <p:nvGrpSpPr>
            <p:cNvPr id="7" name="组合 6">
              <a:extLst>
                <a:ext uri="{FF2B5EF4-FFF2-40B4-BE49-F238E27FC236}">
                  <a16:creationId xmlns:a16="http://schemas.microsoft.com/office/drawing/2014/main" id="{F030B9B3-458B-B229-2BD3-BCF36051E067}"/>
                </a:ext>
              </a:extLst>
            </p:cNvPr>
            <p:cNvGrpSpPr/>
            <p:nvPr/>
          </p:nvGrpSpPr>
          <p:grpSpPr>
            <a:xfrm>
              <a:off x="3158969" y="2420888"/>
              <a:ext cx="1470081" cy="1470077"/>
              <a:chOff x="1025519" y="1905210"/>
              <a:chExt cx="1146045" cy="1146042"/>
            </a:xfrm>
          </p:grpSpPr>
          <p:sp>
            <p:nvSpPr>
              <p:cNvPr id="14" name="椭圆 13">
                <a:extLst>
                  <a:ext uri="{FF2B5EF4-FFF2-40B4-BE49-F238E27FC236}">
                    <a16:creationId xmlns:a16="http://schemas.microsoft.com/office/drawing/2014/main" id="{14A71A18-404C-D62F-AA6B-E8FE6999101A}"/>
                  </a:ext>
                </a:extLst>
              </p:cNvPr>
              <p:cNvSpPr/>
              <p:nvPr/>
            </p:nvSpPr>
            <p:spPr>
              <a:xfrm>
                <a:off x="1028111" y="1907800"/>
                <a:ext cx="1140862" cy="1140862"/>
              </a:xfrm>
              <a:prstGeom prst="ellipse">
                <a:avLst/>
              </a:pr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cs typeface="+mn-ea"/>
                  <a:sym typeface="+mn-lt"/>
                </a:endParaRPr>
              </a:p>
            </p:txBody>
          </p:sp>
          <p:sp>
            <p:nvSpPr>
              <p:cNvPr id="15" name="弧形 14">
                <a:extLst>
                  <a:ext uri="{FF2B5EF4-FFF2-40B4-BE49-F238E27FC236}">
                    <a16:creationId xmlns:a16="http://schemas.microsoft.com/office/drawing/2014/main" id="{CE7D682E-0994-D951-78A6-12193FE4D748}"/>
                  </a:ext>
                </a:extLst>
              </p:cNvPr>
              <p:cNvSpPr/>
              <p:nvPr/>
            </p:nvSpPr>
            <p:spPr>
              <a:xfrm>
                <a:off x="1025519" y="1905210"/>
                <a:ext cx="1146045" cy="1146042"/>
              </a:xfrm>
              <a:prstGeom prst="arc">
                <a:avLst>
                  <a:gd name="adj1" fmla="val 16200000"/>
                  <a:gd name="adj2" fmla="val 7608893"/>
                </a:avLst>
              </a:prstGeom>
              <a:noFill/>
              <a:ln w="127000" cap="rnd">
                <a:gradFill flip="none" rotWithShape="1">
                  <a:gsLst>
                    <a:gs pos="0">
                      <a:schemeClr val="accent2"/>
                    </a:gs>
                    <a:gs pos="100000">
                      <a:schemeClr val="accent1"/>
                    </a:gs>
                  </a:gsLst>
                  <a:lin ang="5400000" scaled="1"/>
                  <a:tileRect/>
                </a:gra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cs typeface="+mn-ea"/>
                  <a:sym typeface="+mn-lt"/>
                </a:endParaRPr>
              </a:p>
            </p:txBody>
          </p:sp>
          <p:sp>
            <p:nvSpPr>
              <p:cNvPr id="16" name="椭圆 15">
                <a:extLst>
                  <a:ext uri="{FF2B5EF4-FFF2-40B4-BE49-F238E27FC236}">
                    <a16:creationId xmlns:a16="http://schemas.microsoft.com/office/drawing/2014/main" id="{7B3CF3BF-4F62-4176-3D7F-F84E0143DBB8}"/>
                  </a:ext>
                </a:extLst>
              </p:cNvPr>
              <p:cNvSpPr/>
              <p:nvPr/>
            </p:nvSpPr>
            <p:spPr>
              <a:xfrm>
                <a:off x="1210184" y="2089872"/>
                <a:ext cx="776715" cy="776718"/>
              </a:xfrm>
              <a:prstGeom prst="ellipse">
                <a:avLst/>
              </a:prstGeom>
              <a:gradFill>
                <a:gsLst>
                  <a:gs pos="16000">
                    <a:schemeClr val="accent2">
                      <a:lumMod val="60000"/>
                      <a:lumOff val="40000"/>
                    </a:schemeClr>
                  </a:gs>
                  <a:gs pos="7700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solidFill>
                      <a:prstClr val="white"/>
                    </a:solidFill>
                    <a:cs typeface="+mn-ea"/>
                    <a:sym typeface="+mn-lt"/>
                  </a:rPr>
                  <a:t>中期</a:t>
                </a:r>
                <a:endParaRPr lang="en-US" altLang="zh-CN" dirty="0">
                  <a:solidFill>
                    <a:prstClr val="white"/>
                  </a:solidFill>
                  <a:cs typeface="+mn-ea"/>
                  <a:sym typeface="+mn-lt"/>
                </a:endParaRPr>
              </a:p>
              <a:p>
                <a:pPr algn="ctr"/>
                <a:r>
                  <a:rPr lang="en-US" altLang="zh-CN" dirty="0">
                    <a:solidFill>
                      <a:prstClr val="white"/>
                    </a:solidFill>
                    <a:cs typeface="+mn-ea"/>
                    <a:sym typeface="+mn-lt"/>
                  </a:rPr>
                  <a:t>65%</a:t>
                </a:r>
              </a:p>
            </p:txBody>
          </p:sp>
        </p:grpSp>
        <p:grpSp>
          <p:nvGrpSpPr>
            <p:cNvPr id="8" name="组合 7">
              <a:extLst>
                <a:ext uri="{FF2B5EF4-FFF2-40B4-BE49-F238E27FC236}">
                  <a16:creationId xmlns:a16="http://schemas.microsoft.com/office/drawing/2014/main" id="{551654F5-4B80-61B7-9231-3FD88A498641}"/>
                </a:ext>
              </a:extLst>
            </p:cNvPr>
            <p:cNvGrpSpPr/>
            <p:nvPr/>
          </p:nvGrpSpPr>
          <p:grpSpPr>
            <a:xfrm>
              <a:off x="5190490" y="2420888"/>
              <a:ext cx="1470081" cy="1470077"/>
              <a:chOff x="1025519" y="1905210"/>
              <a:chExt cx="1146045" cy="1146042"/>
            </a:xfrm>
          </p:grpSpPr>
          <p:sp>
            <p:nvSpPr>
              <p:cNvPr id="11" name="椭圆 10">
                <a:extLst>
                  <a:ext uri="{FF2B5EF4-FFF2-40B4-BE49-F238E27FC236}">
                    <a16:creationId xmlns:a16="http://schemas.microsoft.com/office/drawing/2014/main" id="{458C26D5-F876-4D74-D78A-859E568CE8B2}"/>
                  </a:ext>
                </a:extLst>
              </p:cNvPr>
              <p:cNvSpPr/>
              <p:nvPr/>
            </p:nvSpPr>
            <p:spPr>
              <a:xfrm>
                <a:off x="1028111" y="1907800"/>
                <a:ext cx="1140862" cy="1140862"/>
              </a:xfrm>
              <a:prstGeom prst="ellipse">
                <a:avLst/>
              </a:pr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cs typeface="+mn-ea"/>
                  <a:sym typeface="+mn-lt"/>
                </a:endParaRPr>
              </a:p>
            </p:txBody>
          </p:sp>
          <p:sp>
            <p:nvSpPr>
              <p:cNvPr id="12" name="弧形 11">
                <a:extLst>
                  <a:ext uri="{FF2B5EF4-FFF2-40B4-BE49-F238E27FC236}">
                    <a16:creationId xmlns:a16="http://schemas.microsoft.com/office/drawing/2014/main" id="{190AC39C-386C-D7AF-1071-E2D99A22A181}"/>
                  </a:ext>
                </a:extLst>
              </p:cNvPr>
              <p:cNvSpPr/>
              <p:nvPr/>
            </p:nvSpPr>
            <p:spPr>
              <a:xfrm>
                <a:off x="1025519" y="1905210"/>
                <a:ext cx="1146045" cy="1146042"/>
              </a:xfrm>
              <a:prstGeom prst="arc">
                <a:avLst>
                  <a:gd name="adj1" fmla="val 16200000"/>
                  <a:gd name="adj2" fmla="val 18364946"/>
                </a:avLst>
              </a:prstGeom>
              <a:noFill/>
              <a:ln w="127000" cap="rnd">
                <a:gradFill flip="none" rotWithShape="1">
                  <a:gsLst>
                    <a:gs pos="0">
                      <a:schemeClr val="accent2"/>
                    </a:gs>
                    <a:gs pos="100000">
                      <a:schemeClr val="accent1"/>
                    </a:gs>
                  </a:gsLst>
                  <a:lin ang="5400000" scaled="1"/>
                  <a:tileRect/>
                </a:gra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cs typeface="+mn-ea"/>
                  <a:sym typeface="+mn-lt"/>
                </a:endParaRPr>
              </a:p>
            </p:txBody>
          </p:sp>
          <p:sp>
            <p:nvSpPr>
              <p:cNvPr id="13" name="椭圆 12">
                <a:extLst>
                  <a:ext uri="{FF2B5EF4-FFF2-40B4-BE49-F238E27FC236}">
                    <a16:creationId xmlns:a16="http://schemas.microsoft.com/office/drawing/2014/main" id="{771222D8-04DF-2324-F07D-160883666B80}"/>
                  </a:ext>
                </a:extLst>
              </p:cNvPr>
              <p:cNvSpPr/>
              <p:nvPr/>
            </p:nvSpPr>
            <p:spPr>
              <a:xfrm>
                <a:off x="1210184" y="2089872"/>
                <a:ext cx="776715" cy="776718"/>
              </a:xfrm>
              <a:prstGeom prst="ellipse">
                <a:avLst/>
              </a:prstGeom>
              <a:gradFill>
                <a:gsLst>
                  <a:gs pos="16000">
                    <a:schemeClr val="accent2">
                      <a:lumMod val="60000"/>
                      <a:lumOff val="40000"/>
                    </a:schemeClr>
                  </a:gs>
                  <a:gs pos="7700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solidFill>
                      <a:prstClr val="white"/>
                    </a:solidFill>
                    <a:cs typeface="+mn-ea"/>
                    <a:sym typeface="+mn-lt"/>
                  </a:rPr>
                  <a:t>后期</a:t>
                </a:r>
                <a:endParaRPr lang="en-US" altLang="zh-CN" dirty="0">
                  <a:solidFill>
                    <a:prstClr val="white"/>
                  </a:solidFill>
                  <a:cs typeface="+mn-ea"/>
                  <a:sym typeface="+mn-lt"/>
                </a:endParaRPr>
              </a:p>
              <a:p>
                <a:pPr algn="ctr"/>
                <a:r>
                  <a:rPr lang="en-US" altLang="zh-CN" dirty="0">
                    <a:solidFill>
                      <a:prstClr val="white"/>
                    </a:solidFill>
                    <a:cs typeface="+mn-ea"/>
                    <a:sym typeface="+mn-lt"/>
                  </a:rPr>
                  <a:t>18%</a:t>
                </a:r>
              </a:p>
            </p:txBody>
          </p:sp>
        </p:grpSp>
        <p:sp>
          <p:nvSpPr>
            <p:cNvPr id="9" name="左大括号 8">
              <a:extLst>
                <a:ext uri="{FF2B5EF4-FFF2-40B4-BE49-F238E27FC236}">
                  <a16:creationId xmlns:a16="http://schemas.microsoft.com/office/drawing/2014/main" id="{05429E6B-DC89-1889-E8E9-D6736F8ED766}"/>
                </a:ext>
              </a:extLst>
            </p:cNvPr>
            <p:cNvSpPr/>
            <p:nvPr/>
          </p:nvSpPr>
          <p:spPr>
            <a:xfrm rot="5400000">
              <a:off x="3719276" y="160590"/>
              <a:ext cx="339918" cy="4053492"/>
            </a:xfrm>
            <a:prstGeom prst="leftBrace">
              <a:avLst>
                <a:gd name="adj1" fmla="val 55158"/>
                <a:gd name="adj2" fmla="val 50000"/>
              </a:avLst>
            </a:prstGeom>
            <a:ln w="19050">
              <a:solidFill>
                <a:schemeClr val="bg1">
                  <a:alpha val="85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cs typeface="+mn-ea"/>
                <a:sym typeface="+mn-lt"/>
              </a:endParaRPr>
            </a:p>
          </p:txBody>
        </p:sp>
        <p:sp>
          <p:nvSpPr>
            <p:cNvPr id="10" name="矩形: 圆角 9">
              <a:extLst>
                <a:ext uri="{FF2B5EF4-FFF2-40B4-BE49-F238E27FC236}">
                  <a16:creationId xmlns:a16="http://schemas.microsoft.com/office/drawing/2014/main" id="{7B5CCA1B-5DE5-DCBE-7A93-65F9A8445F94}"/>
                </a:ext>
              </a:extLst>
            </p:cNvPr>
            <p:cNvSpPr/>
            <p:nvPr/>
          </p:nvSpPr>
          <p:spPr>
            <a:xfrm>
              <a:off x="2495071" y="1391859"/>
              <a:ext cx="2788328" cy="593722"/>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800" b="1" dirty="0">
                  <a:cs typeface="+mn-ea"/>
                  <a:sym typeface="+mn-lt"/>
                </a:rPr>
                <a:t>项目预算安排</a:t>
              </a:r>
            </a:p>
          </p:txBody>
        </p:sp>
      </p:grpSp>
      <p:sp>
        <p:nvSpPr>
          <p:cNvPr id="20" name="文本框 19">
            <a:extLst>
              <a:ext uri="{FF2B5EF4-FFF2-40B4-BE49-F238E27FC236}">
                <a16:creationId xmlns:a16="http://schemas.microsoft.com/office/drawing/2014/main" id="{C4CA0489-BD4C-58DF-C237-9785251ECD79}"/>
              </a:ext>
            </a:extLst>
          </p:cNvPr>
          <p:cNvSpPr txBox="1"/>
          <p:nvPr/>
        </p:nvSpPr>
        <p:spPr>
          <a:xfrm>
            <a:off x="760531" y="4650452"/>
            <a:ext cx="2444149"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1000-5000 </a:t>
            </a:r>
            <a:r>
              <a:rPr lang="zh-CN" altLang="en-US" dirty="0">
                <a:solidFill>
                  <a:schemeClr val="accent1"/>
                </a:solidFill>
                <a:cs typeface="+mn-ea"/>
                <a:sym typeface="+mn-lt"/>
              </a:rPr>
              <a:t>元</a:t>
            </a:r>
            <a:r>
              <a:rPr lang="en-US" altLang="zh-CN" dirty="0">
                <a:solidFill>
                  <a:schemeClr val="accent1"/>
                </a:solidFill>
                <a:cs typeface="+mn-ea"/>
                <a:sym typeface="+mn-lt"/>
              </a:rPr>
              <a:t>/</a:t>
            </a:r>
            <a:r>
              <a:rPr lang="zh-CN" altLang="en-US" dirty="0">
                <a:solidFill>
                  <a:schemeClr val="accent1"/>
                </a:solidFill>
                <a:cs typeface="+mn-ea"/>
                <a:sym typeface="+mn-lt"/>
              </a:rPr>
              <a:t>米</a:t>
            </a:r>
          </a:p>
        </p:txBody>
      </p:sp>
      <p:sp>
        <p:nvSpPr>
          <p:cNvPr id="21" name="文本框 20">
            <a:extLst>
              <a:ext uri="{FF2B5EF4-FFF2-40B4-BE49-F238E27FC236}">
                <a16:creationId xmlns:a16="http://schemas.microsoft.com/office/drawing/2014/main" id="{B581C905-65F7-E983-C514-7F275FD1C247}"/>
              </a:ext>
            </a:extLst>
          </p:cNvPr>
          <p:cNvSpPr txBox="1"/>
          <p:nvPr/>
        </p:nvSpPr>
        <p:spPr>
          <a:xfrm>
            <a:off x="3607797" y="4658455"/>
            <a:ext cx="2882549"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1000-100000 </a:t>
            </a:r>
            <a:r>
              <a:rPr lang="zh-CN" altLang="en-US" dirty="0">
                <a:solidFill>
                  <a:schemeClr val="accent1"/>
                </a:solidFill>
                <a:cs typeface="+mn-ea"/>
                <a:sym typeface="+mn-lt"/>
              </a:rPr>
              <a:t>元</a:t>
            </a:r>
          </a:p>
        </p:txBody>
      </p:sp>
      <p:sp>
        <p:nvSpPr>
          <p:cNvPr id="22" name="文本框 21">
            <a:extLst>
              <a:ext uri="{FF2B5EF4-FFF2-40B4-BE49-F238E27FC236}">
                <a16:creationId xmlns:a16="http://schemas.microsoft.com/office/drawing/2014/main" id="{70F1090F-B1B6-CA3A-4967-B78464250328}"/>
              </a:ext>
            </a:extLst>
          </p:cNvPr>
          <p:cNvSpPr txBox="1"/>
          <p:nvPr/>
        </p:nvSpPr>
        <p:spPr>
          <a:xfrm>
            <a:off x="760532" y="5456992"/>
            <a:ext cx="3138709"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5000-30000 </a:t>
            </a:r>
            <a:r>
              <a:rPr lang="zh-CN" altLang="en-US" dirty="0">
                <a:solidFill>
                  <a:schemeClr val="accent1"/>
                </a:solidFill>
                <a:cs typeface="+mn-ea"/>
                <a:sym typeface="+mn-lt"/>
              </a:rPr>
              <a:t>元</a:t>
            </a:r>
            <a:r>
              <a:rPr lang="en-US" altLang="zh-CN" dirty="0">
                <a:solidFill>
                  <a:schemeClr val="accent1"/>
                </a:solidFill>
                <a:cs typeface="+mn-ea"/>
                <a:sym typeface="+mn-lt"/>
              </a:rPr>
              <a:t>/</a:t>
            </a:r>
            <a:r>
              <a:rPr lang="zh-CN" altLang="en-US" dirty="0">
                <a:solidFill>
                  <a:schemeClr val="accent1"/>
                </a:solidFill>
                <a:cs typeface="+mn-ea"/>
                <a:sym typeface="+mn-lt"/>
              </a:rPr>
              <a:t>米</a:t>
            </a:r>
          </a:p>
        </p:txBody>
      </p:sp>
      <p:sp>
        <p:nvSpPr>
          <p:cNvPr id="23" name="文本框 22">
            <a:extLst>
              <a:ext uri="{FF2B5EF4-FFF2-40B4-BE49-F238E27FC236}">
                <a16:creationId xmlns:a16="http://schemas.microsoft.com/office/drawing/2014/main" id="{C83E88CE-3A1D-5720-7D23-B62B85DF25DA}"/>
              </a:ext>
            </a:extLst>
          </p:cNvPr>
          <p:cNvSpPr txBox="1"/>
          <p:nvPr/>
        </p:nvSpPr>
        <p:spPr>
          <a:xfrm>
            <a:off x="3607797" y="5456992"/>
            <a:ext cx="3208283"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5000-25000 </a:t>
            </a:r>
            <a:r>
              <a:rPr lang="zh-CN" altLang="en-US" dirty="0">
                <a:solidFill>
                  <a:schemeClr val="accent1"/>
                </a:solidFill>
                <a:cs typeface="+mn-ea"/>
                <a:sym typeface="+mn-lt"/>
              </a:rPr>
              <a:t>元</a:t>
            </a:r>
            <a:r>
              <a:rPr lang="en-US" altLang="zh-CN" dirty="0">
                <a:solidFill>
                  <a:schemeClr val="accent1"/>
                </a:solidFill>
                <a:cs typeface="+mn-ea"/>
                <a:sym typeface="+mn-lt"/>
              </a:rPr>
              <a:t>/</a:t>
            </a:r>
            <a:r>
              <a:rPr lang="zh-CN" altLang="en-US" dirty="0">
                <a:solidFill>
                  <a:schemeClr val="accent1"/>
                </a:solidFill>
                <a:cs typeface="+mn-ea"/>
                <a:sym typeface="+mn-lt"/>
              </a:rPr>
              <a:t>桥</a:t>
            </a:r>
          </a:p>
        </p:txBody>
      </p:sp>
      <p:sp>
        <p:nvSpPr>
          <p:cNvPr id="24" name="文本框 23">
            <a:extLst>
              <a:ext uri="{FF2B5EF4-FFF2-40B4-BE49-F238E27FC236}">
                <a16:creationId xmlns:a16="http://schemas.microsoft.com/office/drawing/2014/main" id="{C2076FCA-7CE0-86EE-14DA-7A4908527C1B}"/>
              </a:ext>
            </a:extLst>
          </p:cNvPr>
          <p:cNvSpPr txBox="1"/>
          <p:nvPr/>
        </p:nvSpPr>
        <p:spPr>
          <a:xfrm>
            <a:off x="760532" y="3843912"/>
            <a:ext cx="2169698"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100-300 </a:t>
            </a:r>
            <a:r>
              <a:rPr lang="en-US" altLang="zh-CN" dirty="0">
                <a:solidFill>
                  <a:schemeClr val="accent1"/>
                </a:solidFill>
                <a:cs typeface="+mn-ea"/>
                <a:sym typeface="+mn-lt"/>
              </a:rPr>
              <a:t>/</a:t>
            </a:r>
            <a:r>
              <a:rPr lang="zh-CN" altLang="en-US" dirty="0">
                <a:solidFill>
                  <a:schemeClr val="accent1"/>
                </a:solidFill>
                <a:cs typeface="+mn-ea"/>
                <a:sym typeface="+mn-lt"/>
              </a:rPr>
              <a:t>米</a:t>
            </a:r>
            <a:endParaRPr lang="en-US" altLang="zh-CN" dirty="0">
              <a:solidFill>
                <a:schemeClr val="accent1"/>
              </a:solidFill>
              <a:cs typeface="+mn-ea"/>
              <a:sym typeface="+mn-lt"/>
            </a:endParaRPr>
          </a:p>
        </p:txBody>
      </p:sp>
      <p:sp>
        <p:nvSpPr>
          <p:cNvPr id="25" name="文本框 24">
            <a:extLst>
              <a:ext uri="{FF2B5EF4-FFF2-40B4-BE49-F238E27FC236}">
                <a16:creationId xmlns:a16="http://schemas.microsoft.com/office/drawing/2014/main" id="{C3CAA5FF-352C-3FBE-C997-BE51DB01C8AB}"/>
              </a:ext>
            </a:extLst>
          </p:cNvPr>
          <p:cNvSpPr txBox="1"/>
          <p:nvPr/>
        </p:nvSpPr>
        <p:spPr>
          <a:xfrm>
            <a:off x="3607797" y="3843912"/>
            <a:ext cx="2896732" cy="677108"/>
          </a:xfrm>
          <a:prstGeom prst="rect">
            <a:avLst/>
          </a:prstGeom>
          <a:noFill/>
        </p:spPr>
        <p:txBody>
          <a:bodyPr wrap="square" rtlCol="0">
            <a:noAutofit/>
          </a:bodyPr>
          <a:lstStyle/>
          <a:p>
            <a:r>
              <a:rPr lang="zh-CN" altLang="en-US" sz="1400" dirty="0">
                <a:solidFill>
                  <a:schemeClr val="bg1"/>
                </a:solidFill>
                <a:cs typeface="+mn-ea"/>
                <a:sym typeface="+mn-lt"/>
              </a:rPr>
              <a:t>请替换你的文字内容到此</a:t>
            </a:r>
          </a:p>
          <a:p>
            <a:r>
              <a:rPr lang="en-US" altLang="zh-CN" sz="2400" dirty="0">
                <a:solidFill>
                  <a:schemeClr val="accent1"/>
                </a:solidFill>
                <a:cs typeface="+mn-ea"/>
                <a:sym typeface="+mn-lt"/>
              </a:rPr>
              <a:t>5000-50000 </a:t>
            </a:r>
            <a:r>
              <a:rPr lang="zh-CN" altLang="en-US" dirty="0">
                <a:solidFill>
                  <a:schemeClr val="accent1"/>
                </a:solidFill>
                <a:cs typeface="+mn-ea"/>
                <a:sym typeface="+mn-lt"/>
              </a:rPr>
              <a:t>元</a:t>
            </a:r>
            <a:r>
              <a:rPr lang="en-US" altLang="zh-CN" dirty="0">
                <a:solidFill>
                  <a:schemeClr val="accent1"/>
                </a:solidFill>
                <a:cs typeface="+mn-ea"/>
                <a:sym typeface="+mn-lt"/>
              </a:rPr>
              <a:t>/</a:t>
            </a:r>
            <a:r>
              <a:rPr lang="zh-CN" altLang="en-US" dirty="0">
                <a:solidFill>
                  <a:schemeClr val="accent1"/>
                </a:solidFill>
                <a:cs typeface="+mn-ea"/>
                <a:sym typeface="+mn-lt"/>
              </a:rPr>
              <a:t>次</a:t>
            </a:r>
            <a:endParaRPr lang="zh-CN" altLang="en-US" sz="2400" dirty="0">
              <a:solidFill>
                <a:schemeClr val="accent1"/>
              </a:solidFill>
              <a:cs typeface="+mn-ea"/>
              <a:sym typeface="+mn-lt"/>
            </a:endParaRPr>
          </a:p>
        </p:txBody>
      </p:sp>
      <p:sp>
        <p:nvSpPr>
          <p:cNvPr id="26" name="矩形: 圆角 25">
            <a:extLst>
              <a:ext uri="{FF2B5EF4-FFF2-40B4-BE49-F238E27FC236}">
                <a16:creationId xmlns:a16="http://schemas.microsoft.com/office/drawing/2014/main" id="{DF20C36B-AFF7-FE81-77C2-6665C720D1AC}"/>
              </a:ext>
            </a:extLst>
          </p:cNvPr>
          <p:cNvSpPr/>
          <p:nvPr/>
        </p:nvSpPr>
        <p:spPr>
          <a:xfrm>
            <a:off x="7901406" y="1232756"/>
            <a:ext cx="2400450" cy="593722"/>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800" b="1" dirty="0">
                <a:cs typeface="+mn-ea"/>
                <a:sym typeface="+mn-lt"/>
              </a:rPr>
              <a:t>项目资金</a:t>
            </a:r>
          </a:p>
        </p:txBody>
      </p:sp>
      <p:sp>
        <p:nvSpPr>
          <p:cNvPr id="27" name="文本框 26">
            <a:extLst>
              <a:ext uri="{FF2B5EF4-FFF2-40B4-BE49-F238E27FC236}">
                <a16:creationId xmlns:a16="http://schemas.microsoft.com/office/drawing/2014/main" id="{B573B168-1BE7-E6D6-B949-A030FAA2C9E3}"/>
              </a:ext>
            </a:extLst>
          </p:cNvPr>
          <p:cNvSpPr txBox="1"/>
          <p:nvPr/>
        </p:nvSpPr>
        <p:spPr>
          <a:xfrm>
            <a:off x="6609363" y="1952902"/>
            <a:ext cx="1456927" cy="677108"/>
          </a:xfrm>
          <a:prstGeom prst="rect">
            <a:avLst/>
          </a:prstGeom>
          <a:noFill/>
        </p:spPr>
        <p:txBody>
          <a:bodyPr wrap="square" rtlCol="0">
            <a:noAutofit/>
          </a:bodyPr>
          <a:lstStyle/>
          <a:p>
            <a:pPr algn="ctr"/>
            <a:r>
              <a:rPr lang="zh-CN" altLang="en-US" sz="1400" dirty="0">
                <a:solidFill>
                  <a:schemeClr val="bg1"/>
                </a:solidFill>
                <a:cs typeface="+mn-ea"/>
                <a:sym typeface="+mn-lt"/>
              </a:rPr>
              <a:t>标题</a:t>
            </a:r>
            <a:r>
              <a:rPr lang="en-US" altLang="zh-CN" sz="2400" dirty="0">
                <a:solidFill>
                  <a:schemeClr val="accent1"/>
                </a:solidFill>
                <a:cs typeface="+mn-ea"/>
                <a:sym typeface="+mn-lt"/>
              </a:rPr>
              <a:t>50~80 </a:t>
            </a:r>
            <a:r>
              <a:rPr lang="zh-CN" altLang="en-US" dirty="0">
                <a:solidFill>
                  <a:schemeClr val="accent1"/>
                </a:solidFill>
                <a:cs typeface="+mn-ea"/>
                <a:sym typeface="+mn-lt"/>
              </a:rPr>
              <a:t>万 </a:t>
            </a:r>
            <a:endParaRPr lang="en-US" altLang="zh-CN" dirty="0">
              <a:solidFill>
                <a:schemeClr val="accent1"/>
              </a:solidFill>
              <a:cs typeface="+mn-ea"/>
              <a:sym typeface="+mn-lt"/>
            </a:endParaRPr>
          </a:p>
        </p:txBody>
      </p:sp>
      <p:sp>
        <p:nvSpPr>
          <p:cNvPr id="28" name="文本框 27">
            <a:extLst>
              <a:ext uri="{FF2B5EF4-FFF2-40B4-BE49-F238E27FC236}">
                <a16:creationId xmlns:a16="http://schemas.microsoft.com/office/drawing/2014/main" id="{23EE21F8-1995-DA0D-ED75-1583EADC4210}"/>
              </a:ext>
            </a:extLst>
          </p:cNvPr>
          <p:cNvSpPr txBox="1"/>
          <p:nvPr/>
        </p:nvSpPr>
        <p:spPr>
          <a:xfrm>
            <a:off x="8004604" y="1952902"/>
            <a:ext cx="1825491" cy="677108"/>
          </a:xfrm>
          <a:prstGeom prst="rect">
            <a:avLst/>
          </a:prstGeom>
          <a:noFill/>
        </p:spPr>
        <p:txBody>
          <a:bodyPr wrap="square" rtlCol="0">
            <a:noAutofit/>
          </a:bodyPr>
          <a:lstStyle/>
          <a:p>
            <a:pPr algn="ctr"/>
            <a:r>
              <a:rPr lang="zh-CN" altLang="en-US" sz="1400" dirty="0">
                <a:solidFill>
                  <a:schemeClr val="bg1"/>
                </a:solidFill>
                <a:cs typeface="+mn-ea"/>
                <a:sym typeface="+mn-lt"/>
              </a:rPr>
              <a:t>标题</a:t>
            </a:r>
            <a:r>
              <a:rPr lang="en-US" altLang="zh-CN" sz="2400" dirty="0">
                <a:solidFill>
                  <a:schemeClr val="accent1"/>
                </a:solidFill>
                <a:cs typeface="+mn-ea"/>
                <a:sym typeface="+mn-lt"/>
              </a:rPr>
              <a:t>100~130 </a:t>
            </a:r>
            <a:r>
              <a:rPr lang="zh-CN" altLang="en-US" dirty="0">
                <a:solidFill>
                  <a:schemeClr val="accent1"/>
                </a:solidFill>
                <a:cs typeface="+mn-ea"/>
                <a:sym typeface="+mn-lt"/>
              </a:rPr>
              <a:t>万</a:t>
            </a:r>
            <a:endParaRPr lang="en-US" altLang="zh-CN" dirty="0">
              <a:solidFill>
                <a:schemeClr val="accent1"/>
              </a:solidFill>
              <a:cs typeface="+mn-ea"/>
              <a:sym typeface="+mn-lt"/>
            </a:endParaRPr>
          </a:p>
        </p:txBody>
      </p:sp>
      <p:sp>
        <p:nvSpPr>
          <p:cNvPr id="29" name="文本框 28">
            <a:extLst>
              <a:ext uri="{FF2B5EF4-FFF2-40B4-BE49-F238E27FC236}">
                <a16:creationId xmlns:a16="http://schemas.microsoft.com/office/drawing/2014/main" id="{9D2C998B-6CCB-5EAD-099F-BAA044A52A1A}"/>
              </a:ext>
            </a:extLst>
          </p:cNvPr>
          <p:cNvSpPr txBox="1"/>
          <p:nvPr/>
        </p:nvSpPr>
        <p:spPr>
          <a:xfrm>
            <a:off x="9768408" y="1952902"/>
            <a:ext cx="1825491" cy="677108"/>
          </a:xfrm>
          <a:prstGeom prst="rect">
            <a:avLst/>
          </a:prstGeom>
          <a:noFill/>
        </p:spPr>
        <p:txBody>
          <a:bodyPr wrap="square" rtlCol="0">
            <a:noAutofit/>
          </a:bodyPr>
          <a:lstStyle/>
          <a:p>
            <a:pPr algn="ctr"/>
            <a:r>
              <a:rPr lang="zh-CN" altLang="en-US" sz="1400" dirty="0">
                <a:solidFill>
                  <a:schemeClr val="bg1"/>
                </a:solidFill>
                <a:cs typeface="+mn-ea"/>
                <a:sym typeface="+mn-lt"/>
              </a:rPr>
              <a:t>标题</a:t>
            </a:r>
            <a:endParaRPr lang="en-US" altLang="zh-CN" sz="1400" dirty="0">
              <a:solidFill>
                <a:schemeClr val="bg1"/>
              </a:solidFill>
              <a:cs typeface="+mn-ea"/>
              <a:sym typeface="+mn-lt"/>
            </a:endParaRPr>
          </a:p>
          <a:p>
            <a:pPr algn="ctr"/>
            <a:r>
              <a:rPr lang="en-US" altLang="zh-CN" sz="2400" dirty="0">
                <a:solidFill>
                  <a:schemeClr val="accent1"/>
                </a:solidFill>
                <a:cs typeface="+mn-ea"/>
                <a:sym typeface="+mn-lt"/>
              </a:rPr>
              <a:t>300 </a:t>
            </a:r>
            <a:r>
              <a:rPr lang="zh-CN" altLang="en-US" dirty="0">
                <a:solidFill>
                  <a:schemeClr val="accent1"/>
                </a:solidFill>
                <a:cs typeface="+mn-ea"/>
                <a:sym typeface="+mn-lt"/>
              </a:rPr>
              <a:t>万</a:t>
            </a:r>
            <a:endParaRPr lang="en-US" altLang="zh-CN" sz="2400" dirty="0">
              <a:solidFill>
                <a:schemeClr val="accent1"/>
              </a:solidFill>
              <a:cs typeface="+mn-ea"/>
              <a:sym typeface="+mn-lt"/>
            </a:endParaRPr>
          </a:p>
        </p:txBody>
      </p:sp>
      <p:cxnSp>
        <p:nvCxnSpPr>
          <p:cNvPr id="30" name="直接连接符 29">
            <a:extLst>
              <a:ext uri="{FF2B5EF4-FFF2-40B4-BE49-F238E27FC236}">
                <a16:creationId xmlns:a16="http://schemas.microsoft.com/office/drawing/2014/main" id="{382C3071-B884-49E6-17CD-C5D83A40BAC1}"/>
              </a:ext>
            </a:extLst>
          </p:cNvPr>
          <p:cNvCxnSpPr/>
          <p:nvPr/>
        </p:nvCxnSpPr>
        <p:spPr>
          <a:xfrm>
            <a:off x="6708068" y="2780928"/>
            <a:ext cx="4680520"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1" name="矩形: 圆角 30">
            <a:extLst>
              <a:ext uri="{FF2B5EF4-FFF2-40B4-BE49-F238E27FC236}">
                <a16:creationId xmlns:a16="http://schemas.microsoft.com/office/drawing/2014/main" id="{D4DDE3A6-FD7A-B6A3-6B02-8A33BFE00CEC}"/>
              </a:ext>
            </a:extLst>
          </p:cNvPr>
          <p:cNvSpPr/>
          <p:nvPr/>
        </p:nvSpPr>
        <p:spPr>
          <a:xfrm>
            <a:off x="8235683" y="2905780"/>
            <a:ext cx="1731895" cy="52322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800" dirty="0">
                <a:cs typeface="+mn-ea"/>
                <a:sym typeface="+mn-lt"/>
              </a:rPr>
              <a:t>项目总结</a:t>
            </a:r>
          </a:p>
        </p:txBody>
      </p:sp>
      <p:sp>
        <p:nvSpPr>
          <p:cNvPr id="42" name="文本框 41">
            <a:extLst>
              <a:ext uri="{FF2B5EF4-FFF2-40B4-BE49-F238E27FC236}">
                <a16:creationId xmlns:a16="http://schemas.microsoft.com/office/drawing/2014/main" id="{ACE111D3-6DFB-8A3A-5641-19B106DF6479}"/>
              </a:ext>
            </a:extLst>
          </p:cNvPr>
          <p:cNvSpPr txBox="1"/>
          <p:nvPr/>
        </p:nvSpPr>
        <p:spPr>
          <a:xfrm>
            <a:off x="7040469" y="5179993"/>
            <a:ext cx="4122321" cy="954107"/>
          </a:xfrm>
          <a:prstGeom prst="rect">
            <a:avLst/>
          </a:prstGeom>
          <a:noFill/>
        </p:spPr>
        <p:txBody>
          <a:bodyPr wrap="square" rtlCol="0">
            <a:noAutofit/>
          </a:bodyPr>
          <a:lstStyle>
            <a:defPPr>
              <a:defRPr lang="en-US"/>
            </a:defPPr>
            <a:lvl1pPr algn="ctr">
              <a:defRPr sz="3200">
                <a:solidFill>
                  <a:srgbClr val="FFA500"/>
                </a:solidFill>
                <a:latin typeface="+mj-ea"/>
                <a:ea typeface="+mj-ea"/>
              </a:defRPr>
            </a:lvl1pPr>
          </a:lstStyle>
          <a:p>
            <a:r>
              <a:rPr lang="zh-CN" altLang="en-US" sz="2800" dirty="0">
                <a:solidFill>
                  <a:schemeClr val="accent1"/>
                </a:solidFill>
                <a:latin typeface="+mn-lt"/>
                <a:ea typeface="+mn-ea"/>
                <a:cs typeface="+mn-ea"/>
                <a:sym typeface="+mn-lt"/>
              </a:rPr>
              <a:t>请替换你的文字内容到此</a:t>
            </a:r>
            <a:endParaRPr lang="en-US" altLang="zh-CN" sz="2800" dirty="0">
              <a:solidFill>
                <a:schemeClr val="accent1"/>
              </a:solidFill>
              <a:latin typeface="+mn-lt"/>
              <a:ea typeface="+mn-ea"/>
              <a:cs typeface="+mn-ea"/>
              <a:sym typeface="+mn-lt"/>
            </a:endParaRPr>
          </a:p>
          <a:p>
            <a:r>
              <a:rPr lang="zh-CN" altLang="en-US" sz="2800" dirty="0">
                <a:solidFill>
                  <a:schemeClr val="accent1"/>
                </a:solidFill>
                <a:latin typeface="+mn-lt"/>
                <a:ea typeface="+mn-ea"/>
                <a:cs typeface="+mn-ea"/>
                <a:sym typeface="+mn-lt"/>
              </a:rPr>
              <a:t>请替换你的文字内容到此</a:t>
            </a:r>
          </a:p>
          <a:p>
            <a:endParaRPr lang="zh-CN" altLang="en-US" sz="2800" dirty="0">
              <a:solidFill>
                <a:schemeClr val="accent1"/>
              </a:solidFill>
              <a:latin typeface="+mn-lt"/>
              <a:ea typeface="+mn-ea"/>
              <a:cs typeface="+mn-ea"/>
              <a:sym typeface="+mn-lt"/>
            </a:endParaRPr>
          </a:p>
        </p:txBody>
      </p:sp>
      <p:sp>
        <p:nvSpPr>
          <p:cNvPr id="33" name="文本框 32">
            <a:extLst>
              <a:ext uri="{FF2B5EF4-FFF2-40B4-BE49-F238E27FC236}">
                <a16:creationId xmlns:a16="http://schemas.microsoft.com/office/drawing/2014/main" id="{37C46C91-F728-F3C4-8C97-A28AC9E2DCF6}"/>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完成情况</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4035010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F4FD1321-518B-2643-1D83-BBE0E987344E}"/>
              </a:ext>
            </a:extLst>
          </p:cNvPr>
          <p:cNvSpPr/>
          <p:nvPr/>
        </p:nvSpPr>
        <p:spPr>
          <a:xfrm>
            <a:off x="2018547" y="5229200"/>
            <a:ext cx="4176464" cy="684076"/>
          </a:xfrm>
          <a:prstGeom prst="ellipse">
            <a:avLst/>
          </a:prstGeom>
          <a:gradFill flip="none" rotWithShape="1">
            <a:gsLst>
              <a:gs pos="0">
                <a:schemeClr val="accent1">
                  <a:alpha val="54000"/>
                </a:schemeClr>
              </a:gs>
              <a:gs pos="100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2145F68-49F5-A677-75F5-7F50AC82F73A}"/>
              </a:ext>
            </a:extLst>
          </p:cNvPr>
          <p:cNvSpPr txBox="1"/>
          <p:nvPr/>
        </p:nvSpPr>
        <p:spPr>
          <a:xfrm>
            <a:off x="2053172" y="-531440"/>
            <a:ext cx="4107215" cy="7725192"/>
          </a:xfrm>
          <a:prstGeom prst="rect">
            <a:avLst/>
          </a:prstGeom>
          <a:noFill/>
        </p:spPr>
        <p:txBody>
          <a:bodyPr wrap="none" rtlCol="0">
            <a:spAutoFit/>
          </a:bodyPr>
          <a:lstStyle/>
          <a:p>
            <a:r>
              <a:rPr lang="en-US" altLang="zh-CN" sz="49600" b="1" dirty="0">
                <a:gradFill flip="none" rotWithShape="1">
                  <a:gsLst>
                    <a:gs pos="38000">
                      <a:schemeClr val="accent1"/>
                    </a:gs>
                    <a:gs pos="100000">
                      <a:schemeClr val="accent3"/>
                    </a:gs>
                  </a:gsLst>
                  <a:lin ang="5400000" scaled="1"/>
                  <a:tileRect/>
                </a:gradFill>
              </a:rPr>
              <a:t>3</a:t>
            </a:r>
            <a:endParaRPr lang="zh-CN" altLang="en-US" sz="49600" b="1" dirty="0">
              <a:gradFill flip="none" rotWithShape="1">
                <a:gsLst>
                  <a:gs pos="38000">
                    <a:schemeClr val="accent1"/>
                  </a:gs>
                  <a:gs pos="100000">
                    <a:schemeClr val="accent3"/>
                  </a:gs>
                </a:gsLst>
                <a:lin ang="5400000" scaled="1"/>
                <a:tileRect/>
              </a:gradFill>
            </a:endParaRPr>
          </a:p>
        </p:txBody>
      </p:sp>
      <p:sp>
        <p:nvSpPr>
          <p:cNvPr id="4" name="文本框 3">
            <a:extLst>
              <a:ext uri="{FF2B5EF4-FFF2-40B4-BE49-F238E27FC236}">
                <a16:creationId xmlns:a16="http://schemas.microsoft.com/office/drawing/2014/main" id="{459A153C-8283-41A8-A256-E1364D4C85E0}"/>
              </a:ext>
            </a:extLst>
          </p:cNvPr>
          <p:cNvSpPr txBox="1"/>
          <p:nvPr/>
        </p:nvSpPr>
        <p:spPr>
          <a:xfrm>
            <a:off x="5434351" y="2528900"/>
            <a:ext cx="4698722" cy="1446550"/>
          </a:xfrm>
          <a:prstGeom prst="rect">
            <a:avLst/>
          </a:prstGeom>
          <a:noFill/>
        </p:spPr>
        <p:txBody>
          <a:bodyPr wrap="none" rtlCol="0">
            <a:noAutofit/>
          </a:bodyPr>
          <a:lstStyle/>
          <a:p>
            <a:r>
              <a:rPr lang="zh-CN" altLang="en-US" sz="8800" b="1">
                <a:solidFill>
                  <a:schemeClr val="bg1"/>
                </a:solidFill>
              </a:rPr>
              <a:t>工作不足</a:t>
            </a:r>
            <a:endParaRPr lang="zh-CN" altLang="en-US" sz="8800" b="1" dirty="0">
              <a:solidFill>
                <a:schemeClr val="bg1"/>
              </a:solidFill>
            </a:endParaRPr>
          </a:p>
        </p:txBody>
      </p:sp>
      <p:sp>
        <p:nvSpPr>
          <p:cNvPr id="5" name="矩形: 圆角 4">
            <a:extLst>
              <a:ext uri="{FF2B5EF4-FFF2-40B4-BE49-F238E27FC236}">
                <a16:creationId xmlns:a16="http://schemas.microsoft.com/office/drawing/2014/main" id="{129D3378-182F-C21F-75ED-EEAC540C3DCA}"/>
              </a:ext>
            </a:extLst>
          </p:cNvPr>
          <p:cNvSpPr/>
          <p:nvPr/>
        </p:nvSpPr>
        <p:spPr>
          <a:xfrm>
            <a:off x="5663952" y="1952836"/>
            <a:ext cx="1764196" cy="504056"/>
          </a:xfrm>
          <a:prstGeom prst="roundRect">
            <a:avLst>
              <a:gd name="adj" fmla="val 50000"/>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b="1" dirty="0">
                <a:cs typeface="+mn-ea"/>
                <a:sym typeface="+mn-lt"/>
              </a:rPr>
              <a:t>PART 3</a:t>
            </a:r>
            <a:endParaRPr lang="zh-CN" altLang="en-US" sz="2400" b="1" dirty="0">
              <a:cs typeface="+mn-ea"/>
              <a:sym typeface="+mn-lt"/>
            </a:endParaRPr>
          </a:p>
        </p:txBody>
      </p:sp>
    </p:spTree>
    <p:extLst>
      <p:ext uri="{BB962C8B-B14F-4D97-AF65-F5344CB8AC3E}">
        <p14:creationId xmlns:p14="http://schemas.microsoft.com/office/powerpoint/2010/main" val="49051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48">
            <a:extLst>
              <a:ext uri="{FF2B5EF4-FFF2-40B4-BE49-F238E27FC236}">
                <a16:creationId xmlns:a16="http://schemas.microsoft.com/office/drawing/2014/main" id="{BEBB6FBF-C29A-2ED7-B54F-C88A8C5E2D8A}"/>
              </a:ext>
            </a:extLst>
          </p:cNvPr>
          <p:cNvSpPr/>
          <p:nvPr/>
        </p:nvSpPr>
        <p:spPr>
          <a:xfrm>
            <a:off x="8346965" y="2024844"/>
            <a:ext cx="2990515" cy="3960440"/>
          </a:xfrm>
          <a:prstGeom prst="roundRect">
            <a:avLst>
              <a:gd name="adj" fmla="val 3248"/>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59" name="graph_134493">
            <a:extLst>
              <a:ext uri="{FF2B5EF4-FFF2-40B4-BE49-F238E27FC236}">
                <a16:creationId xmlns:a16="http://schemas.microsoft.com/office/drawing/2014/main" id="{5B6D374E-907E-89B8-78E1-D464DA5007CC}"/>
              </a:ext>
            </a:extLst>
          </p:cNvPr>
          <p:cNvSpPr/>
          <p:nvPr/>
        </p:nvSpPr>
        <p:spPr>
          <a:xfrm>
            <a:off x="9912424" y="4740882"/>
            <a:ext cx="1227065" cy="977982"/>
          </a:xfrm>
          <a:custGeom>
            <a:avLst/>
            <a:gdLst>
              <a:gd name="connsiteX0" fmla="*/ 118973 w 604181"/>
              <a:gd name="connsiteY0" fmla="*/ 178601 h 481539"/>
              <a:gd name="connsiteX1" fmla="*/ 485215 w 604181"/>
              <a:gd name="connsiteY1" fmla="*/ 178601 h 481539"/>
              <a:gd name="connsiteX2" fmla="*/ 539803 w 604181"/>
              <a:gd name="connsiteY2" fmla="*/ 178601 h 481539"/>
              <a:gd name="connsiteX3" fmla="*/ 604181 w 604181"/>
              <a:gd name="connsiteY3" fmla="*/ 178601 h 481539"/>
              <a:gd name="connsiteX4" fmla="*/ 604181 w 604181"/>
              <a:gd name="connsiteY4" fmla="*/ 481539 h 481539"/>
              <a:gd name="connsiteX5" fmla="*/ 118973 w 604181"/>
              <a:gd name="connsiteY5" fmla="*/ 481539 h 481539"/>
              <a:gd name="connsiteX6" fmla="*/ 118973 w 604181"/>
              <a:gd name="connsiteY6" fmla="*/ 357401 h 481539"/>
              <a:gd name="connsiteX7" fmla="*/ 118973 w 604181"/>
              <a:gd name="connsiteY7" fmla="*/ 302887 h 481539"/>
              <a:gd name="connsiteX8" fmla="*/ 0 w 604181"/>
              <a:gd name="connsiteY8" fmla="*/ 0 h 481539"/>
              <a:gd name="connsiteX9" fmla="*/ 485278 w 604181"/>
              <a:gd name="connsiteY9" fmla="*/ 0 h 481539"/>
              <a:gd name="connsiteX10" fmla="*/ 485278 w 604181"/>
              <a:gd name="connsiteY10" fmla="*/ 124138 h 481539"/>
              <a:gd name="connsiteX11" fmla="*/ 117499 w 604181"/>
              <a:gd name="connsiteY11" fmla="*/ 124138 h 481539"/>
              <a:gd name="connsiteX12" fmla="*/ 64387 w 604181"/>
              <a:gd name="connsiteY12" fmla="*/ 177171 h 481539"/>
              <a:gd name="connsiteX13" fmla="*/ 64387 w 604181"/>
              <a:gd name="connsiteY13" fmla="*/ 302938 h 481539"/>
              <a:gd name="connsiteX14" fmla="*/ 0 w 604181"/>
              <a:gd name="connsiteY14" fmla="*/ 302938 h 48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181" h="481539">
                <a:moveTo>
                  <a:pt x="118973" y="178601"/>
                </a:moveTo>
                <a:lnTo>
                  <a:pt x="485215" y="178601"/>
                </a:lnTo>
                <a:lnTo>
                  <a:pt x="539803" y="178601"/>
                </a:lnTo>
                <a:lnTo>
                  <a:pt x="604181" y="178601"/>
                </a:lnTo>
                <a:lnTo>
                  <a:pt x="604181" y="481539"/>
                </a:lnTo>
                <a:lnTo>
                  <a:pt x="118973" y="481539"/>
                </a:lnTo>
                <a:lnTo>
                  <a:pt x="118973" y="357401"/>
                </a:lnTo>
                <a:lnTo>
                  <a:pt x="118973" y="302887"/>
                </a:lnTo>
                <a:close/>
                <a:moveTo>
                  <a:pt x="0" y="0"/>
                </a:moveTo>
                <a:lnTo>
                  <a:pt x="485278" y="0"/>
                </a:lnTo>
                <a:lnTo>
                  <a:pt x="485278" y="124138"/>
                </a:lnTo>
                <a:lnTo>
                  <a:pt x="117499" y="124138"/>
                </a:lnTo>
                <a:cubicBezTo>
                  <a:pt x="88273" y="124138"/>
                  <a:pt x="64387" y="147988"/>
                  <a:pt x="64387" y="177171"/>
                </a:cubicBezTo>
                <a:lnTo>
                  <a:pt x="64387" y="302938"/>
                </a:lnTo>
                <a:lnTo>
                  <a:pt x="0" y="302938"/>
                </a:lnTo>
                <a:close/>
              </a:path>
            </a:pathLst>
          </a:cu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43" name="任意多边形: 形状 42">
            <a:extLst>
              <a:ext uri="{FF2B5EF4-FFF2-40B4-BE49-F238E27FC236}">
                <a16:creationId xmlns:a16="http://schemas.microsoft.com/office/drawing/2014/main" id="{14059D2A-8554-23BF-6A5F-2AF495A1E4D6}"/>
              </a:ext>
            </a:extLst>
          </p:cNvPr>
          <p:cNvSpPr>
            <a:spLocks noChangeAspect="1"/>
          </p:cNvSpPr>
          <p:nvPr/>
        </p:nvSpPr>
        <p:spPr>
          <a:xfrm>
            <a:off x="805505" y="2168860"/>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id="{49BA7C83-2780-88A6-C3F6-CFCA8BEAE9CC}"/>
              </a:ext>
            </a:extLst>
          </p:cNvPr>
          <p:cNvSpPr>
            <a:spLocks noChangeAspect="1"/>
          </p:cNvSpPr>
          <p:nvPr/>
        </p:nvSpPr>
        <p:spPr>
          <a:xfrm>
            <a:off x="3270635" y="2168861"/>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1" name="任意多边形: 形状 40">
            <a:extLst>
              <a:ext uri="{FF2B5EF4-FFF2-40B4-BE49-F238E27FC236}">
                <a16:creationId xmlns:a16="http://schemas.microsoft.com/office/drawing/2014/main" id="{BD40DAD1-8F12-1F97-97B0-28B67714F813}"/>
              </a:ext>
            </a:extLst>
          </p:cNvPr>
          <p:cNvSpPr>
            <a:spLocks noChangeAspect="1"/>
          </p:cNvSpPr>
          <p:nvPr/>
        </p:nvSpPr>
        <p:spPr>
          <a:xfrm>
            <a:off x="5735765" y="2168862"/>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0" name="任意多边形: 形状 39">
            <a:extLst>
              <a:ext uri="{FF2B5EF4-FFF2-40B4-BE49-F238E27FC236}">
                <a16:creationId xmlns:a16="http://schemas.microsoft.com/office/drawing/2014/main" id="{963707D3-40C3-D7E6-6876-DE34949046BD}"/>
              </a:ext>
            </a:extLst>
          </p:cNvPr>
          <p:cNvSpPr>
            <a:spLocks noChangeAspect="1"/>
          </p:cNvSpPr>
          <p:nvPr/>
        </p:nvSpPr>
        <p:spPr>
          <a:xfrm>
            <a:off x="805505" y="4216249"/>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id="{D88E2E61-A0B7-1648-0535-019A43CC765D}"/>
              </a:ext>
            </a:extLst>
          </p:cNvPr>
          <p:cNvSpPr>
            <a:spLocks noChangeAspect="1"/>
          </p:cNvSpPr>
          <p:nvPr/>
        </p:nvSpPr>
        <p:spPr>
          <a:xfrm>
            <a:off x="3269473" y="4216250"/>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38" name="任意多边形: 形状 37">
            <a:extLst>
              <a:ext uri="{FF2B5EF4-FFF2-40B4-BE49-F238E27FC236}">
                <a16:creationId xmlns:a16="http://schemas.microsoft.com/office/drawing/2014/main" id="{EF9F72A4-5DAF-9B2D-3C13-EA777F4666BB}"/>
              </a:ext>
            </a:extLst>
          </p:cNvPr>
          <p:cNvSpPr>
            <a:spLocks noChangeAspect="1"/>
          </p:cNvSpPr>
          <p:nvPr/>
        </p:nvSpPr>
        <p:spPr>
          <a:xfrm>
            <a:off x="5735765" y="4216251"/>
            <a:ext cx="2232248" cy="1381177"/>
          </a:xfrm>
          <a:custGeom>
            <a:avLst/>
            <a:gdLst>
              <a:gd name="connsiteX0" fmla="*/ 66918 w 2232248"/>
              <a:gd name="connsiteY0" fmla="*/ 0 h 1381177"/>
              <a:gd name="connsiteX1" fmla="*/ 2165330 w 2232248"/>
              <a:gd name="connsiteY1" fmla="*/ 0 h 1381177"/>
              <a:gd name="connsiteX2" fmla="*/ 2232248 w 2232248"/>
              <a:gd name="connsiteY2" fmla="*/ 66918 h 1381177"/>
              <a:gd name="connsiteX3" fmla="*/ 2232248 w 2232248"/>
              <a:gd name="connsiteY3" fmla="*/ 1314259 h 1381177"/>
              <a:gd name="connsiteX4" fmla="*/ 2165330 w 2232248"/>
              <a:gd name="connsiteY4" fmla="*/ 1381177 h 1381177"/>
              <a:gd name="connsiteX5" fmla="*/ 66918 w 2232248"/>
              <a:gd name="connsiteY5" fmla="*/ 1381177 h 1381177"/>
              <a:gd name="connsiteX6" fmla="*/ 0 w 2232248"/>
              <a:gd name="connsiteY6" fmla="*/ 1314259 h 1381177"/>
              <a:gd name="connsiteX7" fmla="*/ 0 w 2232248"/>
              <a:gd name="connsiteY7" fmla="*/ 66918 h 1381177"/>
              <a:gd name="connsiteX8" fmla="*/ 66918 w 2232248"/>
              <a:gd name="connsiteY8" fmla="*/ 0 h 13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48" h="1381177">
                <a:moveTo>
                  <a:pt x="66918" y="0"/>
                </a:moveTo>
                <a:lnTo>
                  <a:pt x="2165330" y="0"/>
                </a:lnTo>
                <a:cubicBezTo>
                  <a:pt x="2202288" y="0"/>
                  <a:pt x="2232248" y="29960"/>
                  <a:pt x="2232248" y="66918"/>
                </a:cubicBezTo>
                <a:lnTo>
                  <a:pt x="2232248" y="1314259"/>
                </a:lnTo>
                <a:cubicBezTo>
                  <a:pt x="2232248" y="1351217"/>
                  <a:pt x="2202288" y="1381177"/>
                  <a:pt x="2165330" y="1381177"/>
                </a:cubicBezTo>
                <a:lnTo>
                  <a:pt x="66918" y="1381177"/>
                </a:lnTo>
                <a:cubicBezTo>
                  <a:pt x="29960" y="1381177"/>
                  <a:pt x="0" y="1351217"/>
                  <a:pt x="0" y="1314259"/>
                </a:cubicBezTo>
                <a:lnTo>
                  <a:pt x="0" y="66918"/>
                </a:lnTo>
                <a:cubicBezTo>
                  <a:pt x="0" y="29960"/>
                  <a:pt x="29960" y="0"/>
                  <a:pt x="66918" y="0"/>
                </a:cubicBezTo>
                <a:close/>
              </a:path>
            </a:pathLst>
          </a:custGeom>
          <a:blipFill dpi="0" rotWithShape="1">
            <a:blip r:embed="rId3"/>
            <a:srcRect/>
            <a:stretch>
              <a:fillRect t="-21986" b="-21855"/>
            </a:stretch>
          </a:blipFill>
          <a:ln w="19050" cap="flat" cmpd="sng" algn="ctr">
            <a:gradFill flip="none" rotWithShape="1">
              <a:gsLst>
                <a:gs pos="75842">
                  <a:schemeClr val="accent1">
                    <a:alpha val="0"/>
                  </a:schemeClr>
                </a:gs>
                <a:gs pos="28100">
                  <a:schemeClr val="accent1">
                    <a:alpha val="0"/>
                  </a:schemeClr>
                </a:gs>
                <a:gs pos="0">
                  <a:schemeClr val="accent1"/>
                </a:gs>
                <a:gs pos="100000">
                  <a:schemeClr val="accent1"/>
                </a:gs>
              </a:gsLst>
              <a:lin ang="2700000" scaled="1"/>
              <a:tileRect/>
            </a:gra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2" name="文本框 11">
            <a:extLst>
              <a:ext uri="{FF2B5EF4-FFF2-40B4-BE49-F238E27FC236}">
                <a16:creationId xmlns:a16="http://schemas.microsoft.com/office/drawing/2014/main" id="{0AF3E3B0-423C-6610-682E-312D5E7F9DC5}"/>
              </a:ext>
            </a:extLst>
          </p:cNvPr>
          <p:cNvSpPr txBox="1"/>
          <p:nvPr/>
        </p:nvSpPr>
        <p:spPr>
          <a:xfrm>
            <a:off x="805503" y="3749113"/>
            <a:ext cx="2232248" cy="338554"/>
          </a:xfrm>
          <a:prstGeom prst="rect">
            <a:avLst/>
          </a:prstGeom>
          <a:noFill/>
        </p:spPr>
        <p:txBody>
          <a:bodyPr wrap="square" rtlCol="0">
            <a:noAutofit/>
          </a:bodyPr>
          <a:lstStyle/>
          <a:p>
            <a:pPr algn="ctr"/>
            <a:r>
              <a:rPr lang="zh-CN" altLang="en-US" sz="1600" dirty="0">
                <a:solidFill>
                  <a:schemeClr val="bg1"/>
                </a:solidFill>
                <a:cs typeface="+mn-ea"/>
                <a:sym typeface="+mn-lt"/>
              </a:rPr>
              <a:t>替换你的文字内容到此</a:t>
            </a:r>
          </a:p>
        </p:txBody>
      </p:sp>
      <p:pic>
        <p:nvPicPr>
          <p:cNvPr id="15" name="图片 14">
            <a:extLst>
              <a:ext uri="{FF2B5EF4-FFF2-40B4-BE49-F238E27FC236}">
                <a16:creationId xmlns:a16="http://schemas.microsoft.com/office/drawing/2014/main" id="{5EAF66AF-4CBB-BABB-064F-9EC19DC0F082}"/>
              </a:ext>
            </a:extLst>
          </p:cNvPr>
          <p:cNvPicPr>
            <a:picLocks noChangeAspect="1"/>
          </p:cNvPicPr>
          <p:nvPr/>
        </p:nvPicPr>
        <p:blipFill>
          <a:blip r:embed="rId4"/>
          <a:stretch>
            <a:fillRect/>
          </a:stretch>
        </p:blipFill>
        <p:spPr>
          <a:xfrm>
            <a:off x="4271667" y="4970719"/>
            <a:ext cx="585653" cy="172929"/>
          </a:xfrm>
          <a:prstGeom prst="rect">
            <a:avLst/>
          </a:prstGeom>
        </p:spPr>
      </p:pic>
      <p:sp>
        <p:nvSpPr>
          <p:cNvPr id="17" name="矩形: 圆角 16">
            <a:extLst>
              <a:ext uri="{FF2B5EF4-FFF2-40B4-BE49-F238E27FC236}">
                <a16:creationId xmlns:a16="http://schemas.microsoft.com/office/drawing/2014/main" id="{B4F7583A-5380-787C-B51E-2A8E834DC7A7}"/>
              </a:ext>
            </a:extLst>
          </p:cNvPr>
          <p:cNvSpPr/>
          <p:nvPr/>
        </p:nvSpPr>
        <p:spPr>
          <a:xfrm>
            <a:off x="2817749" y="1304765"/>
            <a:ext cx="3208009" cy="541139"/>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800" b="1" dirty="0">
                <a:cs typeface="+mn-ea"/>
                <a:sym typeface="+mn-lt"/>
              </a:rPr>
              <a:t>工作不足反思</a:t>
            </a:r>
          </a:p>
        </p:txBody>
      </p:sp>
      <p:sp>
        <p:nvSpPr>
          <p:cNvPr id="18" name="矩形: 圆角 17">
            <a:extLst>
              <a:ext uri="{FF2B5EF4-FFF2-40B4-BE49-F238E27FC236}">
                <a16:creationId xmlns:a16="http://schemas.microsoft.com/office/drawing/2014/main" id="{29D6E65A-B77F-BAEC-7B51-FB2D41B7E3AA}"/>
              </a:ext>
            </a:extLst>
          </p:cNvPr>
          <p:cNvSpPr/>
          <p:nvPr/>
        </p:nvSpPr>
        <p:spPr>
          <a:xfrm>
            <a:off x="8346967" y="1304765"/>
            <a:ext cx="2990515" cy="560629"/>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800" dirty="0">
                <a:cs typeface="+mn-ea"/>
                <a:sym typeface="+mn-lt"/>
              </a:rPr>
              <a:t>工作不足整改</a:t>
            </a:r>
          </a:p>
        </p:txBody>
      </p:sp>
      <p:cxnSp>
        <p:nvCxnSpPr>
          <p:cNvPr id="31" name="直接连接符 30">
            <a:extLst>
              <a:ext uri="{FF2B5EF4-FFF2-40B4-BE49-F238E27FC236}">
                <a16:creationId xmlns:a16="http://schemas.microsoft.com/office/drawing/2014/main" id="{95AD49A0-79A1-98AB-3F32-CDA81F1208FF}"/>
              </a:ext>
            </a:extLst>
          </p:cNvPr>
          <p:cNvCxnSpPr/>
          <p:nvPr/>
        </p:nvCxnSpPr>
        <p:spPr>
          <a:xfrm>
            <a:off x="8184232" y="1304764"/>
            <a:ext cx="0" cy="4735086"/>
          </a:xfrm>
          <a:prstGeom prst="line">
            <a:avLst/>
          </a:prstGeom>
          <a:ln w="19050">
            <a:solidFill>
              <a:schemeClr val="accent2">
                <a:alpha val="7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F5100D24-8C04-64F3-56CB-F488AB8C35AA}"/>
              </a:ext>
            </a:extLst>
          </p:cNvPr>
          <p:cNvSpPr txBox="1"/>
          <p:nvPr/>
        </p:nvSpPr>
        <p:spPr>
          <a:xfrm>
            <a:off x="3305629" y="3749113"/>
            <a:ext cx="2232248" cy="338554"/>
          </a:xfrm>
          <a:prstGeom prst="rect">
            <a:avLst/>
          </a:prstGeom>
          <a:noFill/>
        </p:spPr>
        <p:txBody>
          <a:bodyPr wrap="square" rtlCol="0">
            <a:noAutofit/>
          </a:bodyPr>
          <a:lstStyle/>
          <a:p>
            <a:pPr algn="ctr"/>
            <a:r>
              <a:rPr lang="zh-CN" altLang="en-US" sz="1600">
                <a:solidFill>
                  <a:schemeClr val="bg1"/>
                </a:solidFill>
                <a:cs typeface="+mn-ea"/>
                <a:sym typeface="+mn-lt"/>
              </a:rPr>
              <a:t>替换你的文字内容到此</a:t>
            </a:r>
            <a:endParaRPr lang="zh-CN" altLang="en-US" sz="1600" dirty="0">
              <a:solidFill>
                <a:schemeClr val="bg1"/>
              </a:solidFill>
              <a:cs typeface="+mn-ea"/>
              <a:sym typeface="+mn-lt"/>
            </a:endParaRPr>
          </a:p>
        </p:txBody>
      </p:sp>
      <p:sp>
        <p:nvSpPr>
          <p:cNvPr id="45" name="文本框 44">
            <a:extLst>
              <a:ext uri="{FF2B5EF4-FFF2-40B4-BE49-F238E27FC236}">
                <a16:creationId xmlns:a16="http://schemas.microsoft.com/office/drawing/2014/main" id="{DC3FCB0B-DE65-42D0-1097-454F6D0A8F78}"/>
              </a:ext>
            </a:extLst>
          </p:cNvPr>
          <p:cNvSpPr txBox="1"/>
          <p:nvPr/>
        </p:nvSpPr>
        <p:spPr>
          <a:xfrm>
            <a:off x="5805755" y="3749113"/>
            <a:ext cx="2232248" cy="338554"/>
          </a:xfrm>
          <a:prstGeom prst="rect">
            <a:avLst/>
          </a:prstGeom>
          <a:noFill/>
        </p:spPr>
        <p:txBody>
          <a:bodyPr wrap="square" rtlCol="0">
            <a:noAutofit/>
          </a:bodyPr>
          <a:lstStyle/>
          <a:p>
            <a:pPr algn="ctr"/>
            <a:r>
              <a:rPr lang="zh-CN" altLang="en-US" sz="1600">
                <a:solidFill>
                  <a:schemeClr val="bg1"/>
                </a:solidFill>
                <a:cs typeface="+mn-ea"/>
                <a:sym typeface="+mn-lt"/>
              </a:rPr>
              <a:t>替换你的文字内容到此</a:t>
            </a:r>
            <a:endParaRPr lang="zh-CN" altLang="en-US" sz="1600" dirty="0">
              <a:solidFill>
                <a:schemeClr val="bg1"/>
              </a:solidFill>
              <a:cs typeface="+mn-ea"/>
              <a:sym typeface="+mn-lt"/>
            </a:endParaRPr>
          </a:p>
        </p:txBody>
      </p:sp>
      <p:sp>
        <p:nvSpPr>
          <p:cNvPr id="46" name="文本框 45">
            <a:extLst>
              <a:ext uri="{FF2B5EF4-FFF2-40B4-BE49-F238E27FC236}">
                <a16:creationId xmlns:a16="http://schemas.microsoft.com/office/drawing/2014/main" id="{BEC2138F-7161-E923-B9E3-AA1FCA871C4F}"/>
              </a:ext>
            </a:extLst>
          </p:cNvPr>
          <p:cNvSpPr txBox="1"/>
          <p:nvPr/>
        </p:nvSpPr>
        <p:spPr>
          <a:xfrm>
            <a:off x="805503" y="5751106"/>
            <a:ext cx="2232248" cy="338554"/>
          </a:xfrm>
          <a:prstGeom prst="rect">
            <a:avLst/>
          </a:prstGeom>
          <a:noFill/>
        </p:spPr>
        <p:txBody>
          <a:bodyPr wrap="square" rtlCol="0">
            <a:noAutofit/>
          </a:bodyPr>
          <a:lstStyle/>
          <a:p>
            <a:pPr algn="ctr"/>
            <a:r>
              <a:rPr lang="zh-CN" altLang="en-US" sz="1600">
                <a:solidFill>
                  <a:schemeClr val="bg1"/>
                </a:solidFill>
                <a:cs typeface="+mn-ea"/>
                <a:sym typeface="+mn-lt"/>
              </a:rPr>
              <a:t>替换你的文字内容到此</a:t>
            </a:r>
            <a:endParaRPr lang="zh-CN" altLang="en-US" sz="1600" dirty="0">
              <a:solidFill>
                <a:schemeClr val="bg1"/>
              </a:solidFill>
              <a:cs typeface="+mn-ea"/>
              <a:sym typeface="+mn-lt"/>
            </a:endParaRPr>
          </a:p>
        </p:txBody>
      </p:sp>
      <p:sp>
        <p:nvSpPr>
          <p:cNvPr id="47" name="文本框 46">
            <a:extLst>
              <a:ext uri="{FF2B5EF4-FFF2-40B4-BE49-F238E27FC236}">
                <a16:creationId xmlns:a16="http://schemas.microsoft.com/office/drawing/2014/main" id="{19857F69-EF35-B436-96A8-85E062AFAD3E}"/>
              </a:ext>
            </a:extLst>
          </p:cNvPr>
          <p:cNvSpPr txBox="1"/>
          <p:nvPr/>
        </p:nvSpPr>
        <p:spPr>
          <a:xfrm>
            <a:off x="3305629" y="5751106"/>
            <a:ext cx="2232248" cy="338554"/>
          </a:xfrm>
          <a:prstGeom prst="rect">
            <a:avLst/>
          </a:prstGeom>
          <a:noFill/>
        </p:spPr>
        <p:txBody>
          <a:bodyPr wrap="square" rtlCol="0">
            <a:noAutofit/>
          </a:bodyPr>
          <a:lstStyle/>
          <a:p>
            <a:pPr algn="ctr"/>
            <a:r>
              <a:rPr lang="zh-CN" altLang="en-US" sz="1600">
                <a:solidFill>
                  <a:schemeClr val="bg1"/>
                </a:solidFill>
                <a:cs typeface="+mn-ea"/>
                <a:sym typeface="+mn-lt"/>
              </a:rPr>
              <a:t>替换你的文字内容到此</a:t>
            </a:r>
            <a:endParaRPr lang="zh-CN" altLang="en-US" sz="1600" dirty="0">
              <a:solidFill>
                <a:schemeClr val="bg1"/>
              </a:solidFill>
              <a:cs typeface="+mn-ea"/>
              <a:sym typeface="+mn-lt"/>
            </a:endParaRPr>
          </a:p>
        </p:txBody>
      </p:sp>
      <p:sp>
        <p:nvSpPr>
          <p:cNvPr id="48" name="文本框 47">
            <a:extLst>
              <a:ext uri="{FF2B5EF4-FFF2-40B4-BE49-F238E27FC236}">
                <a16:creationId xmlns:a16="http://schemas.microsoft.com/office/drawing/2014/main" id="{EC12BF3D-5177-4C4F-4A87-C254D68024C6}"/>
              </a:ext>
            </a:extLst>
          </p:cNvPr>
          <p:cNvSpPr txBox="1"/>
          <p:nvPr/>
        </p:nvSpPr>
        <p:spPr>
          <a:xfrm>
            <a:off x="5805755" y="5751106"/>
            <a:ext cx="2232248" cy="338554"/>
          </a:xfrm>
          <a:prstGeom prst="rect">
            <a:avLst/>
          </a:prstGeom>
          <a:noFill/>
        </p:spPr>
        <p:txBody>
          <a:bodyPr wrap="square" rtlCol="0">
            <a:noAutofit/>
          </a:bodyPr>
          <a:lstStyle/>
          <a:p>
            <a:pPr algn="ctr"/>
            <a:r>
              <a:rPr lang="zh-CN" altLang="en-US" sz="1600">
                <a:solidFill>
                  <a:schemeClr val="bg1"/>
                </a:solidFill>
                <a:cs typeface="+mn-ea"/>
                <a:sym typeface="+mn-lt"/>
              </a:rPr>
              <a:t>替换你的文字内容到此</a:t>
            </a:r>
            <a:endParaRPr lang="zh-CN" altLang="en-US" sz="1600" dirty="0">
              <a:solidFill>
                <a:schemeClr val="bg1"/>
              </a:solidFill>
              <a:cs typeface="+mn-ea"/>
              <a:sym typeface="+mn-lt"/>
            </a:endParaRPr>
          </a:p>
        </p:txBody>
      </p:sp>
      <p:sp>
        <p:nvSpPr>
          <p:cNvPr id="50" name="文本框 49">
            <a:extLst>
              <a:ext uri="{FF2B5EF4-FFF2-40B4-BE49-F238E27FC236}">
                <a16:creationId xmlns:a16="http://schemas.microsoft.com/office/drawing/2014/main" id="{2EB8FC3D-88C8-F550-D85D-D3B668D65A9E}"/>
              </a:ext>
            </a:extLst>
          </p:cNvPr>
          <p:cNvSpPr txBox="1"/>
          <p:nvPr/>
        </p:nvSpPr>
        <p:spPr>
          <a:xfrm>
            <a:off x="8469292" y="2158102"/>
            <a:ext cx="2745860" cy="701346"/>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54" name="文本框 53">
            <a:extLst>
              <a:ext uri="{FF2B5EF4-FFF2-40B4-BE49-F238E27FC236}">
                <a16:creationId xmlns:a16="http://schemas.microsoft.com/office/drawing/2014/main" id="{D9933E69-F49D-1017-2839-6879F3E3DFCC}"/>
              </a:ext>
            </a:extLst>
          </p:cNvPr>
          <p:cNvSpPr txBox="1"/>
          <p:nvPr/>
        </p:nvSpPr>
        <p:spPr>
          <a:xfrm>
            <a:off x="8469292" y="2848691"/>
            <a:ext cx="2745860" cy="701346"/>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55" name="文本框 54">
            <a:extLst>
              <a:ext uri="{FF2B5EF4-FFF2-40B4-BE49-F238E27FC236}">
                <a16:creationId xmlns:a16="http://schemas.microsoft.com/office/drawing/2014/main" id="{26BC2CE6-48AF-7E66-D5C4-F9DFCD2C7D0B}"/>
              </a:ext>
            </a:extLst>
          </p:cNvPr>
          <p:cNvSpPr txBox="1"/>
          <p:nvPr/>
        </p:nvSpPr>
        <p:spPr>
          <a:xfrm>
            <a:off x="8469292" y="3539280"/>
            <a:ext cx="2745860" cy="701346"/>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56" name="文本框 55">
            <a:extLst>
              <a:ext uri="{FF2B5EF4-FFF2-40B4-BE49-F238E27FC236}">
                <a16:creationId xmlns:a16="http://schemas.microsoft.com/office/drawing/2014/main" id="{5199AE97-9269-D058-92EA-DDE5D547A458}"/>
              </a:ext>
            </a:extLst>
          </p:cNvPr>
          <p:cNvSpPr txBox="1"/>
          <p:nvPr/>
        </p:nvSpPr>
        <p:spPr>
          <a:xfrm>
            <a:off x="8469292" y="4229869"/>
            <a:ext cx="2745860" cy="701346"/>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57" name="文本框 56">
            <a:extLst>
              <a:ext uri="{FF2B5EF4-FFF2-40B4-BE49-F238E27FC236}">
                <a16:creationId xmlns:a16="http://schemas.microsoft.com/office/drawing/2014/main" id="{80FA1A03-0D4A-09ED-D090-88983900BAA0}"/>
              </a:ext>
            </a:extLst>
          </p:cNvPr>
          <p:cNvSpPr txBox="1"/>
          <p:nvPr/>
        </p:nvSpPr>
        <p:spPr>
          <a:xfrm>
            <a:off x="8469292" y="4920458"/>
            <a:ext cx="2745860" cy="701346"/>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26" name="文本框 25">
            <a:extLst>
              <a:ext uri="{FF2B5EF4-FFF2-40B4-BE49-F238E27FC236}">
                <a16:creationId xmlns:a16="http://schemas.microsoft.com/office/drawing/2014/main" id="{5D89478F-C006-AE52-A177-139E3B852FDC}"/>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工作不足</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38856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89F8DF97-467A-2EC7-B8D0-D306D8A9A3C1}"/>
              </a:ext>
            </a:extLst>
          </p:cNvPr>
          <p:cNvSpPr/>
          <p:nvPr/>
        </p:nvSpPr>
        <p:spPr>
          <a:xfrm>
            <a:off x="5240588" y="4167882"/>
            <a:ext cx="6214877" cy="1985218"/>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5" name="矩形: 圆角 4">
            <a:extLst>
              <a:ext uri="{FF2B5EF4-FFF2-40B4-BE49-F238E27FC236}">
                <a16:creationId xmlns:a16="http://schemas.microsoft.com/office/drawing/2014/main" id="{2E8E6CED-51C2-7345-29D4-220CA4FA3D56}"/>
              </a:ext>
            </a:extLst>
          </p:cNvPr>
          <p:cNvSpPr/>
          <p:nvPr/>
        </p:nvSpPr>
        <p:spPr>
          <a:xfrm>
            <a:off x="9420365" y="3037136"/>
            <a:ext cx="1840483" cy="1014985"/>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6" name="矩形: 圆角 5">
            <a:extLst>
              <a:ext uri="{FF2B5EF4-FFF2-40B4-BE49-F238E27FC236}">
                <a16:creationId xmlns:a16="http://schemas.microsoft.com/office/drawing/2014/main" id="{F255B3E4-1870-FB59-EF81-8A91F533743F}"/>
              </a:ext>
            </a:extLst>
          </p:cNvPr>
          <p:cNvSpPr/>
          <p:nvPr/>
        </p:nvSpPr>
        <p:spPr>
          <a:xfrm>
            <a:off x="7334800" y="3037136"/>
            <a:ext cx="1641351" cy="1014985"/>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7" name="矩形: 圆角 6">
            <a:extLst>
              <a:ext uri="{FF2B5EF4-FFF2-40B4-BE49-F238E27FC236}">
                <a16:creationId xmlns:a16="http://schemas.microsoft.com/office/drawing/2014/main" id="{E3F31DD6-13DF-498D-7937-72C132EF0981}"/>
              </a:ext>
            </a:extLst>
          </p:cNvPr>
          <p:cNvSpPr/>
          <p:nvPr/>
        </p:nvSpPr>
        <p:spPr>
          <a:xfrm>
            <a:off x="5240588" y="3037136"/>
            <a:ext cx="1641351" cy="1014985"/>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8" name="矩形: 圆角 7">
            <a:extLst>
              <a:ext uri="{FF2B5EF4-FFF2-40B4-BE49-F238E27FC236}">
                <a16:creationId xmlns:a16="http://schemas.microsoft.com/office/drawing/2014/main" id="{C22217F3-DFC1-3A8A-DAB4-CFF4686C406E}"/>
              </a:ext>
            </a:extLst>
          </p:cNvPr>
          <p:cNvSpPr/>
          <p:nvPr/>
        </p:nvSpPr>
        <p:spPr>
          <a:xfrm>
            <a:off x="736531" y="1162502"/>
            <a:ext cx="4025854" cy="2482522"/>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aphicFrame>
        <p:nvGraphicFramePr>
          <p:cNvPr id="9" name="图表 8">
            <a:extLst>
              <a:ext uri="{FF2B5EF4-FFF2-40B4-BE49-F238E27FC236}">
                <a16:creationId xmlns:a16="http://schemas.microsoft.com/office/drawing/2014/main" id="{C1BB6741-81C9-441F-81F7-46D0EBB606A3}"/>
              </a:ext>
            </a:extLst>
          </p:cNvPr>
          <p:cNvGraphicFramePr/>
          <p:nvPr>
            <p:extLst>
              <p:ext uri="{D42A27DB-BD31-4B8C-83A1-F6EECF244321}">
                <p14:modId xmlns:p14="http://schemas.microsoft.com/office/powerpoint/2010/main" val="2324832140"/>
              </p:ext>
            </p:extLst>
          </p:nvPr>
        </p:nvGraphicFramePr>
        <p:xfrm>
          <a:off x="736531" y="1350042"/>
          <a:ext cx="4025854" cy="2046344"/>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圆顶角 9">
            <a:extLst>
              <a:ext uri="{FF2B5EF4-FFF2-40B4-BE49-F238E27FC236}">
                <a16:creationId xmlns:a16="http://schemas.microsoft.com/office/drawing/2014/main" id="{41762ABE-C226-C8A8-B6DB-FEE8FBBDA47C}"/>
              </a:ext>
            </a:extLst>
          </p:cNvPr>
          <p:cNvSpPr/>
          <p:nvPr/>
        </p:nvSpPr>
        <p:spPr>
          <a:xfrm flipV="1">
            <a:off x="2185893" y="1157831"/>
            <a:ext cx="1127129" cy="337933"/>
          </a:xfrm>
          <a:prstGeom prst="round2Same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1" name="文本框 10">
            <a:extLst>
              <a:ext uri="{FF2B5EF4-FFF2-40B4-BE49-F238E27FC236}">
                <a16:creationId xmlns:a16="http://schemas.microsoft.com/office/drawing/2014/main" id="{9478B8A2-EB92-F77A-3594-F93C62013C47}"/>
              </a:ext>
            </a:extLst>
          </p:cNvPr>
          <p:cNvSpPr txBox="1"/>
          <p:nvPr/>
        </p:nvSpPr>
        <p:spPr>
          <a:xfrm>
            <a:off x="2139190" y="1152250"/>
            <a:ext cx="12205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prstClr val="white">
                    <a:alpha val="80000"/>
                  </a:prstClr>
                </a:solidFill>
                <a:cs typeface="+mn-ea"/>
                <a:sym typeface="+mn-lt"/>
              </a:rPr>
              <a:t>近期指标</a:t>
            </a:r>
            <a:endParaRPr kumimoji="0" lang="zh-CN" altLang="en-US" b="0" i="0" u="none" strike="noStrike" kern="1200" cap="none" spc="0" normalizeH="0" baseline="0" noProof="0" dirty="0">
              <a:ln>
                <a:noFill/>
              </a:ln>
              <a:solidFill>
                <a:prstClr val="white">
                  <a:alpha val="80000"/>
                </a:prstClr>
              </a:solidFill>
              <a:effectLst/>
              <a:uLnTx/>
              <a:uFillTx/>
              <a:cs typeface="+mn-ea"/>
              <a:sym typeface="+mn-lt"/>
            </a:endParaRPr>
          </a:p>
        </p:txBody>
      </p:sp>
      <p:grpSp>
        <p:nvGrpSpPr>
          <p:cNvPr id="12" name="组合 11">
            <a:extLst>
              <a:ext uri="{FF2B5EF4-FFF2-40B4-BE49-F238E27FC236}">
                <a16:creationId xmlns:a16="http://schemas.microsoft.com/office/drawing/2014/main" id="{024BB1A2-C1CB-CCE6-D04B-6D2455354561}"/>
              </a:ext>
            </a:extLst>
          </p:cNvPr>
          <p:cNvGrpSpPr/>
          <p:nvPr/>
        </p:nvGrpSpPr>
        <p:grpSpPr>
          <a:xfrm>
            <a:off x="736531" y="3895489"/>
            <a:ext cx="4025854" cy="2238611"/>
            <a:chOff x="736531" y="3764826"/>
            <a:chExt cx="4025854" cy="2238611"/>
          </a:xfrm>
        </p:grpSpPr>
        <p:sp>
          <p:nvSpPr>
            <p:cNvPr id="13" name="矩形: 圆角 12">
              <a:extLst>
                <a:ext uri="{FF2B5EF4-FFF2-40B4-BE49-F238E27FC236}">
                  <a16:creationId xmlns:a16="http://schemas.microsoft.com/office/drawing/2014/main" id="{DEAC5DFE-228E-841A-9DE3-6A43D1A1E28B}"/>
                </a:ext>
              </a:extLst>
            </p:cNvPr>
            <p:cNvSpPr/>
            <p:nvPr/>
          </p:nvSpPr>
          <p:spPr>
            <a:xfrm>
              <a:off x="736531" y="3775078"/>
              <a:ext cx="4025854" cy="2228359"/>
            </a:xfrm>
            <a:prstGeom prst="roundRect">
              <a:avLst>
                <a:gd name="adj" fmla="val 2836"/>
              </a:avLst>
            </a:prstGeom>
            <a:gradFill>
              <a:gsLst>
                <a:gs pos="0">
                  <a:schemeClr val="accent1">
                    <a:lumMod val="20000"/>
                    <a:lumOff val="80000"/>
                  </a:schemeClr>
                </a:gs>
                <a:gs pos="85000">
                  <a:schemeClr val="accent1">
                    <a:lumMod val="0"/>
                    <a:lumOff val="100000"/>
                  </a:schemeClr>
                </a:gs>
              </a:gsLst>
              <a:lin ang="3000000" scaled="0"/>
            </a:gradFill>
            <a:ln>
              <a:no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14" name="矩形: 圆顶角 13">
              <a:extLst>
                <a:ext uri="{FF2B5EF4-FFF2-40B4-BE49-F238E27FC236}">
                  <a16:creationId xmlns:a16="http://schemas.microsoft.com/office/drawing/2014/main" id="{8CB050A8-57E8-7A27-C7F0-D278459D681E}"/>
                </a:ext>
              </a:extLst>
            </p:cNvPr>
            <p:cNvSpPr/>
            <p:nvPr/>
          </p:nvSpPr>
          <p:spPr>
            <a:xfrm flipV="1">
              <a:off x="2185893" y="3770407"/>
              <a:ext cx="1127129" cy="337933"/>
            </a:xfrm>
            <a:prstGeom prst="round2Same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cs typeface="+mn-ea"/>
                <a:sym typeface="+mn-lt"/>
              </a:endParaRPr>
            </a:p>
          </p:txBody>
        </p:sp>
        <p:sp>
          <p:nvSpPr>
            <p:cNvPr id="15" name="文本框 14">
              <a:extLst>
                <a:ext uri="{FF2B5EF4-FFF2-40B4-BE49-F238E27FC236}">
                  <a16:creationId xmlns:a16="http://schemas.microsoft.com/office/drawing/2014/main" id="{1D7D775D-A574-42BB-A289-59505FDB639A}"/>
                </a:ext>
              </a:extLst>
            </p:cNvPr>
            <p:cNvSpPr txBox="1"/>
            <p:nvPr/>
          </p:nvSpPr>
          <p:spPr>
            <a:xfrm>
              <a:off x="2139190" y="3764826"/>
              <a:ext cx="1220535"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prstClr val="white">
                      <a:alpha val="80000"/>
                    </a:prstClr>
                  </a:solidFill>
                  <a:effectLst/>
                  <a:uLnTx/>
                  <a:uFillTx/>
                  <a:cs typeface="+mn-ea"/>
                  <a:sym typeface="+mn-lt"/>
                </a:rPr>
                <a:t>近期安排</a:t>
              </a:r>
            </a:p>
          </p:txBody>
        </p:sp>
        <p:sp>
          <p:nvSpPr>
            <p:cNvPr id="16" name="文本框 15">
              <a:extLst>
                <a:ext uri="{FF2B5EF4-FFF2-40B4-BE49-F238E27FC236}">
                  <a16:creationId xmlns:a16="http://schemas.microsoft.com/office/drawing/2014/main" id="{EFF0CBB7-D727-4F8F-4AA8-992D9A4A044B}"/>
                </a:ext>
              </a:extLst>
            </p:cNvPr>
            <p:cNvSpPr txBox="1"/>
            <p:nvPr/>
          </p:nvSpPr>
          <p:spPr>
            <a:xfrm>
              <a:off x="791278" y="4136445"/>
              <a:ext cx="3916360" cy="598818"/>
            </a:xfrm>
            <a:prstGeom prst="rect">
              <a:avLst/>
            </a:prstGeom>
            <a:noFill/>
          </p:spPr>
          <p:txBody>
            <a:bodyPr wrap="square" rtlCol="0">
              <a:noAutofit/>
            </a:bodyPr>
            <a:lstStyle/>
            <a:p>
              <a:pPr marL="285750" indent="-285750">
                <a:lnSpc>
                  <a:spcPct val="123000"/>
                </a:lnSpc>
                <a:buClr>
                  <a:schemeClr val="accent3"/>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请替换文字内容复制你的内容到此请替换文字内容复制你的内容到此</a:t>
              </a:r>
            </a:p>
          </p:txBody>
        </p:sp>
        <p:sp>
          <p:nvSpPr>
            <p:cNvPr id="17" name="文本框 16">
              <a:extLst>
                <a:ext uri="{FF2B5EF4-FFF2-40B4-BE49-F238E27FC236}">
                  <a16:creationId xmlns:a16="http://schemas.microsoft.com/office/drawing/2014/main" id="{9DF6D83D-2065-1148-EF44-AF9949BC7B10}"/>
                </a:ext>
              </a:extLst>
            </p:cNvPr>
            <p:cNvSpPr txBox="1"/>
            <p:nvPr/>
          </p:nvSpPr>
          <p:spPr>
            <a:xfrm>
              <a:off x="791278" y="4711289"/>
              <a:ext cx="3916360" cy="598818"/>
            </a:xfrm>
            <a:prstGeom prst="rect">
              <a:avLst/>
            </a:prstGeom>
            <a:noFill/>
          </p:spPr>
          <p:txBody>
            <a:bodyPr wrap="square" rtlCol="0">
              <a:noAutofit/>
            </a:bodyPr>
            <a:lstStyle/>
            <a:p>
              <a:pPr marL="285750" indent="-285750">
                <a:lnSpc>
                  <a:spcPct val="123000"/>
                </a:lnSpc>
                <a:buClr>
                  <a:schemeClr val="accent3"/>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请替换文字内容复制你的内容到此请替换文字内容复制你的内容到此</a:t>
              </a:r>
            </a:p>
          </p:txBody>
        </p:sp>
        <p:sp>
          <p:nvSpPr>
            <p:cNvPr id="18" name="文本框 17">
              <a:extLst>
                <a:ext uri="{FF2B5EF4-FFF2-40B4-BE49-F238E27FC236}">
                  <a16:creationId xmlns:a16="http://schemas.microsoft.com/office/drawing/2014/main" id="{E7511D04-F3FD-7A85-AB61-33B7998EB91D}"/>
                </a:ext>
              </a:extLst>
            </p:cNvPr>
            <p:cNvSpPr txBox="1"/>
            <p:nvPr/>
          </p:nvSpPr>
          <p:spPr>
            <a:xfrm>
              <a:off x="791278" y="5286132"/>
              <a:ext cx="3916360" cy="598818"/>
            </a:xfrm>
            <a:prstGeom prst="rect">
              <a:avLst/>
            </a:prstGeom>
            <a:noFill/>
          </p:spPr>
          <p:txBody>
            <a:bodyPr wrap="square" rtlCol="0">
              <a:noAutofit/>
            </a:bodyPr>
            <a:lstStyle/>
            <a:p>
              <a:pPr marL="285750" indent="-285750">
                <a:lnSpc>
                  <a:spcPct val="123000"/>
                </a:lnSpc>
                <a:buClr>
                  <a:schemeClr val="accent3"/>
                </a:buClr>
                <a:buFont typeface="Arial" panose="020B0604020202020204" pitchFamily="34" charset="0"/>
                <a:buChar char="•"/>
              </a:pPr>
              <a:r>
                <a:rPr lang="zh-CN" altLang="en-US" sz="1400" dirty="0">
                  <a:solidFill>
                    <a:schemeClr val="tx1">
                      <a:lumMod val="75000"/>
                      <a:lumOff val="25000"/>
                    </a:schemeClr>
                  </a:solidFill>
                  <a:cs typeface="+mn-ea"/>
                  <a:sym typeface="+mn-lt"/>
                </a:rPr>
                <a:t>请替换文字内容复制你的内容到此请替换文字内容复制你的内容到此</a:t>
              </a:r>
            </a:p>
          </p:txBody>
        </p:sp>
      </p:grpSp>
      <p:sp>
        <p:nvSpPr>
          <p:cNvPr id="19" name="文本框 18">
            <a:extLst>
              <a:ext uri="{FF2B5EF4-FFF2-40B4-BE49-F238E27FC236}">
                <a16:creationId xmlns:a16="http://schemas.microsoft.com/office/drawing/2014/main" id="{3F1961CB-4458-7639-8287-FDB10C74383F}"/>
              </a:ext>
            </a:extLst>
          </p:cNvPr>
          <p:cNvSpPr txBox="1"/>
          <p:nvPr/>
        </p:nvSpPr>
        <p:spPr>
          <a:xfrm>
            <a:off x="1411351" y="3248980"/>
            <a:ext cx="2676214" cy="333809"/>
          </a:xfrm>
          <a:prstGeom prst="rect">
            <a:avLst/>
          </a:prstGeom>
          <a:noFill/>
        </p:spPr>
        <p:txBody>
          <a:bodyPr wrap="square" rtlCol="0">
            <a:spAutoFit/>
          </a:bodyPr>
          <a:lstStyle/>
          <a:p>
            <a:pPr algn="ctr">
              <a:lnSpc>
                <a:spcPct val="123000"/>
              </a:lnSpc>
              <a:buClr>
                <a:schemeClr val="accent3"/>
              </a:buClr>
            </a:pPr>
            <a:r>
              <a:rPr lang="zh-CN" altLang="en-US" sz="1400" dirty="0">
                <a:solidFill>
                  <a:schemeClr val="tx1">
                    <a:lumMod val="85000"/>
                    <a:lumOff val="15000"/>
                  </a:schemeClr>
                </a:solidFill>
                <a:cs typeface="+mn-ea"/>
                <a:sym typeface="+mn-lt"/>
              </a:rPr>
              <a:t>请替换文字内容复制你的内容</a:t>
            </a:r>
          </a:p>
        </p:txBody>
      </p:sp>
      <p:sp>
        <p:nvSpPr>
          <p:cNvPr id="20" name="文本框 19">
            <a:extLst>
              <a:ext uri="{FF2B5EF4-FFF2-40B4-BE49-F238E27FC236}">
                <a16:creationId xmlns:a16="http://schemas.microsoft.com/office/drawing/2014/main" id="{F27040FE-C93F-0A52-497C-520C146205DA}"/>
              </a:ext>
            </a:extLst>
          </p:cNvPr>
          <p:cNvSpPr txBox="1"/>
          <p:nvPr/>
        </p:nvSpPr>
        <p:spPr>
          <a:xfrm>
            <a:off x="5275086" y="3036798"/>
            <a:ext cx="1641353" cy="1015663"/>
          </a:xfrm>
          <a:prstGeom prst="rect">
            <a:avLst/>
          </a:prstGeom>
          <a:noFill/>
        </p:spPr>
        <p:txBody>
          <a:bodyPr wrap="square" rtlCol="0">
            <a:noAutofit/>
          </a:bodyPr>
          <a:lstStyle/>
          <a:p>
            <a:pPr algn="ctr"/>
            <a:r>
              <a:rPr lang="zh-CN" altLang="en-US" sz="2000" dirty="0">
                <a:solidFill>
                  <a:schemeClr val="tx1">
                    <a:lumMod val="85000"/>
                    <a:lumOff val="15000"/>
                  </a:schemeClr>
                </a:solidFill>
                <a:cs typeface="+mn-ea"/>
                <a:sym typeface="+mn-lt"/>
              </a:rPr>
              <a:t>请替换文字内容复制你的内容</a:t>
            </a:r>
          </a:p>
        </p:txBody>
      </p:sp>
      <p:sp>
        <p:nvSpPr>
          <p:cNvPr id="21" name="文本框 20">
            <a:extLst>
              <a:ext uri="{FF2B5EF4-FFF2-40B4-BE49-F238E27FC236}">
                <a16:creationId xmlns:a16="http://schemas.microsoft.com/office/drawing/2014/main" id="{7B201E3D-3A3D-CB42-F7A3-B511680D5995}"/>
              </a:ext>
            </a:extLst>
          </p:cNvPr>
          <p:cNvSpPr txBox="1"/>
          <p:nvPr/>
        </p:nvSpPr>
        <p:spPr>
          <a:xfrm>
            <a:off x="7308322" y="3036798"/>
            <a:ext cx="1690096" cy="1015663"/>
          </a:xfrm>
          <a:prstGeom prst="rect">
            <a:avLst/>
          </a:prstGeom>
          <a:noFill/>
        </p:spPr>
        <p:txBody>
          <a:bodyPr wrap="square" rtlCol="0">
            <a:noAutofit/>
          </a:bodyPr>
          <a:lstStyle/>
          <a:p>
            <a:pPr algn="ctr"/>
            <a:r>
              <a:rPr lang="zh-CN" altLang="en-US" sz="2000" dirty="0">
                <a:solidFill>
                  <a:schemeClr val="tx1">
                    <a:lumMod val="85000"/>
                    <a:lumOff val="15000"/>
                  </a:schemeClr>
                </a:solidFill>
                <a:cs typeface="+mn-ea"/>
                <a:sym typeface="+mn-lt"/>
              </a:rPr>
              <a:t>请替换文字内容复制你的内容</a:t>
            </a:r>
          </a:p>
        </p:txBody>
      </p:sp>
      <p:sp>
        <p:nvSpPr>
          <p:cNvPr id="22" name="文本框 21">
            <a:extLst>
              <a:ext uri="{FF2B5EF4-FFF2-40B4-BE49-F238E27FC236}">
                <a16:creationId xmlns:a16="http://schemas.microsoft.com/office/drawing/2014/main" id="{6DD6EC6B-E63F-8E6F-3562-FD13DEA7953B}"/>
              </a:ext>
            </a:extLst>
          </p:cNvPr>
          <p:cNvSpPr txBox="1"/>
          <p:nvPr/>
        </p:nvSpPr>
        <p:spPr>
          <a:xfrm>
            <a:off x="9420364" y="3036798"/>
            <a:ext cx="1840479" cy="1015663"/>
          </a:xfrm>
          <a:prstGeom prst="rect">
            <a:avLst/>
          </a:prstGeom>
          <a:noFill/>
        </p:spPr>
        <p:txBody>
          <a:bodyPr wrap="square" rtlCol="0">
            <a:noAutofit/>
          </a:bodyPr>
          <a:lstStyle/>
          <a:p>
            <a:pPr algn="ctr"/>
            <a:r>
              <a:rPr lang="zh-CN" altLang="en-US" sz="2000" dirty="0">
                <a:solidFill>
                  <a:schemeClr val="tx1">
                    <a:lumMod val="85000"/>
                    <a:lumOff val="15000"/>
                  </a:schemeClr>
                </a:solidFill>
                <a:cs typeface="+mn-ea"/>
                <a:sym typeface="+mn-lt"/>
              </a:rPr>
              <a:t>请替换文字内容复制你的内容到此</a:t>
            </a:r>
          </a:p>
        </p:txBody>
      </p:sp>
      <p:sp>
        <p:nvSpPr>
          <p:cNvPr id="23" name="矩形: 圆角 22">
            <a:extLst>
              <a:ext uri="{FF2B5EF4-FFF2-40B4-BE49-F238E27FC236}">
                <a16:creationId xmlns:a16="http://schemas.microsoft.com/office/drawing/2014/main" id="{8D811F85-C6BD-9589-5CEF-70A3373BD800}"/>
              </a:ext>
            </a:extLst>
          </p:cNvPr>
          <p:cNvSpPr/>
          <p:nvPr/>
        </p:nvSpPr>
        <p:spPr>
          <a:xfrm>
            <a:off x="5245020" y="1249682"/>
            <a:ext cx="1641355" cy="66909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zh-CN" altLang="en-US" sz="1400" dirty="0">
                <a:cs typeface="+mn-ea"/>
                <a:sym typeface="+mn-lt"/>
              </a:rPr>
              <a:t>请替换文字内容复制你的内容</a:t>
            </a:r>
          </a:p>
        </p:txBody>
      </p:sp>
      <p:sp>
        <p:nvSpPr>
          <p:cNvPr id="24" name="矩形: 圆角 23">
            <a:extLst>
              <a:ext uri="{FF2B5EF4-FFF2-40B4-BE49-F238E27FC236}">
                <a16:creationId xmlns:a16="http://schemas.microsoft.com/office/drawing/2014/main" id="{035A98BD-5990-631F-67C9-BBF2B2D11C9D}"/>
              </a:ext>
            </a:extLst>
          </p:cNvPr>
          <p:cNvSpPr/>
          <p:nvPr/>
        </p:nvSpPr>
        <p:spPr>
          <a:xfrm>
            <a:off x="7332693" y="1249682"/>
            <a:ext cx="1641355" cy="66909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zh-CN" altLang="en-US" sz="1400" dirty="0">
                <a:cs typeface="+mn-ea"/>
                <a:sym typeface="+mn-lt"/>
              </a:rPr>
              <a:t>请替换文字内容复制你的内容</a:t>
            </a:r>
          </a:p>
        </p:txBody>
      </p:sp>
      <p:sp>
        <p:nvSpPr>
          <p:cNvPr id="25" name="矩形: 圆角 24">
            <a:extLst>
              <a:ext uri="{FF2B5EF4-FFF2-40B4-BE49-F238E27FC236}">
                <a16:creationId xmlns:a16="http://schemas.microsoft.com/office/drawing/2014/main" id="{E7A9B516-EE06-25A0-E5C5-0759C314C03E}"/>
              </a:ext>
            </a:extLst>
          </p:cNvPr>
          <p:cNvSpPr/>
          <p:nvPr/>
        </p:nvSpPr>
        <p:spPr>
          <a:xfrm>
            <a:off x="9420365" y="1249682"/>
            <a:ext cx="1840483" cy="66909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zh-CN" altLang="en-US" sz="1400" dirty="0">
                <a:cs typeface="+mn-ea"/>
                <a:sym typeface="+mn-lt"/>
              </a:rPr>
              <a:t>请替换文字内容复制你的内容</a:t>
            </a:r>
          </a:p>
        </p:txBody>
      </p:sp>
      <p:sp>
        <p:nvSpPr>
          <p:cNvPr id="26" name="矩形: 圆角 25">
            <a:extLst>
              <a:ext uri="{FF2B5EF4-FFF2-40B4-BE49-F238E27FC236}">
                <a16:creationId xmlns:a16="http://schemas.microsoft.com/office/drawing/2014/main" id="{92A95EA7-9C3E-F3E9-48EB-1F2684BB7D04}"/>
              </a:ext>
            </a:extLst>
          </p:cNvPr>
          <p:cNvSpPr/>
          <p:nvPr/>
        </p:nvSpPr>
        <p:spPr>
          <a:xfrm>
            <a:off x="5245020" y="2127237"/>
            <a:ext cx="1641355" cy="806520"/>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28" name="矩形: 圆角 27">
            <a:extLst>
              <a:ext uri="{FF2B5EF4-FFF2-40B4-BE49-F238E27FC236}">
                <a16:creationId xmlns:a16="http://schemas.microsoft.com/office/drawing/2014/main" id="{D05476B7-C34C-C8C3-40A2-B49EED3EF378}"/>
              </a:ext>
            </a:extLst>
          </p:cNvPr>
          <p:cNvSpPr/>
          <p:nvPr/>
        </p:nvSpPr>
        <p:spPr>
          <a:xfrm>
            <a:off x="7332693" y="2127237"/>
            <a:ext cx="1641355" cy="806520"/>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30" name="矩形: 圆角 29">
            <a:extLst>
              <a:ext uri="{FF2B5EF4-FFF2-40B4-BE49-F238E27FC236}">
                <a16:creationId xmlns:a16="http://schemas.microsoft.com/office/drawing/2014/main" id="{2BFD4E10-C752-EC23-63D0-3A2FC777964B}"/>
              </a:ext>
            </a:extLst>
          </p:cNvPr>
          <p:cNvSpPr/>
          <p:nvPr/>
        </p:nvSpPr>
        <p:spPr>
          <a:xfrm>
            <a:off x="9420366" y="2127237"/>
            <a:ext cx="1840482" cy="806520"/>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cxnSp>
        <p:nvCxnSpPr>
          <p:cNvPr id="32" name="直接连接符 31">
            <a:extLst>
              <a:ext uri="{FF2B5EF4-FFF2-40B4-BE49-F238E27FC236}">
                <a16:creationId xmlns:a16="http://schemas.microsoft.com/office/drawing/2014/main" id="{9950CE84-B0F3-09AE-23AC-81EBAE39E641}"/>
              </a:ext>
            </a:extLst>
          </p:cNvPr>
          <p:cNvCxnSpPr>
            <a:cxnSpLocks/>
          </p:cNvCxnSpPr>
          <p:nvPr/>
        </p:nvCxnSpPr>
        <p:spPr>
          <a:xfrm>
            <a:off x="5159896" y="1191535"/>
            <a:ext cx="0" cy="2888961"/>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4029B4E-8443-B986-62CC-B8F73319D3C8}"/>
              </a:ext>
            </a:extLst>
          </p:cNvPr>
          <p:cNvCxnSpPr>
            <a:cxnSpLocks/>
          </p:cNvCxnSpPr>
          <p:nvPr/>
        </p:nvCxnSpPr>
        <p:spPr>
          <a:xfrm>
            <a:off x="7165567" y="1191535"/>
            <a:ext cx="0" cy="2888961"/>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D0E2E0A9-0372-8D8A-0F32-A0D9654B95DA}"/>
              </a:ext>
            </a:extLst>
          </p:cNvPr>
          <p:cNvCxnSpPr>
            <a:cxnSpLocks/>
          </p:cNvCxnSpPr>
          <p:nvPr/>
        </p:nvCxnSpPr>
        <p:spPr>
          <a:xfrm>
            <a:off x="9171237" y="1191535"/>
            <a:ext cx="0" cy="2888961"/>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BBCCA6D2-5085-1F31-0C48-87235F114B19}"/>
              </a:ext>
            </a:extLst>
          </p:cNvPr>
          <p:cNvSpPr txBox="1"/>
          <p:nvPr/>
        </p:nvSpPr>
        <p:spPr>
          <a:xfrm>
            <a:off x="5451940" y="4333598"/>
            <a:ext cx="4958097" cy="1653786"/>
          </a:xfrm>
          <a:prstGeom prst="rect">
            <a:avLst/>
          </a:prstGeom>
          <a:noFill/>
        </p:spPr>
        <p:txBody>
          <a:bodyPr wrap="square" rtlCol="0">
            <a:noAutofit/>
          </a:bodyPr>
          <a:lstStyle/>
          <a:p>
            <a:pPr marL="342900" indent="-342900">
              <a:lnSpc>
                <a:spcPct val="130000"/>
              </a:lnSpc>
              <a:buFont typeface="Wingdings" panose="05000000000000000000" pitchFamily="2" charset="2"/>
              <a:buChar char="ü"/>
            </a:pPr>
            <a:r>
              <a:rPr lang="zh-CN" altLang="en-US" sz="2000" dirty="0">
                <a:solidFill>
                  <a:schemeClr val="accent2"/>
                </a:solidFill>
                <a:cs typeface="+mn-ea"/>
                <a:sym typeface="+mn-lt"/>
              </a:rPr>
              <a:t>请替换文字内容到此请替换</a:t>
            </a:r>
            <a:endParaRPr lang="en-US" altLang="zh-CN" sz="2000" dirty="0">
              <a:solidFill>
                <a:schemeClr val="accent2"/>
              </a:solidFill>
              <a:cs typeface="+mn-ea"/>
              <a:sym typeface="+mn-lt"/>
            </a:endParaRPr>
          </a:p>
          <a:p>
            <a:pPr marL="342900" indent="-342900">
              <a:lnSpc>
                <a:spcPct val="130000"/>
              </a:lnSpc>
              <a:buFont typeface="Wingdings" panose="05000000000000000000" pitchFamily="2" charset="2"/>
              <a:buChar char="ü"/>
            </a:pPr>
            <a:r>
              <a:rPr lang="zh-CN" altLang="en-US" sz="2000" dirty="0">
                <a:solidFill>
                  <a:schemeClr val="accent2"/>
                </a:solidFill>
                <a:cs typeface="+mn-ea"/>
                <a:sym typeface="+mn-lt"/>
              </a:rPr>
              <a:t>请替换文字内容到此请替换</a:t>
            </a:r>
          </a:p>
          <a:p>
            <a:pPr marL="342900" indent="-342900">
              <a:lnSpc>
                <a:spcPct val="130000"/>
              </a:lnSpc>
              <a:buFont typeface="Wingdings" panose="05000000000000000000" pitchFamily="2" charset="2"/>
              <a:buChar char="ü"/>
            </a:pPr>
            <a:r>
              <a:rPr lang="zh-CN" altLang="en-US" sz="2000" dirty="0">
                <a:solidFill>
                  <a:schemeClr val="accent2"/>
                </a:solidFill>
                <a:cs typeface="+mn-ea"/>
                <a:sym typeface="+mn-lt"/>
              </a:rPr>
              <a:t>请替换文字内容到此请替换</a:t>
            </a:r>
          </a:p>
          <a:p>
            <a:pPr marL="342900" indent="-342900">
              <a:lnSpc>
                <a:spcPct val="130000"/>
              </a:lnSpc>
              <a:buFont typeface="Wingdings" panose="05000000000000000000" pitchFamily="2" charset="2"/>
              <a:buChar char="ü"/>
            </a:pPr>
            <a:r>
              <a:rPr lang="zh-CN" altLang="en-US" sz="2000" dirty="0">
                <a:solidFill>
                  <a:schemeClr val="accent2"/>
                </a:solidFill>
                <a:cs typeface="+mn-ea"/>
                <a:sym typeface="+mn-lt"/>
              </a:rPr>
              <a:t>请替换文字内容到此请替换</a:t>
            </a:r>
          </a:p>
        </p:txBody>
      </p:sp>
      <p:pic>
        <p:nvPicPr>
          <p:cNvPr id="36" name="图片 35">
            <a:extLst>
              <a:ext uri="{FF2B5EF4-FFF2-40B4-BE49-F238E27FC236}">
                <a16:creationId xmlns:a16="http://schemas.microsoft.com/office/drawing/2014/main" id="{FC0C79D3-733C-56CC-A900-38FFE7493861}"/>
              </a:ext>
            </a:extLst>
          </p:cNvPr>
          <p:cNvPicPr>
            <a:picLocks noChangeAspect="1"/>
          </p:cNvPicPr>
          <p:nvPr/>
        </p:nvPicPr>
        <p:blipFill>
          <a:blip r:embed="rId4"/>
          <a:stretch>
            <a:fillRect/>
          </a:stretch>
        </p:blipFill>
        <p:spPr>
          <a:xfrm>
            <a:off x="9209021" y="4151286"/>
            <a:ext cx="2402032" cy="2109399"/>
          </a:xfrm>
          <a:prstGeom prst="rect">
            <a:avLst/>
          </a:prstGeom>
        </p:spPr>
      </p:pic>
      <p:pic>
        <p:nvPicPr>
          <p:cNvPr id="37" name="图片 36">
            <a:hlinkClick r:id="rId5"/>
            <a:extLst>
              <a:ext uri="{FF2B5EF4-FFF2-40B4-BE49-F238E27FC236}">
                <a16:creationId xmlns:a16="http://schemas.microsoft.com/office/drawing/2014/main" id="{CB0EEF43-BB43-79CE-1477-48B43F0DF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442" y="2443796"/>
            <a:ext cx="1300510" cy="173401"/>
          </a:xfrm>
          <a:prstGeom prst="rect">
            <a:avLst/>
          </a:prstGeom>
        </p:spPr>
      </p:pic>
      <p:pic>
        <p:nvPicPr>
          <p:cNvPr id="38" name="图片 37">
            <a:hlinkClick r:id="rId5"/>
            <a:extLst>
              <a:ext uri="{FF2B5EF4-FFF2-40B4-BE49-F238E27FC236}">
                <a16:creationId xmlns:a16="http://schemas.microsoft.com/office/drawing/2014/main" id="{5D62A869-FBF5-AE5D-BA31-22B2A21276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115" y="2443796"/>
            <a:ext cx="1300510" cy="173401"/>
          </a:xfrm>
          <a:prstGeom prst="rect">
            <a:avLst/>
          </a:prstGeom>
        </p:spPr>
      </p:pic>
      <p:pic>
        <p:nvPicPr>
          <p:cNvPr id="39" name="图片 38">
            <a:hlinkClick r:id="rId5"/>
            <a:extLst>
              <a:ext uri="{FF2B5EF4-FFF2-40B4-BE49-F238E27FC236}">
                <a16:creationId xmlns:a16="http://schemas.microsoft.com/office/drawing/2014/main" id="{4649245E-E4AA-7C65-3513-C5FF93F403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352" y="2443796"/>
            <a:ext cx="1300510" cy="173401"/>
          </a:xfrm>
          <a:prstGeom prst="rect">
            <a:avLst/>
          </a:prstGeom>
        </p:spPr>
      </p:pic>
      <p:sp>
        <p:nvSpPr>
          <p:cNvPr id="40" name="文本框 39">
            <a:extLst>
              <a:ext uri="{FF2B5EF4-FFF2-40B4-BE49-F238E27FC236}">
                <a16:creationId xmlns:a16="http://schemas.microsoft.com/office/drawing/2014/main" id="{964182EC-A260-E5F6-68A5-2BC6B225457F}"/>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工作不足</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28667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圆角 40">
            <a:extLst>
              <a:ext uri="{FF2B5EF4-FFF2-40B4-BE49-F238E27FC236}">
                <a16:creationId xmlns:a16="http://schemas.microsoft.com/office/drawing/2014/main" id="{1278FCE9-315A-BA81-8541-2ADC8D94D0AD}"/>
              </a:ext>
            </a:extLst>
          </p:cNvPr>
          <p:cNvSpPr/>
          <p:nvPr/>
        </p:nvSpPr>
        <p:spPr>
          <a:xfrm>
            <a:off x="8992753" y="4294710"/>
            <a:ext cx="2399149" cy="1839390"/>
          </a:xfrm>
          <a:prstGeom prst="roundRect">
            <a:avLst>
              <a:gd name="adj" fmla="val 4853"/>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40" name="矩形: 圆角 39">
            <a:extLst>
              <a:ext uri="{FF2B5EF4-FFF2-40B4-BE49-F238E27FC236}">
                <a16:creationId xmlns:a16="http://schemas.microsoft.com/office/drawing/2014/main" id="{0924FD0C-F781-7CA7-255A-7A9D737403F4}"/>
              </a:ext>
            </a:extLst>
          </p:cNvPr>
          <p:cNvSpPr/>
          <p:nvPr/>
        </p:nvSpPr>
        <p:spPr>
          <a:xfrm>
            <a:off x="8992753" y="1592797"/>
            <a:ext cx="2399149" cy="2304256"/>
          </a:xfrm>
          <a:prstGeom prst="roundRect">
            <a:avLst>
              <a:gd name="adj" fmla="val 4853"/>
            </a:avLst>
          </a:pr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 name="矩形: 圆角 1">
            <a:extLst>
              <a:ext uri="{FF2B5EF4-FFF2-40B4-BE49-F238E27FC236}">
                <a16:creationId xmlns:a16="http://schemas.microsoft.com/office/drawing/2014/main" id="{3BA5259C-B1D1-2646-B39A-2352C3688B59}"/>
              </a:ext>
            </a:extLst>
          </p:cNvPr>
          <p:cNvSpPr>
            <a:spLocks noChangeAspect="1"/>
          </p:cNvSpPr>
          <p:nvPr/>
        </p:nvSpPr>
        <p:spPr>
          <a:xfrm>
            <a:off x="831572" y="1293146"/>
            <a:ext cx="2493302" cy="1733534"/>
          </a:xfrm>
          <a:prstGeom prst="roundRect">
            <a:avLst>
              <a:gd name="adj" fmla="val 9836"/>
            </a:avLst>
          </a:prstGeom>
          <a:blipFill dpi="0" rotWithShape="1">
            <a:blip r:embed="rId3"/>
            <a:srcRect/>
            <a:stretch>
              <a:fillRect/>
            </a:stretch>
          </a:blipFill>
          <a:ln w="22225" cap="flat" cmpd="sng" algn="ctr">
            <a:gradFill flip="none" rotWithShape="1">
              <a:gsLst>
                <a:gs pos="35000">
                  <a:schemeClr val="accent1">
                    <a:alpha val="0"/>
                  </a:schemeClr>
                </a:gs>
                <a:gs pos="100000">
                  <a:schemeClr val="accent1"/>
                </a:gs>
              </a:gsLst>
              <a:lin ang="5400000" scaled="1"/>
              <a:tileRect/>
            </a:gradFill>
            <a:prstDash val="solid"/>
            <a:miter lim="800000"/>
          </a:ln>
          <a:effectLst>
            <a:reflection blurRad="6350" stA="50000" endA="300" endPos="2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618D2AE1-9DC9-975B-1B39-BEA427EF6909}"/>
              </a:ext>
            </a:extLst>
          </p:cNvPr>
          <p:cNvSpPr txBox="1"/>
          <p:nvPr/>
        </p:nvSpPr>
        <p:spPr>
          <a:xfrm>
            <a:off x="1202818" y="3118941"/>
            <a:ext cx="1750811" cy="430887"/>
          </a:xfrm>
          <a:prstGeom prst="rect">
            <a:avLst/>
          </a:prstGeom>
          <a:noFill/>
        </p:spPr>
        <p:txBody>
          <a:bodyPr wrap="square" rtlCol="0">
            <a:noAutofit/>
          </a:bodyPr>
          <a:lstStyle/>
          <a:p>
            <a:pPr algn="ctr"/>
            <a:r>
              <a:rPr lang="zh-CN" altLang="en-US" sz="2200" dirty="0">
                <a:solidFill>
                  <a:schemeClr val="bg1"/>
                </a:solidFill>
                <a:cs typeface="+mn-ea"/>
                <a:sym typeface="+mn-lt"/>
              </a:rPr>
              <a:t>项目进度</a:t>
            </a:r>
          </a:p>
        </p:txBody>
      </p:sp>
      <p:sp>
        <p:nvSpPr>
          <p:cNvPr id="36" name="矩形: 圆角 35">
            <a:extLst>
              <a:ext uri="{FF2B5EF4-FFF2-40B4-BE49-F238E27FC236}">
                <a16:creationId xmlns:a16="http://schemas.microsoft.com/office/drawing/2014/main" id="{198334DE-DB69-FA7E-F2EC-A019BE237C5F}"/>
              </a:ext>
            </a:extLst>
          </p:cNvPr>
          <p:cNvSpPr>
            <a:spLocks noChangeAspect="1"/>
          </p:cNvSpPr>
          <p:nvPr/>
        </p:nvSpPr>
        <p:spPr>
          <a:xfrm>
            <a:off x="3573245" y="1293145"/>
            <a:ext cx="2493302" cy="1733534"/>
          </a:xfrm>
          <a:prstGeom prst="roundRect">
            <a:avLst>
              <a:gd name="adj" fmla="val 4903"/>
            </a:avLst>
          </a:prstGeom>
          <a:blipFill dpi="0" rotWithShape="1">
            <a:blip r:embed="rId4"/>
            <a:srcRect/>
            <a:stretch>
              <a:fillRect/>
            </a:stretch>
          </a:blipFill>
          <a:ln w="22225" cap="flat" cmpd="sng" algn="ctr">
            <a:gradFill flip="none" rotWithShape="1">
              <a:gsLst>
                <a:gs pos="35000">
                  <a:schemeClr val="accent1">
                    <a:alpha val="0"/>
                  </a:schemeClr>
                </a:gs>
                <a:gs pos="100000">
                  <a:schemeClr val="accent1"/>
                </a:gs>
              </a:gsLst>
              <a:lin ang="5400000" scaled="1"/>
              <a:tileRect/>
            </a:gradFill>
            <a:prstDash val="solid"/>
            <a:miter lim="800000"/>
          </a:ln>
          <a:effectLst>
            <a:reflection blurRad="6350" stA="50000" endA="300" endPos="2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C69C79FE-6051-35C2-6B5E-74C96C43D018}"/>
              </a:ext>
            </a:extLst>
          </p:cNvPr>
          <p:cNvSpPr txBox="1"/>
          <p:nvPr/>
        </p:nvSpPr>
        <p:spPr>
          <a:xfrm>
            <a:off x="4029743" y="3118941"/>
            <a:ext cx="1580303" cy="430887"/>
          </a:xfrm>
          <a:prstGeom prst="rect">
            <a:avLst/>
          </a:prstGeom>
          <a:noFill/>
        </p:spPr>
        <p:txBody>
          <a:bodyPr wrap="square" rtlCol="0">
            <a:noAutofit/>
          </a:bodyPr>
          <a:lstStyle/>
          <a:p>
            <a:pPr algn="ctr"/>
            <a:r>
              <a:rPr lang="zh-CN" altLang="en-US" sz="2200" dirty="0">
                <a:solidFill>
                  <a:schemeClr val="bg1"/>
                </a:solidFill>
                <a:cs typeface="+mn-ea"/>
                <a:sym typeface="+mn-lt"/>
              </a:rPr>
              <a:t>项目安排</a:t>
            </a:r>
          </a:p>
        </p:txBody>
      </p:sp>
      <p:sp>
        <p:nvSpPr>
          <p:cNvPr id="37" name="矩形: 圆角 36">
            <a:extLst>
              <a:ext uri="{FF2B5EF4-FFF2-40B4-BE49-F238E27FC236}">
                <a16:creationId xmlns:a16="http://schemas.microsoft.com/office/drawing/2014/main" id="{8B49EE88-770C-2029-C5EE-B8ED47B1BDA4}"/>
              </a:ext>
            </a:extLst>
          </p:cNvPr>
          <p:cNvSpPr>
            <a:spLocks noChangeAspect="1"/>
          </p:cNvSpPr>
          <p:nvPr/>
        </p:nvSpPr>
        <p:spPr>
          <a:xfrm>
            <a:off x="6282999" y="1293146"/>
            <a:ext cx="2493302" cy="1733534"/>
          </a:xfrm>
          <a:prstGeom prst="roundRect">
            <a:avLst>
              <a:gd name="adj" fmla="val 6042"/>
            </a:avLst>
          </a:prstGeom>
          <a:blipFill dpi="0" rotWithShape="1">
            <a:blip r:embed="rId5"/>
            <a:srcRect/>
            <a:stretch>
              <a:fillRect/>
            </a:stretch>
          </a:blipFill>
          <a:ln w="22225" cap="flat" cmpd="sng" algn="ctr">
            <a:gradFill flip="none" rotWithShape="1">
              <a:gsLst>
                <a:gs pos="35000">
                  <a:schemeClr val="accent1">
                    <a:alpha val="0"/>
                  </a:schemeClr>
                </a:gs>
                <a:gs pos="100000">
                  <a:schemeClr val="accent1"/>
                </a:gs>
              </a:gsLst>
              <a:lin ang="5400000" scaled="1"/>
              <a:tileRect/>
            </a:gradFill>
            <a:prstDash val="solid"/>
            <a:miter lim="800000"/>
          </a:ln>
          <a:effectLst>
            <a:reflection blurRad="6350" stA="50000" endA="300" endPos="2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9" name="文本框 8">
            <a:extLst>
              <a:ext uri="{FF2B5EF4-FFF2-40B4-BE49-F238E27FC236}">
                <a16:creationId xmlns:a16="http://schemas.microsoft.com/office/drawing/2014/main" id="{659AD1F5-7933-F295-0B19-F7E12CEE1815}"/>
              </a:ext>
            </a:extLst>
          </p:cNvPr>
          <p:cNvSpPr txBox="1"/>
          <p:nvPr/>
        </p:nvSpPr>
        <p:spPr>
          <a:xfrm>
            <a:off x="6739496" y="3118941"/>
            <a:ext cx="1580303" cy="430887"/>
          </a:xfrm>
          <a:prstGeom prst="rect">
            <a:avLst/>
          </a:prstGeom>
          <a:noFill/>
        </p:spPr>
        <p:txBody>
          <a:bodyPr wrap="square" rtlCol="0">
            <a:noAutofit/>
          </a:bodyPr>
          <a:lstStyle/>
          <a:p>
            <a:pPr algn="ctr"/>
            <a:r>
              <a:rPr lang="zh-CN" altLang="en-US" sz="2200" dirty="0">
                <a:solidFill>
                  <a:schemeClr val="bg1"/>
                </a:solidFill>
                <a:cs typeface="+mn-ea"/>
                <a:sym typeface="+mn-lt"/>
              </a:rPr>
              <a:t>项目总结</a:t>
            </a:r>
          </a:p>
        </p:txBody>
      </p:sp>
      <p:sp>
        <p:nvSpPr>
          <p:cNvPr id="14" name="文本框 13">
            <a:extLst>
              <a:ext uri="{FF2B5EF4-FFF2-40B4-BE49-F238E27FC236}">
                <a16:creationId xmlns:a16="http://schemas.microsoft.com/office/drawing/2014/main" id="{771C738E-B7D9-5FCA-06FF-A780907C0FBD}"/>
              </a:ext>
            </a:extLst>
          </p:cNvPr>
          <p:cNvSpPr txBox="1"/>
          <p:nvPr/>
        </p:nvSpPr>
        <p:spPr>
          <a:xfrm>
            <a:off x="655330" y="3664452"/>
            <a:ext cx="7996954" cy="461665"/>
          </a:xfrm>
          <a:prstGeom prst="rect">
            <a:avLst/>
          </a:prstGeom>
          <a:noFill/>
        </p:spPr>
        <p:txBody>
          <a:bodyPr wrap="square">
            <a:noAutofit/>
          </a:bodyPr>
          <a:lstStyle/>
          <a:p>
            <a:pPr algn="ctr"/>
            <a:r>
              <a:rPr lang="zh-CN" altLang="en-US" sz="2400" dirty="0">
                <a:solidFill>
                  <a:schemeClr val="bg1">
                    <a:alpha val="70000"/>
                  </a:schemeClr>
                </a:solidFill>
                <a:cs typeface="+mn-ea"/>
                <a:sym typeface="+mn-lt"/>
              </a:rPr>
              <a:t>请替换文字内容复制你的内容到此请替换文字内容复制</a:t>
            </a:r>
          </a:p>
        </p:txBody>
      </p:sp>
      <p:grpSp>
        <p:nvGrpSpPr>
          <p:cNvPr id="15" name="组合 14">
            <a:extLst>
              <a:ext uri="{FF2B5EF4-FFF2-40B4-BE49-F238E27FC236}">
                <a16:creationId xmlns:a16="http://schemas.microsoft.com/office/drawing/2014/main" id="{95694032-174E-C001-73B8-6315171890A6}"/>
              </a:ext>
            </a:extLst>
          </p:cNvPr>
          <p:cNvGrpSpPr/>
          <p:nvPr/>
        </p:nvGrpSpPr>
        <p:grpSpPr>
          <a:xfrm>
            <a:off x="428080" y="4294710"/>
            <a:ext cx="8490780" cy="1090985"/>
            <a:chOff x="428080" y="4341417"/>
            <a:chExt cx="8490780" cy="1090985"/>
          </a:xfrm>
        </p:grpSpPr>
        <p:grpSp>
          <p:nvGrpSpPr>
            <p:cNvPr id="16" name="组合 15">
              <a:extLst>
                <a:ext uri="{FF2B5EF4-FFF2-40B4-BE49-F238E27FC236}">
                  <a16:creationId xmlns:a16="http://schemas.microsoft.com/office/drawing/2014/main" id="{38858B8C-021C-29E9-BBCD-90EFF3B90DF6}"/>
                </a:ext>
              </a:extLst>
            </p:cNvPr>
            <p:cNvGrpSpPr/>
            <p:nvPr/>
          </p:nvGrpSpPr>
          <p:grpSpPr>
            <a:xfrm>
              <a:off x="428080" y="4341417"/>
              <a:ext cx="3575225" cy="1090985"/>
              <a:chOff x="655330" y="4761148"/>
              <a:chExt cx="3575225" cy="1090985"/>
            </a:xfrm>
          </p:grpSpPr>
          <p:sp>
            <p:nvSpPr>
              <p:cNvPr id="23" name="文本框 22">
                <a:extLst>
                  <a:ext uri="{FF2B5EF4-FFF2-40B4-BE49-F238E27FC236}">
                    <a16:creationId xmlns:a16="http://schemas.microsoft.com/office/drawing/2014/main" id="{BF6795FD-3088-083C-D6D8-76B00135A2C2}"/>
                  </a:ext>
                </a:extLst>
              </p:cNvPr>
              <p:cNvSpPr txBox="1"/>
              <p:nvPr/>
            </p:nvSpPr>
            <p:spPr>
              <a:xfrm>
                <a:off x="995429" y="4761148"/>
                <a:ext cx="2895026" cy="830997"/>
              </a:xfrm>
              <a:prstGeom prst="rect">
                <a:avLst/>
              </a:prstGeom>
              <a:noFill/>
            </p:spPr>
            <p:txBody>
              <a:bodyPr wrap="square">
                <a:noAutofit/>
              </a:bodyPr>
              <a:lstStyle/>
              <a:p>
                <a:pPr algn="ctr"/>
                <a:r>
                  <a:rPr lang="en-US" altLang="zh-CN" sz="4800" dirty="0">
                    <a:gradFill>
                      <a:gsLst>
                        <a:gs pos="0">
                          <a:schemeClr val="accent1"/>
                        </a:gs>
                        <a:gs pos="100000">
                          <a:schemeClr val="accent3"/>
                        </a:gs>
                      </a:gsLst>
                      <a:lin ang="5400000" scaled="1"/>
                    </a:gradFill>
                    <a:cs typeface="+mn-ea"/>
                    <a:sym typeface="+mn-lt"/>
                  </a:rPr>
                  <a:t>500 </a:t>
                </a:r>
                <a:r>
                  <a:rPr lang="zh-CN" altLang="en-US" sz="3200" dirty="0">
                    <a:gradFill>
                      <a:gsLst>
                        <a:gs pos="0">
                          <a:schemeClr val="accent1"/>
                        </a:gs>
                        <a:gs pos="100000">
                          <a:schemeClr val="accent3"/>
                        </a:gs>
                      </a:gsLst>
                      <a:lin ang="5400000" scaled="1"/>
                    </a:gradFill>
                    <a:cs typeface="+mn-ea"/>
                    <a:sym typeface="+mn-lt"/>
                  </a:rPr>
                  <a:t>万＋</a:t>
                </a:r>
                <a:endParaRPr lang="zh-CN" altLang="en-US" sz="4800" dirty="0">
                  <a:gradFill>
                    <a:gsLst>
                      <a:gs pos="0">
                        <a:schemeClr val="accent1"/>
                      </a:gs>
                      <a:gs pos="100000">
                        <a:schemeClr val="accent3"/>
                      </a:gs>
                    </a:gsLst>
                    <a:lin ang="5400000" scaled="1"/>
                  </a:gradFill>
                  <a:cs typeface="+mn-ea"/>
                  <a:sym typeface="+mn-lt"/>
                </a:endParaRPr>
              </a:p>
            </p:txBody>
          </p:sp>
          <p:sp>
            <p:nvSpPr>
              <p:cNvPr id="24" name="文本框 23">
                <a:extLst>
                  <a:ext uri="{FF2B5EF4-FFF2-40B4-BE49-F238E27FC236}">
                    <a16:creationId xmlns:a16="http://schemas.microsoft.com/office/drawing/2014/main" id="{11636FAA-82E1-B524-0E29-968322F0FA62}"/>
                  </a:ext>
                </a:extLst>
              </p:cNvPr>
              <p:cNvSpPr txBox="1"/>
              <p:nvPr/>
            </p:nvSpPr>
            <p:spPr>
              <a:xfrm>
                <a:off x="655330" y="5513579"/>
                <a:ext cx="3575225" cy="338554"/>
              </a:xfrm>
              <a:prstGeom prst="rect">
                <a:avLst/>
              </a:prstGeom>
              <a:noFill/>
            </p:spPr>
            <p:txBody>
              <a:bodyPr wrap="square">
                <a:noAutofit/>
              </a:bodyPr>
              <a:lstStyle/>
              <a:p>
                <a:pPr algn="ctr"/>
                <a:r>
                  <a:rPr lang="zh-CN" altLang="en-US" sz="1600" dirty="0">
                    <a:solidFill>
                      <a:schemeClr val="bg1"/>
                    </a:solidFill>
                    <a:cs typeface="+mn-ea"/>
                    <a:sym typeface="+mn-lt"/>
                  </a:rPr>
                  <a:t>请替换文字内容到此</a:t>
                </a:r>
              </a:p>
            </p:txBody>
          </p:sp>
        </p:grpSp>
        <p:grpSp>
          <p:nvGrpSpPr>
            <p:cNvPr id="17" name="组合 16">
              <a:extLst>
                <a:ext uri="{FF2B5EF4-FFF2-40B4-BE49-F238E27FC236}">
                  <a16:creationId xmlns:a16="http://schemas.microsoft.com/office/drawing/2014/main" id="{FFE5682C-C143-40D2-C59F-8BC723FE3C34}"/>
                </a:ext>
              </a:extLst>
            </p:cNvPr>
            <p:cNvGrpSpPr/>
            <p:nvPr/>
          </p:nvGrpSpPr>
          <p:grpSpPr>
            <a:xfrm>
              <a:off x="3547382" y="4341417"/>
              <a:ext cx="3575225" cy="1090985"/>
              <a:chOff x="3939680" y="4761148"/>
              <a:chExt cx="3575225" cy="1090985"/>
            </a:xfrm>
          </p:grpSpPr>
          <p:sp>
            <p:nvSpPr>
              <p:cNvPr id="21" name="文本框 20">
                <a:extLst>
                  <a:ext uri="{FF2B5EF4-FFF2-40B4-BE49-F238E27FC236}">
                    <a16:creationId xmlns:a16="http://schemas.microsoft.com/office/drawing/2014/main" id="{B1FCF1DE-AEB9-B139-15FB-0BDF152525EE}"/>
                  </a:ext>
                </a:extLst>
              </p:cNvPr>
              <p:cNvSpPr txBox="1"/>
              <p:nvPr/>
            </p:nvSpPr>
            <p:spPr>
              <a:xfrm>
                <a:off x="4279779" y="4761148"/>
                <a:ext cx="2895026" cy="830997"/>
              </a:xfrm>
              <a:prstGeom prst="rect">
                <a:avLst/>
              </a:prstGeom>
              <a:noFill/>
            </p:spPr>
            <p:txBody>
              <a:bodyPr wrap="square">
                <a:noAutofit/>
              </a:bodyPr>
              <a:lstStyle/>
              <a:p>
                <a:pPr algn="ctr"/>
                <a:r>
                  <a:rPr lang="en-US" altLang="zh-CN" sz="4800" dirty="0">
                    <a:gradFill>
                      <a:gsLst>
                        <a:gs pos="0">
                          <a:schemeClr val="accent1"/>
                        </a:gs>
                        <a:gs pos="100000">
                          <a:schemeClr val="accent3"/>
                        </a:gs>
                      </a:gsLst>
                      <a:lin ang="5400000" scaled="1"/>
                    </a:gradFill>
                    <a:cs typeface="+mn-ea"/>
                    <a:sym typeface="+mn-lt"/>
                  </a:rPr>
                  <a:t>360</a:t>
                </a:r>
                <a:r>
                  <a:rPr lang="zh-CN" altLang="en-US" sz="3200" dirty="0">
                    <a:gradFill>
                      <a:gsLst>
                        <a:gs pos="0">
                          <a:schemeClr val="accent1"/>
                        </a:gs>
                        <a:gs pos="100000">
                          <a:schemeClr val="accent3"/>
                        </a:gs>
                      </a:gsLst>
                      <a:lin ang="5400000" scaled="1"/>
                    </a:gradFill>
                    <a:cs typeface="+mn-ea"/>
                    <a:sym typeface="+mn-lt"/>
                  </a:rPr>
                  <a:t>万 </a:t>
                </a:r>
                <a:r>
                  <a:rPr lang="en-US" altLang="zh-CN" sz="3200" dirty="0">
                    <a:gradFill>
                      <a:gsLst>
                        <a:gs pos="0">
                          <a:schemeClr val="accent1"/>
                        </a:gs>
                        <a:gs pos="100000">
                          <a:schemeClr val="accent3"/>
                        </a:gs>
                      </a:gsLst>
                      <a:lin ang="5400000" scaled="1"/>
                    </a:gradFill>
                    <a:cs typeface="+mn-ea"/>
                    <a:sym typeface="+mn-lt"/>
                  </a:rPr>
                  <a:t>+</a:t>
                </a:r>
                <a:endParaRPr lang="zh-CN" altLang="en-US" sz="3200" dirty="0">
                  <a:gradFill>
                    <a:gsLst>
                      <a:gs pos="0">
                        <a:schemeClr val="accent1"/>
                      </a:gs>
                      <a:gs pos="100000">
                        <a:schemeClr val="accent3"/>
                      </a:gs>
                    </a:gsLst>
                    <a:lin ang="5400000" scaled="1"/>
                  </a:gradFill>
                  <a:cs typeface="+mn-ea"/>
                  <a:sym typeface="+mn-lt"/>
                </a:endParaRPr>
              </a:p>
            </p:txBody>
          </p:sp>
          <p:sp>
            <p:nvSpPr>
              <p:cNvPr id="22" name="文本框 21">
                <a:extLst>
                  <a:ext uri="{FF2B5EF4-FFF2-40B4-BE49-F238E27FC236}">
                    <a16:creationId xmlns:a16="http://schemas.microsoft.com/office/drawing/2014/main" id="{6681B18A-655D-94D7-25C3-CB833F6EF57E}"/>
                  </a:ext>
                </a:extLst>
              </p:cNvPr>
              <p:cNvSpPr txBox="1"/>
              <p:nvPr/>
            </p:nvSpPr>
            <p:spPr>
              <a:xfrm>
                <a:off x="3939680" y="5513579"/>
                <a:ext cx="3575225" cy="338554"/>
              </a:xfrm>
              <a:prstGeom prst="rect">
                <a:avLst/>
              </a:prstGeom>
              <a:noFill/>
            </p:spPr>
            <p:txBody>
              <a:bodyPr wrap="square">
                <a:noAutofit/>
              </a:bodyPr>
              <a:lstStyle/>
              <a:p>
                <a:pPr algn="ctr"/>
                <a:r>
                  <a:rPr lang="zh-CN" altLang="en-US" sz="1600" dirty="0">
                    <a:solidFill>
                      <a:schemeClr val="bg1"/>
                    </a:solidFill>
                    <a:cs typeface="+mn-ea"/>
                    <a:sym typeface="+mn-lt"/>
                  </a:rPr>
                  <a:t>请替换文字内容到此</a:t>
                </a:r>
              </a:p>
            </p:txBody>
          </p:sp>
        </p:grpSp>
        <p:grpSp>
          <p:nvGrpSpPr>
            <p:cNvPr id="18" name="组合 17">
              <a:extLst>
                <a:ext uri="{FF2B5EF4-FFF2-40B4-BE49-F238E27FC236}">
                  <a16:creationId xmlns:a16="http://schemas.microsoft.com/office/drawing/2014/main" id="{74147A61-B18A-855B-EB2D-C1C5BF720ACF}"/>
                </a:ext>
              </a:extLst>
            </p:cNvPr>
            <p:cNvGrpSpPr/>
            <p:nvPr/>
          </p:nvGrpSpPr>
          <p:grpSpPr>
            <a:xfrm>
              <a:off x="6666684" y="4341417"/>
              <a:ext cx="2252176" cy="1090985"/>
              <a:chOff x="7224029" y="4761148"/>
              <a:chExt cx="2252176" cy="1090985"/>
            </a:xfrm>
          </p:grpSpPr>
          <p:sp>
            <p:nvSpPr>
              <p:cNvPr id="19" name="文本框 18">
                <a:extLst>
                  <a:ext uri="{FF2B5EF4-FFF2-40B4-BE49-F238E27FC236}">
                    <a16:creationId xmlns:a16="http://schemas.microsoft.com/office/drawing/2014/main" id="{5DFF494F-136C-013F-890A-7AD8CE27EED7}"/>
                  </a:ext>
                </a:extLst>
              </p:cNvPr>
              <p:cNvSpPr txBox="1"/>
              <p:nvPr/>
            </p:nvSpPr>
            <p:spPr>
              <a:xfrm>
                <a:off x="7438271" y="4761148"/>
                <a:ext cx="1823692" cy="830997"/>
              </a:xfrm>
              <a:prstGeom prst="rect">
                <a:avLst/>
              </a:prstGeom>
              <a:noFill/>
            </p:spPr>
            <p:txBody>
              <a:bodyPr wrap="square">
                <a:noAutofit/>
              </a:bodyPr>
              <a:lstStyle/>
              <a:p>
                <a:pPr algn="ctr"/>
                <a:r>
                  <a:rPr lang="en-US" altLang="zh-CN" sz="4800" dirty="0">
                    <a:gradFill>
                      <a:gsLst>
                        <a:gs pos="0">
                          <a:schemeClr val="accent1"/>
                        </a:gs>
                        <a:gs pos="100000">
                          <a:schemeClr val="accent3"/>
                        </a:gs>
                      </a:gsLst>
                      <a:lin ang="5400000" scaled="1"/>
                    </a:gradFill>
                    <a:cs typeface="+mn-ea"/>
                    <a:sym typeface="+mn-lt"/>
                  </a:rPr>
                  <a:t>30 </a:t>
                </a:r>
                <a:r>
                  <a:rPr lang="en-US" altLang="zh-CN" sz="3200" dirty="0">
                    <a:gradFill>
                      <a:gsLst>
                        <a:gs pos="0">
                          <a:schemeClr val="accent1"/>
                        </a:gs>
                        <a:gs pos="100000">
                          <a:schemeClr val="accent3"/>
                        </a:gs>
                      </a:gsLst>
                      <a:lin ang="5400000" scaled="1"/>
                    </a:gradFill>
                    <a:cs typeface="+mn-ea"/>
                    <a:sym typeface="+mn-lt"/>
                  </a:rPr>
                  <a:t>%</a:t>
                </a:r>
                <a:endParaRPr lang="zh-CN" altLang="en-US" sz="3200" dirty="0">
                  <a:gradFill>
                    <a:gsLst>
                      <a:gs pos="0">
                        <a:schemeClr val="accent1"/>
                      </a:gs>
                      <a:gs pos="100000">
                        <a:schemeClr val="accent3"/>
                      </a:gs>
                    </a:gsLst>
                    <a:lin ang="5400000" scaled="1"/>
                  </a:gradFill>
                  <a:cs typeface="+mn-ea"/>
                  <a:sym typeface="+mn-lt"/>
                </a:endParaRPr>
              </a:p>
            </p:txBody>
          </p:sp>
          <p:sp>
            <p:nvSpPr>
              <p:cNvPr id="20" name="文本框 19">
                <a:extLst>
                  <a:ext uri="{FF2B5EF4-FFF2-40B4-BE49-F238E27FC236}">
                    <a16:creationId xmlns:a16="http://schemas.microsoft.com/office/drawing/2014/main" id="{8C0671D8-8634-BBB5-17E1-D8080C914CC4}"/>
                  </a:ext>
                </a:extLst>
              </p:cNvPr>
              <p:cNvSpPr txBox="1"/>
              <p:nvPr/>
            </p:nvSpPr>
            <p:spPr>
              <a:xfrm>
                <a:off x="7224029" y="5513579"/>
                <a:ext cx="2252176" cy="338554"/>
              </a:xfrm>
              <a:prstGeom prst="rect">
                <a:avLst/>
              </a:prstGeom>
              <a:noFill/>
            </p:spPr>
            <p:txBody>
              <a:bodyPr wrap="square">
                <a:noAutofit/>
              </a:bodyPr>
              <a:lstStyle/>
              <a:p>
                <a:pPr algn="ctr"/>
                <a:r>
                  <a:rPr lang="zh-CN" altLang="en-US" sz="1600" dirty="0">
                    <a:solidFill>
                      <a:schemeClr val="bg1"/>
                    </a:solidFill>
                    <a:cs typeface="+mn-ea"/>
                    <a:sym typeface="+mn-lt"/>
                  </a:rPr>
                  <a:t>请替换文字内容到此</a:t>
                </a:r>
              </a:p>
            </p:txBody>
          </p:sp>
        </p:grpSp>
      </p:grpSp>
      <p:sp>
        <p:nvSpPr>
          <p:cNvPr id="25" name="文本框 24">
            <a:extLst>
              <a:ext uri="{FF2B5EF4-FFF2-40B4-BE49-F238E27FC236}">
                <a16:creationId xmlns:a16="http://schemas.microsoft.com/office/drawing/2014/main" id="{1161CDAE-2E00-5B92-FC58-F50BF44ABBF2}"/>
              </a:ext>
            </a:extLst>
          </p:cNvPr>
          <p:cNvSpPr txBox="1"/>
          <p:nvPr/>
        </p:nvSpPr>
        <p:spPr>
          <a:xfrm>
            <a:off x="669707" y="5609670"/>
            <a:ext cx="7982577" cy="461665"/>
          </a:xfrm>
          <a:prstGeom prst="rect">
            <a:avLst/>
          </a:prstGeom>
          <a:noFill/>
        </p:spPr>
        <p:txBody>
          <a:bodyPr wrap="square" rtlCol="0">
            <a:noAutofit/>
          </a:bodyPr>
          <a:lstStyle>
            <a:defPPr>
              <a:defRPr lang="en-US"/>
            </a:defPPr>
            <a:lvl1pPr algn="ctr">
              <a:defRPr sz="3200">
                <a:solidFill>
                  <a:srgbClr val="FFA500"/>
                </a:solidFill>
                <a:latin typeface="+mj-ea"/>
                <a:ea typeface="+mj-ea"/>
              </a:defRPr>
            </a:lvl1pPr>
          </a:lstStyle>
          <a:p>
            <a:r>
              <a:rPr lang="zh-CN" altLang="en-US" sz="2400" dirty="0">
                <a:gradFill>
                  <a:gsLst>
                    <a:gs pos="0">
                      <a:schemeClr val="accent1"/>
                    </a:gs>
                    <a:gs pos="100000">
                      <a:schemeClr val="accent3"/>
                    </a:gs>
                  </a:gsLst>
                  <a:lin ang="5400000" scaled="1"/>
                </a:gradFill>
                <a:latin typeface="+mn-lt"/>
                <a:ea typeface="+mn-ea"/>
                <a:cs typeface="+mn-ea"/>
                <a:sym typeface="+mn-lt"/>
              </a:rPr>
              <a:t>请在此处添加标题 请在此处添加标题 请在此处添加标题</a:t>
            </a:r>
          </a:p>
        </p:txBody>
      </p:sp>
      <p:sp>
        <p:nvSpPr>
          <p:cNvPr id="30" name="矩形: 圆角 29">
            <a:extLst>
              <a:ext uri="{FF2B5EF4-FFF2-40B4-BE49-F238E27FC236}">
                <a16:creationId xmlns:a16="http://schemas.microsoft.com/office/drawing/2014/main" id="{9E7B9EB5-61FD-120C-BC46-D1DCA45DAC83}"/>
              </a:ext>
            </a:extLst>
          </p:cNvPr>
          <p:cNvSpPr/>
          <p:nvPr/>
        </p:nvSpPr>
        <p:spPr>
          <a:xfrm>
            <a:off x="8961318" y="1293147"/>
            <a:ext cx="2474343" cy="38286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b="1" dirty="0">
                <a:cs typeface="+mn-ea"/>
                <a:sym typeface="+mn-lt"/>
              </a:rPr>
              <a:t>工作进度</a:t>
            </a:r>
          </a:p>
        </p:txBody>
      </p:sp>
      <p:sp>
        <p:nvSpPr>
          <p:cNvPr id="31" name="矩形: 圆角 30">
            <a:extLst>
              <a:ext uri="{FF2B5EF4-FFF2-40B4-BE49-F238E27FC236}">
                <a16:creationId xmlns:a16="http://schemas.microsoft.com/office/drawing/2014/main" id="{D334F554-53F2-D511-F233-643E5B5E3A0C}"/>
              </a:ext>
            </a:extLst>
          </p:cNvPr>
          <p:cNvSpPr/>
          <p:nvPr/>
        </p:nvSpPr>
        <p:spPr>
          <a:xfrm>
            <a:off x="8954671" y="4090256"/>
            <a:ext cx="2494866" cy="382860"/>
          </a:xfrm>
          <a:prstGeom prst="roundRect">
            <a:avLst/>
          </a:prstGeom>
          <a:gradFill>
            <a:gsLst>
              <a:gs pos="0">
                <a:schemeClr val="accent2"/>
              </a:gs>
              <a:gs pos="100000">
                <a:schemeClr val="accent3">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b="1" dirty="0">
                <a:cs typeface="+mn-ea"/>
                <a:sym typeface="+mn-lt"/>
              </a:rPr>
              <a:t>工作时间</a:t>
            </a:r>
          </a:p>
        </p:txBody>
      </p:sp>
      <p:sp>
        <p:nvSpPr>
          <p:cNvPr id="42" name="文本框 41">
            <a:extLst>
              <a:ext uri="{FF2B5EF4-FFF2-40B4-BE49-F238E27FC236}">
                <a16:creationId xmlns:a16="http://schemas.microsoft.com/office/drawing/2014/main" id="{EE503A4E-B767-EFC0-A1D9-A3C8AFFD129F}"/>
              </a:ext>
            </a:extLst>
          </p:cNvPr>
          <p:cNvSpPr txBox="1"/>
          <p:nvPr/>
        </p:nvSpPr>
        <p:spPr>
          <a:xfrm>
            <a:off x="9136383" y="1734511"/>
            <a:ext cx="2111888"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43" name="文本框 42">
            <a:extLst>
              <a:ext uri="{FF2B5EF4-FFF2-40B4-BE49-F238E27FC236}">
                <a16:creationId xmlns:a16="http://schemas.microsoft.com/office/drawing/2014/main" id="{2D9AB2C5-D0C0-C4FF-F495-B4ABD80C998A}"/>
              </a:ext>
            </a:extLst>
          </p:cNvPr>
          <p:cNvSpPr txBox="1"/>
          <p:nvPr/>
        </p:nvSpPr>
        <p:spPr>
          <a:xfrm>
            <a:off x="9136383" y="2380595"/>
            <a:ext cx="2111888"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44" name="文本框 43">
            <a:extLst>
              <a:ext uri="{FF2B5EF4-FFF2-40B4-BE49-F238E27FC236}">
                <a16:creationId xmlns:a16="http://schemas.microsoft.com/office/drawing/2014/main" id="{E515451C-F19E-FA79-E886-6CFA614DED25}"/>
              </a:ext>
            </a:extLst>
          </p:cNvPr>
          <p:cNvSpPr txBox="1"/>
          <p:nvPr/>
        </p:nvSpPr>
        <p:spPr>
          <a:xfrm>
            <a:off x="9136383" y="3026679"/>
            <a:ext cx="2111888"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45" name="文本框 44">
            <a:extLst>
              <a:ext uri="{FF2B5EF4-FFF2-40B4-BE49-F238E27FC236}">
                <a16:creationId xmlns:a16="http://schemas.microsoft.com/office/drawing/2014/main" id="{BF3236D2-062A-8348-07AB-9DC6E08BC29C}"/>
              </a:ext>
            </a:extLst>
          </p:cNvPr>
          <p:cNvSpPr txBox="1"/>
          <p:nvPr/>
        </p:nvSpPr>
        <p:spPr>
          <a:xfrm>
            <a:off x="9064568" y="4617121"/>
            <a:ext cx="2255519"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46" name="文本框 45">
            <a:extLst>
              <a:ext uri="{FF2B5EF4-FFF2-40B4-BE49-F238E27FC236}">
                <a16:creationId xmlns:a16="http://schemas.microsoft.com/office/drawing/2014/main" id="{5AED7CB2-8932-1660-C596-53D8EE221EB5}"/>
              </a:ext>
            </a:extLst>
          </p:cNvPr>
          <p:cNvSpPr txBox="1"/>
          <p:nvPr/>
        </p:nvSpPr>
        <p:spPr>
          <a:xfrm>
            <a:off x="9064568" y="5263205"/>
            <a:ext cx="2255519" cy="701346"/>
          </a:xfrm>
          <a:prstGeom prst="rect">
            <a:avLst/>
          </a:prstGeom>
          <a:noFill/>
        </p:spPr>
        <p:txBody>
          <a:bodyPr wrap="square" rtlCol="0">
            <a:noAutofit/>
          </a:bodyPr>
          <a:lstStyle/>
          <a:p>
            <a:pPr>
              <a:lnSpc>
                <a:spcPct val="130000"/>
              </a:lnSpc>
            </a:pPr>
            <a:r>
              <a:rPr lang="zh-CN" altLang="en-US" sz="1600" dirty="0">
                <a:solidFill>
                  <a:schemeClr val="tx1">
                    <a:lumMod val="75000"/>
                    <a:lumOff val="25000"/>
                  </a:schemeClr>
                </a:solidFill>
                <a:cs typeface="+mn-ea"/>
                <a:sym typeface="+mn-lt"/>
              </a:rPr>
              <a:t>“请替换文字内容复制你的内容到此</a:t>
            </a:r>
          </a:p>
        </p:txBody>
      </p:sp>
      <p:sp>
        <p:nvSpPr>
          <p:cNvPr id="32" name="文本框 31">
            <a:extLst>
              <a:ext uri="{FF2B5EF4-FFF2-40B4-BE49-F238E27FC236}">
                <a16:creationId xmlns:a16="http://schemas.microsoft.com/office/drawing/2014/main" id="{ACFE4D7D-8633-74E5-5DBC-4D67587926BF}"/>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工作不足</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36688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任意多边形: 形状 57">
            <a:extLst>
              <a:ext uri="{FF2B5EF4-FFF2-40B4-BE49-F238E27FC236}">
                <a16:creationId xmlns:a16="http://schemas.microsoft.com/office/drawing/2014/main" id="{F713B2A3-3CD6-2297-2249-8AEF4E5951ED}"/>
              </a:ext>
            </a:extLst>
          </p:cNvPr>
          <p:cNvSpPr>
            <a:spLocks noChangeAspect="1"/>
          </p:cNvSpPr>
          <p:nvPr/>
        </p:nvSpPr>
        <p:spPr>
          <a:xfrm>
            <a:off x="6326846" y="3238914"/>
            <a:ext cx="4987964" cy="1411387"/>
          </a:xfrm>
          <a:custGeom>
            <a:avLst/>
            <a:gdLst>
              <a:gd name="connsiteX0" fmla="*/ 0 w 4987964"/>
              <a:gd name="connsiteY0" fmla="*/ 0 h 1411387"/>
              <a:gd name="connsiteX1" fmla="*/ 4987964 w 4987964"/>
              <a:gd name="connsiteY1" fmla="*/ 0 h 1411387"/>
              <a:gd name="connsiteX2" fmla="*/ 4987964 w 4987964"/>
              <a:gd name="connsiteY2" fmla="*/ 1411387 h 1411387"/>
              <a:gd name="connsiteX3" fmla="*/ 1253889 w 4987964"/>
              <a:gd name="connsiteY3" fmla="*/ 1411387 h 1411387"/>
              <a:gd name="connsiteX4" fmla="*/ 1249113 w 4987964"/>
              <a:gd name="connsiteY4" fmla="*/ 1316802 h 1411387"/>
              <a:gd name="connsiteX5" fmla="*/ 67955 w 4987964"/>
              <a:gd name="connsiteY5" fmla="*/ 10371 h 1411387"/>
              <a:gd name="connsiteX6" fmla="*/ 0 w 4987964"/>
              <a:gd name="connsiteY6" fmla="*/ 0 h 141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7964" h="1411387">
                <a:moveTo>
                  <a:pt x="0" y="0"/>
                </a:moveTo>
                <a:lnTo>
                  <a:pt x="4987964" y="0"/>
                </a:lnTo>
                <a:lnTo>
                  <a:pt x="4987964" y="1411387"/>
                </a:lnTo>
                <a:lnTo>
                  <a:pt x="1253889" y="1411387"/>
                </a:lnTo>
                <a:lnTo>
                  <a:pt x="1249113" y="1316802"/>
                </a:lnTo>
                <a:cubicBezTo>
                  <a:pt x="1183032" y="666115"/>
                  <a:pt x="697965" y="139290"/>
                  <a:pt x="67955" y="10371"/>
                </a:cubicBezTo>
                <a:lnTo>
                  <a:pt x="0" y="0"/>
                </a:lnTo>
                <a:close/>
              </a:path>
            </a:pathLst>
          </a:custGeom>
          <a:blipFill dpi="0" rotWithShape="1">
            <a:blip r:embed="rId3"/>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id="{FA8FCC9C-B5E9-7A04-2E01-F23978E4F989}"/>
              </a:ext>
            </a:extLst>
          </p:cNvPr>
          <p:cNvSpPr>
            <a:spLocks noChangeAspect="1"/>
          </p:cNvSpPr>
          <p:nvPr/>
        </p:nvSpPr>
        <p:spPr>
          <a:xfrm>
            <a:off x="877191" y="3238915"/>
            <a:ext cx="4985431" cy="1411387"/>
          </a:xfrm>
          <a:custGeom>
            <a:avLst/>
            <a:gdLst>
              <a:gd name="connsiteX0" fmla="*/ 0 w 4985431"/>
              <a:gd name="connsiteY0" fmla="*/ 0 h 1411387"/>
              <a:gd name="connsiteX1" fmla="*/ 4985431 w 4985431"/>
              <a:gd name="connsiteY1" fmla="*/ 0 h 1411387"/>
              <a:gd name="connsiteX2" fmla="*/ 4917476 w 4985431"/>
              <a:gd name="connsiteY2" fmla="*/ 10371 h 1411387"/>
              <a:gd name="connsiteX3" fmla="*/ 3736318 w 4985431"/>
              <a:gd name="connsiteY3" fmla="*/ 1316802 h 1411387"/>
              <a:gd name="connsiteX4" fmla="*/ 3731542 w 4985431"/>
              <a:gd name="connsiteY4" fmla="*/ 1411387 h 1411387"/>
              <a:gd name="connsiteX5" fmla="*/ 0 w 4985431"/>
              <a:gd name="connsiteY5" fmla="*/ 1411387 h 1411387"/>
              <a:gd name="connsiteX6" fmla="*/ 0 w 4985431"/>
              <a:gd name="connsiteY6" fmla="*/ 0 h 141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5431" h="1411387">
                <a:moveTo>
                  <a:pt x="0" y="0"/>
                </a:moveTo>
                <a:lnTo>
                  <a:pt x="4985431" y="0"/>
                </a:lnTo>
                <a:lnTo>
                  <a:pt x="4917476" y="10371"/>
                </a:lnTo>
                <a:cubicBezTo>
                  <a:pt x="4287466" y="139290"/>
                  <a:pt x="3802399" y="666115"/>
                  <a:pt x="3736318" y="1316802"/>
                </a:cubicBezTo>
                <a:lnTo>
                  <a:pt x="3731542" y="1411387"/>
                </a:lnTo>
                <a:lnTo>
                  <a:pt x="0" y="1411387"/>
                </a:lnTo>
                <a:lnTo>
                  <a:pt x="0" y="0"/>
                </a:lnTo>
                <a:close/>
              </a:path>
            </a:pathLst>
          </a:custGeom>
          <a:blipFill dpi="0" rotWithShape="1">
            <a:blip r:embed="rId3"/>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56" name="任意多边形: 形状 55">
            <a:extLst>
              <a:ext uri="{FF2B5EF4-FFF2-40B4-BE49-F238E27FC236}">
                <a16:creationId xmlns:a16="http://schemas.microsoft.com/office/drawing/2014/main" id="{07A723A9-DF50-A225-360A-B6177CDCA424}"/>
              </a:ext>
            </a:extLst>
          </p:cNvPr>
          <p:cNvSpPr>
            <a:spLocks noChangeAspect="1"/>
          </p:cNvSpPr>
          <p:nvPr/>
        </p:nvSpPr>
        <p:spPr>
          <a:xfrm>
            <a:off x="6094755" y="4765596"/>
            <a:ext cx="5220057" cy="1431265"/>
          </a:xfrm>
          <a:custGeom>
            <a:avLst/>
            <a:gdLst>
              <a:gd name="connsiteX0" fmla="*/ 1485982 w 5220057"/>
              <a:gd name="connsiteY0" fmla="*/ 0 h 1431265"/>
              <a:gd name="connsiteX1" fmla="*/ 5220057 w 5220057"/>
              <a:gd name="connsiteY1" fmla="*/ 0 h 1431265"/>
              <a:gd name="connsiteX2" fmla="*/ 5220057 w 5220057"/>
              <a:gd name="connsiteY2" fmla="*/ 1431265 h 1431265"/>
              <a:gd name="connsiteX3" fmla="*/ 0 w 5220057"/>
              <a:gd name="connsiteY3" fmla="*/ 1431265 h 1431265"/>
              <a:gd name="connsiteX4" fmla="*/ 152213 w 5220057"/>
              <a:gd name="connsiteY4" fmla="*/ 1423579 h 1431265"/>
              <a:gd name="connsiteX5" fmla="*/ 1481206 w 5220057"/>
              <a:gd name="connsiteY5" fmla="*/ 94586 h 1431265"/>
              <a:gd name="connsiteX6" fmla="*/ 1485982 w 5220057"/>
              <a:gd name="connsiteY6" fmla="*/ 0 h 143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57" h="1431265">
                <a:moveTo>
                  <a:pt x="1485982" y="0"/>
                </a:moveTo>
                <a:lnTo>
                  <a:pt x="5220057" y="0"/>
                </a:lnTo>
                <a:lnTo>
                  <a:pt x="5220057" y="1431265"/>
                </a:lnTo>
                <a:lnTo>
                  <a:pt x="0" y="1431265"/>
                </a:lnTo>
                <a:lnTo>
                  <a:pt x="152213" y="1423579"/>
                </a:lnTo>
                <a:cubicBezTo>
                  <a:pt x="852954" y="1352415"/>
                  <a:pt x="1410042" y="795327"/>
                  <a:pt x="1481206" y="94586"/>
                </a:cubicBezTo>
                <a:lnTo>
                  <a:pt x="1485982" y="0"/>
                </a:lnTo>
                <a:close/>
              </a:path>
            </a:pathLst>
          </a:custGeom>
          <a:blipFill dpi="0" rotWithShape="1">
            <a:blip r:embed="rId3"/>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55" name="任意多边形: 形状 54">
            <a:extLst>
              <a:ext uri="{FF2B5EF4-FFF2-40B4-BE49-F238E27FC236}">
                <a16:creationId xmlns:a16="http://schemas.microsoft.com/office/drawing/2014/main" id="{F0917868-15D5-08FF-9FD4-059E4DBEF1C0}"/>
              </a:ext>
            </a:extLst>
          </p:cNvPr>
          <p:cNvSpPr>
            <a:spLocks noChangeAspect="1"/>
          </p:cNvSpPr>
          <p:nvPr/>
        </p:nvSpPr>
        <p:spPr>
          <a:xfrm>
            <a:off x="874656" y="4765597"/>
            <a:ext cx="5165361" cy="1431265"/>
          </a:xfrm>
          <a:custGeom>
            <a:avLst/>
            <a:gdLst>
              <a:gd name="connsiteX0" fmla="*/ 0 w 5165361"/>
              <a:gd name="connsiteY0" fmla="*/ 0 h 1431265"/>
              <a:gd name="connsiteX1" fmla="*/ 3734077 w 5165361"/>
              <a:gd name="connsiteY1" fmla="*/ 0 h 1431265"/>
              <a:gd name="connsiteX2" fmla="*/ 3738853 w 5165361"/>
              <a:gd name="connsiteY2" fmla="*/ 94586 h 1431265"/>
              <a:gd name="connsiteX3" fmla="*/ 5067846 w 5165361"/>
              <a:gd name="connsiteY3" fmla="*/ 1423579 h 1431265"/>
              <a:gd name="connsiteX4" fmla="*/ 5165361 w 5165361"/>
              <a:gd name="connsiteY4" fmla="*/ 1428503 h 1431265"/>
              <a:gd name="connsiteX5" fmla="*/ 5165361 w 5165361"/>
              <a:gd name="connsiteY5" fmla="*/ 1431265 h 1431265"/>
              <a:gd name="connsiteX6" fmla="*/ 0 w 5165361"/>
              <a:gd name="connsiteY6" fmla="*/ 1431265 h 1431265"/>
              <a:gd name="connsiteX7" fmla="*/ 0 w 5165361"/>
              <a:gd name="connsiteY7" fmla="*/ 0 h 143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1" h="1431265">
                <a:moveTo>
                  <a:pt x="0" y="0"/>
                </a:moveTo>
                <a:lnTo>
                  <a:pt x="3734077" y="0"/>
                </a:lnTo>
                <a:lnTo>
                  <a:pt x="3738853" y="94586"/>
                </a:lnTo>
                <a:cubicBezTo>
                  <a:pt x="3810017" y="795327"/>
                  <a:pt x="4367106" y="1352415"/>
                  <a:pt x="5067846" y="1423579"/>
                </a:cubicBezTo>
                <a:lnTo>
                  <a:pt x="5165361" y="1428503"/>
                </a:lnTo>
                <a:lnTo>
                  <a:pt x="5165361" y="1431265"/>
                </a:lnTo>
                <a:lnTo>
                  <a:pt x="0" y="1431265"/>
                </a:lnTo>
                <a:lnTo>
                  <a:pt x="0" y="0"/>
                </a:lnTo>
                <a:close/>
              </a:path>
            </a:pathLst>
          </a:custGeom>
          <a:blipFill dpi="0" rotWithShape="1">
            <a:blip r:embed="rId3"/>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id="{29BD3197-24EC-A3E2-3D2A-CD664FE1DBBD}"/>
              </a:ext>
            </a:extLst>
          </p:cNvPr>
          <p:cNvSpPr>
            <a:spLocks noChangeAspect="1"/>
          </p:cNvSpPr>
          <p:nvPr/>
        </p:nvSpPr>
        <p:spPr>
          <a:xfrm>
            <a:off x="6143650" y="1362778"/>
            <a:ext cx="1268585" cy="1653778"/>
          </a:xfrm>
          <a:custGeom>
            <a:avLst/>
            <a:gdLst>
              <a:gd name="connsiteX0" fmla="*/ 0 w 1268585"/>
              <a:gd name="connsiteY0" fmla="*/ 0 h 1653778"/>
              <a:gd name="connsiteX1" fmla="*/ 1268585 w 1268585"/>
              <a:gd name="connsiteY1" fmla="*/ 0 h 1653778"/>
              <a:gd name="connsiteX2" fmla="*/ 1268585 w 1268585"/>
              <a:gd name="connsiteY2" fmla="*/ 1653778 h 1653778"/>
              <a:gd name="connsiteX3" fmla="*/ 0 w 1268585"/>
              <a:gd name="connsiteY3" fmla="*/ 1653778 h 1653778"/>
              <a:gd name="connsiteX4" fmla="*/ 0 w 1268585"/>
              <a:gd name="connsiteY4" fmla="*/ 0 h 165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585" h="1653778">
                <a:moveTo>
                  <a:pt x="0" y="0"/>
                </a:moveTo>
                <a:lnTo>
                  <a:pt x="1268585" y="0"/>
                </a:lnTo>
                <a:lnTo>
                  <a:pt x="1268585" y="1653778"/>
                </a:lnTo>
                <a:lnTo>
                  <a:pt x="0" y="1653778"/>
                </a:lnTo>
                <a:lnTo>
                  <a:pt x="0" y="0"/>
                </a:lnTo>
                <a:close/>
              </a:path>
            </a:pathLst>
          </a:cu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1" name="任意多边形: 形状 40">
            <a:extLst>
              <a:ext uri="{FF2B5EF4-FFF2-40B4-BE49-F238E27FC236}">
                <a16:creationId xmlns:a16="http://schemas.microsoft.com/office/drawing/2014/main" id="{DE2D16FE-8991-6D15-445A-B3902CBD44DC}"/>
              </a:ext>
            </a:extLst>
          </p:cNvPr>
          <p:cNvSpPr>
            <a:spLocks noChangeAspect="1"/>
          </p:cNvSpPr>
          <p:nvPr/>
        </p:nvSpPr>
        <p:spPr>
          <a:xfrm>
            <a:off x="878720" y="1376772"/>
            <a:ext cx="1268585" cy="1653778"/>
          </a:xfrm>
          <a:custGeom>
            <a:avLst/>
            <a:gdLst>
              <a:gd name="connsiteX0" fmla="*/ 0 w 1268585"/>
              <a:gd name="connsiteY0" fmla="*/ 0 h 1653778"/>
              <a:gd name="connsiteX1" fmla="*/ 1268585 w 1268585"/>
              <a:gd name="connsiteY1" fmla="*/ 0 h 1653778"/>
              <a:gd name="connsiteX2" fmla="*/ 1268585 w 1268585"/>
              <a:gd name="connsiteY2" fmla="*/ 1653778 h 1653778"/>
              <a:gd name="connsiteX3" fmla="*/ 0 w 1268585"/>
              <a:gd name="connsiteY3" fmla="*/ 1653778 h 1653778"/>
              <a:gd name="connsiteX4" fmla="*/ 0 w 1268585"/>
              <a:gd name="connsiteY4" fmla="*/ 0 h 165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585" h="1653778">
                <a:moveTo>
                  <a:pt x="0" y="0"/>
                </a:moveTo>
                <a:lnTo>
                  <a:pt x="1268585" y="0"/>
                </a:lnTo>
                <a:lnTo>
                  <a:pt x="1268585" y="1653778"/>
                </a:lnTo>
                <a:lnTo>
                  <a:pt x="0" y="1653778"/>
                </a:lnTo>
                <a:lnTo>
                  <a:pt x="0" y="0"/>
                </a:lnTo>
                <a:close/>
              </a:path>
            </a:pathLst>
          </a:cu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0" name="任意多边形: 形状 39">
            <a:extLst>
              <a:ext uri="{FF2B5EF4-FFF2-40B4-BE49-F238E27FC236}">
                <a16:creationId xmlns:a16="http://schemas.microsoft.com/office/drawing/2014/main" id="{9824CE47-332C-FEFC-686B-A454ABAAF7F5}"/>
              </a:ext>
            </a:extLst>
          </p:cNvPr>
          <p:cNvSpPr>
            <a:spLocks noChangeAspect="1"/>
          </p:cNvSpPr>
          <p:nvPr/>
        </p:nvSpPr>
        <p:spPr>
          <a:xfrm>
            <a:off x="3511183" y="1376772"/>
            <a:ext cx="1268584" cy="1653778"/>
          </a:xfrm>
          <a:custGeom>
            <a:avLst/>
            <a:gdLst>
              <a:gd name="connsiteX0" fmla="*/ 0 w 1268584"/>
              <a:gd name="connsiteY0" fmla="*/ 0 h 1653778"/>
              <a:gd name="connsiteX1" fmla="*/ 1268584 w 1268584"/>
              <a:gd name="connsiteY1" fmla="*/ 0 h 1653778"/>
              <a:gd name="connsiteX2" fmla="*/ 1268584 w 1268584"/>
              <a:gd name="connsiteY2" fmla="*/ 1653778 h 1653778"/>
              <a:gd name="connsiteX3" fmla="*/ 0 w 1268584"/>
              <a:gd name="connsiteY3" fmla="*/ 1653778 h 1653778"/>
              <a:gd name="connsiteX4" fmla="*/ 0 w 1268584"/>
              <a:gd name="connsiteY4" fmla="*/ 0 h 165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584" h="1653778">
                <a:moveTo>
                  <a:pt x="0" y="0"/>
                </a:moveTo>
                <a:lnTo>
                  <a:pt x="1268584" y="0"/>
                </a:lnTo>
                <a:lnTo>
                  <a:pt x="1268584" y="1653778"/>
                </a:lnTo>
                <a:lnTo>
                  <a:pt x="0" y="1653778"/>
                </a:lnTo>
                <a:lnTo>
                  <a:pt x="0" y="0"/>
                </a:lnTo>
                <a:close/>
              </a:path>
            </a:pathLst>
          </a:cu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id="{EB3A3EE0-C07C-A504-62CA-2BEA032D4464}"/>
              </a:ext>
            </a:extLst>
          </p:cNvPr>
          <p:cNvSpPr>
            <a:spLocks noChangeAspect="1"/>
          </p:cNvSpPr>
          <p:nvPr/>
        </p:nvSpPr>
        <p:spPr>
          <a:xfrm>
            <a:off x="8776115" y="1376772"/>
            <a:ext cx="1268585" cy="1653778"/>
          </a:xfrm>
          <a:custGeom>
            <a:avLst/>
            <a:gdLst>
              <a:gd name="connsiteX0" fmla="*/ 0 w 1268585"/>
              <a:gd name="connsiteY0" fmla="*/ 0 h 1653778"/>
              <a:gd name="connsiteX1" fmla="*/ 1268585 w 1268585"/>
              <a:gd name="connsiteY1" fmla="*/ 0 h 1653778"/>
              <a:gd name="connsiteX2" fmla="*/ 1268585 w 1268585"/>
              <a:gd name="connsiteY2" fmla="*/ 1653778 h 1653778"/>
              <a:gd name="connsiteX3" fmla="*/ 0 w 1268585"/>
              <a:gd name="connsiteY3" fmla="*/ 1653778 h 1653778"/>
              <a:gd name="connsiteX4" fmla="*/ 0 w 1268585"/>
              <a:gd name="connsiteY4" fmla="*/ 0 h 165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585" h="1653778">
                <a:moveTo>
                  <a:pt x="0" y="0"/>
                </a:moveTo>
                <a:lnTo>
                  <a:pt x="1268585" y="0"/>
                </a:lnTo>
                <a:lnTo>
                  <a:pt x="1268585" y="1653778"/>
                </a:lnTo>
                <a:lnTo>
                  <a:pt x="0" y="1653778"/>
                </a:lnTo>
                <a:lnTo>
                  <a:pt x="0" y="0"/>
                </a:lnTo>
                <a:close/>
              </a:path>
            </a:pathLst>
          </a:cu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2" name="矩形 11">
            <a:extLst>
              <a:ext uri="{FF2B5EF4-FFF2-40B4-BE49-F238E27FC236}">
                <a16:creationId xmlns:a16="http://schemas.microsoft.com/office/drawing/2014/main" id="{F6D875DA-325F-3A92-90F7-9360716674CD}"/>
              </a:ext>
            </a:extLst>
          </p:cNvPr>
          <p:cNvSpPr/>
          <p:nvPr/>
        </p:nvSpPr>
        <p:spPr>
          <a:xfrm>
            <a:off x="2147302" y="1376772"/>
            <a:ext cx="1268585" cy="1653778"/>
          </a:xfrm>
          <a:prstGeom prst="rect">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13" name="矩形 12">
            <a:extLst>
              <a:ext uri="{FF2B5EF4-FFF2-40B4-BE49-F238E27FC236}">
                <a16:creationId xmlns:a16="http://schemas.microsoft.com/office/drawing/2014/main" id="{036DFC24-A2E6-0E1D-73B8-A7EA234BBBEF}"/>
              </a:ext>
            </a:extLst>
          </p:cNvPr>
          <p:cNvSpPr/>
          <p:nvPr/>
        </p:nvSpPr>
        <p:spPr>
          <a:xfrm>
            <a:off x="4771431" y="1376772"/>
            <a:ext cx="1268585" cy="1653778"/>
          </a:xfrm>
          <a:prstGeom prst="rect">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14" name="矩形 13">
            <a:extLst>
              <a:ext uri="{FF2B5EF4-FFF2-40B4-BE49-F238E27FC236}">
                <a16:creationId xmlns:a16="http://schemas.microsoft.com/office/drawing/2014/main" id="{A91A78C2-252D-571B-8BE7-F50B48D226A3}"/>
              </a:ext>
            </a:extLst>
          </p:cNvPr>
          <p:cNvSpPr/>
          <p:nvPr/>
        </p:nvSpPr>
        <p:spPr>
          <a:xfrm>
            <a:off x="7412234" y="1376772"/>
            <a:ext cx="1268585" cy="1653778"/>
          </a:xfrm>
          <a:prstGeom prst="rect">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15" name="矩形 14">
            <a:extLst>
              <a:ext uri="{FF2B5EF4-FFF2-40B4-BE49-F238E27FC236}">
                <a16:creationId xmlns:a16="http://schemas.microsoft.com/office/drawing/2014/main" id="{B9E446C5-E151-463F-E9C0-6E516ED09E4F}"/>
              </a:ext>
            </a:extLst>
          </p:cNvPr>
          <p:cNvSpPr/>
          <p:nvPr/>
        </p:nvSpPr>
        <p:spPr>
          <a:xfrm>
            <a:off x="10044699" y="1376772"/>
            <a:ext cx="1268585" cy="1653778"/>
          </a:xfrm>
          <a:prstGeom prst="rect">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grpSp>
        <p:nvGrpSpPr>
          <p:cNvPr id="16" name="组合 15">
            <a:extLst>
              <a:ext uri="{FF2B5EF4-FFF2-40B4-BE49-F238E27FC236}">
                <a16:creationId xmlns:a16="http://schemas.microsoft.com/office/drawing/2014/main" id="{01EE0AAF-6C43-CA93-27EA-7B59435B1905}"/>
              </a:ext>
            </a:extLst>
          </p:cNvPr>
          <p:cNvGrpSpPr/>
          <p:nvPr/>
        </p:nvGrpSpPr>
        <p:grpSpPr>
          <a:xfrm>
            <a:off x="2049948" y="2147197"/>
            <a:ext cx="7994751" cy="112929"/>
            <a:chOff x="2049948" y="2453231"/>
            <a:chExt cx="7994751" cy="112929"/>
          </a:xfrm>
        </p:grpSpPr>
        <p:sp>
          <p:nvSpPr>
            <p:cNvPr id="17" name="等腰三角形 16">
              <a:extLst>
                <a:ext uri="{FF2B5EF4-FFF2-40B4-BE49-F238E27FC236}">
                  <a16:creationId xmlns:a16="http://schemas.microsoft.com/office/drawing/2014/main" id="{045F5C39-173B-8D9A-2EC1-3FFDE8121AFF}"/>
                </a:ext>
              </a:extLst>
            </p:cNvPr>
            <p:cNvSpPr/>
            <p:nvPr/>
          </p:nvSpPr>
          <p:spPr>
            <a:xfrm rot="16200000">
              <a:off x="2042161" y="2461019"/>
              <a:ext cx="112929" cy="973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8" name="等腰三角形 17">
              <a:extLst>
                <a:ext uri="{FF2B5EF4-FFF2-40B4-BE49-F238E27FC236}">
                  <a16:creationId xmlns:a16="http://schemas.microsoft.com/office/drawing/2014/main" id="{B6BD6ECC-4C7D-3238-2305-02A6CC8CCDBF}"/>
                </a:ext>
              </a:extLst>
            </p:cNvPr>
            <p:cNvSpPr/>
            <p:nvPr/>
          </p:nvSpPr>
          <p:spPr>
            <a:xfrm rot="16200000">
              <a:off x="4674627" y="2461019"/>
              <a:ext cx="112929" cy="973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9" name="等腰三角形 18">
              <a:extLst>
                <a:ext uri="{FF2B5EF4-FFF2-40B4-BE49-F238E27FC236}">
                  <a16:creationId xmlns:a16="http://schemas.microsoft.com/office/drawing/2014/main" id="{5854CE7E-E2CB-1B5C-683A-E446992013D9}"/>
                </a:ext>
              </a:extLst>
            </p:cNvPr>
            <p:cNvSpPr/>
            <p:nvPr/>
          </p:nvSpPr>
          <p:spPr>
            <a:xfrm rot="16200000">
              <a:off x="7307093" y="2461019"/>
              <a:ext cx="112929" cy="973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0" name="等腰三角形 19">
              <a:extLst>
                <a:ext uri="{FF2B5EF4-FFF2-40B4-BE49-F238E27FC236}">
                  <a16:creationId xmlns:a16="http://schemas.microsoft.com/office/drawing/2014/main" id="{D3C7D495-2132-9F79-5DF0-246CF1BCCD5A}"/>
                </a:ext>
              </a:extLst>
            </p:cNvPr>
            <p:cNvSpPr/>
            <p:nvPr/>
          </p:nvSpPr>
          <p:spPr>
            <a:xfrm rot="16200000">
              <a:off x="9939558" y="2461019"/>
              <a:ext cx="112929" cy="973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1" name="等腰三角形 20">
              <a:extLst>
                <a:ext uri="{FF2B5EF4-FFF2-40B4-BE49-F238E27FC236}">
                  <a16:creationId xmlns:a16="http://schemas.microsoft.com/office/drawing/2014/main" id="{70E8FFBA-146F-69A0-4234-12F9F090F96B}"/>
                </a:ext>
              </a:extLst>
            </p:cNvPr>
            <p:cNvSpPr/>
            <p:nvPr/>
          </p:nvSpPr>
          <p:spPr>
            <a:xfrm rot="16200000">
              <a:off x="2042160" y="2461019"/>
              <a:ext cx="112929" cy="973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sp>
        <p:nvSpPr>
          <p:cNvPr id="22" name="文本框 21">
            <a:extLst>
              <a:ext uri="{FF2B5EF4-FFF2-40B4-BE49-F238E27FC236}">
                <a16:creationId xmlns:a16="http://schemas.microsoft.com/office/drawing/2014/main" id="{27F2024D-0D4B-152A-B10A-609ABF65825A}"/>
              </a:ext>
            </a:extLst>
          </p:cNvPr>
          <p:cNvSpPr txBox="1"/>
          <p:nvPr/>
        </p:nvSpPr>
        <p:spPr>
          <a:xfrm>
            <a:off x="2167926" y="1529338"/>
            <a:ext cx="1150606" cy="369332"/>
          </a:xfrm>
          <a:prstGeom prst="rect">
            <a:avLst/>
          </a:prstGeom>
          <a:noFill/>
        </p:spPr>
        <p:txBody>
          <a:bodyPr wrap="square">
            <a:noAutofit/>
          </a:bodyPr>
          <a:lstStyle/>
          <a:p>
            <a:r>
              <a:rPr lang="zh-CN" altLang="en-US" b="1" dirty="0">
                <a:solidFill>
                  <a:schemeClr val="bg1"/>
                </a:solidFill>
                <a:cs typeface="+mn-ea"/>
                <a:sym typeface="+mn-lt"/>
              </a:rPr>
              <a:t>工作背景</a:t>
            </a:r>
          </a:p>
        </p:txBody>
      </p:sp>
      <p:sp>
        <p:nvSpPr>
          <p:cNvPr id="23" name="文本框 22">
            <a:extLst>
              <a:ext uri="{FF2B5EF4-FFF2-40B4-BE49-F238E27FC236}">
                <a16:creationId xmlns:a16="http://schemas.microsoft.com/office/drawing/2014/main" id="{ADB5F8D5-1468-6928-51C2-FD7B73361768}"/>
              </a:ext>
            </a:extLst>
          </p:cNvPr>
          <p:cNvSpPr txBox="1"/>
          <p:nvPr/>
        </p:nvSpPr>
        <p:spPr>
          <a:xfrm>
            <a:off x="2171564" y="1944820"/>
            <a:ext cx="1268584" cy="905248"/>
          </a:xfrm>
          <a:prstGeom prst="rect">
            <a:avLst/>
          </a:prstGeom>
          <a:noFill/>
        </p:spPr>
        <p:txBody>
          <a:bodyPr wrap="square">
            <a:noAutofit/>
          </a:bodyPr>
          <a:lstStyle/>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请替换文字</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内容复制你</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的内容到此</a:t>
            </a:r>
          </a:p>
        </p:txBody>
      </p:sp>
      <p:sp>
        <p:nvSpPr>
          <p:cNvPr id="30" name="圆: 空心 29">
            <a:extLst>
              <a:ext uri="{FF2B5EF4-FFF2-40B4-BE49-F238E27FC236}">
                <a16:creationId xmlns:a16="http://schemas.microsoft.com/office/drawing/2014/main" id="{752BF85F-474D-BCF4-AB75-31CD39C934B1}"/>
              </a:ext>
            </a:extLst>
          </p:cNvPr>
          <p:cNvSpPr/>
          <p:nvPr/>
        </p:nvSpPr>
        <p:spPr>
          <a:xfrm>
            <a:off x="4710814" y="3307781"/>
            <a:ext cx="2767879" cy="2767879"/>
          </a:xfrm>
          <a:prstGeom prst="donut">
            <a:avLst>
              <a:gd name="adj" fmla="val 28472"/>
            </a:avLst>
          </a:prstGeom>
          <a:gradFill>
            <a:gsLst>
              <a:gs pos="35000">
                <a:schemeClr val="accent1">
                  <a:lumMod val="20000"/>
                  <a:lumOff val="80000"/>
                  <a:alpha val="0"/>
                </a:schemeClr>
              </a:gs>
              <a:gs pos="72000">
                <a:schemeClr val="bg1"/>
              </a:gs>
            </a:gsLst>
            <a:path path="circle">
              <a:fillToRect l="50000" t="50000" r="50000" b="50000"/>
            </a:path>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31" name="椭圆 30">
            <a:extLst>
              <a:ext uri="{FF2B5EF4-FFF2-40B4-BE49-F238E27FC236}">
                <a16:creationId xmlns:a16="http://schemas.microsoft.com/office/drawing/2014/main" id="{121A0AB4-7D0B-92AA-FC1A-2A7AA79B778B}"/>
              </a:ext>
            </a:extLst>
          </p:cNvPr>
          <p:cNvSpPr/>
          <p:nvPr/>
        </p:nvSpPr>
        <p:spPr>
          <a:xfrm>
            <a:off x="4794784" y="3392996"/>
            <a:ext cx="2599937" cy="2599937"/>
          </a:xfrm>
          <a:prstGeom prst="ellipse">
            <a:avLst/>
          </a:prstGeom>
          <a:gradFill>
            <a:gsLst>
              <a:gs pos="0">
                <a:schemeClr val="accent1"/>
              </a:gs>
              <a:gs pos="73000">
                <a:schemeClr val="accent2"/>
              </a:gs>
            </a:gsLst>
            <a:path path="circle">
              <a:fillToRect r="100000" b="100000"/>
            </a:path>
          </a:gradFill>
          <a:ln>
            <a:noFill/>
          </a:ln>
          <a:effectLst>
            <a:outerShdw blurRad="419100" dist="241300" dir="2700000" sx="98000" sy="98000" algn="tl" rotWithShape="0">
              <a:schemeClr val="accent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30000"/>
              </a:lnSpc>
            </a:pPr>
            <a:r>
              <a:rPr lang="zh-CN" altLang="en-US" sz="2000" dirty="0">
                <a:cs typeface="+mn-ea"/>
                <a:sym typeface="+mn-lt"/>
              </a:rPr>
              <a:t>请替换文字</a:t>
            </a:r>
          </a:p>
          <a:p>
            <a:pPr algn="ctr">
              <a:lnSpc>
                <a:spcPct val="130000"/>
              </a:lnSpc>
            </a:pPr>
            <a:r>
              <a:rPr lang="zh-CN" altLang="en-US" sz="2000" dirty="0">
                <a:cs typeface="+mn-ea"/>
                <a:sym typeface="+mn-lt"/>
              </a:rPr>
              <a:t>内容复制你</a:t>
            </a:r>
          </a:p>
          <a:p>
            <a:pPr algn="ctr">
              <a:lnSpc>
                <a:spcPct val="130000"/>
              </a:lnSpc>
            </a:pPr>
            <a:r>
              <a:rPr lang="zh-CN" altLang="en-US" sz="2000" dirty="0">
                <a:cs typeface="+mn-ea"/>
                <a:sym typeface="+mn-lt"/>
              </a:rPr>
              <a:t>的内容到此</a:t>
            </a:r>
          </a:p>
        </p:txBody>
      </p:sp>
      <p:sp>
        <p:nvSpPr>
          <p:cNvPr id="32" name="矩形 31">
            <a:extLst>
              <a:ext uri="{FF2B5EF4-FFF2-40B4-BE49-F238E27FC236}">
                <a16:creationId xmlns:a16="http://schemas.microsoft.com/office/drawing/2014/main" id="{104D0420-BAA4-E8B9-7EED-0258772BB521}"/>
              </a:ext>
            </a:extLst>
          </p:cNvPr>
          <p:cNvSpPr/>
          <p:nvPr/>
        </p:nvSpPr>
        <p:spPr>
          <a:xfrm>
            <a:off x="874656" y="3238913"/>
            <a:ext cx="1582448" cy="359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zh-CN" altLang="en-US" b="1" dirty="0">
                <a:cs typeface="+mn-ea"/>
                <a:sym typeface="+mn-lt"/>
              </a:rPr>
              <a:t>部门工作安排</a:t>
            </a:r>
          </a:p>
        </p:txBody>
      </p:sp>
      <p:sp>
        <p:nvSpPr>
          <p:cNvPr id="52" name="矩形 51">
            <a:extLst>
              <a:ext uri="{FF2B5EF4-FFF2-40B4-BE49-F238E27FC236}">
                <a16:creationId xmlns:a16="http://schemas.microsoft.com/office/drawing/2014/main" id="{3D09786F-4970-48C9-E9F4-54D880301006}"/>
              </a:ext>
            </a:extLst>
          </p:cNvPr>
          <p:cNvSpPr/>
          <p:nvPr/>
        </p:nvSpPr>
        <p:spPr>
          <a:xfrm>
            <a:off x="9729570" y="3238913"/>
            <a:ext cx="1582448" cy="359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zh-CN" altLang="en-US" b="1" dirty="0">
                <a:cs typeface="+mn-ea"/>
                <a:sym typeface="+mn-lt"/>
              </a:rPr>
              <a:t>部门工作完善</a:t>
            </a:r>
          </a:p>
        </p:txBody>
      </p:sp>
      <p:sp>
        <p:nvSpPr>
          <p:cNvPr id="50" name="矩形 49">
            <a:extLst>
              <a:ext uri="{FF2B5EF4-FFF2-40B4-BE49-F238E27FC236}">
                <a16:creationId xmlns:a16="http://schemas.microsoft.com/office/drawing/2014/main" id="{52BE437E-C67C-F490-1CCD-2D221029B8AD}"/>
              </a:ext>
            </a:extLst>
          </p:cNvPr>
          <p:cNvSpPr/>
          <p:nvPr/>
        </p:nvSpPr>
        <p:spPr>
          <a:xfrm>
            <a:off x="874655" y="4765269"/>
            <a:ext cx="1582448" cy="359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zh-CN" altLang="en-US" b="1" dirty="0">
                <a:cs typeface="+mn-ea"/>
                <a:sym typeface="+mn-lt"/>
              </a:rPr>
              <a:t>部门工作计划</a:t>
            </a:r>
          </a:p>
        </p:txBody>
      </p:sp>
      <p:sp>
        <p:nvSpPr>
          <p:cNvPr id="51" name="矩形 50">
            <a:extLst>
              <a:ext uri="{FF2B5EF4-FFF2-40B4-BE49-F238E27FC236}">
                <a16:creationId xmlns:a16="http://schemas.microsoft.com/office/drawing/2014/main" id="{AACCF841-DF5D-8B0A-6BE1-3DC4A5AE7FE5}"/>
              </a:ext>
            </a:extLst>
          </p:cNvPr>
          <p:cNvSpPr/>
          <p:nvPr/>
        </p:nvSpPr>
        <p:spPr>
          <a:xfrm>
            <a:off x="9732363" y="4765268"/>
            <a:ext cx="1582448" cy="359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zh-CN" altLang="en-US" b="1" dirty="0">
                <a:cs typeface="+mn-ea"/>
                <a:sym typeface="+mn-lt"/>
              </a:rPr>
              <a:t>部门工作改进</a:t>
            </a:r>
          </a:p>
        </p:txBody>
      </p:sp>
      <p:sp>
        <p:nvSpPr>
          <p:cNvPr id="43" name="文本框 42">
            <a:extLst>
              <a:ext uri="{FF2B5EF4-FFF2-40B4-BE49-F238E27FC236}">
                <a16:creationId xmlns:a16="http://schemas.microsoft.com/office/drawing/2014/main" id="{A5B46233-E288-26D1-D049-86BF6BB82160}"/>
              </a:ext>
            </a:extLst>
          </p:cNvPr>
          <p:cNvSpPr txBox="1"/>
          <p:nvPr/>
        </p:nvSpPr>
        <p:spPr>
          <a:xfrm>
            <a:off x="4810929" y="1529338"/>
            <a:ext cx="1150606" cy="369332"/>
          </a:xfrm>
          <a:prstGeom prst="rect">
            <a:avLst/>
          </a:prstGeom>
          <a:noFill/>
        </p:spPr>
        <p:txBody>
          <a:bodyPr wrap="square">
            <a:noAutofit/>
          </a:bodyPr>
          <a:lstStyle/>
          <a:p>
            <a:r>
              <a:rPr lang="zh-CN" altLang="en-US" b="1" dirty="0">
                <a:solidFill>
                  <a:schemeClr val="bg1"/>
                </a:solidFill>
                <a:cs typeface="+mn-ea"/>
                <a:sym typeface="+mn-lt"/>
              </a:rPr>
              <a:t>工作时间</a:t>
            </a:r>
          </a:p>
        </p:txBody>
      </p:sp>
      <p:sp>
        <p:nvSpPr>
          <p:cNvPr id="44" name="文本框 43">
            <a:extLst>
              <a:ext uri="{FF2B5EF4-FFF2-40B4-BE49-F238E27FC236}">
                <a16:creationId xmlns:a16="http://schemas.microsoft.com/office/drawing/2014/main" id="{11048816-93B1-BC81-30B7-83ACCDA01156}"/>
              </a:ext>
            </a:extLst>
          </p:cNvPr>
          <p:cNvSpPr txBox="1"/>
          <p:nvPr/>
        </p:nvSpPr>
        <p:spPr>
          <a:xfrm>
            <a:off x="7453932" y="1529338"/>
            <a:ext cx="1150606" cy="369332"/>
          </a:xfrm>
          <a:prstGeom prst="rect">
            <a:avLst/>
          </a:prstGeom>
          <a:noFill/>
        </p:spPr>
        <p:txBody>
          <a:bodyPr wrap="square">
            <a:noAutofit/>
          </a:bodyPr>
          <a:lstStyle/>
          <a:p>
            <a:r>
              <a:rPr lang="zh-CN" altLang="en-US" b="1" dirty="0">
                <a:solidFill>
                  <a:schemeClr val="bg1"/>
                </a:solidFill>
                <a:cs typeface="+mn-ea"/>
                <a:sym typeface="+mn-lt"/>
              </a:rPr>
              <a:t>工作计划</a:t>
            </a:r>
          </a:p>
        </p:txBody>
      </p:sp>
      <p:sp>
        <p:nvSpPr>
          <p:cNvPr id="45" name="文本框 44">
            <a:extLst>
              <a:ext uri="{FF2B5EF4-FFF2-40B4-BE49-F238E27FC236}">
                <a16:creationId xmlns:a16="http://schemas.microsoft.com/office/drawing/2014/main" id="{BAFAD51A-9252-633C-BFF6-2FBC63676731}"/>
              </a:ext>
            </a:extLst>
          </p:cNvPr>
          <p:cNvSpPr txBox="1"/>
          <p:nvPr/>
        </p:nvSpPr>
        <p:spPr>
          <a:xfrm>
            <a:off x="10096935" y="1529338"/>
            <a:ext cx="1150606" cy="369332"/>
          </a:xfrm>
          <a:prstGeom prst="rect">
            <a:avLst/>
          </a:prstGeom>
          <a:noFill/>
        </p:spPr>
        <p:txBody>
          <a:bodyPr wrap="square">
            <a:noAutofit/>
          </a:bodyPr>
          <a:lstStyle/>
          <a:p>
            <a:r>
              <a:rPr lang="zh-CN" altLang="en-US" b="1" dirty="0">
                <a:solidFill>
                  <a:schemeClr val="bg1"/>
                </a:solidFill>
                <a:cs typeface="+mn-ea"/>
                <a:sym typeface="+mn-lt"/>
              </a:rPr>
              <a:t>工作总结</a:t>
            </a:r>
          </a:p>
        </p:txBody>
      </p:sp>
      <p:sp>
        <p:nvSpPr>
          <p:cNvPr id="47" name="文本框 46">
            <a:extLst>
              <a:ext uri="{FF2B5EF4-FFF2-40B4-BE49-F238E27FC236}">
                <a16:creationId xmlns:a16="http://schemas.microsoft.com/office/drawing/2014/main" id="{63574454-0FBA-C175-4ADE-3515112CD6A9}"/>
              </a:ext>
            </a:extLst>
          </p:cNvPr>
          <p:cNvSpPr txBox="1"/>
          <p:nvPr/>
        </p:nvSpPr>
        <p:spPr>
          <a:xfrm>
            <a:off x="4795584" y="1944820"/>
            <a:ext cx="1268584" cy="905248"/>
          </a:xfrm>
          <a:prstGeom prst="rect">
            <a:avLst/>
          </a:prstGeom>
          <a:noFill/>
        </p:spPr>
        <p:txBody>
          <a:bodyPr wrap="square">
            <a:noAutofit/>
          </a:bodyPr>
          <a:lstStyle/>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请替换文字</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内容复制你</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的内容到此</a:t>
            </a:r>
          </a:p>
        </p:txBody>
      </p:sp>
      <p:sp>
        <p:nvSpPr>
          <p:cNvPr id="48" name="文本框 47">
            <a:extLst>
              <a:ext uri="{FF2B5EF4-FFF2-40B4-BE49-F238E27FC236}">
                <a16:creationId xmlns:a16="http://schemas.microsoft.com/office/drawing/2014/main" id="{2F3AE380-4843-365F-0249-E486C4090B48}"/>
              </a:ext>
            </a:extLst>
          </p:cNvPr>
          <p:cNvSpPr txBox="1"/>
          <p:nvPr/>
        </p:nvSpPr>
        <p:spPr>
          <a:xfrm>
            <a:off x="7439792" y="1944820"/>
            <a:ext cx="1268584" cy="905248"/>
          </a:xfrm>
          <a:prstGeom prst="rect">
            <a:avLst/>
          </a:prstGeom>
          <a:noFill/>
        </p:spPr>
        <p:txBody>
          <a:bodyPr wrap="square">
            <a:noAutofit/>
          </a:bodyPr>
          <a:lstStyle/>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请替换文字</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内容复制你</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的内容到此</a:t>
            </a:r>
          </a:p>
        </p:txBody>
      </p:sp>
      <p:sp>
        <p:nvSpPr>
          <p:cNvPr id="49" name="文本框 48">
            <a:extLst>
              <a:ext uri="{FF2B5EF4-FFF2-40B4-BE49-F238E27FC236}">
                <a16:creationId xmlns:a16="http://schemas.microsoft.com/office/drawing/2014/main" id="{B76366EF-4904-01BB-9023-3AF94FA309B6}"/>
              </a:ext>
            </a:extLst>
          </p:cNvPr>
          <p:cNvSpPr txBox="1"/>
          <p:nvPr/>
        </p:nvSpPr>
        <p:spPr>
          <a:xfrm>
            <a:off x="10084000" y="1944820"/>
            <a:ext cx="1268584" cy="905248"/>
          </a:xfrm>
          <a:prstGeom prst="rect">
            <a:avLst/>
          </a:prstGeom>
          <a:noFill/>
        </p:spPr>
        <p:txBody>
          <a:bodyPr wrap="square">
            <a:noAutofit/>
          </a:bodyPr>
          <a:lstStyle/>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请替换文字</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内容复制你</a:t>
            </a:r>
            <a:endParaRPr lang="en-US" altLang="zh-CN" sz="1400" dirty="0">
              <a:solidFill>
                <a:schemeClr val="bg1"/>
              </a:solidFill>
              <a:cs typeface="+mn-ea"/>
              <a:sym typeface="+mn-lt"/>
            </a:endParaRPr>
          </a:p>
          <a:p>
            <a:pPr marL="171450" indent="-171450">
              <a:lnSpc>
                <a:spcPct val="130000"/>
              </a:lnSpc>
              <a:buFont typeface="Arial" panose="020B0604020202020204" pitchFamily="34" charset="0"/>
              <a:buChar char="•"/>
            </a:pPr>
            <a:r>
              <a:rPr lang="zh-CN" altLang="en-US" sz="1400" dirty="0">
                <a:solidFill>
                  <a:schemeClr val="bg1"/>
                </a:solidFill>
                <a:cs typeface="+mn-ea"/>
                <a:sym typeface="+mn-lt"/>
              </a:rPr>
              <a:t>的内容到此</a:t>
            </a:r>
          </a:p>
        </p:txBody>
      </p:sp>
      <p:sp>
        <p:nvSpPr>
          <p:cNvPr id="35" name="文本框 34">
            <a:extLst>
              <a:ext uri="{FF2B5EF4-FFF2-40B4-BE49-F238E27FC236}">
                <a16:creationId xmlns:a16="http://schemas.microsoft.com/office/drawing/2014/main" id="{79CAF378-E6EC-9F15-6EB6-5C362D6EFE46}"/>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工作不足</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3997565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2145F68-49F5-A677-75F5-7F50AC82F73A}"/>
              </a:ext>
            </a:extLst>
          </p:cNvPr>
          <p:cNvSpPr txBox="1"/>
          <p:nvPr/>
        </p:nvSpPr>
        <p:spPr>
          <a:xfrm>
            <a:off x="2053172" y="-531440"/>
            <a:ext cx="4107215" cy="7725192"/>
          </a:xfrm>
          <a:prstGeom prst="rect">
            <a:avLst/>
          </a:prstGeom>
          <a:noFill/>
        </p:spPr>
        <p:txBody>
          <a:bodyPr wrap="none" rtlCol="0">
            <a:spAutoFit/>
          </a:bodyPr>
          <a:lstStyle/>
          <a:p>
            <a:r>
              <a:rPr lang="en-US" altLang="zh-CN" sz="49600" b="1" dirty="0">
                <a:gradFill flip="none" rotWithShape="1">
                  <a:gsLst>
                    <a:gs pos="38000">
                      <a:schemeClr val="accent1"/>
                    </a:gs>
                    <a:gs pos="100000">
                      <a:schemeClr val="accent3"/>
                    </a:gs>
                  </a:gsLst>
                  <a:lin ang="5400000" scaled="1"/>
                  <a:tileRect/>
                </a:gradFill>
              </a:rPr>
              <a:t>4</a:t>
            </a:r>
            <a:endParaRPr lang="zh-CN" altLang="en-US" sz="49600" b="1" dirty="0">
              <a:gradFill flip="none" rotWithShape="1">
                <a:gsLst>
                  <a:gs pos="38000">
                    <a:schemeClr val="accent1"/>
                  </a:gs>
                  <a:gs pos="100000">
                    <a:schemeClr val="accent3"/>
                  </a:gs>
                </a:gsLst>
                <a:lin ang="5400000" scaled="1"/>
                <a:tileRect/>
              </a:gradFill>
            </a:endParaRPr>
          </a:p>
        </p:txBody>
      </p:sp>
      <p:sp>
        <p:nvSpPr>
          <p:cNvPr id="4" name="文本框 3">
            <a:extLst>
              <a:ext uri="{FF2B5EF4-FFF2-40B4-BE49-F238E27FC236}">
                <a16:creationId xmlns:a16="http://schemas.microsoft.com/office/drawing/2014/main" id="{459A153C-8283-41A8-A256-E1364D4C85E0}"/>
              </a:ext>
            </a:extLst>
          </p:cNvPr>
          <p:cNvSpPr txBox="1"/>
          <p:nvPr/>
        </p:nvSpPr>
        <p:spPr>
          <a:xfrm>
            <a:off x="5434351" y="2528900"/>
            <a:ext cx="4698722" cy="1446550"/>
          </a:xfrm>
          <a:prstGeom prst="rect">
            <a:avLst/>
          </a:prstGeom>
          <a:noFill/>
        </p:spPr>
        <p:txBody>
          <a:bodyPr wrap="none" rtlCol="0">
            <a:noAutofit/>
          </a:bodyPr>
          <a:lstStyle/>
          <a:p>
            <a:r>
              <a:rPr lang="zh-CN" altLang="en-US" sz="8800" b="1">
                <a:solidFill>
                  <a:schemeClr val="bg1"/>
                </a:solidFill>
              </a:rPr>
              <a:t>明年计划</a:t>
            </a:r>
            <a:endParaRPr lang="zh-CN" altLang="en-US" sz="8800" b="1" dirty="0">
              <a:solidFill>
                <a:schemeClr val="bg1"/>
              </a:solidFill>
            </a:endParaRPr>
          </a:p>
        </p:txBody>
      </p:sp>
      <p:sp>
        <p:nvSpPr>
          <p:cNvPr id="5" name="矩形: 圆角 4">
            <a:extLst>
              <a:ext uri="{FF2B5EF4-FFF2-40B4-BE49-F238E27FC236}">
                <a16:creationId xmlns:a16="http://schemas.microsoft.com/office/drawing/2014/main" id="{129D3378-182F-C21F-75ED-EEAC540C3DCA}"/>
              </a:ext>
            </a:extLst>
          </p:cNvPr>
          <p:cNvSpPr/>
          <p:nvPr/>
        </p:nvSpPr>
        <p:spPr>
          <a:xfrm>
            <a:off x="5434351" y="1952836"/>
            <a:ext cx="1764196" cy="504056"/>
          </a:xfrm>
          <a:prstGeom prst="roundRect">
            <a:avLst>
              <a:gd name="adj" fmla="val 50000"/>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b="1" dirty="0">
                <a:cs typeface="+mn-ea"/>
                <a:sym typeface="+mn-lt"/>
              </a:rPr>
              <a:t>PART 4</a:t>
            </a:r>
            <a:endParaRPr lang="zh-CN" altLang="en-US" sz="2400" b="1" dirty="0">
              <a:cs typeface="+mn-ea"/>
              <a:sym typeface="+mn-lt"/>
            </a:endParaRPr>
          </a:p>
        </p:txBody>
      </p:sp>
      <p:sp>
        <p:nvSpPr>
          <p:cNvPr id="6" name="椭圆 5">
            <a:extLst>
              <a:ext uri="{FF2B5EF4-FFF2-40B4-BE49-F238E27FC236}">
                <a16:creationId xmlns:a16="http://schemas.microsoft.com/office/drawing/2014/main" id="{E67968ED-E89F-FD5B-9295-40D603E27C88}"/>
              </a:ext>
            </a:extLst>
          </p:cNvPr>
          <p:cNvSpPr/>
          <p:nvPr/>
        </p:nvSpPr>
        <p:spPr>
          <a:xfrm>
            <a:off x="2675620" y="5229200"/>
            <a:ext cx="4176464" cy="684076"/>
          </a:xfrm>
          <a:prstGeom prst="ellipse">
            <a:avLst/>
          </a:prstGeom>
          <a:gradFill flip="none" rotWithShape="1">
            <a:gsLst>
              <a:gs pos="0">
                <a:schemeClr val="accent1">
                  <a:alpha val="54000"/>
                </a:schemeClr>
              </a:gs>
              <a:gs pos="100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863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任意多边形: 形状 34">
            <a:extLst>
              <a:ext uri="{FF2B5EF4-FFF2-40B4-BE49-F238E27FC236}">
                <a16:creationId xmlns:a16="http://schemas.microsoft.com/office/drawing/2014/main" id="{56E6444E-3B0E-2C67-FFCD-3C696B4AC18C}"/>
              </a:ext>
            </a:extLst>
          </p:cNvPr>
          <p:cNvSpPr/>
          <p:nvPr/>
        </p:nvSpPr>
        <p:spPr>
          <a:xfrm>
            <a:off x="0" y="5667449"/>
            <a:ext cx="12192000" cy="1018688"/>
          </a:xfrm>
          <a:custGeom>
            <a:avLst/>
            <a:gdLst>
              <a:gd name="connsiteX0" fmla="*/ 12192000 w 12192000"/>
              <a:gd name="connsiteY0" fmla="*/ 0 h 885693"/>
              <a:gd name="connsiteX1" fmla="*/ 12192000 w 12192000"/>
              <a:gd name="connsiteY1" fmla="*/ 885693 h 885693"/>
              <a:gd name="connsiteX2" fmla="*/ 0 w 12192000"/>
              <a:gd name="connsiteY2" fmla="*/ 885693 h 885693"/>
              <a:gd name="connsiteX3" fmla="*/ 0 w 12192000"/>
              <a:gd name="connsiteY3" fmla="*/ 0 h 885693"/>
              <a:gd name="connsiteX4" fmla="*/ 319042 w 12192000"/>
              <a:gd name="connsiteY4" fmla="*/ 58351 h 885693"/>
              <a:gd name="connsiteX5" fmla="*/ 6096000 w 12192000"/>
              <a:gd name="connsiteY5" fmla="*/ 399638 h 885693"/>
              <a:gd name="connsiteX6" fmla="*/ 11872958 w 12192000"/>
              <a:gd name="connsiteY6" fmla="*/ 58351 h 8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85693">
                <a:moveTo>
                  <a:pt x="12192000" y="0"/>
                </a:moveTo>
                <a:lnTo>
                  <a:pt x="12192000" y="885693"/>
                </a:lnTo>
                <a:lnTo>
                  <a:pt x="0" y="885693"/>
                </a:lnTo>
                <a:lnTo>
                  <a:pt x="0" y="0"/>
                </a:lnTo>
                <a:lnTo>
                  <a:pt x="319042" y="58351"/>
                </a:lnTo>
                <a:cubicBezTo>
                  <a:pt x="1571021" y="264259"/>
                  <a:pt x="3691223" y="399638"/>
                  <a:pt x="6096000" y="399638"/>
                </a:cubicBezTo>
                <a:cubicBezTo>
                  <a:pt x="8500777" y="399638"/>
                  <a:pt x="10620979" y="264259"/>
                  <a:pt x="11872958" y="583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cxnSp>
        <p:nvCxnSpPr>
          <p:cNvPr id="53" name="直接连接符 52">
            <a:extLst>
              <a:ext uri="{FF2B5EF4-FFF2-40B4-BE49-F238E27FC236}">
                <a16:creationId xmlns:a16="http://schemas.microsoft.com/office/drawing/2014/main" id="{07916216-F661-DF6C-6AA0-D731327F33DF}"/>
              </a:ext>
            </a:extLst>
          </p:cNvPr>
          <p:cNvCxnSpPr>
            <a:cxnSpLocks/>
          </p:cNvCxnSpPr>
          <p:nvPr/>
        </p:nvCxnSpPr>
        <p:spPr>
          <a:xfrm>
            <a:off x="1072965" y="1916832"/>
            <a:ext cx="2052000" cy="0"/>
          </a:xfrm>
          <a:prstGeom prst="line">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A4F4A49D-EFF7-B3A0-DAF0-1E7C605A4B09}"/>
              </a:ext>
            </a:extLst>
          </p:cNvPr>
          <p:cNvCxnSpPr>
            <a:cxnSpLocks/>
          </p:cNvCxnSpPr>
          <p:nvPr/>
        </p:nvCxnSpPr>
        <p:spPr>
          <a:xfrm>
            <a:off x="3687354" y="1916832"/>
            <a:ext cx="2052000" cy="0"/>
          </a:xfrm>
          <a:prstGeom prst="line">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4262AFEA-BD60-41F3-6998-3210AECEB1A5}"/>
              </a:ext>
            </a:extLst>
          </p:cNvPr>
          <p:cNvCxnSpPr>
            <a:cxnSpLocks/>
          </p:cNvCxnSpPr>
          <p:nvPr/>
        </p:nvCxnSpPr>
        <p:spPr>
          <a:xfrm>
            <a:off x="6301743" y="1916832"/>
            <a:ext cx="2052000" cy="0"/>
          </a:xfrm>
          <a:prstGeom prst="line">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20151CCC-99AF-38BD-22D8-28956E5525A3}"/>
              </a:ext>
            </a:extLst>
          </p:cNvPr>
          <p:cNvSpPr/>
          <p:nvPr/>
        </p:nvSpPr>
        <p:spPr>
          <a:xfrm>
            <a:off x="883710" y="2037149"/>
            <a:ext cx="2351313" cy="758008"/>
          </a:xfrm>
          <a:prstGeom prst="roundRect">
            <a:avLst>
              <a:gd name="adj" fmla="val 15267"/>
            </a:avLst>
          </a:prstGeom>
          <a:gradFill flip="none" rotWithShape="1">
            <a:gsLst>
              <a:gs pos="0">
                <a:schemeClr val="accent2">
                  <a:lumMod val="60000"/>
                  <a:lumOff val="40000"/>
                </a:schemeClr>
              </a:gs>
              <a:gs pos="73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60" name="文本框 59">
            <a:extLst>
              <a:ext uri="{FF2B5EF4-FFF2-40B4-BE49-F238E27FC236}">
                <a16:creationId xmlns:a16="http://schemas.microsoft.com/office/drawing/2014/main" id="{9CA52B4D-F4BC-0339-C7D0-5309E9554A6B}"/>
              </a:ext>
            </a:extLst>
          </p:cNvPr>
          <p:cNvSpPr txBox="1"/>
          <p:nvPr/>
        </p:nvSpPr>
        <p:spPr>
          <a:xfrm>
            <a:off x="959161" y="2066779"/>
            <a:ext cx="2200410" cy="701346"/>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300" normalizeH="0" baseline="0" noProof="0" dirty="0">
                <a:ln>
                  <a:noFill/>
                </a:ln>
                <a:solidFill>
                  <a:prstClr val="white"/>
                </a:solidFill>
                <a:effectLst/>
                <a:uLnTx/>
                <a:uFillTx/>
                <a:cs typeface="+mn-ea"/>
                <a:sym typeface="+mn-lt"/>
              </a:rPr>
              <a:t>请替换文字内容复制你的内容到此</a:t>
            </a:r>
          </a:p>
        </p:txBody>
      </p:sp>
      <p:sp>
        <p:nvSpPr>
          <p:cNvPr id="38" name="矩形: 圆角 37">
            <a:extLst>
              <a:ext uri="{FF2B5EF4-FFF2-40B4-BE49-F238E27FC236}">
                <a16:creationId xmlns:a16="http://schemas.microsoft.com/office/drawing/2014/main" id="{E41CB097-5726-B6DB-2394-839E618870D0}"/>
              </a:ext>
            </a:extLst>
          </p:cNvPr>
          <p:cNvSpPr/>
          <p:nvPr/>
        </p:nvSpPr>
        <p:spPr>
          <a:xfrm>
            <a:off x="3543049" y="2037149"/>
            <a:ext cx="2351313" cy="758008"/>
          </a:xfrm>
          <a:prstGeom prst="roundRect">
            <a:avLst>
              <a:gd name="adj" fmla="val 15267"/>
            </a:avLst>
          </a:prstGeom>
          <a:gradFill flip="none" rotWithShape="1">
            <a:gsLst>
              <a:gs pos="0">
                <a:schemeClr val="accent2">
                  <a:lumMod val="60000"/>
                  <a:lumOff val="40000"/>
                </a:schemeClr>
              </a:gs>
              <a:gs pos="73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61" name="文本框 60">
            <a:extLst>
              <a:ext uri="{FF2B5EF4-FFF2-40B4-BE49-F238E27FC236}">
                <a16:creationId xmlns:a16="http://schemas.microsoft.com/office/drawing/2014/main" id="{3FCD12FD-ECE0-3B8B-FC0C-2443D15D0605}"/>
              </a:ext>
            </a:extLst>
          </p:cNvPr>
          <p:cNvSpPr txBox="1"/>
          <p:nvPr/>
        </p:nvSpPr>
        <p:spPr>
          <a:xfrm>
            <a:off x="3655603" y="2125065"/>
            <a:ext cx="2126205" cy="58477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300" normalizeH="0" baseline="0" noProof="0" dirty="0">
                <a:ln>
                  <a:noFill/>
                </a:ln>
                <a:solidFill>
                  <a:prstClr val="white"/>
                </a:solidFill>
                <a:effectLst/>
                <a:uLnTx/>
                <a:uFillTx/>
                <a:cs typeface="+mn-ea"/>
                <a:sym typeface="+mn-lt"/>
              </a:rPr>
              <a:t>请替换文字内容复制你的内容到此</a:t>
            </a:r>
          </a:p>
        </p:txBody>
      </p:sp>
      <p:sp>
        <p:nvSpPr>
          <p:cNvPr id="37" name="矩形: 圆角 36">
            <a:extLst>
              <a:ext uri="{FF2B5EF4-FFF2-40B4-BE49-F238E27FC236}">
                <a16:creationId xmlns:a16="http://schemas.microsoft.com/office/drawing/2014/main" id="{8050F52E-3FFE-51B1-BC35-516F32E005B9}"/>
              </a:ext>
            </a:extLst>
          </p:cNvPr>
          <p:cNvSpPr/>
          <p:nvPr/>
        </p:nvSpPr>
        <p:spPr>
          <a:xfrm>
            <a:off x="6202388" y="2037149"/>
            <a:ext cx="2351313" cy="758008"/>
          </a:xfrm>
          <a:prstGeom prst="roundRect">
            <a:avLst>
              <a:gd name="adj" fmla="val 15267"/>
            </a:avLst>
          </a:prstGeom>
          <a:gradFill flip="none" rotWithShape="1">
            <a:gsLst>
              <a:gs pos="0">
                <a:schemeClr val="accent2">
                  <a:lumMod val="60000"/>
                  <a:lumOff val="40000"/>
                </a:schemeClr>
              </a:gs>
              <a:gs pos="73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62" name="文本框 61">
            <a:extLst>
              <a:ext uri="{FF2B5EF4-FFF2-40B4-BE49-F238E27FC236}">
                <a16:creationId xmlns:a16="http://schemas.microsoft.com/office/drawing/2014/main" id="{B829E6D0-E8A2-9B1E-6D99-709833371AE9}"/>
              </a:ext>
            </a:extLst>
          </p:cNvPr>
          <p:cNvSpPr txBox="1"/>
          <p:nvPr/>
        </p:nvSpPr>
        <p:spPr>
          <a:xfrm>
            <a:off x="6202388" y="2123766"/>
            <a:ext cx="2351313" cy="58477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300" normalizeH="0" baseline="0" noProof="0">
                <a:ln>
                  <a:noFill/>
                </a:ln>
                <a:solidFill>
                  <a:prstClr val="white"/>
                </a:solidFill>
                <a:effectLst/>
                <a:uLnTx/>
                <a:uFillTx/>
                <a:cs typeface="+mn-ea"/>
                <a:sym typeface="+mn-lt"/>
              </a:rPr>
              <a:t>请替换文字内容复制你的内容到此</a:t>
            </a:r>
            <a:endParaRPr kumimoji="0" lang="zh-CN" altLang="en-US" sz="1600" b="0" i="0" u="none" strike="noStrike" kern="1200" cap="none" spc="300" normalizeH="0" baseline="0" noProof="0" dirty="0">
              <a:ln>
                <a:noFill/>
              </a:ln>
              <a:solidFill>
                <a:prstClr val="white"/>
              </a:solidFill>
              <a:effectLst/>
              <a:uLnTx/>
              <a:uFillTx/>
              <a:cs typeface="+mn-ea"/>
              <a:sym typeface="+mn-lt"/>
            </a:endParaRPr>
          </a:p>
        </p:txBody>
      </p:sp>
      <p:sp>
        <p:nvSpPr>
          <p:cNvPr id="63" name="文本框 62">
            <a:extLst>
              <a:ext uri="{FF2B5EF4-FFF2-40B4-BE49-F238E27FC236}">
                <a16:creationId xmlns:a16="http://schemas.microsoft.com/office/drawing/2014/main" id="{B648F603-18C3-00DE-309D-D0C5207B73A1}"/>
              </a:ext>
            </a:extLst>
          </p:cNvPr>
          <p:cNvSpPr txBox="1"/>
          <p:nvPr/>
        </p:nvSpPr>
        <p:spPr>
          <a:xfrm>
            <a:off x="883710" y="2832489"/>
            <a:ext cx="2351314" cy="549061"/>
          </a:xfrm>
          <a:prstGeom prst="rect">
            <a:avLst/>
          </a:prstGeom>
          <a:noFill/>
        </p:spPr>
        <p:txBody>
          <a:bodyPr wrap="square" rtlCol="0">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white"/>
                </a:solidFill>
                <a:effectLst/>
                <a:uLnTx/>
                <a:uFillTx/>
                <a:cs typeface="+mn-ea"/>
                <a:sym typeface="+mn-lt"/>
              </a:rPr>
              <a:t>请替换文字内容复制你的内容到此</a:t>
            </a:r>
          </a:p>
        </p:txBody>
      </p:sp>
      <p:sp>
        <p:nvSpPr>
          <p:cNvPr id="64" name="文本框 63">
            <a:extLst>
              <a:ext uri="{FF2B5EF4-FFF2-40B4-BE49-F238E27FC236}">
                <a16:creationId xmlns:a16="http://schemas.microsoft.com/office/drawing/2014/main" id="{549481C5-9F78-2E0C-F91A-7B2E2F4D2FC7}"/>
              </a:ext>
            </a:extLst>
          </p:cNvPr>
          <p:cNvSpPr txBox="1"/>
          <p:nvPr/>
        </p:nvSpPr>
        <p:spPr>
          <a:xfrm>
            <a:off x="3543049" y="2832489"/>
            <a:ext cx="2351314" cy="549061"/>
          </a:xfrm>
          <a:prstGeom prst="rect">
            <a:avLst/>
          </a:prstGeom>
          <a:noFill/>
        </p:spPr>
        <p:txBody>
          <a:bodyPr wrap="square" rtlCol="0">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white"/>
                </a:solidFill>
                <a:effectLst/>
                <a:uLnTx/>
                <a:uFillTx/>
                <a:cs typeface="+mn-ea"/>
                <a:sym typeface="+mn-lt"/>
              </a:rPr>
              <a:t>请替换文字内容复制你的内容到此</a:t>
            </a:r>
            <a:endParaRPr kumimoji="0" lang="en-US" altLang="zh-CN" sz="1200" b="0" i="0" u="none" strike="noStrike" kern="1200" cap="none" spc="0" normalizeH="0" baseline="0" noProof="0" dirty="0">
              <a:ln>
                <a:noFill/>
              </a:ln>
              <a:solidFill>
                <a:prstClr val="white"/>
              </a:solidFill>
              <a:effectLst/>
              <a:uLnTx/>
              <a:uFillTx/>
              <a:cs typeface="+mn-ea"/>
              <a:sym typeface="+mn-lt"/>
            </a:endParaRPr>
          </a:p>
        </p:txBody>
      </p:sp>
      <p:sp>
        <p:nvSpPr>
          <p:cNvPr id="65" name="文本框 64">
            <a:extLst>
              <a:ext uri="{FF2B5EF4-FFF2-40B4-BE49-F238E27FC236}">
                <a16:creationId xmlns:a16="http://schemas.microsoft.com/office/drawing/2014/main" id="{F7503107-BFBC-A716-621F-5446D67C6C2E}"/>
              </a:ext>
            </a:extLst>
          </p:cNvPr>
          <p:cNvSpPr txBox="1"/>
          <p:nvPr/>
        </p:nvSpPr>
        <p:spPr>
          <a:xfrm>
            <a:off x="6202388" y="2832489"/>
            <a:ext cx="2351314" cy="549061"/>
          </a:xfrm>
          <a:prstGeom prst="rect">
            <a:avLst/>
          </a:prstGeom>
          <a:noFill/>
        </p:spPr>
        <p:txBody>
          <a:bodyPr wrap="square" rtlCol="0">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white"/>
                </a:solidFill>
                <a:effectLst/>
                <a:uLnTx/>
                <a:uFillTx/>
                <a:cs typeface="+mn-ea"/>
                <a:sym typeface="+mn-lt"/>
              </a:rPr>
              <a:t>请替换文字内容复制你的内容到此</a:t>
            </a:r>
          </a:p>
        </p:txBody>
      </p:sp>
      <p:cxnSp>
        <p:nvCxnSpPr>
          <p:cNvPr id="66" name="直接连接符 65">
            <a:extLst>
              <a:ext uri="{FF2B5EF4-FFF2-40B4-BE49-F238E27FC236}">
                <a16:creationId xmlns:a16="http://schemas.microsoft.com/office/drawing/2014/main" id="{AEA74796-3157-13A6-FAAD-8B9064223FEF}"/>
              </a:ext>
            </a:extLst>
          </p:cNvPr>
          <p:cNvCxnSpPr>
            <a:cxnSpLocks/>
          </p:cNvCxnSpPr>
          <p:nvPr/>
        </p:nvCxnSpPr>
        <p:spPr>
          <a:xfrm>
            <a:off x="8916132" y="1916832"/>
            <a:ext cx="2052000" cy="0"/>
          </a:xfrm>
          <a:prstGeom prst="line">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圆角 35">
            <a:extLst>
              <a:ext uri="{FF2B5EF4-FFF2-40B4-BE49-F238E27FC236}">
                <a16:creationId xmlns:a16="http://schemas.microsoft.com/office/drawing/2014/main" id="{CFB8C7D7-64EC-8DB6-89A3-4C72F56D510F}"/>
              </a:ext>
            </a:extLst>
          </p:cNvPr>
          <p:cNvSpPr/>
          <p:nvPr/>
        </p:nvSpPr>
        <p:spPr>
          <a:xfrm>
            <a:off x="8841927" y="2037149"/>
            <a:ext cx="2351313" cy="758008"/>
          </a:xfrm>
          <a:prstGeom prst="roundRect">
            <a:avLst>
              <a:gd name="adj" fmla="val 15267"/>
            </a:avLst>
          </a:prstGeom>
          <a:gradFill flip="none" rotWithShape="1">
            <a:gsLst>
              <a:gs pos="0">
                <a:schemeClr val="accent2">
                  <a:lumMod val="60000"/>
                  <a:lumOff val="40000"/>
                </a:schemeClr>
              </a:gs>
              <a:gs pos="73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cs typeface="+mn-ea"/>
              <a:sym typeface="+mn-lt"/>
            </a:endParaRPr>
          </a:p>
        </p:txBody>
      </p:sp>
      <p:sp>
        <p:nvSpPr>
          <p:cNvPr id="67" name="文本框 66">
            <a:extLst>
              <a:ext uri="{FF2B5EF4-FFF2-40B4-BE49-F238E27FC236}">
                <a16:creationId xmlns:a16="http://schemas.microsoft.com/office/drawing/2014/main" id="{53A664A0-C5AF-584E-4277-A48DADC122A8}"/>
              </a:ext>
            </a:extLst>
          </p:cNvPr>
          <p:cNvSpPr txBox="1"/>
          <p:nvPr/>
        </p:nvSpPr>
        <p:spPr>
          <a:xfrm>
            <a:off x="8841927" y="2125065"/>
            <a:ext cx="2351313" cy="58477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300" normalizeH="0" baseline="0" noProof="0" dirty="0">
                <a:ln>
                  <a:noFill/>
                </a:ln>
                <a:solidFill>
                  <a:prstClr val="white"/>
                </a:solidFill>
                <a:effectLst/>
                <a:uLnTx/>
                <a:uFillTx/>
                <a:cs typeface="+mn-ea"/>
                <a:sym typeface="+mn-lt"/>
              </a:rPr>
              <a:t>请替换文字内容复制你的内容到此</a:t>
            </a:r>
          </a:p>
        </p:txBody>
      </p:sp>
      <p:sp>
        <p:nvSpPr>
          <p:cNvPr id="68" name="文本框 67">
            <a:extLst>
              <a:ext uri="{FF2B5EF4-FFF2-40B4-BE49-F238E27FC236}">
                <a16:creationId xmlns:a16="http://schemas.microsoft.com/office/drawing/2014/main" id="{AFC38D36-0728-37A2-6296-D92A548D41D0}"/>
              </a:ext>
            </a:extLst>
          </p:cNvPr>
          <p:cNvSpPr txBox="1"/>
          <p:nvPr/>
        </p:nvSpPr>
        <p:spPr>
          <a:xfrm>
            <a:off x="8841927" y="2832489"/>
            <a:ext cx="2351314" cy="549061"/>
          </a:xfrm>
          <a:prstGeom prst="rect">
            <a:avLst/>
          </a:prstGeom>
          <a:noFill/>
        </p:spPr>
        <p:txBody>
          <a:bodyPr wrap="square" rtlCol="0">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white"/>
                </a:solidFill>
                <a:effectLst/>
                <a:uLnTx/>
                <a:uFillTx/>
                <a:cs typeface="+mn-ea"/>
                <a:sym typeface="+mn-lt"/>
              </a:rPr>
              <a:t>请替换文字内容复制你的内容到此</a:t>
            </a:r>
          </a:p>
        </p:txBody>
      </p:sp>
      <p:sp>
        <p:nvSpPr>
          <p:cNvPr id="69" name="文本框 68">
            <a:extLst>
              <a:ext uri="{FF2B5EF4-FFF2-40B4-BE49-F238E27FC236}">
                <a16:creationId xmlns:a16="http://schemas.microsoft.com/office/drawing/2014/main" id="{6139991C-50EF-CD34-7598-6EB7600B16C1}"/>
              </a:ext>
            </a:extLst>
          </p:cNvPr>
          <p:cNvSpPr txBox="1"/>
          <p:nvPr/>
        </p:nvSpPr>
        <p:spPr>
          <a:xfrm>
            <a:off x="1072965" y="1525050"/>
            <a:ext cx="2126205" cy="369332"/>
          </a:xfrm>
          <a:prstGeom prst="rect">
            <a:avLst/>
          </a:prstGeom>
          <a:noFill/>
        </p:spPr>
        <p:txBody>
          <a:bodyPr wrap="square">
            <a:noAutofit/>
          </a:bodyPr>
          <a:lstStyle/>
          <a:p>
            <a:r>
              <a:rPr lang="zh-CN" altLang="en-US" dirty="0">
                <a:solidFill>
                  <a:schemeClr val="bg1"/>
                </a:solidFill>
                <a:cs typeface="+mn-ea"/>
                <a:sym typeface="+mn-lt"/>
              </a:rPr>
              <a:t>请您添加标题到此</a:t>
            </a:r>
          </a:p>
        </p:txBody>
      </p:sp>
      <p:sp>
        <p:nvSpPr>
          <p:cNvPr id="70" name="文本框 69">
            <a:extLst>
              <a:ext uri="{FF2B5EF4-FFF2-40B4-BE49-F238E27FC236}">
                <a16:creationId xmlns:a16="http://schemas.microsoft.com/office/drawing/2014/main" id="{6E40283E-51B4-D6E5-2BAB-D6BEBDC97DEB}"/>
              </a:ext>
            </a:extLst>
          </p:cNvPr>
          <p:cNvSpPr txBox="1"/>
          <p:nvPr/>
        </p:nvSpPr>
        <p:spPr>
          <a:xfrm>
            <a:off x="3687354" y="1525050"/>
            <a:ext cx="2126205" cy="369332"/>
          </a:xfrm>
          <a:prstGeom prst="rect">
            <a:avLst/>
          </a:prstGeom>
          <a:noFill/>
        </p:spPr>
        <p:txBody>
          <a:bodyPr wrap="square">
            <a:noAutofit/>
          </a:bodyPr>
          <a:lstStyle/>
          <a:p>
            <a:r>
              <a:rPr lang="zh-CN" altLang="en-US" dirty="0">
                <a:solidFill>
                  <a:schemeClr val="bg1"/>
                </a:solidFill>
                <a:cs typeface="+mn-ea"/>
                <a:sym typeface="+mn-lt"/>
              </a:rPr>
              <a:t>请您添加标题到此</a:t>
            </a:r>
          </a:p>
        </p:txBody>
      </p:sp>
      <p:sp>
        <p:nvSpPr>
          <p:cNvPr id="71" name="文本框 70">
            <a:extLst>
              <a:ext uri="{FF2B5EF4-FFF2-40B4-BE49-F238E27FC236}">
                <a16:creationId xmlns:a16="http://schemas.microsoft.com/office/drawing/2014/main" id="{B0CF2E0B-D59B-7E09-B317-4D2E53072C7B}"/>
              </a:ext>
            </a:extLst>
          </p:cNvPr>
          <p:cNvSpPr txBox="1"/>
          <p:nvPr/>
        </p:nvSpPr>
        <p:spPr>
          <a:xfrm>
            <a:off x="6301743" y="1525050"/>
            <a:ext cx="2126205" cy="369332"/>
          </a:xfrm>
          <a:prstGeom prst="rect">
            <a:avLst/>
          </a:prstGeom>
          <a:noFill/>
        </p:spPr>
        <p:txBody>
          <a:bodyPr wrap="square">
            <a:noAutofit/>
          </a:bodyPr>
          <a:lstStyle/>
          <a:p>
            <a:r>
              <a:rPr lang="zh-CN" altLang="en-US" dirty="0">
                <a:solidFill>
                  <a:schemeClr val="bg1"/>
                </a:solidFill>
                <a:cs typeface="+mn-ea"/>
                <a:sym typeface="+mn-lt"/>
              </a:rPr>
              <a:t>请您添加标题到此</a:t>
            </a:r>
          </a:p>
        </p:txBody>
      </p:sp>
      <p:sp>
        <p:nvSpPr>
          <p:cNvPr id="72" name="文本框 71">
            <a:extLst>
              <a:ext uri="{FF2B5EF4-FFF2-40B4-BE49-F238E27FC236}">
                <a16:creationId xmlns:a16="http://schemas.microsoft.com/office/drawing/2014/main" id="{E634D6A3-7CAC-84BE-6261-0E2646219180}"/>
              </a:ext>
            </a:extLst>
          </p:cNvPr>
          <p:cNvSpPr txBox="1"/>
          <p:nvPr/>
        </p:nvSpPr>
        <p:spPr>
          <a:xfrm>
            <a:off x="8916132" y="1523906"/>
            <a:ext cx="2202903" cy="369332"/>
          </a:xfrm>
          <a:prstGeom prst="rect">
            <a:avLst/>
          </a:prstGeom>
          <a:noFill/>
        </p:spPr>
        <p:txBody>
          <a:bodyPr wrap="square">
            <a:noAutofit/>
          </a:bodyPr>
          <a:lstStyle/>
          <a:p>
            <a:r>
              <a:rPr lang="zh-CN" altLang="en-US" dirty="0">
                <a:solidFill>
                  <a:schemeClr val="bg1"/>
                </a:solidFill>
                <a:cs typeface="+mn-ea"/>
                <a:sym typeface="+mn-lt"/>
              </a:rPr>
              <a:t>请您添加标题到此</a:t>
            </a:r>
          </a:p>
        </p:txBody>
      </p:sp>
      <p:sp>
        <p:nvSpPr>
          <p:cNvPr id="73" name="vendor-with-ice-cream-and-couple_79596">
            <a:extLst>
              <a:ext uri="{FF2B5EF4-FFF2-40B4-BE49-F238E27FC236}">
                <a16:creationId xmlns:a16="http://schemas.microsoft.com/office/drawing/2014/main" id="{31E71541-541B-A46C-5107-E63F4D0BACBE}"/>
              </a:ext>
            </a:extLst>
          </p:cNvPr>
          <p:cNvSpPr/>
          <p:nvPr/>
        </p:nvSpPr>
        <p:spPr>
          <a:xfrm>
            <a:off x="715721" y="1559979"/>
            <a:ext cx="427133" cy="375666"/>
          </a:xfrm>
          <a:custGeom>
            <a:avLst/>
            <a:gdLst>
              <a:gd name="connsiteX0" fmla="*/ 72742 w 607204"/>
              <a:gd name="connsiteY0" fmla="*/ 287625 h 534039"/>
              <a:gd name="connsiteX1" fmla="*/ 90975 w 607204"/>
              <a:gd name="connsiteY1" fmla="*/ 287625 h 534039"/>
              <a:gd name="connsiteX2" fmla="*/ 90975 w 607204"/>
              <a:gd name="connsiteY2" fmla="*/ 323854 h 534039"/>
              <a:gd name="connsiteX3" fmla="*/ 101261 w 607204"/>
              <a:gd name="connsiteY3" fmla="*/ 334219 h 534039"/>
              <a:gd name="connsiteX4" fmla="*/ 153904 w 607204"/>
              <a:gd name="connsiteY4" fmla="*/ 334219 h 534039"/>
              <a:gd name="connsiteX5" fmla="*/ 164190 w 607204"/>
              <a:gd name="connsiteY5" fmla="*/ 323854 h 534039"/>
              <a:gd name="connsiteX6" fmla="*/ 164190 w 607204"/>
              <a:gd name="connsiteY6" fmla="*/ 287625 h 534039"/>
              <a:gd name="connsiteX7" fmla="*/ 182330 w 607204"/>
              <a:gd name="connsiteY7" fmla="*/ 287625 h 534039"/>
              <a:gd name="connsiteX8" fmla="*/ 181956 w 607204"/>
              <a:gd name="connsiteY8" fmla="*/ 509389 h 534039"/>
              <a:gd name="connsiteX9" fmla="*/ 157271 w 607204"/>
              <a:gd name="connsiteY9" fmla="*/ 534039 h 534039"/>
              <a:gd name="connsiteX10" fmla="*/ 132492 w 607204"/>
              <a:gd name="connsiteY10" fmla="*/ 509389 h 534039"/>
              <a:gd name="connsiteX11" fmla="*/ 132492 w 607204"/>
              <a:gd name="connsiteY11" fmla="*/ 369981 h 534039"/>
              <a:gd name="connsiteX12" fmla="*/ 122674 w 607204"/>
              <a:gd name="connsiteY12" fmla="*/ 369981 h 534039"/>
              <a:gd name="connsiteX13" fmla="*/ 122674 w 607204"/>
              <a:gd name="connsiteY13" fmla="*/ 509389 h 534039"/>
              <a:gd name="connsiteX14" fmla="*/ 97895 w 607204"/>
              <a:gd name="connsiteY14" fmla="*/ 534039 h 534039"/>
              <a:gd name="connsiteX15" fmla="*/ 73210 w 607204"/>
              <a:gd name="connsiteY15" fmla="*/ 509389 h 534039"/>
              <a:gd name="connsiteX16" fmla="*/ 386867 w 607204"/>
              <a:gd name="connsiteY16" fmla="*/ 159972 h 534039"/>
              <a:gd name="connsiteX17" fmla="*/ 465986 w 607204"/>
              <a:gd name="connsiteY17" fmla="*/ 159972 h 534039"/>
              <a:gd name="connsiteX18" fmla="*/ 484504 w 607204"/>
              <a:gd name="connsiteY18" fmla="*/ 171924 h 534039"/>
              <a:gd name="connsiteX19" fmla="*/ 536782 w 607204"/>
              <a:gd name="connsiteY19" fmla="*/ 298170 h 534039"/>
              <a:gd name="connsiteX20" fmla="*/ 525746 w 607204"/>
              <a:gd name="connsiteY20" fmla="*/ 324875 h 534039"/>
              <a:gd name="connsiteX21" fmla="*/ 517891 w 607204"/>
              <a:gd name="connsiteY21" fmla="*/ 326369 h 534039"/>
              <a:gd name="connsiteX22" fmla="*/ 498999 w 607204"/>
              <a:gd name="connsiteY22" fmla="*/ 313764 h 534039"/>
              <a:gd name="connsiteX23" fmla="*/ 497316 w 607204"/>
              <a:gd name="connsiteY23" fmla="*/ 309562 h 534039"/>
              <a:gd name="connsiteX24" fmla="*/ 509567 w 607204"/>
              <a:gd name="connsiteY24" fmla="*/ 368669 h 534039"/>
              <a:gd name="connsiteX25" fmla="*/ 506481 w 607204"/>
              <a:gd name="connsiteY25" fmla="*/ 381368 h 534039"/>
              <a:gd name="connsiteX26" fmla="*/ 494604 w 607204"/>
              <a:gd name="connsiteY26" fmla="*/ 386971 h 534039"/>
              <a:gd name="connsiteX27" fmla="*/ 480295 w 607204"/>
              <a:gd name="connsiteY27" fmla="*/ 386971 h 534039"/>
              <a:gd name="connsiteX28" fmla="*/ 480295 w 607204"/>
              <a:gd name="connsiteY28" fmla="*/ 509575 h 534039"/>
              <a:gd name="connsiteX29" fmla="*/ 455792 w 607204"/>
              <a:gd name="connsiteY29" fmla="*/ 534039 h 534039"/>
              <a:gd name="connsiteX30" fmla="*/ 431290 w 607204"/>
              <a:gd name="connsiteY30" fmla="*/ 509575 h 534039"/>
              <a:gd name="connsiteX31" fmla="*/ 431290 w 607204"/>
              <a:gd name="connsiteY31" fmla="*/ 386971 h 534039"/>
              <a:gd name="connsiteX32" fmla="*/ 421470 w 607204"/>
              <a:gd name="connsiteY32" fmla="*/ 386971 h 534039"/>
              <a:gd name="connsiteX33" fmla="*/ 421470 w 607204"/>
              <a:gd name="connsiteY33" fmla="*/ 508641 h 534039"/>
              <a:gd name="connsiteX34" fmla="*/ 396968 w 607204"/>
              <a:gd name="connsiteY34" fmla="*/ 533199 h 534039"/>
              <a:gd name="connsiteX35" fmla="*/ 372465 w 607204"/>
              <a:gd name="connsiteY35" fmla="*/ 508641 h 534039"/>
              <a:gd name="connsiteX36" fmla="*/ 372465 w 607204"/>
              <a:gd name="connsiteY36" fmla="*/ 386971 h 534039"/>
              <a:gd name="connsiteX37" fmla="*/ 358156 w 607204"/>
              <a:gd name="connsiteY37" fmla="*/ 386971 h 534039"/>
              <a:gd name="connsiteX38" fmla="*/ 346279 w 607204"/>
              <a:gd name="connsiteY38" fmla="*/ 381368 h 534039"/>
              <a:gd name="connsiteX39" fmla="*/ 343193 w 607204"/>
              <a:gd name="connsiteY39" fmla="*/ 368669 h 534039"/>
              <a:gd name="connsiteX40" fmla="*/ 355538 w 607204"/>
              <a:gd name="connsiteY40" fmla="*/ 309375 h 534039"/>
              <a:gd name="connsiteX41" fmla="*/ 353761 w 607204"/>
              <a:gd name="connsiteY41" fmla="*/ 313764 h 534039"/>
              <a:gd name="connsiteX42" fmla="*/ 334869 w 607204"/>
              <a:gd name="connsiteY42" fmla="*/ 326369 h 534039"/>
              <a:gd name="connsiteX43" fmla="*/ 327014 w 607204"/>
              <a:gd name="connsiteY43" fmla="*/ 324875 h 534039"/>
              <a:gd name="connsiteX44" fmla="*/ 315978 w 607204"/>
              <a:gd name="connsiteY44" fmla="*/ 298170 h 534039"/>
              <a:gd name="connsiteX45" fmla="*/ 368256 w 607204"/>
              <a:gd name="connsiteY45" fmla="*/ 171924 h 534039"/>
              <a:gd name="connsiteX46" fmla="*/ 386867 w 607204"/>
              <a:gd name="connsiteY46" fmla="*/ 159972 h 534039"/>
              <a:gd name="connsiteX47" fmla="*/ 110706 w 607204"/>
              <a:gd name="connsiteY47" fmla="*/ 156585 h 534039"/>
              <a:gd name="connsiteX48" fmla="*/ 144295 w 607204"/>
              <a:gd name="connsiteY48" fmla="*/ 156585 h 534039"/>
              <a:gd name="connsiteX49" fmla="*/ 144295 w 607204"/>
              <a:gd name="connsiteY49" fmla="*/ 191819 h 534039"/>
              <a:gd name="connsiteX50" fmla="*/ 137465 w 607204"/>
              <a:gd name="connsiteY50" fmla="*/ 198642 h 534039"/>
              <a:gd name="connsiteX51" fmla="*/ 117536 w 607204"/>
              <a:gd name="connsiteY51" fmla="*/ 198642 h 534039"/>
              <a:gd name="connsiteX52" fmla="*/ 110706 w 607204"/>
              <a:gd name="connsiteY52" fmla="*/ 191819 h 534039"/>
              <a:gd name="connsiteX53" fmla="*/ 92012 w 607204"/>
              <a:gd name="connsiteY53" fmla="*/ 156585 h 534039"/>
              <a:gd name="connsiteX54" fmla="*/ 96875 w 607204"/>
              <a:gd name="connsiteY54" fmla="*/ 156585 h 534039"/>
              <a:gd name="connsiteX55" fmla="*/ 96875 w 607204"/>
              <a:gd name="connsiteY55" fmla="*/ 273147 h 534039"/>
              <a:gd name="connsiteX56" fmla="*/ 72748 w 607204"/>
              <a:gd name="connsiteY56" fmla="*/ 273147 h 534039"/>
              <a:gd name="connsiteX57" fmla="*/ 72748 w 607204"/>
              <a:gd name="connsiteY57" fmla="*/ 240551 h 534039"/>
              <a:gd name="connsiteX58" fmla="*/ 38148 w 607204"/>
              <a:gd name="connsiteY58" fmla="*/ 296778 h 534039"/>
              <a:gd name="connsiteX59" fmla="*/ 20568 w 607204"/>
              <a:gd name="connsiteY59" fmla="*/ 306678 h 534039"/>
              <a:gd name="connsiteX60" fmla="*/ 9814 w 607204"/>
              <a:gd name="connsiteY60" fmla="*/ 303596 h 534039"/>
              <a:gd name="connsiteX61" fmla="*/ 3081 w 607204"/>
              <a:gd name="connsiteY61" fmla="*/ 275296 h 534039"/>
              <a:gd name="connsiteX62" fmla="*/ 70317 w 607204"/>
              <a:gd name="connsiteY62" fmla="*/ 165831 h 534039"/>
              <a:gd name="connsiteX63" fmla="*/ 92012 w 607204"/>
              <a:gd name="connsiteY63" fmla="*/ 156585 h 534039"/>
              <a:gd name="connsiteX64" fmla="*/ 258551 w 607204"/>
              <a:gd name="connsiteY64" fmla="*/ 124407 h 534039"/>
              <a:gd name="connsiteX65" fmla="*/ 280899 w 607204"/>
              <a:gd name="connsiteY65" fmla="*/ 146818 h 534039"/>
              <a:gd name="connsiteX66" fmla="*/ 280899 w 607204"/>
              <a:gd name="connsiteY66" fmla="*/ 188931 h 534039"/>
              <a:gd name="connsiteX67" fmla="*/ 274540 w 607204"/>
              <a:gd name="connsiteY67" fmla="*/ 195281 h 534039"/>
              <a:gd name="connsiteX68" fmla="*/ 266125 w 607204"/>
              <a:gd name="connsiteY68" fmla="*/ 195281 h 534039"/>
              <a:gd name="connsiteX69" fmla="*/ 266125 w 607204"/>
              <a:gd name="connsiteY69" fmla="*/ 219840 h 534039"/>
              <a:gd name="connsiteX70" fmla="*/ 281647 w 607204"/>
              <a:gd name="connsiteY70" fmla="*/ 237301 h 534039"/>
              <a:gd name="connsiteX71" fmla="*/ 263600 w 607204"/>
              <a:gd name="connsiteY71" fmla="*/ 260179 h 534039"/>
              <a:gd name="connsiteX72" fmla="*/ 216567 w 607204"/>
              <a:gd name="connsiteY72" fmla="*/ 265782 h 534039"/>
              <a:gd name="connsiteX73" fmla="*/ 214042 w 607204"/>
              <a:gd name="connsiteY73" fmla="*/ 265969 h 534039"/>
              <a:gd name="connsiteX74" fmla="*/ 197118 w 607204"/>
              <a:gd name="connsiteY74" fmla="*/ 257004 h 534039"/>
              <a:gd name="connsiteX75" fmla="*/ 182344 w 607204"/>
              <a:gd name="connsiteY75" fmla="*/ 235527 h 534039"/>
              <a:gd name="connsiteX76" fmla="*/ 182344 w 607204"/>
              <a:gd name="connsiteY76" fmla="*/ 273159 h 534039"/>
              <a:gd name="connsiteX77" fmla="*/ 158126 w 607204"/>
              <a:gd name="connsiteY77" fmla="*/ 273159 h 534039"/>
              <a:gd name="connsiteX78" fmla="*/ 158126 w 607204"/>
              <a:gd name="connsiteY78" fmla="*/ 156622 h 534039"/>
              <a:gd name="connsiteX79" fmla="*/ 162427 w 607204"/>
              <a:gd name="connsiteY79" fmla="*/ 156622 h 534039"/>
              <a:gd name="connsiteX80" fmla="*/ 184027 w 607204"/>
              <a:gd name="connsiteY80" fmla="*/ 165026 h 534039"/>
              <a:gd name="connsiteX81" fmla="*/ 224047 w 607204"/>
              <a:gd name="connsiteY81" fmla="*/ 223481 h 534039"/>
              <a:gd name="connsiteX82" fmla="*/ 250977 w 607204"/>
              <a:gd name="connsiteY82" fmla="*/ 220213 h 534039"/>
              <a:gd name="connsiteX83" fmla="*/ 250977 w 607204"/>
              <a:gd name="connsiteY83" fmla="*/ 195281 h 534039"/>
              <a:gd name="connsiteX84" fmla="*/ 242468 w 607204"/>
              <a:gd name="connsiteY84" fmla="*/ 195281 h 534039"/>
              <a:gd name="connsiteX85" fmla="*/ 236203 w 607204"/>
              <a:gd name="connsiteY85" fmla="*/ 188931 h 534039"/>
              <a:gd name="connsiteX86" fmla="*/ 236203 w 607204"/>
              <a:gd name="connsiteY86" fmla="*/ 146818 h 534039"/>
              <a:gd name="connsiteX87" fmla="*/ 258551 w 607204"/>
              <a:gd name="connsiteY87" fmla="*/ 124407 h 534039"/>
              <a:gd name="connsiteX88" fmla="*/ 516888 w 607204"/>
              <a:gd name="connsiteY88" fmla="*/ 116019 h 534039"/>
              <a:gd name="connsiteX89" fmla="*/ 589346 w 607204"/>
              <a:gd name="connsiteY89" fmla="*/ 116019 h 534039"/>
              <a:gd name="connsiteX90" fmla="*/ 607204 w 607204"/>
              <a:gd name="connsiteY90" fmla="*/ 133855 h 534039"/>
              <a:gd name="connsiteX91" fmla="*/ 606830 w 607204"/>
              <a:gd name="connsiteY91" fmla="*/ 468811 h 534039"/>
              <a:gd name="connsiteX92" fmla="*/ 582147 w 607204"/>
              <a:gd name="connsiteY92" fmla="*/ 493463 h 534039"/>
              <a:gd name="connsiteX93" fmla="*/ 557371 w 607204"/>
              <a:gd name="connsiteY93" fmla="*/ 468811 h 534039"/>
              <a:gd name="connsiteX94" fmla="*/ 557371 w 607204"/>
              <a:gd name="connsiteY94" fmla="*/ 329394 h 534039"/>
              <a:gd name="connsiteX95" fmla="*/ 547554 w 607204"/>
              <a:gd name="connsiteY95" fmla="*/ 329394 h 534039"/>
              <a:gd name="connsiteX96" fmla="*/ 547554 w 607204"/>
              <a:gd name="connsiteY96" fmla="*/ 468811 h 534039"/>
              <a:gd name="connsiteX97" fmla="*/ 522778 w 607204"/>
              <a:gd name="connsiteY97" fmla="*/ 493463 h 534039"/>
              <a:gd name="connsiteX98" fmla="*/ 498095 w 607204"/>
              <a:gd name="connsiteY98" fmla="*/ 468811 h 534039"/>
              <a:gd name="connsiteX99" fmla="*/ 498095 w 607204"/>
              <a:gd name="connsiteY99" fmla="*/ 401857 h 534039"/>
              <a:gd name="connsiteX100" fmla="*/ 518290 w 607204"/>
              <a:gd name="connsiteY100" fmla="*/ 390932 h 534039"/>
              <a:gd name="connsiteX101" fmla="*/ 524461 w 607204"/>
              <a:gd name="connsiteY101" fmla="*/ 365625 h 534039"/>
              <a:gd name="connsiteX102" fmla="*/ 519412 w 607204"/>
              <a:gd name="connsiteY102" fmla="*/ 341533 h 534039"/>
              <a:gd name="connsiteX103" fmla="*/ 531566 w 607204"/>
              <a:gd name="connsiteY103" fmla="*/ 338919 h 534039"/>
              <a:gd name="connsiteX104" fmla="*/ 550826 w 607204"/>
              <a:gd name="connsiteY104" fmla="*/ 292415 h 534039"/>
              <a:gd name="connsiteX105" fmla="*/ 498563 w 607204"/>
              <a:gd name="connsiteY105" fmla="*/ 166164 h 534039"/>
              <a:gd name="connsiteX106" fmla="*/ 480892 w 607204"/>
              <a:gd name="connsiteY106" fmla="*/ 148422 h 534039"/>
              <a:gd name="connsiteX107" fmla="*/ 495197 w 607204"/>
              <a:gd name="connsiteY107" fmla="*/ 125170 h 534039"/>
              <a:gd name="connsiteX108" fmla="*/ 516888 w 607204"/>
              <a:gd name="connsiteY108" fmla="*/ 116019 h 534039"/>
              <a:gd name="connsiteX109" fmla="*/ 426345 w 607204"/>
              <a:gd name="connsiteY109" fmla="*/ 45021 h 534039"/>
              <a:gd name="connsiteX110" fmla="*/ 468896 w 607204"/>
              <a:gd name="connsiteY110" fmla="*/ 93641 h 534039"/>
              <a:gd name="connsiteX111" fmla="*/ 426345 w 607204"/>
              <a:gd name="connsiteY111" fmla="*/ 142261 h 534039"/>
              <a:gd name="connsiteX112" fmla="*/ 383794 w 607204"/>
              <a:gd name="connsiteY112" fmla="*/ 93641 h 534039"/>
              <a:gd name="connsiteX113" fmla="*/ 426345 w 607204"/>
              <a:gd name="connsiteY113" fmla="*/ 45021 h 534039"/>
              <a:gd name="connsiteX114" fmla="*/ 127465 w 607204"/>
              <a:gd name="connsiteY114" fmla="*/ 40646 h 534039"/>
              <a:gd name="connsiteX115" fmla="*/ 170404 w 607204"/>
              <a:gd name="connsiteY115" fmla="*/ 89724 h 534039"/>
              <a:gd name="connsiteX116" fmla="*/ 127465 w 607204"/>
              <a:gd name="connsiteY116" fmla="*/ 138802 h 534039"/>
              <a:gd name="connsiteX117" fmla="*/ 84526 w 607204"/>
              <a:gd name="connsiteY117" fmla="*/ 89724 h 534039"/>
              <a:gd name="connsiteX118" fmla="*/ 127465 w 607204"/>
              <a:gd name="connsiteY118" fmla="*/ 40646 h 534039"/>
              <a:gd name="connsiteX119" fmla="*/ 552304 w 607204"/>
              <a:gd name="connsiteY119" fmla="*/ 0 h 534039"/>
              <a:gd name="connsiteX120" fmla="*/ 595208 w 607204"/>
              <a:gd name="connsiteY120" fmla="*/ 49043 h 534039"/>
              <a:gd name="connsiteX121" fmla="*/ 552304 w 607204"/>
              <a:gd name="connsiteY121" fmla="*/ 98086 h 534039"/>
              <a:gd name="connsiteX122" fmla="*/ 509400 w 607204"/>
              <a:gd name="connsiteY122" fmla="*/ 49043 h 534039"/>
              <a:gd name="connsiteX123" fmla="*/ 552304 w 607204"/>
              <a:gd name="connsiteY123" fmla="*/ 0 h 53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07204" h="534039">
                <a:moveTo>
                  <a:pt x="72742" y="287625"/>
                </a:moveTo>
                <a:lnTo>
                  <a:pt x="90975" y="287625"/>
                </a:lnTo>
                <a:lnTo>
                  <a:pt x="90975" y="323854"/>
                </a:lnTo>
                <a:cubicBezTo>
                  <a:pt x="90975" y="329550"/>
                  <a:pt x="95557" y="334219"/>
                  <a:pt x="101261" y="334219"/>
                </a:cubicBezTo>
                <a:lnTo>
                  <a:pt x="153904" y="334219"/>
                </a:lnTo>
                <a:cubicBezTo>
                  <a:pt x="159608" y="334219"/>
                  <a:pt x="164190" y="329550"/>
                  <a:pt x="164190" y="323854"/>
                </a:cubicBezTo>
                <a:lnTo>
                  <a:pt x="164190" y="287625"/>
                </a:lnTo>
                <a:lnTo>
                  <a:pt x="182330" y="287625"/>
                </a:lnTo>
                <a:lnTo>
                  <a:pt x="181956" y="509389"/>
                </a:lnTo>
                <a:cubicBezTo>
                  <a:pt x="181956" y="523021"/>
                  <a:pt x="170922" y="534039"/>
                  <a:pt x="157271" y="534039"/>
                </a:cubicBezTo>
                <a:cubicBezTo>
                  <a:pt x="143619" y="534039"/>
                  <a:pt x="132492" y="523021"/>
                  <a:pt x="132492" y="509389"/>
                </a:cubicBezTo>
                <a:lnTo>
                  <a:pt x="132492" y="369981"/>
                </a:lnTo>
                <a:lnTo>
                  <a:pt x="122674" y="369981"/>
                </a:lnTo>
                <a:lnTo>
                  <a:pt x="122674" y="509389"/>
                </a:lnTo>
                <a:cubicBezTo>
                  <a:pt x="122674" y="523021"/>
                  <a:pt x="111547" y="534039"/>
                  <a:pt x="97895" y="534039"/>
                </a:cubicBezTo>
                <a:cubicBezTo>
                  <a:pt x="84243" y="534039"/>
                  <a:pt x="73210" y="523021"/>
                  <a:pt x="73210" y="509389"/>
                </a:cubicBezTo>
                <a:close/>
                <a:moveTo>
                  <a:pt x="386867" y="159972"/>
                </a:moveTo>
                <a:lnTo>
                  <a:pt x="465986" y="159972"/>
                </a:lnTo>
                <a:cubicBezTo>
                  <a:pt x="473842" y="160065"/>
                  <a:pt x="481230" y="164267"/>
                  <a:pt x="484504" y="171924"/>
                </a:cubicBezTo>
                <a:lnTo>
                  <a:pt x="536782" y="298170"/>
                </a:lnTo>
                <a:cubicBezTo>
                  <a:pt x="541084" y="308628"/>
                  <a:pt x="536127" y="320580"/>
                  <a:pt x="525746" y="324875"/>
                </a:cubicBezTo>
                <a:cubicBezTo>
                  <a:pt x="523128" y="325903"/>
                  <a:pt x="520509" y="326369"/>
                  <a:pt x="517891" y="326369"/>
                </a:cubicBezTo>
                <a:cubicBezTo>
                  <a:pt x="509848" y="326369"/>
                  <a:pt x="502273" y="321607"/>
                  <a:pt x="498999" y="313764"/>
                </a:cubicBezTo>
                <a:lnTo>
                  <a:pt x="497316" y="309562"/>
                </a:lnTo>
                <a:lnTo>
                  <a:pt x="509567" y="368669"/>
                </a:lnTo>
                <a:cubicBezTo>
                  <a:pt x="510502" y="373151"/>
                  <a:pt x="509380" y="377820"/>
                  <a:pt x="506481" y="381368"/>
                </a:cubicBezTo>
                <a:cubicBezTo>
                  <a:pt x="503582" y="384917"/>
                  <a:pt x="499186" y="386971"/>
                  <a:pt x="494604" y="386971"/>
                </a:cubicBezTo>
                <a:lnTo>
                  <a:pt x="480295" y="386971"/>
                </a:lnTo>
                <a:lnTo>
                  <a:pt x="480295" y="509575"/>
                </a:lnTo>
                <a:cubicBezTo>
                  <a:pt x="480295" y="523114"/>
                  <a:pt x="469353" y="534039"/>
                  <a:pt x="455792" y="534039"/>
                </a:cubicBezTo>
                <a:cubicBezTo>
                  <a:pt x="442232" y="534039"/>
                  <a:pt x="431290" y="523114"/>
                  <a:pt x="431290" y="509575"/>
                </a:cubicBezTo>
                <a:lnTo>
                  <a:pt x="431290" y="386971"/>
                </a:lnTo>
                <a:lnTo>
                  <a:pt x="421470" y="386971"/>
                </a:lnTo>
                <a:lnTo>
                  <a:pt x="421470" y="508641"/>
                </a:lnTo>
                <a:cubicBezTo>
                  <a:pt x="421470" y="522180"/>
                  <a:pt x="410528" y="533199"/>
                  <a:pt x="396968" y="533199"/>
                </a:cubicBezTo>
                <a:cubicBezTo>
                  <a:pt x="383407" y="533199"/>
                  <a:pt x="372465" y="522180"/>
                  <a:pt x="372465" y="508641"/>
                </a:cubicBezTo>
                <a:lnTo>
                  <a:pt x="372465" y="386971"/>
                </a:lnTo>
                <a:lnTo>
                  <a:pt x="358156" y="386971"/>
                </a:lnTo>
                <a:cubicBezTo>
                  <a:pt x="353574" y="386971"/>
                  <a:pt x="349178" y="384917"/>
                  <a:pt x="346279" y="381368"/>
                </a:cubicBezTo>
                <a:cubicBezTo>
                  <a:pt x="343380" y="377820"/>
                  <a:pt x="342257" y="373151"/>
                  <a:pt x="343193" y="368669"/>
                </a:cubicBezTo>
                <a:lnTo>
                  <a:pt x="355538" y="309375"/>
                </a:lnTo>
                <a:lnTo>
                  <a:pt x="353761" y="313764"/>
                </a:lnTo>
                <a:cubicBezTo>
                  <a:pt x="350487" y="321607"/>
                  <a:pt x="342819" y="326369"/>
                  <a:pt x="334869" y="326369"/>
                </a:cubicBezTo>
                <a:cubicBezTo>
                  <a:pt x="332251" y="326369"/>
                  <a:pt x="329539" y="325903"/>
                  <a:pt x="327014" y="324875"/>
                </a:cubicBezTo>
                <a:cubicBezTo>
                  <a:pt x="316633" y="320580"/>
                  <a:pt x="311676" y="308628"/>
                  <a:pt x="315978" y="298170"/>
                </a:cubicBezTo>
                <a:lnTo>
                  <a:pt x="368256" y="171924"/>
                </a:lnTo>
                <a:cubicBezTo>
                  <a:pt x="371530" y="164174"/>
                  <a:pt x="379011" y="159972"/>
                  <a:pt x="386867" y="159972"/>
                </a:cubicBezTo>
                <a:close/>
                <a:moveTo>
                  <a:pt x="110706" y="156585"/>
                </a:moveTo>
                <a:lnTo>
                  <a:pt x="144295" y="156585"/>
                </a:lnTo>
                <a:lnTo>
                  <a:pt x="144295" y="191819"/>
                </a:lnTo>
                <a:cubicBezTo>
                  <a:pt x="144295" y="195558"/>
                  <a:pt x="141207" y="198642"/>
                  <a:pt x="137465" y="198642"/>
                </a:cubicBezTo>
                <a:lnTo>
                  <a:pt x="117536" y="198642"/>
                </a:lnTo>
                <a:cubicBezTo>
                  <a:pt x="113794" y="198642"/>
                  <a:pt x="110706" y="195558"/>
                  <a:pt x="110706" y="191819"/>
                </a:cubicBezTo>
                <a:close/>
                <a:moveTo>
                  <a:pt x="92012" y="156585"/>
                </a:moveTo>
                <a:lnTo>
                  <a:pt x="96875" y="156585"/>
                </a:lnTo>
                <a:lnTo>
                  <a:pt x="96875" y="273147"/>
                </a:lnTo>
                <a:lnTo>
                  <a:pt x="72748" y="273147"/>
                </a:lnTo>
                <a:lnTo>
                  <a:pt x="72748" y="240551"/>
                </a:lnTo>
                <a:lnTo>
                  <a:pt x="38148" y="296778"/>
                </a:lnTo>
                <a:cubicBezTo>
                  <a:pt x="34314" y="303129"/>
                  <a:pt x="27488" y="306678"/>
                  <a:pt x="20568" y="306678"/>
                </a:cubicBezTo>
                <a:cubicBezTo>
                  <a:pt x="16921" y="306678"/>
                  <a:pt x="13180" y="305651"/>
                  <a:pt x="9814" y="303596"/>
                </a:cubicBezTo>
                <a:cubicBezTo>
                  <a:pt x="88" y="297618"/>
                  <a:pt x="-2904" y="285009"/>
                  <a:pt x="3081" y="275296"/>
                </a:cubicBezTo>
                <a:lnTo>
                  <a:pt x="70317" y="165831"/>
                </a:lnTo>
                <a:cubicBezTo>
                  <a:pt x="74993" y="158173"/>
                  <a:pt x="81539" y="156585"/>
                  <a:pt x="92012" y="156585"/>
                </a:cubicBezTo>
                <a:close/>
                <a:moveTo>
                  <a:pt x="258551" y="124407"/>
                </a:moveTo>
                <a:cubicBezTo>
                  <a:pt x="270894" y="124407"/>
                  <a:pt x="280899" y="134492"/>
                  <a:pt x="280899" y="146818"/>
                </a:cubicBezTo>
                <a:lnTo>
                  <a:pt x="280899" y="188931"/>
                </a:lnTo>
                <a:cubicBezTo>
                  <a:pt x="280899" y="192386"/>
                  <a:pt x="278094" y="195281"/>
                  <a:pt x="274540" y="195281"/>
                </a:cubicBezTo>
                <a:lnTo>
                  <a:pt x="266125" y="195281"/>
                </a:lnTo>
                <a:lnTo>
                  <a:pt x="266125" y="219840"/>
                </a:lnTo>
                <a:cubicBezTo>
                  <a:pt x="274260" y="221801"/>
                  <a:pt x="280618" y="228524"/>
                  <a:pt x="281647" y="237301"/>
                </a:cubicBezTo>
                <a:cubicBezTo>
                  <a:pt x="282956" y="248507"/>
                  <a:pt x="274915" y="258778"/>
                  <a:pt x="263600" y="260179"/>
                </a:cubicBezTo>
                <a:lnTo>
                  <a:pt x="216567" y="265782"/>
                </a:lnTo>
                <a:cubicBezTo>
                  <a:pt x="215725" y="265875"/>
                  <a:pt x="214884" y="265969"/>
                  <a:pt x="214042" y="265969"/>
                </a:cubicBezTo>
                <a:cubicBezTo>
                  <a:pt x="207310" y="265969"/>
                  <a:pt x="200952" y="262607"/>
                  <a:pt x="197118" y="257004"/>
                </a:cubicBezTo>
                <a:lnTo>
                  <a:pt x="182344" y="235527"/>
                </a:lnTo>
                <a:lnTo>
                  <a:pt x="182344" y="273159"/>
                </a:lnTo>
                <a:lnTo>
                  <a:pt x="158126" y="273159"/>
                </a:lnTo>
                <a:lnTo>
                  <a:pt x="158126" y="156622"/>
                </a:lnTo>
                <a:lnTo>
                  <a:pt x="162427" y="156622"/>
                </a:lnTo>
                <a:cubicBezTo>
                  <a:pt x="173648" y="156622"/>
                  <a:pt x="179165" y="157836"/>
                  <a:pt x="184027" y="165026"/>
                </a:cubicBezTo>
                <a:lnTo>
                  <a:pt x="224047" y="223481"/>
                </a:lnTo>
                <a:lnTo>
                  <a:pt x="250977" y="220213"/>
                </a:lnTo>
                <a:lnTo>
                  <a:pt x="250977" y="195281"/>
                </a:lnTo>
                <a:lnTo>
                  <a:pt x="242468" y="195281"/>
                </a:lnTo>
                <a:cubicBezTo>
                  <a:pt x="239008" y="195281"/>
                  <a:pt x="236203" y="192386"/>
                  <a:pt x="236203" y="188931"/>
                </a:cubicBezTo>
                <a:lnTo>
                  <a:pt x="236203" y="146818"/>
                </a:lnTo>
                <a:cubicBezTo>
                  <a:pt x="236203" y="134492"/>
                  <a:pt x="246208" y="124407"/>
                  <a:pt x="258551" y="124407"/>
                </a:cubicBezTo>
                <a:close/>
                <a:moveTo>
                  <a:pt x="516888" y="116019"/>
                </a:moveTo>
                <a:lnTo>
                  <a:pt x="589346" y="116019"/>
                </a:lnTo>
                <a:cubicBezTo>
                  <a:pt x="599257" y="116019"/>
                  <a:pt x="607204" y="123956"/>
                  <a:pt x="607204" y="133855"/>
                </a:cubicBezTo>
                <a:lnTo>
                  <a:pt x="606830" y="468811"/>
                </a:lnTo>
                <a:cubicBezTo>
                  <a:pt x="606830" y="482444"/>
                  <a:pt x="595798" y="493463"/>
                  <a:pt x="582147" y="493463"/>
                </a:cubicBezTo>
                <a:cubicBezTo>
                  <a:pt x="568497" y="493463"/>
                  <a:pt x="557371" y="482444"/>
                  <a:pt x="557371" y="468811"/>
                </a:cubicBezTo>
                <a:lnTo>
                  <a:pt x="557371" y="329394"/>
                </a:lnTo>
                <a:lnTo>
                  <a:pt x="547554" y="329394"/>
                </a:lnTo>
                <a:lnTo>
                  <a:pt x="547554" y="468811"/>
                </a:lnTo>
                <a:cubicBezTo>
                  <a:pt x="547554" y="482444"/>
                  <a:pt x="536428" y="493463"/>
                  <a:pt x="522778" y="493463"/>
                </a:cubicBezTo>
                <a:cubicBezTo>
                  <a:pt x="509128" y="493463"/>
                  <a:pt x="498095" y="482444"/>
                  <a:pt x="498095" y="468811"/>
                </a:cubicBezTo>
                <a:lnTo>
                  <a:pt x="498095" y="401857"/>
                </a:lnTo>
                <a:cubicBezTo>
                  <a:pt x="505949" y="400923"/>
                  <a:pt x="513241" y="397188"/>
                  <a:pt x="518290" y="390932"/>
                </a:cubicBezTo>
                <a:cubicBezTo>
                  <a:pt x="524087" y="383928"/>
                  <a:pt x="526331" y="374683"/>
                  <a:pt x="524461" y="365625"/>
                </a:cubicBezTo>
                <a:lnTo>
                  <a:pt x="519412" y="341533"/>
                </a:lnTo>
                <a:cubicBezTo>
                  <a:pt x="523619" y="341440"/>
                  <a:pt x="527733" y="340506"/>
                  <a:pt x="531566" y="338919"/>
                </a:cubicBezTo>
                <a:cubicBezTo>
                  <a:pt x="549704" y="331355"/>
                  <a:pt x="558306" y="310531"/>
                  <a:pt x="550826" y="292415"/>
                </a:cubicBezTo>
                <a:lnTo>
                  <a:pt x="498563" y="166164"/>
                </a:lnTo>
                <a:cubicBezTo>
                  <a:pt x="495103" y="157947"/>
                  <a:pt x="488746" y="151970"/>
                  <a:pt x="480892" y="148422"/>
                </a:cubicBezTo>
                <a:lnTo>
                  <a:pt x="495197" y="125170"/>
                </a:lnTo>
                <a:cubicBezTo>
                  <a:pt x="499872" y="117606"/>
                  <a:pt x="508660" y="114245"/>
                  <a:pt x="516888" y="116019"/>
                </a:cubicBezTo>
                <a:close/>
                <a:moveTo>
                  <a:pt x="426345" y="45021"/>
                </a:moveTo>
                <a:cubicBezTo>
                  <a:pt x="449845" y="45021"/>
                  <a:pt x="468896" y="66789"/>
                  <a:pt x="468896" y="93641"/>
                </a:cubicBezTo>
                <a:cubicBezTo>
                  <a:pt x="468896" y="120493"/>
                  <a:pt x="449845" y="142261"/>
                  <a:pt x="426345" y="142261"/>
                </a:cubicBezTo>
                <a:cubicBezTo>
                  <a:pt x="402845" y="142261"/>
                  <a:pt x="383794" y="120493"/>
                  <a:pt x="383794" y="93641"/>
                </a:cubicBezTo>
                <a:cubicBezTo>
                  <a:pt x="383794" y="66789"/>
                  <a:pt x="402845" y="45021"/>
                  <a:pt x="426345" y="45021"/>
                </a:cubicBezTo>
                <a:close/>
                <a:moveTo>
                  <a:pt x="127465" y="40646"/>
                </a:moveTo>
                <a:cubicBezTo>
                  <a:pt x="151180" y="40646"/>
                  <a:pt x="170404" y="62619"/>
                  <a:pt x="170404" y="89724"/>
                </a:cubicBezTo>
                <a:cubicBezTo>
                  <a:pt x="170404" y="116829"/>
                  <a:pt x="151180" y="138802"/>
                  <a:pt x="127465" y="138802"/>
                </a:cubicBezTo>
                <a:cubicBezTo>
                  <a:pt x="103750" y="138802"/>
                  <a:pt x="84526" y="116829"/>
                  <a:pt x="84526" y="89724"/>
                </a:cubicBezTo>
                <a:cubicBezTo>
                  <a:pt x="84526" y="62619"/>
                  <a:pt x="103750" y="40646"/>
                  <a:pt x="127465" y="40646"/>
                </a:cubicBezTo>
                <a:close/>
                <a:moveTo>
                  <a:pt x="552304" y="0"/>
                </a:moveTo>
                <a:cubicBezTo>
                  <a:pt x="575999" y="0"/>
                  <a:pt x="595208" y="21957"/>
                  <a:pt x="595208" y="49043"/>
                </a:cubicBezTo>
                <a:cubicBezTo>
                  <a:pt x="595208" y="76129"/>
                  <a:pt x="575999" y="98086"/>
                  <a:pt x="552304" y="98086"/>
                </a:cubicBezTo>
                <a:cubicBezTo>
                  <a:pt x="528609" y="98086"/>
                  <a:pt x="509400" y="76129"/>
                  <a:pt x="509400" y="49043"/>
                </a:cubicBezTo>
                <a:cubicBezTo>
                  <a:pt x="509400" y="21957"/>
                  <a:pt x="528609" y="0"/>
                  <a:pt x="552304" y="0"/>
                </a:cubicBezTo>
                <a:close/>
              </a:path>
            </a:pathLst>
          </a:custGeom>
          <a:gradFill flip="none" rotWithShape="1">
            <a:gsLst>
              <a:gs pos="0">
                <a:srgbClr val="FFC30F"/>
              </a:gs>
              <a:gs pos="70000">
                <a:srgbClr val="FFA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74" name="vendor-with-ice-cream-and-couple_79596">
            <a:extLst>
              <a:ext uri="{FF2B5EF4-FFF2-40B4-BE49-F238E27FC236}">
                <a16:creationId xmlns:a16="http://schemas.microsoft.com/office/drawing/2014/main" id="{141CA982-5ADB-0BF9-5B12-A72913D555B9}"/>
              </a:ext>
            </a:extLst>
          </p:cNvPr>
          <p:cNvSpPr/>
          <p:nvPr/>
        </p:nvSpPr>
        <p:spPr>
          <a:xfrm>
            <a:off x="3295165" y="1534457"/>
            <a:ext cx="427133" cy="426709"/>
          </a:xfrm>
          <a:custGeom>
            <a:avLst/>
            <a:gdLst>
              <a:gd name="connsiteX0" fmla="*/ 71957 w 578004"/>
              <a:gd name="connsiteY0" fmla="*/ 173984 h 577432"/>
              <a:gd name="connsiteX1" fmla="*/ 85808 w 578004"/>
              <a:gd name="connsiteY1" fmla="*/ 186884 h 577432"/>
              <a:gd name="connsiteX2" fmla="*/ 85808 w 578004"/>
              <a:gd name="connsiteY2" fmla="*/ 298378 h 577432"/>
              <a:gd name="connsiteX3" fmla="*/ 71957 w 578004"/>
              <a:gd name="connsiteY3" fmla="*/ 311278 h 577432"/>
              <a:gd name="connsiteX4" fmla="*/ 59030 w 578004"/>
              <a:gd name="connsiteY4" fmla="*/ 298378 h 577432"/>
              <a:gd name="connsiteX5" fmla="*/ 59030 w 578004"/>
              <a:gd name="connsiteY5" fmla="*/ 186884 h 577432"/>
              <a:gd name="connsiteX6" fmla="*/ 71957 w 578004"/>
              <a:gd name="connsiteY6" fmla="*/ 173984 h 577432"/>
              <a:gd name="connsiteX7" fmla="*/ 254571 w 578004"/>
              <a:gd name="connsiteY7" fmla="*/ 171273 h 577432"/>
              <a:gd name="connsiteX8" fmla="*/ 405859 w 578004"/>
              <a:gd name="connsiteY8" fmla="*/ 203508 h 577432"/>
              <a:gd name="connsiteX9" fmla="*/ 427999 w 578004"/>
              <a:gd name="connsiteY9" fmla="*/ 203508 h 577432"/>
              <a:gd name="connsiteX10" fmla="*/ 446448 w 578004"/>
              <a:gd name="connsiteY10" fmla="*/ 210876 h 577432"/>
              <a:gd name="connsiteX11" fmla="*/ 434456 w 578004"/>
              <a:gd name="connsiteY11" fmla="*/ 301133 h 577432"/>
              <a:gd name="connsiteX12" fmla="*/ 452906 w 578004"/>
              <a:gd name="connsiteY12" fmla="*/ 316790 h 577432"/>
              <a:gd name="connsiteX13" fmla="*/ 472278 w 578004"/>
              <a:gd name="connsiteY13" fmla="*/ 301133 h 577432"/>
              <a:gd name="connsiteX14" fmla="*/ 459363 w 578004"/>
              <a:gd name="connsiteY14" fmla="*/ 210876 h 577432"/>
              <a:gd name="connsiteX15" fmla="*/ 477813 w 578004"/>
              <a:gd name="connsiteY15" fmla="*/ 203508 h 577432"/>
              <a:gd name="connsiteX16" fmla="*/ 503642 w 578004"/>
              <a:gd name="connsiteY16" fmla="*/ 203508 h 577432"/>
              <a:gd name="connsiteX17" fmla="*/ 527627 w 578004"/>
              <a:gd name="connsiteY17" fmla="*/ 220086 h 577432"/>
              <a:gd name="connsiteX18" fmla="*/ 576519 w 578004"/>
              <a:gd name="connsiteY18" fmla="*/ 344420 h 577432"/>
              <a:gd name="connsiteX19" fmla="*/ 561759 w 578004"/>
              <a:gd name="connsiteY19" fmla="*/ 378497 h 577432"/>
              <a:gd name="connsiteX20" fmla="*/ 527627 w 578004"/>
              <a:gd name="connsiteY20" fmla="*/ 363761 h 577432"/>
              <a:gd name="connsiteX21" fmla="*/ 504565 w 578004"/>
              <a:gd name="connsiteY21" fmla="*/ 303896 h 577432"/>
              <a:gd name="connsiteX22" fmla="*/ 504565 w 578004"/>
              <a:gd name="connsiteY22" fmla="*/ 376655 h 577432"/>
              <a:gd name="connsiteX23" fmla="*/ 514712 w 578004"/>
              <a:gd name="connsiteY23" fmla="*/ 548881 h 577432"/>
              <a:gd name="connsiteX24" fmla="*/ 489805 w 578004"/>
              <a:gd name="connsiteY24" fmla="*/ 576511 h 577432"/>
              <a:gd name="connsiteX25" fmla="*/ 487960 w 578004"/>
              <a:gd name="connsiteY25" fmla="*/ 577432 h 577432"/>
              <a:gd name="connsiteX26" fmla="*/ 462131 w 578004"/>
              <a:gd name="connsiteY26" fmla="*/ 552565 h 577432"/>
              <a:gd name="connsiteX27" fmla="*/ 452906 w 578004"/>
              <a:gd name="connsiteY27" fmla="*/ 404285 h 577432"/>
              <a:gd name="connsiteX28" fmla="*/ 444603 w 578004"/>
              <a:gd name="connsiteY28" fmla="*/ 552565 h 577432"/>
              <a:gd name="connsiteX29" fmla="*/ 418774 w 578004"/>
              <a:gd name="connsiteY29" fmla="*/ 577432 h 577432"/>
              <a:gd name="connsiteX30" fmla="*/ 416929 w 578004"/>
              <a:gd name="connsiteY30" fmla="*/ 576511 h 577432"/>
              <a:gd name="connsiteX31" fmla="*/ 392022 w 578004"/>
              <a:gd name="connsiteY31" fmla="*/ 548881 h 577432"/>
              <a:gd name="connsiteX32" fmla="*/ 402169 w 578004"/>
              <a:gd name="connsiteY32" fmla="*/ 376655 h 577432"/>
              <a:gd name="connsiteX33" fmla="*/ 402169 w 578004"/>
              <a:gd name="connsiteY33" fmla="*/ 256005 h 577432"/>
              <a:gd name="connsiteX34" fmla="*/ 397557 w 578004"/>
              <a:gd name="connsiteY34" fmla="*/ 255084 h 577432"/>
              <a:gd name="connsiteX35" fmla="*/ 244424 w 578004"/>
              <a:gd name="connsiteY35" fmla="*/ 222849 h 577432"/>
              <a:gd name="connsiteX36" fmla="*/ 224129 w 578004"/>
              <a:gd name="connsiteY36" fmla="*/ 191535 h 577432"/>
              <a:gd name="connsiteX37" fmla="*/ 254571 w 578004"/>
              <a:gd name="connsiteY37" fmla="*/ 171273 h 577432"/>
              <a:gd name="connsiteX38" fmla="*/ 190019 w 578004"/>
              <a:gd name="connsiteY38" fmla="*/ 134483 h 577432"/>
              <a:gd name="connsiteX39" fmla="*/ 203869 w 578004"/>
              <a:gd name="connsiteY39" fmla="*/ 147374 h 577432"/>
              <a:gd name="connsiteX40" fmla="*/ 203869 w 578004"/>
              <a:gd name="connsiteY40" fmla="*/ 298387 h 577432"/>
              <a:gd name="connsiteX41" fmla="*/ 190019 w 578004"/>
              <a:gd name="connsiteY41" fmla="*/ 311278 h 577432"/>
              <a:gd name="connsiteX42" fmla="*/ 177091 w 578004"/>
              <a:gd name="connsiteY42" fmla="*/ 298387 h 577432"/>
              <a:gd name="connsiteX43" fmla="*/ 177091 w 578004"/>
              <a:gd name="connsiteY43" fmla="*/ 147374 h 577432"/>
              <a:gd name="connsiteX44" fmla="*/ 190019 w 578004"/>
              <a:gd name="connsiteY44" fmla="*/ 134483 h 577432"/>
              <a:gd name="connsiteX45" fmla="*/ 453380 w 578004"/>
              <a:gd name="connsiteY45" fmla="*/ 97644 h 577432"/>
              <a:gd name="connsiteX46" fmla="*/ 499909 w 578004"/>
              <a:gd name="connsiteY46" fmla="*/ 144099 h 577432"/>
              <a:gd name="connsiteX47" fmla="*/ 453380 w 578004"/>
              <a:gd name="connsiteY47" fmla="*/ 190554 h 577432"/>
              <a:gd name="connsiteX48" fmla="*/ 406851 w 578004"/>
              <a:gd name="connsiteY48" fmla="*/ 144099 h 577432"/>
              <a:gd name="connsiteX49" fmla="*/ 453380 w 578004"/>
              <a:gd name="connsiteY49" fmla="*/ 97644 h 577432"/>
              <a:gd name="connsiteX50" fmla="*/ 130988 w 578004"/>
              <a:gd name="connsiteY50" fmla="*/ 81962 h 577432"/>
              <a:gd name="connsiteX51" fmla="*/ 144839 w 578004"/>
              <a:gd name="connsiteY51" fmla="*/ 94855 h 577432"/>
              <a:gd name="connsiteX52" fmla="*/ 144839 w 578004"/>
              <a:gd name="connsiteY52" fmla="*/ 298385 h 577432"/>
              <a:gd name="connsiteX53" fmla="*/ 130988 w 578004"/>
              <a:gd name="connsiteY53" fmla="*/ 311278 h 577432"/>
              <a:gd name="connsiteX54" fmla="*/ 118061 w 578004"/>
              <a:gd name="connsiteY54" fmla="*/ 298385 h 577432"/>
              <a:gd name="connsiteX55" fmla="*/ 118061 w 578004"/>
              <a:gd name="connsiteY55" fmla="*/ 94855 h 577432"/>
              <a:gd name="connsiteX56" fmla="*/ 130988 w 578004"/>
              <a:gd name="connsiteY56" fmla="*/ 81962 h 577432"/>
              <a:gd name="connsiteX57" fmla="*/ 25828 w 578004"/>
              <a:gd name="connsiteY57" fmla="*/ 0 h 577432"/>
              <a:gd name="connsiteX58" fmla="*/ 354210 w 578004"/>
              <a:gd name="connsiteY58" fmla="*/ 0 h 577432"/>
              <a:gd name="connsiteX59" fmla="*/ 380960 w 578004"/>
              <a:gd name="connsiteY59" fmla="*/ 26707 h 577432"/>
              <a:gd name="connsiteX60" fmla="*/ 368046 w 578004"/>
              <a:gd name="connsiteY60" fmla="*/ 48810 h 577432"/>
              <a:gd name="connsiteX61" fmla="*/ 368046 w 578004"/>
              <a:gd name="connsiteY61" fmla="*/ 168533 h 577432"/>
              <a:gd name="connsiteX62" fmla="*/ 341296 w 578004"/>
              <a:gd name="connsiteY62" fmla="*/ 163007 h 577432"/>
              <a:gd name="connsiteX63" fmla="*/ 341296 w 578004"/>
              <a:gd name="connsiteY63" fmla="*/ 52494 h 577432"/>
              <a:gd name="connsiteX64" fmla="*/ 39664 w 578004"/>
              <a:gd name="connsiteY64" fmla="*/ 52494 h 577432"/>
              <a:gd name="connsiteX65" fmla="*/ 39664 w 578004"/>
              <a:gd name="connsiteY65" fmla="*/ 340749 h 577432"/>
              <a:gd name="connsiteX66" fmla="*/ 341296 w 578004"/>
              <a:gd name="connsiteY66" fmla="*/ 340749 h 577432"/>
              <a:gd name="connsiteX67" fmla="*/ 341296 w 578004"/>
              <a:gd name="connsiteY67" fmla="*/ 269837 h 577432"/>
              <a:gd name="connsiteX68" fmla="*/ 368046 w 578004"/>
              <a:gd name="connsiteY68" fmla="*/ 275362 h 577432"/>
              <a:gd name="connsiteX69" fmla="*/ 368046 w 578004"/>
              <a:gd name="connsiteY69" fmla="*/ 354563 h 577432"/>
              <a:gd name="connsiteX70" fmla="*/ 354210 w 578004"/>
              <a:gd name="connsiteY70" fmla="*/ 367457 h 577432"/>
              <a:gd name="connsiteX71" fmla="*/ 273959 w 578004"/>
              <a:gd name="connsiteY71" fmla="*/ 367457 h 577432"/>
              <a:gd name="connsiteX72" fmla="*/ 321003 w 578004"/>
              <a:gd name="connsiteY72" fmla="*/ 544278 h 577432"/>
              <a:gd name="connsiteX73" fmla="*/ 302554 w 578004"/>
              <a:gd name="connsiteY73" fmla="*/ 576511 h 577432"/>
              <a:gd name="connsiteX74" fmla="*/ 295175 w 578004"/>
              <a:gd name="connsiteY74" fmla="*/ 577432 h 577432"/>
              <a:gd name="connsiteX75" fmla="*/ 270270 w 578004"/>
              <a:gd name="connsiteY75" fmla="*/ 557171 h 577432"/>
              <a:gd name="connsiteX76" fmla="*/ 219537 w 578004"/>
              <a:gd name="connsiteY76" fmla="*/ 367457 h 577432"/>
              <a:gd name="connsiteX77" fmla="*/ 161423 w 578004"/>
              <a:gd name="connsiteY77" fmla="*/ 367457 h 577432"/>
              <a:gd name="connsiteX78" fmla="*/ 110690 w 578004"/>
              <a:gd name="connsiteY78" fmla="*/ 557171 h 577432"/>
              <a:gd name="connsiteX79" fmla="*/ 85785 w 578004"/>
              <a:gd name="connsiteY79" fmla="*/ 577432 h 577432"/>
              <a:gd name="connsiteX80" fmla="*/ 78406 w 578004"/>
              <a:gd name="connsiteY80" fmla="*/ 576511 h 577432"/>
              <a:gd name="connsiteX81" fmla="*/ 59957 w 578004"/>
              <a:gd name="connsiteY81" fmla="*/ 544278 h 577432"/>
              <a:gd name="connsiteX82" fmla="*/ 107001 w 578004"/>
              <a:gd name="connsiteY82" fmla="*/ 367457 h 577432"/>
              <a:gd name="connsiteX83" fmla="*/ 25828 w 578004"/>
              <a:gd name="connsiteY83" fmla="*/ 367457 h 577432"/>
              <a:gd name="connsiteX84" fmla="*/ 12914 w 578004"/>
              <a:gd name="connsiteY84" fmla="*/ 354563 h 577432"/>
              <a:gd name="connsiteX85" fmla="*/ 12914 w 578004"/>
              <a:gd name="connsiteY85" fmla="*/ 48810 h 577432"/>
              <a:gd name="connsiteX86" fmla="*/ 0 w 578004"/>
              <a:gd name="connsiteY86" fmla="*/ 26707 h 577432"/>
              <a:gd name="connsiteX87" fmla="*/ 25828 w 578004"/>
              <a:gd name="connsiteY8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8004" h="577432">
                <a:moveTo>
                  <a:pt x="71957" y="173984"/>
                </a:moveTo>
                <a:cubicBezTo>
                  <a:pt x="79344" y="173984"/>
                  <a:pt x="85808" y="179513"/>
                  <a:pt x="85808" y="186884"/>
                </a:cubicBezTo>
                <a:lnTo>
                  <a:pt x="85808" y="298378"/>
                </a:lnTo>
                <a:cubicBezTo>
                  <a:pt x="85808" y="305749"/>
                  <a:pt x="79344" y="311278"/>
                  <a:pt x="71957" y="311278"/>
                </a:cubicBezTo>
                <a:cubicBezTo>
                  <a:pt x="64570" y="311278"/>
                  <a:pt x="59030" y="305749"/>
                  <a:pt x="59030" y="298378"/>
                </a:cubicBezTo>
                <a:lnTo>
                  <a:pt x="59030" y="186884"/>
                </a:lnTo>
                <a:cubicBezTo>
                  <a:pt x="59030" y="179513"/>
                  <a:pt x="64570" y="173984"/>
                  <a:pt x="71957" y="173984"/>
                </a:cubicBezTo>
                <a:close/>
                <a:moveTo>
                  <a:pt x="254571" y="171273"/>
                </a:moveTo>
                <a:lnTo>
                  <a:pt x="405859" y="203508"/>
                </a:lnTo>
                <a:lnTo>
                  <a:pt x="427999" y="203508"/>
                </a:lnTo>
                <a:cubicBezTo>
                  <a:pt x="435378" y="203508"/>
                  <a:pt x="441836" y="206271"/>
                  <a:pt x="446448" y="210876"/>
                </a:cubicBezTo>
                <a:lnTo>
                  <a:pt x="434456" y="301133"/>
                </a:lnTo>
                <a:lnTo>
                  <a:pt x="452906" y="316790"/>
                </a:lnTo>
                <a:lnTo>
                  <a:pt x="472278" y="301133"/>
                </a:lnTo>
                <a:lnTo>
                  <a:pt x="459363" y="210876"/>
                </a:lnTo>
                <a:cubicBezTo>
                  <a:pt x="463976" y="206271"/>
                  <a:pt x="470433" y="203508"/>
                  <a:pt x="477813" y="203508"/>
                </a:cubicBezTo>
                <a:lnTo>
                  <a:pt x="503642" y="203508"/>
                </a:lnTo>
                <a:cubicBezTo>
                  <a:pt x="514712" y="203508"/>
                  <a:pt x="523937" y="209955"/>
                  <a:pt x="527627" y="220086"/>
                </a:cubicBezTo>
                <a:lnTo>
                  <a:pt x="576519" y="344420"/>
                </a:lnTo>
                <a:cubicBezTo>
                  <a:pt x="581131" y="358235"/>
                  <a:pt x="574674" y="372971"/>
                  <a:pt x="561759" y="378497"/>
                </a:cubicBezTo>
                <a:cubicBezTo>
                  <a:pt x="547922" y="384023"/>
                  <a:pt x="532239" y="377576"/>
                  <a:pt x="527627" y="363761"/>
                </a:cubicBezTo>
                <a:lnTo>
                  <a:pt x="504565" y="303896"/>
                </a:lnTo>
                <a:lnTo>
                  <a:pt x="504565" y="376655"/>
                </a:lnTo>
                <a:lnTo>
                  <a:pt x="514712" y="548881"/>
                </a:lnTo>
                <a:cubicBezTo>
                  <a:pt x="514712" y="563617"/>
                  <a:pt x="503642" y="576511"/>
                  <a:pt x="489805" y="576511"/>
                </a:cubicBezTo>
                <a:cubicBezTo>
                  <a:pt x="488883" y="577432"/>
                  <a:pt x="488883" y="577432"/>
                  <a:pt x="487960" y="577432"/>
                </a:cubicBezTo>
                <a:cubicBezTo>
                  <a:pt x="474123" y="577432"/>
                  <a:pt x="463053" y="566380"/>
                  <a:pt x="462131" y="552565"/>
                </a:cubicBezTo>
                <a:lnTo>
                  <a:pt x="452906" y="404285"/>
                </a:lnTo>
                <a:lnTo>
                  <a:pt x="444603" y="552565"/>
                </a:lnTo>
                <a:cubicBezTo>
                  <a:pt x="443681" y="566380"/>
                  <a:pt x="432611" y="577432"/>
                  <a:pt x="418774" y="577432"/>
                </a:cubicBezTo>
                <a:cubicBezTo>
                  <a:pt x="417851" y="577432"/>
                  <a:pt x="416929" y="577432"/>
                  <a:pt x="416929" y="576511"/>
                </a:cubicBezTo>
                <a:cubicBezTo>
                  <a:pt x="402169" y="576511"/>
                  <a:pt x="391099" y="563617"/>
                  <a:pt x="392022" y="548881"/>
                </a:cubicBezTo>
                <a:lnTo>
                  <a:pt x="402169" y="376655"/>
                </a:lnTo>
                <a:lnTo>
                  <a:pt x="402169" y="256005"/>
                </a:lnTo>
                <a:cubicBezTo>
                  <a:pt x="400324" y="256005"/>
                  <a:pt x="398479" y="255084"/>
                  <a:pt x="397557" y="255084"/>
                </a:cubicBezTo>
                <a:lnTo>
                  <a:pt x="244424" y="222849"/>
                </a:lnTo>
                <a:cubicBezTo>
                  <a:pt x="229664" y="219165"/>
                  <a:pt x="220439" y="205350"/>
                  <a:pt x="224129" y="191535"/>
                </a:cubicBezTo>
                <a:cubicBezTo>
                  <a:pt x="226897" y="176799"/>
                  <a:pt x="240734" y="168510"/>
                  <a:pt x="254571" y="171273"/>
                </a:cubicBezTo>
                <a:close/>
                <a:moveTo>
                  <a:pt x="190019" y="134483"/>
                </a:moveTo>
                <a:cubicBezTo>
                  <a:pt x="197406" y="134483"/>
                  <a:pt x="203869" y="140008"/>
                  <a:pt x="203869" y="147374"/>
                </a:cubicBezTo>
                <a:lnTo>
                  <a:pt x="203869" y="298387"/>
                </a:lnTo>
                <a:cubicBezTo>
                  <a:pt x="203869" y="305753"/>
                  <a:pt x="197406" y="311278"/>
                  <a:pt x="190019" y="311278"/>
                </a:cubicBezTo>
                <a:cubicBezTo>
                  <a:pt x="183555" y="311278"/>
                  <a:pt x="177091" y="305753"/>
                  <a:pt x="177091" y="298387"/>
                </a:cubicBezTo>
                <a:lnTo>
                  <a:pt x="177091" y="147374"/>
                </a:lnTo>
                <a:cubicBezTo>
                  <a:pt x="177091" y="140008"/>
                  <a:pt x="183555" y="134483"/>
                  <a:pt x="190019" y="134483"/>
                </a:cubicBezTo>
                <a:close/>
                <a:moveTo>
                  <a:pt x="453380" y="97644"/>
                </a:moveTo>
                <a:cubicBezTo>
                  <a:pt x="479077" y="97644"/>
                  <a:pt x="499909" y="118443"/>
                  <a:pt x="499909" y="144099"/>
                </a:cubicBezTo>
                <a:cubicBezTo>
                  <a:pt x="499909" y="169755"/>
                  <a:pt x="479077" y="190554"/>
                  <a:pt x="453380" y="190554"/>
                </a:cubicBezTo>
                <a:cubicBezTo>
                  <a:pt x="427683" y="190554"/>
                  <a:pt x="406851" y="169755"/>
                  <a:pt x="406851" y="144099"/>
                </a:cubicBezTo>
                <a:cubicBezTo>
                  <a:pt x="406851" y="118443"/>
                  <a:pt x="427683" y="97644"/>
                  <a:pt x="453380" y="97644"/>
                </a:cubicBezTo>
                <a:close/>
                <a:moveTo>
                  <a:pt x="130988" y="81962"/>
                </a:moveTo>
                <a:cubicBezTo>
                  <a:pt x="138375" y="81962"/>
                  <a:pt x="144839" y="87488"/>
                  <a:pt x="144839" y="94855"/>
                </a:cubicBezTo>
                <a:lnTo>
                  <a:pt x="144839" y="298385"/>
                </a:lnTo>
                <a:cubicBezTo>
                  <a:pt x="144839" y="305752"/>
                  <a:pt x="138375" y="311278"/>
                  <a:pt x="130988" y="311278"/>
                </a:cubicBezTo>
                <a:cubicBezTo>
                  <a:pt x="124524" y="311278"/>
                  <a:pt x="118061" y="305752"/>
                  <a:pt x="118061" y="298385"/>
                </a:cubicBezTo>
                <a:lnTo>
                  <a:pt x="118061" y="94855"/>
                </a:lnTo>
                <a:cubicBezTo>
                  <a:pt x="118061" y="87488"/>
                  <a:pt x="124524" y="81962"/>
                  <a:pt x="130988" y="81962"/>
                </a:cubicBezTo>
                <a:close/>
                <a:moveTo>
                  <a:pt x="25828" y="0"/>
                </a:moveTo>
                <a:lnTo>
                  <a:pt x="354210" y="0"/>
                </a:lnTo>
                <a:cubicBezTo>
                  <a:pt x="368969" y="0"/>
                  <a:pt x="380960" y="11972"/>
                  <a:pt x="380960" y="26707"/>
                </a:cubicBezTo>
                <a:cubicBezTo>
                  <a:pt x="380960" y="35917"/>
                  <a:pt x="375426" y="44205"/>
                  <a:pt x="368046" y="48810"/>
                </a:cubicBezTo>
                <a:lnTo>
                  <a:pt x="368046" y="168533"/>
                </a:lnTo>
                <a:lnTo>
                  <a:pt x="341296" y="163007"/>
                </a:lnTo>
                <a:lnTo>
                  <a:pt x="341296" y="52494"/>
                </a:lnTo>
                <a:lnTo>
                  <a:pt x="39664" y="52494"/>
                </a:lnTo>
                <a:lnTo>
                  <a:pt x="39664" y="340749"/>
                </a:lnTo>
                <a:lnTo>
                  <a:pt x="341296" y="340749"/>
                </a:lnTo>
                <a:lnTo>
                  <a:pt x="341296" y="269837"/>
                </a:lnTo>
                <a:lnTo>
                  <a:pt x="368046" y="275362"/>
                </a:lnTo>
                <a:lnTo>
                  <a:pt x="368046" y="354563"/>
                </a:lnTo>
                <a:cubicBezTo>
                  <a:pt x="368046" y="361010"/>
                  <a:pt x="361589" y="367457"/>
                  <a:pt x="354210" y="367457"/>
                </a:cubicBezTo>
                <a:lnTo>
                  <a:pt x="273959" y="367457"/>
                </a:lnTo>
                <a:lnTo>
                  <a:pt x="321003" y="544278"/>
                </a:lnTo>
                <a:cubicBezTo>
                  <a:pt x="324693" y="558092"/>
                  <a:pt x="316391" y="572827"/>
                  <a:pt x="302554" y="576511"/>
                </a:cubicBezTo>
                <a:cubicBezTo>
                  <a:pt x="299787" y="576511"/>
                  <a:pt x="297942" y="577432"/>
                  <a:pt x="295175" y="577432"/>
                </a:cubicBezTo>
                <a:cubicBezTo>
                  <a:pt x="284106" y="577432"/>
                  <a:pt x="273037" y="569143"/>
                  <a:pt x="270270" y="557171"/>
                </a:cubicBezTo>
                <a:lnTo>
                  <a:pt x="219537" y="367457"/>
                </a:lnTo>
                <a:lnTo>
                  <a:pt x="161423" y="367457"/>
                </a:lnTo>
                <a:lnTo>
                  <a:pt x="110690" y="557171"/>
                </a:lnTo>
                <a:cubicBezTo>
                  <a:pt x="107923" y="569143"/>
                  <a:pt x="96854" y="577432"/>
                  <a:pt x="85785" y="577432"/>
                </a:cubicBezTo>
                <a:cubicBezTo>
                  <a:pt x="83018" y="577432"/>
                  <a:pt x="81173" y="576511"/>
                  <a:pt x="78406" y="576511"/>
                </a:cubicBezTo>
                <a:cubicBezTo>
                  <a:pt x="64569" y="572827"/>
                  <a:pt x="56267" y="558092"/>
                  <a:pt x="59957" y="544278"/>
                </a:cubicBezTo>
                <a:lnTo>
                  <a:pt x="107001" y="367457"/>
                </a:lnTo>
                <a:lnTo>
                  <a:pt x="25828" y="367457"/>
                </a:lnTo>
                <a:cubicBezTo>
                  <a:pt x="19371" y="367457"/>
                  <a:pt x="12914" y="361010"/>
                  <a:pt x="12914" y="354563"/>
                </a:cubicBezTo>
                <a:lnTo>
                  <a:pt x="12914" y="48810"/>
                </a:lnTo>
                <a:cubicBezTo>
                  <a:pt x="5534" y="44205"/>
                  <a:pt x="0" y="35917"/>
                  <a:pt x="0" y="26707"/>
                </a:cubicBezTo>
                <a:cubicBezTo>
                  <a:pt x="0" y="11972"/>
                  <a:pt x="11991" y="0"/>
                  <a:pt x="25828" y="0"/>
                </a:cubicBezTo>
                <a:close/>
              </a:path>
            </a:pathLst>
          </a:custGeom>
          <a:gradFill flip="none" rotWithShape="1">
            <a:gsLst>
              <a:gs pos="0">
                <a:srgbClr val="FFC30F"/>
              </a:gs>
              <a:gs pos="70000">
                <a:srgbClr val="FFA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75" name="vendor-with-ice-cream-and-couple_79596">
            <a:extLst>
              <a:ext uri="{FF2B5EF4-FFF2-40B4-BE49-F238E27FC236}">
                <a16:creationId xmlns:a16="http://schemas.microsoft.com/office/drawing/2014/main" id="{0A2383CF-51A4-BA2A-3CA9-345B1897E514}"/>
              </a:ext>
            </a:extLst>
          </p:cNvPr>
          <p:cNvSpPr/>
          <p:nvPr/>
        </p:nvSpPr>
        <p:spPr>
          <a:xfrm>
            <a:off x="5875231" y="1534245"/>
            <a:ext cx="425888" cy="427133"/>
          </a:xfrm>
          <a:custGeom>
            <a:avLst/>
            <a:gdLst>
              <a:gd name="connsiteX0" fmla="*/ 348193 w 603124"/>
              <a:gd name="connsiteY0" fmla="*/ 95828 h 604886"/>
              <a:gd name="connsiteX1" fmla="*/ 603124 w 603124"/>
              <a:gd name="connsiteY1" fmla="*/ 350357 h 604886"/>
              <a:gd name="connsiteX2" fmla="*/ 348193 w 603124"/>
              <a:gd name="connsiteY2" fmla="*/ 604886 h 604886"/>
              <a:gd name="connsiteX3" fmla="*/ 93360 w 603124"/>
              <a:gd name="connsiteY3" fmla="*/ 350357 h 604886"/>
              <a:gd name="connsiteX4" fmla="*/ 99664 w 603124"/>
              <a:gd name="connsiteY4" fmla="*/ 293905 h 604886"/>
              <a:gd name="connsiteX5" fmla="*/ 109219 w 603124"/>
              <a:gd name="connsiteY5" fmla="*/ 281021 h 604886"/>
              <a:gd name="connsiteX6" fmla="*/ 125276 w 603124"/>
              <a:gd name="connsiteY6" fmla="*/ 279349 h 604886"/>
              <a:gd name="connsiteX7" fmla="*/ 348291 w 603124"/>
              <a:gd name="connsiteY7" fmla="*/ 350357 h 604886"/>
              <a:gd name="connsiteX8" fmla="*/ 281406 w 603124"/>
              <a:gd name="connsiteY8" fmla="*/ 126513 h 604886"/>
              <a:gd name="connsiteX9" fmla="*/ 283376 w 603124"/>
              <a:gd name="connsiteY9" fmla="*/ 110581 h 604886"/>
              <a:gd name="connsiteX10" fmla="*/ 296478 w 603124"/>
              <a:gd name="connsiteY10" fmla="*/ 101237 h 604886"/>
              <a:gd name="connsiteX11" fmla="*/ 348193 w 603124"/>
              <a:gd name="connsiteY11" fmla="*/ 95828 h 604886"/>
              <a:gd name="connsiteX12" fmla="*/ 189208 w 603124"/>
              <a:gd name="connsiteY12" fmla="*/ 0 h 604886"/>
              <a:gd name="connsiteX13" fmla="*/ 207534 w 603124"/>
              <a:gd name="connsiteY13" fmla="*/ 13674 h 604886"/>
              <a:gd name="connsiteX14" fmla="*/ 291084 w 603124"/>
              <a:gd name="connsiteY14" fmla="*/ 292352 h 604886"/>
              <a:gd name="connsiteX15" fmla="*/ 13339 w 603124"/>
              <a:gd name="connsiteY15" fmla="*/ 203820 h 604886"/>
              <a:gd name="connsiteX16" fmla="*/ 924 w 603124"/>
              <a:gd name="connsiteY16" fmla="*/ 179720 h 604886"/>
              <a:gd name="connsiteX17" fmla="*/ 183789 w 603124"/>
              <a:gd name="connsiteY17" fmla="*/ 787 h 604886"/>
              <a:gd name="connsiteX18" fmla="*/ 189208 w 603124"/>
              <a:gd name="connsiteY18" fmla="*/ 0 h 60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124" h="604886">
                <a:moveTo>
                  <a:pt x="348193" y="95828"/>
                </a:moveTo>
                <a:cubicBezTo>
                  <a:pt x="489055" y="95828"/>
                  <a:pt x="603124" y="209816"/>
                  <a:pt x="603124" y="350357"/>
                </a:cubicBezTo>
                <a:cubicBezTo>
                  <a:pt x="603124" y="490997"/>
                  <a:pt x="489055" y="604886"/>
                  <a:pt x="348193" y="604886"/>
                </a:cubicBezTo>
                <a:cubicBezTo>
                  <a:pt x="207429" y="604886"/>
                  <a:pt x="93360" y="490997"/>
                  <a:pt x="93360" y="350357"/>
                </a:cubicBezTo>
                <a:cubicBezTo>
                  <a:pt x="93360" y="330982"/>
                  <a:pt x="95527" y="312099"/>
                  <a:pt x="99664" y="293905"/>
                </a:cubicBezTo>
                <a:cubicBezTo>
                  <a:pt x="100945" y="288397"/>
                  <a:pt x="104393" y="283775"/>
                  <a:pt x="109219" y="281021"/>
                </a:cubicBezTo>
                <a:cubicBezTo>
                  <a:pt x="114145" y="278169"/>
                  <a:pt x="119956" y="277578"/>
                  <a:pt x="125276" y="279349"/>
                </a:cubicBezTo>
                <a:lnTo>
                  <a:pt x="348291" y="350357"/>
                </a:lnTo>
                <a:lnTo>
                  <a:pt x="281406" y="126513"/>
                </a:lnTo>
                <a:cubicBezTo>
                  <a:pt x="279830" y="121104"/>
                  <a:pt x="280520" y="115301"/>
                  <a:pt x="283376" y="110581"/>
                </a:cubicBezTo>
                <a:cubicBezTo>
                  <a:pt x="286233" y="105762"/>
                  <a:pt x="290961" y="102319"/>
                  <a:pt x="296478" y="101237"/>
                </a:cubicBezTo>
                <a:cubicBezTo>
                  <a:pt x="313223" y="97697"/>
                  <a:pt x="330462" y="95828"/>
                  <a:pt x="348193" y="95828"/>
                </a:cubicBezTo>
                <a:close/>
                <a:moveTo>
                  <a:pt x="189208" y="0"/>
                </a:moveTo>
                <a:cubicBezTo>
                  <a:pt x="197484" y="0"/>
                  <a:pt x="205071" y="5312"/>
                  <a:pt x="207534" y="13674"/>
                </a:cubicBezTo>
                <a:lnTo>
                  <a:pt x="291084" y="292352"/>
                </a:lnTo>
                <a:lnTo>
                  <a:pt x="13339" y="203820"/>
                </a:lnTo>
                <a:cubicBezTo>
                  <a:pt x="3289" y="200574"/>
                  <a:pt x="-2327" y="189852"/>
                  <a:pt x="924" y="179720"/>
                </a:cubicBezTo>
                <a:cubicBezTo>
                  <a:pt x="28512" y="93549"/>
                  <a:pt x="96790" y="26658"/>
                  <a:pt x="183789" y="787"/>
                </a:cubicBezTo>
                <a:cubicBezTo>
                  <a:pt x="185562" y="295"/>
                  <a:pt x="187434" y="0"/>
                  <a:pt x="189208" y="0"/>
                </a:cubicBezTo>
                <a:close/>
              </a:path>
            </a:pathLst>
          </a:custGeom>
          <a:gradFill flip="none" rotWithShape="1">
            <a:gsLst>
              <a:gs pos="0">
                <a:srgbClr val="FFC30F"/>
              </a:gs>
              <a:gs pos="70000">
                <a:srgbClr val="FFA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76" name="vendor-with-ice-cream-and-couple_79596">
            <a:extLst>
              <a:ext uri="{FF2B5EF4-FFF2-40B4-BE49-F238E27FC236}">
                <a16:creationId xmlns:a16="http://schemas.microsoft.com/office/drawing/2014/main" id="{C82CF568-95E3-0DC6-A168-3F69CB87E025}"/>
              </a:ext>
            </a:extLst>
          </p:cNvPr>
          <p:cNvSpPr/>
          <p:nvPr/>
        </p:nvSpPr>
        <p:spPr>
          <a:xfrm>
            <a:off x="8454053" y="1549590"/>
            <a:ext cx="427133" cy="396443"/>
          </a:xfrm>
          <a:custGeom>
            <a:avLst/>
            <a:gdLst>
              <a:gd name="connsiteX0" fmla="*/ 558238 w 604498"/>
              <a:gd name="connsiteY0" fmla="*/ 311687 h 561065"/>
              <a:gd name="connsiteX1" fmla="*/ 598539 w 604498"/>
              <a:gd name="connsiteY1" fmla="*/ 335154 h 561065"/>
              <a:gd name="connsiteX2" fmla="*/ 581006 w 604498"/>
              <a:gd name="connsiteY2" fmla="*/ 398137 h 561065"/>
              <a:gd name="connsiteX3" fmla="*/ 369639 w 604498"/>
              <a:gd name="connsiteY3" fmla="*/ 516929 h 561065"/>
              <a:gd name="connsiteX4" fmla="*/ 336400 w 604498"/>
              <a:gd name="connsiteY4" fmla="*/ 521671 h 561065"/>
              <a:gd name="connsiteX5" fmla="*/ 185301 w 604498"/>
              <a:gd name="connsiteY5" fmla="*/ 486045 h 561065"/>
              <a:gd name="connsiteX6" fmla="*/ 177874 w 604498"/>
              <a:gd name="connsiteY6" fmla="*/ 487626 h 561065"/>
              <a:gd name="connsiteX7" fmla="*/ 84366 w 604498"/>
              <a:gd name="connsiteY7" fmla="*/ 559485 h 561065"/>
              <a:gd name="connsiteX8" fmla="*/ 79861 w 604498"/>
              <a:gd name="connsiteY8" fmla="*/ 561065 h 561065"/>
              <a:gd name="connsiteX9" fmla="*/ 78887 w 604498"/>
              <a:gd name="connsiteY9" fmla="*/ 560944 h 561065"/>
              <a:gd name="connsiteX10" fmla="*/ 74017 w 604498"/>
              <a:gd name="connsiteY10" fmla="*/ 558147 h 561065"/>
              <a:gd name="connsiteX11" fmla="*/ 1450 w 604498"/>
              <a:gd name="connsiteY11" fmla="*/ 462335 h 561065"/>
              <a:gd name="connsiteX12" fmla="*/ 2668 w 604498"/>
              <a:gd name="connsiteY12" fmla="*/ 452244 h 561065"/>
              <a:gd name="connsiteX13" fmla="*/ 136721 w 604498"/>
              <a:gd name="connsiteY13" fmla="*/ 344030 h 561065"/>
              <a:gd name="connsiteX14" fmla="*/ 225359 w 604498"/>
              <a:gd name="connsiteY14" fmla="*/ 313146 h 561065"/>
              <a:gd name="connsiteX15" fmla="*/ 256650 w 604498"/>
              <a:gd name="connsiteY15" fmla="*/ 317037 h 561065"/>
              <a:gd name="connsiteX16" fmla="*/ 350889 w 604498"/>
              <a:gd name="connsiteY16" fmla="*/ 346218 h 561065"/>
              <a:gd name="connsiteX17" fmla="*/ 351254 w 604498"/>
              <a:gd name="connsiteY17" fmla="*/ 346340 h 561065"/>
              <a:gd name="connsiteX18" fmla="*/ 380840 w 604498"/>
              <a:gd name="connsiteY18" fmla="*/ 388653 h 561065"/>
              <a:gd name="connsiteX19" fmla="*/ 380840 w 604498"/>
              <a:gd name="connsiteY19" fmla="*/ 388774 h 561065"/>
              <a:gd name="connsiteX20" fmla="*/ 380840 w 604498"/>
              <a:gd name="connsiteY20" fmla="*/ 389018 h 561065"/>
              <a:gd name="connsiteX21" fmla="*/ 365986 w 604498"/>
              <a:gd name="connsiteY21" fmla="*/ 415889 h 561065"/>
              <a:gd name="connsiteX22" fmla="*/ 323737 w 604498"/>
              <a:gd name="connsiteY22" fmla="*/ 419536 h 561065"/>
              <a:gd name="connsiteX23" fmla="*/ 323250 w 604498"/>
              <a:gd name="connsiteY23" fmla="*/ 419415 h 561065"/>
              <a:gd name="connsiteX24" fmla="*/ 245935 w 604498"/>
              <a:gd name="connsiteY24" fmla="*/ 395462 h 561065"/>
              <a:gd name="connsiteX25" fmla="*/ 243257 w 604498"/>
              <a:gd name="connsiteY25" fmla="*/ 395097 h 561065"/>
              <a:gd name="connsiteX26" fmla="*/ 234734 w 604498"/>
              <a:gd name="connsiteY26" fmla="*/ 401298 h 561065"/>
              <a:gd name="connsiteX27" fmla="*/ 240700 w 604498"/>
              <a:gd name="connsiteY27" fmla="*/ 412484 h 561065"/>
              <a:gd name="connsiteX28" fmla="*/ 318380 w 604498"/>
              <a:gd name="connsiteY28" fmla="*/ 436559 h 561065"/>
              <a:gd name="connsiteX29" fmla="*/ 318867 w 604498"/>
              <a:gd name="connsiteY29" fmla="*/ 436680 h 561065"/>
              <a:gd name="connsiteX30" fmla="*/ 376457 w 604498"/>
              <a:gd name="connsiteY30" fmla="*/ 430358 h 561065"/>
              <a:gd name="connsiteX31" fmla="*/ 397277 w 604498"/>
              <a:gd name="connsiteY31" fmla="*/ 398015 h 561065"/>
              <a:gd name="connsiteX32" fmla="*/ 400808 w 604498"/>
              <a:gd name="connsiteY32" fmla="*/ 393395 h 561065"/>
              <a:gd name="connsiteX33" fmla="*/ 535592 w 604498"/>
              <a:gd name="connsiteY33" fmla="*/ 317645 h 561065"/>
              <a:gd name="connsiteX34" fmla="*/ 558238 w 604498"/>
              <a:gd name="connsiteY34" fmla="*/ 311687 h 561065"/>
              <a:gd name="connsiteX35" fmla="*/ 342501 w 604498"/>
              <a:gd name="connsiteY35" fmla="*/ 118779 h 561065"/>
              <a:gd name="connsiteX36" fmla="*/ 329474 w 604498"/>
              <a:gd name="connsiteY36" fmla="*/ 131788 h 561065"/>
              <a:gd name="connsiteX37" fmla="*/ 342501 w 604498"/>
              <a:gd name="connsiteY37" fmla="*/ 144796 h 561065"/>
              <a:gd name="connsiteX38" fmla="*/ 410802 w 604498"/>
              <a:gd name="connsiteY38" fmla="*/ 144796 h 561065"/>
              <a:gd name="connsiteX39" fmla="*/ 423708 w 604498"/>
              <a:gd name="connsiteY39" fmla="*/ 131788 h 561065"/>
              <a:gd name="connsiteX40" fmla="*/ 410802 w 604498"/>
              <a:gd name="connsiteY40" fmla="*/ 118779 h 561065"/>
              <a:gd name="connsiteX41" fmla="*/ 254842 w 604498"/>
              <a:gd name="connsiteY41" fmla="*/ 32461 h 561065"/>
              <a:gd name="connsiteX42" fmla="*/ 254842 w 604498"/>
              <a:gd name="connsiteY42" fmla="*/ 73796 h 561065"/>
              <a:gd name="connsiteX43" fmla="*/ 260929 w 604498"/>
              <a:gd name="connsiteY43" fmla="*/ 73796 h 561065"/>
              <a:gd name="connsiteX44" fmla="*/ 492253 w 604498"/>
              <a:gd name="connsiteY44" fmla="*/ 73796 h 561065"/>
              <a:gd name="connsiteX45" fmla="*/ 498340 w 604498"/>
              <a:gd name="connsiteY45" fmla="*/ 73796 h 561065"/>
              <a:gd name="connsiteX46" fmla="*/ 498340 w 604498"/>
              <a:gd name="connsiteY46" fmla="*/ 32461 h 561065"/>
              <a:gd name="connsiteX47" fmla="*/ 238649 w 604498"/>
              <a:gd name="connsiteY47" fmla="*/ 0 h 561065"/>
              <a:gd name="connsiteX48" fmla="*/ 514533 w 604498"/>
              <a:gd name="connsiteY48" fmla="*/ 0 h 561065"/>
              <a:gd name="connsiteX49" fmla="*/ 530847 w 604498"/>
              <a:gd name="connsiteY49" fmla="*/ 16291 h 561065"/>
              <a:gd name="connsiteX50" fmla="*/ 530847 w 604498"/>
              <a:gd name="connsiteY50" fmla="*/ 89966 h 561065"/>
              <a:gd name="connsiteX51" fmla="*/ 514533 w 604498"/>
              <a:gd name="connsiteY51" fmla="*/ 106257 h 561065"/>
              <a:gd name="connsiteX52" fmla="*/ 508567 w 604498"/>
              <a:gd name="connsiteY52" fmla="*/ 106257 h 561065"/>
              <a:gd name="connsiteX53" fmla="*/ 508567 w 604498"/>
              <a:gd name="connsiteY53" fmla="*/ 262846 h 561065"/>
              <a:gd name="connsiteX54" fmla="*/ 492253 w 604498"/>
              <a:gd name="connsiteY54" fmla="*/ 279015 h 561065"/>
              <a:gd name="connsiteX55" fmla="*/ 260929 w 604498"/>
              <a:gd name="connsiteY55" fmla="*/ 279015 h 561065"/>
              <a:gd name="connsiteX56" fmla="*/ 244737 w 604498"/>
              <a:gd name="connsiteY56" fmla="*/ 262846 h 561065"/>
              <a:gd name="connsiteX57" fmla="*/ 244737 w 604498"/>
              <a:gd name="connsiteY57" fmla="*/ 106257 h 561065"/>
              <a:gd name="connsiteX58" fmla="*/ 238649 w 604498"/>
              <a:gd name="connsiteY58" fmla="*/ 106257 h 561065"/>
              <a:gd name="connsiteX59" fmla="*/ 222335 w 604498"/>
              <a:gd name="connsiteY59" fmla="*/ 89966 h 561065"/>
              <a:gd name="connsiteX60" fmla="*/ 222335 w 604498"/>
              <a:gd name="connsiteY60" fmla="*/ 16291 h 561065"/>
              <a:gd name="connsiteX61" fmla="*/ 238649 w 604498"/>
              <a:gd name="connsiteY61" fmla="*/ 0 h 56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4498" h="561065">
                <a:moveTo>
                  <a:pt x="558238" y="311687"/>
                </a:moveTo>
                <a:cubicBezTo>
                  <a:pt x="574919" y="311687"/>
                  <a:pt x="590382" y="320685"/>
                  <a:pt x="598539" y="335154"/>
                </a:cubicBezTo>
                <a:cubicBezTo>
                  <a:pt x="611080" y="357405"/>
                  <a:pt x="603166" y="385613"/>
                  <a:pt x="581006" y="398137"/>
                </a:cubicBezTo>
                <a:lnTo>
                  <a:pt x="369639" y="516929"/>
                </a:lnTo>
                <a:cubicBezTo>
                  <a:pt x="359655" y="522522"/>
                  <a:pt x="347479" y="524224"/>
                  <a:pt x="336400" y="521671"/>
                </a:cubicBezTo>
                <a:lnTo>
                  <a:pt x="185301" y="486045"/>
                </a:lnTo>
                <a:cubicBezTo>
                  <a:pt x="182744" y="485437"/>
                  <a:pt x="179944" y="486045"/>
                  <a:pt x="177874" y="487626"/>
                </a:cubicBezTo>
                <a:lnTo>
                  <a:pt x="84366" y="559485"/>
                </a:lnTo>
                <a:cubicBezTo>
                  <a:pt x="83027" y="560457"/>
                  <a:pt x="81444" y="561065"/>
                  <a:pt x="79861" y="561065"/>
                </a:cubicBezTo>
                <a:cubicBezTo>
                  <a:pt x="79496" y="561065"/>
                  <a:pt x="79252" y="560944"/>
                  <a:pt x="78887" y="560944"/>
                </a:cubicBezTo>
                <a:cubicBezTo>
                  <a:pt x="76939" y="560700"/>
                  <a:pt x="75234" y="559728"/>
                  <a:pt x="74017" y="558147"/>
                </a:cubicBezTo>
                <a:lnTo>
                  <a:pt x="1450" y="462335"/>
                </a:lnTo>
                <a:cubicBezTo>
                  <a:pt x="-863" y="459174"/>
                  <a:pt x="-376" y="454797"/>
                  <a:pt x="2668" y="452244"/>
                </a:cubicBezTo>
                <a:lnTo>
                  <a:pt x="136721" y="344030"/>
                </a:lnTo>
                <a:cubicBezTo>
                  <a:pt x="169108" y="318496"/>
                  <a:pt x="202712" y="313146"/>
                  <a:pt x="225359" y="313146"/>
                </a:cubicBezTo>
                <a:cubicBezTo>
                  <a:pt x="241430" y="313146"/>
                  <a:pt x="252632" y="315821"/>
                  <a:pt x="256650" y="317037"/>
                </a:cubicBezTo>
                <a:cubicBezTo>
                  <a:pt x="293176" y="327372"/>
                  <a:pt x="350402" y="346097"/>
                  <a:pt x="350889" y="346218"/>
                </a:cubicBezTo>
                <a:lnTo>
                  <a:pt x="351254" y="346340"/>
                </a:lnTo>
                <a:cubicBezTo>
                  <a:pt x="369882" y="351568"/>
                  <a:pt x="382301" y="369320"/>
                  <a:pt x="380840" y="388653"/>
                </a:cubicBezTo>
                <a:cubicBezTo>
                  <a:pt x="380840" y="388653"/>
                  <a:pt x="380840" y="388774"/>
                  <a:pt x="380840" y="388774"/>
                </a:cubicBezTo>
                <a:cubicBezTo>
                  <a:pt x="380840" y="388896"/>
                  <a:pt x="380840" y="389018"/>
                  <a:pt x="380840" y="389018"/>
                </a:cubicBezTo>
                <a:cubicBezTo>
                  <a:pt x="380597" y="391328"/>
                  <a:pt x="378405" y="406891"/>
                  <a:pt x="365986" y="415889"/>
                </a:cubicBezTo>
                <a:cubicBezTo>
                  <a:pt x="356124" y="422819"/>
                  <a:pt x="341879" y="424157"/>
                  <a:pt x="323737" y="419536"/>
                </a:cubicBezTo>
                <a:cubicBezTo>
                  <a:pt x="323615" y="419536"/>
                  <a:pt x="323372" y="419415"/>
                  <a:pt x="323250" y="419415"/>
                </a:cubicBezTo>
                <a:lnTo>
                  <a:pt x="245935" y="395462"/>
                </a:lnTo>
                <a:cubicBezTo>
                  <a:pt x="245083" y="395219"/>
                  <a:pt x="244231" y="395097"/>
                  <a:pt x="243257" y="395097"/>
                </a:cubicBezTo>
                <a:cubicBezTo>
                  <a:pt x="239361" y="395097"/>
                  <a:pt x="235951" y="397529"/>
                  <a:pt x="234734" y="401298"/>
                </a:cubicBezTo>
                <a:cubicBezTo>
                  <a:pt x="233273" y="406040"/>
                  <a:pt x="235951" y="411025"/>
                  <a:pt x="240700" y="412484"/>
                </a:cubicBezTo>
                <a:lnTo>
                  <a:pt x="318380" y="436559"/>
                </a:lnTo>
                <a:cubicBezTo>
                  <a:pt x="318502" y="436680"/>
                  <a:pt x="318623" y="436680"/>
                  <a:pt x="318867" y="436680"/>
                </a:cubicBezTo>
                <a:cubicBezTo>
                  <a:pt x="342487" y="442760"/>
                  <a:pt x="361968" y="440693"/>
                  <a:pt x="376457" y="430358"/>
                </a:cubicBezTo>
                <a:cubicBezTo>
                  <a:pt x="389363" y="420995"/>
                  <a:pt x="394964" y="407621"/>
                  <a:pt x="397277" y="398015"/>
                </a:cubicBezTo>
                <a:cubicBezTo>
                  <a:pt x="397764" y="396070"/>
                  <a:pt x="398982" y="394367"/>
                  <a:pt x="400808" y="393395"/>
                </a:cubicBezTo>
                <a:lnTo>
                  <a:pt x="535592" y="317645"/>
                </a:lnTo>
                <a:cubicBezTo>
                  <a:pt x="542532" y="313754"/>
                  <a:pt x="550324" y="311687"/>
                  <a:pt x="558238" y="311687"/>
                </a:cubicBezTo>
                <a:close/>
                <a:moveTo>
                  <a:pt x="342501" y="118779"/>
                </a:moveTo>
                <a:cubicBezTo>
                  <a:pt x="335318" y="118779"/>
                  <a:pt x="329474" y="124615"/>
                  <a:pt x="329474" y="131788"/>
                </a:cubicBezTo>
                <a:cubicBezTo>
                  <a:pt x="329474" y="138961"/>
                  <a:pt x="335318" y="144796"/>
                  <a:pt x="342501" y="144796"/>
                </a:cubicBezTo>
                <a:lnTo>
                  <a:pt x="410802" y="144796"/>
                </a:lnTo>
                <a:cubicBezTo>
                  <a:pt x="417864" y="144796"/>
                  <a:pt x="423708" y="138961"/>
                  <a:pt x="423708" y="131788"/>
                </a:cubicBezTo>
                <a:cubicBezTo>
                  <a:pt x="423708" y="124615"/>
                  <a:pt x="417864" y="118779"/>
                  <a:pt x="410802" y="118779"/>
                </a:cubicBezTo>
                <a:close/>
                <a:moveTo>
                  <a:pt x="254842" y="32461"/>
                </a:moveTo>
                <a:lnTo>
                  <a:pt x="254842" y="73796"/>
                </a:lnTo>
                <a:lnTo>
                  <a:pt x="260929" y="73796"/>
                </a:lnTo>
                <a:lnTo>
                  <a:pt x="492253" y="73796"/>
                </a:lnTo>
                <a:lnTo>
                  <a:pt x="498340" y="73796"/>
                </a:lnTo>
                <a:lnTo>
                  <a:pt x="498340" y="32461"/>
                </a:lnTo>
                <a:close/>
                <a:moveTo>
                  <a:pt x="238649" y="0"/>
                </a:moveTo>
                <a:lnTo>
                  <a:pt x="514533" y="0"/>
                </a:lnTo>
                <a:cubicBezTo>
                  <a:pt x="523542" y="0"/>
                  <a:pt x="530847" y="7295"/>
                  <a:pt x="530847" y="16291"/>
                </a:cubicBezTo>
                <a:lnTo>
                  <a:pt x="530847" y="89966"/>
                </a:lnTo>
                <a:cubicBezTo>
                  <a:pt x="530847" y="98962"/>
                  <a:pt x="523542" y="106257"/>
                  <a:pt x="514533" y="106257"/>
                </a:cubicBezTo>
                <a:lnTo>
                  <a:pt x="508567" y="106257"/>
                </a:lnTo>
                <a:lnTo>
                  <a:pt x="508567" y="262846"/>
                </a:lnTo>
                <a:cubicBezTo>
                  <a:pt x="508567" y="271842"/>
                  <a:pt x="501262" y="279015"/>
                  <a:pt x="492253" y="279015"/>
                </a:cubicBezTo>
                <a:lnTo>
                  <a:pt x="260929" y="279015"/>
                </a:lnTo>
                <a:cubicBezTo>
                  <a:pt x="251920" y="279015"/>
                  <a:pt x="244737" y="271842"/>
                  <a:pt x="244737" y="262846"/>
                </a:cubicBezTo>
                <a:lnTo>
                  <a:pt x="244737" y="106257"/>
                </a:lnTo>
                <a:lnTo>
                  <a:pt x="238649" y="106257"/>
                </a:lnTo>
                <a:cubicBezTo>
                  <a:pt x="229640" y="106257"/>
                  <a:pt x="222335" y="98962"/>
                  <a:pt x="222335" y="89966"/>
                </a:cubicBezTo>
                <a:lnTo>
                  <a:pt x="222335" y="16291"/>
                </a:lnTo>
                <a:cubicBezTo>
                  <a:pt x="222335" y="7295"/>
                  <a:pt x="229640" y="0"/>
                  <a:pt x="238649" y="0"/>
                </a:cubicBezTo>
                <a:close/>
              </a:path>
            </a:pathLst>
          </a:custGeom>
          <a:gradFill flip="none" rotWithShape="1">
            <a:gsLst>
              <a:gs pos="0">
                <a:srgbClr val="FFC30F"/>
              </a:gs>
              <a:gs pos="70000">
                <a:srgbClr val="FFA6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77" name="任意多边形: 形状 76">
            <a:extLst>
              <a:ext uri="{FF2B5EF4-FFF2-40B4-BE49-F238E27FC236}">
                <a16:creationId xmlns:a16="http://schemas.microsoft.com/office/drawing/2014/main" id="{2A14D962-5559-93D2-BC83-F5E6A1EA116C}"/>
              </a:ext>
            </a:extLst>
          </p:cNvPr>
          <p:cNvSpPr/>
          <p:nvPr/>
        </p:nvSpPr>
        <p:spPr>
          <a:xfrm>
            <a:off x="874714" y="3754736"/>
            <a:ext cx="1986887" cy="3103264"/>
          </a:xfrm>
          <a:custGeom>
            <a:avLst/>
            <a:gdLst>
              <a:gd name="connsiteX0" fmla="*/ 452647 w 1986887"/>
              <a:gd name="connsiteY0" fmla="*/ 0 h 3103264"/>
              <a:gd name="connsiteX1" fmla="*/ 1986887 w 1986887"/>
              <a:gd name="connsiteY1" fmla="*/ 0 h 3103264"/>
              <a:gd name="connsiteX2" fmla="*/ 1986887 w 1986887"/>
              <a:gd name="connsiteY2" fmla="*/ 3103264 h 3103264"/>
              <a:gd name="connsiteX3" fmla="*/ 0 w 1986887"/>
              <a:gd name="connsiteY3" fmla="*/ 3103264 h 3103264"/>
              <a:gd name="connsiteX4" fmla="*/ 0 w 1986887"/>
              <a:gd name="connsiteY4" fmla="*/ 452647 h 3103264"/>
              <a:gd name="connsiteX5" fmla="*/ 452647 w 1986887"/>
              <a:gd name="connsiteY5" fmla="*/ 0 h 31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887" h="3103264">
                <a:moveTo>
                  <a:pt x="452647" y="0"/>
                </a:moveTo>
                <a:lnTo>
                  <a:pt x="1986887" y="0"/>
                </a:lnTo>
                <a:lnTo>
                  <a:pt x="1986887" y="3103264"/>
                </a:lnTo>
                <a:lnTo>
                  <a:pt x="0" y="3103264"/>
                </a:lnTo>
                <a:lnTo>
                  <a:pt x="0" y="452647"/>
                </a:lnTo>
                <a:cubicBezTo>
                  <a:pt x="0" y="202657"/>
                  <a:pt x="202657" y="0"/>
                  <a:pt x="452647" y="0"/>
                </a:cubicBezTo>
                <a:close/>
              </a:path>
            </a:pathLst>
          </a:cu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8" name="任意多边形: 形状 77">
            <a:extLst>
              <a:ext uri="{FF2B5EF4-FFF2-40B4-BE49-F238E27FC236}">
                <a16:creationId xmlns:a16="http://schemas.microsoft.com/office/drawing/2014/main" id="{64EF9BE1-578F-7753-5DE3-109C893CA6D2}"/>
              </a:ext>
            </a:extLst>
          </p:cNvPr>
          <p:cNvSpPr/>
          <p:nvPr/>
        </p:nvSpPr>
        <p:spPr>
          <a:xfrm>
            <a:off x="2997366" y="3754736"/>
            <a:ext cx="1986888" cy="3103264"/>
          </a:xfrm>
          <a:custGeom>
            <a:avLst/>
            <a:gdLst>
              <a:gd name="connsiteX0" fmla="*/ 0 w 1986888"/>
              <a:gd name="connsiteY0" fmla="*/ 0 h 3103264"/>
              <a:gd name="connsiteX1" fmla="*/ 1986888 w 1986888"/>
              <a:gd name="connsiteY1" fmla="*/ 0 h 3103264"/>
              <a:gd name="connsiteX2" fmla="*/ 1986888 w 1986888"/>
              <a:gd name="connsiteY2" fmla="*/ 3103264 h 3103264"/>
              <a:gd name="connsiteX3" fmla="*/ 0 w 1986888"/>
              <a:gd name="connsiteY3" fmla="*/ 3103264 h 3103264"/>
            </a:gdLst>
            <a:ahLst/>
            <a:cxnLst>
              <a:cxn ang="0">
                <a:pos x="connsiteX0" y="connsiteY0"/>
              </a:cxn>
              <a:cxn ang="0">
                <a:pos x="connsiteX1" y="connsiteY1"/>
              </a:cxn>
              <a:cxn ang="0">
                <a:pos x="connsiteX2" y="connsiteY2"/>
              </a:cxn>
              <a:cxn ang="0">
                <a:pos x="connsiteX3" y="connsiteY3"/>
              </a:cxn>
            </a:cxnLst>
            <a:rect l="l" t="t" r="r" b="b"/>
            <a:pathLst>
              <a:path w="1986888" h="3103264">
                <a:moveTo>
                  <a:pt x="0" y="0"/>
                </a:moveTo>
                <a:lnTo>
                  <a:pt x="1986888" y="0"/>
                </a:lnTo>
                <a:lnTo>
                  <a:pt x="1986888" y="3103264"/>
                </a:lnTo>
                <a:lnTo>
                  <a:pt x="0" y="3103264"/>
                </a:lnTo>
                <a:close/>
              </a:path>
            </a:pathLst>
          </a:cu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9" name="任意多边形: 形状 78">
            <a:extLst>
              <a:ext uri="{FF2B5EF4-FFF2-40B4-BE49-F238E27FC236}">
                <a16:creationId xmlns:a16="http://schemas.microsoft.com/office/drawing/2014/main" id="{2C3F5C53-62D5-E462-3B74-B59948A46F2F}"/>
              </a:ext>
            </a:extLst>
          </p:cNvPr>
          <p:cNvSpPr/>
          <p:nvPr/>
        </p:nvSpPr>
        <p:spPr>
          <a:xfrm>
            <a:off x="5120020" y="3754736"/>
            <a:ext cx="1986887" cy="3103264"/>
          </a:xfrm>
          <a:custGeom>
            <a:avLst/>
            <a:gdLst>
              <a:gd name="connsiteX0" fmla="*/ 0 w 1986887"/>
              <a:gd name="connsiteY0" fmla="*/ 0 h 3103264"/>
              <a:gd name="connsiteX1" fmla="*/ 1986887 w 1986887"/>
              <a:gd name="connsiteY1" fmla="*/ 0 h 3103264"/>
              <a:gd name="connsiteX2" fmla="*/ 1986887 w 1986887"/>
              <a:gd name="connsiteY2" fmla="*/ 3103264 h 3103264"/>
              <a:gd name="connsiteX3" fmla="*/ 0 w 1986887"/>
              <a:gd name="connsiteY3" fmla="*/ 3103264 h 3103264"/>
            </a:gdLst>
            <a:ahLst/>
            <a:cxnLst>
              <a:cxn ang="0">
                <a:pos x="connsiteX0" y="connsiteY0"/>
              </a:cxn>
              <a:cxn ang="0">
                <a:pos x="connsiteX1" y="connsiteY1"/>
              </a:cxn>
              <a:cxn ang="0">
                <a:pos x="connsiteX2" y="connsiteY2"/>
              </a:cxn>
              <a:cxn ang="0">
                <a:pos x="connsiteX3" y="connsiteY3"/>
              </a:cxn>
            </a:cxnLst>
            <a:rect l="l" t="t" r="r" b="b"/>
            <a:pathLst>
              <a:path w="1986887" h="3103264">
                <a:moveTo>
                  <a:pt x="0" y="0"/>
                </a:moveTo>
                <a:lnTo>
                  <a:pt x="1986887" y="0"/>
                </a:lnTo>
                <a:lnTo>
                  <a:pt x="1986887" y="3103264"/>
                </a:lnTo>
                <a:lnTo>
                  <a:pt x="0" y="3103264"/>
                </a:lnTo>
                <a:close/>
              </a:path>
            </a:pathLst>
          </a:cu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80" name="任意多边形: 形状 79">
            <a:extLst>
              <a:ext uri="{FF2B5EF4-FFF2-40B4-BE49-F238E27FC236}">
                <a16:creationId xmlns:a16="http://schemas.microsoft.com/office/drawing/2014/main" id="{1143DF01-4ABE-038A-FB57-1EB201B25342}"/>
              </a:ext>
            </a:extLst>
          </p:cNvPr>
          <p:cNvSpPr/>
          <p:nvPr/>
        </p:nvSpPr>
        <p:spPr>
          <a:xfrm>
            <a:off x="7242673" y="3754736"/>
            <a:ext cx="1986887" cy="3103264"/>
          </a:xfrm>
          <a:custGeom>
            <a:avLst/>
            <a:gdLst>
              <a:gd name="connsiteX0" fmla="*/ 0 w 1986887"/>
              <a:gd name="connsiteY0" fmla="*/ 0 h 3103264"/>
              <a:gd name="connsiteX1" fmla="*/ 1986887 w 1986887"/>
              <a:gd name="connsiteY1" fmla="*/ 0 h 3103264"/>
              <a:gd name="connsiteX2" fmla="*/ 1986887 w 1986887"/>
              <a:gd name="connsiteY2" fmla="*/ 3103264 h 3103264"/>
              <a:gd name="connsiteX3" fmla="*/ 0 w 1986887"/>
              <a:gd name="connsiteY3" fmla="*/ 3103264 h 3103264"/>
            </a:gdLst>
            <a:ahLst/>
            <a:cxnLst>
              <a:cxn ang="0">
                <a:pos x="connsiteX0" y="connsiteY0"/>
              </a:cxn>
              <a:cxn ang="0">
                <a:pos x="connsiteX1" y="connsiteY1"/>
              </a:cxn>
              <a:cxn ang="0">
                <a:pos x="connsiteX2" y="connsiteY2"/>
              </a:cxn>
              <a:cxn ang="0">
                <a:pos x="connsiteX3" y="connsiteY3"/>
              </a:cxn>
            </a:cxnLst>
            <a:rect l="l" t="t" r="r" b="b"/>
            <a:pathLst>
              <a:path w="1986887" h="3103264">
                <a:moveTo>
                  <a:pt x="0" y="0"/>
                </a:moveTo>
                <a:lnTo>
                  <a:pt x="1986887" y="0"/>
                </a:lnTo>
                <a:lnTo>
                  <a:pt x="1986887" y="3103264"/>
                </a:lnTo>
                <a:lnTo>
                  <a:pt x="0" y="3103264"/>
                </a:lnTo>
                <a:close/>
              </a:path>
            </a:pathLst>
          </a:cu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81" name="任意多边形: 形状 80">
            <a:extLst>
              <a:ext uri="{FF2B5EF4-FFF2-40B4-BE49-F238E27FC236}">
                <a16:creationId xmlns:a16="http://schemas.microsoft.com/office/drawing/2014/main" id="{1C06224A-6C2A-8009-C563-3C296B1FE85B}"/>
              </a:ext>
            </a:extLst>
          </p:cNvPr>
          <p:cNvSpPr/>
          <p:nvPr/>
        </p:nvSpPr>
        <p:spPr>
          <a:xfrm>
            <a:off x="9365327" y="3754736"/>
            <a:ext cx="1986887" cy="3103264"/>
          </a:xfrm>
          <a:custGeom>
            <a:avLst/>
            <a:gdLst>
              <a:gd name="connsiteX0" fmla="*/ 0 w 1986887"/>
              <a:gd name="connsiteY0" fmla="*/ 0 h 3103264"/>
              <a:gd name="connsiteX1" fmla="*/ 1534240 w 1986887"/>
              <a:gd name="connsiteY1" fmla="*/ 0 h 3103264"/>
              <a:gd name="connsiteX2" fmla="*/ 1986887 w 1986887"/>
              <a:gd name="connsiteY2" fmla="*/ 452647 h 3103264"/>
              <a:gd name="connsiteX3" fmla="*/ 1986887 w 1986887"/>
              <a:gd name="connsiteY3" fmla="*/ 3103264 h 3103264"/>
              <a:gd name="connsiteX4" fmla="*/ 0 w 1986887"/>
              <a:gd name="connsiteY4" fmla="*/ 3103264 h 310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887" h="3103264">
                <a:moveTo>
                  <a:pt x="0" y="0"/>
                </a:moveTo>
                <a:lnTo>
                  <a:pt x="1534240" y="0"/>
                </a:lnTo>
                <a:cubicBezTo>
                  <a:pt x="1784230" y="0"/>
                  <a:pt x="1986887" y="202657"/>
                  <a:pt x="1986887" y="452647"/>
                </a:cubicBezTo>
                <a:lnTo>
                  <a:pt x="1986887" y="3103264"/>
                </a:lnTo>
                <a:lnTo>
                  <a:pt x="0" y="3103264"/>
                </a:lnTo>
                <a:close/>
              </a:path>
            </a:pathLst>
          </a:custGeom>
          <a:gradFill>
            <a:gsLst>
              <a:gs pos="0">
                <a:schemeClr val="accent1">
                  <a:lumMod val="20000"/>
                  <a:lumOff val="80000"/>
                </a:schemeClr>
              </a:gs>
              <a:gs pos="85000">
                <a:schemeClr val="accent1">
                  <a:lumMod val="0"/>
                  <a:lumOff val="100000"/>
                </a:schemeClr>
              </a:gs>
            </a:gsLst>
            <a:lin ang="3000000" scaled="0"/>
          </a:gradFill>
          <a:ln>
            <a:solidFill>
              <a:schemeClr val="bg1">
                <a:lumMod val="95000"/>
              </a:schemeClr>
            </a:solidFill>
          </a:ln>
          <a:effectLst>
            <a:innerShdw blurRad="228600">
              <a:schemeClr val="accent1">
                <a:alpha val="1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83" name="文本框 82">
            <a:extLst>
              <a:ext uri="{FF2B5EF4-FFF2-40B4-BE49-F238E27FC236}">
                <a16:creationId xmlns:a16="http://schemas.microsoft.com/office/drawing/2014/main" id="{0C2C8B9E-D873-1100-2A4E-5F6D955AC606}"/>
              </a:ext>
            </a:extLst>
          </p:cNvPr>
          <p:cNvSpPr txBox="1"/>
          <p:nvPr/>
        </p:nvSpPr>
        <p:spPr>
          <a:xfrm>
            <a:off x="820296" y="4322620"/>
            <a:ext cx="2095034" cy="369332"/>
          </a:xfrm>
          <a:prstGeom prst="rect">
            <a:avLst/>
          </a:prstGeom>
          <a:noFill/>
        </p:spPr>
        <p:txBody>
          <a:bodyPr wrap="square" rtlCol="0">
            <a:noAutofit/>
          </a:bodyPr>
          <a:lstStyle/>
          <a:p>
            <a:pPr algn="ctr"/>
            <a:r>
              <a:rPr lang="zh-CN" altLang="en-US" b="1" dirty="0">
                <a:solidFill>
                  <a:srgbClr val="FFA500"/>
                </a:solidFill>
                <a:cs typeface="+mn-ea"/>
                <a:sym typeface="+mn-lt"/>
              </a:rPr>
              <a:t>公司安排</a:t>
            </a:r>
          </a:p>
        </p:txBody>
      </p:sp>
      <p:sp>
        <p:nvSpPr>
          <p:cNvPr id="84" name="文本框 83">
            <a:extLst>
              <a:ext uri="{FF2B5EF4-FFF2-40B4-BE49-F238E27FC236}">
                <a16:creationId xmlns:a16="http://schemas.microsoft.com/office/drawing/2014/main" id="{DA206B70-49A6-3930-F833-147113B1A5FB}"/>
              </a:ext>
            </a:extLst>
          </p:cNvPr>
          <p:cNvSpPr txBox="1"/>
          <p:nvPr/>
        </p:nvSpPr>
        <p:spPr>
          <a:xfrm>
            <a:off x="1194278" y="3922510"/>
            <a:ext cx="1351338" cy="461665"/>
          </a:xfrm>
          <a:prstGeom prst="rect">
            <a:avLst/>
          </a:prstGeom>
          <a:noFill/>
        </p:spPr>
        <p:txBody>
          <a:bodyPr wrap="square" rtlCol="0">
            <a:noAutofit/>
          </a:bodyPr>
          <a:lstStyle/>
          <a:p>
            <a:pPr algn="ctr"/>
            <a:r>
              <a:rPr lang="en-US" altLang="zh-CN" sz="2400" dirty="0">
                <a:solidFill>
                  <a:srgbClr val="FFA500"/>
                </a:solidFill>
                <a:cs typeface="+mn-ea"/>
                <a:sym typeface="+mn-lt"/>
              </a:rPr>
              <a:t>01</a:t>
            </a:r>
          </a:p>
        </p:txBody>
      </p:sp>
      <p:sp>
        <p:nvSpPr>
          <p:cNvPr id="86" name="文本框 85">
            <a:extLst>
              <a:ext uri="{FF2B5EF4-FFF2-40B4-BE49-F238E27FC236}">
                <a16:creationId xmlns:a16="http://schemas.microsoft.com/office/drawing/2014/main" id="{E3D2D2B4-A34F-8F75-E091-F951C3F12CB9}"/>
              </a:ext>
            </a:extLst>
          </p:cNvPr>
          <p:cNvSpPr txBox="1"/>
          <p:nvPr/>
        </p:nvSpPr>
        <p:spPr>
          <a:xfrm>
            <a:off x="3196459" y="4318210"/>
            <a:ext cx="1588702" cy="369332"/>
          </a:xfrm>
          <a:prstGeom prst="rect">
            <a:avLst/>
          </a:prstGeom>
          <a:noFill/>
        </p:spPr>
        <p:txBody>
          <a:bodyPr wrap="square" rtlCol="0">
            <a:noAutofit/>
          </a:bodyPr>
          <a:lstStyle/>
          <a:p>
            <a:pPr algn="ctr"/>
            <a:r>
              <a:rPr lang="zh-CN" altLang="en-US" b="1" dirty="0">
                <a:solidFill>
                  <a:srgbClr val="FFA500"/>
                </a:solidFill>
                <a:cs typeface="+mn-ea"/>
                <a:sym typeface="+mn-lt"/>
              </a:rPr>
              <a:t>部门安排</a:t>
            </a:r>
          </a:p>
        </p:txBody>
      </p:sp>
      <p:sp>
        <p:nvSpPr>
          <p:cNvPr id="87" name="文本框 86">
            <a:extLst>
              <a:ext uri="{FF2B5EF4-FFF2-40B4-BE49-F238E27FC236}">
                <a16:creationId xmlns:a16="http://schemas.microsoft.com/office/drawing/2014/main" id="{07E36CFC-81D9-CD74-DD7B-42ABFC7CBC1A}"/>
              </a:ext>
            </a:extLst>
          </p:cNvPr>
          <p:cNvSpPr txBox="1"/>
          <p:nvPr/>
        </p:nvSpPr>
        <p:spPr>
          <a:xfrm>
            <a:off x="3323334" y="3912175"/>
            <a:ext cx="1331495" cy="461665"/>
          </a:xfrm>
          <a:prstGeom prst="rect">
            <a:avLst/>
          </a:prstGeom>
          <a:noFill/>
        </p:spPr>
        <p:txBody>
          <a:bodyPr wrap="square" rtlCol="0">
            <a:noAutofit/>
          </a:bodyPr>
          <a:lstStyle/>
          <a:p>
            <a:pPr algn="ctr"/>
            <a:r>
              <a:rPr lang="en-US" altLang="zh-CN" sz="2400" dirty="0">
                <a:solidFill>
                  <a:srgbClr val="FFA500"/>
                </a:solidFill>
                <a:cs typeface="+mn-ea"/>
                <a:sym typeface="+mn-lt"/>
              </a:rPr>
              <a:t>02</a:t>
            </a:r>
          </a:p>
        </p:txBody>
      </p:sp>
      <p:sp>
        <p:nvSpPr>
          <p:cNvPr id="89" name="文本框 88">
            <a:extLst>
              <a:ext uri="{FF2B5EF4-FFF2-40B4-BE49-F238E27FC236}">
                <a16:creationId xmlns:a16="http://schemas.microsoft.com/office/drawing/2014/main" id="{A1C76AFB-6A65-434E-08FD-D73809A764D8}"/>
              </a:ext>
            </a:extLst>
          </p:cNvPr>
          <p:cNvSpPr txBox="1"/>
          <p:nvPr/>
        </p:nvSpPr>
        <p:spPr>
          <a:xfrm>
            <a:off x="5303841" y="4323705"/>
            <a:ext cx="1581428" cy="369332"/>
          </a:xfrm>
          <a:prstGeom prst="rect">
            <a:avLst/>
          </a:prstGeom>
          <a:noFill/>
        </p:spPr>
        <p:txBody>
          <a:bodyPr wrap="square" rtlCol="0">
            <a:noAutofit/>
          </a:bodyPr>
          <a:lstStyle/>
          <a:p>
            <a:pPr algn="ctr"/>
            <a:r>
              <a:rPr lang="zh-CN" altLang="en-US" b="1" dirty="0">
                <a:solidFill>
                  <a:srgbClr val="FFA500"/>
                </a:solidFill>
                <a:cs typeface="+mn-ea"/>
                <a:sym typeface="+mn-lt"/>
              </a:rPr>
              <a:t>小组安排</a:t>
            </a:r>
          </a:p>
        </p:txBody>
      </p:sp>
      <p:sp>
        <p:nvSpPr>
          <p:cNvPr id="90" name="文本框 89">
            <a:extLst>
              <a:ext uri="{FF2B5EF4-FFF2-40B4-BE49-F238E27FC236}">
                <a16:creationId xmlns:a16="http://schemas.microsoft.com/office/drawing/2014/main" id="{C6406296-083B-F9FA-627A-8A697E43F255}"/>
              </a:ext>
            </a:extLst>
          </p:cNvPr>
          <p:cNvSpPr txBox="1"/>
          <p:nvPr/>
        </p:nvSpPr>
        <p:spPr>
          <a:xfrm>
            <a:off x="5477808" y="3897340"/>
            <a:ext cx="1331495" cy="461665"/>
          </a:xfrm>
          <a:prstGeom prst="rect">
            <a:avLst/>
          </a:prstGeom>
          <a:noFill/>
        </p:spPr>
        <p:txBody>
          <a:bodyPr wrap="square" rtlCol="0">
            <a:noAutofit/>
          </a:bodyPr>
          <a:lstStyle/>
          <a:p>
            <a:pPr algn="ctr"/>
            <a:r>
              <a:rPr lang="en-US" altLang="zh-CN" sz="2400" dirty="0">
                <a:solidFill>
                  <a:srgbClr val="FFA500"/>
                </a:solidFill>
                <a:cs typeface="+mn-ea"/>
                <a:sym typeface="+mn-lt"/>
              </a:rPr>
              <a:t>03</a:t>
            </a:r>
          </a:p>
        </p:txBody>
      </p:sp>
      <p:sp>
        <p:nvSpPr>
          <p:cNvPr id="92" name="文本框 91">
            <a:extLst>
              <a:ext uri="{FF2B5EF4-FFF2-40B4-BE49-F238E27FC236}">
                <a16:creationId xmlns:a16="http://schemas.microsoft.com/office/drawing/2014/main" id="{7E8BF886-C627-16C7-F156-576EE0EA19A9}"/>
              </a:ext>
            </a:extLst>
          </p:cNvPr>
          <p:cNvSpPr txBox="1"/>
          <p:nvPr/>
        </p:nvSpPr>
        <p:spPr>
          <a:xfrm>
            <a:off x="7145433" y="4312285"/>
            <a:ext cx="2181365" cy="369332"/>
          </a:xfrm>
          <a:prstGeom prst="rect">
            <a:avLst/>
          </a:prstGeom>
          <a:noFill/>
        </p:spPr>
        <p:txBody>
          <a:bodyPr wrap="square" rtlCol="0">
            <a:noAutofit/>
          </a:bodyPr>
          <a:lstStyle/>
          <a:p>
            <a:pPr algn="ctr"/>
            <a:r>
              <a:rPr lang="zh-CN" altLang="en-US" b="1" dirty="0">
                <a:solidFill>
                  <a:srgbClr val="FFA500"/>
                </a:solidFill>
                <a:cs typeface="+mn-ea"/>
                <a:sym typeface="+mn-lt"/>
              </a:rPr>
              <a:t>个人安排</a:t>
            </a:r>
          </a:p>
        </p:txBody>
      </p:sp>
      <p:sp>
        <p:nvSpPr>
          <p:cNvPr id="93" name="文本框 92">
            <a:extLst>
              <a:ext uri="{FF2B5EF4-FFF2-40B4-BE49-F238E27FC236}">
                <a16:creationId xmlns:a16="http://schemas.microsoft.com/office/drawing/2014/main" id="{4EFB586A-B58F-AC8B-7F39-7A0AF7DEA80A}"/>
              </a:ext>
            </a:extLst>
          </p:cNvPr>
          <p:cNvSpPr txBox="1"/>
          <p:nvPr/>
        </p:nvSpPr>
        <p:spPr>
          <a:xfrm>
            <a:off x="7491990" y="3919390"/>
            <a:ext cx="1331495" cy="461665"/>
          </a:xfrm>
          <a:prstGeom prst="rect">
            <a:avLst/>
          </a:prstGeom>
          <a:noFill/>
        </p:spPr>
        <p:txBody>
          <a:bodyPr wrap="square" rtlCol="0">
            <a:noAutofit/>
          </a:bodyPr>
          <a:lstStyle/>
          <a:p>
            <a:pPr algn="ctr"/>
            <a:r>
              <a:rPr lang="en-US" altLang="zh-CN" sz="2400" dirty="0">
                <a:solidFill>
                  <a:srgbClr val="FFA500"/>
                </a:solidFill>
                <a:cs typeface="+mn-ea"/>
                <a:sym typeface="+mn-lt"/>
              </a:rPr>
              <a:t>04</a:t>
            </a:r>
          </a:p>
        </p:txBody>
      </p:sp>
      <p:sp>
        <p:nvSpPr>
          <p:cNvPr id="95" name="文本框 94">
            <a:extLst>
              <a:ext uri="{FF2B5EF4-FFF2-40B4-BE49-F238E27FC236}">
                <a16:creationId xmlns:a16="http://schemas.microsoft.com/office/drawing/2014/main" id="{775D588D-6DDB-8E93-D257-980E4BC4E924}"/>
              </a:ext>
            </a:extLst>
          </p:cNvPr>
          <p:cNvSpPr txBox="1"/>
          <p:nvPr/>
        </p:nvSpPr>
        <p:spPr>
          <a:xfrm>
            <a:off x="9190138" y="4332569"/>
            <a:ext cx="2270680" cy="369332"/>
          </a:xfrm>
          <a:prstGeom prst="rect">
            <a:avLst/>
          </a:prstGeom>
          <a:noFill/>
        </p:spPr>
        <p:txBody>
          <a:bodyPr wrap="square" rtlCol="0">
            <a:noAutofit/>
          </a:bodyPr>
          <a:lstStyle/>
          <a:p>
            <a:pPr algn="ctr"/>
            <a:r>
              <a:rPr lang="zh-CN" altLang="en-US" b="1" dirty="0">
                <a:solidFill>
                  <a:srgbClr val="FFA500"/>
                </a:solidFill>
                <a:cs typeface="+mn-ea"/>
                <a:sym typeface="+mn-lt"/>
              </a:rPr>
              <a:t>项目资金</a:t>
            </a:r>
          </a:p>
        </p:txBody>
      </p:sp>
      <p:sp>
        <p:nvSpPr>
          <p:cNvPr id="96" name="文本框 95">
            <a:extLst>
              <a:ext uri="{FF2B5EF4-FFF2-40B4-BE49-F238E27FC236}">
                <a16:creationId xmlns:a16="http://schemas.microsoft.com/office/drawing/2014/main" id="{4DD89BC4-23E7-F639-515A-D67CECE93730}"/>
              </a:ext>
            </a:extLst>
          </p:cNvPr>
          <p:cNvSpPr txBox="1"/>
          <p:nvPr/>
        </p:nvSpPr>
        <p:spPr>
          <a:xfrm>
            <a:off x="9615072" y="3949801"/>
            <a:ext cx="1331495" cy="461665"/>
          </a:xfrm>
          <a:prstGeom prst="rect">
            <a:avLst/>
          </a:prstGeom>
          <a:noFill/>
        </p:spPr>
        <p:txBody>
          <a:bodyPr wrap="square" rtlCol="0">
            <a:noAutofit/>
          </a:bodyPr>
          <a:lstStyle/>
          <a:p>
            <a:pPr algn="ctr"/>
            <a:r>
              <a:rPr lang="en-US" altLang="zh-CN" sz="2400" dirty="0">
                <a:solidFill>
                  <a:srgbClr val="FFA500"/>
                </a:solidFill>
                <a:cs typeface="+mn-ea"/>
                <a:sym typeface="+mn-lt"/>
              </a:rPr>
              <a:t>05</a:t>
            </a:r>
          </a:p>
        </p:txBody>
      </p:sp>
      <p:sp>
        <p:nvSpPr>
          <p:cNvPr id="97" name="文本框 96">
            <a:extLst>
              <a:ext uri="{FF2B5EF4-FFF2-40B4-BE49-F238E27FC236}">
                <a16:creationId xmlns:a16="http://schemas.microsoft.com/office/drawing/2014/main" id="{AE20E8EF-3A3A-B59D-1C62-0641DAF55EE0}"/>
              </a:ext>
            </a:extLst>
          </p:cNvPr>
          <p:cNvSpPr txBox="1"/>
          <p:nvPr/>
        </p:nvSpPr>
        <p:spPr>
          <a:xfrm>
            <a:off x="895285" y="4794453"/>
            <a:ext cx="1945056" cy="1185324"/>
          </a:xfrm>
          <a:prstGeom prst="rect">
            <a:avLst/>
          </a:prstGeom>
          <a:noFill/>
        </p:spPr>
        <p:txBody>
          <a:bodyPr wrap="square" rtlCol="0">
            <a:noAutofit/>
          </a:bodyPr>
          <a:lstStyle/>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endParaRPr lang="en-US" altLang="zh-CN" sz="1400" dirty="0">
              <a:solidFill>
                <a:schemeClr val="tx1">
                  <a:lumMod val="85000"/>
                  <a:lumOff val="15000"/>
                </a:schemeClr>
              </a:solidFill>
              <a:cs typeface="+mn-ea"/>
              <a:sym typeface="+mn-lt"/>
            </a:endParaRPr>
          </a:p>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p>
        </p:txBody>
      </p:sp>
      <p:sp>
        <p:nvSpPr>
          <p:cNvPr id="102" name="任意多边形: 形状 101">
            <a:extLst>
              <a:ext uri="{FF2B5EF4-FFF2-40B4-BE49-F238E27FC236}">
                <a16:creationId xmlns:a16="http://schemas.microsoft.com/office/drawing/2014/main" id="{CAFFD404-F4B5-2970-AE23-78949BC9EDE2}"/>
              </a:ext>
            </a:extLst>
          </p:cNvPr>
          <p:cNvSpPr/>
          <p:nvPr/>
        </p:nvSpPr>
        <p:spPr>
          <a:xfrm>
            <a:off x="0" y="5839311"/>
            <a:ext cx="12192000" cy="1018688"/>
          </a:xfrm>
          <a:custGeom>
            <a:avLst/>
            <a:gdLst>
              <a:gd name="connsiteX0" fmla="*/ 12192000 w 12192000"/>
              <a:gd name="connsiteY0" fmla="*/ 0 h 885693"/>
              <a:gd name="connsiteX1" fmla="*/ 12192000 w 12192000"/>
              <a:gd name="connsiteY1" fmla="*/ 885693 h 885693"/>
              <a:gd name="connsiteX2" fmla="*/ 0 w 12192000"/>
              <a:gd name="connsiteY2" fmla="*/ 885693 h 885693"/>
              <a:gd name="connsiteX3" fmla="*/ 0 w 12192000"/>
              <a:gd name="connsiteY3" fmla="*/ 0 h 885693"/>
              <a:gd name="connsiteX4" fmla="*/ 319042 w 12192000"/>
              <a:gd name="connsiteY4" fmla="*/ 58351 h 885693"/>
              <a:gd name="connsiteX5" fmla="*/ 6096000 w 12192000"/>
              <a:gd name="connsiteY5" fmla="*/ 399638 h 885693"/>
              <a:gd name="connsiteX6" fmla="*/ 11872958 w 12192000"/>
              <a:gd name="connsiteY6" fmla="*/ 58351 h 8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85693">
                <a:moveTo>
                  <a:pt x="12192000" y="0"/>
                </a:moveTo>
                <a:lnTo>
                  <a:pt x="12192000" y="885693"/>
                </a:lnTo>
                <a:lnTo>
                  <a:pt x="0" y="885693"/>
                </a:lnTo>
                <a:lnTo>
                  <a:pt x="0" y="0"/>
                </a:lnTo>
                <a:lnTo>
                  <a:pt x="319042" y="58351"/>
                </a:lnTo>
                <a:cubicBezTo>
                  <a:pt x="1571021" y="264259"/>
                  <a:pt x="3691223" y="399638"/>
                  <a:pt x="6096000" y="399638"/>
                </a:cubicBezTo>
                <a:cubicBezTo>
                  <a:pt x="8500777" y="399638"/>
                  <a:pt x="10620979" y="264259"/>
                  <a:pt x="11872958" y="583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03" name="文本框 102">
            <a:extLst>
              <a:ext uri="{FF2B5EF4-FFF2-40B4-BE49-F238E27FC236}">
                <a16:creationId xmlns:a16="http://schemas.microsoft.com/office/drawing/2014/main" id="{66125EB3-DFF8-97A6-FEC3-5C6A55FE2315}"/>
              </a:ext>
            </a:extLst>
          </p:cNvPr>
          <p:cNvSpPr txBox="1"/>
          <p:nvPr/>
        </p:nvSpPr>
        <p:spPr>
          <a:xfrm>
            <a:off x="3018024" y="4794453"/>
            <a:ext cx="1945056" cy="1185324"/>
          </a:xfrm>
          <a:prstGeom prst="rect">
            <a:avLst/>
          </a:prstGeom>
          <a:noFill/>
        </p:spPr>
        <p:txBody>
          <a:bodyPr wrap="square" rtlCol="0">
            <a:noAutofit/>
          </a:bodyPr>
          <a:lstStyle/>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endParaRPr lang="en-US" altLang="zh-CN" sz="1400" dirty="0">
              <a:solidFill>
                <a:schemeClr val="tx1">
                  <a:lumMod val="85000"/>
                  <a:lumOff val="15000"/>
                </a:schemeClr>
              </a:solidFill>
              <a:cs typeface="+mn-ea"/>
              <a:sym typeface="+mn-lt"/>
            </a:endParaRPr>
          </a:p>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p>
        </p:txBody>
      </p:sp>
      <p:sp>
        <p:nvSpPr>
          <p:cNvPr id="104" name="文本框 103">
            <a:extLst>
              <a:ext uri="{FF2B5EF4-FFF2-40B4-BE49-F238E27FC236}">
                <a16:creationId xmlns:a16="http://schemas.microsoft.com/office/drawing/2014/main" id="{4C735ACC-7833-8F8E-F704-CF2C7F8B1227}"/>
              </a:ext>
            </a:extLst>
          </p:cNvPr>
          <p:cNvSpPr txBox="1"/>
          <p:nvPr/>
        </p:nvSpPr>
        <p:spPr>
          <a:xfrm>
            <a:off x="5140763" y="4794453"/>
            <a:ext cx="1945056" cy="1185324"/>
          </a:xfrm>
          <a:prstGeom prst="rect">
            <a:avLst/>
          </a:prstGeom>
          <a:noFill/>
        </p:spPr>
        <p:txBody>
          <a:bodyPr wrap="square" rtlCol="0">
            <a:noAutofit/>
          </a:bodyPr>
          <a:lstStyle/>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endParaRPr lang="en-US" altLang="zh-CN" sz="1400" dirty="0">
              <a:solidFill>
                <a:schemeClr val="tx1">
                  <a:lumMod val="85000"/>
                  <a:lumOff val="15000"/>
                </a:schemeClr>
              </a:solidFill>
              <a:cs typeface="+mn-ea"/>
              <a:sym typeface="+mn-lt"/>
            </a:endParaRPr>
          </a:p>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p>
        </p:txBody>
      </p:sp>
      <p:sp>
        <p:nvSpPr>
          <p:cNvPr id="105" name="文本框 104">
            <a:extLst>
              <a:ext uri="{FF2B5EF4-FFF2-40B4-BE49-F238E27FC236}">
                <a16:creationId xmlns:a16="http://schemas.microsoft.com/office/drawing/2014/main" id="{A6A5D7D8-0EF9-093F-7614-7259CDAE87B6}"/>
              </a:ext>
            </a:extLst>
          </p:cNvPr>
          <p:cNvSpPr txBox="1"/>
          <p:nvPr/>
        </p:nvSpPr>
        <p:spPr>
          <a:xfrm>
            <a:off x="7263502" y="4794453"/>
            <a:ext cx="1945056" cy="1185324"/>
          </a:xfrm>
          <a:prstGeom prst="rect">
            <a:avLst/>
          </a:prstGeom>
          <a:noFill/>
        </p:spPr>
        <p:txBody>
          <a:bodyPr wrap="square" rtlCol="0">
            <a:noAutofit/>
          </a:bodyPr>
          <a:lstStyle/>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endParaRPr lang="en-US" altLang="zh-CN" sz="1400" dirty="0">
              <a:solidFill>
                <a:schemeClr val="tx1">
                  <a:lumMod val="85000"/>
                  <a:lumOff val="15000"/>
                </a:schemeClr>
              </a:solidFill>
              <a:cs typeface="+mn-ea"/>
              <a:sym typeface="+mn-lt"/>
            </a:endParaRPr>
          </a:p>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p>
        </p:txBody>
      </p:sp>
      <p:sp>
        <p:nvSpPr>
          <p:cNvPr id="106" name="文本框 105">
            <a:extLst>
              <a:ext uri="{FF2B5EF4-FFF2-40B4-BE49-F238E27FC236}">
                <a16:creationId xmlns:a16="http://schemas.microsoft.com/office/drawing/2014/main" id="{A1A239A1-647B-9FB7-6366-5B5172BC2223}"/>
              </a:ext>
            </a:extLst>
          </p:cNvPr>
          <p:cNvSpPr txBox="1"/>
          <p:nvPr/>
        </p:nvSpPr>
        <p:spPr>
          <a:xfrm>
            <a:off x="9386242" y="4794453"/>
            <a:ext cx="1945056" cy="1185324"/>
          </a:xfrm>
          <a:prstGeom prst="rect">
            <a:avLst/>
          </a:prstGeom>
          <a:noFill/>
        </p:spPr>
        <p:txBody>
          <a:bodyPr wrap="square" rtlCol="0">
            <a:noAutofit/>
          </a:bodyPr>
          <a:lstStyle/>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endParaRPr lang="en-US" altLang="zh-CN" sz="1400" dirty="0">
              <a:solidFill>
                <a:schemeClr val="tx1">
                  <a:lumMod val="85000"/>
                  <a:lumOff val="15000"/>
                </a:schemeClr>
              </a:solidFill>
              <a:cs typeface="+mn-ea"/>
              <a:sym typeface="+mn-lt"/>
            </a:endParaRPr>
          </a:p>
          <a:p>
            <a:pPr marL="285750" indent="-285750">
              <a:lnSpc>
                <a:spcPct val="130000"/>
              </a:lnSpc>
              <a:buClr>
                <a:schemeClr val="accent2"/>
              </a:buClr>
              <a:buFont typeface="Arial" panose="020B0604020202020204" pitchFamily="34" charset="0"/>
              <a:buChar char="•"/>
            </a:pPr>
            <a:r>
              <a:rPr lang="zh-CN" altLang="en-US" sz="1400" dirty="0">
                <a:solidFill>
                  <a:schemeClr val="tx1">
                    <a:lumMod val="85000"/>
                    <a:lumOff val="15000"/>
                  </a:schemeClr>
                </a:solidFill>
                <a:cs typeface="+mn-ea"/>
                <a:sym typeface="+mn-lt"/>
              </a:rPr>
              <a:t>请替换文字内容复制你的内容到此</a:t>
            </a:r>
          </a:p>
        </p:txBody>
      </p:sp>
      <p:sp>
        <p:nvSpPr>
          <p:cNvPr id="55" name="文本框 54">
            <a:extLst>
              <a:ext uri="{FF2B5EF4-FFF2-40B4-BE49-F238E27FC236}">
                <a16:creationId xmlns:a16="http://schemas.microsoft.com/office/drawing/2014/main" id="{D3F92AF9-5C96-361F-1F25-8E88F21C1CAE}"/>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明年计划</a:t>
            </a:r>
          </a:p>
        </p:txBody>
      </p:sp>
    </p:spTree>
    <p:custDataLst>
      <p:tags r:id="rId1"/>
    </p:custDataLst>
    <p:extLst>
      <p:ext uri="{BB962C8B-B14F-4D97-AF65-F5344CB8AC3E}">
        <p14:creationId xmlns:p14="http://schemas.microsoft.com/office/powerpoint/2010/main" val="170758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261D86B5-EBCE-EE3D-9855-0727691DB303}"/>
              </a:ext>
            </a:extLst>
          </p:cNvPr>
          <p:cNvSpPr/>
          <p:nvPr/>
        </p:nvSpPr>
        <p:spPr>
          <a:xfrm>
            <a:off x="695326" y="2528900"/>
            <a:ext cx="2507556" cy="3456384"/>
          </a:xfrm>
          <a:prstGeom prst="roundRect">
            <a:avLst>
              <a:gd name="adj" fmla="val 5839"/>
            </a:avLst>
          </a:prstGeom>
          <a:noFill/>
          <a:ln w="31750">
            <a:gradFill flip="none" rotWithShape="1">
              <a:gsLst>
                <a:gs pos="71328">
                  <a:schemeClr val="accent3">
                    <a:alpha val="33000"/>
                  </a:schemeClr>
                </a:gs>
                <a:gs pos="36000">
                  <a:schemeClr val="accent1">
                    <a:alpha val="0"/>
                  </a:schemeClr>
                </a:gs>
                <a:gs pos="0">
                  <a:schemeClr val="accent1"/>
                </a:gs>
                <a:gs pos="100000">
                  <a:schemeClr val="accent3"/>
                </a:gs>
              </a:gsLst>
              <a:lin ang="2700000" scaled="1"/>
              <a:tileRect/>
            </a:gradFill>
          </a:ln>
          <a:effectLst>
            <a:outerShdw blurRad="152400" dist="88900" dir="5400000" sx="98000" sy="98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FE7077CD-BE3D-7DFA-1088-8ABE78E43357}"/>
              </a:ext>
            </a:extLst>
          </p:cNvPr>
          <p:cNvSpPr/>
          <p:nvPr/>
        </p:nvSpPr>
        <p:spPr>
          <a:xfrm>
            <a:off x="3458213" y="2528900"/>
            <a:ext cx="2507556" cy="3456384"/>
          </a:xfrm>
          <a:prstGeom prst="roundRect">
            <a:avLst>
              <a:gd name="adj" fmla="val 5839"/>
            </a:avLst>
          </a:prstGeom>
          <a:noFill/>
          <a:ln w="31750">
            <a:gradFill flip="none" rotWithShape="1">
              <a:gsLst>
                <a:gs pos="71328">
                  <a:schemeClr val="accent3">
                    <a:alpha val="33000"/>
                  </a:schemeClr>
                </a:gs>
                <a:gs pos="36000">
                  <a:schemeClr val="accent1">
                    <a:alpha val="0"/>
                  </a:schemeClr>
                </a:gs>
                <a:gs pos="0">
                  <a:schemeClr val="accent1"/>
                </a:gs>
                <a:gs pos="100000">
                  <a:schemeClr val="accent3"/>
                </a:gs>
              </a:gsLst>
              <a:lin ang="2700000" scaled="1"/>
              <a:tileRect/>
            </a:gradFill>
          </a:ln>
          <a:effectLst>
            <a:outerShdw blurRad="152400" dist="88900" dir="5400000" sx="98000" sy="98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a:extLst>
              <a:ext uri="{FF2B5EF4-FFF2-40B4-BE49-F238E27FC236}">
                <a16:creationId xmlns:a16="http://schemas.microsoft.com/office/drawing/2014/main" id="{67618476-754B-5957-E951-96B2133B6DF5}"/>
              </a:ext>
            </a:extLst>
          </p:cNvPr>
          <p:cNvSpPr/>
          <p:nvPr/>
        </p:nvSpPr>
        <p:spPr>
          <a:xfrm>
            <a:off x="6221100" y="2528900"/>
            <a:ext cx="2507556" cy="3456384"/>
          </a:xfrm>
          <a:prstGeom prst="roundRect">
            <a:avLst>
              <a:gd name="adj" fmla="val 5839"/>
            </a:avLst>
          </a:prstGeom>
          <a:noFill/>
          <a:ln w="31750">
            <a:gradFill flip="none" rotWithShape="1">
              <a:gsLst>
                <a:gs pos="71328">
                  <a:schemeClr val="accent3">
                    <a:alpha val="33000"/>
                  </a:schemeClr>
                </a:gs>
                <a:gs pos="36000">
                  <a:schemeClr val="accent1">
                    <a:alpha val="0"/>
                  </a:schemeClr>
                </a:gs>
                <a:gs pos="0">
                  <a:schemeClr val="accent1"/>
                </a:gs>
                <a:gs pos="100000">
                  <a:schemeClr val="accent3"/>
                </a:gs>
              </a:gsLst>
              <a:lin ang="2700000" scaled="1"/>
              <a:tileRect/>
            </a:gradFill>
          </a:ln>
          <a:effectLst>
            <a:outerShdw blurRad="152400" dist="88900" dir="5400000" sx="98000" sy="98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C9BC1B9C-3B07-1EF9-9726-E75C85D16C94}"/>
              </a:ext>
            </a:extLst>
          </p:cNvPr>
          <p:cNvSpPr/>
          <p:nvPr/>
        </p:nvSpPr>
        <p:spPr>
          <a:xfrm>
            <a:off x="8983988" y="2528900"/>
            <a:ext cx="2507556" cy="3456384"/>
          </a:xfrm>
          <a:prstGeom prst="roundRect">
            <a:avLst>
              <a:gd name="adj" fmla="val 5839"/>
            </a:avLst>
          </a:prstGeom>
          <a:noFill/>
          <a:ln w="31750">
            <a:gradFill flip="none" rotWithShape="1">
              <a:gsLst>
                <a:gs pos="71328">
                  <a:schemeClr val="accent3">
                    <a:alpha val="33000"/>
                  </a:schemeClr>
                </a:gs>
                <a:gs pos="36000">
                  <a:schemeClr val="accent1">
                    <a:alpha val="0"/>
                  </a:schemeClr>
                </a:gs>
                <a:gs pos="0">
                  <a:schemeClr val="accent1"/>
                </a:gs>
                <a:gs pos="100000">
                  <a:schemeClr val="accent3"/>
                </a:gs>
              </a:gsLst>
              <a:lin ang="2700000" scaled="1"/>
              <a:tileRect/>
            </a:gradFill>
          </a:ln>
          <a:effectLst>
            <a:outerShdw blurRad="152400" dist="88900" dir="5400000" sx="98000" sy="98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44C2CD1B-974E-3BD5-E81F-C3A5383D4811}"/>
              </a:ext>
            </a:extLst>
          </p:cNvPr>
          <p:cNvSpPr txBox="1"/>
          <p:nvPr/>
        </p:nvSpPr>
        <p:spPr>
          <a:xfrm>
            <a:off x="918585" y="4935911"/>
            <a:ext cx="2061039" cy="461665"/>
          </a:xfrm>
          <a:prstGeom prst="rect">
            <a:avLst/>
          </a:prstGeom>
          <a:noFill/>
        </p:spPr>
        <p:txBody>
          <a:bodyPr wrap="square" rtlCol="0">
            <a:noAutofit/>
          </a:bodyPr>
          <a:lstStyle/>
          <a:p>
            <a:pPr algn="ctr"/>
            <a:r>
              <a:rPr lang="zh-CN" altLang="en-US" sz="2400" b="1" dirty="0">
                <a:solidFill>
                  <a:schemeClr val="bg1"/>
                </a:solidFill>
                <a:latin typeface="+mj-ea"/>
                <a:ea typeface="+mj-ea"/>
              </a:rPr>
              <a:t>工作回顾</a:t>
            </a:r>
          </a:p>
        </p:txBody>
      </p:sp>
      <p:sp>
        <p:nvSpPr>
          <p:cNvPr id="67" name="椭圆 66">
            <a:extLst>
              <a:ext uri="{FF2B5EF4-FFF2-40B4-BE49-F238E27FC236}">
                <a16:creationId xmlns:a16="http://schemas.microsoft.com/office/drawing/2014/main" id="{A13F3FA8-9131-AA50-177E-A7C721DFE12B}"/>
              </a:ext>
            </a:extLst>
          </p:cNvPr>
          <p:cNvSpPr/>
          <p:nvPr/>
        </p:nvSpPr>
        <p:spPr>
          <a:xfrm>
            <a:off x="1157016" y="2940318"/>
            <a:ext cx="1584176" cy="1584176"/>
          </a:xfrm>
          <a:prstGeom prst="ellipse">
            <a:avLst/>
          </a:prstGeom>
          <a:gradFill>
            <a:gsLst>
              <a:gs pos="20000">
                <a:schemeClr val="accent2">
                  <a:lumMod val="70000"/>
                  <a:lumOff val="30000"/>
                </a:schemeClr>
              </a:gs>
              <a:gs pos="84000">
                <a:schemeClr val="accent2">
                  <a:lumMod val="92000"/>
                </a:schemeClr>
              </a:gs>
            </a:gsLst>
            <a:path path="circle">
              <a:fillToRect r="100000" b="100000"/>
            </a:path>
          </a:gradFill>
          <a:ln>
            <a:noFill/>
          </a:ln>
          <a:effectLst>
            <a:outerShdw blurRad="1270000" sx="70000" sy="70000" algn="ctr" rotWithShape="0">
              <a:schemeClr val="accent1">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1</a:t>
            </a:r>
            <a:endParaRPr lang="zh-CN" altLang="en-US" sz="6600" b="1" dirty="0"/>
          </a:p>
        </p:txBody>
      </p:sp>
      <p:sp>
        <p:nvSpPr>
          <p:cNvPr id="68" name="椭圆 67">
            <a:extLst>
              <a:ext uri="{FF2B5EF4-FFF2-40B4-BE49-F238E27FC236}">
                <a16:creationId xmlns:a16="http://schemas.microsoft.com/office/drawing/2014/main" id="{960B2072-7324-F61C-4AE4-FC831FB6865A}"/>
              </a:ext>
            </a:extLst>
          </p:cNvPr>
          <p:cNvSpPr/>
          <p:nvPr/>
        </p:nvSpPr>
        <p:spPr>
          <a:xfrm>
            <a:off x="3919903" y="2939401"/>
            <a:ext cx="1584176" cy="1584176"/>
          </a:xfrm>
          <a:prstGeom prst="ellipse">
            <a:avLst/>
          </a:prstGeom>
          <a:gradFill>
            <a:gsLst>
              <a:gs pos="38000">
                <a:schemeClr val="accent1">
                  <a:lumMod val="90000"/>
                  <a:lumOff val="10000"/>
                </a:schemeClr>
              </a:gs>
              <a:gs pos="100000">
                <a:schemeClr val="accent1">
                  <a:lumMod val="80000"/>
                </a:schemeClr>
              </a:gs>
            </a:gsLst>
            <a:path path="circle">
              <a:fillToRect r="100000" b="100000"/>
            </a:path>
          </a:gradFill>
          <a:ln>
            <a:noFill/>
          </a:ln>
          <a:effectLst>
            <a:outerShdw blurRad="1270000" sx="70000" sy="70000" algn="ctr" rotWithShape="0">
              <a:schemeClr val="accent1">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2</a:t>
            </a:r>
            <a:endParaRPr lang="zh-CN" altLang="en-US" sz="6600" b="1" dirty="0"/>
          </a:p>
        </p:txBody>
      </p:sp>
      <p:sp>
        <p:nvSpPr>
          <p:cNvPr id="69" name="椭圆 68">
            <a:extLst>
              <a:ext uri="{FF2B5EF4-FFF2-40B4-BE49-F238E27FC236}">
                <a16:creationId xmlns:a16="http://schemas.microsoft.com/office/drawing/2014/main" id="{13E9AB32-DCF3-A99B-F033-5D036FFAFC43}"/>
              </a:ext>
            </a:extLst>
          </p:cNvPr>
          <p:cNvSpPr/>
          <p:nvPr/>
        </p:nvSpPr>
        <p:spPr>
          <a:xfrm>
            <a:off x="6682790" y="2940318"/>
            <a:ext cx="1584176" cy="1584176"/>
          </a:xfrm>
          <a:prstGeom prst="ellipse">
            <a:avLst/>
          </a:prstGeom>
          <a:gradFill>
            <a:gsLst>
              <a:gs pos="20000">
                <a:schemeClr val="accent2">
                  <a:lumMod val="70000"/>
                  <a:lumOff val="30000"/>
                </a:schemeClr>
              </a:gs>
              <a:gs pos="84000">
                <a:schemeClr val="accent2">
                  <a:lumMod val="92000"/>
                </a:schemeClr>
              </a:gs>
            </a:gsLst>
            <a:path path="circle">
              <a:fillToRect r="100000" b="100000"/>
            </a:path>
          </a:gradFill>
          <a:ln>
            <a:noFill/>
          </a:ln>
          <a:effectLst>
            <a:outerShdw blurRad="1270000" sx="70000" sy="70000" algn="ctr" rotWithShape="0">
              <a:schemeClr val="accent1">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3</a:t>
            </a:r>
            <a:endParaRPr lang="zh-CN" altLang="en-US" sz="6600" b="1" dirty="0"/>
          </a:p>
        </p:txBody>
      </p:sp>
      <p:sp>
        <p:nvSpPr>
          <p:cNvPr id="70" name="椭圆 69">
            <a:extLst>
              <a:ext uri="{FF2B5EF4-FFF2-40B4-BE49-F238E27FC236}">
                <a16:creationId xmlns:a16="http://schemas.microsoft.com/office/drawing/2014/main" id="{6B12093D-BAD5-34F7-AEFA-658B0CC8977E}"/>
              </a:ext>
            </a:extLst>
          </p:cNvPr>
          <p:cNvSpPr/>
          <p:nvPr/>
        </p:nvSpPr>
        <p:spPr>
          <a:xfrm>
            <a:off x="9445678" y="2939401"/>
            <a:ext cx="1584176" cy="1584176"/>
          </a:xfrm>
          <a:prstGeom prst="ellipse">
            <a:avLst/>
          </a:prstGeom>
          <a:gradFill>
            <a:gsLst>
              <a:gs pos="38000">
                <a:schemeClr val="accent1">
                  <a:lumMod val="90000"/>
                  <a:lumOff val="10000"/>
                </a:schemeClr>
              </a:gs>
              <a:gs pos="100000">
                <a:schemeClr val="accent1">
                  <a:lumMod val="80000"/>
                </a:schemeClr>
              </a:gs>
            </a:gsLst>
            <a:path path="circle">
              <a:fillToRect r="100000" b="100000"/>
            </a:path>
          </a:gradFill>
          <a:ln>
            <a:noFill/>
          </a:ln>
          <a:effectLst>
            <a:outerShdw blurRad="1270000" sx="70000" sy="70000" algn="ctr" rotWithShape="0">
              <a:schemeClr val="accent1">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4</a:t>
            </a:r>
            <a:endParaRPr lang="zh-CN" altLang="en-US" sz="6600" b="1" dirty="0"/>
          </a:p>
        </p:txBody>
      </p:sp>
      <p:sp>
        <p:nvSpPr>
          <p:cNvPr id="71" name="文本框 70">
            <a:extLst>
              <a:ext uri="{FF2B5EF4-FFF2-40B4-BE49-F238E27FC236}">
                <a16:creationId xmlns:a16="http://schemas.microsoft.com/office/drawing/2014/main" id="{50CAD692-38DB-FC09-5CE5-B08AAA7A5B85}"/>
              </a:ext>
            </a:extLst>
          </p:cNvPr>
          <p:cNvSpPr txBox="1"/>
          <p:nvPr/>
        </p:nvSpPr>
        <p:spPr>
          <a:xfrm>
            <a:off x="3681471" y="4935911"/>
            <a:ext cx="2061039" cy="461665"/>
          </a:xfrm>
          <a:prstGeom prst="rect">
            <a:avLst/>
          </a:prstGeom>
          <a:noFill/>
        </p:spPr>
        <p:txBody>
          <a:bodyPr wrap="square" rtlCol="0">
            <a:noAutofit/>
          </a:bodyPr>
          <a:lstStyle/>
          <a:p>
            <a:pPr algn="ctr"/>
            <a:r>
              <a:rPr lang="zh-CN" altLang="en-US" sz="2400" b="1" dirty="0">
                <a:solidFill>
                  <a:schemeClr val="bg1"/>
                </a:solidFill>
                <a:latin typeface="+mj-ea"/>
                <a:ea typeface="+mj-ea"/>
              </a:rPr>
              <a:t>完成情况</a:t>
            </a:r>
          </a:p>
        </p:txBody>
      </p:sp>
      <p:sp>
        <p:nvSpPr>
          <p:cNvPr id="72" name="文本框 71">
            <a:extLst>
              <a:ext uri="{FF2B5EF4-FFF2-40B4-BE49-F238E27FC236}">
                <a16:creationId xmlns:a16="http://schemas.microsoft.com/office/drawing/2014/main" id="{415106EC-93DE-4A36-78DC-863E7328B92B}"/>
              </a:ext>
            </a:extLst>
          </p:cNvPr>
          <p:cNvSpPr txBox="1"/>
          <p:nvPr/>
        </p:nvSpPr>
        <p:spPr>
          <a:xfrm>
            <a:off x="6444357" y="4935911"/>
            <a:ext cx="2061039" cy="461665"/>
          </a:xfrm>
          <a:prstGeom prst="rect">
            <a:avLst/>
          </a:prstGeom>
          <a:noFill/>
        </p:spPr>
        <p:txBody>
          <a:bodyPr wrap="square" rtlCol="0">
            <a:noAutofit/>
          </a:bodyPr>
          <a:lstStyle/>
          <a:p>
            <a:pPr algn="ctr"/>
            <a:r>
              <a:rPr lang="zh-CN" altLang="en-US" sz="2400" b="1" dirty="0">
                <a:solidFill>
                  <a:schemeClr val="bg1"/>
                </a:solidFill>
                <a:latin typeface="+mj-ea"/>
                <a:ea typeface="+mj-ea"/>
              </a:rPr>
              <a:t>工作不足</a:t>
            </a:r>
          </a:p>
        </p:txBody>
      </p:sp>
      <p:sp>
        <p:nvSpPr>
          <p:cNvPr id="73" name="文本框 72">
            <a:extLst>
              <a:ext uri="{FF2B5EF4-FFF2-40B4-BE49-F238E27FC236}">
                <a16:creationId xmlns:a16="http://schemas.microsoft.com/office/drawing/2014/main" id="{D144F43D-155E-E542-D89E-8C6768FD5A65}"/>
              </a:ext>
            </a:extLst>
          </p:cNvPr>
          <p:cNvSpPr txBox="1"/>
          <p:nvPr/>
        </p:nvSpPr>
        <p:spPr>
          <a:xfrm>
            <a:off x="9207243" y="4935911"/>
            <a:ext cx="2061039" cy="461665"/>
          </a:xfrm>
          <a:prstGeom prst="rect">
            <a:avLst/>
          </a:prstGeom>
          <a:noFill/>
        </p:spPr>
        <p:txBody>
          <a:bodyPr wrap="square" rtlCol="0">
            <a:noAutofit/>
          </a:bodyPr>
          <a:lstStyle/>
          <a:p>
            <a:pPr algn="ctr"/>
            <a:r>
              <a:rPr lang="zh-CN" altLang="en-US" sz="2400" b="1" dirty="0">
                <a:solidFill>
                  <a:schemeClr val="bg1"/>
                </a:solidFill>
                <a:latin typeface="+mj-ea"/>
                <a:ea typeface="+mj-ea"/>
              </a:rPr>
              <a:t>明年计划</a:t>
            </a:r>
          </a:p>
        </p:txBody>
      </p:sp>
    </p:spTree>
    <p:extLst>
      <p:ext uri="{BB962C8B-B14F-4D97-AF65-F5344CB8AC3E}">
        <p14:creationId xmlns:p14="http://schemas.microsoft.com/office/powerpoint/2010/main" val="61301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单圆角 3">
            <a:extLst>
              <a:ext uri="{FF2B5EF4-FFF2-40B4-BE49-F238E27FC236}">
                <a16:creationId xmlns:a16="http://schemas.microsoft.com/office/drawing/2014/main" id="{B536E343-091D-D71E-FA37-F32619811056}"/>
              </a:ext>
            </a:extLst>
          </p:cNvPr>
          <p:cNvSpPr/>
          <p:nvPr/>
        </p:nvSpPr>
        <p:spPr>
          <a:xfrm>
            <a:off x="-810" y="5052646"/>
            <a:ext cx="12192810" cy="1805354"/>
          </a:xfrm>
          <a:prstGeom prst="round1Rect">
            <a:avLst>
              <a:gd name="adj" fmla="val 27318"/>
            </a:avLst>
          </a:prstGeom>
          <a:gradFill>
            <a:gsLst>
              <a:gs pos="0">
                <a:schemeClr val="accent3"/>
              </a:gs>
              <a:gs pos="100000">
                <a:schemeClr val="accent1"/>
              </a:gs>
            </a:gsLst>
            <a:lin ang="2700000" scaled="1"/>
          </a:gradFill>
        </p:spPr>
        <p:txBody>
          <a:bodyPr wrap="none" rtlCol="0" anchor="ctr">
            <a:noAutofit/>
          </a:bodyPr>
          <a:lstStyle/>
          <a:p>
            <a:pPr algn="ctr">
              <a:lnSpc>
                <a:spcPct val="150000"/>
              </a:lnSpc>
            </a:pPr>
            <a:endParaRPr lang="zh-CN" altLang="en-US">
              <a:cs typeface="+mn-ea"/>
              <a:sym typeface="+mn-lt"/>
            </a:endParaRPr>
          </a:p>
        </p:txBody>
      </p:sp>
      <p:sp>
        <p:nvSpPr>
          <p:cNvPr id="6" name="矩形: 圆角 5">
            <a:extLst>
              <a:ext uri="{FF2B5EF4-FFF2-40B4-BE49-F238E27FC236}">
                <a16:creationId xmlns:a16="http://schemas.microsoft.com/office/drawing/2014/main" id="{FC307456-61D6-7457-0D8D-21B204554CB0}"/>
              </a:ext>
            </a:extLst>
          </p:cNvPr>
          <p:cNvSpPr/>
          <p:nvPr/>
        </p:nvSpPr>
        <p:spPr>
          <a:xfrm>
            <a:off x="1235460" y="1570964"/>
            <a:ext cx="4262421" cy="1037347"/>
          </a:xfrm>
          <a:prstGeom prst="roundRect">
            <a:avLst>
              <a:gd name="adj" fmla="val 6360"/>
            </a:avLst>
          </a:prstGeom>
          <a:gradFill flip="none" rotWithShape="1">
            <a:gsLst>
              <a:gs pos="0">
                <a:srgbClr val="FDF2ED"/>
              </a:gs>
              <a:gs pos="64000">
                <a:schemeClr val="bg1"/>
              </a:gs>
            </a:gsLst>
            <a:lin ang="5400000" scaled="1"/>
            <a:tileRect/>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 name="文本框 6">
            <a:extLst>
              <a:ext uri="{FF2B5EF4-FFF2-40B4-BE49-F238E27FC236}">
                <a16:creationId xmlns:a16="http://schemas.microsoft.com/office/drawing/2014/main" id="{1E60D3CC-07D7-1EB4-F071-69F88C98C5DB}"/>
              </a:ext>
            </a:extLst>
          </p:cNvPr>
          <p:cNvSpPr txBox="1"/>
          <p:nvPr/>
        </p:nvSpPr>
        <p:spPr>
          <a:xfrm>
            <a:off x="2325543" y="2134811"/>
            <a:ext cx="3172338" cy="367921"/>
          </a:xfrm>
          <a:prstGeom prst="rect">
            <a:avLst/>
          </a:prstGeom>
          <a:noFill/>
        </p:spPr>
        <p:txBody>
          <a:bodyPr wrap="square" rtlCol="0">
            <a:noAutofit/>
          </a:bodyPr>
          <a:lstStyle>
            <a:defPPr>
              <a:defRPr lang="zh-CN"/>
            </a:defPPr>
            <a:lvl1pPr>
              <a:lnSpc>
                <a:spcPct val="120000"/>
              </a:lnSpc>
              <a:defRPr sz="2000">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mn-lt"/>
                <a:ea typeface="+mn-ea"/>
                <a:cs typeface="+mn-ea"/>
                <a:sym typeface="+mn-lt"/>
              </a:rPr>
              <a:t>替换文字内容复制你的内容到此</a:t>
            </a:r>
          </a:p>
        </p:txBody>
      </p:sp>
      <p:sp>
        <p:nvSpPr>
          <p:cNvPr id="8" name="文本框 7">
            <a:extLst>
              <a:ext uri="{FF2B5EF4-FFF2-40B4-BE49-F238E27FC236}">
                <a16:creationId xmlns:a16="http://schemas.microsoft.com/office/drawing/2014/main" id="{584AB043-982E-D944-6023-F0C951D658F4}"/>
              </a:ext>
            </a:extLst>
          </p:cNvPr>
          <p:cNvSpPr txBox="1"/>
          <p:nvPr/>
        </p:nvSpPr>
        <p:spPr>
          <a:xfrm>
            <a:off x="2325542" y="1674076"/>
            <a:ext cx="2582901" cy="46166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2"/>
                </a:solidFill>
                <a:effectLst/>
                <a:uLnTx/>
                <a:uFillTx/>
                <a:cs typeface="+mn-ea"/>
                <a:sym typeface="+mn-lt"/>
              </a:rPr>
              <a:t>工作计划</a:t>
            </a:r>
          </a:p>
        </p:txBody>
      </p:sp>
      <p:sp>
        <p:nvSpPr>
          <p:cNvPr id="98" name="Rounded Rectangle 96">
            <a:extLst>
              <a:ext uri="{FF2B5EF4-FFF2-40B4-BE49-F238E27FC236}">
                <a16:creationId xmlns:a16="http://schemas.microsoft.com/office/drawing/2014/main" id="{52118514-4B1E-6883-E10B-3BCE90869923}"/>
              </a:ext>
            </a:extLst>
          </p:cNvPr>
          <p:cNvSpPr/>
          <p:nvPr/>
        </p:nvSpPr>
        <p:spPr>
          <a:xfrm>
            <a:off x="1341551" y="1681231"/>
            <a:ext cx="877900" cy="838405"/>
          </a:xfrm>
          <a:custGeom>
            <a:avLst/>
            <a:gdLst>
              <a:gd name="connsiteX0" fmla="*/ 391779 w 605451"/>
              <a:gd name="connsiteY0" fmla="*/ 441670 h 578214"/>
              <a:gd name="connsiteX1" fmla="*/ 441810 w 605451"/>
              <a:gd name="connsiteY1" fmla="*/ 441670 h 578214"/>
              <a:gd name="connsiteX2" fmla="*/ 441810 w 605451"/>
              <a:gd name="connsiteY2" fmla="*/ 499251 h 578214"/>
              <a:gd name="connsiteX3" fmla="*/ 391779 w 605451"/>
              <a:gd name="connsiteY3" fmla="*/ 499251 h 578214"/>
              <a:gd name="connsiteX4" fmla="*/ 163641 w 605451"/>
              <a:gd name="connsiteY4" fmla="*/ 441670 h 578214"/>
              <a:gd name="connsiteX5" fmla="*/ 213672 w 605451"/>
              <a:gd name="connsiteY5" fmla="*/ 441670 h 578214"/>
              <a:gd name="connsiteX6" fmla="*/ 213672 w 605451"/>
              <a:gd name="connsiteY6" fmla="*/ 499251 h 578214"/>
              <a:gd name="connsiteX7" fmla="*/ 163641 w 605451"/>
              <a:gd name="connsiteY7" fmla="*/ 499251 h 578214"/>
              <a:gd name="connsiteX8" fmla="*/ 391779 w 605451"/>
              <a:gd name="connsiteY8" fmla="*/ 165335 h 578214"/>
              <a:gd name="connsiteX9" fmla="*/ 441810 w 605451"/>
              <a:gd name="connsiteY9" fmla="*/ 165335 h 578214"/>
              <a:gd name="connsiteX10" fmla="*/ 441810 w 605451"/>
              <a:gd name="connsiteY10" fmla="*/ 222916 h 578214"/>
              <a:gd name="connsiteX11" fmla="*/ 391779 w 605451"/>
              <a:gd name="connsiteY11" fmla="*/ 222916 h 578214"/>
              <a:gd name="connsiteX12" fmla="*/ 163641 w 605451"/>
              <a:gd name="connsiteY12" fmla="*/ 165335 h 578214"/>
              <a:gd name="connsiteX13" fmla="*/ 213672 w 605451"/>
              <a:gd name="connsiteY13" fmla="*/ 165335 h 578214"/>
              <a:gd name="connsiteX14" fmla="*/ 213672 w 605451"/>
              <a:gd name="connsiteY14" fmla="*/ 222916 h 578214"/>
              <a:gd name="connsiteX15" fmla="*/ 163641 w 605451"/>
              <a:gd name="connsiteY15" fmla="*/ 222916 h 578214"/>
              <a:gd name="connsiteX16" fmla="*/ 530839 w 605451"/>
              <a:gd name="connsiteY16" fmla="*/ 636 h 578214"/>
              <a:gd name="connsiteX17" fmla="*/ 543324 w 605451"/>
              <a:gd name="connsiteY17" fmla="*/ 7199 h 578214"/>
              <a:gd name="connsiteX18" fmla="*/ 603380 w 605451"/>
              <a:gd name="connsiteY18" fmla="*/ 108706 h 578214"/>
              <a:gd name="connsiteX19" fmla="*/ 605451 w 605451"/>
              <a:gd name="connsiteY19" fmla="*/ 116024 h 578214"/>
              <a:gd name="connsiteX20" fmla="*/ 605451 w 605451"/>
              <a:gd name="connsiteY20" fmla="*/ 563736 h 578214"/>
              <a:gd name="connsiteX21" fmla="*/ 590955 w 605451"/>
              <a:gd name="connsiteY21" fmla="*/ 578214 h 578214"/>
              <a:gd name="connsiteX22" fmla="*/ 470683 w 605451"/>
              <a:gd name="connsiteY22" fmla="*/ 578214 h 578214"/>
              <a:gd name="connsiteX23" fmla="*/ 456346 w 605451"/>
              <a:gd name="connsiteY23" fmla="*/ 563736 h 578214"/>
              <a:gd name="connsiteX24" fmla="*/ 456346 w 605451"/>
              <a:gd name="connsiteY24" fmla="*/ 116024 h 578214"/>
              <a:gd name="connsiteX25" fmla="*/ 458417 w 605451"/>
              <a:gd name="connsiteY25" fmla="*/ 108706 h 578214"/>
              <a:gd name="connsiteX26" fmla="*/ 518473 w 605451"/>
              <a:gd name="connsiteY26" fmla="*/ 7199 h 578214"/>
              <a:gd name="connsiteX27" fmla="*/ 530839 w 605451"/>
              <a:gd name="connsiteY27" fmla="*/ 636 h 578214"/>
              <a:gd name="connsiteX28" fmla="*/ 302726 w 605451"/>
              <a:gd name="connsiteY28" fmla="*/ 636 h 578214"/>
              <a:gd name="connsiteX29" fmla="*/ 315157 w 605451"/>
              <a:gd name="connsiteY29" fmla="*/ 7199 h 578214"/>
              <a:gd name="connsiteX30" fmla="*/ 375241 w 605451"/>
              <a:gd name="connsiteY30" fmla="*/ 108706 h 578214"/>
              <a:gd name="connsiteX31" fmla="*/ 377313 w 605451"/>
              <a:gd name="connsiteY31" fmla="*/ 116024 h 578214"/>
              <a:gd name="connsiteX32" fmla="*/ 377313 w 605451"/>
              <a:gd name="connsiteY32" fmla="*/ 563736 h 578214"/>
              <a:gd name="connsiteX33" fmla="*/ 362969 w 605451"/>
              <a:gd name="connsiteY33" fmla="*/ 578214 h 578214"/>
              <a:gd name="connsiteX34" fmla="*/ 242482 w 605451"/>
              <a:gd name="connsiteY34" fmla="*/ 578214 h 578214"/>
              <a:gd name="connsiteX35" fmla="*/ 228138 w 605451"/>
              <a:gd name="connsiteY35" fmla="*/ 563736 h 578214"/>
              <a:gd name="connsiteX36" fmla="*/ 228138 w 605451"/>
              <a:gd name="connsiteY36" fmla="*/ 116024 h 578214"/>
              <a:gd name="connsiteX37" fmla="*/ 230050 w 605451"/>
              <a:gd name="connsiteY37" fmla="*/ 108706 h 578214"/>
              <a:gd name="connsiteX38" fmla="*/ 290294 w 605451"/>
              <a:gd name="connsiteY38" fmla="*/ 7199 h 578214"/>
              <a:gd name="connsiteX39" fmla="*/ 302726 w 605451"/>
              <a:gd name="connsiteY39" fmla="*/ 636 h 578214"/>
              <a:gd name="connsiteX40" fmla="*/ 74552 w 605451"/>
              <a:gd name="connsiteY40" fmla="*/ 0 h 578214"/>
              <a:gd name="connsiteX41" fmla="*/ 86978 w 605451"/>
              <a:gd name="connsiteY41" fmla="*/ 7160 h 578214"/>
              <a:gd name="connsiteX42" fmla="*/ 147034 w 605451"/>
              <a:gd name="connsiteY42" fmla="*/ 108674 h 578214"/>
              <a:gd name="connsiteX43" fmla="*/ 149105 w 605451"/>
              <a:gd name="connsiteY43" fmla="*/ 115993 h 578214"/>
              <a:gd name="connsiteX44" fmla="*/ 149105 w 605451"/>
              <a:gd name="connsiteY44" fmla="*/ 563735 h 578214"/>
              <a:gd name="connsiteX45" fmla="*/ 134768 w 605451"/>
              <a:gd name="connsiteY45" fmla="*/ 578214 h 578214"/>
              <a:gd name="connsiteX46" fmla="*/ 14496 w 605451"/>
              <a:gd name="connsiteY46" fmla="*/ 578214 h 578214"/>
              <a:gd name="connsiteX47" fmla="*/ 0 w 605451"/>
              <a:gd name="connsiteY47" fmla="*/ 563735 h 578214"/>
              <a:gd name="connsiteX48" fmla="*/ 0 w 605451"/>
              <a:gd name="connsiteY48" fmla="*/ 115993 h 578214"/>
              <a:gd name="connsiteX49" fmla="*/ 2071 w 605451"/>
              <a:gd name="connsiteY49" fmla="*/ 108674 h 578214"/>
              <a:gd name="connsiteX50" fmla="*/ 62127 w 605451"/>
              <a:gd name="connsiteY50" fmla="*/ 7160 h 578214"/>
              <a:gd name="connsiteX51" fmla="*/ 74552 w 605451"/>
              <a:gd name="connsiteY51" fmla="*/ 0 h 57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451" h="578214">
                <a:moveTo>
                  <a:pt x="391779" y="441670"/>
                </a:moveTo>
                <a:lnTo>
                  <a:pt x="441810" y="441670"/>
                </a:lnTo>
                <a:lnTo>
                  <a:pt x="441810" y="499251"/>
                </a:lnTo>
                <a:lnTo>
                  <a:pt x="391779" y="499251"/>
                </a:lnTo>
                <a:close/>
                <a:moveTo>
                  <a:pt x="163641" y="441670"/>
                </a:moveTo>
                <a:lnTo>
                  <a:pt x="213672" y="441670"/>
                </a:lnTo>
                <a:lnTo>
                  <a:pt x="213672" y="499251"/>
                </a:lnTo>
                <a:lnTo>
                  <a:pt x="163641" y="499251"/>
                </a:lnTo>
                <a:close/>
                <a:moveTo>
                  <a:pt x="391779" y="165335"/>
                </a:moveTo>
                <a:lnTo>
                  <a:pt x="441810" y="165335"/>
                </a:lnTo>
                <a:lnTo>
                  <a:pt x="441810" y="222916"/>
                </a:lnTo>
                <a:lnTo>
                  <a:pt x="391779" y="222916"/>
                </a:lnTo>
                <a:close/>
                <a:moveTo>
                  <a:pt x="163641" y="165335"/>
                </a:moveTo>
                <a:lnTo>
                  <a:pt x="213672" y="165335"/>
                </a:lnTo>
                <a:lnTo>
                  <a:pt x="213672" y="222916"/>
                </a:lnTo>
                <a:lnTo>
                  <a:pt x="163641" y="222916"/>
                </a:lnTo>
                <a:close/>
                <a:moveTo>
                  <a:pt x="530839" y="636"/>
                </a:moveTo>
                <a:cubicBezTo>
                  <a:pt x="535757" y="636"/>
                  <a:pt x="540695" y="2824"/>
                  <a:pt x="543324" y="7199"/>
                </a:cubicBezTo>
                <a:lnTo>
                  <a:pt x="603380" y="108706"/>
                </a:lnTo>
                <a:cubicBezTo>
                  <a:pt x="604814" y="110933"/>
                  <a:pt x="605451" y="113479"/>
                  <a:pt x="605451" y="116024"/>
                </a:cubicBezTo>
                <a:lnTo>
                  <a:pt x="605451" y="563736"/>
                </a:lnTo>
                <a:cubicBezTo>
                  <a:pt x="605451" y="571691"/>
                  <a:pt x="598920" y="578214"/>
                  <a:pt x="590955" y="578214"/>
                </a:cubicBezTo>
                <a:lnTo>
                  <a:pt x="470683" y="578214"/>
                </a:lnTo>
                <a:cubicBezTo>
                  <a:pt x="462718" y="578214"/>
                  <a:pt x="456346" y="571691"/>
                  <a:pt x="456346" y="563736"/>
                </a:cubicBezTo>
                <a:lnTo>
                  <a:pt x="456346" y="116024"/>
                </a:lnTo>
                <a:cubicBezTo>
                  <a:pt x="456346" y="113479"/>
                  <a:pt x="456983" y="110933"/>
                  <a:pt x="458417" y="108706"/>
                </a:cubicBezTo>
                <a:lnTo>
                  <a:pt x="518473" y="7199"/>
                </a:lnTo>
                <a:cubicBezTo>
                  <a:pt x="521022" y="2824"/>
                  <a:pt x="525920" y="636"/>
                  <a:pt x="530839" y="636"/>
                </a:cubicBezTo>
                <a:close/>
                <a:moveTo>
                  <a:pt x="302726" y="636"/>
                </a:moveTo>
                <a:cubicBezTo>
                  <a:pt x="307626" y="636"/>
                  <a:pt x="312527" y="2824"/>
                  <a:pt x="315157" y="7199"/>
                </a:cubicBezTo>
                <a:lnTo>
                  <a:pt x="375241" y="108706"/>
                </a:lnTo>
                <a:cubicBezTo>
                  <a:pt x="376676" y="110933"/>
                  <a:pt x="377313" y="113479"/>
                  <a:pt x="377313" y="116024"/>
                </a:cubicBezTo>
                <a:lnTo>
                  <a:pt x="377313" y="563736"/>
                </a:lnTo>
                <a:cubicBezTo>
                  <a:pt x="377313" y="571691"/>
                  <a:pt x="370938" y="578214"/>
                  <a:pt x="362969" y="578214"/>
                </a:cubicBezTo>
                <a:lnTo>
                  <a:pt x="242482" y="578214"/>
                </a:lnTo>
                <a:cubicBezTo>
                  <a:pt x="234513" y="578214"/>
                  <a:pt x="228138" y="571691"/>
                  <a:pt x="228138" y="563736"/>
                </a:cubicBezTo>
                <a:lnTo>
                  <a:pt x="228138" y="116024"/>
                </a:lnTo>
                <a:cubicBezTo>
                  <a:pt x="228138" y="113479"/>
                  <a:pt x="228776" y="110933"/>
                  <a:pt x="230050" y="108706"/>
                </a:cubicBezTo>
                <a:lnTo>
                  <a:pt x="290294" y="7199"/>
                </a:lnTo>
                <a:cubicBezTo>
                  <a:pt x="292924" y="2824"/>
                  <a:pt x="297825" y="636"/>
                  <a:pt x="302726" y="636"/>
                </a:cubicBezTo>
                <a:close/>
                <a:moveTo>
                  <a:pt x="74552" y="0"/>
                </a:moveTo>
                <a:cubicBezTo>
                  <a:pt x="79650" y="0"/>
                  <a:pt x="84429" y="2705"/>
                  <a:pt x="86978" y="7160"/>
                </a:cubicBezTo>
                <a:lnTo>
                  <a:pt x="147034" y="108674"/>
                </a:lnTo>
                <a:cubicBezTo>
                  <a:pt x="148468" y="110902"/>
                  <a:pt x="149105" y="113447"/>
                  <a:pt x="149105" y="115993"/>
                </a:cubicBezTo>
                <a:lnTo>
                  <a:pt x="149105" y="563735"/>
                </a:lnTo>
                <a:cubicBezTo>
                  <a:pt x="149105" y="571691"/>
                  <a:pt x="142733" y="578214"/>
                  <a:pt x="134768" y="578214"/>
                </a:cubicBezTo>
                <a:lnTo>
                  <a:pt x="14496" y="578214"/>
                </a:lnTo>
                <a:cubicBezTo>
                  <a:pt x="6531" y="578214"/>
                  <a:pt x="0" y="571691"/>
                  <a:pt x="0" y="563735"/>
                </a:cubicBezTo>
                <a:lnTo>
                  <a:pt x="0" y="115993"/>
                </a:lnTo>
                <a:cubicBezTo>
                  <a:pt x="0" y="113447"/>
                  <a:pt x="637" y="110902"/>
                  <a:pt x="2071" y="108674"/>
                </a:cubicBezTo>
                <a:lnTo>
                  <a:pt x="62127" y="7160"/>
                </a:lnTo>
                <a:cubicBezTo>
                  <a:pt x="64835" y="2705"/>
                  <a:pt x="69455" y="0"/>
                  <a:pt x="74552" y="0"/>
                </a:cubicBezTo>
                <a:close/>
              </a:path>
            </a:pathLst>
          </a:custGeom>
          <a:gradFill flip="none" rotWithShape="1">
            <a:gsLst>
              <a:gs pos="0">
                <a:schemeClr val="accent1"/>
              </a:gs>
              <a:gs pos="70000">
                <a:schemeClr val="accent3"/>
              </a:gs>
            </a:gsLst>
            <a:lin ang="54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1" name="矩形: 圆角 10">
            <a:extLst>
              <a:ext uri="{FF2B5EF4-FFF2-40B4-BE49-F238E27FC236}">
                <a16:creationId xmlns:a16="http://schemas.microsoft.com/office/drawing/2014/main" id="{5F43A249-0778-B4D2-F549-E405070A9562}"/>
              </a:ext>
            </a:extLst>
          </p:cNvPr>
          <p:cNvSpPr/>
          <p:nvPr/>
        </p:nvSpPr>
        <p:spPr>
          <a:xfrm>
            <a:off x="5986701" y="1570964"/>
            <a:ext cx="4969839" cy="1037347"/>
          </a:xfrm>
          <a:prstGeom prst="roundRect">
            <a:avLst>
              <a:gd name="adj" fmla="val 6360"/>
            </a:avLst>
          </a:prstGeom>
          <a:gradFill flip="none" rotWithShape="1">
            <a:gsLst>
              <a:gs pos="0">
                <a:srgbClr val="FDF2ED"/>
              </a:gs>
              <a:gs pos="64000">
                <a:schemeClr val="bg1"/>
              </a:gs>
            </a:gsLst>
            <a:lin ang="5400000" scaled="1"/>
            <a:tileRect/>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2" name="文本框 11">
            <a:extLst>
              <a:ext uri="{FF2B5EF4-FFF2-40B4-BE49-F238E27FC236}">
                <a16:creationId xmlns:a16="http://schemas.microsoft.com/office/drawing/2014/main" id="{BA3A4BEA-B87F-1739-F0C2-BCECF4C34DCE}"/>
              </a:ext>
            </a:extLst>
          </p:cNvPr>
          <p:cNvSpPr txBox="1"/>
          <p:nvPr/>
        </p:nvSpPr>
        <p:spPr>
          <a:xfrm>
            <a:off x="6809746" y="2134811"/>
            <a:ext cx="3894766" cy="367921"/>
          </a:xfrm>
          <a:prstGeom prst="rect">
            <a:avLst/>
          </a:prstGeom>
          <a:noFill/>
        </p:spPr>
        <p:txBody>
          <a:bodyPr wrap="square" rtlCol="0">
            <a:noAutofit/>
          </a:bodyPr>
          <a:lstStyle>
            <a:defPPr>
              <a:defRPr lang="zh-CN"/>
            </a:defPPr>
            <a:lvl1pPr>
              <a:lnSpc>
                <a:spcPct val="120000"/>
              </a:lnSpc>
              <a:defRPr sz="2000">
                <a:latin typeface="OPPOSans R" panose="00020600040101010101" pitchFamily="18" charset="-122"/>
                <a:ea typeface="OPPOSans R" panose="00020600040101010101" pitchFamily="18" charset="-122"/>
                <a:cs typeface="OPPOSans R"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mn-lt"/>
                <a:ea typeface="+mn-ea"/>
                <a:cs typeface="+mn-ea"/>
                <a:sym typeface="+mn-lt"/>
              </a:rPr>
              <a:t>请替换文字内容复制你的内容到此</a:t>
            </a:r>
          </a:p>
        </p:txBody>
      </p:sp>
      <p:sp>
        <p:nvSpPr>
          <p:cNvPr id="13" name="文本框 12">
            <a:extLst>
              <a:ext uri="{FF2B5EF4-FFF2-40B4-BE49-F238E27FC236}">
                <a16:creationId xmlns:a16="http://schemas.microsoft.com/office/drawing/2014/main" id="{D890D5D0-F75C-6A14-9981-59C9F8990634}"/>
              </a:ext>
            </a:extLst>
          </p:cNvPr>
          <p:cNvSpPr txBox="1"/>
          <p:nvPr/>
        </p:nvSpPr>
        <p:spPr>
          <a:xfrm>
            <a:off x="6809746" y="1674076"/>
            <a:ext cx="2582901" cy="46166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2"/>
                </a:solidFill>
                <a:effectLst/>
                <a:uLnTx/>
                <a:uFillTx/>
                <a:cs typeface="+mn-ea"/>
                <a:sym typeface="+mn-lt"/>
              </a:rPr>
              <a:t>工作时间</a:t>
            </a:r>
          </a:p>
        </p:txBody>
      </p:sp>
      <p:sp>
        <p:nvSpPr>
          <p:cNvPr id="96" name="Rounded Rectangle 1">
            <a:extLst>
              <a:ext uri="{FF2B5EF4-FFF2-40B4-BE49-F238E27FC236}">
                <a16:creationId xmlns:a16="http://schemas.microsoft.com/office/drawing/2014/main" id="{24EE85C5-D156-B27D-0726-405AC1F291CF}"/>
              </a:ext>
            </a:extLst>
          </p:cNvPr>
          <p:cNvSpPr/>
          <p:nvPr/>
        </p:nvSpPr>
        <p:spPr>
          <a:xfrm>
            <a:off x="6090593" y="1772072"/>
            <a:ext cx="725487" cy="724393"/>
          </a:xfrm>
          <a:custGeom>
            <a:avLst/>
            <a:gdLst>
              <a:gd name="T0" fmla="*/ 4667 w 6133"/>
              <a:gd name="T1" fmla="*/ 1867 h 6133"/>
              <a:gd name="T2" fmla="*/ 4667 w 6133"/>
              <a:gd name="T3" fmla="*/ 2267 h 6133"/>
              <a:gd name="T4" fmla="*/ 4267 w 6133"/>
              <a:gd name="T5" fmla="*/ 2267 h 6133"/>
              <a:gd name="T6" fmla="*/ 4267 w 6133"/>
              <a:gd name="T7" fmla="*/ 1867 h 6133"/>
              <a:gd name="T8" fmla="*/ 3867 w 6133"/>
              <a:gd name="T9" fmla="*/ 1867 h 6133"/>
              <a:gd name="T10" fmla="*/ 3867 w 6133"/>
              <a:gd name="T11" fmla="*/ 1467 h 6133"/>
              <a:gd name="T12" fmla="*/ 4267 w 6133"/>
              <a:gd name="T13" fmla="*/ 1467 h 6133"/>
              <a:gd name="T14" fmla="*/ 4533 w 6133"/>
              <a:gd name="T15" fmla="*/ 0 h 6133"/>
              <a:gd name="T16" fmla="*/ 1600 w 6133"/>
              <a:gd name="T17" fmla="*/ 0 h 6133"/>
              <a:gd name="T18" fmla="*/ 1867 w 6133"/>
              <a:gd name="T19" fmla="*/ 1467 h 6133"/>
              <a:gd name="T20" fmla="*/ 2267 w 6133"/>
              <a:gd name="T21" fmla="*/ 1467 h 6133"/>
              <a:gd name="T22" fmla="*/ 2267 w 6133"/>
              <a:gd name="T23" fmla="*/ 1867 h 6133"/>
              <a:gd name="T24" fmla="*/ 1867 w 6133"/>
              <a:gd name="T25" fmla="*/ 1867 h 6133"/>
              <a:gd name="T26" fmla="*/ 1867 w 6133"/>
              <a:gd name="T27" fmla="*/ 2267 h 6133"/>
              <a:gd name="T28" fmla="*/ 1467 w 6133"/>
              <a:gd name="T29" fmla="*/ 2267 h 6133"/>
              <a:gd name="T30" fmla="*/ 1467 w 6133"/>
              <a:gd name="T31" fmla="*/ 1867 h 6133"/>
              <a:gd name="T32" fmla="*/ 0 w 6133"/>
              <a:gd name="T33" fmla="*/ 1600 h 6133"/>
              <a:gd name="T34" fmla="*/ 0 w 6133"/>
              <a:gd name="T35" fmla="*/ 4533 h 6133"/>
              <a:gd name="T36" fmla="*/ 1467 w 6133"/>
              <a:gd name="T37" fmla="*/ 4267 h 6133"/>
              <a:gd name="T38" fmla="*/ 1467 w 6133"/>
              <a:gd name="T39" fmla="*/ 3867 h 6133"/>
              <a:gd name="T40" fmla="*/ 1867 w 6133"/>
              <a:gd name="T41" fmla="*/ 3867 h 6133"/>
              <a:gd name="T42" fmla="*/ 1867 w 6133"/>
              <a:gd name="T43" fmla="*/ 4267 h 6133"/>
              <a:gd name="T44" fmla="*/ 2267 w 6133"/>
              <a:gd name="T45" fmla="*/ 4267 h 6133"/>
              <a:gd name="T46" fmla="*/ 2267 w 6133"/>
              <a:gd name="T47" fmla="*/ 4667 h 6133"/>
              <a:gd name="T48" fmla="*/ 1867 w 6133"/>
              <a:gd name="T49" fmla="*/ 4667 h 6133"/>
              <a:gd name="T50" fmla="*/ 1600 w 6133"/>
              <a:gd name="T51" fmla="*/ 6133 h 6133"/>
              <a:gd name="T52" fmla="*/ 4533 w 6133"/>
              <a:gd name="T53" fmla="*/ 6133 h 6133"/>
              <a:gd name="T54" fmla="*/ 4267 w 6133"/>
              <a:gd name="T55" fmla="*/ 4667 h 6133"/>
              <a:gd name="T56" fmla="*/ 3867 w 6133"/>
              <a:gd name="T57" fmla="*/ 4667 h 6133"/>
              <a:gd name="T58" fmla="*/ 3867 w 6133"/>
              <a:gd name="T59" fmla="*/ 4267 h 6133"/>
              <a:gd name="T60" fmla="*/ 4267 w 6133"/>
              <a:gd name="T61" fmla="*/ 4267 h 6133"/>
              <a:gd name="T62" fmla="*/ 4267 w 6133"/>
              <a:gd name="T63" fmla="*/ 3867 h 6133"/>
              <a:gd name="T64" fmla="*/ 4667 w 6133"/>
              <a:gd name="T65" fmla="*/ 3867 h 6133"/>
              <a:gd name="T66" fmla="*/ 4667 w 6133"/>
              <a:gd name="T67" fmla="*/ 4267 h 6133"/>
              <a:gd name="T68" fmla="*/ 6133 w 6133"/>
              <a:gd name="T69" fmla="*/ 4533 h 6133"/>
              <a:gd name="T70" fmla="*/ 6133 w 6133"/>
              <a:gd name="T71" fmla="*/ 1600 h 6133"/>
              <a:gd name="T72" fmla="*/ 4667 w 6133"/>
              <a:gd name="T73" fmla="*/ 1867 h 6133"/>
              <a:gd name="T74" fmla="*/ 1867 w 6133"/>
              <a:gd name="T75" fmla="*/ 3467 h 6133"/>
              <a:gd name="T76" fmla="*/ 1467 w 6133"/>
              <a:gd name="T77" fmla="*/ 3467 h 6133"/>
              <a:gd name="T78" fmla="*/ 1467 w 6133"/>
              <a:gd name="T79" fmla="*/ 2667 h 6133"/>
              <a:gd name="T80" fmla="*/ 1867 w 6133"/>
              <a:gd name="T81" fmla="*/ 2667 h 6133"/>
              <a:gd name="T82" fmla="*/ 1867 w 6133"/>
              <a:gd name="T83" fmla="*/ 3467 h 6133"/>
              <a:gd name="T84" fmla="*/ 2667 w 6133"/>
              <a:gd name="T85" fmla="*/ 1467 h 6133"/>
              <a:gd name="T86" fmla="*/ 3467 w 6133"/>
              <a:gd name="T87" fmla="*/ 1467 h 6133"/>
              <a:gd name="T88" fmla="*/ 3467 w 6133"/>
              <a:gd name="T89" fmla="*/ 1867 h 6133"/>
              <a:gd name="T90" fmla="*/ 2667 w 6133"/>
              <a:gd name="T91" fmla="*/ 1867 h 6133"/>
              <a:gd name="T92" fmla="*/ 2667 w 6133"/>
              <a:gd name="T93" fmla="*/ 1467 h 6133"/>
              <a:gd name="T94" fmla="*/ 3467 w 6133"/>
              <a:gd name="T95" fmla="*/ 4667 h 6133"/>
              <a:gd name="T96" fmla="*/ 2667 w 6133"/>
              <a:gd name="T97" fmla="*/ 4667 h 6133"/>
              <a:gd name="T98" fmla="*/ 2667 w 6133"/>
              <a:gd name="T99" fmla="*/ 4267 h 6133"/>
              <a:gd name="T100" fmla="*/ 3467 w 6133"/>
              <a:gd name="T101" fmla="*/ 4267 h 6133"/>
              <a:gd name="T102" fmla="*/ 3467 w 6133"/>
              <a:gd name="T103" fmla="*/ 4667 h 6133"/>
              <a:gd name="T104" fmla="*/ 3067 w 6133"/>
              <a:gd name="T105" fmla="*/ 3867 h 6133"/>
              <a:gd name="T106" fmla="*/ 2267 w 6133"/>
              <a:gd name="T107" fmla="*/ 3067 h 6133"/>
              <a:gd name="T108" fmla="*/ 3067 w 6133"/>
              <a:gd name="T109" fmla="*/ 2267 h 6133"/>
              <a:gd name="T110" fmla="*/ 3867 w 6133"/>
              <a:gd name="T111" fmla="*/ 3067 h 6133"/>
              <a:gd name="T112" fmla="*/ 3067 w 6133"/>
              <a:gd name="T113" fmla="*/ 3867 h 6133"/>
              <a:gd name="T114" fmla="*/ 4667 w 6133"/>
              <a:gd name="T115" fmla="*/ 3467 h 6133"/>
              <a:gd name="T116" fmla="*/ 4267 w 6133"/>
              <a:gd name="T117" fmla="*/ 3467 h 6133"/>
              <a:gd name="T118" fmla="*/ 4267 w 6133"/>
              <a:gd name="T119" fmla="*/ 2667 h 6133"/>
              <a:gd name="T120" fmla="*/ 4667 w 6133"/>
              <a:gd name="T121" fmla="*/ 2667 h 6133"/>
              <a:gd name="T122" fmla="*/ 4667 w 6133"/>
              <a:gd name="T123" fmla="*/ 3467 h 6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33" h="6133">
                <a:moveTo>
                  <a:pt x="4667" y="1867"/>
                </a:moveTo>
                <a:lnTo>
                  <a:pt x="4667" y="2267"/>
                </a:lnTo>
                <a:lnTo>
                  <a:pt x="4267" y="2267"/>
                </a:lnTo>
                <a:lnTo>
                  <a:pt x="4267" y="1867"/>
                </a:lnTo>
                <a:lnTo>
                  <a:pt x="3867" y="1867"/>
                </a:lnTo>
                <a:lnTo>
                  <a:pt x="3867" y="1467"/>
                </a:lnTo>
                <a:lnTo>
                  <a:pt x="4267" y="1467"/>
                </a:lnTo>
                <a:lnTo>
                  <a:pt x="4533" y="0"/>
                </a:lnTo>
                <a:lnTo>
                  <a:pt x="1600" y="0"/>
                </a:lnTo>
                <a:lnTo>
                  <a:pt x="1867" y="1467"/>
                </a:lnTo>
                <a:lnTo>
                  <a:pt x="2267" y="1467"/>
                </a:lnTo>
                <a:lnTo>
                  <a:pt x="2267" y="1867"/>
                </a:lnTo>
                <a:lnTo>
                  <a:pt x="1867" y="1867"/>
                </a:lnTo>
                <a:lnTo>
                  <a:pt x="1867" y="2267"/>
                </a:lnTo>
                <a:lnTo>
                  <a:pt x="1467" y="2267"/>
                </a:lnTo>
                <a:lnTo>
                  <a:pt x="1467" y="1867"/>
                </a:lnTo>
                <a:lnTo>
                  <a:pt x="0" y="1600"/>
                </a:lnTo>
                <a:lnTo>
                  <a:pt x="0" y="4533"/>
                </a:lnTo>
                <a:lnTo>
                  <a:pt x="1467" y="4267"/>
                </a:lnTo>
                <a:lnTo>
                  <a:pt x="1467" y="3867"/>
                </a:lnTo>
                <a:lnTo>
                  <a:pt x="1867" y="3867"/>
                </a:lnTo>
                <a:lnTo>
                  <a:pt x="1867" y="4267"/>
                </a:lnTo>
                <a:lnTo>
                  <a:pt x="2267" y="4267"/>
                </a:lnTo>
                <a:lnTo>
                  <a:pt x="2267" y="4667"/>
                </a:lnTo>
                <a:lnTo>
                  <a:pt x="1867" y="4667"/>
                </a:lnTo>
                <a:lnTo>
                  <a:pt x="1600" y="6133"/>
                </a:lnTo>
                <a:lnTo>
                  <a:pt x="4533" y="6133"/>
                </a:lnTo>
                <a:lnTo>
                  <a:pt x="4267" y="4667"/>
                </a:lnTo>
                <a:lnTo>
                  <a:pt x="3867" y="4667"/>
                </a:lnTo>
                <a:lnTo>
                  <a:pt x="3867" y="4267"/>
                </a:lnTo>
                <a:lnTo>
                  <a:pt x="4267" y="4267"/>
                </a:lnTo>
                <a:lnTo>
                  <a:pt x="4267" y="3867"/>
                </a:lnTo>
                <a:lnTo>
                  <a:pt x="4667" y="3867"/>
                </a:lnTo>
                <a:lnTo>
                  <a:pt x="4667" y="4267"/>
                </a:lnTo>
                <a:lnTo>
                  <a:pt x="6133" y="4533"/>
                </a:lnTo>
                <a:lnTo>
                  <a:pt x="6133" y="1600"/>
                </a:lnTo>
                <a:lnTo>
                  <a:pt x="4667" y="1867"/>
                </a:lnTo>
                <a:close/>
                <a:moveTo>
                  <a:pt x="1867" y="3467"/>
                </a:moveTo>
                <a:lnTo>
                  <a:pt x="1467" y="3467"/>
                </a:lnTo>
                <a:lnTo>
                  <a:pt x="1467" y="2667"/>
                </a:lnTo>
                <a:lnTo>
                  <a:pt x="1867" y="2667"/>
                </a:lnTo>
                <a:lnTo>
                  <a:pt x="1867" y="3467"/>
                </a:lnTo>
                <a:close/>
                <a:moveTo>
                  <a:pt x="2667" y="1467"/>
                </a:moveTo>
                <a:lnTo>
                  <a:pt x="3467" y="1467"/>
                </a:lnTo>
                <a:lnTo>
                  <a:pt x="3467" y="1867"/>
                </a:lnTo>
                <a:lnTo>
                  <a:pt x="2667" y="1867"/>
                </a:lnTo>
                <a:lnTo>
                  <a:pt x="2667" y="1467"/>
                </a:lnTo>
                <a:close/>
                <a:moveTo>
                  <a:pt x="3467" y="4667"/>
                </a:moveTo>
                <a:lnTo>
                  <a:pt x="2667" y="4667"/>
                </a:lnTo>
                <a:lnTo>
                  <a:pt x="2667" y="4267"/>
                </a:lnTo>
                <a:lnTo>
                  <a:pt x="3467" y="4267"/>
                </a:lnTo>
                <a:lnTo>
                  <a:pt x="3467" y="4667"/>
                </a:lnTo>
                <a:close/>
                <a:moveTo>
                  <a:pt x="3067" y="3867"/>
                </a:moveTo>
                <a:cubicBezTo>
                  <a:pt x="2625" y="3867"/>
                  <a:pt x="2267" y="3508"/>
                  <a:pt x="2267" y="3067"/>
                </a:cubicBezTo>
                <a:cubicBezTo>
                  <a:pt x="2267" y="2625"/>
                  <a:pt x="2625" y="2267"/>
                  <a:pt x="3067" y="2267"/>
                </a:cubicBezTo>
                <a:cubicBezTo>
                  <a:pt x="3508" y="2267"/>
                  <a:pt x="3867" y="2625"/>
                  <a:pt x="3867" y="3067"/>
                </a:cubicBezTo>
                <a:cubicBezTo>
                  <a:pt x="3867" y="3508"/>
                  <a:pt x="3508" y="3867"/>
                  <a:pt x="3067" y="3867"/>
                </a:cubicBezTo>
                <a:close/>
                <a:moveTo>
                  <a:pt x="4667" y="3467"/>
                </a:moveTo>
                <a:lnTo>
                  <a:pt x="4267" y="3467"/>
                </a:lnTo>
                <a:lnTo>
                  <a:pt x="4267" y="2667"/>
                </a:lnTo>
                <a:lnTo>
                  <a:pt x="4667" y="2667"/>
                </a:lnTo>
                <a:lnTo>
                  <a:pt x="4667" y="3467"/>
                </a:lnTo>
                <a:close/>
              </a:path>
            </a:pathLst>
          </a:custGeom>
          <a:gradFill flip="none" rotWithShape="1">
            <a:gsLst>
              <a:gs pos="0">
                <a:schemeClr val="accent1"/>
              </a:gs>
              <a:gs pos="70000">
                <a:schemeClr val="accent3"/>
              </a:gs>
            </a:gsLst>
            <a:lin ang="54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9" name="矩形: 圆角 98">
            <a:extLst>
              <a:ext uri="{FF2B5EF4-FFF2-40B4-BE49-F238E27FC236}">
                <a16:creationId xmlns:a16="http://schemas.microsoft.com/office/drawing/2014/main" id="{5756D9CE-551B-6F02-44E1-01FA1A21D4BB}"/>
              </a:ext>
            </a:extLst>
          </p:cNvPr>
          <p:cNvSpPr>
            <a:spLocks noChangeAspect="1"/>
          </p:cNvSpPr>
          <p:nvPr/>
        </p:nvSpPr>
        <p:spPr>
          <a:xfrm>
            <a:off x="855007" y="3735890"/>
            <a:ext cx="3301633" cy="2476225"/>
          </a:xfrm>
          <a:prstGeom prst="roundRect">
            <a:avLst>
              <a:gd name="adj" fmla="val 3915"/>
            </a:avLst>
          </a:prstGeom>
          <a:blipFill dpi="0" rotWithShape="1">
            <a:blip r:embed="rId3"/>
            <a:srcRect/>
            <a:stretch>
              <a:fillRect/>
            </a:stretch>
          </a:blipFill>
          <a:ln w="25400" cap="flat" cmpd="sng" algn="ctr">
            <a:solidFill>
              <a:schemeClr val="bg1"/>
            </a:solidFill>
            <a:prstDash val="solid"/>
            <a:miter lim="800000"/>
          </a:ln>
          <a:effectLst>
            <a:outerShdw blurRad="114300" dist="76200" dir="5400000" algn="t" rotWithShape="0">
              <a:schemeClr val="accent2">
                <a:lumMod val="50000"/>
                <a:alpha val="20000"/>
              </a:schemeClr>
            </a:outerShdw>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dirty="0">
              <a:cs typeface="+mn-ea"/>
              <a:sym typeface="+mn-lt"/>
            </a:endParaRPr>
          </a:p>
        </p:txBody>
      </p:sp>
      <p:sp>
        <p:nvSpPr>
          <p:cNvPr id="100" name="矩形: 圆角 99">
            <a:extLst>
              <a:ext uri="{FF2B5EF4-FFF2-40B4-BE49-F238E27FC236}">
                <a16:creationId xmlns:a16="http://schemas.microsoft.com/office/drawing/2014/main" id="{C318E177-26E3-2681-180C-5A9813B058A1}"/>
              </a:ext>
            </a:extLst>
          </p:cNvPr>
          <p:cNvSpPr>
            <a:spLocks noChangeAspect="1"/>
          </p:cNvSpPr>
          <p:nvPr/>
        </p:nvSpPr>
        <p:spPr>
          <a:xfrm>
            <a:off x="4484767" y="3735891"/>
            <a:ext cx="3301633" cy="2476225"/>
          </a:xfrm>
          <a:prstGeom prst="roundRect">
            <a:avLst>
              <a:gd name="adj" fmla="val 3650"/>
            </a:avLst>
          </a:prstGeom>
          <a:blipFill dpi="0" rotWithShape="1">
            <a:blip r:embed="rId4"/>
            <a:srcRect/>
            <a:stretch>
              <a:fillRect/>
            </a:stretch>
          </a:blipFill>
          <a:ln w="25400" cap="flat" cmpd="sng" algn="ctr">
            <a:solidFill>
              <a:schemeClr val="bg1"/>
            </a:solidFill>
            <a:prstDash val="solid"/>
            <a:miter lim="800000"/>
          </a:ln>
          <a:effectLst>
            <a:outerShdw blurRad="114300" dist="76200" dir="5400000" algn="t" rotWithShape="0">
              <a:schemeClr val="accent2">
                <a:lumMod val="50000"/>
                <a:alpha val="20000"/>
              </a:schemeClr>
            </a:outerShdw>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01" name="矩形: 圆角 100">
            <a:extLst>
              <a:ext uri="{FF2B5EF4-FFF2-40B4-BE49-F238E27FC236}">
                <a16:creationId xmlns:a16="http://schemas.microsoft.com/office/drawing/2014/main" id="{8E39FF29-8854-B3C6-476D-D99396D5C35A}"/>
              </a:ext>
            </a:extLst>
          </p:cNvPr>
          <p:cNvSpPr>
            <a:spLocks noChangeAspect="1"/>
          </p:cNvSpPr>
          <p:nvPr/>
        </p:nvSpPr>
        <p:spPr>
          <a:xfrm>
            <a:off x="8114527" y="3735891"/>
            <a:ext cx="3301633" cy="2476225"/>
          </a:xfrm>
          <a:prstGeom prst="roundRect">
            <a:avLst>
              <a:gd name="adj" fmla="val 3915"/>
            </a:avLst>
          </a:prstGeom>
          <a:blipFill dpi="0" rotWithShape="1">
            <a:blip r:embed="rId5"/>
            <a:srcRect/>
            <a:stretch>
              <a:fillRect/>
            </a:stretch>
          </a:blipFill>
          <a:ln w="25400" cap="flat" cmpd="sng" algn="ctr">
            <a:solidFill>
              <a:schemeClr val="bg1"/>
            </a:solidFill>
            <a:prstDash val="solid"/>
            <a:miter lim="800000"/>
          </a:ln>
          <a:effectLst>
            <a:outerShdw blurRad="114300" dist="76200" dir="5400000" algn="t" rotWithShape="0">
              <a:schemeClr val="accent2">
                <a:lumMod val="50000"/>
                <a:alpha val="20000"/>
              </a:schemeClr>
            </a:outerShdw>
          </a:effec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id="{4BEB57F8-3FA3-A2D3-016E-CD2E1ABE5459}"/>
              </a:ext>
            </a:extLst>
          </p:cNvPr>
          <p:cNvSpPr txBox="1"/>
          <p:nvPr/>
        </p:nvSpPr>
        <p:spPr>
          <a:xfrm>
            <a:off x="1371697" y="3090005"/>
            <a:ext cx="2268252" cy="584775"/>
          </a:xfrm>
          <a:prstGeom prst="rect">
            <a:avLst/>
          </a:prstGeom>
          <a:noFill/>
        </p:spPr>
        <p:txBody>
          <a:bodyPr wrap="square">
            <a:noAutofit/>
          </a:bodyPr>
          <a:lstStyle/>
          <a:p>
            <a:pPr algn="ctr"/>
            <a:r>
              <a:rPr lang="zh-CN" altLang="en-US" sz="3200" b="1" dirty="0">
                <a:gradFill>
                  <a:gsLst>
                    <a:gs pos="0">
                      <a:schemeClr val="accent3"/>
                    </a:gs>
                    <a:gs pos="100000">
                      <a:schemeClr val="accent1"/>
                    </a:gs>
                  </a:gsLst>
                  <a:lin ang="2700000" scaled="1"/>
                </a:gradFill>
                <a:cs typeface="+mn-ea"/>
                <a:sym typeface="+mn-lt"/>
              </a:rPr>
              <a:t>工作数据</a:t>
            </a:r>
          </a:p>
        </p:txBody>
      </p:sp>
      <p:sp>
        <p:nvSpPr>
          <p:cNvPr id="19" name="文本框 18">
            <a:extLst>
              <a:ext uri="{FF2B5EF4-FFF2-40B4-BE49-F238E27FC236}">
                <a16:creationId xmlns:a16="http://schemas.microsoft.com/office/drawing/2014/main" id="{FCF9F101-C1DD-3844-4B79-3A1525BCEB0D}"/>
              </a:ext>
            </a:extLst>
          </p:cNvPr>
          <p:cNvSpPr txBox="1"/>
          <p:nvPr/>
        </p:nvSpPr>
        <p:spPr>
          <a:xfrm>
            <a:off x="4961874" y="3038415"/>
            <a:ext cx="2268252" cy="584775"/>
          </a:xfrm>
          <a:prstGeom prst="rect">
            <a:avLst/>
          </a:prstGeom>
          <a:noFill/>
        </p:spPr>
        <p:txBody>
          <a:bodyPr wrap="square">
            <a:noAutofit/>
          </a:bodyPr>
          <a:lstStyle/>
          <a:p>
            <a:pPr algn="ctr"/>
            <a:r>
              <a:rPr lang="zh-CN" altLang="en-US" sz="3200" b="1" dirty="0">
                <a:gradFill>
                  <a:gsLst>
                    <a:gs pos="0">
                      <a:schemeClr val="accent3"/>
                    </a:gs>
                    <a:gs pos="100000">
                      <a:schemeClr val="accent1"/>
                    </a:gs>
                  </a:gsLst>
                  <a:lin ang="2700000" scaled="1"/>
                </a:gradFill>
                <a:cs typeface="+mn-ea"/>
                <a:sym typeface="+mn-lt"/>
              </a:rPr>
              <a:t>工作改进</a:t>
            </a:r>
          </a:p>
        </p:txBody>
      </p:sp>
      <p:sp>
        <p:nvSpPr>
          <p:cNvPr id="20" name="文本框 19">
            <a:extLst>
              <a:ext uri="{FF2B5EF4-FFF2-40B4-BE49-F238E27FC236}">
                <a16:creationId xmlns:a16="http://schemas.microsoft.com/office/drawing/2014/main" id="{1E9A13AA-A846-2C1B-19A5-738C7455DD6F}"/>
              </a:ext>
            </a:extLst>
          </p:cNvPr>
          <p:cNvSpPr txBox="1"/>
          <p:nvPr/>
        </p:nvSpPr>
        <p:spPr>
          <a:xfrm>
            <a:off x="8631218" y="3038414"/>
            <a:ext cx="2268252" cy="584775"/>
          </a:xfrm>
          <a:prstGeom prst="rect">
            <a:avLst/>
          </a:prstGeom>
          <a:noFill/>
        </p:spPr>
        <p:txBody>
          <a:bodyPr wrap="square">
            <a:noAutofit/>
          </a:bodyPr>
          <a:lstStyle/>
          <a:p>
            <a:pPr algn="ctr"/>
            <a:r>
              <a:rPr lang="zh-CN" altLang="en-US" sz="3200" b="1" dirty="0">
                <a:gradFill>
                  <a:gsLst>
                    <a:gs pos="0">
                      <a:schemeClr val="accent3"/>
                    </a:gs>
                    <a:gs pos="100000">
                      <a:schemeClr val="accent1"/>
                    </a:gs>
                  </a:gsLst>
                  <a:lin ang="2700000" scaled="1"/>
                </a:gradFill>
                <a:cs typeface="+mn-ea"/>
                <a:sym typeface="+mn-lt"/>
              </a:rPr>
              <a:t>工作完善</a:t>
            </a:r>
          </a:p>
        </p:txBody>
      </p:sp>
      <p:sp>
        <p:nvSpPr>
          <p:cNvPr id="21" name="文本框 20">
            <a:extLst>
              <a:ext uri="{FF2B5EF4-FFF2-40B4-BE49-F238E27FC236}">
                <a16:creationId xmlns:a16="http://schemas.microsoft.com/office/drawing/2014/main" id="{10CBC829-9BDC-94E8-0EAD-E8DF29929507}"/>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明年计划</a:t>
            </a:r>
          </a:p>
        </p:txBody>
      </p:sp>
    </p:spTree>
    <p:custDataLst>
      <p:tags r:id="rId1"/>
    </p:custDataLst>
    <p:extLst>
      <p:ext uri="{BB962C8B-B14F-4D97-AF65-F5344CB8AC3E}">
        <p14:creationId xmlns:p14="http://schemas.microsoft.com/office/powerpoint/2010/main" val="4230472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454FBB76-ABDC-D5B8-8149-944E93E8B276}"/>
              </a:ext>
            </a:extLst>
          </p:cNvPr>
          <p:cNvSpPr/>
          <p:nvPr/>
        </p:nvSpPr>
        <p:spPr>
          <a:xfrm>
            <a:off x="675651" y="1268760"/>
            <a:ext cx="2556284" cy="2431519"/>
          </a:xfrm>
          <a:prstGeom prst="roundRect">
            <a:avLst>
              <a:gd name="adj" fmla="val 5066"/>
            </a:avLst>
          </a:prstGeom>
          <a:blipFill dpi="0" rotWithShape="1">
            <a:blip r:embed="rId3">
              <a:extLst>
                <a:ext uri="{BEBA8EAE-BF5A-486C-A8C5-ECC9F3942E4B}">
                  <a14:imgProps xmlns:a14="http://schemas.microsoft.com/office/drawing/2010/main">
                    <a14:imgLayer r:embed="rId4">
                      <a14:imgEffect>
                        <a14:artisticBlur radius="5"/>
                      </a14:imgEffect>
                      <a14:imgEffect>
                        <a14:brightnessContrast bright="5000"/>
                      </a14:imgEffect>
                    </a14:imgLayer>
                  </a14:imgProps>
                </a:ext>
              </a:extLst>
            </a:blip>
            <a:srcRect/>
            <a:stretch>
              <a:fillRect l="-21570" t="-57522" r="-355372" b="-144825"/>
            </a:stretch>
          </a:blipFill>
          <a:ln>
            <a:solidFill>
              <a:schemeClr val="bg1"/>
            </a:solid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47" name="矩形: 圆角 46">
            <a:extLst>
              <a:ext uri="{FF2B5EF4-FFF2-40B4-BE49-F238E27FC236}">
                <a16:creationId xmlns:a16="http://schemas.microsoft.com/office/drawing/2014/main" id="{847B4913-B7A1-8FF1-14C3-EA1ACE56592B}"/>
              </a:ext>
            </a:extLst>
          </p:cNvPr>
          <p:cNvSpPr>
            <a:spLocks noChangeAspect="1"/>
          </p:cNvSpPr>
          <p:nvPr/>
        </p:nvSpPr>
        <p:spPr>
          <a:xfrm>
            <a:off x="773293" y="1535782"/>
            <a:ext cx="2350631" cy="1664144"/>
          </a:xfrm>
          <a:prstGeom prst="roundRect">
            <a:avLst>
              <a:gd name="adj" fmla="val 4893"/>
            </a:avLst>
          </a:pr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dirty="0">
              <a:cs typeface="+mn-ea"/>
              <a:sym typeface="+mn-lt"/>
            </a:endParaRPr>
          </a:p>
        </p:txBody>
      </p:sp>
      <p:sp>
        <p:nvSpPr>
          <p:cNvPr id="4" name="矩形: 圆角 3">
            <a:extLst>
              <a:ext uri="{FF2B5EF4-FFF2-40B4-BE49-F238E27FC236}">
                <a16:creationId xmlns:a16="http://schemas.microsoft.com/office/drawing/2014/main" id="{94895D4A-F828-B9AF-A2AE-0C08D17C98B0}"/>
              </a:ext>
            </a:extLst>
          </p:cNvPr>
          <p:cNvSpPr/>
          <p:nvPr/>
        </p:nvSpPr>
        <p:spPr>
          <a:xfrm>
            <a:off x="773292" y="4185084"/>
            <a:ext cx="6006784" cy="1872208"/>
          </a:xfrm>
          <a:prstGeom prst="roundRect">
            <a:avLst>
              <a:gd name="adj" fmla="val 7531"/>
            </a:avLst>
          </a:prstGeom>
          <a:blipFill dpi="0" rotWithShape="1">
            <a:blip r:embed="rId3">
              <a:extLst>
                <a:ext uri="{BEBA8EAE-BF5A-486C-A8C5-ECC9F3942E4B}">
                  <a14:imgProps xmlns:a14="http://schemas.microsoft.com/office/drawing/2010/main">
                    <a14:imgLayer r:embed="rId4">
                      <a14:imgEffect>
                        <a14:artisticBlur radius="5"/>
                      </a14:imgEffect>
                      <a14:imgEffect>
                        <a14:brightnessContrast bright="5000"/>
                      </a14:imgEffect>
                    </a14:imgLayer>
                  </a14:imgProps>
                </a:ext>
              </a:extLst>
            </a:blip>
            <a:srcRect/>
            <a:stretch>
              <a:fillRect l="-12875" t="-223538" r="-90096" b="-42768"/>
            </a:stretch>
          </a:blipFill>
          <a:ln>
            <a:solidFill>
              <a:schemeClr val="accent1"/>
            </a:solid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45" name="ïṩ1ïḓe">
            <a:extLst>
              <a:ext uri="{FF2B5EF4-FFF2-40B4-BE49-F238E27FC236}">
                <a16:creationId xmlns:a16="http://schemas.microsoft.com/office/drawing/2014/main" id="{456C06D5-0487-AF86-D1F6-7887D4BC81DE}"/>
              </a:ext>
            </a:extLst>
          </p:cNvPr>
          <p:cNvSpPr/>
          <p:nvPr/>
        </p:nvSpPr>
        <p:spPr>
          <a:xfrm>
            <a:off x="7438714" y="3930"/>
            <a:ext cx="3528000" cy="6854069"/>
          </a:xfrm>
          <a:prstGeom prst="parallelogram">
            <a:avLst/>
          </a:prstGeom>
          <a:gradFill flip="none" rotWithShape="1">
            <a:gsLst>
              <a:gs pos="0">
                <a:schemeClr val="accent1"/>
              </a:gs>
              <a:gs pos="100000">
                <a:schemeClr val="accent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zh-CN" altLang="en-US">
              <a:cs typeface="+mn-ea"/>
              <a:sym typeface="+mn-lt"/>
            </a:endParaRPr>
          </a:p>
        </p:txBody>
      </p:sp>
      <p:sp>
        <p:nvSpPr>
          <p:cNvPr id="5" name="文本框 4">
            <a:extLst>
              <a:ext uri="{FF2B5EF4-FFF2-40B4-BE49-F238E27FC236}">
                <a16:creationId xmlns:a16="http://schemas.microsoft.com/office/drawing/2014/main" id="{6FB2B96D-2F83-6FB4-79E0-FA2F7A5E2652}"/>
              </a:ext>
            </a:extLst>
          </p:cNvPr>
          <p:cNvSpPr txBox="1"/>
          <p:nvPr/>
        </p:nvSpPr>
        <p:spPr>
          <a:xfrm>
            <a:off x="2038616" y="4536245"/>
            <a:ext cx="3941603" cy="1341521"/>
          </a:xfrm>
          <a:prstGeom prst="rect">
            <a:avLst/>
          </a:prstGeom>
          <a:noFill/>
        </p:spPr>
        <p:txBody>
          <a:bodyPr wrap="square">
            <a:noAutofit/>
          </a:bodyPr>
          <a:lstStyle/>
          <a:p>
            <a:pPr marL="285750" indent="-285750">
              <a:lnSpc>
                <a:spcPct val="130000"/>
              </a:lnSpc>
              <a:buClr>
                <a:schemeClr val="accent3"/>
              </a:buClr>
              <a:buFont typeface="Wingdings" panose="05000000000000000000" pitchFamily="2" charset="2"/>
              <a:buChar char="Ø"/>
            </a:pPr>
            <a:r>
              <a:rPr lang="zh-CN" altLang="en-US" sz="1600" dirty="0">
                <a:cs typeface="+mn-ea"/>
                <a:sym typeface="+mn-lt"/>
              </a:rPr>
              <a:t>请替换文字内容复制你的内容到此</a:t>
            </a:r>
          </a:p>
          <a:p>
            <a:pPr marL="285750" indent="-285750">
              <a:lnSpc>
                <a:spcPct val="130000"/>
              </a:lnSpc>
              <a:buClr>
                <a:schemeClr val="accent3"/>
              </a:buClr>
              <a:buFont typeface="Wingdings" panose="05000000000000000000" pitchFamily="2" charset="2"/>
              <a:buChar char="Ø"/>
            </a:pPr>
            <a:r>
              <a:rPr lang="zh-CN" altLang="en-US" sz="1600" dirty="0">
                <a:cs typeface="+mn-ea"/>
                <a:sym typeface="+mn-lt"/>
              </a:rPr>
              <a:t>请替换文字内容复制你的内容到此</a:t>
            </a:r>
            <a:endParaRPr lang="en-US" altLang="zh-CN" sz="1600" dirty="0">
              <a:cs typeface="+mn-ea"/>
              <a:sym typeface="+mn-lt"/>
            </a:endParaRPr>
          </a:p>
          <a:p>
            <a:pPr marL="285750" indent="-285750">
              <a:lnSpc>
                <a:spcPct val="130000"/>
              </a:lnSpc>
              <a:buClr>
                <a:schemeClr val="accent3"/>
              </a:buClr>
              <a:buFont typeface="Wingdings" panose="05000000000000000000" pitchFamily="2" charset="2"/>
              <a:buChar char="Ø"/>
            </a:pPr>
            <a:r>
              <a:rPr lang="zh-CN" altLang="en-US" sz="1600" dirty="0">
                <a:cs typeface="+mn-ea"/>
                <a:sym typeface="+mn-lt"/>
              </a:rPr>
              <a:t>请替换文字内容复制你的内容到此</a:t>
            </a:r>
          </a:p>
          <a:p>
            <a:pPr marL="285750" indent="-285750">
              <a:lnSpc>
                <a:spcPct val="130000"/>
              </a:lnSpc>
              <a:buClr>
                <a:schemeClr val="accent3"/>
              </a:buClr>
              <a:buFont typeface="Wingdings" panose="05000000000000000000" pitchFamily="2" charset="2"/>
              <a:buChar char="Ø"/>
            </a:pPr>
            <a:r>
              <a:rPr lang="zh-CN" altLang="en-US" sz="1600" dirty="0">
                <a:cs typeface="+mn-ea"/>
                <a:sym typeface="+mn-lt"/>
              </a:rPr>
              <a:t>请替换文字内容复制你的内容到此</a:t>
            </a:r>
          </a:p>
        </p:txBody>
      </p:sp>
      <p:sp>
        <p:nvSpPr>
          <p:cNvPr id="9" name="文本框 8">
            <a:extLst>
              <a:ext uri="{FF2B5EF4-FFF2-40B4-BE49-F238E27FC236}">
                <a16:creationId xmlns:a16="http://schemas.microsoft.com/office/drawing/2014/main" id="{3D22C7DB-1EC1-011B-B8AB-CDFF0F73776C}"/>
              </a:ext>
            </a:extLst>
          </p:cNvPr>
          <p:cNvSpPr txBox="1"/>
          <p:nvPr/>
        </p:nvSpPr>
        <p:spPr>
          <a:xfrm>
            <a:off x="760681" y="3276052"/>
            <a:ext cx="2375851" cy="338554"/>
          </a:xfrm>
          <a:prstGeom prst="rect">
            <a:avLst/>
          </a:prstGeom>
          <a:noFill/>
        </p:spPr>
        <p:txBody>
          <a:bodyPr wrap="square">
            <a:noAutofit/>
          </a:bodyPr>
          <a:lstStyle/>
          <a:p>
            <a:pPr algn="ctr"/>
            <a:r>
              <a:rPr lang="zh-CN" altLang="en-US" sz="1600" dirty="0">
                <a:solidFill>
                  <a:schemeClr val="accent1"/>
                </a:solidFill>
                <a:cs typeface="+mn-ea"/>
                <a:sym typeface="+mn-lt"/>
              </a:rPr>
              <a:t>未来工作展望</a:t>
            </a:r>
          </a:p>
        </p:txBody>
      </p:sp>
      <p:sp>
        <p:nvSpPr>
          <p:cNvPr id="10" name="椭圆 9">
            <a:extLst>
              <a:ext uri="{FF2B5EF4-FFF2-40B4-BE49-F238E27FC236}">
                <a16:creationId xmlns:a16="http://schemas.microsoft.com/office/drawing/2014/main" id="{FF3BB068-1FF2-5C1D-1CEC-8E4131BAF842}"/>
              </a:ext>
            </a:extLst>
          </p:cNvPr>
          <p:cNvSpPr/>
          <p:nvPr/>
        </p:nvSpPr>
        <p:spPr>
          <a:xfrm>
            <a:off x="1858596" y="1312261"/>
            <a:ext cx="180020" cy="180020"/>
          </a:xfrm>
          <a:prstGeom prst="ellipse">
            <a:avLst/>
          </a:prstGeom>
          <a:gradFill>
            <a:gsLst>
              <a:gs pos="25000">
                <a:schemeClr val="accent1">
                  <a:lumMod val="60000"/>
                  <a:lumOff val="4000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2" name="矩形: 圆角 11">
            <a:extLst>
              <a:ext uri="{FF2B5EF4-FFF2-40B4-BE49-F238E27FC236}">
                <a16:creationId xmlns:a16="http://schemas.microsoft.com/office/drawing/2014/main" id="{C688D6A1-D4C5-1A23-5039-AA5A3A7CE872}"/>
              </a:ext>
            </a:extLst>
          </p:cNvPr>
          <p:cNvSpPr/>
          <p:nvPr/>
        </p:nvSpPr>
        <p:spPr>
          <a:xfrm>
            <a:off x="3472695" y="1268760"/>
            <a:ext cx="2510306" cy="2431519"/>
          </a:xfrm>
          <a:prstGeom prst="roundRect">
            <a:avLst>
              <a:gd name="adj" fmla="val 4776"/>
            </a:avLst>
          </a:prstGeom>
          <a:blipFill dpi="0" rotWithShape="1">
            <a:blip r:embed="rId3">
              <a:extLst>
                <a:ext uri="{BEBA8EAE-BF5A-486C-A8C5-ECC9F3942E4B}">
                  <a14:imgProps xmlns:a14="http://schemas.microsoft.com/office/drawing/2010/main">
                    <a14:imgLayer r:embed="rId4">
                      <a14:imgEffect>
                        <a14:artisticBlur radius="5"/>
                      </a14:imgEffect>
                      <a14:imgEffect>
                        <a14:brightnessContrast bright="5000"/>
                      </a14:imgEffect>
                    </a14:imgLayer>
                  </a14:imgProps>
                </a:ext>
              </a:extLst>
            </a:blip>
            <a:srcRect/>
            <a:stretch>
              <a:fillRect l="-21570" t="-57522" r="-355372" b="-144825"/>
            </a:stretch>
          </a:blipFill>
          <a:ln>
            <a:solidFill>
              <a:schemeClr val="bg1"/>
            </a:solid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4" name="文本框 13">
            <a:extLst>
              <a:ext uri="{FF2B5EF4-FFF2-40B4-BE49-F238E27FC236}">
                <a16:creationId xmlns:a16="http://schemas.microsoft.com/office/drawing/2014/main" id="{B8DF216C-8036-D3DC-2559-A7C41E614440}"/>
              </a:ext>
            </a:extLst>
          </p:cNvPr>
          <p:cNvSpPr txBox="1"/>
          <p:nvPr/>
        </p:nvSpPr>
        <p:spPr>
          <a:xfrm>
            <a:off x="3539923" y="3276052"/>
            <a:ext cx="2375851" cy="338554"/>
          </a:xfrm>
          <a:prstGeom prst="rect">
            <a:avLst/>
          </a:prstGeom>
          <a:noFill/>
        </p:spPr>
        <p:txBody>
          <a:bodyPr wrap="square">
            <a:noAutofit/>
          </a:bodyPr>
          <a:lstStyle/>
          <a:p>
            <a:pPr algn="ctr"/>
            <a:r>
              <a:rPr lang="zh-CN" altLang="en-US" sz="1600" dirty="0">
                <a:solidFill>
                  <a:schemeClr val="accent1"/>
                </a:solidFill>
                <a:cs typeface="+mn-ea"/>
                <a:sym typeface="+mn-lt"/>
              </a:rPr>
              <a:t>后期工作安排</a:t>
            </a:r>
          </a:p>
        </p:txBody>
      </p:sp>
      <p:sp>
        <p:nvSpPr>
          <p:cNvPr id="15" name="椭圆 14">
            <a:extLst>
              <a:ext uri="{FF2B5EF4-FFF2-40B4-BE49-F238E27FC236}">
                <a16:creationId xmlns:a16="http://schemas.microsoft.com/office/drawing/2014/main" id="{88AE15BE-627A-98B7-A332-CA260F4D4659}"/>
              </a:ext>
            </a:extLst>
          </p:cNvPr>
          <p:cNvSpPr/>
          <p:nvPr/>
        </p:nvSpPr>
        <p:spPr>
          <a:xfrm>
            <a:off x="4637838" y="1312261"/>
            <a:ext cx="180020" cy="180020"/>
          </a:xfrm>
          <a:prstGeom prst="ellipse">
            <a:avLst/>
          </a:prstGeom>
          <a:gradFill>
            <a:gsLst>
              <a:gs pos="25000">
                <a:schemeClr val="accent1">
                  <a:lumMod val="60000"/>
                  <a:lumOff val="40000"/>
                </a:schemeClr>
              </a:gs>
              <a:gs pos="10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6" name="矩形: 圆角 15">
            <a:extLst>
              <a:ext uri="{FF2B5EF4-FFF2-40B4-BE49-F238E27FC236}">
                <a16:creationId xmlns:a16="http://schemas.microsoft.com/office/drawing/2014/main" id="{EF57E20D-F48F-7B2D-9A5E-96ED268F044C}"/>
              </a:ext>
            </a:extLst>
          </p:cNvPr>
          <p:cNvSpPr/>
          <p:nvPr/>
        </p:nvSpPr>
        <p:spPr>
          <a:xfrm>
            <a:off x="1019436" y="3967301"/>
            <a:ext cx="1728192" cy="4583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r>
              <a:rPr lang="zh-CN" altLang="en-US" sz="2400" b="1" dirty="0">
                <a:solidFill>
                  <a:schemeClr val="bg1">
                    <a:alpha val="90000"/>
                  </a:schemeClr>
                </a:solidFill>
                <a:cs typeface="+mn-ea"/>
                <a:sym typeface="+mn-lt"/>
              </a:rPr>
              <a:t>工作总结</a:t>
            </a:r>
          </a:p>
        </p:txBody>
      </p:sp>
      <p:sp>
        <p:nvSpPr>
          <p:cNvPr id="49" name="矩形: 圆角 48">
            <a:extLst>
              <a:ext uri="{FF2B5EF4-FFF2-40B4-BE49-F238E27FC236}">
                <a16:creationId xmlns:a16="http://schemas.microsoft.com/office/drawing/2014/main" id="{84FA11A1-31FF-FDF4-2708-8EEFA49A451A}"/>
              </a:ext>
            </a:extLst>
          </p:cNvPr>
          <p:cNvSpPr>
            <a:spLocks noChangeAspect="1"/>
          </p:cNvSpPr>
          <p:nvPr/>
        </p:nvSpPr>
        <p:spPr>
          <a:xfrm>
            <a:off x="3539923" y="1531143"/>
            <a:ext cx="2375852" cy="1664144"/>
          </a:xfrm>
          <a:prstGeom prst="roundRect">
            <a:avLst>
              <a:gd name="adj" fmla="val 4893"/>
            </a:avLst>
          </a:prstGeom>
          <a:blipFill dpi="0" rotWithShape="1">
            <a:blip r:embed="rId6"/>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50" name="shopping-bag-black-silhouette_34596">
            <a:extLst>
              <a:ext uri="{FF2B5EF4-FFF2-40B4-BE49-F238E27FC236}">
                <a16:creationId xmlns:a16="http://schemas.microsoft.com/office/drawing/2014/main" id="{A6DB267A-C5D2-E5FF-CEF7-B407B1AB85A3}"/>
              </a:ext>
            </a:extLst>
          </p:cNvPr>
          <p:cNvSpPr/>
          <p:nvPr/>
        </p:nvSpPr>
        <p:spPr>
          <a:xfrm>
            <a:off x="1127448" y="4497562"/>
            <a:ext cx="731147" cy="1247253"/>
          </a:xfrm>
          <a:custGeom>
            <a:avLst/>
            <a:gdLst>
              <a:gd name="connsiteX0" fmla="*/ 274579 w 356285"/>
              <a:gd name="connsiteY0" fmla="*/ 202445 h 607780"/>
              <a:gd name="connsiteX1" fmla="*/ 281133 w 356285"/>
              <a:gd name="connsiteY1" fmla="*/ 205150 h 607780"/>
              <a:gd name="connsiteX2" fmla="*/ 281133 w 356285"/>
              <a:gd name="connsiteY2" fmla="*/ 223692 h 607780"/>
              <a:gd name="connsiteX3" fmla="*/ 264127 w 356285"/>
              <a:gd name="connsiteY3" fmla="*/ 223692 h 607780"/>
              <a:gd name="connsiteX4" fmla="*/ 264127 w 356285"/>
              <a:gd name="connsiteY4" fmla="*/ 206759 h 607780"/>
              <a:gd name="connsiteX5" fmla="*/ 83842 w 356285"/>
              <a:gd name="connsiteY5" fmla="*/ 202445 h 607780"/>
              <a:gd name="connsiteX6" fmla="*/ 92088 w 356285"/>
              <a:gd name="connsiteY6" fmla="*/ 205848 h 607780"/>
              <a:gd name="connsiteX7" fmla="*/ 92088 w 356285"/>
              <a:gd name="connsiteY7" fmla="*/ 223692 h 607780"/>
              <a:gd name="connsiteX8" fmla="*/ 75082 w 356285"/>
              <a:gd name="connsiteY8" fmla="*/ 223692 h 607780"/>
              <a:gd name="connsiteX9" fmla="*/ 75082 w 356285"/>
              <a:gd name="connsiteY9" fmla="*/ 206077 h 607780"/>
              <a:gd name="connsiteX10" fmla="*/ 264127 w 356285"/>
              <a:gd name="connsiteY10" fmla="*/ 165123 h 607780"/>
              <a:gd name="connsiteX11" fmla="*/ 264127 w 356285"/>
              <a:gd name="connsiteY11" fmla="*/ 206759 h 607780"/>
              <a:gd name="connsiteX12" fmla="*/ 257512 w 356285"/>
              <a:gd name="connsiteY12" fmla="*/ 209488 h 607780"/>
              <a:gd name="connsiteX13" fmla="*/ 250459 w 356285"/>
              <a:gd name="connsiteY13" fmla="*/ 226529 h 607780"/>
              <a:gd name="connsiteX14" fmla="*/ 274579 w 356285"/>
              <a:gd name="connsiteY14" fmla="*/ 250613 h 607780"/>
              <a:gd name="connsiteX15" fmla="*/ 298699 w 356285"/>
              <a:gd name="connsiteY15" fmla="*/ 226529 h 607780"/>
              <a:gd name="connsiteX16" fmla="*/ 291646 w 356285"/>
              <a:gd name="connsiteY16" fmla="*/ 209488 h 607780"/>
              <a:gd name="connsiteX17" fmla="*/ 281133 w 356285"/>
              <a:gd name="connsiteY17" fmla="*/ 205150 h 607780"/>
              <a:gd name="connsiteX18" fmla="*/ 281133 w 356285"/>
              <a:gd name="connsiteY18" fmla="*/ 165123 h 607780"/>
              <a:gd name="connsiteX19" fmla="*/ 75082 w 356285"/>
              <a:gd name="connsiteY19" fmla="*/ 165123 h 607780"/>
              <a:gd name="connsiteX20" fmla="*/ 75082 w 356285"/>
              <a:gd name="connsiteY20" fmla="*/ 206077 h 607780"/>
              <a:gd name="connsiteX21" fmla="*/ 66854 w 356285"/>
              <a:gd name="connsiteY21" fmla="*/ 209488 h 607780"/>
              <a:gd name="connsiteX22" fmla="*/ 59811 w 356285"/>
              <a:gd name="connsiteY22" fmla="*/ 226529 h 607780"/>
              <a:gd name="connsiteX23" fmla="*/ 83842 w 356285"/>
              <a:gd name="connsiteY23" fmla="*/ 250613 h 607780"/>
              <a:gd name="connsiteX24" fmla="*/ 107962 w 356285"/>
              <a:gd name="connsiteY24" fmla="*/ 226529 h 607780"/>
              <a:gd name="connsiteX25" fmla="*/ 100909 w 356285"/>
              <a:gd name="connsiteY25" fmla="*/ 209488 h 607780"/>
              <a:gd name="connsiteX26" fmla="*/ 92088 w 356285"/>
              <a:gd name="connsiteY26" fmla="*/ 205848 h 607780"/>
              <a:gd name="connsiteX27" fmla="*/ 92088 w 356285"/>
              <a:gd name="connsiteY27" fmla="*/ 165123 h 607780"/>
              <a:gd name="connsiteX28" fmla="*/ 177831 w 356285"/>
              <a:gd name="connsiteY28" fmla="*/ 23550 h 607780"/>
              <a:gd name="connsiteX29" fmla="*/ 93811 w 356285"/>
              <a:gd name="connsiteY29" fmla="*/ 107532 h 607780"/>
              <a:gd name="connsiteX30" fmla="*/ 93811 w 356285"/>
              <a:gd name="connsiteY30" fmla="*/ 136593 h 607780"/>
              <a:gd name="connsiteX31" fmla="*/ 261940 w 356285"/>
              <a:gd name="connsiteY31" fmla="*/ 136593 h 607780"/>
              <a:gd name="connsiteX32" fmla="*/ 261940 w 356285"/>
              <a:gd name="connsiteY32" fmla="*/ 107532 h 607780"/>
              <a:gd name="connsiteX33" fmla="*/ 177831 w 356285"/>
              <a:gd name="connsiteY33" fmla="*/ 23550 h 607780"/>
              <a:gd name="connsiteX34" fmla="*/ 177831 w 356285"/>
              <a:gd name="connsiteY34" fmla="*/ 0 h 607780"/>
              <a:gd name="connsiteX35" fmla="*/ 285526 w 356285"/>
              <a:gd name="connsiteY35" fmla="*/ 107532 h 607780"/>
              <a:gd name="connsiteX36" fmla="*/ 285526 w 356285"/>
              <a:gd name="connsiteY36" fmla="*/ 136681 h 607780"/>
              <a:gd name="connsiteX37" fmla="*/ 344536 w 356285"/>
              <a:gd name="connsiteY37" fmla="*/ 136681 h 607780"/>
              <a:gd name="connsiteX38" fmla="*/ 356285 w 356285"/>
              <a:gd name="connsiteY38" fmla="*/ 148412 h 607780"/>
              <a:gd name="connsiteX39" fmla="*/ 356285 w 356285"/>
              <a:gd name="connsiteY39" fmla="*/ 596049 h 607780"/>
              <a:gd name="connsiteX40" fmla="*/ 344536 w 356285"/>
              <a:gd name="connsiteY40" fmla="*/ 607780 h 607780"/>
              <a:gd name="connsiteX41" fmla="*/ 11838 w 356285"/>
              <a:gd name="connsiteY41" fmla="*/ 607780 h 607780"/>
              <a:gd name="connsiteX42" fmla="*/ 0 w 356285"/>
              <a:gd name="connsiteY42" fmla="*/ 596049 h 607780"/>
              <a:gd name="connsiteX43" fmla="*/ 0 w 356285"/>
              <a:gd name="connsiteY43" fmla="*/ 148412 h 607780"/>
              <a:gd name="connsiteX44" fmla="*/ 11838 w 356285"/>
              <a:gd name="connsiteY44" fmla="*/ 136681 h 607780"/>
              <a:gd name="connsiteX45" fmla="*/ 70225 w 356285"/>
              <a:gd name="connsiteY45" fmla="*/ 136681 h 607780"/>
              <a:gd name="connsiteX46" fmla="*/ 70225 w 356285"/>
              <a:gd name="connsiteY46" fmla="*/ 107532 h 607780"/>
              <a:gd name="connsiteX47" fmla="*/ 177831 w 356285"/>
              <a:gd name="connsiteY47"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6285" h="607780">
                <a:moveTo>
                  <a:pt x="274579" y="202445"/>
                </a:moveTo>
                <a:lnTo>
                  <a:pt x="281133" y="205150"/>
                </a:lnTo>
                <a:lnTo>
                  <a:pt x="281133" y="223692"/>
                </a:lnTo>
                <a:lnTo>
                  <a:pt x="264127" y="223692"/>
                </a:lnTo>
                <a:lnTo>
                  <a:pt x="264127" y="206759"/>
                </a:lnTo>
                <a:close/>
                <a:moveTo>
                  <a:pt x="83842" y="202445"/>
                </a:moveTo>
                <a:lnTo>
                  <a:pt x="92088" y="205848"/>
                </a:lnTo>
                <a:lnTo>
                  <a:pt x="92088" y="223692"/>
                </a:lnTo>
                <a:lnTo>
                  <a:pt x="75082" y="223692"/>
                </a:lnTo>
                <a:lnTo>
                  <a:pt x="75082" y="206077"/>
                </a:lnTo>
                <a:close/>
                <a:moveTo>
                  <a:pt x="264127" y="165123"/>
                </a:moveTo>
                <a:lnTo>
                  <a:pt x="264127" y="206759"/>
                </a:lnTo>
                <a:lnTo>
                  <a:pt x="257512" y="209488"/>
                </a:lnTo>
                <a:cubicBezTo>
                  <a:pt x="253151" y="213843"/>
                  <a:pt x="250459" y="219864"/>
                  <a:pt x="250459" y="226529"/>
                </a:cubicBezTo>
                <a:cubicBezTo>
                  <a:pt x="250459" y="239771"/>
                  <a:pt x="261228" y="250613"/>
                  <a:pt x="274579" y="250613"/>
                </a:cubicBezTo>
                <a:cubicBezTo>
                  <a:pt x="287930" y="250613"/>
                  <a:pt x="298699" y="239771"/>
                  <a:pt x="298699" y="226529"/>
                </a:cubicBezTo>
                <a:cubicBezTo>
                  <a:pt x="298699" y="219864"/>
                  <a:pt x="296007" y="213843"/>
                  <a:pt x="291646" y="209488"/>
                </a:cubicBezTo>
                <a:lnTo>
                  <a:pt x="281133" y="205150"/>
                </a:lnTo>
                <a:lnTo>
                  <a:pt x="281133" y="165123"/>
                </a:lnTo>
                <a:close/>
                <a:moveTo>
                  <a:pt x="75082" y="165123"/>
                </a:moveTo>
                <a:lnTo>
                  <a:pt x="75082" y="206077"/>
                </a:lnTo>
                <a:lnTo>
                  <a:pt x="66854" y="209488"/>
                </a:lnTo>
                <a:cubicBezTo>
                  <a:pt x="62504" y="213843"/>
                  <a:pt x="59811" y="219864"/>
                  <a:pt x="59811" y="226529"/>
                </a:cubicBezTo>
                <a:cubicBezTo>
                  <a:pt x="59811" y="239771"/>
                  <a:pt x="70581" y="250613"/>
                  <a:pt x="83842" y="250613"/>
                </a:cubicBezTo>
                <a:cubicBezTo>
                  <a:pt x="97193" y="250613"/>
                  <a:pt x="107962" y="239771"/>
                  <a:pt x="107962" y="226529"/>
                </a:cubicBezTo>
                <a:cubicBezTo>
                  <a:pt x="107962" y="219864"/>
                  <a:pt x="105270" y="213843"/>
                  <a:pt x="100909" y="209488"/>
                </a:cubicBezTo>
                <a:lnTo>
                  <a:pt x="92088" y="205848"/>
                </a:lnTo>
                <a:lnTo>
                  <a:pt x="92088" y="165123"/>
                </a:lnTo>
                <a:close/>
                <a:moveTo>
                  <a:pt x="177831" y="23550"/>
                </a:moveTo>
                <a:cubicBezTo>
                  <a:pt x="131460" y="23550"/>
                  <a:pt x="93811" y="61231"/>
                  <a:pt x="93811" y="107532"/>
                </a:cubicBezTo>
                <a:lnTo>
                  <a:pt x="93811" y="136593"/>
                </a:lnTo>
                <a:lnTo>
                  <a:pt x="261940" y="136593"/>
                </a:lnTo>
                <a:lnTo>
                  <a:pt x="261940" y="107532"/>
                </a:lnTo>
                <a:cubicBezTo>
                  <a:pt x="261940" y="61231"/>
                  <a:pt x="224202" y="23550"/>
                  <a:pt x="177831" y="23550"/>
                </a:cubicBezTo>
                <a:close/>
                <a:moveTo>
                  <a:pt x="177831" y="0"/>
                </a:moveTo>
                <a:cubicBezTo>
                  <a:pt x="237197" y="0"/>
                  <a:pt x="285526" y="48256"/>
                  <a:pt x="285526" y="107532"/>
                </a:cubicBezTo>
                <a:lnTo>
                  <a:pt x="285526" y="136681"/>
                </a:lnTo>
                <a:lnTo>
                  <a:pt x="344536" y="136681"/>
                </a:lnTo>
                <a:cubicBezTo>
                  <a:pt x="351034" y="136681"/>
                  <a:pt x="356285" y="141925"/>
                  <a:pt x="356285" y="148412"/>
                </a:cubicBezTo>
                <a:lnTo>
                  <a:pt x="356285" y="596049"/>
                </a:lnTo>
                <a:cubicBezTo>
                  <a:pt x="356285" y="602537"/>
                  <a:pt x="351034" y="607780"/>
                  <a:pt x="344536" y="607780"/>
                </a:cubicBezTo>
                <a:lnTo>
                  <a:pt x="11838" y="607780"/>
                </a:lnTo>
                <a:cubicBezTo>
                  <a:pt x="5340" y="607780"/>
                  <a:pt x="0" y="602537"/>
                  <a:pt x="0" y="596049"/>
                </a:cubicBezTo>
                <a:lnTo>
                  <a:pt x="0" y="148412"/>
                </a:lnTo>
                <a:cubicBezTo>
                  <a:pt x="0" y="141925"/>
                  <a:pt x="5340" y="136681"/>
                  <a:pt x="11838" y="136681"/>
                </a:cubicBezTo>
                <a:lnTo>
                  <a:pt x="70225" y="136681"/>
                </a:lnTo>
                <a:lnTo>
                  <a:pt x="70225" y="107532"/>
                </a:lnTo>
                <a:cubicBezTo>
                  <a:pt x="70225" y="48256"/>
                  <a:pt x="118465" y="0"/>
                  <a:pt x="177831" y="0"/>
                </a:cubicBezTo>
                <a:close/>
              </a:path>
            </a:pathLst>
          </a:custGeom>
          <a:gradFill flip="none" rotWithShape="1">
            <a:gsLst>
              <a:gs pos="0">
                <a:schemeClr val="accent1"/>
              </a:gs>
              <a:gs pos="7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cs typeface="+mn-ea"/>
              <a:sym typeface="+mn-lt"/>
            </a:endParaRPr>
          </a:p>
        </p:txBody>
      </p:sp>
      <p:sp>
        <p:nvSpPr>
          <p:cNvPr id="55" name="任意多边形: 形状 54">
            <a:extLst>
              <a:ext uri="{FF2B5EF4-FFF2-40B4-BE49-F238E27FC236}">
                <a16:creationId xmlns:a16="http://schemas.microsoft.com/office/drawing/2014/main" id="{421E3272-C632-FCFC-CACD-54EAEFC5427A}"/>
              </a:ext>
            </a:extLst>
          </p:cNvPr>
          <p:cNvSpPr>
            <a:spLocks noChangeAspect="1"/>
          </p:cNvSpPr>
          <p:nvPr/>
        </p:nvSpPr>
        <p:spPr>
          <a:xfrm>
            <a:off x="6559964" y="1880829"/>
            <a:ext cx="5100796" cy="3827429"/>
          </a:xfrm>
          <a:custGeom>
            <a:avLst/>
            <a:gdLst>
              <a:gd name="connsiteX0" fmla="*/ 0 w 5100796"/>
              <a:gd name="connsiteY0" fmla="*/ 0 h 3827429"/>
              <a:gd name="connsiteX1" fmla="*/ 5100796 w 5100796"/>
              <a:gd name="connsiteY1" fmla="*/ 0 h 3827429"/>
              <a:gd name="connsiteX2" fmla="*/ 5100796 w 5100796"/>
              <a:gd name="connsiteY2" fmla="*/ 3827429 h 3827429"/>
              <a:gd name="connsiteX3" fmla="*/ 0 w 5100796"/>
              <a:gd name="connsiteY3" fmla="*/ 3827429 h 3827429"/>
            </a:gdLst>
            <a:ahLst/>
            <a:cxnLst>
              <a:cxn ang="0">
                <a:pos x="connsiteX0" y="connsiteY0"/>
              </a:cxn>
              <a:cxn ang="0">
                <a:pos x="connsiteX1" y="connsiteY1"/>
              </a:cxn>
              <a:cxn ang="0">
                <a:pos x="connsiteX2" y="connsiteY2"/>
              </a:cxn>
              <a:cxn ang="0">
                <a:pos x="connsiteX3" y="connsiteY3"/>
              </a:cxn>
            </a:cxnLst>
            <a:rect l="l" t="t" r="r" b="b"/>
            <a:pathLst>
              <a:path w="5100796" h="3827429">
                <a:moveTo>
                  <a:pt x="0" y="0"/>
                </a:moveTo>
                <a:lnTo>
                  <a:pt x="5100796" y="0"/>
                </a:lnTo>
                <a:lnTo>
                  <a:pt x="5100796" y="3827429"/>
                </a:lnTo>
                <a:lnTo>
                  <a:pt x="0" y="3827429"/>
                </a:lnTo>
                <a:close/>
              </a:path>
            </a:pathLst>
          </a:custGeom>
          <a:blipFill>
            <a:blip r:embed="rId7">
              <a:extLst>
                <a:ext uri="{96DAC541-7B7A-43D3-8B79-37D633B846F1}">
                  <asvg:svgBlip xmlns:asvg="http://schemas.microsoft.com/office/drawing/2016/SVG/main" r:embed="rId8"/>
                </a:ext>
              </a:extLst>
            </a:blip>
            <a:stretch>
              <a:fillRect/>
            </a:stretch>
          </a:blipFill>
          <a:ln w="190500" cap="sq">
            <a:solidFill>
              <a:srgbClr val="FFFFFF"/>
            </a:solidFill>
            <a:miter lim="800000"/>
          </a:ln>
          <a:effectLst>
            <a:outerShdw blurRad="127000" dist="50800" dir="12900000" kx="195000" ky="145000" algn="tl" rotWithShape="0">
              <a:srgbClr val="000000">
                <a:alpha val="20000"/>
              </a:srgbClr>
            </a:outerShdw>
          </a:effectLst>
          <a:scene3d>
            <a:camera prst="orthographicFront">
              <a:rot lat="0" lon="0" rev="240000"/>
            </a:camera>
            <a:lightRig rig="twoPt" dir="t">
              <a:rot lat="0" lon="0" rev="7200000"/>
            </a:lightRig>
          </a:scene3d>
          <a:sp3d>
            <a:bevelT w="0" h="0"/>
            <a:contourClr>
              <a:srgbClr val="969696"/>
            </a:contourClr>
          </a:sp3d>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D87C7E97-7699-AC9B-2EFF-EBB79DCB7F7A}"/>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明年计划</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410119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8BC92D25-E632-8822-C3CC-4B19663900F2}"/>
              </a:ext>
            </a:extLst>
          </p:cNvPr>
          <p:cNvSpPr/>
          <p:nvPr/>
        </p:nvSpPr>
        <p:spPr>
          <a:xfrm>
            <a:off x="660400" y="4869160"/>
            <a:ext cx="3948393" cy="1264940"/>
          </a:xfrm>
          <a:prstGeom prst="roundRect">
            <a:avLst>
              <a:gd name="adj" fmla="val 8866"/>
            </a:avLst>
          </a:prstGeom>
          <a:blipFill dpi="0" rotWithShape="1">
            <a:blip r:embed="rId3">
              <a:extLst>
                <a:ext uri="{BEBA8EAE-BF5A-486C-A8C5-ECC9F3942E4B}">
                  <a14:imgProps xmlns:a14="http://schemas.microsoft.com/office/drawing/2010/main">
                    <a14:imgLayer r:embed="rId4">
                      <a14:imgEffect>
                        <a14:artisticBlur radius="5"/>
                      </a14:imgEffect>
                      <a14:imgEffect>
                        <a14:brightnessContrast bright="5000"/>
                      </a14:imgEffect>
                    </a14:imgLayer>
                  </a14:imgProps>
                </a:ext>
              </a:extLst>
            </a:blip>
            <a:srcRect/>
            <a:stretch>
              <a:fillRect l="-16726" t="-384932" r="-192058" b="-57228"/>
            </a:stretch>
          </a:blipFill>
          <a:ln>
            <a:solidFill>
              <a:schemeClr val="bg1"/>
            </a:solid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5" name="矩形: 圆角 4">
            <a:extLst>
              <a:ext uri="{FF2B5EF4-FFF2-40B4-BE49-F238E27FC236}">
                <a16:creationId xmlns:a16="http://schemas.microsoft.com/office/drawing/2014/main" id="{83A4E6A8-6270-6FFE-65D8-72E1421BBB9F}"/>
              </a:ext>
            </a:extLst>
          </p:cNvPr>
          <p:cNvSpPr/>
          <p:nvPr/>
        </p:nvSpPr>
        <p:spPr>
          <a:xfrm>
            <a:off x="756563" y="4936987"/>
            <a:ext cx="3756067" cy="1129286"/>
          </a:xfrm>
          <a:prstGeom prst="roundRect">
            <a:avLst>
              <a:gd name="adj" fmla="val 8866"/>
            </a:avLst>
          </a:prstGeom>
          <a:noFill/>
          <a:ln>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nvGrpSpPr>
          <p:cNvPr id="47" name="组合 46">
            <a:extLst>
              <a:ext uri="{FF2B5EF4-FFF2-40B4-BE49-F238E27FC236}">
                <a16:creationId xmlns:a16="http://schemas.microsoft.com/office/drawing/2014/main" id="{8FC14AE8-4174-2642-2606-897EF20F55F8}"/>
              </a:ext>
            </a:extLst>
          </p:cNvPr>
          <p:cNvGrpSpPr/>
          <p:nvPr/>
        </p:nvGrpSpPr>
        <p:grpSpPr>
          <a:xfrm>
            <a:off x="4979876" y="1269713"/>
            <a:ext cx="6539025" cy="5433086"/>
            <a:chOff x="4979876" y="1269713"/>
            <a:chExt cx="6539025" cy="5433086"/>
          </a:xfrm>
        </p:grpSpPr>
        <p:sp>
          <p:nvSpPr>
            <p:cNvPr id="46" name="任意多边形: 形状 45">
              <a:extLst>
                <a:ext uri="{FF2B5EF4-FFF2-40B4-BE49-F238E27FC236}">
                  <a16:creationId xmlns:a16="http://schemas.microsoft.com/office/drawing/2014/main" id="{1962BBA9-77C7-529D-74E4-3CE503A9C180}"/>
                </a:ext>
              </a:extLst>
            </p:cNvPr>
            <p:cNvSpPr>
              <a:spLocks noChangeAspect="1"/>
            </p:cNvSpPr>
            <p:nvPr/>
          </p:nvSpPr>
          <p:spPr>
            <a:xfrm>
              <a:off x="8348706" y="1269713"/>
              <a:ext cx="3170195" cy="2353260"/>
            </a:xfrm>
            <a:custGeom>
              <a:avLst/>
              <a:gdLst>
                <a:gd name="connsiteX0" fmla="*/ 140916 w 3170195"/>
                <a:gd name="connsiteY0" fmla="*/ 0 h 2353260"/>
                <a:gd name="connsiteX1" fmla="*/ 3029279 w 3170195"/>
                <a:gd name="connsiteY1" fmla="*/ 0 h 2353260"/>
                <a:gd name="connsiteX2" fmla="*/ 3170195 w 3170195"/>
                <a:gd name="connsiteY2" fmla="*/ 78666 h 2353260"/>
                <a:gd name="connsiteX3" fmla="*/ 3170195 w 3170195"/>
                <a:gd name="connsiteY3" fmla="*/ 2274595 h 2353260"/>
                <a:gd name="connsiteX4" fmla="*/ 3029279 w 3170195"/>
                <a:gd name="connsiteY4" fmla="*/ 2353260 h 2353260"/>
                <a:gd name="connsiteX5" fmla="*/ 140916 w 3170195"/>
                <a:gd name="connsiteY5" fmla="*/ 2353260 h 2353260"/>
                <a:gd name="connsiteX6" fmla="*/ 0 w 3170195"/>
                <a:gd name="connsiteY6" fmla="*/ 2274595 h 2353260"/>
                <a:gd name="connsiteX7" fmla="*/ 0 w 3170195"/>
                <a:gd name="connsiteY7" fmla="*/ 78666 h 2353260"/>
                <a:gd name="connsiteX8" fmla="*/ 140916 w 3170195"/>
                <a:gd name="connsiteY8" fmla="*/ 0 h 235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95" h="2353260">
                  <a:moveTo>
                    <a:pt x="140916" y="0"/>
                  </a:moveTo>
                  <a:lnTo>
                    <a:pt x="3029279" y="0"/>
                  </a:lnTo>
                  <a:cubicBezTo>
                    <a:pt x="3107105" y="0"/>
                    <a:pt x="3170195" y="35220"/>
                    <a:pt x="3170195" y="78666"/>
                  </a:cubicBezTo>
                  <a:lnTo>
                    <a:pt x="3170195" y="2274595"/>
                  </a:lnTo>
                  <a:cubicBezTo>
                    <a:pt x="3170195" y="2318040"/>
                    <a:pt x="3107105" y="2353260"/>
                    <a:pt x="3029279" y="2353260"/>
                  </a:cubicBezTo>
                  <a:lnTo>
                    <a:pt x="140916" y="2353260"/>
                  </a:lnTo>
                  <a:cubicBezTo>
                    <a:pt x="63090" y="2353260"/>
                    <a:pt x="0" y="2318040"/>
                    <a:pt x="0" y="2274595"/>
                  </a:cubicBezTo>
                  <a:lnTo>
                    <a:pt x="0" y="78666"/>
                  </a:lnTo>
                  <a:cubicBezTo>
                    <a:pt x="0" y="35220"/>
                    <a:pt x="63090" y="0"/>
                    <a:pt x="140916" y="0"/>
                  </a:cubicBezTo>
                  <a:close/>
                </a:path>
              </a:pathLst>
            </a:cu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id="{D7B1211B-313C-C654-78E0-6344874F60A2}"/>
                </a:ext>
              </a:extLst>
            </p:cNvPr>
            <p:cNvSpPr>
              <a:spLocks noChangeAspect="1"/>
            </p:cNvSpPr>
            <p:nvPr/>
          </p:nvSpPr>
          <p:spPr>
            <a:xfrm>
              <a:off x="4979876" y="1736812"/>
              <a:ext cx="3170194" cy="2353260"/>
            </a:xfrm>
            <a:custGeom>
              <a:avLst/>
              <a:gdLst>
                <a:gd name="connsiteX0" fmla="*/ 140916 w 3170194"/>
                <a:gd name="connsiteY0" fmla="*/ 0 h 2353260"/>
                <a:gd name="connsiteX1" fmla="*/ 3029279 w 3170194"/>
                <a:gd name="connsiteY1" fmla="*/ 0 h 2353260"/>
                <a:gd name="connsiteX2" fmla="*/ 3170194 w 3170194"/>
                <a:gd name="connsiteY2" fmla="*/ 78666 h 2353260"/>
                <a:gd name="connsiteX3" fmla="*/ 3170194 w 3170194"/>
                <a:gd name="connsiteY3" fmla="*/ 2274595 h 2353260"/>
                <a:gd name="connsiteX4" fmla="*/ 3029279 w 3170194"/>
                <a:gd name="connsiteY4" fmla="*/ 2353260 h 2353260"/>
                <a:gd name="connsiteX5" fmla="*/ 140916 w 3170194"/>
                <a:gd name="connsiteY5" fmla="*/ 2353260 h 2353260"/>
                <a:gd name="connsiteX6" fmla="*/ 0 w 3170194"/>
                <a:gd name="connsiteY6" fmla="*/ 2274595 h 2353260"/>
                <a:gd name="connsiteX7" fmla="*/ 0 w 3170194"/>
                <a:gd name="connsiteY7" fmla="*/ 78666 h 2353260"/>
                <a:gd name="connsiteX8" fmla="*/ 140916 w 3170194"/>
                <a:gd name="connsiteY8" fmla="*/ 0 h 235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94" h="2353260">
                  <a:moveTo>
                    <a:pt x="140916" y="0"/>
                  </a:moveTo>
                  <a:lnTo>
                    <a:pt x="3029279" y="0"/>
                  </a:lnTo>
                  <a:cubicBezTo>
                    <a:pt x="3107104" y="0"/>
                    <a:pt x="3170194" y="35220"/>
                    <a:pt x="3170194" y="78666"/>
                  </a:cubicBezTo>
                  <a:lnTo>
                    <a:pt x="3170194" y="2274595"/>
                  </a:lnTo>
                  <a:cubicBezTo>
                    <a:pt x="3170194" y="2318040"/>
                    <a:pt x="3107104" y="2353260"/>
                    <a:pt x="3029279" y="2353260"/>
                  </a:cubicBezTo>
                  <a:lnTo>
                    <a:pt x="140916" y="2353260"/>
                  </a:lnTo>
                  <a:cubicBezTo>
                    <a:pt x="63091" y="2353260"/>
                    <a:pt x="0" y="2318040"/>
                    <a:pt x="0" y="2274595"/>
                  </a:cubicBezTo>
                  <a:lnTo>
                    <a:pt x="0" y="78666"/>
                  </a:lnTo>
                  <a:cubicBezTo>
                    <a:pt x="0" y="35220"/>
                    <a:pt x="63091" y="0"/>
                    <a:pt x="140916" y="0"/>
                  </a:cubicBezTo>
                  <a:close/>
                </a:path>
              </a:pathLst>
            </a:cu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4" name="任意多边形: 形状 43">
              <a:extLst>
                <a:ext uri="{FF2B5EF4-FFF2-40B4-BE49-F238E27FC236}">
                  <a16:creationId xmlns:a16="http://schemas.microsoft.com/office/drawing/2014/main" id="{C861E8D9-A10F-61AA-A88F-B8A5D6EEBF16}"/>
                </a:ext>
              </a:extLst>
            </p:cNvPr>
            <p:cNvSpPr>
              <a:spLocks noChangeAspect="1"/>
            </p:cNvSpPr>
            <p:nvPr/>
          </p:nvSpPr>
          <p:spPr>
            <a:xfrm>
              <a:off x="8348705" y="3882441"/>
              <a:ext cx="3170195" cy="2353259"/>
            </a:xfrm>
            <a:custGeom>
              <a:avLst/>
              <a:gdLst>
                <a:gd name="connsiteX0" fmla="*/ 140916 w 3170195"/>
                <a:gd name="connsiteY0" fmla="*/ 0 h 2353259"/>
                <a:gd name="connsiteX1" fmla="*/ 3029280 w 3170195"/>
                <a:gd name="connsiteY1" fmla="*/ 0 h 2353259"/>
                <a:gd name="connsiteX2" fmla="*/ 3170195 w 3170195"/>
                <a:gd name="connsiteY2" fmla="*/ 78666 h 2353259"/>
                <a:gd name="connsiteX3" fmla="*/ 3170195 w 3170195"/>
                <a:gd name="connsiteY3" fmla="*/ 2274594 h 2353259"/>
                <a:gd name="connsiteX4" fmla="*/ 3029280 w 3170195"/>
                <a:gd name="connsiteY4" fmla="*/ 2353259 h 2353259"/>
                <a:gd name="connsiteX5" fmla="*/ 140916 w 3170195"/>
                <a:gd name="connsiteY5" fmla="*/ 2353259 h 2353259"/>
                <a:gd name="connsiteX6" fmla="*/ 0 w 3170195"/>
                <a:gd name="connsiteY6" fmla="*/ 2274594 h 2353259"/>
                <a:gd name="connsiteX7" fmla="*/ 0 w 3170195"/>
                <a:gd name="connsiteY7" fmla="*/ 78666 h 2353259"/>
                <a:gd name="connsiteX8" fmla="*/ 140916 w 3170195"/>
                <a:gd name="connsiteY8" fmla="*/ 0 h 235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95" h="2353259">
                  <a:moveTo>
                    <a:pt x="140916" y="0"/>
                  </a:moveTo>
                  <a:lnTo>
                    <a:pt x="3029280" y="0"/>
                  </a:lnTo>
                  <a:cubicBezTo>
                    <a:pt x="3107104" y="0"/>
                    <a:pt x="3170195" y="35220"/>
                    <a:pt x="3170195" y="78666"/>
                  </a:cubicBezTo>
                  <a:lnTo>
                    <a:pt x="3170195" y="2274594"/>
                  </a:lnTo>
                  <a:cubicBezTo>
                    <a:pt x="3170195" y="2318039"/>
                    <a:pt x="3107104" y="2353259"/>
                    <a:pt x="3029280" y="2353259"/>
                  </a:cubicBezTo>
                  <a:lnTo>
                    <a:pt x="140916" y="2353259"/>
                  </a:lnTo>
                  <a:cubicBezTo>
                    <a:pt x="63090" y="2353259"/>
                    <a:pt x="0" y="2318039"/>
                    <a:pt x="0" y="2274594"/>
                  </a:cubicBezTo>
                  <a:lnTo>
                    <a:pt x="0" y="78666"/>
                  </a:lnTo>
                  <a:cubicBezTo>
                    <a:pt x="0" y="35220"/>
                    <a:pt x="63090" y="0"/>
                    <a:pt x="140916" y="0"/>
                  </a:cubicBezTo>
                  <a:close/>
                </a:path>
              </a:pathLst>
            </a:cu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43" name="任意多边形: 形状 42">
              <a:extLst>
                <a:ext uri="{FF2B5EF4-FFF2-40B4-BE49-F238E27FC236}">
                  <a16:creationId xmlns:a16="http://schemas.microsoft.com/office/drawing/2014/main" id="{384D612D-2A71-1696-2EE9-CC1E2AAB4BEB}"/>
                </a:ext>
              </a:extLst>
            </p:cNvPr>
            <p:cNvSpPr>
              <a:spLocks noChangeAspect="1"/>
            </p:cNvSpPr>
            <p:nvPr/>
          </p:nvSpPr>
          <p:spPr>
            <a:xfrm>
              <a:off x="4979877" y="4349539"/>
              <a:ext cx="3170195" cy="2353260"/>
            </a:xfrm>
            <a:custGeom>
              <a:avLst/>
              <a:gdLst>
                <a:gd name="connsiteX0" fmla="*/ 140916 w 3170195"/>
                <a:gd name="connsiteY0" fmla="*/ 0 h 2353260"/>
                <a:gd name="connsiteX1" fmla="*/ 3029280 w 3170195"/>
                <a:gd name="connsiteY1" fmla="*/ 0 h 2353260"/>
                <a:gd name="connsiteX2" fmla="*/ 3170195 w 3170195"/>
                <a:gd name="connsiteY2" fmla="*/ 78666 h 2353260"/>
                <a:gd name="connsiteX3" fmla="*/ 3170195 w 3170195"/>
                <a:gd name="connsiteY3" fmla="*/ 2274595 h 2353260"/>
                <a:gd name="connsiteX4" fmla="*/ 3029280 w 3170195"/>
                <a:gd name="connsiteY4" fmla="*/ 2353260 h 2353260"/>
                <a:gd name="connsiteX5" fmla="*/ 140916 w 3170195"/>
                <a:gd name="connsiteY5" fmla="*/ 2353260 h 2353260"/>
                <a:gd name="connsiteX6" fmla="*/ 0 w 3170195"/>
                <a:gd name="connsiteY6" fmla="*/ 2274595 h 2353260"/>
                <a:gd name="connsiteX7" fmla="*/ 0 w 3170195"/>
                <a:gd name="connsiteY7" fmla="*/ 78666 h 2353260"/>
                <a:gd name="connsiteX8" fmla="*/ 140916 w 3170195"/>
                <a:gd name="connsiteY8" fmla="*/ 0 h 235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95" h="2353260">
                  <a:moveTo>
                    <a:pt x="140916" y="0"/>
                  </a:moveTo>
                  <a:lnTo>
                    <a:pt x="3029280" y="0"/>
                  </a:lnTo>
                  <a:cubicBezTo>
                    <a:pt x="3107105" y="0"/>
                    <a:pt x="3170195" y="35220"/>
                    <a:pt x="3170195" y="78666"/>
                  </a:cubicBezTo>
                  <a:lnTo>
                    <a:pt x="3170195" y="2274595"/>
                  </a:lnTo>
                  <a:cubicBezTo>
                    <a:pt x="3170195" y="2318040"/>
                    <a:pt x="3107105" y="2353260"/>
                    <a:pt x="3029280" y="2353260"/>
                  </a:cubicBezTo>
                  <a:lnTo>
                    <a:pt x="140916" y="2353260"/>
                  </a:lnTo>
                  <a:cubicBezTo>
                    <a:pt x="63091" y="2353260"/>
                    <a:pt x="0" y="2318040"/>
                    <a:pt x="0" y="2274595"/>
                  </a:cubicBezTo>
                  <a:lnTo>
                    <a:pt x="0" y="78666"/>
                  </a:lnTo>
                  <a:cubicBezTo>
                    <a:pt x="0" y="35220"/>
                    <a:pt x="63091" y="0"/>
                    <a:pt x="140916" y="0"/>
                  </a:cubicBezTo>
                  <a:close/>
                </a:path>
              </a:pathLst>
            </a:cu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zh-CN" altLang="en-US">
                <a:cs typeface="+mn-ea"/>
                <a:sym typeface="+mn-lt"/>
              </a:endParaRPr>
            </a:p>
          </p:txBody>
        </p:sp>
        <p:sp>
          <p:nvSpPr>
            <p:cNvPr id="7" name="矩形: 圆角 6">
              <a:extLst>
                <a:ext uri="{FF2B5EF4-FFF2-40B4-BE49-F238E27FC236}">
                  <a16:creationId xmlns:a16="http://schemas.microsoft.com/office/drawing/2014/main" id="{C47C3072-C9A0-11DF-A4DC-A597B6478F92}"/>
                </a:ext>
              </a:extLst>
            </p:cNvPr>
            <p:cNvSpPr/>
            <p:nvPr/>
          </p:nvSpPr>
          <p:spPr>
            <a:xfrm>
              <a:off x="8348704" y="3882440"/>
              <a:ext cx="3170195" cy="2353259"/>
            </a:xfrm>
            <a:prstGeom prst="roundRect">
              <a:avLst>
                <a:gd name="adj" fmla="val 0"/>
              </a:avLst>
            </a:prstGeom>
            <a:gradFill>
              <a:gsLst>
                <a:gs pos="59000">
                  <a:schemeClr val="accent1">
                    <a:alpha val="0"/>
                  </a:schemeClr>
                </a:gs>
                <a:gs pos="100000">
                  <a:schemeClr val="accent1">
                    <a:alpha val="70000"/>
                  </a:schemeClr>
                </a:gs>
              </a:gsLst>
              <a:lin ang="81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9" name="矩形: 圆角 8">
              <a:extLst>
                <a:ext uri="{FF2B5EF4-FFF2-40B4-BE49-F238E27FC236}">
                  <a16:creationId xmlns:a16="http://schemas.microsoft.com/office/drawing/2014/main" id="{5B3102E2-E30E-D2C2-3FDC-F253B0571D0E}"/>
                </a:ext>
              </a:extLst>
            </p:cNvPr>
            <p:cNvSpPr/>
            <p:nvPr/>
          </p:nvSpPr>
          <p:spPr>
            <a:xfrm>
              <a:off x="8348705" y="1269713"/>
              <a:ext cx="3170195" cy="2353260"/>
            </a:xfrm>
            <a:prstGeom prst="roundRect">
              <a:avLst>
                <a:gd name="adj" fmla="val 0"/>
              </a:avLst>
            </a:prstGeom>
            <a:gradFill>
              <a:gsLst>
                <a:gs pos="59000">
                  <a:schemeClr val="accent1">
                    <a:alpha val="0"/>
                  </a:schemeClr>
                </a:gs>
                <a:gs pos="100000">
                  <a:schemeClr val="accent1">
                    <a:alpha val="70000"/>
                  </a:schemeClr>
                </a:gs>
              </a:gsLst>
              <a:lin ang="81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1" name="矩形: 圆角 10">
              <a:extLst>
                <a:ext uri="{FF2B5EF4-FFF2-40B4-BE49-F238E27FC236}">
                  <a16:creationId xmlns:a16="http://schemas.microsoft.com/office/drawing/2014/main" id="{A565DF33-DB60-CDE9-E384-FA9BCC2C6DB3}"/>
                </a:ext>
              </a:extLst>
            </p:cNvPr>
            <p:cNvSpPr/>
            <p:nvPr/>
          </p:nvSpPr>
          <p:spPr>
            <a:xfrm>
              <a:off x="4979876" y="4349539"/>
              <a:ext cx="3170195" cy="2353260"/>
            </a:xfrm>
            <a:prstGeom prst="roundRect">
              <a:avLst>
                <a:gd name="adj" fmla="val 0"/>
              </a:avLst>
            </a:prstGeom>
            <a:gradFill>
              <a:gsLst>
                <a:gs pos="59000">
                  <a:schemeClr val="accent1">
                    <a:alpha val="0"/>
                  </a:schemeClr>
                </a:gs>
                <a:gs pos="100000">
                  <a:schemeClr val="accent1">
                    <a:alpha val="70000"/>
                  </a:schemeClr>
                </a:gs>
              </a:gsLst>
              <a:lin ang="81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3" name="矩形: 圆角 12">
              <a:extLst>
                <a:ext uri="{FF2B5EF4-FFF2-40B4-BE49-F238E27FC236}">
                  <a16:creationId xmlns:a16="http://schemas.microsoft.com/office/drawing/2014/main" id="{4B6AB478-F698-06F4-A85C-5BF1ECF89AD1}"/>
                </a:ext>
              </a:extLst>
            </p:cNvPr>
            <p:cNvSpPr/>
            <p:nvPr/>
          </p:nvSpPr>
          <p:spPr>
            <a:xfrm>
              <a:off x="4979876" y="1736812"/>
              <a:ext cx="3170195" cy="2353260"/>
            </a:xfrm>
            <a:prstGeom prst="roundRect">
              <a:avLst>
                <a:gd name="adj" fmla="val 0"/>
              </a:avLst>
            </a:prstGeom>
            <a:gradFill>
              <a:gsLst>
                <a:gs pos="59000">
                  <a:schemeClr val="accent1">
                    <a:alpha val="0"/>
                  </a:schemeClr>
                </a:gs>
                <a:gs pos="100000">
                  <a:schemeClr val="accent1">
                    <a:alpha val="70000"/>
                  </a:schemeClr>
                </a:gs>
              </a:gsLst>
              <a:lin ang="81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grpSp>
      <p:sp>
        <p:nvSpPr>
          <p:cNvPr id="14" name="文本框 13">
            <a:extLst>
              <a:ext uri="{FF2B5EF4-FFF2-40B4-BE49-F238E27FC236}">
                <a16:creationId xmlns:a16="http://schemas.microsoft.com/office/drawing/2014/main" id="{6A7F6F65-0CF5-FEC1-5231-BCF12F9B7D80}"/>
              </a:ext>
            </a:extLst>
          </p:cNvPr>
          <p:cNvSpPr txBox="1"/>
          <p:nvPr/>
        </p:nvSpPr>
        <p:spPr>
          <a:xfrm>
            <a:off x="838625" y="4990914"/>
            <a:ext cx="3591943" cy="1021433"/>
          </a:xfrm>
          <a:prstGeom prst="rect">
            <a:avLst/>
          </a:prstGeom>
          <a:noFill/>
        </p:spPr>
        <p:txBody>
          <a:bodyPr wrap="square">
            <a:noAutofit/>
          </a:bodyPr>
          <a:lstStyle/>
          <a:p>
            <a:pPr>
              <a:lnSpc>
                <a:spcPct val="130000"/>
              </a:lnSpc>
            </a:pPr>
            <a:r>
              <a:rPr lang="zh-CN" altLang="en-US" sz="1600" dirty="0">
                <a:cs typeface="+mn-ea"/>
                <a:sym typeface="+mn-lt"/>
              </a:rPr>
              <a:t>请替换文字内容到此请替换请替换文字内容到此请替换请替换文字内容到此请替换</a:t>
            </a:r>
          </a:p>
        </p:txBody>
      </p:sp>
      <p:sp>
        <p:nvSpPr>
          <p:cNvPr id="15" name="矩形: 圆角 14">
            <a:extLst>
              <a:ext uri="{FF2B5EF4-FFF2-40B4-BE49-F238E27FC236}">
                <a16:creationId xmlns:a16="http://schemas.microsoft.com/office/drawing/2014/main" id="{03D8304C-BBF3-8346-D711-4582C144F60B}"/>
              </a:ext>
            </a:extLst>
          </p:cNvPr>
          <p:cNvSpPr/>
          <p:nvPr/>
        </p:nvSpPr>
        <p:spPr>
          <a:xfrm>
            <a:off x="673100" y="1311968"/>
            <a:ext cx="3935693" cy="3360506"/>
          </a:xfrm>
          <a:prstGeom prst="roundRect">
            <a:avLst>
              <a:gd name="adj" fmla="val 3766"/>
            </a:avLst>
          </a:prstGeom>
          <a:blipFill dpi="0" rotWithShape="1">
            <a:blip r:embed="rId6">
              <a:extLst>
                <a:ext uri="{BEBA8EAE-BF5A-486C-A8C5-ECC9F3942E4B}">
                  <a14:imgProps xmlns:a14="http://schemas.microsoft.com/office/drawing/2010/main">
                    <a14:imgLayer r:embed="rId7">
                      <a14:imgEffect>
                        <a14:artisticBlur radius="5"/>
                      </a14:imgEffect>
                      <a14:imgEffect>
                        <a14:brightnessContrast bright="5000"/>
                      </a14:imgEffect>
                    </a14:imgLayer>
                  </a14:imgProps>
                </a:ext>
              </a:extLst>
            </a:blip>
            <a:srcRect/>
            <a:stretch>
              <a:fillRect l="-17102" t="-54622" r="-192678" b="-130904"/>
            </a:stretch>
          </a:blipFill>
          <a:ln>
            <a:solidFill>
              <a:schemeClr val="bg1"/>
            </a:solid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6" name="矩形: 圆顶角 15">
            <a:extLst>
              <a:ext uri="{FF2B5EF4-FFF2-40B4-BE49-F238E27FC236}">
                <a16:creationId xmlns:a16="http://schemas.microsoft.com/office/drawing/2014/main" id="{65DBAB62-A3EA-9B3A-231B-290A0CC6F8E6}"/>
              </a:ext>
            </a:extLst>
          </p:cNvPr>
          <p:cNvSpPr/>
          <p:nvPr/>
        </p:nvSpPr>
        <p:spPr>
          <a:xfrm flipV="1">
            <a:off x="1743749" y="1311968"/>
            <a:ext cx="1794394" cy="46166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BC8B3D31-CF40-9E7F-EFAC-1E2E628BB4A3}"/>
              </a:ext>
            </a:extLst>
          </p:cNvPr>
          <p:cNvSpPr txBox="1"/>
          <p:nvPr/>
        </p:nvSpPr>
        <p:spPr>
          <a:xfrm>
            <a:off x="1479167" y="1267370"/>
            <a:ext cx="2268252" cy="523220"/>
          </a:xfrm>
          <a:prstGeom prst="rect">
            <a:avLst/>
          </a:prstGeom>
          <a:noFill/>
        </p:spPr>
        <p:txBody>
          <a:bodyPr wrap="square">
            <a:noAutofit/>
          </a:bodyPr>
          <a:lstStyle/>
          <a:p>
            <a:pPr algn="ctr"/>
            <a:r>
              <a:rPr lang="zh-CN" altLang="en-US" sz="2400" b="1" dirty="0">
                <a:solidFill>
                  <a:schemeClr val="bg1">
                    <a:alpha val="80000"/>
                  </a:schemeClr>
                </a:solidFill>
                <a:cs typeface="+mn-ea"/>
                <a:sym typeface="+mn-lt"/>
              </a:rPr>
              <a:t>后期工作</a:t>
            </a:r>
          </a:p>
        </p:txBody>
      </p:sp>
      <p:sp>
        <p:nvSpPr>
          <p:cNvPr id="19" name="矩形: 圆角 18">
            <a:extLst>
              <a:ext uri="{FF2B5EF4-FFF2-40B4-BE49-F238E27FC236}">
                <a16:creationId xmlns:a16="http://schemas.microsoft.com/office/drawing/2014/main" id="{E16C84B7-455C-24FF-3628-791E40517805}"/>
              </a:ext>
            </a:extLst>
          </p:cNvPr>
          <p:cNvSpPr/>
          <p:nvPr/>
        </p:nvSpPr>
        <p:spPr>
          <a:xfrm>
            <a:off x="920687" y="1905798"/>
            <a:ext cx="3385213" cy="37107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0" name="矩形: 圆角 19">
            <a:extLst>
              <a:ext uri="{FF2B5EF4-FFF2-40B4-BE49-F238E27FC236}">
                <a16:creationId xmlns:a16="http://schemas.microsoft.com/office/drawing/2014/main" id="{B8E522AB-361A-6D05-140A-B5B0824E148F}"/>
              </a:ext>
            </a:extLst>
          </p:cNvPr>
          <p:cNvSpPr/>
          <p:nvPr/>
        </p:nvSpPr>
        <p:spPr>
          <a:xfrm>
            <a:off x="920689" y="1905798"/>
            <a:ext cx="369013" cy="3710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cs typeface="+mn-ea"/>
                <a:sym typeface="+mn-lt"/>
              </a:rPr>
              <a:t>1</a:t>
            </a:r>
            <a:endParaRPr lang="zh-CN" altLang="en-US" dirty="0">
              <a:cs typeface="+mn-ea"/>
              <a:sym typeface="+mn-lt"/>
            </a:endParaRPr>
          </a:p>
        </p:txBody>
      </p:sp>
      <p:sp>
        <p:nvSpPr>
          <p:cNvPr id="21" name="矩形: 圆角 20">
            <a:extLst>
              <a:ext uri="{FF2B5EF4-FFF2-40B4-BE49-F238E27FC236}">
                <a16:creationId xmlns:a16="http://schemas.microsoft.com/office/drawing/2014/main" id="{F1091C56-F15B-6883-0A7A-14151CDC5934}"/>
              </a:ext>
            </a:extLst>
          </p:cNvPr>
          <p:cNvSpPr/>
          <p:nvPr/>
        </p:nvSpPr>
        <p:spPr>
          <a:xfrm>
            <a:off x="920687" y="2450246"/>
            <a:ext cx="3385213" cy="37107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2" name="矩形: 圆角 21">
            <a:extLst>
              <a:ext uri="{FF2B5EF4-FFF2-40B4-BE49-F238E27FC236}">
                <a16:creationId xmlns:a16="http://schemas.microsoft.com/office/drawing/2014/main" id="{0F711F94-C5F1-FFCE-498E-33C401A316E1}"/>
              </a:ext>
            </a:extLst>
          </p:cNvPr>
          <p:cNvSpPr/>
          <p:nvPr/>
        </p:nvSpPr>
        <p:spPr>
          <a:xfrm>
            <a:off x="920689" y="2450246"/>
            <a:ext cx="369013" cy="3710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cs typeface="+mn-ea"/>
                <a:sym typeface="+mn-lt"/>
              </a:rPr>
              <a:t>2</a:t>
            </a:r>
            <a:endParaRPr lang="zh-CN" altLang="en-US" dirty="0">
              <a:cs typeface="+mn-ea"/>
              <a:sym typeface="+mn-lt"/>
            </a:endParaRPr>
          </a:p>
        </p:txBody>
      </p:sp>
      <p:sp>
        <p:nvSpPr>
          <p:cNvPr id="23" name="矩形: 圆角 22">
            <a:extLst>
              <a:ext uri="{FF2B5EF4-FFF2-40B4-BE49-F238E27FC236}">
                <a16:creationId xmlns:a16="http://schemas.microsoft.com/office/drawing/2014/main" id="{4671214C-7345-B2FD-E810-F6CA0890C926}"/>
              </a:ext>
            </a:extLst>
          </p:cNvPr>
          <p:cNvSpPr/>
          <p:nvPr/>
        </p:nvSpPr>
        <p:spPr>
          <a:xfrm>
            <a:off x="920687" y="2994694"/>
            <a:ext cx="3385213" cy="37107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4" name="矩形: 圆角 23">
            <a:extLst>
              <a:ext uri="{FF2B5EF4-FFF2-40B4-BE49-F238E27FC236}">
                <a16:creationId xmlns:a16="http://schemas.microsoft.com/office/drawing/2014/main" id="{0B0FCB23-A30D-D83C-A100-EA9A9ABEF8C7}"/>
              </a:ext>
            </a:extLst>
          </p:cNvPr>
          <p:cNvSpPr/>
          <p:nvPr/>
        </p:nvSpPr>
        <p:spPr>
          <a:xfrm>
            <a:off x="920689" y="2994694"/>
            <a:ext cx="369013" cy="3710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cs typeface="+mn-ea"/>
                <a:sym typeface="+mn-lt"/>
              </a:rPr>
              <a:t>3</a:t>
            </a:r>
            <a:endParaRPr lang="zh-CN" altLang="en-US" dirty="0">
              <a:cs typeface="+mn-ea"/>
              <a:sym typeface="+mn-lt"/>
            </a:endParaRPr>
          </a:p>
        </p:txBody>
      </p:sp>
      <p:sp>
        <p:nvSpPr>
          <p:cNvPr id="25" name="矩形: 圆角 24">
            <a:extLst>
              <a:ext uri="{FF2B5EF4-FFF2-40B4-BE49-F238E27FC236}">
                <a16:creationId xmlns:a16="http://schemas.microsoft.com/office/drawing/2014/main" id="{6D06C065-FF00-6ADC-9249-EE77649833B4}"/>
              </a:ext>
            </a:extLst>
          </p:cNvPr>
          <p:cNvSpPr/>
          <p:nvPr/>
        </p:nvSpPr>
        <p:spPr>
          <a:xfrm>
            <a:off x="920687" y="3539142"/>
            <a:ext cx="3385213" cy="37107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6" name="矩形: 圆角 25">
            <a:extLst>
              <a:ext uri="{FF2B5EF4-FFF2-40B4-BE49-F238E27FC236}">
                <a16:creationId xmlns:a16="http://schemas.microsoft.com/office/drawing/2014/main" id="{387ACDDD-7BBA-F14A-CB3F-76E9089FF3C4}"/>
              </a:ext>
            </a:extLst>
          </p:cNvPr>
          <p:cNvSpPr/>
          <p:nvPr/>
        </p:nvSpPr>
        <p:spPr>
          <a:xfrm>
            <a:off x="920689" y="3539142"/>
            <a:ext cx="369013" cy="3710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cs typeface="+mn-ea"/>
                <a:sym typeface="+mn-lt"/>
              </a:rPr>
              <a:t>4</a:t>
            </a:r>
            <a:endParaRPr lang="zh-CN" altLang="en-US" dirty="0">
              <a:cs typeface="+mn-ea"/>
              <a:sym typeface="+mn-lt"/>
            </a:endParaRPr>
          </a:p>
        </p:txBody>
      </p:sp>
      <p:sp>
        <p:nvSpPr>
          <p:cNvPr id="27" name="矩形: 圆角 26">
            <a:extLst>
              <a:ext uri="{FF2B5EF4-FFF2-40B4-BE49-F238E27FC236}">
                <a16:creationId xmlns:a16="http://schemas.microsoft.com/office/drawing/2014/main" id="{8068D4D6-5862-C2E9-CF37-05614B26CB61}"/>
              </a:ext>
            </a:extLst>
          </p:cNvPr>
          <p:cNvSpPr/>
          <p:nvPr/>
        </p:nvSpPr>
        <p:spPr>
          <a:xfrm>
            <a:off x="920687" y="4083590"/>
            <a:ext cx="3385213" cy="37107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28" name="矩形: 圆角 27">
            <a:extLst>
              <a:ext uri="{FF2B5EF4-FFF2-40B4-BE49-F238E27FC236}">
                <a16:creationId xmlns:a16="http://schemas.microsoft.com/office/drawing/2014/main" id="{DC434DC2-776E-4E1F-0094-D57115F1A6E5}"/>
              </a:ext>
            </a:extLst>
          </p:cNvPr>
          <p:cNvSpPr/>
          <p:nvPr/>
        </p:nvSpPr>
        <p:spPr>
          <a:xfrm>
            <a:off x="920689" y="4083590"/>
            <a:ext cx="369013" cy="3710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cs typeface="+mn-ea"/>
                <a:sym typeface="+mn-lt"/>
              </a:rPr>
              <a:t>5</a:t>
            </a:r>
            <a:endParaRPr lang="zh-CN" altLang="en-US" dirty="0">
              <a:cs typeface="+mn-ea"/>
              <a:sym typeface="+mn-lt"/>
            </a:endParaRPr>
          </a:p>
        </p:txBody>
      </p:sp>
      <p:sp>
        <p:nvSpPr>
          <p:cNvPr id="29" name="文本框 28">
            <a:extLst>
              <a:ext uri="{FF2B5EF4-FFF2-40B4-BE49-F238E27FC236}">
                <a16:creationId xmlns:a16="http://schemas.microsoft.com/office/drawing/2014/main" id="{CD010DC6-7115-FFEF-48A6-6057CEAC9A33}"/>
              </a:ext>
            </a:extLst>
          </p:cNvPr>
          <p:cNvSpPr txBox="1"/>
          <p:nvPr/>
        </p:nvSpPr>
        <p:spPr>
          <a:xfrm>
            <a:off x="1345008" y="1905798"/>
            <a:ext cx="2960892" cy="369332"/>
          </a:xfrm>
          <a:prstGeom prst="rect">
            <a:avLst/>
          </a:prstGeom>
          <a:noFill/>
        </p:spPr>
        <p:txBody>
          <a:bodyPr wrap="square">
            <a:noAutofit/>
          </a:bodyPr>
          <a:lstStyle/>
          <a:p>
            <a:r>
              <a:rPr lang="zh-CN" altLang="en-US" dirty="0">
                <a:solidFill>
                  <a:schemeClr val="bg2">
                    <a:lumMod val="25000"/>
                  </a:schemeClr>
                </a:solidFill>
                <a:cs typeface="+mn-ea"/>
                <a:sym typeface="+mn-lt"/>
              </a:rPr>
              <a:t>请替换文字内容到此</a:t>
            </a:r>
          </a:p>
        </p:txBody>
      </p:sp>
      <p:sp>
        <p:nvSpPr>
          <p:cNvPr id="30" name="文本框 29">
            <a:extLst>
              <a:ext uri="{FF2B5EF4-FFF2-40B4-BE49-F238E27FC236}">
                <a16:creationId xmlns:a16="http://schemas.microsoft.com/office/drawing/2014/main" id="{3DD204B1-914B-BE2D-389A-1B943650B365}"/>
              </a:ext>
            </a:extLst>
          </p:cNvPr>
          <p:cNvSpPr txBox="1"/>
          <p:nvPr/>
        </p:nvSpPr>
        <p:spPr>
          <a:xfrm>
            <a:off x="1345008" y="2452482"/>
            <a:ext cx="2302720" cy="369332"/>
          </a:xfrm>
          <a:prstGeom prst="rect">
            <a:avLst/>
          </a:prstGeom>
          <a:noFill/>
        </p:spPr>
        <p:txBody>
          <a:bodyPr wrap="square">
            <a:noAutofit/>
          </a:bodyPr>
          <a:lstStyle/>
          <a:p>
            <a:r>
              <a:rPr lang="zh-CN" altLang="en-US" dirty="0">
                <a:solidFill>
                  <a:schemeClr val="bg2">
                    <a:lumMod val="25000"/>
                  </a:schemeClr>
                </a:solidFill>
                <a:cs typeface="+mn-ea"/>
                <a:sym typeface="+mn-lt"/>
              </a:rPr>
              <a:t>请替换文字内容到此</a:t>
            </a:r>
          </a:p>
        </p:txBody>
      </p:sp>
      <p:sp>
        <p:nvSpPr>
          <p:cNvPr id="31" name="文本框 30">
            <a:extLst>
              <a:ext uri="{FF2B5EF4-FFF2-40B4-BE49-F238E27FC236}">
                <a16:creationId xmlns:a16="http://schemas.microsoft.com/office/drawing/2014/main" id="{A2322E99-6125-02C2-7F31-EBA22FEF5F04}"/>
              </a:ext>
            </a:extLst>
          </p:cNvPr>
          <p:cNvSpPr txBox="1"/>
          <p:nvPr/>
        </p:nvSpPr>
        <p:spPr>
          <a:xfrm>
            <a:off x="1345008" y="2999166"/>
            <a:ext cx="3016198" cy="369332"/>
          </a:xfrm>
          <a:prstGeom prst="rect">
            <a:avLst/>
          </a:prstGeom>
          <a:noFill/>
        </p:spPr>
        <p:txBody>
          <a:bodyPr wrap="square">
            <a:noAutofit/>
          </a:bodyPr>
          <a:lstStyle/>
          <a:p>
            <a:r>
              <a:rPr lang="zh-CN" altLang="en-US" dirty="0">
                <a:solidFill>
                  <a:schemeClr val="bg2">
                    <a:lumMod val="25000"/>
                  </a:schemeClr>
                </a:solidFill>
                <a:cs typeface="+mn-ea"/>
                <a:sym typeface="+mn-lt"/>
              </a:rPr>
              <a:t>请替换文字内容到此</a:t>
            </a:r>
          </a:p>
        </p:txBody>
      </p:sp>
      <p:sp>
        <p:nvSpPr>
          <p:cNvPr id="32" name="文本框 31">
            <a:extLst>
              <a:ext uri="{FF2B5EF4-FFF2-40B4-BE49-F238E27FC236}">
                <a16:creationId xmlns:a16="http://schemas.microsoft.com/office/drawing/2014/main" id="{517AE8FD-1AD6-D75D-6298-DBC5D1061859}"/>
              </a:ext>
            </a:extLst>
          </p:cNvPr>
          <p:cNvSpPr txBox="1"/>
          <p:nvPr/>
        </p:nvSpPr>
        <p:spPr>
          <a:xfrm>
            <a:off x="1345008" y="3545850"/>
            <a:ext cx="2482740" cy="369332"/>
          </a:xfrm>
          <a:prstGeom prst="rect">
            <a:avLst/>
          </a:prstGeom>
          <a:noFill/>
        </p:spPr>
        <p:txBody>
          <a:bodyPr wrap="square">
            <a:noAutofit/>
          </a:bodyPr>
          <a:lstStyle/>
          <a:p>
            <a:r>
              <a:rPr lang="zh-CN" altLang="en-US" dirty="0">
                <a:solidFill>
                  <a:schemeClr val="bg2">
                    <a:lumMod val="25000"/>
                  </a:schemeClr>
                </a:solidFill>
                <a:cs typeface="+mn-ea"/>
                <a:sym typeface="+mn-lt"/>
              </a:rPr>
              <a:t>请替换文字内容到此</a:t>
            </a:r>
          </a:p>
        </p:txBody>
      </p:sp>
      <p:sp>
        <p:nvSpPr>
          <p:cNvPr id="33" name="文本框 32">
            <a:extLst>
              <a:ext uri="{FF2B5EF4-FFF2-40B4-BE49-F238E27FC236}">
                <a16:creationId xmlns:a16="http://schemas.microsoft.com/office/drawing/2014/main" id="{08AE78D6-157C-0BA3-7C0A-DE3EAF3DD6E5}"/>
              </a:ext>
            </a:extLst>
          </p:cNvPr>
          <p:cNvSpPr txBox="1"/>
          <p:nvPr/>
        </p:nvSpPr>
        <p:spPr>
          <a:xfrm>
            <a:off x="1345008" y="4092534"/>
            <a:ext cx="2739062" cy="369332"/>
          </a:xfrm>
          <a:prstGeom prst="rect">
            <a:avLst/>
          </a:prstGeom>
          <a:noFill/>
        </p:spPr>
        <p:txBody>
          <a:bodyPr wrap="square">
            <a:noAutofit/>
          </a:bodyPr>
          <a:lstStyle/>
          <a:p>
            <a:r>
              <a:rPr lang="zh-CN" altLang="en-US" dirty="0">
                <a:solidFill>
                  <a:schemeClr val="bg2">
                    <a:lumMod val="25000"/>
                  </a:schemeClr>
                </a:solidFill>
                <a:cs typeface="+mn-ea"/>
                <a:sym typeface="+mn-lt"/>
              </a:rPr>
              <a:t>请替换文字内容到此</a:t>
            </a:r>
          </a:p>
        </p:txBody>
      </p:sp>
      <p:sp>
        <p:nvSpPr>
          <p:cNvPr id="34" name="文本框 33">
            <a:extLst>
              <a:ext uri="{FF2B5EF4-FFF2-40B4-BE49-F238E27FC236}">
                <a16:creationId xmlns:a16="http://schemas.microsoft.com/office/drawing/2014/main" id="{C79113AD-79CA-650F-6887-463D6A141BD8}"/>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明年计划</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3163244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13634176-A997-0BDC-4218-780D440BE943}"/>
              </a:ext>
            </a:extLst>
          </p:cNvPr>
          <p:cNvGrpSpPr/>
          <p:nvPr/>
        </p:nvGrpSpPr>
        <p:grpSpPr>
          <a:xfrm>
            <a:off x="4737317" y="4365104"/>
            <a:ext cx="2717367" cy="411178"/>
            <a:chOff x="5655660" y="4352550"/>
            <a:chExt cx="2820966" cy="426854"/>
          </a:xfrm>
        </p:grpSpPr>
        <p:sp>
          <p:nvSpPr>
            <p:cNvPr id="34" name="矩形: 圆角 33">
              <a:extLst>
                <a:ext uri="{FF2B5EF4-FFF2-40B4-BE49-F238E27FC236}">
                  <a16:creationId xmlns:a16="http://schemas.microsoft.com/office/drawing/2014/main" id="{54695854-D75D-1B32-FD84-41198AF553BB}"/>
                </a:ext>
              </a:extLst>
            </p:cNvPr>
            <p:cNvSpPr/>
            <p:nvPr/>
          </p:nvSpPr>
          <p:spPr>
            <a:xfrm>
              <a:off x="5655660" y="4352550"/>
              <a:ext cx="2820966" cy="426854"/>
            </a:xfrm>
            <a:prstGeom prst="roundRect">
              <a:avLst>
                <a:gd name="adj" fmla="val 50000"/>
              </a:avLst>
            </a:prstGeom>
            <a:gradFill>
              <a:gsLst>
                <a:gs pos="0">
                  <a:schemeClr val="bg1"/>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36" name="矩形: 圆角 35">
              <a:extLst>
                <a:ext uri="{FF2B5EF4-FFF2-40B4-BE49-F238E27FC236}">
                  <a16:creationId xmlns:a16="http://schemas.microsoft.com/office/drawing/2014/main" id="{F98505F7-65A9-1F71-2D53-A046BDEE9CD8}"/>
                </a:ext>
              </a:extLst>
            </p:cNvPr>
            <p:cNvSpPr/>
            <p:nvPr/>
          </p:nvSpPr>
          <p:spPr>
            <a:xfrm>
              <a:off x="5655660" y="4352550"/>
              <a:ext cx="1320599" cy="426854"/>
            </a:xfrm>
            <a:prstGeom prst="roundRect">
              <a:avLst>
                <a:gd name="adj" fmla="val 50000"/>
              </a:avLst>
            </a:prstGeom>
            <a:gradFill>
              <a:gsLst>
                <a:gs pos="29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cs typeface="+mn-ea"/>
                  <a:sym typeface="+mn-lt"/>
                </a:rPr>
                <a:t>汇报人</a:t>
              </a:r>
            </a:p>
          </p:txBody>
        </p:sp>
        <p:sp>
          <p:nvSpPr>
            <p:cNvPr id="38" name="文本框 37">
              <a:extLst>
                <a:ext uri="{FF2B5EF4-FFF2-40B4-BE49-F238E27FC236}">
                  <a16:creationId xmlns:a16="http://schemas.microsoft.com/office/drawing/2014/main" id="{5BC00C49-49C6-99ED-0979-9DEDF1E2D872}"/>
                </a:ext>
              </a:extLst>
            </p:cNvPr>
            <p:cNvSpPr txBox="1"/>
            <p:nvPr/>
          </p:nvSpPr>
          <p:spPr>
            <a:xfrm>
              <a:off x="6976259" y="4381311"/>
              <a:ext cx="1320600" cy="351461"/>
            </a:xfrm>
            <a:prstGeom prst="rect">
              <a:avLst/>
            </a:prstGeom>
            <a:noFill/>
          </p:spPr>
          <p:txBody>
            <a:bodyPr wrap="square">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E7E6E6">
                      <a:lumMod val="25000"/>
                    </a:srgbClr>
                  </a:solidFill>
                  <a:effectLst/>
                  <a:uLnTx/>
                  <a:uFillTx/>
                  <a:cs typeface="+mn-ea"/>
                  <a:sym typeface="+mn-lt"/>
                </a:rPr>
                <a:t>OfficePLUS</a:t>
              </a:r>
              <a:endParaRPr kumimoji="0" lang="zh-CN" altLang="en-US" sz="1600" b="0" i="0" u="none" strike="noStrike" kern="1200" cap="none" spc="0" normalizeH="0" baseline="0" noProof="0" dirty="0">
                <a:ln>
                  <a:noFill/>
                </a:ln>
                <a:solidFill>
                  <a:srgbClr val="E7E6E6">
                    <a:lumMod val="25000"/>
                  </a:srgbClr>
                </a:solidFill>
                <a:effectLst/>
                <a:uLnTx/>
                <a:uFillTx/>
                <a:cs typeface="+mn-ea"/>
                <a:sym typeface="+mn-lt"/>
              </a:endParaRPr>
            </a:p>
          </p:txBody>
        </p:sp>
      </p:grpSp>
      <p:sp>
        <p:nvSpPr>
          <p:cNvPr id="42" name="文本框 41">
            <a:extLst>
              <a:ext uri="{FF2B5EF4-FFF2-40B4-BE49-F238E27FC236}">
                <a16:creationId xmlns:a16="http://schemas.microsoft.com/office/drawing/2014/main" id="{EBF2FAC7-B976-8147-2AFD-BA17EFBC519F}"/>
              </a:ext>
            </a:extLst>
          </p:cNvPr>
          <p:cNvSpPr txBox="1"/>
          <p:nvPr/>
        </p:nvSpPr>
        <p:spPr>
          <a:xfrm>
            <a:off x="2671358" y="1291767"/>
            <a:ext cx="4698722" cy="1446550"/>
          </a:xfrm>
          <a:prstGeom prst="rect">
            <a:avLst/>
          </a:prstGeom>
          <a:noFill/>
        </p:spPr>
        <p:txBody>
          <a:bodyPr wrap="square" rtlCol="0">
            <a:noAutofit/>
          </a:bodyPr>
          <a:lstStyle/>
          <a:p>
            <a:pPr algn="ctr"/>
            <a:r>
              <a:rPr lang="zh-CN" altLang="en-US" sz="8800" b="1" dirty="0">
                <a:gradFill>
                  <a:gsLst>
                    <a:gs pos="40000">
                      <a:schemeClr val="accent1"/>
                    </a:gs>
                    <a:gs pos="100000">
                      <a:schemeClr val="accent2"/>
                    </a:gs>
                  </a:gsLst>
                  <a:lin ang="5400000" scaled="1"/>
                </a:gradFill>
                <a:cs typeface="+mn-ea"/>
                <a:sym typeface="+mn-lt"/>
              </a:rPr>
              <a:t>汇报完毕</a:t>
            </a:r>
          </a:p>
        </p:txBody>
      </p:sp>
      <p:sp>
        <p:nvSpPr>
          <p:cNvPr id="44" name="文本框 43">
            <a:extLst>
              <a:ext uri="{FF2B5EF4-FFF2-40B4-BE49-F238E27FC236}">
                <a16:creationId xmlns:a16="http://schemas.microsoft.com/office/drawing/2014/main" id="{C1C77899-06CA-00DC-509F-02F651948130}"/>
              </a:ext>
            </a:extLst>
          </p:cNvPr>
          <p:cNvSpPr txBox="1"/>
          <p:nvPr/>
        </p:nvSpPr>
        <p:spPr>
          <a:xfrm>
            <a:off x="4821920" y="2421003"/>
            <a:ext cx="4698722" cy="1446550"/>
          </a:xfrm>
          <a:prstGeom prst="rect">
            <a:avLst/>
          </a:prstGeom>
          <a:noFill/>
        </p:spPr>
        <p:txBody>
          <a:bodyPr wrap="square" rtlCol="0">
            <a:noAutofit/>
          </a:bodyPr>
          <a:lstStyle/>
          <a:p>
            <a:pPr algn="ctr"/>
            <a:r>
              <a:rPr lang="zh-CN" altLang="en-US" sz="8800" b="1" dirty="0">
                <a:gradFill>
                  <a:gsLst>
                    <a:gs pos="40000">
                      <a:schemeClr val="accent1"/>
                    </a:gs>
                    <a:gs pos="100000">
                      <a:schemeClr val="accent2"/>
                    </a:gs>
                  </a:gsLst>
                  <a:lin ang="5400000" scaled="1"/>
                </a:gradFill>
                <a:cs typeface="+mn-ea"/>
                <a:sym typeface="+mn-lt"/>
              </a:rPr>
              <a:t>谢谢大家</a:t>
            </a:r>
          </a:p>
        </p:txBody>
      </p:sp>
      <p:sp>
        <p:nvSpPr>
          <p:cNvPr id="10" name="文本框 9">
            <a:extLst>
              <a:ext uri="{FF2B5EF4-FFF2-40B4-BE49-F238E27FC236}">
                <a16:creationId xmlns:a16="http://schemas.microsoft.com/office/drawing/2014/main" id="{2F3BB085-CF09-2425-2D82-666FD455A7C6}"/>
              </a:ext>
            </a:extLst>
          </p:cNvPr>
          <p:cNvSpPr txBox="1"/>
          <p:nvPr/>
        </p:nvSpPr>
        <p:spPr>
          <a:xfrm>
            <a:off x="7251424" y="1662395"/>
            <a:ext cx="2018500" cy="876522"/>
          </a:xfrm>
          <a:prstGeom prst="rect">
            <a:avLst/>
          </a:prstGeom>
          <a:noFill/>
        </p:spPr>
        <p:txBody>
          <a:bodyPr wrap="square">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2400" b="0" i="0" u="none" strike="noStrike" kern="1200" cap="none" spc="0" normalizeH="0" baseline="0" noProof="0" dirty="0">
                <a:ln w="0">
                  <a:noFill/>
                </a:ln>
                <a:gradFill flip="none" rotWithShape="1">
                  <a:gsLst>
                    <a:gs pos="0">
                      <a:schemeClr val="accent2">
                        <a:lumMod val="80000"/>
                        <a:lumOff val="20000"/>
                      </a:schemeClr>
                    </a:gs>
                    <a:gs pos="73000">
                      <a:schemeClr val="accent2"/>
                    </a:gs>
                  </a:gsLst>
                  <a:lin ang="5400000" scaled="1"/>
                  <a:tileRect/>
                </a:gradFill>
                <a:effectLst/>
                <a:uLnTx/>
                <a:uFillTx/>
                <a:cs typeface="+mn-ea"/>
                <a:sym typeface="+mn-lt"/>
              </a:rPr>
              <a:t>请在此处添加您的辅助标题</a:t>
            </a:r>
          </a:p>
        </p:txBody>
      </p:sp>
      <p:sp>
        <p:nvSpPr>
          <p:cNvPr id="11" name="文本框 10">
            <a:extLst>
              <a:ext uri="{FF2B5EF4-FFF2-40B4-BE49-F238E27FC236}">
                <a16:creationId xmlns:a16="http://schemas.microsoft.com/office/drawing/2014/main" id="{0BC19EBE-7C8D-256E-1918-73920ECEB295}"/>
              </a:ext>
            </a:extLst>
          </p:cNvPr>
          <p:cNvSpPr txBox="1"/>
          <p:nvPr/>
        </p:nvSpPr>
        <p:spPr>
          <a:xfrm>
            <a:off x="2815446" y="2728779"/>
            <a:ext cx="2018500" cy="876522"/>
          </a:xfrm>
          <a:prstGeom prst="rect">
            <a:avLst/>
          </a:prstGeom>
          <a:noFill/>
        </p:spPr>
        <p:txBody>
          <a:bodyPr wrap="square">
            <a:noAutofit/>
          </a:body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zh-CN" altLang="en-US" sz="2400" b="0" i="0" u="none" strike="noStrike" kern="1200" cap="none" spc="0" normalizeH="0" baseline="0" noProof="0" dirty="0">
                <a:ln w="12700">
                  <a:gradFill>
                    <a:gsLst>
                      <a:gs pos="0">
                        <a:schemeClr val="accent3"/>
                      </a:gs>
                      <a:gs pos="100000">
                        <a:schemeClr val="accent1"/>
                      </a:gs>
                    </a:gsLst>
                    <a:lin ang="5400000" scaled="1"/>
                  </a:gradFill>
                </a:ln>
                <a:noFill/>
                <a:effectLst/>
                <a:uLnTx/>
                <a:uFillTx/>
                <a:cs typeface="+mn-ea"/>
                <a:sym typeface="+mn-lt"/>
              </a:rPr>
              <a:t>请在此处添加您的辅助标题</a:t>
            </a:r>
          </a:p>
        </p:txBody>
      </p:sp>
    </p:spTree>
    <p:extLst>
      <p:ext uri="{BB962C8B-B14F-4D97-AF65-F5344CB8AC3E}">
        <p14:creationId xmlns:p14="http://schemas.microsoft.com/office/powerpoint/2010/main" val="14813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a:extLst>
              <a:ext uri="{FF2B5EF4-FFF2-40B4-BE49-F238E27FC236}">
                <a16:creationId xmlns:a16="http://schemas.microsoft.com/office/drawing/2014/main" id="{940E57AE-D3FC-3AE4-0758-4A95325F9481}"/>
              </a:ext>
            </a:extLst>
          </p:cNvPr>
          <p:cNvSpPr/>
          <p:nvPr/>
        </p:nvSpPr>
        <p:spPr>
          <a:xfrm>
            <a:off x="2207568" y="5229200"/>
            <a:ext cx="4176464" cy="684076"/>
          </a:xfrm>
          <a:prstGeom prst="ellipse">
            <a:avLst/>
          </a:prstGeom>
          <a:gradFill flip="none" rotWithShape="1">
            <a:gsLst>
              <a:gs pos="0">
                <a:schemeClr val="accent1">
                  <a:alpha val="54000"/>
                </a:schemeClr>
              </a:gs>
              <a:gs pos="100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2145F68-49F5-A677-75F5-7F50AC82F73A}"/>
              </a:ext>
            </a:extLst>
          </p:cNvPr>
          <p:cNvSpPr txBox="1"/>
          <p:nvPr/>
        </p:nvSpPr>
        <p:spPr>
          <a:xfrm>
            <a:off x="2053172" y="-531440"/>
            <a:ext cx="4107215" cy="7725192"/>
          </a:xfrm>
          <a:prstGeom prst="rect">
            <a:avLst/>
          </a:prstGeom>
          <a:noFill/>
        </p:spPr>
        <p:txBody>
          <a:bodyPr wrap="none" rtlCol="0">
            <a:spAutoFit/>
          </a:bodyPr>
          <a:lstStyle/>
          <a:p>
            <a:r>
              <a:rPr lang="en-US" altLang="zh-CN" sz="49600" b="1" dirty="0">
                <a:gradFill flip="none" rotWithShape="1">
                  <a:gsLst>
                    <a:gs pos="38000">
                      <a:schemeClr val="accent1"/>
                    </a:gs>
                    <a:gs pos="100000">
                      <a:schemeClr val="accent3"/>
                    </a:gs>
                  </a:gsLst>
                  <a:lin ang="5400000" scaled="1"/>
                  <a:tileRect/>
                </a:gradFill>
              </a:rPr>
              <a:t>1</a:t>
            </a:r>
            <a:endParaRPr lang="zh-CN" altLang="en-US" sz="49600" b="1" dirty="0">
              <a:gradFill flip="none" rotWithShape="1">
                <a:gsLst>
                  <a:gs pos="38000">
                    <a:schemeClr val="accent1"/>
                  </a:gs>
                  <a:gs pos="100000">
                    <a:schemeClr val="accent3"/>
                  </a:gs>
                </a:gsLst>
                <a:lin ang="5400000" scaled="1"/>
                <a:tileRect/>
              </a:gradFill>
            </a:endParaRPr>
          </a:p>
        </p:txBody>
      </p:sp>
      <p:sp>
        <p:nvSpPr>
          <p:cNvPr id="4" name="文本框 3">
            <a:extLst>
              <a:ext uri="{FF2B5EF4-FFF2-40B4-BE49-F238E27FC236}">
                <a16:creationId xmlns:a16="http://schemas.microsoft.com/office/drawing/2014/main" id="{459A153C-8283-41A8-A256-E1364D4C85E0}"/>
              </a:ext>
            </a:extLst>
          </p:cNvPr>
          <p:cNvSpPr txBox="1"/>
          <p:nvPr/>
        </p:nvSpPr>
        <p:spPr>
          <a:xfrm>
            <a:off x="5434351" y="2528900"/>
            <a:ext cx="4698722" cy="1446550"/>
          </a:xfrm>
          <a:prstGeom prst="rect">
            <a:avLst/>
          </a:prstGeom>
          <a:noFill/>
        </p:spPr>
        <p:txBody>
          <a:bodyPr wrap="none" rtlCol="0">
            <a:noAutofit/>
          </a:bodyPr>
          <a:lstStyle/>
          <a:p>
            <a:r>
              <a:rPr lang="zh-CN" altLang="en-US" sz="8800" b="1" dirty="0">
                <a:solidFill>
                  <a:schemeClr val="bg1"/>
                </a:solidFill>
              </a:rPr>
              <a:t>工作回顾</a:t>
            </a:r>
          </a:p>
        </p:txBody>
      </p:sp>
      <p:sp>
        <p:nvSpPr>
          <p:cNvPr id="5" name="矩形: 圆角 4">
            <a:extLst>
              <a:ext uri="{FF2B5EF4-FFF2-40B4-BE49-F238E27FC236}">
                <a16:creationId xmlns:a16="http://schemas.microsoft.com/office/drawing/2014/main" id="{129D3378-182F-C21F-75ED-EEAC540C3DCA}"/>
              </a:ext>
            </a:extLst>
          </p:cNvPr>
          <p:cNvSpPr/>
          <p:nvPr/>
        </p:nvSpPr>
        <p:spPr>
          <a:xfrm>
            <a:off x="5434351" y="1952836"/>
            <a:ext cx="1764196" cy="504056"/>
          </a:xfrm>
          <a:prstGeom prst="roundRect">
            <a:avLst>
              <a:gd name="adj" fmla="val 50000"/>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cs typeface="+mn-ea"/>
                <a:sym typeface="+mn-lt"/>
              </a:rPr>
              <a:t>PART 1</a:t>
            </a:r>
            <a:endParaRPr lang="zh-CN" altLang="en-US" sz="2400" b="1" dirty="0">
              <a:cs typeface="+mn-ea"/>
              <a:sym typeface="+mn-lt"/>
            </a:endParaRPr>
          </a:p>
        </p:txBody>
      </p:sp>
    </p:spTree>
    <p:extLst>
      <p:ext uri="{BB962C8B-B14F-4D97-AF65-F5344CB8AC3E}">
        <p14:creationId xmlns:p14="http://schemas.microsoft.com/office/powerpoint/2010/main" val="192294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圆角 87">
            <a:extLst>
              <a:ext uri="{FF2B5EF4-FFF2-40B4-BE49-F238E27FC236}">
                <a16:creationId xmlns:a16="http://schemas.microsoft.com/office/drawing/2014/main" id="{B770AB03-DA0E-AA20-1102-0193AD5D6DA4}"/>
              </a:ext>
            </a:extLst>
          </p:cNvPr>
          <p:cNvSpPr/>
          <p:nvPr/>
        </p:nvSpPr>
        <p:spPr>
          <a:xfrm>
            <a:off x="737484" y="3198588"/>
            <a:ext cx="5250504" cy="3037112"/>
          </a:xfrm>
          <a:prstGeom prst="roundRect">
            <a:avLst>
              <a:gd name="adj" fmla="val 3233"/>
            </a:avLst>
          </a:prstGeom>
          <a:blipFill dpi="0" rotWithShape="1">
            <a:blip r:embed="rId2">
              <a:extLst>
                <a:ext uri="{BEBA8EAE-BF5A-486C-A8C5-ECC9F3942E4B}">
                  <a14:imgProps xmlns:a14="http://schemas.microsoft.com/office/drawing/2010/main">
                    <a14:imgLayer r:embed="rId3">
                      <a14:imgEffect>
                        <a14:artisticBlur radius="20"/>
                      </a14:imgEffect>
                      <a14:imgEffect>
                        <a14:brightnessContrast bright="5000"/>
                      </a14:imgEffect>
                    </a14:imgLayer>
                  </a14:imgProps>
                </a:ext>
              </a:extLst>
            </a:blip>
            <a:srcRect/>
            <a:stretch>
              <a:fillRect l="-14046" t="-105315" r="-118160" b="-20491"/>
            </a:stretch>
          </a:blipFill>
          <a:ln>
            <a:noFill/>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id="{194C1614-5FE0-A177-CDDF-9CBC6E5EB311}"/>
              </a:ext>
            </a:extLst>
          </p:cNvPr>
          <p:cNvPicPr>
            <a:picLocks noChangeAspect="1"/>
          </p:cNvPicPr>
          <p:nvPr/>
        </p:nvPicPr>
        <p:blipFill>
          <a:blip r:embed="rId4">
            <a:alphaModFix amt="51000"/>
          </a:blip>
          <a:stretch>
            <a:fillRect/>
          </a:stretch>
        </p:blipFill>
        <p:spPr>
          <a:xfrm>
            <a:off x="720014" y="4968317"/>
            <a:ext cx="5132684" cy="1828887"/>
          </a:xfrm>
          <a:prstGeom prst="rect">
            <a:avLst/>
          </a:prstGeom>
        </p:spPr>
      </p:pic>
      <p:sp>
        <p:nvSpPr>
          <p:cNvPr id="87" name="矩形 86">
            <a:extLst>
              <a:ext uri="{FF2B5EF4-FFF2-40B4-BE49-F238E27FC236}">
                <a16:creationId xmlns:a16="http://schemas.microsoft.com/office/drawing/2014/main" id="{D9093D74-0116-9BDE-7DAA-6451F35C0DA7}"/>
              </a:ext>
            </a:extLst>
          </p:cNvPr>
          <p:cNvSpPr/>
          <p:nvPr/>
        </p:nvSpPr>
        <p:spPr>
          <a:xfrm>
            <a:off x="0" y="2752003"/>
            <a:ext cx="12192000" cy="3635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15" name="表格 14">
            <a:extLst>
              <a:ext uri="{FF2B5EF4-FFF2-40B4-BE49-F238E27FC236}">
                <a16:creationId xmlns:a16="http://schemas.microsoft.com/office/drawing/2014/main" id="{23655F68-2D5C-42EF-6785-A12932FCCDDA}"/>
              </a:ext>
            </a:extLst>
          </p:cNvPr>
          <p:cNvGraphicFramePr>
            <a:graphicFrameLocks noGrp="1"/>
          </p:cNvGraphicFramePr>
          <p:nvPr>
            <p:extLst>
              <p:ext uri="{D42A27DB-BD31-4B8C-83A1-F6EECF244321}">
                <p14:modId xmlns:p14="http://schemas.microsoft.com/office/powerpoint/2010/main" val="4071327274"/>
              </p:ext>
            </p:extLst>
          </p:nvPr>
        </p:nvGraphicFramePr>
        <p:xfrm>
          <a:off x="6197375" y="3643866"/>
          <a:ext cx="5327916" cy="2490230"/>
        </p:xfrm>
        <a:graphic>
          <a:graphicData uri="http://schemas.openxmlformats.org/drawingml/2006/table">
            <a:tbl>
              <a:tblPr firstRow="1" firstCol="1" bandRow="1">
                <a:tableStyleId>{2D5ABB26-0587-4C30-8999-92F81FD0307C}</a:tableStyleId>
              </a:tblPr>
              <a:tblGrid>
                <a:gridCol w="1617366">
                  <a:extLst>
                    <a:ext uri="{9D8B030D-6E8A-4147-A177-3AD203B41FA5}">
                      <a16:colId xmlns:a16="http://schemas.microsoft.com/office/drawing/2014/main" val="20000"/>
                    </a:ext>
                  </a:extLst>
                </a:gridCol>
                <a:gridCol w="918351">
                  <a:extLst>
                    <a:ext uri="{9D8B030D-6E8A-4147-A177-3AD203B41FA5}">
                      <a16:colId xmlns:a16="http://schemas.microsoft.com/office/drawing/2014/main" val="20001"/>
                    </a:ext>
                  </a:extLst>
                </a:gridCol>
                <a:gridCol w="2792199">
                  <a:extLst>
                    <a:ext uri="{9D8B030D-6E8A-4147-A177-3AD203B41FA5}">
                      <a16:colId xmlns:a16="http://schemas.microsoft.com/office/drawing/2014/main" val="20002"/>
                    </a:ext>
                  </a:extLst>
                </a:gridCol>
              </a:tblGrid>
              <a:tr h="249023">
                <a:tc>
                  <a:txBody>
                    <a:bodyPr/>
                    <a:lstStyle/>
                    <a:p>
                      <a:pPr algn="ctr" fontAlgn="auto">
                        <a:lnSpc>
                          <a:spcPct val="150000"/>
                        </a:lnSpc>
                      </a:pPr>
                      <a:r>
                        <a:rPr lang="zh-CN" altLang="en-US" sz="1200" b="1" kern="0" dirty="0">
                          <a:solidFill>
                            <a:schemeClr val="bg1"/>
                          </a:solidFill>
                          <a:effectLst/>
                          <a:latin typeface="+mn-lt"/>
                          <a:ea typeface="+mn-ea"/>
                          <a:cs typeface="+mn-ea"/>
                          <a:sym typeface="+mn-lt"/>
                        </a:rPr>
                        <a:t>在此输入标题</a:t>
                      </a:r>
                      <a:endParaRPr lang="zh-CN" sz="1200" b="1" kern="100" dirty="0">
                        <a:solidFill>
                          <a:schemeClr val="bg1"/>
                        </a:solidFill>
                        <a:effectLst/>
                        <a:latin typeface="+mn-lt"/>
                        <a:ea typeface="+mn-ea"/>
                        <a:cs typeface="+mn-ea"/>
                        <a:sym typeface="+mn-lt"/>
                      </a:endParaRP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auto">
                        <a:lnSpc>
                          <a:spcPct val="150000"/>
                        </a:lnSpc>
                      </a:pPr>
                      <a:r>
                        <a:rPr lang="zh-CN" altLang="en-US" sz="1200" b="1" kern="0" dirty="0">
                          <a:solidFill>
                            <a:schemeClr val="bg1"/>
                          </a:solidFill>
                          <a:effectLst/>
                          <a:latin typeface="+mn-lt"/>
                          <a:ea typeface="+mn-ea"/>
                          <a:cs typeface="+mn-ea"/>
                          <a:sym typeface="+mn-lt"/>
                        </a:rPr>
                        <a:t>内容</a:t>
                      </a:r>
                      <a:endParaRPr lang="zh-CN" sz="120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auto">
                        <a:lnSpc>
                          <a:spcPct val="150000"/>
                        </a:lnSpc>
                      </a:pPr>
                      <a:r>
                        <a:rPr lang="zh-CN" altLang="en-US" sz="1200" b="1" kern="0" dirty="0">
                          <a:solidFill>
                            <a:schemeClr val="bg1"/>
                          </a:solidFill>
                          <a:effectLst/>
                          <a:latin typeface="+mn-lt"/>
                          <a:ea typeface="+mn-ea"/>
                          <a:cs typeface="+mn-ea"/>
                          <a:sym typeface="+mn-lt"/>
                        </a:rPr>
                        <a:t>在此输入标题</a:t>
                      </a: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249023">
                <a:tc>
                  <a:txBody>
                    <a:bodyPr/>
                    <a:lstStyle/>
                    <a:p>
                      <a:pPr algn="ctr" fontAlgn="auto">
                        <a:lnSpc>
                          <a:spcPct val="150000"/>
                        </a:lnSpc>
                      </a:pPr>
                      <a:r>
                        <a:rPr lang="zh-CN" altLang="en-US" sz="1200" b="1" kern="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内容</a:t>
                      </a:r>
                      <a:endParaRPr 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9023">
                <a:tc>
                  <a:txBody>
                    <a:bodyPr/>
                    <a:lstStyle/>
                    <a:p>
                      <a:pPr algn="ctr" fontAlgn="auto">
                        <a:lnSpc>
                          <a:spcPct val="150000"/>
                        </a:lnSpc>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9023">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b="1" kern="100" dirty="0">
                          <a:solidFill>
                            <a:schemeClr val="bg1"/>
                          </a:solidFill>
                          <a:effectLst/>
                          <a:latin typeface="+mn-lt"/>
                          <a:ea typeface="+mn-ea"/>
                          <a:cs typeface="+mn-ea"/>
                          <a:sym typeface="+mn-lt"/>
                        </a:rPr>
                        <a:t>在此输入标题</a:t>
                      </a:r>
                    </a:p>
                  </a:txBody>
                  <a:tcPr marL="26957" marR="26957" marT="0" marB="0" anchor="ctr" anchorCtr="1">
                    <a:lnL w="1905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050" b="1" kern="0" dirty="0">
                          <a:solidFill>
                            <a:schemeClr val="bg1"/>
                          </a:solidFill>
                          <a:effectLst/>
                          <a:latin typeface="+mn-lt"/>
                          <a:ea typeface="+mn-ea"/>
                          <a:cs typeface="+mn-ea"/>
                          <a:sym typeface="+mn-lt"/>
                        </a:rPr>
                        <a:t>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lnSpc>
                          <a:spcPct val="150000"/>
                        </a:lnSpc>
                      </a:pPr>
                      <a:r>
                        <a:rPr lang="zh-CN" altLang="en-US" sz="1050" b="1" kern="0" dirty="0">
                          <a:solidFill>
                            <a:schemeClr val="bg1"/>
                          </a:solidFill>
                          <a:effectLst/>
                          <a:latin typeface="+mn-lt"/>
                          <a:ea typeface="+mn-ea"/>
                          <a:cs typeface="+mn-ea"/>
                          <a:sym typeface="+mn-lt"/>
                        </a:rPr>
                        <a:t>请在此输入内容</a:t>
                      </a:r>
                      <a:endParaRPr lang="zh-CN" altLang="zh-CN" sz="1050" b="1" kern="100" dirty="0">
                        <a:solidFill>
                          <a:schemeClr val="bg1"/>
                        </a:solidFill>
                        <a:effectLst/>
                        <a:latin typeface="+mn-lt"/>
                        <a:ea typeface="+mn-ea"/>
                        <a:cs typeface="+mn-ea"/>
                        <a:sym typeface="+mn-lt"/>
                      </a:endParaRPr>
                    </a:p>
                  </a:txBody>
                  <a:tcPr marL="26957" marR="26957" marT="0" marB="0" anchor="ctr" anchorCtr="1">
                    <a:lnL w="31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8" name="文本框 17">
            <a:extLst>
              <a:ext uri="{FF2B5EF4-FFF2-40B4-BE49-F238E27FC236}">
                <a16:creationId xmlns:a16="http://schemas.microsoft.com/office/drawing/2014/main" id="{394EC71F-44FB-235E-6F09-68C0EA5D6971}"/>
              </a:ext>
            </a:extLst>
          </p:cNvPr>
          <p:cNvSpPr txBox="1"/>
          <p:nvPr/>
        </p:nvSpPr>
        <p:spPr>
          <a:xfrm>
            <a:off x="6791103" y="3182202"/>
            <a:ext cx="4140460" cy="461665"/>
          </a:xfrm>
          <a:prstGeom prst="rect">
            <a:avLst/>
          </a:prstGeom>
          <a:noFill/>
        </p:spPr>
        <p:txBody>
          <a:bodyPr wrap="square">
            <a:noAutofit/>
          </a:bodyPr>
          <a:lstStyle/>
          <a:p>
            <a:pPr algn="ctr"/>
            <a:r>
              <a:rPr lang="zh-CN" altLang="en-US" sz="2400" dirty="0">
                <a:solidFill>
                  <a:schemeClr val="accent1">
                    <a:alpha val="90000"/>
                  </a:schemeClr>
                </a:solidFill>
                <a:cs typeface="+mn-ea"/>
                <a:sym typeface="+mn-lt"/>
              </a:rPr>
              <a:t>工作事项</a:t>
            </a:r>
          </a:p>
        </p:txBody>
      </p:sp>
      <p:sp>
        <p:nvSpPr>
          <p:cNvPr id="16" name="矩形: 圆角 15">
            <a:extLst>
              <a:ext uri="{FF2B5EF4-FFF2-40B4-BE49-F238E27FC236}">
                <a16:creationId xmlns:a16="http://schemas.microsoft.com/office/drawing/2014/main" id="{AE19D3A8-1CFB-42F7-6B38-14B1C18D3884}"/>
              </a:ext>
            </a:extLst>
          </p:cNvPr>
          <p:cNvSpPr/>
          <p:nvPr/>
        </p:nvSpPr>
        <p:spPr>
          <a:xfrm>
            <a:off x="3465053" y="1175131"/>
            <a:ext cx="2426679" cy="1774091"/>
          </a:xfrm>
          <a:prstGeom prst="roundRect">
            <a:avLst>
              <a:gd name="adj" fmla="val 0"/>
            </a:avLst>
          </a:prstGeom>
          <a:blipFill>
            <a:blip r:embed="rId5"/>
            <a:stretch>
              <a:fillRect l="-15062" r="-14906"/>
            </a:stretch>
          </a:blipFill>
          <a:ln w="0">
            <a:solidFill>
              <a:schemeClr val="tx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圆角 43">
            <a:extLst>
              <a:ext uri="{FF2B5EF4-FFF2-40B4-BE49-F238E27FC236}">
                <a16:creationId xmlns:a16="http://schemas.microsoft.com/office/drawing/2014/main" id="{51E14FFB-B310-8B4F-379A-325A32167AAA}"/>
              </a:ext>
            </a:extLst>
          </p:cNvPr>
          <p:cNvSpPr/>
          <p:nvPr/>
        </p:nvSpPr>
        <p:spPr>
          <a:xfrm>
            <a:off x="3465053" y="1176501"/>
            <a:ext cx="2426679" cy="45719"/>
          </a:xfrm>
          <a:prstGeom prst="roundRect">
            <a:avLst>
              <a:gd name="adj" fmla="val 0"/>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圆角 12">
            <a:extLst>
              <a:ext uri="{FF2B5EF4-FFF2-40B4-BE49-F238E27FC236}">
                <a16:creationId xmlns:a16="http://schemas.microsoft.com/office/drawing/2014/main" id="{7C1327DF-2C20-BBFB-C01E-1D763EEEAEC9}"/>
              </a:ext>
            </a:extLst>
          </p:cNvPr>
          <p:cNvSpPr/>
          <p:nvPr/>
        </p:nvSpPr>
        <p:spPr>
          <a:xfrm>
            <a:off x="846010" y="1177039"/>
            <a:ext cx="2316045" cy="1772184"/>
          </a:xfrm>
          <a:prstGeom prst="roundRect">
            <a:avLst>
              <a:gd name="adj" fmla="val 0"/>
            </a:avLst>
          </a:prstGeom>
          <a:blipFill>
            <a:blip r:embed="rId6"/>
            <a:stretch>
              <a:fillRect l="-26662" r="-26373"/>
            </a:stretch>
          </a:blipFill>
          <a:ln w="0">
            <a:solidFill>
              <a:schemeClr val="tx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圆角 44">
            <a:extLst>
              <a:ext uri="{FF2B5EF4-FFF2-40B4-BE49-F238E27FC236}">
                <a16:creationId xmlns:a16="http://schemas.microsoft.com/office/drawing/2014/main" id="{C8169A6E-714E-281E-8593-B7289D68D783}"/>
              </a:ext>
            </a:extLst>
          </p:cNvPr>
          <p:cNvSpPr/>
          <p:nvPr/>
        </p:nvSpPr>
        <p:spPr>
          <a:xfrm>
            <a:off x="846010" y="1176501"/>
            <a:ext cx="2316045" cy="45719"/>
          </a:xfrm>
          <a:prstGeom prst="roundRect">
            <a:avLst>
              <a:gd name="adj" fmla="val 0"/>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a:extLst>
              <a:ext uri="{FF2B5EF4-FFF2-40B4-BE49-F238E27FC236}">
                <a16:creationId xmlns:a16="http://schemas.microsoft.com/office/drawing/2014/main" id="{6B561797-D0FF-8838-2D22-0D4601090B0C}"/>
              </a:ext>
            </a:extLst>
          </p:cNvPr>
          <p:cNvSpPr/>
          <p:nvPr/>
        </p:nvSpPr>
        <p:spPr>
          <a:xfrm>
            <a:off x="6194730" y="1175133"/>
            <a:ext cx="2368825" cy="1774090"/>
          </a:xfrm>
          <a:prstGeom prst="roundRect">
            <a:avLst>
              <a:gd name="adj" fmla="val 0"/>
            </a:avLst>
          </a:prstGeom>
          <a:blipFill>
            <a:blip r:embed="rId7"/>
            <a:stretch>
              <a:fillRect l="-6203" r="-6137"/>
            </a:stretch>
          </a:blipFill>
          <a:ln w="0">
            <a:solidFill>
              <a:schemeClr val="tx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圆角 45">
            <a:extLst>
              <a:ext uri="{FF2B5EF4-FFF2-40B4-BE49-F238E27FC236}">
                <a16:creationId xmlns:a16="http://schemas.microsoft.com/office/drawing/2014/main" id="{9F0E70B7-512D-83D9-0896-7E8951204F29}"/>
              </a:ext>
            </a:extLst>
          </p:cNvPr>
          <p:cNvSpPr/>
          <p:nvPr/>
        </p:nvSpPr>
        <p:spPr>
          <a:xfrm>
            <a:off x="6194730" y="1176501"/>
            <a:ext cx="2368825" cy="45720"/>
          </a:xfrm>
          <a:prstGeom prst="roundRect">
            <a:avLst>
              <a:gd name="adj" fmla="val 0"/>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圆角 18">
            <a:extLst>
              <a:ext uri="{FF2B5EF4-FFF2-40B4-BE49-F238E27FC236}">
                <a16:creationId xmlns:a16="http://schemas.microsoft.com/office/drawing/2014/main" id="{4832351D-9EAD-DB91-907D-ACC1BFA31101}"/>
              </a:ext>
            </a:extLst>
          </p:cNvPr>
          <p:cNvSpPr/>
          <p:nvPr/>
        </p:nvSpPr>
        <p:spPr>
          <a:xfrm>
            <a:off x="8887569" y="1181230"/>
            <a:ext cx="2427138" cy="1767993"/>
          </a:xfrm>
          <a:prstGeom prst="roundRect">
            <a:avLst>
              <a:gd name="adj" fmla="val 0"/>
            </a:avLst>
          </a:prstGeom>
          <a:blipFill>
            <a:blip r:embed="rId8"/>
            <a:stretch>
              <a:fillRect t="-53341" b="-52582"/>
            </a:stretch>
          </a:blipFill>
          <a:ln w="0">
            <a:solidFill>
              <a:schemeClr val="tx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圆角 46">
            <a:extLst>
              <a:ext uri="{FF2B5EF4-FFF2-40B4-BE49-F238E27FC236}">
                <a16:creationId xmlns:a16="http://schemas.microsoft.com/office/drawing/2014/main" id="{ECFCC2E7-D55D-A833-B351-A93BDBDF8712}"/>
              </a:ext>
            </a:extLst>
          </p:cNvPr>
          <p:cNvSpPr/>
          <p:nvPr/>
        </p:nvSpPr>
        <p:spPr>
          <a:xfrm>
            <a:off x="8887569" y="1176502"/>
            <a:ext cx="2427138" cy="45719"/>
          </a:xfrm>
          <a:prstGeom prst="roundRect">
            <a:avLst>
              <a:gd name="adj" fmla="val 0"/>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文本框 59">
            <a:extLst>
              <a:ext uri="{FF2B5EF4-FFF2-40B4-BE49-F238E27FC236}">
                <a16:creationId xmlns:a16="http://schemas.microsoft.com/office/drawing/2014/main" id="{12B01036-B079-3A8D-4CDB-FFEAE9884399}"/>
              </a:ext>
            </a:extLst>
          </p:cNvPr>
          <p:cNvSpPr txBox="1"/>
          <p:nvPr/>
        </p:nvSpPr>
        <p:spPr>
          <a:xfrm>
            <a:off x="666709" y="3198588"/>
            <a:ext cx="1069457" cy="523220"/>
          </a:xfrm>
          <a:prstGeom prst="rect">
            <a:avLst/>
          </a:prstGeom>
          <a:noFill/>
        </p:spPr>
        <p:txBody>
          <a:bodyPr wrap="square">
            <a:noAutofit/>
          </a:bodyPr>
          <a:lstStyle/>
          <a:p>
            <a:r>
              <a:rPr lang="en-US" altLang="zh-CN" sz="2400" dirty="0">
                <a:gradFill>
                  <a:gsLst>
                    <a:gs pos="20000">
                      <a:schemeClr val="accent1"/>
                    </a:gs>
                    <a:gs pos="100000">
                      <a:schemeClr val="accent2"/>
                    </a:gs>
                  </a:gsLst>
                  <a:lin ang="5400000" scaled="1"/>
                </a:gradFill>
                <a:cs typeface="+mn-ea"/>
                <a:sym typeface="+mn-lt"/>
              </a:rPr>
              <a:t>XX</a:t>
            </a:r>
            <a:r>
              <a:rPr lang="en-US" altLang="zh-CN" sz="2800" dirty="0">
                <a:gradFill>
                  <a:gsLst>
                    <a:gs pos="20000">
                      <a:schemeClr val="accent1"/>
                    </a:gs>
                    <a:gs pos="100000">
                      <a:schemeClr val="accent2"/>
                    </a:gs>
                  </a:gsLst>
                  <a:lin ang="5400000" scaled="1"/>
                </a:gradFill>
                <a:cs typeface="+mn-ea"/>
                <a:sym typeface="+mn-lt"/>
              </a:rPr>
              <a:t> </a:t>
            </a:r>
            <a:r>
              <a:rPr lang="zh-CN" altLang="en-US" sz="2000" dirty="0">
                <a:gradFill>
                  <a:gsLst>
                    <a:gs pos="20000">
                      <a:schemeClr val="accent1"/>
                    </a:gs>
                    <a:gs pos="100000">
                      <a:schemeClr val="accent2"/>
                    </a:gs>
                  </a:gsLst>
                  <a:lin ang="5400000" scaled="1"/>
                </a:gradFill>
                <a:cs typeface="+mn-ea"/>
                <a:sym typeface="+mn-lt"/>
              </a:rPr>
              <a:t>万</a:t>
            </a:r>
            <a:endParaRPr lang="zh-CN" altLang="en-US" sz="2800" dirty="0">
              <a:gradFill>
                <a:gsLst>
                  <a:gs pos="20000">
                    <a:schemeClr val="accent1"/>
                  </a:gs>
                  <a:gs pos="100000">
                    <a:schemeClr val="accent2"/>
                  </a:gs>
                </a:gsLst>
                <a:lin ang="5400000" scaled="1"/>
              </a:gradFill>
              <a:cs typeface="+mn-ea"/>
              <a:sym typeface="+mn-lt"/>
            </a:endParaRPr>
          </a:p>
        </p:txBody>
      </p:sp>
      <p:sp>
        <p:nvSpPr>
          <p:cNvPr id="62" name="文本框 61">
            <a:extLst>
              <a:ext uri="{FF2B5EF4-FFF2-40B4-BE49-F238E27FC236}">
                <a16:creationId xmlns:a16="http://schemas.microsoft.com/office/drawing/2014/main" id="{4C3A507A-5366-111B-BBE5-CF7F9BB8EE04}"/>
              </a:ext>
            </a:extLst>
          </p:cNvPr>
          <p:cNvSpPr txBox="1"/>
          <p:nvPr/>
        </p:nvSpPr>
        <p:spPr>
          <a:xfrm>
            <a:off x="666710" y="3639685"/>
            <a:ext cx="1990662" cy="338554"/>
          </a:xfrm>
          <a:prstGeom prst="rect">
            <a:avLst/>
          </a:prstGeom>
          <a:noFill/>
        </p:spPr>
        <p:txBody>
          <a:bodyPr wrap="square">
            <a:noAutofit/>
          </a:bodyPr>
          <a:lstStyle/>
          <a:p>
            <a:r>
              <a:rPr lang="zh-CN" altLang="en-US" sz="1600" dirty="0">
                <a:solidFill>
                  <a:schemeClr val="bg1">
                    <a:alpha val="90000"/>
                  </a:schemeClr>
                </a:solidFill>
                <a:cs typeface="+mn-ea"/>
                <a:sym typeface="+mn-lt"/>
              </a:rPr>
              <a:t>复制你的内容到此</a:t>
            </a:r>
          </a:p>
        </p:txBody>
      </p:sp>
      <p:sp>
        <p:nvSpPr>
          <p:cNvPr id="63" name="文本框 62">
            <a:extLst>
              <a:ext uri="{FF2B5EF4-FFF2-40B4-BE49-F238E27FC236}">
                <a16:creationId xmlns:a16="http://schemas.microsoft.com/office/drawing/2014/main" id="{E6C69CE7-FE3D-9BAC-E103-2A02B31AD455}"/>
              </a:ext>
            </a:extLst>
          </p:cNvPr>
          <p:cNvSpPr txBox="1"/>
          <p:nvPr/>
        </p:nvSpPr>
        <p:spPr>
          <a:xfrm>
            <a:off x="3251099" y="3198588"/>
            <a:ext cx="1069457" cy="523220"/>
          </a:xfrm>
          <a:prstGeom prst="rect">
            <a:avLst/>
          </a:prstGeom>
          <a:noFill/>
        </p:spPr>
        <p:txBody>
          <a:bodyPr wrap="square">
            <a:noAutofit/>
          </a:bodyPr>
          <a:lstStyle/>
          <a:p>
            <a:r>
              <a:rPr lang="en-US" altLang="zh-CN" sz="2400" dirty="0">
                <a:gradFill>
                  <a:gsLst>
                    <a:gs pos="20000">
                      <a:schemeClr val="accent1"/>
                    </a:gs>
                    <a:gs pos="100000">
                      <a:schemeClr val="accent2"/>
                    </a:gs>
                  </a:gsLst>
                  <a:lin ang="5400000" scaled="1"/>
                </a:gradFill>
                <a:cs typeface="+mn-ea"/>
                <a:sym typeface="+mn-lt"/>
              </a:rPr>
              <a:t>XX</a:t>
            </a:r>
            <a:r>
              <a:rPr lang="en-US" altLang="zh-CN" sz="2800" dirty="0">
                <a:gradFill>
                  <a:gsLst>
                    <a:gs pos="20000">
                      <a:schemeClr val="accent1"/>
                    </a:gs>
                    <a:gs pos="100000">
                      <a:schemeClr val="accent2"/>
                    </a:gs>
                  </a:gsLst>
                  <a:lin ang="5400000" scaled="1"/>
                </a:gradFill>
                <a:cs typeface="+mn-ea"/>
                <a:sym typeface="+mn-lt"/>
              </a:rPr>
              <a:t> </a:t>
            </a:r>
            <a:r>
              <a:rPr lang="zh-CN" altLang="en-US" sz="2000" dirty="0">
                <a:gradFill>
                  <a:gsLst>
                    <a:gs pos="20000">
                      <a:schemeClr val="accent1"/>
                    </a:gs>
                    <a:gs pos="100000">
                      <a:schemeClr val="accent2"/>
                    </a:gs>
                  </a:gsLst>
                  <a:lin ang="5400000" scaled="1"/>
                </a:gradFill>
                <a:cs typeface="+mn-ea"/>
                <a:sym typeface="+mn-lt"/>
              </a:rPr>
              <a:t>万</a:t>
            </a:r>
          </a:p>
        </p:txBody>
      </p:sp>
      <p:sp>
        <p:nvSpPr>
          <p:cNvPr id="64" name="文本框 63">
            <a:extLst>
              <a:ext uri="{FF2B5EF4-FFF2-40B4-BE49-F238E27FC236}">
                <a16:creationId xmlns:a16="http://schemas.microsoft.com/office/drawing/2014/main" id="{E1AF7DEE-8D64-34FC-2D9C-8DD86AB4A865}"/>
              </a:ext>
            </a:extLst>
          </p:cNvPr>
          <p:cNvSpPr txBox="1"/>
          <p:nvPr/>
        </p:nvSpPr>
        <p:spPr>
          <a:xfrm>
            <a:off x="3251099" y="3639685"/>
            <a:ext cx="2833653" cy="338554"/>
          </a:xfrm>
          <a:prstGeom prst="rect">
            <a:avLst/>
          </a:prstGeom>
          <a:noFill/>
        </p:spPr>
        <p:txBody>
          <a:bodyPr wrap="square">
            <a:spAutoFit/>
          </a:bodyPr>
          <a:lstStyle/>
          <a:p>
            <a:r>
              <a:rPr lang="zh-CN" altLang="en-US" sz="1600" dirty="0">
                <a:solidFill>
                  <a:schemeClr val="bg1">
                    <a:alpha val="90000"/>
                  </a:schemeClr>
                </a:solidFill>
                <a:cs typeface="+mn-ea"/>
                <a:sym typeface="+mn-lt"/>
              </a:rPr>
              <a:t>复制你的内容到此</a:t>
            </a:r>
          </a:p>
        </p:txBody>
      </p:sp>
      <p:sp>
        <p:nvSpPr>
          <p:cNvPr id="65" name="文本框 64">
            <a:extLst>
              <a:ext uri="{FF2B5EF4-FFF2-40B4-BE49-F238E27FC236}">
                <a16:creationId xmlns:a16="http://schemas.microsoft.com/office/drawing/2014/main" id="{6C3EAFC5-A8C6-69EB-DED7-88F760DF4B95}"/>
              </a:ext>
            </a:extLst>
          </p:cNvPr>
          <p:cNvSpPr txBox="1"/>
          <p:nvPr/>
        </p:nvSpPr>
        <p:spPr>
          <a:xfrm>
            <a:off x="665405" y="4105997"/>
            <a:ext cx="2275972" cy="523220"/>
          </a:xfrm>
          <a:prstGeom prst="rect">
            <a:avLst/>
          </a:prstGeom>
          <a:noFill/>
        </p:spPr>
        <p:txBody>
          <a:bodyPr wrap="square">
            <a:noAutofit/>
          </a:bodyPr>
          <a:lstStyle/>
          <a:p>
            <a:r>
              <a:rPr lang="en-US" altLang="zh-CN" sz="2400" dirty="0">
                <a:gradFill>
                  <a:gsLst>
                    <a:gs pos="20000">
                      <a:schemeClr val="accent1"/>
                    </a:gs>
                    <a:gs pos="100000">
                      <a:schemeClr val="accent2"/>
                    </a:gs>
                  </a:gsLst>
                  <a:lin ang="5400000" scaled="1"/>
                </a:gradFill>
                <a:cs typeface="+mn-ea"/>
                <a:sym typeface="+mn-lt"/>
              </a:rPr>
              <a:t>XX</a:t>
            </a:r>
            <a:r>
              <a:rPr lang="en-US" altLang="zh-CN" sz="2800" dirty="0">
                <a:gradFill>
                  <a:gsLst>
                    <a:gs pos="20000">
                      <a:schemeClr val="accent1"/>
                    </a:gs>
                    <a:gs pos="100000">
                      <a:schemeClr val="accent2"/>
                    </a:gs>
                  </a:gsLst>
                  <a:lin ang="5400000" scaled="1"/>
                </a:gradFill>
                <a:cs typeface="+mn-ea"/>
                <a:sym typeface="+mn-lt"/>
              </a:rPr>
              <a:t> </a:t>
            </a:r>
            <a:r>
              <a:rPr lang="zh-CN" altLang="en-US" sz="2000" dirty="0">
                <a:gradFill>
                  <a:gsLst>
                    <a:gs pos="20000">
                      <a:schemeClr val="accent1"/>
                    </a:gs>
                    <a:gs pos="100000">
                      <a:schemeClr val="accent2"/>
                    </a:gs>
                  </a:gsLst>
                  <a:lin ang="5400000" scaled="1"/>
                </a:gradFill>
                <a:cs typeface="+mn-ea"/>
                <a:sym typeface="+mn-lt"/>
              </a:rPr>
              <a:t>万</a:t>
            </a:r>
          </a:p>
        </p:txBody>
      </p:sp>
      <p:sp>
        <p:nvSpPr>
          <p:cNvPr id="66" name="文本框 65">
            <a:extLst>
              <a:ext uri="{FF2B5EF4-FFF2-40B4-BE49-F238E27FC236}">
                <a16:creationId xmlns:a16="http://schemas.microsoft.com/office/drawing/2014/main" id="{1FC229CE-3320-8142-1B0D-88AE56601E29}"/>
              </a:ext>
            </a:extLst>
          </p:cNvPr>
          <p:cNvSpPr txBox="1"/>
          <p:nvPr/>
        </p:nvSpPr>
        <p:spPr>
          <a:xfrm>
            <a:off x="665405" y="4547094"/>
            <a:ext cx="2833653" cy="338554"/>
          </a:xfrm>
          <a:prstGeom prst="rect">
            <a:avLst/>
          </a:prstGeom>
          <a:noFill/>
        </p:spPr>
        <p:txBody>
          <a:bodyPr wrap="square">
            <a:noAutofit/>
          </a:bodyPr>
          <a:lstStyle/>
          <a:p>
            <a:r>
              <a:rPr lang="zh-CN" altLang="en-US" sz="1600" dirty="0">
                <a:solidFill>
                  <a:schemeClr val="bg1">
                    <a:alpha val="90000"/>
                  </a:schemeClr>
                </a:solidFill>
                <a:cs typeface="+mn-ea"/>
                <a:sym typeface="+mn-lt"/>
              </a:rPr>
              <a:t>复制你的内容到此</a:t>
            </a:r>
          </a:p>
        </p:txBody>
      </p:sp>
      <p:sp>
        <p:nvSpPr>
          <p:cNvPr id="67" name="文本框 66">
            <a:extLst>
              <a:ext uri="{FF2B5EF4-FFF2-40B4-BE49-F238E27FC236}">
                <a16:creationId xmlns:a16="http://schemas.microsoft.com/office/drawing/2014/main" id="{22413F80-E8CB-73B9-2E8D-776D5753CB67}"/>
              </a:ext>
            </a:extLst>
          </p:cNvPr>
          <p:cNvSpPr txBox="1"/>
          <p:nvPr/>
        </p:nvSpPr>
        <p:spPr>
          <a:xfrm>
            <a:off x="3251099" y="4105997"/>
            <a:ext cx="2113573" cy="523220"/>
          </a:xfrm>
          <a:prstGeom prst="rect">
            <a:avLst/>
          </a:prstGeom>
          <a:noFill/>
        </p:spPr>
        <p:txBody>
          <a:bodyPr wrap="square">
            <a:noAutofit/>
          </a:bodyPr>
          <a:lstStyle/>
          <a:p>
            <a:r>
              <a:rPr lang="en-US" altLang="zh-CN" sz="2400" dirty="0">
                <a:gradFill>
                  <a:gsLst>
                    <a:gs pos="20000">
                      <a:schemeClr val="accent1"/>
                    </a:gs>
                    <a:gs pos="100000">
                      <a:schemeClr val="accent2"/>
                    </a:gs>
                  </a:gsLst>
                  <a:lin ang="5400000" scaled="1"/>
                </a:gradFill>
                <a:cs typeface="+mn-ea"/>
                <a:sym typeface="+mn-lt"/>
              </a:rPr>
              <a:t>XX</a:t>
            </a:r>
            <a:r>
              <a:rPr lang="en-US" altLang="zh-CN" sz="2800" dirty="0">
                <a:gradFill>
                  <a:gsLst>
                    <a:gs pos="20000">
                      <a:schemeClr val="accent1"/>
                    </a:gs>
                    <a:gs pos="100000">
                      <a:schemeClr val="accent2"/>
                    </a:gs>
                  </a:gsLst>
                  <a:lin ang="5400000" scaled="1"/>
                </a:gradFill>
                <a:cs typeface="+mn-ea"/>
                <a:sym typeface="+mn-lt"/>
              </a:rPr>
              <a:t> </a:t>
            </a:r>
            <a:r>
              <a:rPr lang="zh-CN" altLang="en-US" sz="2000" dirty="0">
                <a:gradFill>
                  <a:gsLst>
                    <a:gs pos="20000">
                      <a:schemeClr val="accent1"/>
                    </a:gs>
                    <a:gs pos="100000">
                      <a:schemeClr val="accent2"/>
                    </a:gs>
                  </a:gsLst>
                  <a:lin ang="5400000" scaled="1"/>
                </a:gradFill>
                <a:cs typeface="+mn-ea"/>
                <a:sym typeface="+mn-lt"/>
              </a:rPr>
              <a:t>万</a:t>
            </a:r>
          </a:p>
        </p:txBody>
      </p:sp>
      <p:sp>
        <p:nvSpPr>
          <p:cNvPr id="68" name="文本框 67">
            <a:extLst>
              <a:ext uri="{FF2B5EF4-FFF2-40B4-BE49-F238E27FC236}">
                <a16:creationId xmlns:a16="http://schemas.microsoft.com/office/drawing/2014/main" id="{F93CDA9F-1029-2617-DB30-DD872F89806D}"/>
              </a:ext>
            </a:extLst>
          </p:cNvPr>
          <p:cNvSpPr txBox="1"/>
          <p:nvPr/>
        </p:nvSpPr>
        <p:spPr>
          <a:xfrm>
            <a:off x="3251099" y="4547094"/>
            <a:ext cx="1870403" cy="338554"/>
          </a:xfrm>
          <a:prstGeom prst="rect">
            <a:avLst/>
          </a:prstGeom>
          <a:noFill/>
        </p:spPr>
        <p:txBody>
          <a:bodyPr wrap="square">
            <a:noAutofit/>
          </a:bodyPr>
          <a:lstStyle/>
          <a:p>
            <a:r>
              <a:rPr lang="zh-CN" altLang="en-US" sz="1600" dirty="0">
                <a:solidFill>
                  <a:schemeClr val="bg1">
                    <a:alpha val="90000"/>
                  </a:schemeClr>
                </a:solidFill>
                <a:cs typeface="+mn-ea"/>
                <a:sym typeface="+mn-lt"/>
              </a:rPr>
              <a:t>复制你的内容到此</a:t>
            </a:r>
          </a:p>
        </p:txBody>
      </p:sp>
      <p:cxnSp>
        <p:nvCxnSpPr>
          <p:cNvPr id="92" name="直接连接符 91">
            <a:extLst>
              <a:ext uri="{FF2B5EF4-FFF2-40B4-BE49-F238E27FC236}">
                <a16:creationId xmlns:a16="http://schemas.microsoft.com/office/drawing/2014/main" id="{8B9DAD0B-DD8D-717D-073A-39F784A9FFAD}"/>
              </a:ext>
            </a:extLst>
          </p:cNvPr>
          <p:cNvCxnSpPr>
            <a:cxnSpLocks/>
          </p:cNvCxnSpPr>
          <p:nvPr/>
        </p:nvCxnSpPr>
        <p:spPr>
          <a:xfrm>
            <a:off x="5943000" y="3320988"/>
            <a:ext cx="0" cy="2813108"/>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DE34AE78-8C44-813D-7E8E-992C1B961697}"/>
              </a:ext>
            </a:extLst>
          </p:cNvPr>
          <p:cNvSpPr txBox="1"/>
          <p:nvPr/>
        </p:nvSpPr>
        <p:spPr>
          <a:xfrm>
            <a:off x="539456" y="5199389"/>
            <a:ext cx="5250504" cy="830997"/>
          </a:xfrm>
          <a:prstGeom prst="rect">
            <a:avLst/>
          </a:prstGeom>
          <a:noFill/>
        </p:spPr>
        <p:txBody>
          <a:bodyPr wrap="square" rtlCol="0">
            <a:noAutofit/>
          </a:bodyPr>
          <a:lstStyle/>
          <a:p>
            <a:pPr algn="ctr"/>
            <a:r>
              <a:rPr lang="zh-CN" altLang="en-US" sz="2400" dirty="0">
                <a:gradFill>
                  <a:gsLst>
                    <a:gs pos="20000">
                      <a:schemeClr val="accent1"/>
                    </a:gs>
                    <a:gs pos="100000">
                      <a:schemeClr val="accent2"/>
                    </a:gs>
                  </a:gsLst>
                  <a:lin ang="5400000" scaled="1"/>
                </a:gradFill>
                <a:cs typeface="+mn-ea"/>
                <a:sym typeface="+mn-lt"/>
              </a:rPr>
              <a:t>请替换文字内容复制你的</a:t>
            </a:r>
            <a:endParaRPr lang="en-US" altLang="zh-CN" sz="2400" dirty="0">
              <a:gradFill>
                <a:gsLst>
                  <a:gs pos="20000">
                    <a:schemeClr val="accent1"/>
                  </a:gs>
                  <a:gs pos="100000">
                    <a:schemeClr val="accent2"/>
                  </a:gs>
                </a:gsLst>
                <a:lin ang="5400000" scaled="1"/>
              </a:gradFill>
              <a:cs typeface="+mn-ea"/>
              <a:sym typeface="+mn-lt"/>
            </a:endParaRPr>
          </a:p>
          <a:p>
            <a:pPr algn="ctr"/>
            <a:r>
              <a:rPr lang="zh-CN" altLang="en-US" sz="2400" dirty="0">
                <a:gradFill>
                  <a:gsLst>
                    <a:gs pos="20000">
                      <a:schemeClr val="accent1"/>
                    </a:gs>
                    <a:gs pos="100000">
                      <a:schemeClr val="accent2"/>
                    </a:gs>
                  </a:gsLst>
                  <a:lin ang="5400000" scaled="1"/>
                </a:gradFill>
                <a:cs typeface="+mn-ea"/>
                <a:sym typeface="+mn-lt"/>
              </a:rPr>
              <a:t>内容到此请替换文字内容</a:t>
            </a:r>
          </a:p>
        </p:txBody>
      </p:sp>
      <p:sp>
        <p:nvSpPr>
          <p:cNvPr id="26" name="文本框 25">
            <a:extLst>
              <a:ext uri="{FF2B5EF4-FFF2-40B4-BE49-F238E27FC236}">
                <a16:creationId xmlns:a16="http://schemas.microsoft.com/office/drawing/2014/main" id="{1A67EA47-E178-4230-D653-0C43BC1DE84B}"/>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工作回顾</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extLst>
      <p:ext uri="{BB962C8B-B14F-4D97-AF65-F5344CB8AC3E}">
        <p14:creationId xmlns:p14="http://schemas.microsoft.com/office/powerpoint/2010/main" val="342169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a:extLst>
              <a:ext uri="{FF2B5EF4-FFF2-40B4-BE49-F238E27FC236}">
                <a16:creationId xmlns:a16="http://schemas.microsoft.com/office/drawing/2014/main" id="{4E21A930-7F5C-6CE6-A1D5-6AF4BEB884C1}"/>
              </a:ext>
            </a:extLst>
          </p:cNvPr>
          <p:cNvSpPr/>
          <p:nvPr/>
        </p:nvSpPr>
        <p:spPr>
          <a:xfrm>
            <a:off x="0" y="2546173"/>
            <a:ext cx="12192000" cy="982102"/>
          </a:xfrm>
          <a:custGeom>
            <a:avLst/>
            <a:gdLst>
              <a:gd name="connsiteX0" fmla="*/ 12192000 w 12192000"/>
              <a:gd name="connsiteY0" fmla="*/ 0 h 885693"/>
              <a:gd name="connsiteX1" fmla="*/ 12192000 w 12192000"/>
              <a:gd name="connsiteY1" fmla="*/ 885693 h 885693"/>
              <a:gd name="connsiteX2" fmla="*/ 0 w 12192000"/>
              <a:gd name="connsiteY2" fmla="*/ 885693 h 885693"/>
              <a:gd name="connsiteX3" fmla="*/ 0 w 12192000"/>
              <a:gd name="connsiteY3" fmla="*/ 0 h 885693"/>
              <a:gd name="connsiteX4" fmla="*/ 319042 w 12192000"/>
              <a:gd name="connsiteY4" fmla="*/ 58351 h 885693"/>
              <a:gd name="connsiteX5" fmla="*/ 6096000 w 12192000"/>
              <a:gd name="connsiteY5" fmla="*/ 399638 h 885693"/>
              <a:gd name="connsiteX6" fmla="*/ 11872958 w 12192000"/>
              <a:gd name="connsiteY6" fmla="*/ 58351 h 8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85693">
                <a:moveTo>
                  <a:pt x="12192000" y="0"/>
                </a:moveTo>
                <a:lnTo>
                  <a:pt x="12192000" y="885693"/>
                </a:lnTo>
                <a:lnTo>
                  <a:pt x="0" y="885693"/>
                </a:lnTo>
                <a:lnTo>
                  <a:pt x="0" y="0"/>
                </a:lnTo>
                <a:lnTo>
                  <a:pt x="319042" y="58351"/>
                </a:lnTo>
                <a:cubicBezTo>
                  <a:pt x="1571021" y="264259"/>
                  <a:pt x="3691223" y="399638"/>
                  <a:pt x="6096000" y="399638"/>
                </a:cubicBezTo>
                <a:cubicBezTo>
                  <a:pt x="8500777" y="399638"/>
                  <a:pt x="10620979" y="264259"/>
                  <a:pt x="11872958" y="583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矩形: 圆角 1">
            <a:extLst>
              <a:ext uri="{FF2B5EF4-FFF2-40B4-BE49-F238E27FC236}">
                <a16:creationId xmlns:a16="http://schemas.microsoft.com/office/drawing/2014/main" id="{7D69F1E2-90A9-A139-D6C2-2E79092BF972}"/>
              </a:ext>
            </a:extLst>
          </p:cNvPr>
          <p:cNvSpPr>
            <a:spLocks noChangeAspect="1"/>
          </p:cNvSpPr>
          <p:nvPr/>
        </p:nvSpPr>
        <p:spPr>
          <a:xfrm>
            <a:off x="460742" y="1383698"/>
            <a:ext cx="2765897" cy="1796498"/>
          </a:xfrm>
          <a:prstGeom prst="roundRect">
            <a:avLst>
              <a:gd name="adj" fmla="val 9668"/>
            </a:avLst>
          </a:prstGeom>
          <a:blipFill>
            <a:blip r:embed="rId3"/>
            <a:stretch>
              <a:fillRect t="-53012" b="-52268"/>
            </a:stretch>
          </a:blipFill>
          <a:ln w="25400">
            <a:solidFill>
              <a:schemeClr val="accent1"/>
            </a:solidFill>
          </a:ln>
          <a:effectLst>
            <a:reflection blurRad="88900" stA="38000" endPos="24000" dist="5000" dir="5400000" sy="-100000" algn="bl" rotWithShape="0"/>
          </a:effectLst>
          <a:scene3d>
            <a:camera prst="perspectiveRight"/>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cs typeface="+mn-ea"/>
              <a:sym typeface="+mn-lt"/>
            </a:endParaRPr>
          </a:p>
        </p:txBody>
      </p:sp>
      <p:sp>
        <p:nvSpPr>
          <p:cNvPr id="74" name="矩形: 圆角 73">
            <a:extLst>
              <a:ext uri="{FF2B5EF4-FFF2-40B4-BE49-F238E27FC236}">
                <a16:creationId xmlns:a16="http://schemas.microsoft.com/office/drawing/2014/main" id="{08C9E3B9-080B-0485-EE93-DCFFB3E31C73}"/>
              </a:ext>
            </a:extLst>
          </p:cNvPr>
          <p:cNvSpPr>
            <a:spLocks noChangeAspect="1"/>
          </p:cNvSpPr>
          <p:nvPr/>
        </p:nvSpPr>
        <p:spPr>
          <a:xfrm>
            <a:off x="3371984" y="1383698"/>
            <a:ext cx="2651342" cy="1796498"/>
          </a:xfrm>
          <a:prstGeom prst="roundRect">
            <a:avLst>
              <a:gd name="adj" fmla="val 4578"/>
            </a:avLst>
          </a:prstGeom>
          <a:blipFill>
            <a:blip r:embed="rId4"/>
            <a:stretch>
              <a:fillRect t="-61117" b="-60259"/>
            </a:stretch>
          </a:blipFill>
          <a:ln w="25400">
            <a:solidFill>
              <a:schemeClr val="accent1"/>
            </a:solidFill>
          </a:ln>
          <a:effectLst>
            <a:reflection blurRad="88900" stA="38000" endPos="24000" dist="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cs typeface="+mn-ea"/>
              <a:sym typeface="+mn-lt"/>
            </a:endParaRPr>
          </a:p>
        </p:txBody>
      </p:sp>
      <p:sp>
        <p:nvSpPr>
          <p:cNvPr id="73" name="矩形: 圆角 72">
            <a:extLst>
              <a:ext uri="{FF2B5EF4-FFF2-40B4-BE49-F238E27FC236}">
                <a16:creationId xmlns:a16="http://schemas.microsoft.com/office/drawing/2014/main" id="{2EFCF54E-7FD6-86FE-26F6-B8ACBFC84F52}"/>
              </a:ext>
            </a:extLst>
          </p:cNvPr>
          <p:cNvSpPr>
            <a:spLocks noChangeAspect="1"/>
          </p:cNvSpPr>
          <p:nvPr/>
        </p:nvSpPr>
        <p:spPr>
          <a:xfrm>
            <a:off x="6168671" y="1383698"/>
            <a:ext cx="2651343" cy="1755658"/>
          </a:xfrm>
          <a:prstGeom prst="roundRect">
            <a:avLst>
              <a:gd name="adj" fmla="val 4948"/>
            </a:avLst>
          </a:prstGeom>
          <a:blipFill>
            <a:blip r:embed="rId5"/>
            <a:stretch>
              <a:fillRect t="-24" b="-24"/>
            </a:stretch>
          </a:blipFill>
          <a:ln w="25400">
            <a:solidFill>
              <a:schemeClr val="accent1"/>
            </a:solidFill>
          </a:ln>
          <a:effectLst>
            <a:reflection blurRad="88900" stA="38000" endPos="24000" dist="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72" name="矩形: 圆角 71">
            <a:extLst>
              <a:ext uri="{FF2B5EF4-FFF2-40B4-BE49-F238E27FC236}">
                <a16:creationId xmlns:a16="http://schemas.microsoft.com/office/drawing/2014/main" id="{076D5801-F1A1-8BE8-EFE9-1F7E6C8650D3}"/>
              </a:ext>
            </a:extLst>
          </p:cNvPr>
          <p:cNvSpPr>
            <a:spLocks noChangeAspect="1"/>
          </p:cNvSpPr>
          <p:nvPr/>
        </p:nvSpPr>
        <p:spPr>
          <a:xfrm>
            <a:off x="8965361" y="1332295"/>
            <a:ext cx="2845038" cy="1847902"/>
          </a:xfrm>
          <a:prstGeom prst="roundRect">
            <a:avLst>
              <a:gd name="adj" fmla="val 8007"/>
            </a:avLst>
          </a:prstGeom>
          <a:blipFill>
            <a:blip r:embed="rId6"/>
            <a:stretch>
              <a:fillRect t="-65921" b="-65019"/>
            </a:stretch>
          </a:blipFill>
          <a:ln w="25400">
            <a:solidFill>
              <a:schemeClr val="accent1"/>
            </a:solidFill>
          </a:ln>
          <a:effectLst>
            <a:reflection blurRad="88900" stA="38000" endPos="24000" dist="5000" dir="5400000" sy="-100000" algn="bl" rotWithShape="0"/>
          </a:effectLst>
          <a:scene3d>
            <a:camera prst="perspectiveLeft"/>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39" name="矩形: 圆角 38">
            <a:extLst>
              <a:ext uri="{FF2B5EF4-FFF2-40B4-BE49-F238E27FC236}">
                <a16:creationId xmlns:a16="http://schemas.microsoft.com/office/drawing/2014/main" id="{E6E4FCE2-0535-1E4B-9A12-8F7C4EEE9DD0}"/>
              </a:ext>
            </a:extLst>
          </p:cNvPr>
          <p:cNvSpPr/>
          <p:nvPr/>
        </p:nvSpPr>
        <p:spPr>
          <a:xfrm>
            <a:off x="837947" y="3708183"/>
            <a:ext cx="4858690" cy="1815975"/>
          </a:xfrm>
          <a:prstGeom prst="roundRect">
            <a:avLst>
              <a:gd name="adj" fmla="val 6620"/>
            </a:avLst>
          </a:prstGeom>
          <a:gradFill flip="none" rotWithShape="1">
            <a:gsLst>
              <a:gs pos="12000">
                <a:schemeClr val="accent1">
                  <a:lumMod val="10000"/>
                  <a:lumOff val="90000"/>
                </a:schemeClr>
              </a:gs>
              <a:gs pos="100000">
                <a:schemeClr val="bg1"/>
              </a:gs>
            </a:gsLst>
            <a:lin ang="5400000" scaled="0"/>
            <a:tileRect/>
          </a:gradFill>
          <a:ln w="31750">
            <a:solidFill>
              <a:schemeClr val="accent3">
                <a:alpha val="50000"/>
              </a:scheme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lumMod val="75000"/>
                </a:schemeClr>
              </a:solidFill>
              <a:cs typeface="+mn-ea"/>
              <a:sym typeface="+mn-lt"/>
            </a:endParaRPr>
          </a:p>
        </p:txBody>
      </p:sp>
      <p:sp>
        <p:nvSpPr>
          <p:cNvPr id="40" name="文本框 39">
            <a:extLst>
              <a:ext uri="{FF2B5EF4-FFF2-40B4-BE49-F238E27FC236}">
                <a16:creationId xmlns:a16="http://schemas.microsoft.com/office/drawing/2014/main" id="{AC77B641-E1AA-B014-5261-E91C2C6E7305}"/>
              </a:ext>
            </a:extLst>
          </p:cNvPr>
          <p:cNvSpPr txBox="1"/>
          <p:nvPr/>
        </p:nvSpPr>
        <p:spPr>
          <a:xfrm>
            <a:off x="950703" y="4254902"/>
            <a:ext cx="4601918" cy="1021433"/>
          </a:xfrm>
          <a:prstGeom prst="rect">
            <a:avLst/>
          </a:prstGeom>
          <a:noFill/>
        </p:spPr>
        <p:txBody>
          <a:bodyPr wrap="square">
            <a:noAutofit/>
          </a:bodyPr>
          <a:lstStyle/>
          <a:p>
            <a:pPr marL="342900" indent="-342900">
              <a:lnSpc>
                <a:spcPct val="130000"/>
              </a:lnSpc>
              <a:buClr>
                <a:schemeClr val="accent2"/>
              </a:buClr>
              <a:buFont typeface="Arial" panose="020B0604020202020204" pitchFamily="34" charset="0"/>
              <a:buChar char="•"/>
            </a:pPr>
            <a:r>
              <a:rPr lang="zh-CN" altLang="en-US" sz="1600" dirty="0">
                <a:cs typeface="+mn-ea"/>
                <a:sym typeface="+mn-lt"/>
              </a:rPr>
              <a:t>请复制你的内容到此请替换文字</a:t>
            </a:r>
          </a:p>
          <a:p>
            <a:pPr marL="342900" indent="-342900">
              <a:lnSpc>
                <a:spcPct val="130000"/>
              </a:lnSpc>
              <a:buClr>
                <a:schemeClr val="accent2"/>
              </a:buClr>
              <a:buFont typeface="Arial" panose="020B0604020202020204" pitchFamily="34" charset="0"/>
              <a:buChar char="•"/>
            </a:pPr>
            <a:r>
              <a:rPr lang="zh-CN" altLang="en-US" sz="1600" dirty="0">
                <a:cs typeface="+mn-ea"/>
                <a:sym typeface="+mn-lt"/>
              </a:rPr>
              <a:t>请复制你的内容到此请替换文字</a:t>
            </a:r>
          </a:p>
          <a:p>
            <a:pPr marL="342900" indent="-342900">
              <a:lnSpc>
                <a:spcPct val="130000"/>
              </a:lnSpc>
              <a:buClr>
                <a:schemeClr val="accent2"/>
              </a:buClr>
              <a:buFont typeface="Arial" panose="020B0604020202020204" pitchFamily="34" charset="0"/>
              <a:buChar char="•"/>
            </a:pPr>
            <a:r>
              <a:rPr lang="zh-CN" altLang="en-US" sz="1600" dirty="0">
                <a:cs typeface="+mn-ea"/>
                <a:sym typeface="+mn-lt"/>
              </a:rPr>
              <a:t>请复制你的内容到此请替换文字</a:t>
            </a:r>
          </a:p>
        </p:txBody>
      </p:sp>
      <p:sp>
        <p:nvSpPr>
          <p:cNvPr id="42" name="矩形: 圆角 41">
            <a:extLst>
              <a:ext uri="{FF2B5EF4-FFF2-40B4-BE49-F238E27FC236}">
                <a16:creationId xmlns:a16="http://schemas.microsoft.com/office/drawing/2014/main" id="{D0B35A94-576B-9E2A-5532-97308DBD4C1A}"/>
              </a:ext>
            </a:extLst>
          </p:cNvPr>
          <p:cNvSpPr/>
          <p:nvPr/>
        </p:nvSpPr>
        <p:spPr>
          <a:xfrm>
            <a:off x="1250074" y="3708183"/>
            <a:ext cx="4034436" cy="46166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dirty="0">
                <a:cs typeface="+mn-ea"/>
                <a:sym typeface="+mn-lt"/>
              </a:rPr>
              <a:t>工作回顾细则</a:t>
            </a:r>
          </a:p>
        </p:txBody>
      </p:sp>
      <p:sp>
        <p:nvSpPr>
          <p:cNvPr id="48" name="矩形: 圆角 47">
            <a:extLst>
              <a:ext uri="{FF2B5EF4-FFF2-40B4-BE49-F238E27FC236}">
                <a16:creationId xmlns:a16="http://schemas.microsoft.com/office/drawing/2014/main" id="{A4D93096-9569-0855-6CA9-6E24D710DDFF}"/>
              </a:ext>
            </a:extLst>
          </p:cNvPr>
          <p:cNvSpPr/>
          <p:nvPr/>
        </p:nvSpPr>
        <p:spPr>
          <a:xfrm>
            <a:off x="6495363" y="3708183"/>
            <a:ext cx="4858690" cy="1815975"/>
          </a:xfrm>
          <a:prstGeom prst="roundRect">
            <a:avLst>
              <a:gd name="adj" fmla="val 6620"/>
            </a:avLst>
          </a:prstGeom>
          <a:gradFill flip="none" rotWithShape="1">
            <a:gsLst>
              <a:gs pos="12000">
                <a:schemeClr val="accent1">
                  <a:lumMod val="10000"/>
                  <a:lumOff val="90000"/>
                </a:schemeClr>
              </a:gs>
              <a:gs pos="100000">
                <a:schemeClr val="bg1"/>
              </a:gs>
            </a:gsLst>
            <a:lin ang="5400000" scaled="0"/>
            <a:tileRect/>
          </a:gradFill>
          <a:ln w="31750">
            <a:solidFill>
              <a:schemeClr val="accent3">
                <a:alpha val="50000"/>
              </a:scheme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lumMod val="75000"/>
                </a:schemeClr>
              </a:solidFill>
              <a:cs typeface="+mn-ea"/>
              <a:sym typeface="+mn-lt"/>
            </a:endParaRPr>
          </a:p>
        </p:txBody>
      </p:sp>
      <p:sp>
        <p:nvSpPr>
          <p:cNvPr id="49" name="文本框 48">
            <a:extLst>
              <a:ext uri="{FF2B5EF4-FFF2-40B4-BE49-F238E27FC236}">
                <a16:creationId xmlns:a16="http://schemas.microsoft.com/office/drawing/2014/main" id="{701FE1E0-45B3-002F-4337-12DDEED30B49}"/>
              </a:ext>
            </a:extLst>
          </p:cNvPr>
          <p:cNvSpPr txBox="1"/>
          <p:nvPr/>
        </p:nvSpPr>
        <p:spPr>
          <a:xfrm>
            <a:off x="6623749" y="3867343"/>
            <a:ext cx="4601918" cy="1497654"/>
          </a:xfrm>
          <a:prstGeom prst="rect">
            <a:avLst/>
          </a:prstGeom>
          <a:noFill/>
        </p:spPr>
        <p:txBody>
          <a:bodyPr wrap="square">
            <a:noAutofit/>
          </a:bodyPr>
          <a:lstStyle/>
          <a:p>
            <a:pPr marL="342900" indent="-342900">
              <a:lnSpc>
                <a:spcPct val="130000"/>
              </a:lnSpc>
              <a:buClr>
                <a:schemeClr val="accent2"/>
              </a:buClr>
              <a:buFont typeface="Arial" panose="020B0604020202020204" pitchFamily="34" charset="0"/>
              <a:buChar char="•"/>
            </a:pPr>
            <a:r>
              <a:rPr lang="zh-CN" altLang="en-US" dirty="0">
                <a:cs typeface="+mn-ea"/>
                <a:sym typeface="+mn-lt"/>
              </a:rPr>
              <a:t>请复制你的内容到此请替换文字</a:t>
            </a:r>
          </a:p>
          <a:p>
            <a:pPr marL="342900" indent="-342900">
              <a:lnSpc>
                <a:spcPct val="130000"/>
              </a:lnSpc>
              <a:buClr>
                <a:schemeClr val="accent2"/>
              </a:buClr>
              <a:buFont typeface="Arial" panose="020B0604020202020204" pitchFamily="34" charset="0"/>
              <a:buChar char="•"/>
            </a:pPr>
            <a:r>
              <a:rPr lang="zh-CN" altLang="en-US" dirty="0">
                <a:cs typeface="+mn-ea"/>
                <a:sym typeface="+mn-lt"/>
              </a:rPr>
              <a:t>请复制你的内容到此请替换文字</a:t>
            </a:r>
          </a:p>
          <a:p>
            <a:pPr marL="342900" indent="-342900">
              <a:lnSpc>
                <a:spcPct val="130000"/>
              </a:lnSpc>
              <a:buClr>
                <a:schemeClr val="accent2"/>
              </a:buClr>
              <a:buFont typeface="Arial" panose="020B0604020202020204" pitchFamily="34" charset="0"/>
              <a:buChar char="•"/>
            </a:pPr>
            <a:r>
              <a:rPr lang="zh-CN" altLang="en-US" dirty="0">
                <a:cs typeface="+mn-ea"/>
                <a:sym typeface="+mn-lt"/>
              </a:rPr>
              <a:t>请复制你的内容到此请替换文字</a:t>
            </a:r>
            <a:endParaRPr lang="en-US" altLang="zh-CN" dirty="0">
              <a:cs typeface="+mn-ea"/>
              <a:sym typeface="+mn-lt"/>
            </a:endParaRPr>
          </a:p>
          <a:p>
            <a:pPr marL="342900" indent="-342900">
              <a:lnSpc>
                <a:spcPct val="130000"/>
              </a:lnSpc>
              <a:buClr>
                <a:schemeClr val="accent2"/>
              </a:buClr>
              <a:buFont typeface="Arial" panose="020B0604020202020204" pitchFamily="34" charset="0"/>
              <a:buChar char="•"/>
            </a:pPr>
            <a:r>
              <a:rPr lang="zh-CN" altLang="en-US" dirty="0">
                <a:cs typeface="+mn-ea"/>
                <a:sym typeface="+mn-lt"/>
              </a:rPr>
              <a:t>请复制你的内容到此请替换文字</a:t>
            </a:r>
          </a:p>
        </p:txBody>
      </p:sp>
      <p:grpSp>
        <p:nvGrpSpPr>
          <p:cNvPr id="50" name="组合 49">
            <a:extLst>
              <a:ext uri="{FF2B5EF4-FFF2-40B4-BE49-F238E27FC236}">
                <a16:creationId xmlns:a16="http://schemas.microsoft.com/office/drawing/2014/main" id="{DABC4A33-C536-59C0-DEA3-11E6B44E03BE}"/>
              </a:ext>
            </a:extLst>
          </p:cNvPr>
          <p:cNvGrpSpPr/>
          <p:nvPr/>
        </p:nvGrpSpPr>
        <p:grpSpPr>
          <a:xfrm>
            <a:off x="5883062" y="4016465"/>
            <a:ext cx="425036" cy="1199410"/>
            <a:chOff x="5778369" y="4203684"/>
            <a:chExt cx="425036" cy="1199410"/>
          </a:xfrm>
        </p:grpSpPr>
        <p:grpSp>
          <p:nvGrpSpPr>
            <p:cNvPr id="51" name="图形 2169">
              <a:extLst>
                <a:ext uri="{FF2B5EF4-FFF2-40B4-BE49-F238E27FC236}">
                  <a16:creationId xmlns:a16="http://schemas.microsoft.com/office/drawing/2014/main" id="{0173A3CE-3F70-4F1B-4BA3-D58DEF406C53}"/>
                </a:ext>
              </a:extLst>
            </p:cNvPr>
            <p:cNvGrpSpPr/>
            <p:nvPr/>
          </p:nvGrpSpPr>
          <p:grpSpPr>
            <a:xfrm>
              <a:off x="5778369" y="5098994"/>
              <a:ext cx="425036" cy="304100"/>
              <a:chOff x="5486154" y="1773685"/>
              <a:chExt cx="486549" cy="348111"/>
            </a:xfrm>
            <a:solidFill>
              <a:schemeClr val="accent1"/>
            </a:solidFill>
          </p:grpSpPr>
          <p:sp>
            <p:nvSpPr>
              <p:cNvPr id="56" name="任意多边形: 形状 55">
                <a:extLst>
                  <a:ext uri="{FF2B5EF4-FFF2-40B4-BE49-F238E27FC236}">
                    <a16:creationId xmlns:a16="http://schemas.microsoft.com/office/drawing/2014/main" id="{69D85F27-16F2-A15E-1047-37D29576AAEC}"/>
                  </a:ext>
                </a:extLst>
              </p:cNvPr>
              <p:cNvSpPr/>
              <p:nvPr/>
            </p:nvSpPr>
            <p:spPr>
              <a:xfrm>
                <a:off x="5763048" y="1773685"/>
                <a:ext cx="209655" cy="348111"/>
              </a:xfrm>
              <a:custGeom>
                <a:avLst/>
                <a:gdLst>
                  <a:gd name="connsiteX0" fmla="*/ 199223 w 209655"/>
                  <a:gd name="connsiteY0" fmla="*/ 148879 h 348111"/>
                  <a:gd name="connsiteX1" fmla="*/ 60776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6 w 209655"/>
                  <a:gd name="connsiteY8" fmla="*/ 337671 h 348111"/>
                  <a:gd name="connsiteX9" fmla="*/ 199223 w 209655"/>
                  <a:gd name="connsiteY9" fmla="*/ 199224 h 348111"/>
                  <a:gd name="connsiteX10" fmla="*/ 199223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3" y="148879"/>
                    </a:moveTo>
                    <a:lnTo>
                      <a:pt x="60776"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8" y="344607"/>
                      <a:pt x="26486" y="348111"/>
                      <a:pt x="35604" y="348111"/>
                    </a:cubicBezTo>
                    <a:cubicBezTo>
                      <a:pt x="44722" y="348111"/>
                      <a:pt x="53839" y="344643"/>
                      <a:pt x="60776" y="337671"/>
                    </a:cubicBezTo>
                    <a:lnTo>
                      <a:pt x="199223" y="199224"/>
                    </a:lnTo>
                    <a:cubicBezTo>
                      <a:pt x="213132" y="185314"/>
                      <a:pt x="213132" y="162788"/>
                      <a:pt x="199223"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7" name="任意多边形: 形状 56">
                <a:extLst>
                  <a:ext uri="{FF2B5EF4-FFF2-40B4-BE49-F238E27FC236}">
                    <a16:creationId xmlns:a16="http://schemas.microsoft.com/office/drawing/2014/main" id="{E75E7B6B-BEC7-6F69-2E8B-320C8138D3D2}"/>
                  </a:ext>
                </a:extLst>
              </p:cNvPr>
              <p:cNvSpPr/>
              <p:nvPr/>
            </p:nvSpPr>
            <p:spPr>
              <a:xfrm>
                <a:off x="5624601" y="1773685"/>
                <a:ext cx="209655" cy="348111"/>
              </a:xfrm>
              <a:custGeom>
                <a:avLst/>
                <a:gdLst>
                  <a:gd name="connsiteX0" fmla="*/ 199224 w 209655"/>
                  <a:gd name="connsiteY0" fmla="*/ 148879 h 348111"/>
                  <a:gd name="connsiteX1" fmla="*/ 60777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7 w 209655"/>
                  <a:gd name="connsiteY8" fmla="*/ 337671 h 348111"/>
                  <a:gd name="connsiteX9" fmla="*/ 199224 w 209655"/>
                  <a:gd name="connsiteY9" fmla="*/ 199224 h 348111"/>
                  <a:gd name="connsiteX10" fmla="*/ 199224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4" y="148879"/>
                    </a:moveTo>
                    <a:lnTo>
                      <a:pt x="60777"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9" y="344607"/>
                      <a:pt x="26486" y="348111"/>
                      <a:pt x="35604" y="348111"/>
                    </a:cubicBezTo>
                    <a:cubicBezTo>
                      <a:pt x="44722" y="348111"/>
                      <a:pt x="53840" y="344643"/>
                      <a:pt x="60777" y="337671"/>
                    </a:cubicBezTo>
                    <a:lnTo>
                      <a:pt x="199224" y="199224"/>
                    </a:lnTo>
                    <a:cubicBezTo>
                      <a:pt x="213133" y="185350"/>
                      <a:pt x="213133" y="162788"/>
                      <a:pt x="199224"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8" name="任意多边形: 形状 57">
                <a:extLst>
                  <a:ext uri="{FF2B5EF4-FFF2-40B4-BE49-F238E27FC236}">
                    <a16:creationId xmlns:a16="http://schemas.microsoft.com/office/drawing/2014/main" id="{18134B93-04D0-2D39-F93F-181F5FA1222E}"/>
                  </a:ext>
                </a:extLst>
              </p:cNvPr>
              <p:cNvSpPr/>
              <p:nvPr/>
            </p:nvSpPr>
            <p:spPr>
              <a:xfrm>
                <a:off x="5486154" y="1773685"/>
                <a:ext cx="209655" cy="348111"/>
              </a:xfrm>
              <a:custGeom>
                <a:avLst/>
                <a:gdLst>
                  <a:gd name="connsiteX0" fmla="*/ 199224 w 209655"/>
                  <a:gd name="connsiteY0" fmla="*/ 148879 h 348111"/>
                  <a:gd name="connsiteX1" fmla="*/ 60776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6 w 209655"/>
                  <a:gd name="connsiteY8" fmla="*/ 337671 h 348111"/>
                  <a:gd name="connsiteX9" fmla="*/ 199224 w 209655"/>
                  <a:gd name="connsiteY9" fmla="*/ 199224 h 348111"/>
                  <a:gd name="connsiteX10" fmla="*/ 199224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4" y="148879"/>
                    </a:moveTo>
                    <a:lnTo>
                      <a:pt x="60776"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9" y="344607"/>
                      <a:pt x="26486" y="348111"/>
                      <a:pt x="35604" y="348111"/>
                    </a:cubicBezTo>
                    <a:cubicBezTo>
                      <a:pt x="44722" y="348111"/>
                      <a:pt x="53840" y="344643"/>
                      <a:pt x="60776" y="337671"/>
                    </a:cubicBezTo>
                    <a:lnTo>
                      <a:pt x="199224" y="199224"/>
                    </a:lnTo>
                    <a:cubicBezTo>
                      <a:pt x="213133" y="185350"/>
                      <a:pt x="213133" y="162788"/>
                      <a:pt x="199224"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grpSp>
          <p:nvGrpSpPr>
            <p:cNvPr id="52" name="图形 2169">
              <a:extLst>
                <a:ext uri="{FF2B5EF4-FFF2-40B4-BE49-F238E27FC236}">
                  <a16:creationId xmlns:a16="http://schemas.microsoft.com/office/drawing/2014/main" id="{A0D4B198-19E4-FD3B-7A51-419E3F72B4D4}"/>
                </a:ext>
              </a:extLst>
            </p:cNvPr>
            <p:cNvGrpSpPr/>
            <p:nvPr/>
          </p:nvGrpSpPr>
          <p:grpSpPr>
            <a:xfrm>
              <a:off x="5778369" y="4203684"/>
              <a:ext cx="425036" cy="304100"/>
              <a:chOff x="5486154" y="1773685"/>
              <a:chExt cx="486549" cy="348111"/>
            </a:xfrm>
            <a:solidFill>
              <a:schemeClr val="accent1"/>
            </a:solidFill>
          </p:grpSpPr>
          <p:sp>
            <p:nvSpPr>
              <p:cNvPr id="53" name="任意多边形: 形状 52">
                <a:extLst>
                  <a:ext uri="{FF2B5EF4-FFF2-40B4-BE49-F238E27FC236}">
                    <a16:creationId xmlns:a16="http://schemas.microsoft.com/office/drawing/2014/main" id="{3C1B5B7A-C47D-A46B-FEE5-77070A8980D8}"/>
                  </a:ext>
                </a:extLst>
              </p:cNvPr>
              <p:cNvSpPr/>
              <p:nvPr/>
            </p:nvSpPr>
            <p:spPr>
              <a:xfrm>
                <a:off x="5763048" y="1773685"/>
                <a:ext cx="209655" cy="348111"/>
              </a:xfrm>
              <a:custGeom>
                <a:avLst/>
                <a:gdLst>
                  <a:gd name="connsiteX0" fmla="*/ 199223 w 209655"/>
                  <a:gd name="connsiteY0" fmla="*/ 148879 h 348111"/>
                  <a:gd name="connsiteX1" fmla="*/ 60776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6 w 209655"/>
                  <a:gd name="connsiteY8" fmla="*/ 337671 h 348111"/>
                  <a:gd name="connsiteX9" fmla="*/ 199223 w 209655"/>
                  <a:gd name="connsiteY9" fmla="*/ 199224 h 348111"/>
                  <a:gd name="connsiteX10" fmla="*/ 199223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3" y="148879"/>
                    </a:moveTo>
                    <a:lnTo>
                      <a:pt x="60776"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8" y="344607"/>
                      <a:pt x="26486" y="348111"/>
                      <a:pt x="35604" y="348111"/>
                    </a:cubicBezTo>
                    <a:cubicBezTo>
                      <a:pt x="44722" y="348111"/>
                      <a:pt x="53839" y="344643"/>
                      <a:pt x="60776" y="337671"/>
                    </a:cubicBezTo>
                    <a:lnTo>
                      <a:pt x="199223" y="199224"/>
                    </a:lnTo>
                    <a:cubicBezTo>
                      <a:pt x="213132" y="185314"/>
                      <a:pt x="213132" y="162788"/>
                      <a:pt x="199223"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4" name="任意多边形: 形状 53">
                <a:extLst>
                  <a:ext uri="{FF2B5EF4-FFF2-40B4-BE49-F238E27FC236}">
                    <a16:creationId xmlns:a16="http://schemas.microsoft.com/office/drawing/2014/main" id="{BA7FEC1A-9D9C-77AA-B445-A8D60577E3C8}"/>
                  </a:ext>
                </a:extLst>
              </p:cNvPr>
              <p:cNvSpPr/>
              <p:nvPr/>
            </p:nvSpPr>
            <p:spPr>
              <a:xfrm>
                <a:off x="5624601" y="1773685"/>
                <a:ext cx="209655" cy="348111"/>
              </a:xfrm>
              <a:custGeom>
                <a:avLst/>
                <a:gdLst>
                  <a:gd name="connsiteX0" fmla="*/ 199224 w 209655"/>
                  <a:gd name="connsiteY0" fmla="*/ 148879 h 348111"/>
                  <a:gd name="connsiteX1" fmla="*/ 60777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7 w 209655"/>
                  <a:gd name="connsiteY8" fmla="*/ 337671 h 348111"/>
                  <a:gd name="connsiteX9" fmla="*/ 199224 w 209655"/>
                  <a:gd name="connsiteY9" fmla="*/ 199224 h 348111"/>
                  <a:gd name="connsiteX10" fmla="*/ 199224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4" y="148879"/>
                    </a:moveTo>
                    <a:lnTo>
                      <a:pt x="60777"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9" y="344607"/>
                      <a:pt x="26486" y="348111"/>
                      <a:pt x="35604" y="348111"/>
                    </a:cubicBezTo>
                    <a:cubicBezTo>
                      <a:pt x="44722" y="348111"/>
                      <a:pt x="53840" y="344643"/>
                      <a:pt x="60777" y="337671"/>
                    </a:cubicBezTo>
                    <a:lnTo>
                      <a:pt x="199224" y="199224"/>
                    </a:lnTo>
                    <a:cubicBezTo>
                      <a:pt x="213133" y="185350"/>
                      <a:pt x="213133" y="162788"/>
                      <a:pt x="199224"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55" name="任意多边形: 形状 54">
                <a:extLst>
                  <a:ext uri="{FF2B5EF4-FFF2-40B4-BE49-F238E27FC236}">
                    <a16:creationId xmlns:a16="http://schemas.microsoft.com/office/drawing/2014/main" id="{B00BB43B-E7EE-3333-638B-6019346A70D1}"/>
                  </a:ext>
                </a:extLst>
              </p:cNvPr>
              <p:cNvSpPr/>
              <p:nvPr/>
            </p:nvSpPr>
            <p:spPr>
              <a:xfrm>
                <a:off x="5486154" y="1773685"/>
                <a:ext cx="209655" cy="348111"/>
              </a:xfrm>
              <a:custGeom>
                <a:avLst/>
                <a:gdLst>
                  <a:gd name="connsiteX0" fmla="*/ 199224 w 209655"/>
                  <a:gd name="connsiteY0" fmla="*/ 148879 h 348111"/>
                  <a:gd name="connsiteX1" fmla="*/ 60776 w 209655"/>
                  <a:gd name="connsiteY1" fmla="*/ 10432 h 348111"/>
                  <a:gd name="connsiteX2" fmla="*/ 10432 w 209655"/>
                  <a:gd name="connsiteY2" fmla="*/ 10432 h 348111"/>
                  <a:gd name="connsiteX3" fmla="*/ 10432 w 209655"/>
                  <a:gd name="connsiteY3" fmla="*/ 60776 h 348111"/>
                  <a:gd name="connsiteX4" fmla="*/ 123707 w 209655"/>
                  <a:gd name="connsiteY4" fmla="*/ 174051 h 348111"/>
                  <a:gd name="connsiteX5" fmla="*/ 10432 w 209655"/>
                  <a:gd name="connsiteY5" fmla="*/ 287326 h 348111"/>
                  <a:gd name="connsiteX6" fmla="*/ 10432 w 209655"/>
                  <a:gd name="connsiteY6" fmla="*/ 337671 h 348111"/>
                  <a:gd name="connsiteX7" fmla="*/ 35604 w 209655"/>
                  <a:gd name="connsiteY7" fmla="*/ 348111 h 348111"/>
                  <a:gd name="connsiteX8" fmla="*/ 60776 w 209655"/>
                  <a:gd name="connsiteY8" fmla="*/ 337671 h 348111"/>
                  <a:gd name="connsiteX9" fmla="*/ 199224 w 209655"/>
                  <a:gd name="connsiteY9" fmla="*/ 199224 h 348111"/>
                  <a:gd name="connsiteX10" fmla="*/ 199224 w 209655"/>
                  <a:gd name="connsiteY10" fmla="*/ 148879 h 34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55" h="348111">
                    <a:moveTo>
                      <a:pt x="199224" y="148879"/>
                    </a:moveTo>
                    <a:lnTo>
                      <a:pt x="60776" y="10432"/>
                    </a:lnTo>
                    <a:cubicBezTo>
                      <a:pt x="46867" y="-3477"/>
                      <a:pt x="24341" y="-3477"/>
                      <a:pt x="10432" y="10432"/>
                    </a:cubicBezTo>
                    <a:cubicBezTo>
                      <a:pt x="-3477" y="24341"/>
                      <a:pt x="-3477" y="46867"/>
                      <a:pt x="10432" y="60776"/>
                    </a:cubicBezTo>
                    <a:lnTo>
                      <a:pt x="123707" y="174051"/>
                    </a:lnTo>
                    <a:lnTo>
                      <a:pt x="10432" y="287326"/>
                    </a:lnTo>
                    <a:cubicBezTo>
                      <a:pt x="-3477" y="301235"/>
                      <a:pt x="-3477" y="323762"/>
                      <a:pt x="10432" y="337671"/>
                    </a:cubicBezTo>
                    <a:cubicBezTo>
                      <a:pt x="17369" y="344607"/>
                      <a:pt x="26486" y="348111"/>
                      <a:pt x="35604" y="348111"/>
                    </a:cubicBezTo>
                    <a:cubicBezTo>
                      <a:pt x="44722" y="348111"/>
                      <a:pt x="53840" y="344643"/>
                      <a:pt x="60776" y="337671"/>
                    </a:cubicBezTo>
                    <a:lnTo>
                      <a:pt x="199224" y="199224"/>
                    </a:lnTo>
                    <a:cubicBezTo>
                      <a:pt x="213133" y="185350"/>
                      <a:pt x="213133" y="162788"/>
                      <a:pt x="199224" y="148879"/>
                    </a:cubicBezTo>
                    <a:close/>
                  </a:path>
                </a:pathLst>
              </a:custGeom>
              <a:grp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grpSp>
      <p:sp>
        <p:nvSpPr>
          <p:cNvPr id="59" name="文本框 58">
            <a:extLst>
              <a:ext uri="{FF2B5EF4-FFF2-40B4-BE49-F238E27FC236}">
                <a16:creationId xmlns:a16="http://schemas.microsoft.com/office/drawing/2014/main" id="{83E63742-8C3A-E82F-F97F-469B3DFF5F76}"/>
              </a:ext>
            </a:extLst>
          </p:cNvPr>
          <p:cNvSpPr txBox="1"/>
          <p:nvPr/>
        </p:nvSpPr>
        <p:spPr>
          <a:xfrm>
            <a:off x="1865667" y="5704066"/>
            <a:ext cx="8460667" cy="461665"/>
          </a:xfrm>
          <a:prstGeom prst="rect">
            <a:avLst/>
          </a:prstGeom>
          <a:noFill/>
        </p:spPr>
        <p:txBody>
          <a:bodyPr wrap="square" rtlCol="0">
            <a:spAutoFit/>
          </a:bodyPr>
          <a:lstStyle>
            <a:defPPr>
              <a:defRPr lang="en-US"/>
            </a:defPPr>
            <a:lvl1pPr algn="ctr">
              <a:defRPr sz="3200">
                <a:solidFill>
                  <a:srgbClr val="FFA500"/>
                </a:solidFill>
                <a:latin typeface="+mj-ea"/>
                <a:ea typeface="+mj-ea"/>
              </a:defRPr>
            </a:lvl1pPr>
          </a:lstStyle>
          <a:p>
            <a:r>
              <a:rPr lang="zh-CN" altLang="en-US" sz="2400" dirty="0">
                <a:gradFill>
                  <a:gsLst>
                    <a:gs pos="0">
                      <a:schemeClr val="accent1"/>
                    </a:gs>
                    <a:gs pos="100000">
                      <a:schemeClr val="accent2"/>
                    </a:gs>
                  </a:gsLst>
                  <a:lin ang="5400000" scaled="0"/>
                </a:gradFill>
                <a:latin typeface="+mn-lt"/>
                <a:ea typeface="+mn-ea"/>
                <a:cs typeface="+mn-ea"/>
                <a:sym typeface="+mn-lt"/>
              </a:rPr>
              <a:t>请复制你的内容到此请替换文字</a:t>
            </a:r>
          </a:p>
        </p:txBody>
      </p:sp>
      <p:sp>
        <p:nvSpPr>
          <p:cNvPr id="25" name="文本框 24">
            <a:extLst>
              <a:ext uri="{FF2B5EF4-FFF2-40B4-BE49-F238E27FC236}">
                <a16:creationId xmlns:a16="http://schemas.microsoft.com/office/drawing/2014/main" id="{40883569-EC58-769E-3E47-437E298D7D44}"/>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工作回顾</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347490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a:extLst>
              <a:ext uri="{FF2B5EF4-FFF2-40B4-BE49-F238E27FC236}">
                <a16:creationId xmlns:a16="http://schemas.microsoft.com/office/drawing/2014/main" id="{C348246F-4531-A5C1-DC0B-F4E175E28586}"/>
              </a:ext>
            </a:extLst>
          </p:cNvPr>
          <p:cNvSpPr/>
          <p:nvPr/>
        </p:nvSpPr>
        <p:spPr>
          <a:xfrm>
            <a:off x="0" y="5667449"/>
            <a:ext cx="12192000" cy="1018688"/>
          </a:xfrm>
          <a:custGeom>
            <a:avLst/>
            <a:gdLst>
              <a:gd name="connsiteX0" fmla="*/ 12192000 w 12192000"/>
              <a:gd name="connsiteY0" fmla="*/ 0 h 885693"/>
              <a:gd name="connsiteX1" fmla="*/ 12192000 w 12192000"/>
              <a:gd name="connsiteY1" fmla="*/ 885693 h 885693"/>
              <a:gd name="connsiteX2" fmla="*/ 0 w 12192000"/>
              <a:gd name="connsiteY2" fmla="*/ 885693 h 885693"/>
              <a:gd name="connsiteX3" fmla="*/ 0 w 12192000"/>
              <a:gd name="connsiteY3" fmla="*/ 0 h 885693"/>
              <a:gd name="connsiteX4" fmla="*/ 319042 w 12192000"/>
              <a:gd name="connsiteY4" fmla="*/ 58351 h 885693"/>
              <a:gd name="connsiteX5" fmla="*/ 6096000 w 12192000"/>
              <a:gd name="connsiteY5" fmla="*/ 399638 h 885693"/>
              <a:gd name="connsiteX6" fmla="*/ 11872958 w 12192000"/>
              <a:gd name="connsiteY6" fmla="*/ 58351 h 8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85693">
                <a:moveTo>
                  <a:pt x="12192000" y="0"/>
                </a:moveTo>
                <a:lnTo>
                  <a:pt x="12192000" y="885693"/>
                </a:lnTo>
                <a:lnTo>
                  <a:pt x="0" y="885693"/>
                </a:lnTo>
                <a:lnTo>
                  <a:pt x="0" y="0"/>
                </a:lnTo>
                <a:lnTo>
                  <a:pt x="319042" y="58351"/>
                </a:lnTo>
                <a:cubicBezTo>
                  <a:pt x="1571021" y="264259"/>
                  <a:pt x="3691223" y="399638"/>
                  <a:pt x="6096000" y="399638"/>
                </a:cubicBezTo>
                <a:cubicBezTo>
                  <a:pt x="8500777" y="399638"/>
                  <a:pt x="10620979" y="264259"/>
                  <a:pt x="11872958" y="583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6" name="矩形: 圆角 25">
            <a:extLst>
              <a:ext uri="{FF2B5EF4-FFF2-40B4-BE49-F238E27FC236}">
                <a16:creationId xmlns:a16="http://schemas.microsoft.com/office/drawing/2014/main" id="{99873F16-4A43-92C7-CBEF-679EF105A5BB}"/>
              </a:ext>
            </a:extLst>
          </p:cNvPr>
          <p:cNvSpPr/>
          <p:nvPr/>
        </p:nvSpPr>
        <p:spPr>
          <a:xfrm>
            <a:off x="9100185" y="1879838"/>
            <a:ext cx="2398395" cy="4707657"/>
          </a:xfrm>
          <a:prstGeom prst="roundRect">
            <a:avLst>
              <a:gd name="adj" fmla="val 3732"/>
            </a:avLst>
          </a:prstGeom>
          <a:solidFill>
            <a:schemeClr val="bg1"/>
          </a:solidFill>
          <a:ln>
            <a:solidFill>
              <a:schemeClr val="bg1"/>
            </a:solidFill>
          </a:ln>
          <a:effectLst>
            <a:outerShdw blurRad="254000" algn="ctr" rotWithShape="0">
              <a:schemeClr val="accent1">
                <a:lumMod val="5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圆角 5">
            <a:extLst>
              <a:ext uri="{FF2B5EF4-FFF2-40B4-BE49-F238E27FC236}">
                <a16:creationId xmlns:a16="http://schemas.microsoft.com/office/drawing/2014/main" id="{D99676A1-972C-0742-128D-D3CC3878BF47}"/>
              </a:ext>
            </a:extLst>
          </p:cNvPr>
          <p:cNvSpPr>
            <a:spLocks noChangeAspect="1"/>
          </p:cNvSpPr>
          <p:nvPr/>
        </p:nvSpPr>
        <p:spPr>
          <a:xfrm>
            <a:off x="9240560" y="1996307"/>
            <a:ext cx="2117642" cy="1578087"/>
          </a:xfrm>
          <a:prstGeom prst="roundRect">
            <a:avLst>
              <a:gd name="adj" fmla="val 5829"/>
            </a:avLst>
          </a:prstGeom>
          <a:blipFill dpi="0" rotWithShape="1">
            <a:blip r:embed="rId3"/>
            <a:srcRect/>
            <a:stretch>
              <a:fillRect t="-4076" b="-4053"/>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28" name="矩形: 圆角 27">
            <a:extLst>
              <a:ext uri="{FF2B5EF4-FFF2-40B4-BE49-F238E27FC236}">
                <a16:creationId xmlns:a16="http://schemas.microsoft.com/office/drawing/2014/main" id="{79054614-CD81-29EF-5CB8-977968305E1C}"/>
              </a:ext>
            </a:extLst>
          </p:cNvPr>
          <p:cNvSpPr/>
          <p:nvPr/>
        </p:nvSpPr>
        <p:spPr>
          <a:xfrm>
            <a:off x="702945" y="1879841"/>
            <a:ext cx="2398395" cy="4707657"/>
          </a:xfrm>
          <a:prstGeom prst="roundRect">
            <a:avLst>
              <a:gd name="adj" fmla="val 4072"/>
            </a:avLst>
          </a:prstGeom>
          <a:solidFill>
            <a:schemeClr val="bg1"/>
          </a:solidFill>
          <a:ln w="25400">
            <a:solidFill>
              <a:schemeClr val="bg1"/>
            </a:solidFill>
          </a:ln>
          <a:effectLst>
            <a:outerShdw blurRad="254000" algn="ctr" rotWithShape="0">
              <a:schemeClr val="accent1">
                <a:lumMod val="5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9" name="矩形: 圆角 28">
            <a:extLst>
              <a:ext uri="{FF2B5EF4-FFF2-40B4-BE49-F238E27FC236}">
                <a16:creationId xmlns:a16="http://schemas.microsoft.com/office/drawing/2014/main" id="{D3708A8F-7D82-7C77-D9CE-016615570885}"/>
              </a:ext>
            </a:extLst>
          </p:cNvPr>
          <p:cNvSpPr/>
          <p:nvPr/>
        </p:nvSpPr>
        <p:spPr>
          <a:xfrm>
            <a:off x="3491865" y="1879840"/>
            <a:ext cx="2398395" cy="4707657"/>
          </a:xfrm>
          <a:prstGeom prst="roundRect">
            <a:avLst>
              <a:gd name="adj" fmla="val 3391"/>
            </a:avLst>
          </a:prstGeom>
          <a:solidFill>
            <a:schemeClr val="bg1"/>
          </a:solidFill>
          <a:ln>
            <a:solidFill>
              <a:schemeClr val="bg1"/>
            </a:solidFill>
          </a:ln>
          <a:effectLst>
            <a:outerShdw blurRad="254000" algn="ctr" rotWithShape="0">
              <a:schemeClr val="accent1">
                <a:lumMod val="5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圆角 29">
            <a:extLst>
              <a:ext uri="{FF2B5EF4-FFF2-40B4-BE49-F238E27FC236}">
                <a16:creationId xmlns:a16="http://schemas.microsoft.com/office/drawing/2014/main" id="{115B58A7-E26B-FC7E-1DA1-D16AA313326C}"/>
              </a:ext>
            </a:extLst>
          </p:cNvPr>
          <p:cNvSpPr/>
          <p:nvPr/>
        </p:nvSpPr>
        <p:spPr>
          <a:xfrm>
            <a:off x="6303645" y="1879839"/>
            <a:ext cx="2398395" cy="4707657"/>
          </a:xfrm>
          <a:prstGeom prst="roundRect">
            <a:avLst>
              <a:gd name="adj" fmla="val 3732"/>
            </a:avLst>
          </a:prstGeom>
          <a:solidFill>
            <a:schemeClr val="bg1"/>
          </a:solidFill>
          <a:ln>
            <a:solidFill>
              <a:schemeClr val="bg1"/>
            </a:solidFill>
          </a:ln>
          <a:effectLst>
            <a:outerShdw blurRad="254000" algn="ctr" rotWithShape="0">
              <a:schemeClr val="accent1">
                <a:lumMod val="50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文本框 30">
            <a:extLst>
              <a:ext uri="{FF2B5EF4-FFF2-40B4-BE49-F238E27FC236}">
                <a16:creationId xmlns:a16="http://schemas.microsoft.com/office/drawing/2014/main" id="{3C65DF29-9EFF-FF10-F67F-E1834D9DB6A4}"/>
              </a:ext>
            </a:extLst>
          </p:cNvPr>
          <p:cNvSpPr txBox="1"/>
          <p:nvPr/>
        </p:nvSpPr>
        <p:spPr>
          <a:xfrm>
            <a:off x="2461661" y="5571440"/>
            <a:ext cx="635876" cy="400110"/>
          </a:xfrm>
          <a:prstGeom prst="rect">
            <a:avLst/>
          </a:prstGeom>
          <a:noFill/>
        </p:spPr>
        <p:txBody>
          <a:bodyPr wrap="square" rtlCol="0">
            <a:spAutoFit/>
          </a:bodyPr>
          <a:lstStyle/>
          <a:p>
            <a:pPr algn="r"/>
            <a:r>
              <a:rPr lang="en-US" altLang="zh-CN" sz="2000" dirty="0">
                <a:solidFill>
                  <a:schemeClr val="accent2">
                    <a:alpha val="9000"/>
                  </a:schemeClr>
                </a:solidFill>
                <a:cs typeface="+mn-ea"/>
                <a:sym typeface="+mn-lt"/>
              </a:rPr>
              <a:t>01</a:t>
            </a:r>
            <a:endParaRPr lang="zh-CN" altLang="en-US" sz="2000" dirty="0">
              <a:solidFill>
                <a:schemeClr val="accent2">
                  <a:alpha val="9000"/>
                </a:schemeClr>
              </a:solidFill>
              <a:cs typeface="+mn-ea"/>
              <a:sym typeface="+mn-lt"/>
            </a:endParaRPr>
          </a:p>
        </p:txBody>
      </p:sp>
      <p:sp>
        <p:nvSpPr>
          <p:cNvPr id="32" name="文本框 31">
            <a:extLst>
              <a:ext uri="{FF2B5EF4-FFF2-40B4-BE49-F238E27FC236}">
                <a16:creationId xmlns:a16="http://schemas.microsoft.com/office/drawing/2014/main" id="{EE8234D2-86CA-B62B-9B28-5DFA8CD9FD6D}"/>
              </a:ext>
            </a:extLst>
          </p:cNvPr>
          <p:cNvSpPr txBox="1"/>
          <p:nvPr/>
        </p:nvSpPr>
        <p:spPr>
          <a:xfrm>
            <a:off x="5252480" y="5571440"/>
            <a:ext cx="635876" cy="400110"/>
          </a:xfrm>
          <a:prstGeom prst="rect">
            <a:avLst/>
          </a:prstGeom>
          <a:noFill/>
        </p:spPr>
        <p:txBody>
          <a:bodyPr wrap="square" rtlCol="0">
            <a:spAutoFit/>
          </a:bodyPr>
          <a:lstStyle/>
          <a:p>
            <a:pPr algn="r"/>
            <a:r>
              <a:rPr lang="en-US" altLang="zh-CN" sz="2000" dirty="0">
                <a:solidFill>
                  <a:schemeClr val="accent2">
                    <a:alpha val="9000"/>
                  </a:schemeClr>
                </a:solidFill>
                <a:cs typeface="+mn-ea"/>
                <a:sym typeface="+mn-lt"/>
              </a:rPr>
              <a:t>02</a:t>
            </a:r>
            <a:endParaRPr lang="zh-CN" altLang="en-US" sz="2000" dirty="0">
              <a:solidFill>
                <a:schemeClr val="accent2">
                  <a:alpha val="9000"/>
                </a:schemeClr>
              </a:solidFill>
              <a:cs typeface="+mn-ea"/>
              <a:sym typeface="+mn-lt"/>
            </a:endParaRPr>
          </a:p>
        </p:txBody>
      </p:sp>
      <p:sp>
        <p:nvSpPr>
          <p:cNvPr id="34" name="文本框 33">
            <a:extLst>
              <a:ext uri="{FF2B5EF4-FFF2-40B4-BE49-F238E27FC236}">
                <a16:creationId xmlns:a16="http://schemas.microsoft.com/office/drawing/2014/main" id="{F62EA13A-1A58-5B8F-39E0-70710A849AFC}"/>
              </a:ext>
            </a:extLst>
          </p:cNvPr>
          <p:cNvSpPr txBox="1"/>
          <p:nvPr/>
        </p:nvSpPr>
        <p:spPr>
          <a:xfrm>
            <a:off x="8058539" y="5571440"/>
            <a:ext cx="635876" cy="400110"/>
          </a:xfrm>
          <a:prstGeom prst="rect">
            <a:avLst/>
          </a:prstGeom>
          <a:noFill/>
        </p:spPr>
        <p:txBody>
          <a:bodyPr wrap="square" rtlCol="0">
            <a:spAutoFit/>
          </a:bodyPr>
          <a:lstStyle/>
          <a:p>
            <a:pPr algn="r"/>
            <a:r>
              <a:rPr lang="en-US" altLang="zh-CN" sz="2000" dirty="0">
                <a:solidFill>
                  <a:schemeClr val="accent2">
                    <a:alpha val="9000"/>
                  </a:schemeClr>
                </a:solidFill>
                <a:cs typeface="+mn-ea"/>
                <a:sym typeface="+mn-lt"/>
              </a:rPr>
              <a:t>03</a:t>
            </a:r>
            <a:endParaRPr lang="zh-CN" altLang="en-US" sz="2000" dirty="0">
              <a:solidFill>
                <a:schemeClr val="accent2">
                  <a:alpha val="9000"/>
                </a:schemeClr>
              </a:solidFill>
              <a:cs typeface="+mn-ea"/>
              <a:sym typeface="+mn-lt"/>
            </a:endParaRPr>
          </a:p>
        </p:txBody>
      </p:sp>
      <p:sp>
        <p:nvSpPr>
          <p:cNvPr id="35" name="文本框 34">
            <a:extLst>
              <a:ext uri="{FF2B5EF4-FFF2-40B4-BE49-F238E27FC236}">
                <a16:creationId xmlns:a16="http://schemas.microsoft.com/office/drawing/2014/main" id="{FA5DAEE9-7D29-93D3-8912-760A0331956F}"/>
              </a:ext>
            </a:extLst>
          </p:cNvPr>
          <p:cNvSpPr txBox="1"/>
          <p:nvPr/>
        </p:nvSpPr>
        <p:spPr>
          <a:xfrm>
            <a:off x="10856978" y="5571440"/>
            <a:ext cx="635876" cy="400110"/>
          </a:xfrm>
          <a:prstGeom prst="rect">
            <a:avLst/>
          </a:prstGeom>
          <a:noFill/>
        </p:spPr>
        <p:txBody>
          <a:bodyPr wrap="square" rtlCol="0">
            <a:spAutoFit/>
          </a:bodyPr>
          <a:lstStyle/>
          <a:p>
            <a:pPr algn="r"/>
            <a:r>
              <a:rPr lang="en-US" altLang="zh-CN" sz="2000" dirty="0">
                <a:solidFill>
                  <a:schemeClr val="accent2">
                    <a:alpha val="9000"/>
                  </a:schemeClr>
                </a:solidFill>
                <a:cs typeface="+mn-ea"/>
                <a:sym typeface="+mn-lt"/>
              </a:rPr>
              <a:t>04</a:t>
            </a:r>
            <a:endParaRPr lang="zh-CN" altLang="en-US" sz="2000" dirty="0">
              <a:solidFill>
                <a:schemeClr val="accent2">
                  <a:alpha val="9000"/>
                </a:schemeClr>
              </a:solidFill>
              <a:cs typeface="+mn-ea"/>
              <a:sym typeface="+mn-lt"/>
            </a:endParaRPr>
          </a:p>
        </p:txBody>
      </p:sp>
      <p:sp>
        <p:nvSpPr>
          <p:cNvPr id="36" name="文本框 35">
            <a:extLst>
              <a:ext uri="{FF2B5EF4-FFF2-40B4-BE49-F238E27FC236}">
                <a16:creationId xmlns:a16="http://schemas.microsoft.com/office/drawing/2014/main" id="{FEA1A16C-ECD7-78B5-C1E6-54BF533A3026}"/>
              </a:ext>
            </a:extLst>
          </p:cNvPr>
          <p:cNvSpPr txBox="1"/>
          <p:nvPr/>
        </p:nvSpPr>
        <p:spPr>
          <a:xfrm>
            <a:off x="943704" y="3815529"/>
            <a:ext cx="1916875" cy="461665"/>
          </a:xfrm>
          <a:prstGeom prst="rect">
            <a:avLst/>
          </a:prstGeom>
          <a:noFill/>
        </p:spPr>
        <p:txBody>
          <a:bodyPr wrap="square" rtlCol="0">
            <a:noAutofit/>
          </a:bodyPr>
          <a:lstStyle/>
          <a:p>
            <a:pPr algn="ctr"/>
            <a:r>
              <a:rPr lang="zh-CN" altLang="en-US" sz="2400" dirty="0">
                <a:gradFill flip="none" rotWithShape="1">
                  <a:gsLst>
                    <a:gs pos="50000">
                      <a:schemeClr val="accent1"/>
                    </a:gs>
                    <a:gs pos="0">
                      <a:schemeClr val="accent1">
                        <a:lumMod val="60000"/>
                        <a:lumOff val="40000"/>
                      </a:schemeClr>
                    </a:gs>
                    <a:gs pos="100000">
                      <a:schemeClr val="accent1"/>
                    </a:gs>
                  </a:gsLst>
                  <a:lin ang="2700000" scaled="1"/>
                  <a:tileRect/>
                </a:gradFill>
                <a:cs typeface="+mn-ea"/>
                <a:sym typeface="+mn-lt"/>
              </a:rPr>
              <a:t>工作近况</a:t>
            </a:r>
          </a:p>
        </p:txBody>
      </p:sp>
      <p:sp>
        <p:nvSpPr>
          <p:cNvPr id="37" name="文本框 36">
            <a:extLst>
              <a:ext uri="{FF2B5EF4-FFF2-40B4-BE49-F238E27FC236}">
                <a16:creationId xmlns:a16="http://schemas.microsoft.com/office/drawing/2014/main" id="{BE8C63D0-EBF8-72AE-D1B9-36633760CB8B}"/>
              </a:ext>
            </a:extLst>
          </p:cNvPr>
          <p:cNvSpPr txBox="1"/>
          <p:nvPr/>
        </p:nvSpPr>
        <p:spPr>
          <a:xfrm>
            <a:off x="734979" y="4265472"/>
            <a:ext cx="2228673" cy="1249188"/>
          </a:xfrm>
          <a:prstGeom prst="rect">
            <a:avLst/>
          </a:prstGeom>
          <a:noFill/>
        </p:spPr>
        <p:txBody>
          <a:bodyPr wrap="square" rtlCol="0">
            <a:noAutofit/>
          </a:bodyPr>
          <a:lstStyle/>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endParaRPr lang="en-US" altLang="zh-CN" sz="1600" dirty="0">
              <a:solidFill>
                <a:schemeClr val="tx1">
                  <a:lumMod val="65000"/>
                  <a:lumOff val="35000"/>
                </a:schemeClr>
              </a:solidFill>
              <a:cs typeface="+mn-ea"/>
              <a:sym typeface="+mn-lt"/>
            </a:endParaRPr>
          </a:p>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p>
        </p:txBody>
      </p:sp>
      <p:sp>
        <p:nvSpPr>
          <p:cNvPr id="41" name="文本框 40">
            <a:extLst>
              <a:ext uri="{FF2B5EF4-FFF2-40B4-BE49-F238E27FC236}">
                <a16:creationId xmlns:a16="http://schemas.microsoft.com/office/drawing/2014/main" id="{DA7218E9-972B-FA9A-F54A-BD21DF0DFF00}"/>
              </a:ext>
            </a:extLst>
          </p:cNvPr>
          <p:cNvSpPr txBox="1"/>
          <p:nvPr/>
        </p:nvSpPr>
        <p:spPr>
          <a:xfrm>
            <a:off x="3644252" y="3815529"/>
            <a:ext cx="2093621" cy="461665"/>
          </a:xfrm>
          <a:prstGeom prst="rect">
            <a:avLst/>
          </a:prstGeom>
          <a:noFill/>
        </p:spPr>
        <p:txBody>
          <a:bodyPr wrap="square" rtlCol="0">
            <a:noAutofit/>
          </a:bodyPr>
          <a:lstStyle>
            <a:defPPr>
              <a:defRPr lang="zh-CN"/>
            </a:defPPr>
            <a:lvl1pPr algn="ctr">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ea"/>
                <a:ea typeface="+mj-ea"/>
              </a:defRPr>
            </a:lvl1pPr>
          </a:lstStyle>
          <a:p>
            <a:r>
              <a:rPr lang="zh-CN" altLang="en-US" sz="2400" dirty="0">
                <a:latin typeface="+mn-lt"/>
                <a:ea typeface="+mn-ea"/>
                <a:cs typeface="+mn-ea"/>
                <a:sym typeface="+mn-lt"/>
              </a:rPr>
              <a:t>工作安排</a:t>
            </a:r>
          </a:p>
        </p:txBody>
      </p:sp>
      <p:sp>
        <p:nvSpPr>
          <p:cNvPr id="45" name="文本框 44">
            <a:extLst>
              <a:ext uri="{FF2B5EF4-FFF2-40B4-BE49-F238E27FC236}">
                <a16:creationId xmlns:a16="http://schemas.microsoft.com/office/drawing/2014/main" id="{7A3D1CFE-2B37-DDC0-D0D9-FC64453D02D3}"/>
              </a:ext>
            </a:extLst>
          </p:cNvPr>
          <p:cNvSpPr txBox="1"/>
          <p:nvPr/>
        </p:nvSpPr>
        <p:spPr>
          <a:xfrm>
            <a:off x="6393979" y="3815529"/>
            <a:ext cx="2243301" cy="461665"/>
          </a:xfrm>
          <a:prstGeom prst="rect">
            <a:avLst/>
          </a:prstGeom>
          <a:noFill/>
        </p:spPr>
        <p:txBody>
          <a:bodyPr wrap="square" rtlCol="0">
            <a:noAutofit/>
          </a:bodyPr>
          <a:lstStyle/>
          <a:p>
            <a:pPr algn="ctr"/>
            <a:r>
              <a:rPr lang="zh-CN" altLang="en-US" sz="2400" dirty="0">
                <a:gradFill flip="none" rotWithShape="1">
                  <a:gsLst>
                    <a:gs pos="50000">
                      <a:schemeClr val="accent1"/>
                    </a:gs>
                    <a:gs pos="0">
                      <a:schemeClr val="accent1">
                        <a:lumMod val="60000"/>
                        <a:lumOff val="40000"/>
                      </a:schemeClr>
                    </a:gs>
                    <a:gs pos="100000">
                      <a:schemeClr val="accent1"/>
                    </a:gs>
                  </a:gsLst>
                  <a:lin ang="2700000" scaled="1"/>
                  <a:tileRect/>
                </a:gradFill>
                <a:cs typeface="+mn-ea"/>
                <a:sym typeface="+mn-lt"/>
              </a:rPr>
              <a:t>工作计划</a:t>
            </a:r>
          </a:p>
        </p:txBody>
      </p:sp>
      <p:sp>
        <p:nvSpPr>
          <p:cNvPr id="47" name="文本框 46">
            <a:extLst>
              <a:ext uri="{FF2B5EF4-FFF2-40B4-BE49-F238E27FC236}">
                <a16:creationId xmlns:a16="http://schemas.microsoft.com/office/drawing/2014/main" id="{37BC2AA1-9114-1227-3863-0FDE2FA428DB}"/>
              </a:ext>
            </a:extLst>
          </p:cNvPr>
          <p:cNvSpPr txBox="1"/>
          <p:nvPr/>
        </p:nvSpPr>
        <p:spPr>
          <a:xfrm>
            <a:off x="9055924" y="3815529"/>
            <a:ext cx="2486915" cy="461665"/>
          </a:xfrm>
          <a:prstGeom prst="rect">
            <a:avLst/>
          </a:prstGeom>
          <a:noFill/>
        </p:spPr>
        <p:txBody>
          <a:bodyPr wrap="square" rtlCol="0">
            <a:noAutofit/>
          </a:bodyPr>
          <a:lstStyle/>
          <a:p>
            <a:pPr algn="ctr"/>
            <a:r>
              <a:rPr lang="zh-CN" altLang="en-US" sz="2400" dirty="0">
                <a:gradFill flip="none" rotWithShape="1">
                  <a:gsLst>
                    <a:gs pos="50000">
                      <a:schemeClr val="accent1"/>
                    </a:gs>
                    <a:gs pos="0">
                      <a:schemeClr val="accent1">
                        <a:lumMod val="60000"/>
                        <a:lumOff val="40000"/>
                      </a:schemeClr>
                    </a:gs>
                    <a:gs pos="100000">
                      <a:schemeClr val="accent1"/>
                    </a:gs>
                  </a:gsLst>
                  <a:lin ang="2700000" scaled="1"/>
                  <a:tileRect/>
                </a:gradFill>
                <a:cs typeface="+mn-ea"/>
                <a:sym typeface="+mn-lt"/>
              </a:rPr>
              <a:t>工作总结</a:t>
            </a:r>
          </a:p>
        </p:txBody>
      </p:sp>
      <p:sp>
        <p:nvSpPr>
          <p:cNvPr id="61" name="任意多边形: 形状 60">
            <a:extLst>
              <a:ext uri="{FF2B5EF4-FFF2-40B4-BE49-F238E27FC236}">
                <a16:creationId xmlns:a16="http://schemas.microsoft.com/office/drawing/2014/main" id="{B9D236E4-B93F-D5FF-3301-BB630798A742}"/>
              </a:ext>
            </a:extLst>
          </p:cNvPr>
          <p:cNvSpPr/>
          <p:nvPr/>
        </p:nvSpPr>
        <p:spPr>
          <a:xfrm>
            <a:off x="0" y="5839311"/>
            <a:ext cx="12192000" cy="1018688"/>
          </a:xfrm>
          <a:custGeom>
            <a:avLst/>
            <a:gdLst>
              <a:gd name="connsiteX0" fmla="*/ 12192000 w 12192000"/>
              <a:gd name="connsiteY0" fmla="*/ 0 h 885693"/>
              <a:gd name="connsiteX1" fmla="*/ 12192000 w 12192000"/>
              <a:gd name="connsiteY1" fmla="*/ 885693 h 885693"/>
              <a:gd name="connsiteX2" fmla="*/ 0 w 12192000"/>
              <a:gd name="connsiteY2" fmla="*/ 885693 h 885693"/>
              <a:gd name="connsiteX3" fmla="*/ 0 w 12192000"/>
              <a:gd name="connsiteY3" fmla="*/ 0 h 885693"/>
              <a:gd name="connsiteX4" fmla="*/ 319042 w 12192000"/>
              <a:gd name="connsiteY4" fmla="*/ 58351 h 885693"/>
              <a:gd name="connsiteX5" fmla="*/ 6096000 w 12192000"/>
              <a:gd name="connsiteY5" fmla="*/ 399638 h 885693"/>
              <a:gd name="connsiteX6" fmla="*/ 11872958 w 12192000"/>
              <a:gd name="connsiteY6" fmla="*/ 58351 h 8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85693">
                <a:moveTo>
                  <a:pt x="12192000" y="0"/>
                </a:moveTo>
                <a:lnTo>
                  <a:pt x="12192000" y="885693"/>
                </a:lnTo>
                <a:lnTo>
                  <a:pt x="0" y="885693"/>
                </a:lnTo>
                <a:lnTo>
                  <a:pt x="0" y="0"/>
                </a:lnTo>
                <a:lnTo>
                  <a:pt x="319042" y="58351"/>
                </a:lnTo>
                <a:cubicBezTo>
                  <a:pt x="1571021" y="264259"/>
                  <a:pt x="3691223" y="399638"/>
                  <a:pt x="6096000" y="399638"/>
                </a:cubicBezTo>
                <a:cubicBezTo>
                  <a:pt x="8500777" y="399638"/>
                  <a:pt x="10620979" y="264259"/>
                  <a:pt x="11872958" y="583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 name="矩形: 圆角 3">
            <a:extLst>
              <a:ext uri="{FF2B5EF4-FFF2-40B4-BE49-F238E27FC236}">
                <a16:creationId xmlns:a16="http://schemas.microsoft.com/office/drawing/2014/main" id="{25B6D42B-5EE3-1AC6-5548-DC2262E90887}"/>
              </a:ext>
            </a:extLst>
          </p:cNvPr>
          <p:cNvSpPr>
            <a:spLocks noChangeAspect="1"/>
          </p:cNvSpPr>
          <p:nvPr/>
        </p:nvSpPr>
        <p:spPr>
          <a:xfrm>
            <a:off x="843321" y="1996309"/>
            <a:ext cx="2117642" cy="1578087"/>
          </a:xfrm>
          <a:prstGeom prst="roundRect">
            <a:avLst>
              <a:gd name="adj" fmla="val 7079"/>
            </a:avLst>
          </a:pr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cs typeface="+mn-ea"/>
              <a:sym typeface="+mn-lt"/>
            </a:endParaRPr>
          </a:p>
        </p:txBody>
      </p:sp>
      <p:sp>
        <p:nvSpPr>
          <p:cNvPr id="5" name="矩形: 圆角 4">
            <a:extLst>
              <a:ext uri="{FF2B5EF4-FFF2-40B4-BE49-F238E27FC236}">
                <a16:creationId xmlns:a16="http://schemas.microsoft.com/office/drawing/2014/main" id="{37629EB8-F378-5DF3-7EEF-4970392941EA}"/>
              </a:ext>
            </a:extLst>
          </p:cNvPr>
          <p:cNvSpPr>
            <a:spLocks noChangeAspect="1"/>
          </p:cNvSpPr>
          <p:nvPr/>
        </p:nvSpPr>
        <p:spPr>
          <a:xfrm>
            <a:off x="3650065" y="1996306"/>
            <a:ext cx="2117642" cy="1578087"/>
          </a:xfrm>
          <a:prstGeom prst="roundRect">
            <a:avLst>
              <a:gd name="adj" fmla="val 6245"/>
            </a:avLst>
          </a:prstGeom>
          <a:blipFill dpi="0" rotWithShape="1">
            <a:blip r:embed="rId5"/>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70" name="矩形: 圆角 69">
            <a:extLst>
              <a:ext uri="{FF2B5EF4-FFF2-40B4-BE49-F238E27FC236}">
                <a16:creationId xmlns:a16="http://schemas.microsoft.com/office/drawing/2014/main" id="{8461AE24-63B1-AED8-796C-047D1EA2AEC1}"/>
              </a:ext>
            </a:extLst>
          </p:cNvPr>
          <p:cNvSpPr>
            <a:spLocks noChangeAspect="1"/>
          </p:cNvSpPr>
          <p:nvPr/>
        </p:nvSpPr>
        <p:spPr>
          <a:xfrm>
            <a:off x="6456809" y="1996307"/>
            <a:ext cx="2117642" cy="1578087"/>
          </a:xfrm>
          <a:prstGeom prst="roundRect">
            <a:avLst>
              <a:gd name="adj" fmla="val 6246"/>
            </a:avLst>
          </a:prstGeom>
          <a:blipFill dpi="0" rotWithShape="1">
            <a:blip r:embed="rId6"/>
            <a:srcRect/>
            <a:stretch>
              <a:fillRect t="-4132" b="-4110"/>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65" name="文本框 64">
            <a:extLst>
              <a:ext uri="{FF2B5EF4-FFF2-40B4-BE49-F238E27FC236}">
                <a16:creationId xmlns:a16="http://schemas.microsoft.com/office/drawing/2014/main" id="{538D8848-3D98-1934-D415-791BF1E425AF}"/>
              </a:ext>
            </a:extLst>
          </p:cNvPr>
          <p:cNvSpPr txBox="1"/>
          <p:nvPr/>
        </p:nvSpPr>
        <p:spPr>
          <a:xfrm>
            <a:off x="1288859" y="1217055"/>
            <a:ext cx="9614283" cy="461665"/>
          </a:xfrm>
          <a:prstGeom prst="rect">
            <a:avLst/>
          </a:prstGeom>
          <a:noFill/>
        </p:spPr>
        <p:txBody>
          <a:bodyPr wrap="square" rtlCol="0">
            <a:spAutoFit/>
          </a:bodyPr>
          <a:lstStyle>
            <a:defPPr>
              <a:defRPr lang="en-US"/>
            </a:defPPr>
            <a:lvl1pPr algn="ctr">
              <a:defRPr sz="3200">
                <a:solidFill>
                  <a:srgbClr val="FFA500"/>
                </a:solidFill>
                <a:latin typeface="+mj-ea"/>
                <a:ea typeface="+mj-ea"/>
              </a:defRPr>
            </a:lvl1pPr>
          </a:lstStyle>
          <a:p>
            <a:r>
              <a:rPr lang="zh-CN" altLang="en-US" sz="2400" dirty="0">
                <a:gradFill>
                  <a:gsLst>
                    <a:gs pos="0">
                      <a:schemeClr val="accent1"/>
                    </a:gs>
                    <a:gs pos="100000">
                      <a:schemeClr val="accent2"/>
                    </a:gs>
                  </a:gsLst>
                  <a:lin ang="5400000" scaled="0"/>
                </a:gradFill>
                <a:latin typeface="+mn-lt"/>
                <a:ea typeface="+mn-ea"/>
                <a:cs typeface="+mn-ea"/>
                <a:sym typeface="+mn-lt"/>
              </a:rPr>
              <a:t>在此处添加标题 请在此处添加标题</a:t>
            </a:r>
          </a:p>
        </p:txBody>
      </p:sp>
      <p:sp>
        <p:nvSpPr>
          <p:cNvPr id="66" name="文本框 65">
            <a:extLst>
              <a:ext uri="{FF2B5EF4-FFF2-40B4-BE49-F238E27FC236}">
                <a16:creationId xmlns:a16="http://schemas.microsoft.com/office/drawing/2014/main" id="{EEBA58B9-280B-D869-DB55-A8354D8DE498}"/>
              </a:ext>
            </a:extLst>
          </p:cNvPr>
          <p:cNvSpPr txBox="1"/>
          <p:nvPr/>
        </p:nvSpPr>
        <p:spPr>
          <a:xfrm>
            <a:off x="3539034" y="4265472"/>
            <a:ext cx="2228673" cy="1249188"/>
          </a:xfrm>
          <a:prstGeom prst="rect">
            <a:avLst/>
          </a:prstGeom>
          <a:noFill/>
        </p:spPr>
        <p:txBody>
          <a:bodyPr wrap="square" rtlCol="0">
            <a:noAutofit/>
          </a:bodyPr>
          <a:lstStyle/>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endParaRPr lang="en-US" altLang="zh-CN" sz="1600" dirty="0">
              <a:solidFill>
                <a:schemeClr val="tx1">
                  <a:lumMod val="65000"/>
                  <a:lumOff val="35000"/>
                </a:schemeClr>
              </a:solidFill>
              <a:cs typeface="+mn-ea"/>
              <a:sym typeface="+mn-lt"/>
            </a:endParaRPr>
          </a:p>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p>
        </p:txBody>
      </p:sp>
      <p:sp>
        <p:nvSpPr>
          <p:cNvPr id="67" name="文本框 66">
            <a:extLst>
              <a:ext uri="{FF2B5EF4-FFF2-40B4-BE49-F238E27FC236}">
                <a16:creationId xmlns:a16="http://schemas.microsoft.com/office/drawing/2014/main" id="{F8A1D4D5-0836-6E38-6018-BAD6481D04DC}"/>
              </a:ext>
            </a:extLst>
          </p:cNvPr>
          <p:cNvSpPr txBox="1"/>
          <p:nvPr/>
        </p:nvSpPr>
        <p:spPr>
          <a:xfrm>
            <a:off x="6343089" y="4265472"/>
            <a:ext cx="2228673" cy="1249188"/>
          </a:xfrm>
          <a:prstGeom prst="rect">
            <a:avLst/>
          </a:prstGeom>
          <a:noFill/>
        </p:spPr>
        <p:txBody>
          <a:bodyPr wrap="square" rtlCol="0">
            <a:noAutofit/>
          </a:bodyPr>
          <a:lstStyle/>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endParaRPr lang="en-US" altLang="zh-CN" sz="1600" dirty="0">
              <a:solidFill>
                <a:schemeClr val="tx1">
                  <a:lumMod val="65000"/>
                  <a:lumOff val="35000"/>
                </a:schemeClr>
              </a:solidFill>
              <a:cs typeface="+mn-ea"/>
              <a:sym typeface="+mn-lt"/>
            </a:endParaRPr>
          </a:p>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p>
        </p:txBody>
      </p:sp>
      <p:sp>
        <p:nvSpPr>
          <p:cNvPr id="68" name="文本框 67">
            <a:extLst>
              <a:ext uri="{FF2B5EF4-FFF2-40B4-BE49-F238E27FC236}">
                <a16:creationId xmlns:a16="http://schemas.microsoft.com/office/drawing/2014/main" id="{CD44CAB4-0327-19FB-667B-3274C4F411EC}"/>
              </a:ext>
            </a:extLst>
          </p:cNvPr>
          <p:cNvSpPr txBox="1"/>
          <p:nvPr/>
        </p:nvSpPr>
        <p:spPr>
          <a:xfrm>
            <a:off x="9147144" y="4265472"/>
            <a:ext cx="2228673" cy="1249188"/>
          </a:xfrm>
          <a:prstGeom prst="rect">
            <a:avLst/>
          </a:prstGeom>
          <a:noFill/>
        </p:spPr>
        <p:txBody>
          <a:bodyPr wrap="square" rtlCol="0">
            <a:noAutofit/>
          </a:bodyPr>
          <a:lstStyle/>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endParaRPr lang="en-US" altLang="zh-CN" sz="1600" dirty="0">
              <a:solidFill>
                <a:schemeClr val="tx1">
                  <a:lumMod val="65000"/>
                  <a:lumOff val="35000"/>
                </a:schemeClr>
              </a:solidFill>
              <a:cs typeface="+mn-ea"/>
              <a:sym typeface="+mn-lt"/>
            </a:endParaRPr>
          </a:p>
          <a:p>
            <a:pPr marL="342900" indent="-342900" algn="just">
              <a:lnSpc>
                <a:spcPct val="120000"/>
              </a:lnSpc>
              <a:buFont typeface="Arial" panose="020B0604020202020204" pitchFamily="34" charset="0"/>
              <a:buChar char="•"/>
            </a:pPr>
            <a:r>
              <a:rPr lang="zh-CN" altLang="en-US" sz="1600" dirty="0">
                <a:solidFill>
                  <a:schemeClr val="tx1">
                    <a:lumMod val="65000"/>
                    <a:lumOff val="35000"/>
                  </a:schemeClr>
                </a:solidFill>
                <a:cs typeface="+mn-ea"/>
                <a:sym typeface="+mn-lt"/>
              </a:rPr>
              <a:t>请替换文字内容复制你的内容到此</a:t>
            </a:r>
          </a:p>
        </p:txBody>
      </p:sp>
      <p:sp>
        <p:nvSpPr>
          <p:cNvPr id="27" name="文本框 26">
            <a:extLst>
              <a:ext uri="{FF2B5EF4-FFF2-40B4-BE49-F238E27FC236}">
                <a16:creationId xmlns:a16="http://schemas.microsoft.com/office/drawing/2014/main" id="{7B040F9E-BD08-0751-9321-BA8E0B7F572A}"/>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工作回顾</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79417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A30B2B3-D627-81EF-ABC0-59A04BF4F65F}"/>
              </a:ext>
            </a:extLst>
          </p:cNvPr>
          <p:cNvSpPr txBox="1"/>
          <p:nvPr/>
        </p:nvSpPr>
        <p:spPr>
          <a:xfrm>
            <a:off x="1051952" y="3097372"/>
            <a:ext cx="1654181" cy="307777"/>
          </a:xfrm>
          <a:prstGeom prst="rect">
            <a:avLst/>
          </a:prstGeom>
          <a:noFill/>
        </p:spPr>
        <p:txBody>
          <a:bodyPr wrap="square" rtlCol="0">
            <a:noAutofit/>
          </a:bodyPr>
          <a:lstStyle/>
          <a:p>
            <a:pPr algn="ctr"/>
            <a:r>
              <a:rPr lang="zh-CN" altLang="en-US" sz="1400" dirty="0">
                <a:solidFill>
                  <a:schemeClr val="bg1"/>
                </a:solidFill>
                <a:cs typeface="+mn-ea"/>
                <a:sym typeface="+mn-lt"/>
              </a:rPr>
              <a:t>工作了解</a:t>
            </a:r>
          </a:p>
        </p:txBody>
      </p:sp>
      <p:sp>
        <p:nvSpPr>
          <p:cNvPr id="6" name="文本框 5">
            <a:extLst>
              <a:ext uri="{FF2B5EF4-FFF2-40B4-BE49-F238E27FC236}">
                <a16:creationId xmlns:a16="http://schemas.microsoft.com/office/drawing/2014/main" id="{C7534D16-1ED4-FA2F-356E-33D8ECA2EC56}"/>
              </a:ext>
            </a:extLst>
          </p:cNvPr>
          <p:cNvSpPr txBox="1"/>
          <p:nvPr/>
        </p:nvSpPr>
        <p:spPr>
          <a:xfrm>
            <a:off x="3311881" y="3097372"/>
            <a:ext cx="2388075" cy="307777"/>
          </a:xfrm>
          <a:prstGeom prst="rect">
            <a:avLst/>
          </a:prstGeom>
          <a:noFill/>
        </p:spPr>
        <p:txBody>
          <a:bodyPr wrap="square" rtlCol="0">
            <a:noAutofit/>
          </a:bodyPr>
          <a:lstStyle/>
          <a:p>
            <a:pPr algn="ctr"/>
            <a:r>
              <a:rPr lang="zh-CN" altLang="en-US" sz="1400" dirty="0">
                <a:solidFill>
                  <a:schemeClr val="bg1"/>
                </a:solidFill>
                <a:cs typeface="+mn-ea"/>
                <a:sym typeface="+mn-lt"/>
              </a:rPr>
              <a:t>工作改进</a:t>
            </a:r>
          </a:p>
        </p:txBody>
      </p:sp>
      <p:sp>
        <p:nvSpPr>
          <p:cNvPr id="7" name="文本框 6">
            <a:extLst>
              <a:ext uri="{FF2B5EF4-FFF2-40B4-BE49-F238E27FC236}">
                <a16:creationId xmlns:a16="http://schemas.microsoft.com/office/drawing/2014/main" id="{7D677133-32F1-17F1-245F-F029A7124F9D}"/>
              </a:ext>
            </a:extLst>
          </p:cNvPr>
          <p:cNvSpPr txBox="1"/>
          <p:nvPr/>
        </p:nvSpPr>
        <p:spPr>
          <a:xfrm>
            <a:off x="3639585" y="5821280"/>
            <a:ext cx="1701866" cy="307777"/>
          </a:xfrm>
          <a:prstGeom prst="rect">
            <a:avLst/>
          </a:prstGeom>
          <a:noFill/>
        </p:spPr>
        <p:txBody>
          <a:bodyPr wrap="square" rtlCol="0">
            <a:noAutofit/>
          </a:bodyPr>
          <a:lstStyle/>
          <a:p>
            <a:pPr algn="ctr"/>
            <a:r>
              <a:rPr lang="zh-CN" altLang="en-US" sz="1400" dirty="0">
                <a:solidFill>
                  <a:schemeClr val="bg1"/>
                </a:solidFill>
                <a:cs typeface="+mn-ea"/>
                <a:sym typeface="+mn-lt"/>
              </a:rPr>
              <a:t>工作完善</a:t>
            </a:r>
          </a:p>
        </p:txBody>
      </p:sp>
      <p:sp>
        <p:nvSpPr>
          <p:cNvPr id="8" name="文本框 7">
            <a:extLst>
              <a:ext uri="{FF2B5EF4-FFF2-40B4-BE49-F238E27FC236}">
                <a16:creationId xmlns:a16="http://schemas.microsoft.com/office/drawing/2014/main" id="{5B95C80C-76D2-1C8F-DBF5-3BF5DD5B1E70}"/>
              </a:ext>
            </a:extLst>
          </p:cNvPr>
          <p:cNvSpPr txBox="1"/>
          <p:nvPr/>
        </p:nvSpPr>
        <p:spPr>
          <a:xfrm>
            <a:off x="792027" y="5821280"/>
            <a:ext cx="2067024" cy="307777"/>
          </a:xfrm>
          <a:prstGeom prst="rect">
            <a:avLst/>
          </a:prstGeom>
          <a:noFill/>
        </p:spPr>
        <p:txBody>
          <a:bodyPr wrap="square" rtlCol="0">
            <a:noAutofit/>
          </a:bodyPr>
          <a:lstStyle/>
          <a:p>
            <a:pPr algn="ctr"/>
            <a:r>
              <a:rPr lang="zh-CN" altLang="en-US" sz="1400" dirty="0">
                <a:solidFill>
                  <a:schemeClr val="bg1"/>
                </a:solidFill>
                <a:cs typeface="+mn-ea"/>
                <a:sym typeface="+mn-lt"/>
              </a:rPr>
              <a:t>工作总结</a:t>
            </a:r>
          </a:p>
        </p:txBody>
      </p:sp>
      <p:sp>
        <p:nvSpPr>
          <p:cNvPr id="9" name="矩形: 圆角 8">
            <a:extLst>
              <a:ext uri="{FF2B5EF4-FFF2-40B4-BE49-F238E27FC236}">
                <a16:creationId xmlns:a16="http://schemas.microsoft.com/office/drawing/2014/main" id="{6819CB27-48F4-B11C-40B3-AD86768D92BE}"/>
              </a:ext>
            </a:extLst>
          </p:cNvPr>
          <p:cNvSpPr/>
          <p:nvPr/>
        </p:nvSpPr>
        <p:spPr>
          <a:xfrm>
            <a:off x="820051" y="1229972"/>
            <a:ext cx="2109472" cy="1829063"/>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73" name="组合 7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796311A-D144-A711-024D-8E4A979F65BC}"/>
              </a:ext>
            </a:extLst>
          </p:cNvPr>
          <p:cNvGrpSpPr>
            <a:grpSpLocks noChangeAspect="1"/>
          </p:cNvGrpSpPr>
          <p:nvPr/>
        </p:nvGrpSpPr>
        <p:grpSpPr>
          <a:xfrm>
            <a:off x="1017418" y="1568126"/>
            <a:ext cx="1714738" cy="1152755"/>
            <a:chOff x="3921125" y="1971675"/>
            <a:chExt cx="4349750" cy="2924176"/>
          </a:xfrm>
        </p:grpSpPr>
        <p:sp>
          <p:nvSpPr>
            <p:cNvPr id="74" name="îṡlîḓe">
              <a:extLst>
                <a:ext uri="{FF2B5EF4-FFF2-40B4-BE49-F238E27FC236}">
                  <a16:creationId xmlns:a16="http://schemas.microsoft.com/office/drawing/2014/main" id="{995C81BB-13A4-E91F-1156-EF21754AECE8}"/>
                </a:ext>
              </a:extLst>
            </p:cNvPr>
            <p:cNvSpPr/>
            <p:nvPr/>
          </p:nvSpPr>
          <p:spPr bwMode="auto">
            <a:xfrm>
              <a:off x="4114800" y="1971675"/>
              <a:ext cx="327025" cy="265113"/>
            </a:xfrm>
            <a:prstGeom prst="rect">
              <a:avLst/>
            </a:prstGeom>
            <a:solidFill>
              <a:srgbClr val="2948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5" name="íSľidé">
              <a:extLst>
                <a:ext uri="{FF2B5EF4-FFF2-40B4-BE49-F238E27FC236}">
                  <a16:creationId xmlns:a16="http://schemas.microsoft.com/office/drawing/2014/main" id="{3DDC722B-EE8A-0727-848D-2393CC0BA1CB}"/>
                </a:ext>
              </a:extLst>
            </p:cNvPr>
            <p:cNvSpPr/>
            <p:nvPr/>
          </p:nvSpPr>
          <p:spPr bwMode="auto">
            <a:xfrm>
              <a:off x="4114800" y="1971675"/>
              <a:ext cx="3270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6" name="isľïďè">
              <a:extLst>
                <a:ext uri="{FF2B5EF4-FFF2-40B4-BE49-F238E27FC236}">
                  <a16:creationId xmlns:a16="http://schemas.microsoft.com/office/drawing/2014/main" id="{E5F34B20-1C2E-2796-C566-0B7274FF095F}"/>
                </a:ext>
              </a:extLst>
            </p:cNvPr>
            <p:cNvSpPr/>
            <p:nvPr/>
          </p:nvSpPr>
          <p:spPr bwMode="auto">
            <a:xfrm>
              <a:off x="4114800" y="1971675"/>
              <a:ext cx="163513" cy="184150"/>
            </a:xfrm>
            <a:custGeom>
              <a:avLst/>
              <a:gdLst>
                <a:gd name="T0" fmla="*/ 103 w 103"/>
                <a:gd name="T1" fmla="*/ 0 h 116"/>
                <a:gd name="T2" fmla="*/ 0 w 103"/>
                <a:gd name="T3" fmla="*/ 0 h 116"/>
                <a:gd name="T4" fmla="*/ 0 w 103"/>
                <a:gd name="T5" fmla="*/ 116 h 116"/>
                <a:gd name="T6" fmla="*/ 32 w 103"/>
                <a:gd name="T7" fmla="*/ 116 h 116"/>
                <a:gd name="T8" fmla="*/ 32 w 103"/>
                <a:gd name="T9" fmla="*/ 116 h 116"/>
                <a:gd name="T10" fmla="*/ 103 w 103"/>
                <a:gd name="T11" fmla="*/ 116 h 116"/>
                <a:gd name="T12" fmla="*/ 103 w 10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0"/>
                  </a:moveTo>
                  <a:lnTo>
                    <a:pt x="0" y="0"/>
                  </a:lnTo>
                  <a:lnTo>
                    <a:pt x="0" y="116"/>
                  </a:lnTo>
                  <a:lnTo>
                    <a:pt x="32" y="116"/>
                  </a:lnTo>
                  <a:lnTo>
                    <a:pt x="32" y="116"/>
                  </a:lnTo>
                  <a:lnTo>
                    <a:pt x="103" y="116"/>
                  </a:lnTo>
                  <a:lnTo>
                    <a:pt x="103" y="0"/>
                  </a:lnTo>
                  <a:close/>
                </a:path>
              </a:pathLst>
            </a:custGeom>
            <a:solidFill>
              <a:srgbClr val="1D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îšḻiḓé">
              <a:extLst>
                <a:ext uri="{FF2B5EF4-FFF2-40B4-BE49-F238E27FC236}">
                  <a16:creationId xmlns:a16="http://schemas.microsoft.com/office/drawing/2014/main" id="{9367E96E-AAB2-BEF6-CD46-4F4CE48E5EE5}"/>
                </a:ext>
              </a:extLst>
            </p:cNvPr>
            <p:cNvSpPr/>
            <p:nvPr/>
          </p:nvSpPr>
          <p:spPr bwMode="auto">
            <a:xfrm>
              <a:off x="4114800" y="1971675"/>
              <a:ext cx="163513" cy="184150"/>
            </a:xfrm>
            <a:custGeom>
              <a:avLst/>
              <a:gdLst>
                <a:gd name="T0" fmla="*/ 103 w 103"/>
                <a:gd name="T1" fmla="*/ 0 h 116"/>
                <a:gd name="T2" fmla="*/ 0 w 103"/>
                <a:gd name="T3" fmla="*/ 0 h 116"/>
                <a:gd name="T4" fmla="*/ 0 w 103"/>
                <a:gd name="T5" fmla="*/ 116 h 116"/>
                <a:gd name="T6" fmla="*/ 32 w 103"/>
                <a:gd name="T7" fmla="*/ 116 h 116"/>
                <a:gd name="T8" fmla="*/ 32 w 103"/>
                <a:gd name="T9" fmla="*/ 116 h 116"/>
                <a:gd name="T10" fmla="*/ 103 w 103"/>
                <a:gd name="T11" fmla="*/ 116 h 116"/>
                <a:gd name="T12" fmla="*/ 103 w 10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0"/>
                  </a:moveTo>
                  <a:lnTo>
                    <a:pt x="0" y="0"/>
                  </a:lnTo>
                  <a:lnTo>
                    <a:pt x="0" y="116"/>
                  </a:lnTo>
                  <a:lnTo>
                    <a:pt x="32" y="116"/>
                  </a:lnTo>
                  <a:lnTo>
                    <a:pt x="32" y="116"/>
                  </a:lnTo>
                  <a:lnTo>
                    <a:pt x="103" y="116"/>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íṩḷîdè">
              <a:extLst>
                <a:ext uri="{FF2B5EF4-FFF2-40B4-BE49-F238E27FC236}">
                  <a16:creationId xmlns:a16="http://schemas.microsoft.com/office/drawing/2014/main" id="{98F763AD-0DA9-FC5A-91D0-B8B652FB81B1}"/>
                </a:ext>
              </a:extLst>
            </p:cNvPr>
            <p:cNvSpPr/>
            <p:nvPr/>
          </p:nvSpPr>
          <p:spPr bwMode="auto">
            <a:xfrm>
              <a:off x="7250113" y="2022475"/>
              <a:ext cx="866775" cy="266700"/>
            </a:xfrm>
            <a:prstGeom prst="rect">
              <a:avLst/>
            </a:prstGeom>
            <a:solidFill>
              <a:srgbClr val="2948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9" name="ïṣļïdè">
              <a:extLst>
                <a:ext uri="{FF2B5EF4-FFF2-40B4-BE49-F238E27FC236}">
                  <a16:creationId xmlns:a16="http://schemas.microsoft.com/office/drawing/2014/main" id="{EFF92829-871C-1096-7CF9-51E4F90FA6DD}"/>
                </a:ext>
              </a:extLst>
            </p:cNvPr>
            <p:cNvSpPr/>
            <p:nvPr/>
          </p:nvSpPr>
          <p:spPr bwMode="auto">
            <a:xfrm>
              <a:off x="7250113" y="2022475"/>
              <a:ext cx="8667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80" name="íṧḻïḓé">
              <a:extLst>
                <a:ext uri="{FF2B5EF4-FFF2-40B4-BE49-F238E27FC236}">
                  <a16:creationId xmlns:a16="http://schemas.microsoft.com/office/drawing/2014/main" id="{51B299F1-110B-53BC-2659-BF487E718A67}"/>
                </a:ext>
              </a:extLst>
            </p:cNvPr>
            <p:cNvSpPr/>
            <p:nvPr/>
          </p:nvSpPr>
          <p:spPr bwMode="auto">
            <a:xfrm>
              <a:off x="7250113" y="2022475"/>
              <a:ext cx="327025" cy="133350"/>
            </a:xfrm>
            <a:prstGeom prst="rect">
              <a:avLst/>
            </a:prstGeom>
            <a:solidFill>
              <a:srgbClr val="1D36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81" name="ïṥľiďè">
              <a:extLst>
                <a:ext uri="{FF2B5EF4-FFF2-40B4-BE49-F238E27FC236}">
                  <a16:creationId xmlns:a16="http://schemas.microsoft.com/office/drawing/2014/main" id="{13492678-6D15-2BF7-0CD3-C312F9625FA4}"/>
                </a:ext>
              </a:extLst>
            </p:cNvPr>
            <p:cNvSpPr/>
            <p:nvPr/>
          </p:nvSpPr>
          <p:spPr bwMode="auto">
            <a:xfrm>
              <a:off x="7250113" y="2022475"/>
              <a:ext cx="3270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82" name="îşḻïḋe">
              <a:extLst>
                <a:ext uri="{FF2B5EF4-FFF2-40B4-BE49-F238E27FC236}">
                  <a16:creationId xmlns:a16="http://schemas.microsoft.com/office/drawing/2014/main" id="{B9215BBF-9EE2-BD52-39A4-811C2FB47751}"/>
                </a:ext>
              </a:extLst>
            </p:cNvPr>
            <p:cNvSpPr/>
            <p:nvPr/>
          </p:nvSpPr>
          <p:spPr bwMode="auto">
            <a:xfrm>
              <a:off x="3921125" y="2155825"/>
              <a:ext cx="4349750" cy="2740025"/>
            </a:xfrm>
            <a:custGeom>
              <a:avLst/>
              <a:gdLst>
                <a:gd name="T0" fmla="*/ 426 w 426"/>
                <a:gd name="T1" fmla="*/ 257 h 268"/>
                <a:gd name="T2" fmla="*/ 415 w 426"/>
                <a:gd name="T3" fmla="*/ 268 h 268"/>
                <a:gd name="T4" fmla="*/ 11 w 426"/>
                <a:gd name="T5" fmla="*/ 268 h 268"/>
                <a:gd name="T6" fmla="*/ 0 w 426"/>
                <a:gd name="T7" fmla="*/ 257 h 268"/>
                <a:gd name="T8" fmla="*/ 0 w 426"/>
                <a:gd name="T9" fmla="*/ 11 h 268"/>
                <a:gd name="T10" fmla="*/ 11 w 426"/>
                <a:gd name="T11" fmla="*/ 0 h 268"/>
                <a:gd name="T12" fmla="*/ 415 w 426"/>
                <a:gd name="T13" fmla="*/ 0 h 268"/>
                <a:gd name="T14" fmla="*/ 426 w 426"/>
                <a:gd name="T15" fmla="*/ 11 h 268"/>
                <a:gd name="T16" fmla="*/ 426 w 426"/>
                <a:gd name="T17" fmla="*/ 25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268">
                  <a:moveTo>
                    <a:pt x="426" y="257"/>
                  </a:moveTo>
                  <a:cubicBezTo>
                    <a:pt x="426" y="263"/>
                    <a:pt x="421" y="268"/>
                    <a:pt x="415" y="268"/>
                  </a:cubicBezTo>
                  <a:cubicBezTo>
                    <a:pt x="11" y="268"/>
                    <a:pt x="11" y="268"/>
                    <a:pt x="11" y="268"/>
                  </a:cubicBezTo>
                  <a:cubicBezTo>
                    <a:pt x="5" y="268"/>
                    <a:pt x="0" y="263"/>
                    <a:pt x="0" y="257"/>
                  </a:cubicBezTo>
                  <a:cubicBezTo>
                    <a:pt x="0" y="11"/>
                    <a:pt x="0" y="11"/>
                    <a:pt x="0" y="11"/>
                  </a:cubicBezTo>
                  <a:cubicBezTo>
                    <a:pt x="0" y="5"/>
                    <a:pt x="5" y="0"/>
                    <a:pt x="11" y="0"/>
                  </a:cubicBezTo>
                  <a:cubicBezTo>
                    <a:pt x="415" y="0"/>
                    <a:pt x="415" y="0"/>
                    <a:pt x="415" y="0"/>
                  </a:cubicBezTo>
                  <a:cubicBezTo>
                    <a:pt x="421" y="0"/>
                    <a:pt x="426" y="5"/>
                    <a:pt x="426" y="11"/>
                  </a:cubicBezTo>
                  <a:cubicBezTo>
                    <a:pt x="426" y="257"/>
                    <a:pt x="426" y="257"/>
                    <a:pt x="426" y="257"/>
                  </a:cubicBezTo>
                </a:path>
              </a:pathLst>
            </a:custGeom>
            <a:solidFill>
              <a:srgbClr val="FF93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iṩḷïḋè">
              <a:extLst>
                <a:ext uri="{FF2B5EF4-FFF2-40B4-BE49-F238E27FC236}">
                  <a16:creationId xmlns:a16="http://schemas.microsoft.com/office/drawing/2014/main" id="{0E205676-3622-17A7-51E0-B1311101FDB0}"/>
                </a:ext>
              </a:extLst>
            </p:cNvPr>
            <p:cNvSpPr/>
            <p:nvPr/>
          </p:nvSpPr>
          <p:spPr bwMode="auto">
            <a:xfrm>
              <a:off x="3921125" y="2155825"/>
              <a:ext cx="4349750" cy="2740025"/>
            </a:xfrm>
            <a:custGeom>
              <a:avLst/>
              <a:gdLst>
                <a:gd name="T0" fmla="*/ 85 w 426"/>
                <a:gd name="T1" fmla="*/ 0 h 268"/>
                <a:gd name="T2" fmla="*/ 144 w 426"/>
                <a:gd name="T3" fmla="*/ 159 h 268"/>
                <a:gd name="T4" fmla="*/ 145 w 426"/>
                <a:gd name="T5" fmla="*/ 268 h 268"/>
                <a:gd name="T6" fmla="*/ 0 w 426"/>
                <a:gd name="T7" fmla="*/ 257 h 268"/>
                <a:gd name="T8" fmla="*/ 0 w 426"/>
                <a:gd name="T9" fmla="*/ 11 h 268"/>
                <a:gd name="T10" fmla="*/ 11 w 426"/>
                <a:gd name="T11" fmla="*/ 268 h 268"/>
                <a:gd name="T12" fmla="*/ 426 w 426"/>
                <a:gd name="T13" fmla="*/ 257 h 268"/>
                <a:gd name="T14" fmla="*/ 405 w 426"/>
                <a:gd name="T15" fmla="*/ 240 h 268"/>
                <a:gd name="T16" fmla="*/ 267 w 426"/>
                <a:gd name="T17" fmla="*/ 259 h 268"/>
                <a:gd name="T18" fmla="*/ 267 w 426"/>
                <a:gd name="T19" fmla="*/ 259 h 268"/>
                <a:gd name="T20" fmla="*/ 267 w 426"/>
                <a:gd name="T21" fmla="*/ 259 h 268"/>
                <a:gd name="T22" fmla="*/ 266 w 426"/>
                <a:gd name="T23" fmla="*/ 259 h 268"/>
                <a:gd name="T24" fmla="*/ 266 w 426"/>
                <a:gd name="T25" fmla="*/ 259 h 268"/>
                <a:gd name="T26" fmla="*/ 266 w 426"/>
                <a:gd name="T27" fmla="*/ 259 h 268"/>
                <a:gd name="T28" fmla="*/ 266 w 426"/>
                <a:gd name="T29" fmla="*/ 259 h 268"/>
                <a:gd name="T30" fmla="*/ 266 w 426"/>
                <a:gd name="T31" fmla="*/ 259 h 268"/>
                <a:gd name="T32" fmla="*/ 265 w 426"/>
                <a:gd name="T33" fmla="*/ 259 h 268"/>
                <a:gd name="T34" fmla="*/ 265 w 426"/>
                <a:gd name="T35" fmla="*/ 259 h 268"/>
                <a:gd name="T36" fmla="*/ 265 w 426"/>
                <a:gd name="T37" fmla="*/ 259 h 268"/>
                <a:gd name="T38" fmla="*/ 265 w 426"/>
                <a:gd name="T39" fmla="*/ 259 h 268"/>
                <a:gd name="T40" fmla="*/ 265 w 426"/>
                <a:gd name="T41" fmla="*/ 259 h 268"/>
                <a:gd name="T42" fmla="*/ 265 w 426"/>
                <a:gd name="T43" fmla="*/ 259 h 268"/>
                <a:gd name="T44" fmla="*/ 265 w 426"/>
                <a:gd name="T45" fmla="*/ 259 h 268"/>
                <a:gd name="T46" fmla="*/ 264 w 426"/>
                <a:gd name="T47" fmla="*/ 259 h 268"/>
                <a:gd name="T48" fmla="*/ 264 w 426"/>
                <a:gd name="T49" fmla="*/ 259 h 268"/>
                <a:gd name="T50" fmla="*/ 264 w 426"/>
                <a:gd name="T51" fmla="*/ 259 h 268"/>
                <a:gd name="T52" fmla="*/ 264 w 426"/>
                <a:gd name="T53" fmla="*/ 259 h 268"/>
                <a:gd name="T54" fmla="*/ 264 w 426"/>
                <a:gd name="T55" fmla="*/ 259 h 268"/>
                <a:gd name="T56" fmla="*/ 264 w 426"/>
                <a:gd name="T57" fmla="*/ 259 h 268"/>
                <a:gd name="T58" fmla="*/ 264 w 426"/>
                <a:gd name="T59" fmla="*/ 259 h 268"/>
                <a:gd name="T60" fmla="*/ 263 w 426"/>
                <a:gd name="T61" fmla="*/ 259 h 268"/>
                <a:gd name="T62" fmla="*/ 263 w 426"/>
                <a:gd name="T63" fmla="*/ 259 h 268"/>
                <a:gd name="T64" fmla="*/ 263 w 426"/>
                <a:gd name="T65" fmla="*/ 259 h 268"/>
                <a:gd name="T66" fmla="*/ 263 w 426"/>
                <a:gd name="T67" fmla="*/ 259 h 268"/>
                <a:gd name="T68" fmla="*/ 263 w 426"/>
                <a:gd name="T69" fmla="*/ 259 h 268"/>
                <a:gd name="T70" fmla="*/ 263 w 426"/>
                <a:gd name="T71" fmla="*/ 259 h 268"/>
                <a:gd name="T72" fmla="*/ 263 w 426"/>
                <a:gd name="T73" fmla="*/ 259 h 268"/>
                <a:gd name="T74" fmla="*/ 262 w 426"/>
                <a:gd name="T75" fmla="*/ 259 h 268"/>
                <a:gd name="T76" fmla="*/ 173 w 426"/>
                <a:gd name="T77" fmla="*/ 169 h 268"/>
                <a:gd name="T78" fmla="*/ 173 w 426"/>
                <a:gd name="T79" fmla="*/ 169 h 268"/>
                <a:gd name="T80" fmla="*/ 173 w 426"/>
                <a:gd name="T81" fmla="*/ 169 h 268"/>
                <a:gd name="T82" fmla="*/ 173 w 426"/>
                <a:gd name="T83" fmla="*/ 169 h 268"/>
                <a:gd name="T84" fmla="*/ 173 w 426"/>
                <a:gd name="T85" fmla="*/ 169 h 268"/>
                <a:gd name="T86" fmla="*/ 173 w 426"/>
                <a:gd name="T87" fmla="*/ 169 h 268"/>
                <a:gd name="T88" fmla="*/ 173 w 426"/>
                <a:gd name="T89" fmla="*/ 169 h 268"/>
                <a:gd name="T90" fmla="*/ 173 w 426"/>
                <a:gd name="T91" fmla="*/ 168 h 268"/>
                <a:gd name="T92" fmla="*/ 173 w 426"/>
                <a:gd name="T93" fmla="*/ 168 h 268"/>
                <a:gd name="T94" fmla="*/ 173 w 426"/>
                <a:gd name="T95" fmla="*/ 168 h 268"/>
                <a:gd name="T96" fmla="*/ 173 w 426"/>
                <a:gd name="T97" fmla="*/ 168 h 268"/>
                <a:gd name="T98" fmla="*/ 173 w 426"/>
                <a:gd name="T99" fmla="*/ 168 h 268"/>
                <a:gd name="T100" fmla="*/ 173 w 426"/>
                <a:gd name="T101" fmla="*/ 168 h 268"/>
                <a:gd name="T102" fmla="*/ 173 w 426"/>
                <a:gd name="T103" fmla="*/ 168 h 268"/>
                <a:gd name="T104" fmla="*/ 173 w 426"/>
                <a:gd name="T105" fmla="*/ 168 h 268"/>
                <a:gd name="T106" fmla="*/ 173 w 426"/>
                <a:gd name="T107" fmla="*/ 167 h 268"/>
                <a:gd name="T108" fmla="*/ 173 w 426"/>
                <a:gd name="T109" fmla="*/ 167 h 268"/>
                <a:gd name="T110" fmla="*/ 173 w 426"/>
                <a:gd name="T111" fmla="*/ 167 h 268"/>
                <a:gd name="T112" fmla="*/ 97 w 426"/>
                <a:gd name="T11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268">
                  <a:moveTo>
                    <a:pt x="97" y="0"/>
                  </a:moveTo>
                  <a:cubicBezTo>
                    <a:pt x="85" y="0"/>
                    <a:pt x="85" y="0"/>
                    <a:pt x="85" y="0"/>
                  </a:cubicBezTo>
                  <a:cubicBezTo>
                    <a:pt x="86" y="26"/>
                    <a:pt x="87" y="52"/>
                    <a:pt x="99" y="74"/>
                  </a:cubicBezTo>
                  <a:cubicBezTo>
                    <a:pt x="117" y="104"/>
                    <a:pt x="138" y="121"/>
                    <a:pt x="144" y="159"/>
                  </a:cubicBezTo>
                  <a:cubicBezTo>
                    <a:pt x="148" y="189"/>
                    <a:pt x="151" y="234"/>
                    <a:pt x="146" y="265"/>
                  </a:cubicBezTo>
                  <a:cubicBezTo>
                    <a:pt x="145" y="266"/>
                    <a:pt x="145" y="267"/>
                    <a:pt x="145" y="268"/>
                  </a:cubicBezTo>
                  <a:cubicBezTo>
                    <a:pt x="11" y="268"/>
                    <a:pt x="11" y="268"/>
                    <a:pt x="11" y="268"/>
                  </a:cubicBezTo>
                  <a:cubicBezTo>
                    <a:pt x="5" y="268"/>
                    <a:pt x="0" y="263"/>
                    <a:pt x="0" y="257"/>
                  </a:cubicBezTo>
                  <a:cubicBezTo>
                    <a:pt x="0" y="11"/>
                    <a:pt x="0" y="11"/>
                    <a:pt x="0" y="11"/>
                  </a:cubicBezTo>
                  <a:cubicBezTo>
                    <a:pt x="0" y="11"/>
                    <a:pt x="0" y="11"/>
                    <a:pt x="0" y="11"/>
                  </a:cubicBezTo>
                  <a:cubicBezTo>
                    <a:pt x="0" y="257"/>
                    <a:pt x="0" y="257"/>
                    <a:pt x="0" y="257"/>
                  </a:cubicBezTo>
                  <a:cubicBezTo>
                    <a:pt x="0" y="263"/>
                    <a:pt x="5" y="268"/>
                    <a:pt x="11" y="268"/>
                  </a:cubicBezTo>
                  <a:cubicBezTo>
                    <a:pt x="415" y="268"/>
                    <a:pt x="415" y="268"/>
                    <a:pt x="415" y="268"/>
                  </a:cubicBezTo>
                  <a:cubicBezTo>
                    <a:pt x="421" y="268"/>
                    <a:pt x="426" y="263"/>
                    <a:pt x="426" y="257"/>
                  </a:cubicBezTo>
                  <a:cubicBezTo>
                    <a:pt x="426" y="239"/>
                    <a:pt x="426" y="239"/>
                    <a:pt x="426" y="239"/>
                  </a:cubicBezTo>
                  <a:cubicBezTo>
                    <a:pt x="419" y="240"/>
                    <a:pt x="412" y="240"/>
                    <a:pt x="405" y="240"/>
                  </a:cubicBezTo>
                  <a:cubicBezTo>
                    <a:pt x="382" y="240"/>
                    <a:pt x="356" y="237"/>
                    <a:pt x="329" y="230"/>
                  </a:cubicBezTo>
                  <a:cubicBezTo>
                    <a:pt x="314" y="247"/>
                    <a:pt x="291" y="258"/>
                    <a:pt x="267" y="259"/>
                  </a:cubicBezTo>
                  <a:cubicBezTo>
                    <a:pt x="267" y="259"/>
                    <a:pt x="267" y="259"/>
                    <a:pt x="267" y="259"/>
                  </a:cubicBezTo>
                  <a:cubicBezTo>
                    <a:pt x="267" y="259"/>
                    <a:pt x="267" y="259"/>
                    <a:pt x="267" y="259"/>
                  </a:cubicBezTo>
                  <a:cubicBezTo>
                    <a:pt x="267" y="259"/>
                    <a:pt x="267" y="259"/>
                    <a:pt x="267" y="259"/>
                  </a:cubicBezTo>
                  <a:cubicBezTo>
                    <a:pt x="267" y="259"/>
                    <a:pt x="267" y="259"/>
                    <a:pt x="267"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6" y="259"/>
                  </a:cubicBezTo>
                  <a:cubicBezTo>
                    <a:pt x="266" y="259"/>
                    <a:pt x="266"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5" y="259"/>
                  </a:cubicBezTo>
                  <a:cubicBezTo>
                    <a:pt x="265" y="259"/>
                    <a:pt x="265"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4" y="259"/>
                  </a:cubicBezTo>
                  <a:cubicBezTo>
                    <a:pt x="264" y="259"/>
                    <a:pt x="264"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3" y="259"/>
                  </a:cubicBezTo>
                  <a:cubicBezTo>
                    <a:pt x="263" y="259"/>
                    <a:pt x="263" y="259"/>
                    <a:pt x="262" y="259"/>
                  </a:cubicBezTo>
                  <a:cubicBezTo>
                    <a:pt x="262" y="259"/>
                    <a:pt x="262" y="259"/>
                    <a:pt x="262" y="259"/>
                  </a:cubicBezTo>
                  <a:cubicBezTo>
                    <a:pt x="213" y="259"/>
                    <a:pt x="173" y="21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9"/>
                  </a:cubicBezTo>
                  <a:cubicBezTo>
                    <a:pt x="173" y="169"/>
                    <a:pt x="173" y="169"/>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8"/>
                    <a:pt x="173" y="168"/>
                    <a:pt x="173" y="168"/>
                  </a:cubicBezTo>
                  <a:cubicBezTo>
                    <a:pt x="173" y="167"/>
                    <a:pt x="173" y="167"/>
                    <a:pt x="173" y="167"/>
                  </a:cubicBezTo>
                  <a:cubicBezTo>
                    <a:pt x="173" y="167"/>
                    <a:pt x="173" y="167"/>
                    <a:pt x="173" y="167"/>
                  </a:cubicBezTo>
                  <a:cubicBezTo>
                    <a:pt x="173" y="167"/>
                    <a:pt x="173" y="167"/>
                    <a:pt x="173" y="167"/>
                  </a:cubicBezTo>
                  <a:cubicBezTo>
                    <a:pt x="173" y="167"/>
                    <a:pt x="173" y="167"/>
                    <a:pt x="173" y="167"/>
                  </a:cubicBezTo>
                  <a:cubicBezTo>
                    <a:pt x="173" y="167"/>
                    <a:pt x="173" y="167"/>
                    <a:pt x="173" y="167"/>
                  </a:cubicBezTo>
                  <a:cubicBezTo>
                    <a:pt x="173" y="167"/>
                    <a:pt x="173" y="167"/>
                    <a:pt x="173" y="167"/>
                  </a:cubicBezTo>
                  <a:cubicBezTo>
                    <a:pt x="173" y="161"/>
                    <a:pt x="174" y="155"/>
                    <a:pt x="175" y="150"/>
                  </a:cubicBezTo>
                  <a:cubicBezTo>
                    <a:pt x="118" y="102"/>
                    <a:pt x="87" y="44"/>
                    <a:pt x="97" y="0"/>
                  </a:cubicBezTo>
                </a:path>
              </a:pathLst>
            </a:custGeom>
            <a:solidFill>
              <a:srgbClr val="B46E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4" name="íṣḻidè">
              <a:extLst>
                <a:ext uri="{FF2B5EF4-FFF2-40B4-BE49-F238E27FC236}">
                  <a16:creationId xmlns:a16="http://schemas.microsoft.com/office/drawing/2014/main" id="{3F18EC1D-6655-F224-8D36-45846C1CE071}"/>
                </a:ext>
              </a:extLst>
            </p:cNvPr>
            <p:cNvSpPr/>
            <p:nvPr/>
          </p:nvSpPr>
          <p:spPr bwMode="auto">
            <a:xfrm>
              <a:off x="7893050" y="3300413"/>
              <a:ext cx="377825" cy="1595438"/>
            </a:xfrm>
            <a:custGeom>
              <a:avLst/>
              <a:gdLst>
                <a:gd name="T0" fmla="*/ 11 w 37"/>
                <a:gd name="T1" fmla="*/ 0 h 156"/>
                <a:gd name="T2" fmla="*/ 0 w 37"/>
                <a:gd name="T3" fmla="*/ 11 h 156"/>
                <a:gd name="T4" fmla="*/ 0 w 37"/>
                <a:gd name="T5" fmla="*/ 156 h 156"/>
                <a:gd name="T6" fmla="*/ 26 w 37"/>
                <a:gd name="T7" fmla="*/ 156 h 156"/>
                <a:gd name="T8" fmla="*/ 37 w 37"/>
                <a:gd name="T9" fmla="*/ 145 h 156"/>
                <a:gd name="T10" fmla="*/ 37 w 37"/>
                <a:gd name="T11" fmla="*/ 0 h 156"/>
                <a:gd name="T12" fmla="*/ 11 w 37"/>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37" h="156">
                  <a:moveTo>
                    <a:pt x="11" y="0"/>
                  </a:moveTo>
                  <a:cubicBezTo>
                    <a:pt x="5" y="0"/>
                    <a:pt x="0" y="5"/>
                    <a:pt x="0" y="11"/>
                  </a:cubicBezTo>
                  <a:cubicBezTo>
                    <a:pt x="0" y="156"/>
                    <a:pt x="0" y="156"/>
                    <a:pt x="0" y="156"/>
                  </a:cubicBezTo>
                  <a:cubicBezTo>
                    <a:pt x="26" y="156"/>
                    <a:pt x="26" y="156"/>
                    <a:pt x="26" y="156"/>
                  </a:cubicBezTo>
                  <a:cubicBezTo>
                    <a:pt x="32" y="156"/>
                    <a:pt x="37" y="151"/>
                    <a:pt x="37" y="145"/>
                  </a:cubicBezTo>
                  <a:cubicBezTo>
                    <a:pt x="37" y="0"/>
                    <a:pt x="37" y="0"/>
                    <a:pt x="37" y="0"/>
                  </a:cubicBezTo>
                  <a:lnTo>
                    <a:pt x="11" y="0"/>
                  </a:lnTo>
                  <a:close/>
                </a:path>
              </a:pathLst>
            </a:custGeom>
            <a:solidFill>
              <a:srgbClr val="294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5" name="is1iḋe">
              <a:extLst>
                <a:ext uri="{FF2B5EF4-FFF2-40B4-BE49-F238E27FC236}">
                  <a16:creationId xmlns:a16="http://schemas.microsoft.com/office/drawing/2014/main" id="{48600B83-A979-1AA7-C7D4-D665C85F24FA}"/>
                </a:ext>
              </a:extLst>
            </p:cNvPr>
            <p:cNvSpPr/>
            <p:nvPr/>
          </p:nvSpPr>
          <p:spPr bwMode="auto">
            <a:xfrm>
              <a:off x="3921125" y="2155825"/>
              <a:ext cx="1541463" cy="2740025"/>
            </a:xfrm>
            <a:custGeom>
              <a:avLst/>
              <a:gdLst>
                <a:gd name="T0" fmla="*/ 0 w 151"/>
                <a:gd name="T1" fmla="*/ 11 h 268"/>
                <a:gd name="T2" fmla="*/ 0 w 151"/>
                <a:gd name="T3" fmla="*/ 257 h 268"/>
                <a:gd name="T4" fmla="*/ 11 w 151"/>
                <a:gd name="T5" fmla="*/ 268 h 268"/>
                <a:gd name="T6" fmla="*/ 145 w 151"/>
                <a:gd name="T7" fmla="*/ 268 h 268"/>
                <a:gd name="T8" fmla="*/ 146 w 151"/>
                <a:gd name="T9" fmla="*/ 265 h 268"/>
                <a:gd name="T10" fmla="*/ 144 w 151"/>
                <a:gd name="T11" fmla="*/ 159 h 268"/>
                <a:gd name="T12" fmla="*/ 99 w 151"/>
                <a:gd name="T13" fmla="*/ 74 h 268"/>
                <a:gd name="T14" fmla="*/ 85 w 151"/>
                <a:gd name="T15" fmla="*/ 0 h 268"/>
                <a:gd name="T16" fmla="*/ 11 w 151"/>
                <a:gd name="T17" fmla="*/ 0 h 268"/>
                <a:gd name="T18" fmla="*/ 0 w 151"/>
                <a:gd name="T19" fmla="*/ 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68">
                  <a:moveTo>
                    <a:pt x="0" y="11"/>
                  </a:moveTo>
                  <a:cubicBezTo>
                    <a:pt x="0" y="257"/>
                    <a:pt x="0" y="257"/>
                    <a:pt x="0" y="257"/>
                  </a:cubicBezTo>
                  <a:cubicBezTo>
                    <a:pt x="0" y="263"/>
                    <a:pt x="5" y="268"/>
                    <a:pt x="11" y="268"/>
                  </a:cubicBezTo>
                  <a:cubicBezTo>
                    <a:pt x="145" y="268"/>
                    <a:pt x="145" y="268"/>
                    <a:pt x="145" y="268"/>
                  </a:cubicBezTo>
                  <a:cubicBezTo>
                    <a:pt x="145" y="267"/>
                    <a:pt x="145" y="266"/>
                    <a:pt x="146" y="265"/>
                  </a:cubicBezTo>
                  <a:cubicBezTo>
                    <a:pt x="151" y="234"/>
                    <a:pt x="148" y="189"/>
                    <a:pt x="144" y="159"/>
                  </a:cubicBezTo>
                  <a:cubicBezTo>
                    <a:pt x="138" y="121"/>
                    <a:pt x="117" y="104"/>
                    <a:pt x="99" y="74"/>
                  </a:cubicBezTo>
                  <a:cubicBezTo>
                    <a:pt x="87" y="52"/>
                    <a:pt x="86" y="26"/>
                    <a:pt x="85" y="0"/>
                  </a:cubicBezTo>
                  <a:cubicBezTo>
                    <a:pt x="11" y="0"/>
                    <a:pt x="11" y="0"/>
                    <a:pt x="11" y="0"/>
                  </a:cubicBezTo>
                  <a:cubicBezTo>
                    <a:pt x="5" y="0"/>
                    <a:pt x="0" y="5"/>
                    <a:pt x="0" y="11"/>
                  </a:cubicBezTo>
                </a:path>
              </a:pathLst>
            </a:custGeom>
            <a:solidFill>
              <a:srgbClr val="294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6" name="íṣ1íḋe">
              <a:extLst>
                <a:ext uri="{FF2B5EF4-FFF2-40B4-BE49-F238E27FC236}">
                  <a16:creationId xmlns:a16="http://schemas.microsoft.com/office/drawing/2014/main" id="{FFF7843A-3EC0-3F46-A450-E179A4E228D8}"/>
                </a:ext>
              </a:extLst>
            </p:cNvPr>
            <p:cNvSpPr/>
            <p:nvPr/>
          </p:nvSpPr>
          <p:spPr bwMode="auto">
            <a:xfrm>
              <a:off x="3921125" y="2155825"/>
              <a:ext cx="714375" cy="2740025"/>
            </a:xfrm>
            <a:custGeom>
              <a:avLst/>
              <a:gdLst>
                <a:gd name="T0" fmla="*/ 70 w 70"/>
                <a:gd name="T1" fmla="*/ 257 h 268"/>
                <a:gd name="T2" fmla="*/ 70 w 70"/>
                <a:gd name="T3" fmla="*/ 11 h 268"/>
                <a:gd name="T4" fmla="*/ 59 w 70"/>
                <a:gd name="T5" fmla="*/ 0 h 268"/>
                <a:gd name="T6" fmla="*/ 11 w 70"/>
                <a:gd name="T7" fmla="*/ 0 h 268"/>
                <a:gd name="T8" fmla="*/ 0 w 70"/>
                <a:gd name="T9" fmla="*/ 11 h 268"/>
                <a:gd name="T10" fmla="*/ 0 w 70"/>
                <a:gd name="T11" fmla="*/ 257 h 268"/>
                <a:gd name="T12" fmla="*/ 11 w 70"/>
                <a:gd name="T13" fmla="*/ 268 h 268"/>
                <a:gd name="T14" fmla="*/ 59 w 70"/>
                <a:gd name="T15" fmla="*/ 268 h 268"/>
                <a:gd name="T16" fmla="*/ 70 w 70"/>
                <a:gd name="T17" fmla="*/ 25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68">
                  <a:moveTo>
                    <a:pt x="70" y="257"/>
                  </a:moveTo>
                  <a:cubicBezTo>
                    <a:pt x="70" y="11"/>
                    <a:pt x="70" y="11"/>
                    <a:pt x="70" y="11"/>
                  </a:cubicBezTo>
                  <a:cubicBezTo>
                    <a:pt x="70" y="5"/>
                    <a:pt x="65" y="0"/>
                    <a:pt x="59" y="0"/>
                  </a:cubicBezTo>
                  <a:cubicBezTo>
                    <a:pt x="11" y="0"/>
                    <a:pt x="11" y="0"/>
                    <a:pt x="11" y="0"/>
                  </a:cubicBezTo>
                  <a:cubicBezTo>
                    <a:pt x="5" y="0"/>
                    <a:pt x="0" y="5"/>
                    <a:pt x="0" y="11"/>
                  </a:cubicBezTo>
                  <a:cubicBezTo>
                    <a:pt x="0" y="257"/>
                    <a:pt x="0" y="257"/>
                    <a:pt x="0" y="257"/>
                  </a:cubicBezTo>
                  <a:cubicBezTo>
                    <a:pt x="0" y="263"/>
                    <a:pt x="5" y="268"/>
                    <a:pt x="11" y="268"/>
                  </a:cubicBezTo>
                  <a:cubicBezTo>
                    <a:pt x="59" y="268"/>
                    <a:pt x="59" y="268"/>
                    <a:pt x="59" y="268"/>
                  </a:cubicBezTo>
                  <a:cubicBezTo>
                    <a:pt x="65" y="268"/>
                    <a:pt x="70" y="263"/>
                    <a:pt x="70" y="257"/>
                  </a:cubicBezTo>
                </a:path>
              </a:pathLst>
            </a:custGeom>
            <a:solidFill>
              <a:srgbClr val="05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7" name="iśļíďe">
              <a:extLst>
                <a:ext uri="{FF2B5EF4-FFF2-40B4-BE49-F238E27FC236}">
                  <a16:creationId xmlns:a16="http://schemas.microsoft.com/office/drawing/2014/main" id="{BE35DAA1-5EFA-EE2D-DA41-36B907763338}"/>
                </a:ext>
              </a:extLst>
            </p:cNvPr>
            <p:cNvSpPr/>
            <p:nvPr/>
          </p:nvSpPr>
          <p:spPr bwMode="auto">
            <a:xfrm>
              <a:off x="3921125" y="2155825"/>
              <a:ext cx="357188" cy="2740025"/>
            </a:xfrm>
            <a:custGeom>
              <a:avLst/>
              <a:gdLst>
                <a:gd name="T0" fmla="*/ 24 w 35"/>
                <a:gd name="T1" fmla="*/ 0 h 268"/>
                <a:gd name="T2" fmla="*/ 11 w 35"/>
                <a:gd name="T3" fmla="*/ 0 h 268"/>
                <a:gd name="T4" fmla="*/ 0 w 35"/>
                <a:gd name="T5" fmla="*/ 11 h 268"/>
                <a:gd name="T6" fmla="*/ 0 w 35"/>
                <a:gd name="T7" fmla="*/ 257 h 268"/>
                <a:gd name="T8" fmla="*/ 11 w 35"/>
                <a:gd name="T9" fmla="*/ 268 h 268"/>
                <a:gd name="T10" fmla="*/ 24 w 35"/>
                <a:gd name="T11" fmla="*/ 268 h 268"/>
                <a:gd name="T12" fmla="*/ 35 w 35"/>
                <a:gd name="T13" fmla="*/ 257 h 268"/>
                <a:gd name="T14" fmla="*/ 35 w 35"/>
                <a:gd name="T15" fmla="*/ 11 h 268"/>
                <a:gd name="T16" fmla="*/ 24 w 35"/>
                <a:gd name="T1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68">
                  <a:moveTo>
                    <a:pt x="24" y="0"/>
                  </a:moveTo>
                  <a:cubicBezTo>
                    <a:pt x="11" y="0"/>
                    <a:pt x="11" y="0"/>
                    <a:pt x="11" y="0"/>
                  </a:cubicBezTo>
                  <a:cubicBezTo>
                    <a:pt x="5" y="0"/>
                    <a:pt x="0" y="5"/>
                    <a:pt x="0" y="11"/>
                  </a:cubicBezTo>
                  <a:cubicBezTo>
                    <a:pt x="0" y="257"/>
                    <a:pt x="0" y="257"/>
                    <a:pt x="0" y="257"/>
                  </a:cubicBezTo>
                  <a:cubicBezTo>
                    <a:pt x="0" y="263"/>
                    <a:pt x="5" y="268"/>
                    <a:pt x="11" y="268"/>
                  </a:cubicBezTo>
                  <a:cubicBezTo>
                    <a:pt x="24" y="268"/>
                    <a:pt x="24" y="268"/>
                    <a:pt x="24" y="268"/>
                  </a:cubicBezTo>
                  <a:cubicBezTo>
                    <a:pt x="30" y="268"/>
                    <a:pt x="35" y="263"/>
                    <a:pt x="35" y="257"/>
                  </a:cubicBezTo>
                  <a:cubicBezTo>
                    <a:pt x="35" y="11"/>
                    <a:pt x="35" y="11"/>
                    <a:pt x="35" y="11"/>
                  </a:cubicBezTo>
                  <a:cubicBezTo>
                    <a:pt x="35" y="5"/>
                    <a:pt x="30" y="0"/>
                    <a:pt x="24" y="0"/>
                  </a:cubicBezTo>
                </a:path>
              </a:pathLst>
            </a:custGeom>
            <a:solidFill>
              <a:srgbClr val="031F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íSľíḓé">
              <a:extLst>
                <a:ext uri="{FF2B5EF4-FFF2-40B4-BE49-F238E27FC236}">
                  <a16:creationId xmlns:a16="http://schemas.microsoft.com/office/drawing/2014/main" id="{E62EA295-12A2-90F3-1FE2-079A752B7187}"/>
                </a:ext>
              </a:extLst>
            </p:cNvPr>
            <p:cNvSpPr/>
            <p:nvPr/>
          </p:nvSpPr>
          <p:spPr bwMode="auto">
            <a:xfrm>
              <a:off x="4972050" y="2319338"/>
              <a:ext cx="787400" cy="246063"/>
            </a:xfrm>
            <a:custGeom>
              <a:avLst/>
              <a:gdLst>
                <a:gd name="T0" fmla="*/ 77 w 77"/>
                <a:gd name="T1" fmla="*/ 13 h 24"/>
                <a:gd name="T2" fmla="*/ 66 w 77"/>
                <a:gd name="T3" fmla="*/ 24 h 24"/>
                <a:gd name="T4" fmla="*/ 12 w 77"/>
                <a:gd name="T5" fmla="*/ 24 h 24"/>
                <a:gd name="T6" fmla="*/ 0 w 77"/>
                <a:gd name="T7" fmla="*/ 13 h 24"/>
                <a:gd name="T8" fmla="*/ 0 w 77"/>
                <a:gd name="T9" fmla="*/ 11 h 24"/>
                <a:gd name="T10" fmla="*/ 12 w 77"/>
                <a:gd name="T11" fmla="*/ 0 h 24"/>
                <a:gd name="T12" fmla="*/ 66 w 77"/>
                <a:gd name="T13" fmla="*/ 0 h 24"/>
                <a:gd name="T14" fmla="*/ 77 w 77"/>
                <a:gd name="T15" fmla="*/ 11 h 24"/>
                <a:gd name="T16" fmla="*/ 77 w 77"/>
                <a:gd name="T1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4">
                  <a:moveTo>
                    <a:pt x="77" y="13"/>
                  </a:moveTo>
                  <a:cubicBezTo>
                    <a:pt x="77" y="19"/>
                    <a:pt x="72" y="24"/>
                    <a:pt x="66" y="24"/>
                  </a:cubicBezTo>
                  <a:cubicBezTo>
                    <a:pt x="12" y="24"/>
                    <a:pt x="12" y="24"/>
                    <a:pt x="12" y="24"/>
                  </a:cubicBezTo>
                  <a:cubicBezTo>
                    <a:pt x="5" y="24"/>
                    <a:pt x="0" y="19"/>
                    <a:pt x="0" y="13"/>
                  </a:cubicBezTo>
                  <a:cubicBezTo>
                    <a:pt x="0" y="11"/>
                    <a:pt x="0" y="11"/>
                    <a:pt x="0" y="11"/>
                  </a:cubicBezTo>
                  <a:cubicBezTo>
                    <a:pt x="0" y="5"/>
                    <a:pt x="5" y="0"/>
                    <a:pt x="12" y="0"/>
                  </a:cubicBezTo>
                  <a:cubicBezTo>
                    <a:pt x="66" y="0"/>
                    <a:pt x="66" y="0"/>
                    <a:pt x="66" y="0"/>
                  </a:cubicBezTo>
                  <a:cubicBezTo>
                    <a:pt x="72" y="0"/>
                    <a:pt x="77" y="5"/>
                    <a:pt x="77" y="11"/>
                  </a:cubicBezTo>
                  <a:cubicBezTo>
                    <a:pt x="77" y="13"/>
                    <a:pt x="77" y="13"/>
                    <a:pt x="77" y="13"/>
                  </a:cubicBezTo>
                </a:path>
              </a:pathLst>
            </a:custGeom>
            <a:solidFill>
              <a:srgbClr val="05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îŝļîḑe">
              <a:extLst>
                <a:ext uri="{FF2B5EF4-FFF2-40B4-BE49-F238E27FC236}">
                  <a16:creationId xmlns:a16="http://schemas.microsoft.com/office/drawing/2014/main" id="{85C84317-EBE0-61D7-F13A-97613678EB2A}"/>
                </a:ext>
              </a:extLst>
            </p:cNvPr>
            <p:cNvSpPr/>
            <p:nvPr/>
          </p:nvSpPr>
          <p:spPr bwMode="auto">
            <a:xfrm>
              <a:off x="4972050" y="2319338"/>
              <a:ext cx="377825" cy="246063"/>
            </a:xfrm>
            <a:custGeom>
              <a:avLst/>
              <a:gdLst>
                <a:gd name="T0" fmla="*/ 37 w 37"/>
                <a:gd name="T1" fmla="*/ 0 h 24"/>
                <a:gd name="T2" fmla="*/ 12 w 37"/>
                <a:gd name="T3" fmla="*/ 0 h 24"/>
                <a:gd name="T4" fmla="*/ 0 w 37"/>
                <a:gd name="T5" fmla="*/ 11 h 24"/>
                <a:gd name="T6" fmla="*/ 0 w 37"/>
                <a:gd name="T7" fmla="*/ 13 h 24"/>
                <a:gd name="T8" fmla="*/ 12 w 37"/>
                <a:gd name="T9" fmla="*/ 24 h 24"/>
                <a:gd name="T10" fmla="*/ 37 w 37"/>
                <a:gd name="T11" fmla="*/ 24 h 24"/>
                <a:gd name="T12" fmla="*/ 26 w 37"/>
                <a:gd name="T13" fmla="*/ 13 h 24"/>
                <a:gd name="T14" fmla="*/ 26 w 37"/>
                <a:gd name="T15" fmla="*/ 11 h 24"/>
                <a:gd name="T16" fmla="*/ 37 w 37"/>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4">
                  <a:moveTo>
                    <a:pt x="37" y="0"/>
                  </a:moveTo>
                  <a:cubicBezTo>
                    <a:pt x="12" y="0"/>
                    <a:pt x="12" y="0"/>
                    <a:pt x="12" y="0"/>
                  </a:cubicBezTo>
                  <a:cubicBezTo>
                    <a:pt x="5" y="0"/>
                    <a:pt x="0" y="5"/>
                    <a:pt x="0" y="11"/>
                  </a:cubicBezTo>
                  <a:cubicBezTo>
                    <a:pt x="0" y="13"/>
                    <a:pt x="0" y="13"/>
                    <a:pt x="0" y="13"/>
                  </a:cubicBezTo>
                  <a:cubicBezTo>
                    <a:pt x="0" y="19"/>
                    <a:pt x="5" y="24"/>
                    <a:pt x="12" y="24"/>
                  </a:cubicBezTo>
                  <a:cubicBezTo>
                    <a:pt x="37" y="24"/>
                    <a:pt x="37" y="24"/>
                    <a:pt x="37" y="24"/>
                  </a:cubicBezTo>
                  <a:cubicBezTo>
                    <a:pt x="31" y="24"/>
                    <a:pt x="26" y="19"/>
                    <a:pt x="26" y="13"/>
                  </a:cubicBezTo>
                  <a:cubicBezTo>
                    <a:pt x="26" y="11"/>
                    <a:pt x="26" y="11"/>
                    <a:pt x="26" y="11"/>
                  </a:cubicBezTo>
                  <a:cubicBezTo>
                    <a:pt x="26" y="5"/>
                    <a:pt x="31" y="0"/>
                    <a:pt x="37" y="0"/>
                  </a:cubicBezTo>
                </a:path>
              </a:pathLst>
            </a:custGeom>
            <a:solidFill>
              <a:srgbClr val="031F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îşľidê">
              <a:extLst>
                <a:ext uri="{FF2B5EF4-FFF2-40B4-BE49-F238E27FC236}">
                  <a16:creationId xmlns:a16="http://schemas.microsoft.com/office/drawing/2014/main" id="{FB47E69D-B1DF-94C4-DCB8-169B49348B10}"/>
                </a:ext>
              </a:extLst>
            </p:cNvPr>
            <p:cNvSpPr/>
            <p:nvPr/>
          </p:nvSpPr>
          <p:spPr bwMode="auto">
            <a:xfrm>
              <a:off x="7250113" y="2319338"/>
              <a:ext cx="866775" cy="623888"/>
            </a:xfrm>
            <a:custGeom>
              <a:avLst/>
              <a:gdLst>
                <a:gd name="T0" fmla="*/ 85 w 85"/>
                <a:gd name="T1" fmla="*/ 47 h 61"/>
                <a:gd name="T2" fmla="*/ 71 w 85"/>
                <a:gd name="T3" fmla="*/ 61 h 61"/>
                <a:gd name="T4" fmla="*/ 14 w 85"/>
                <a:gd name="T5" fmla="*/ 61 h 61"/>
                <a:gd name="T6" fmla="*/ 0 w 85"/>
                <a:gd name="T7" fmla="*/ 47 h 61"/>
                <a:gd name="T8" fmla="*/ 0 w 85"/>
                <a:gd name="T9" fmla="*/ 13 h 61"/>
                <a:gd name="T10" fmla="*/ 14 w 85"/>
                <a:gd name="T11" fmla="*/ 0 h 61"/>
                <a:gd name="T12" fmla="*/ 71 w 85"/>
                <a:gd name="T13" fmla="*/ 0 h 61"/>
                <a:gd name="T14" fmla="*/ 85 w 85"/>
                <a:gd name="T15" fmla="*/ 13 h 61"/>
                <a:gd name="T16" fmla="*/ 85 w 85"/>
                <a:gd name="T17"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1">
                  <a:moveTo>
                    <a:pt x="85" y="47"/>
                  </a:moveTo>
                  <a:cubicBezTo>
                    <a:pt x="85" y="55"/>
                    <a:pt x="79" y="61"/>
                    <a:pt x="71" y="61"/>
                  </a:cubicBezTo>
                  <a:cubicBezTo>
                    <a:pt x="14" y="61"/>
                    <a:pt x="14" y="61"/>
                    <a:pt x="14" y="61"/>
                  </a:cubicBezTo>
                  <a:cubicBezTo>
                    <a:pt x="6" y="61"/>
                    <a:pt x="0" y="55"/>
                    <a:pt x="0" y="47"/>
                  </a:cubicBezTo>
                  <a:cubicBezTo>
                    <a:pt x="0" y="13"/>
                    <a:pt x="0" y="13"/>
                    <a:pt x="0" y="13"/>
                  </a:cubicBezTo>
                  <a:cubicBezTo>
                    <a:pt x="0" y="6"/>
                    <a:pt x="6" y="0"/>
                    <a:pt x="14" y="0"/>
                  </a:cubicBezTo>
                  <a:cubicBezTo>
                    <a:pt x="71" y="0"/>
                    <a:pt x="71" y="0"/>
                    <a:pt x="71" y="0"/>
                  </a:cubicBezTo>
                  <a:cubicBezTo>
                    <a:pt x="79" y="0"/>
                    <a:pt x="85" y="6"/>
                    <a:pt x="85" y="13"/>
                  </a:cubicBezTo>
                  <a:cubicBezTo>
                    <a:pt x="85" y="47"/>
                    <a:pt x="85" y="47"/>
                    <a:pt x="85" y="47"/>
                  </a:cubicBezTo>
                </a:path>
              </a:pathLst>
            </a:custGeom>
            <a:solidFill>
              <a:srgbClr val="05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íṥļïḑé">
              <a:extLst>
                <a:ext uri="{FF2B5EF4-FFF2-40B4-BE49-F238E27FC236}">
                  <a16:creationId xmlns:a16="http://schemas.microsoft.com/office/drawing/2014/main" id="{0468A9C0-E84A-DE88-8F5A-8E0B96FB4A0A}"/>
                </a:ext>
              </a:extLst>
            </p:cNvPr>
            <p:cNvSpPr/>
            <p:nvPr/>
          </p:nvSpPr>
          <p:spPr bwMode="auto">
            <a:xfrm>
              <a:off x="7351713" y="2381250"/>
              <a:ext cx="663575" cy="490538"/>
            </a:xfrm>
            <a:custGeom>
              <a:avLst/>
              <a:gdLst>
                <a:gd name="T0" fmla="*/ 65 w 65"/>
                <a:gd name="T1" fmla="*/ 37 h 48"/>
                <a:gd name="T2" fmla="*/ 55 w 65"/>
                <a:gd name="T3" fmla="*/ 48 h 48"/>
                <a:gd name="T4" fmla="*/ 10 w 65"/>
                <a:gd name="T5" fmla="*/ 48 h 48"/>
                <a:gd name="T6" fmla="*/ 0 w 65"/>
                <a:gd name="T7" fmla="*/ 37 h 48"/>
                <a:gd name="T8" fmla="*/ 0 w 65"/>
                <a:gd name="T9" fmla="*/ 11 h 48"/>
                <a:gd name="T10" fmla="*/ 10 w 65"/>
                <a:gd name="T11" fmla="*/ 0 h 48"/>
                <a:gd name="T12" fmla="*/ 55 w 65"/>
                <a:gd name="T13" fmla="*/ 0 h 48"/>
                <a:gd name="T14" fmla="*/ 65 w 65"/>
                <a:gd name="T15" fmla="*/ 11 h 48"/>
                <a:gd name="T16" fmla="*/ 65 w 65"/>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8">
                  <a:moveTo>
                    <a:pt x="65" y="37"/>
                  </a:moveTo>
                  <a:cubicBezTo>
                    <a:pt x="65" y="43"/>
                    <a:pt x="61" y="48"/>
                    <a:pt x="55" y="48"/>
                  </a:cubicBezTo>
                  <a:cubicBezTo>
                    <a:pt x="10" y="48"/>
                    <a:pt x="10" y="48"/>
                    <a:pt x="10" y="48"/>
                  </a:cubicBezTo>
                  <a:cubicBezTo>
                    <a:pt x="4" y="48"/>
                    <a:pt x="0" y="43"/>
                    <a:pt x="0" y="37"/>
                  </a:cubicBezTo>
                  <a:cubicBezTo>
                    <a:pt x="0" y="11"/>
                    <a:pt x="0" y="11"/>
                    <a:pt x="0" y="11"/>
                  </a:cubicBezTo>
                  <a:cubicBezTo>
                    <a:pt x="0" y="5"/>
                    <a:pt x="4" y="0"/>
                    <a:pt x="10" y="0"/>
                  </a:cubicBezTo>
                  <a:cubicBezTo>
                    <a:pt x="55" y="0"/>
                    <a:pt x="55" y="0"/>
                    <a:pt x="55" y="0"/>
                  </a:cubicBezTo>
                  <a:cubicBezTo>
                    <a:pt x="61" y="0"/>
                    <a:pt x="65" y="5"/>
                    <a:pt x="65" y="11"/>
                  </a:cubicBezTo>
                  <a:cubicBezTo>
                    <a:pt x="65" y="37"/>
                    <a:pt x="65" y="37"/>
                    <a:pt x="65"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ïṧlîḑê">
              <a:extLst>
                <a:ext uri="{FF2B5EF4-FFF2-40B4-BE49-F238E27FC236}">
                  <a16:creationId xmlns:a16="http://schemas.microsoft.com/office/drawing/2014/main" id="{2E1E161A-9878-6063-FE94-AC5833C911F0}"/>
                </a:ext>
              </a:extLst>
            </p:cNvPr>
            <p:cNvSpPr/>
            <p:nvPr/>
          </p:nvSpPr>
          <p:spPr bwMode="auto">
            <a:xfrm>
              <a:off x="5688013" y="2973388"/>
              <a:ext cx="1827213" cy="1830388"/>
            </a:xfrm>
            <a:prstGeom prst="ellipse">
              <a:avLst/>
            </a:prstGeom>
            <a:solidFill>
              <a:srgbClr val="294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ïşḷîḓe">
              <a:extLst>
                <a:ext uri="{FF2B5EF4-FFF2-40B4-BE49-F238E27FC236}">
                  <a16:creationId xmlns:a16="http://schemas.microsoft.com/office/drawing/2014/main" id="{2AA9DFCF-989B-E204-7597-83E42144217F}"/>
                </a:ext>
              </a:extLst>
            </p:cNvPr>
            <p:cNvSpPr/>
            <p:nvPr/>
          </p:nvSpPr>
          <p:spPr bwMode="auto">
            <a:xfrm>
              <a:off x="5861050" y="3148013"/>
              <a:ext cx="1481138" cy="1482725"/>
            </a:xfrm>
            <a:prstGeom prst="ellipse">
              <a:avLst/>
            </a:prstGeom>
            <a:solidFill>
              <a:srgbClr val="05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ïŝlíḑé">
              <a:extLst>
                <a:ext uri="{FF2B5EF4-FFF2-40B4-BE49-F238E27FC236}">
                  <a16:creationId xmlns:a16="http://schemas.microsoft.com/office/drawing/2014/main" id="{6BEE4CEA-01F0-DFE5-166F-D3B1C6E6FB6F}"/>
                </a:ext>
              </a:extLst>
            </p:cNvPr>
            <p:cNvSpPr/>
            <p:nvPr/>
          </p:nvSpPr>
          <p:spPr bwMode="auto">
            <a:xfrm>
              <a:off x="6013450" y="3300413"/>
              <a:ext cx="1174750" cy="1176338"/>
            </a:xfrm>
            <a:prstGeom prst="ellipse">
              <a:avLst/>
            </a:prstGeom>
            <a:solidFill>
              <a:srgbClr val="294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íŝ1iḑe">
              <a:extLst>
                <a:ext uri="{FF2B5EF4-FFF2-40B4-BE49-F238E27FC236}">
                  <a16:creationId xmlns:a16="http://schemas.microsoft.com/office/drawing/2014/main" id="{86C1B07D-5FA3-8722-5055-7138CFE51B14}"/>
                </a:ext>
              </a:extLst>
            </p:cNvPr>
            <p:cNvSpPr/>
            <p:nvPr/>
          </p:nvSpPr>
          <p:spPr bwMode="auto">
            <a:xfrm>
              <a:off x="6167438" y="3454400"/>
              <a:ext cx="868363" cy="869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îslïdè">
              <a:extLst>
                <a:ext uri="{FF2B5EF4-FFF2-40B4-BE49-F238E27FC236}">
                  <a16:creationId xmlns:a16="http://schemas.microsoft.com/office/drawing/2014/main" id="{BD9242EA-AE93-F1B2-E95F-5928AF808003}"/>
                </a:ext>
              </a:extLst>
            </p:cNvPr>
            <p:cNvSpPr/>
            <p:nvPr/>
          </p:nvSpPr>
          <p:spPr bwMode="auto">
            <a:xfrm>
              <a:off x="5688013" y="3863975"/>
              <a:ext cx="958850" cy="939800"/>
            </a:xfrm>
            <a:custGeom>
              <a:avLst/>
              <a:gdLst>
                <a:gd name="T0" fmla="*/ 90 w 94"/>
                <a:gd name="T1" fmla="*/ 92 h 92"/>
                <a:gd name="T2" fmla="*/ 90 w 94"/>
                <a:gd name="T3" fmla="*/ 92 h 92"/>
                <a:gd name="T4" fmla="*/ 90 w 94"/>
                <a:gd name="T5" fmla="*/ 92 h 92"/>
                <a:gd name="T6" fmla="*/ 90 w 94"/>
                <a:gd name="T7" fmla="*/ 92 h 92"/>
                <a:gd name="T8" fmla="*/ 90 w 94"/>
                <a:gd name="T9" fmla="*/ 92 h 92"/>
                <a:gd name="T10" fmla="*/ 90 w 94"/>
                <a:gd name="T11" fmla="*/ 92 h 92"/>
                <a:gd name="T12" fmla="*/ 90 w 94"/>
                <a:gd name="T13" fmla="*/ 92 h 92"/>
                <a:gd name="T14" fmla="*/ 91 w 94"/>
                <a:gd name="T15" fmla="*/ 92 h 92"/>
                <a:gd name="T16" fmla="*/ 91 w 94"/>
                <a:gd name="T17" fmla="*/ 92 h 92"/>
                <a:gd name="T18" fmla="*/ 91 w 94"/>
                <a:gd name="T19" fmla="*/ 92 h 92"/>
                <a:gd name="T20" fmla="*/ 91 w 94"/>
                <a:gd name="T21" fmla="*/ 92 h 92"/>
                <a:gd name="T22" fmla="*/ 91 w 94"/>
                <a:gd name="T23" fmla="*/ 92 h 92"/>
                <a:gd name="T24" fmla="*/ 91 w 94"/>
                <a:gd name="T25" fmla="*/ 92 h 92"/>
                <a:gd name="T26" fmla="*/ 91 w 94"/>
                <a:gd name="T27" fmla="*/ 92 h 92"/>
                <a:gd name="T28" fmla="*/ 92 w 94"/>
                <a:gd name="T29" fmla="*/ 92 h 92"/>
                <a:gd name="T30" fmla="*/ 92 w 94"/>
                <a:gd name="T31" fmla="*/ 92 h 92"/>
                <a:gd name="T32" fmla="*/ 92 w 94"/>
                <a:gd name="T33" fmla="*/ 92 h 92"/>
                <a:gd name="T34" fmla="*/ 92 w 94"/>
                <a:gd name="T35" fmla="*/ 92 h 92"/>
                <a:gd name="T36" fmla="*/ 92 w 94"/>
                <a:gd name="T37" fmla="*/ 92 h 92"/>
                <a:gd name="T38" fmla="*/ 92 w 94"/>
                <a:gd name="T39" fmla="*/ 92 h 92"/>
                <a:gd name="T40" fmla="*/ 92 w 94"/>
                <a:gd name="T41" fmla="*/ 92 h 92"/>
                <a:gd name="T42" fmla="*/ 93 w 94"/>
                <a:gd name="T43" fmla="*/ 92 h 92"/>
                <a:gd name="T44" fmla="*/ 93 w 94"/>
                <a:gd name="T45" fmla="*/ 92 h 92"/>
                <a:gd name="T46" fmla="*/ 93 w 94"/>
                <a:gd name="T47" fmla="*/ 92 h 92"/>
                <a:gd name="T48" fmla="*/ 93 w 94"/>
                <a:gd name="T49" fmla="*/ 92 h 92"/>
                <a:gd name="T50" fmla="*/ 93 w 94"/>
                <a:gd name="T51" fmla="*/ 92 h 92"/>
                <a:gd name="T52" fmla="*/ 94 w 94"/>
                <a:gd name="T53" fmla="*/ 92 h 92"/>
                <a:gd name="T54" fmla="*/ 94 w 94"/>
                <a:gd name="T55" fmla="*/ 92 h 92"/>
                <a:gd name="T56" fmla="*/ 94 w 94"/>
                <a:gd name="T57" fmla="*/ 92 h 92"/>
                <a:gd name="T58" fmla="*/ 0 w 94"/>
                <a:gd name="T59" fmla="*/ 2 h 92"/>
                <a:gd name="T60" fmla="*/ 0 w 94"/>
                <a:gd name="T61" fmla="*/ 2 h 92"/>
                <a:gd name="T62" fmla="*/ 0 w 94"/>
                <a:gd name="T63" fmla="*/ 2 h 92"/>
                <a:gd name="T64" fmla="*/ 0 w 94"/>
                <a:gd name="T65" fmla="*/ 2 h 92"/>
                <a:gd name="T66" fmla="*/ 0 w 94"/>
                <a:gd name="T67" fmla="*/ 2 h 92"/>
                <a:gd name="T68" fmla="*/ 0 w 94"/>
                <a:gd name="T69" fmla="*/ 2 h 92"/>
                <a:gd name="T70" fmla="*/ 0 w 94"/>
                <a:gd name="T71" fmla="*/ 2 h 92"/>
                <a:gd name="T72" fmla="*/ 0 w 94"/>
                <a:gd name="T73" fmla="*/ 1 h 92"/>
                <a:gd name="T74" fmla="*/ 0 w 94"/>
                <a:gd name="T75" fmla="*/ 1 h 92"/>
                <a:gd name="T76" fmla="*/ 0 w 94"/>
                <a:gd name="T77" fmla="*/ 1 h 92"/>
                <a:gd name="T78" fmla="*/ 0 w 94"/>
                <a:gd name="T79" fmla="*/ 1 h 92"/>
                <a:gd name="T80" fmla="*/ 0 w 94"/>
                <a:gd name="T81" fmla="*/ 1 h 92"/>
                <a:gd name="T82" fmla="*/ 0 w 94"/>
                <a:gd name="T83" fmla="*/ 1 h 92"/>
                <a:gd name="T84" fmla="*/ 0 w 94"/>
                <a:gd name="T85" fmla="*/ 1 h 92"/>
                <a:gd name="T86" fmla="*/ 0 w 94"/>
                <a:gd name="T87" fmla="*/ 0 h 92"/>
                <a:gd name="T88" fmla="*/ 0 w 94"/>
                <a:gd name="T89" fmla="*/ 0 h 92"/>
                <a:gd name="T90" fmla="*/ 0 w 94"/>
                <a:gd name="T9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92">
                  <a:moveTo>
                    <a:pt x="90" y="92"/>
                  </a:moveTo>
                  <a:cubicBezTo>
                    <a:pt x="90" y="92"/>
                    <a:pt x="90" y="92"/>
                    <a:pt x="89" y="92"/>
                  </a:cubicBezTo>
                  <a:cubicBezTo>
                    <a:pt x="90" y="92"/>
                    <a:pt x="90" y="92"/>
                    <a:pt x="90" y="92"/>
                  </a:cubicBezTo>
                  <a:moveTo>
                    <a:pt x="90" y="92"/>
                  </a:moveTo>
                  <a:cubicBezTo>
                    <a:pt x="90" y="92"/>
                    <a:pt x="90" y="92"/>
                    <a:pt x="90" y="92"/>
                  </a:cubicBezTo>
                  <a:cubicBezTo>
                    <a:pt x="90" y="92"/>
                    <a:pt x="90" y="92"/>
                    <a:pt x="90" y="92"/>
                  </a:cubicBezTo>
                  <a:moveTo>
                    <a:pt x="90" y="92"/>
                  </a:moveTo>
                  <a:cubicBezTo>
                    <a:pt x="90" y="92"/>
                    <a:pt x="90" y="92"/>
                    <a:pt x="90" y="92"/>
                  </a:cubicBezTo>
                  <a:cubicBezTo>
                    <a:pt x="90" y="92"/>
                    <a:pt x="90" y="92"/>
                    <a:pt x="90" y="92"/>
                  </a:cubicBezTo>
                  <a:moveTo>
                    <a:pt x="90" y="92"/>
                  </a:moveTo>
                  <a:cubicBezTo>
                    <a:pt x="90" y="92"/>
                    <a:pt x="90" y="92"/>
                    <a:pt x="90" y="92"/>
                  </a:cubicBezTo>
                  <a:cubicBezTo>
                    <a:pt x="90" y="92"/>
                    <a:pt x="90" y="92"/>
                    <a:pt x="90" y="92"/>
                  </a:cubicBezTo>
                  <a:moveTo>
                    <a:pt x="90" y="92"/>
                  </a:moveTo>
                  <a:cubicBezTo>
                    <a:pt x="90" y="92"/>
                    <a:pt x="90" y="92"/>
                    <a:pt x="90" y="92"/>
                  </a:cubicBezTo>
                  <a:cubicBezTo>
                    <a:pt x="90" y="92"/>
                    <a:pt x="90" y="92"/>
                    <a:pt x="90" y="92"/>
                  </a:cubicBezTo>
                  <a:moveTo>
                    <a:pt x="90" y="92"/>
                  </a:moveTo>
                  <a:cubicBezTo>
                    <a:pt x="90" y="92"/>
                    <a:pt x="90" y="92"/>
                    <a:pt x="90" y="92"/>
                  </a:cubicBezTo>
                  <a:cubicBezTo>
                    <a:pt x="90" y="92"/>
                    <a:pt x="90" y="92"/>
                    <a:pt x="90" y="92"/>
                  </a:cubicBezTo>
                  <a:moveTo>
                    <a:pt x="90" y="92"/>
                  </a:moveTo>
                  <a:cubicBezTo>
                    <a:pt x="90" y="92"/>
                    <a:pt x="90" y="92"/>
                    <a:pt x="90" y="92"/>
                  </a:cubicBezTo>
                  <a:cubicBezTo>
                    <a:pt x="90" y="92"/>
                    <a:pt x="90" y="92"/>
                    <a:pt x="90"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1" y="92"/>
                  </a:moveTo>
                  <a:cubicBezTo>
                    <a:pt x="91" y="92"/>
                    <a:pt x="91" y="92"/>
                    <a:pt x="91" y="92"/>
                  </a:cubicBezTo>
                  <a:cubicBezTo>
                    <a:pt x="91" y="92"/>
                    <a:pt x="91" y="92"/>
                    <a:pt x="91"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2" y="92"/>
                  </a:moveTo>
                  <a:cubicBezTo>
                    <a:pt x="92" y="92"/>
                    <a:pt x="92" y="92"/>
                    <a:pt x="92" y="92"/>
                  </a:cubicBezTo>
                  <a:cubicBezTo>
                    <a:pt x="92" y="92"/>
                    <a:pt x="92" y="92"/>
                    <a:pt x="92" y="92"/>
                  </a:cubicBezTo>
                  <a:moveTo>
                    <a:pt x="93" y="92"/>
                  </a:moveTo>
                  <a:cubicBezTo>
                    <a:pt x="93" y="92"/>
                    <a:pt x="93" y="92"/>
                    <a:pt x="93" y="92"/>
                  </a:cubicBezTo>
                  <a:cubicBezTo>
                    <a:pt x="93" y="92"/>
                    <a:pt x="93" y="92"/>
                    <a:pt x="93" y="92"/>
                  </a:cubicBezTo>
                  <a:moveTo>
                    <a:pt x="93" y="92"/>
                  </a:moveTo>
                  <a:cubicBezTo>
                    <a:pt x="93" y="92"/>
                    <a:pt x="93" y="92"/>
                    <a:pt x="93" y="92"/>
                  </a:cubicBezTo>
                  <a:cubicBezTo>
                    <a:pt x="93" y="92"/>
                    <a:pt x="93" y="92"/>
                    <a:pt x="93" y="92"/>
                  </a:cubicBezTo>
                  <a:moveTo>
                    <a:pt x="93" y="92"/>
                  </a:moveTo>
                  <a:cubicBezTo>
                    <a:pt x="93" y="92"/>
                    <a:pt x="93" y="92"/>
                    <a:pt x="93" y="92"/>
                  </a:cubicBezTo>
                  <a:cubicBezTo>
                    <a:pt x="93" y="92"/>
                    <a:pt x="93" y="92"/>
                    <a:pt x="93" y="92"/>
                  </a:cubicBezTo>
                  <a:moveTo>
                    <a:pt x="93" y="92"/>
                  </a:moveTo>
                  <a:cubicBezTo>
                    <a:pt x="93" y="92"/>
                    <a:pt x="93" y="92"/>
                    <a:pt x="93" y="92"/>
                  </a:cubicBezTo>
                  <a:cubicBezTo>
                    <a:pt x="93" y="92"/>
                    <a:pt x="93" y="92"/>
                    <a:pt x="93" y="92"/>
                  </a:cubicBezTo>
                  <a:moveTo>
                    <a:pt x="93" y="92"/>
                  </a:moveTo>
                  <a:cubicBezTo>
                    <a:pt x="93" y="92"/>
                    <a:pt x="93" y="92"/>
                    <a:pt x="93" y="92"/>
                  </a:cubicBezTo>
                  <a:cubicBezTo>
                    <a:pt x="93" y="92"/>
                    <a:pt x="93" y="92"/>
                    <a:pt x="93" y="92"/>
                  </a:cubicBezTo>
                  <a:moveTo>
                    <a:pt x="94" y="92"/>
                  </a:moveTo>
                  <a:cubicBezTo>
                    <a:pt x="93" y="92"/>
                    <a:pt x="93" y="92"/>
                    <a:pt x="93" y="92"/>
                  </a:cubicBezTo>
                  <a:cubicBezTo>
                    <a:pt x="93" y="92"/>
                    <a:pt x="93" y="92"/>
                    <a:pt x="94" y="92"/>
                  </a:cubicBezTo>
                  <a:moveTo>
                    <a:pt x="94" y="92"/>
                  </a:moveTo>
                  <a:cubicBezTo>
                    <a:pt x="94" y="92"/>
                    <a:pt x="94" y="92"/>
                    <a:pt x="94" y="92"/>
                  </a:cubicBezTo>
                  <a:cubicBezTo>
                    <a:pt x="94" y="92"/>
                    <a:pt x="94" y="92"/>
                    <a:pt x="94" y="92"/>
                  </a:cubicBezTo>
                  <a:moveTo>
                    <a:pt x="94" y="92"/>
                  </a:moveTo>
                  <a:cubicBezTo>
                    <a:pt x="94" y="92"/>
                    <a:pt x="94" y="92"/>
                    <a:pt x="94" y="92"/>
                  </a:cubicBezTo>
                  <a:cubicBezTo>
                    <a:pt x="94" y="92"/>
                    <a:pt x="94" y="92"/>
                    <a:pt x="94" y="92"/>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2"/>
                    <a:pt x="0" y="2"/>
                    <a:pt x="0" y="2"/>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F5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îṩľïḍê">
              <a:extLst>
                <a:ext uri="{FF2B5EF4-FFF2-40B4-BE49-F238E27FC236}">
                  <a16:creationId xmlns:a16="http://schemas.microsoft.com/office/drawing/2014/main" id="{9417FC39-AB9C-C06C-2316-7A7DE70BE32D}"/>
                </a:ext>
              </a:extLst>
            </p:cNvPr>
            <p:cNvSpPr/>
            <p:nvPr/>
          </p:nvSpPr>
          <p:spPr bwMode="auto">
            <a:xfrm>
              <a:off x="5688013" y="3076575"/>
              <a:ext cx="1797050" cy="1727200"/>
            </a:xfrm>
            <a:custGeom>
              <a:avLst/>
              <a:gdLst>
                <a:gd name="T0" fmla="*/ 0 w 176"/>
                <a:gd name="T1" fmla="*/ 77 h 169"/>
                <a:gd name="T2" fmla="*/ 0 w 176"/>
                <a:gd name="T3" fmla="*/ 77 h 169"/>
                <a:gd name="T4" fmla="*/ 0 w 176"/>
                <a:gd name="T5" fmla="*/ 77 h 169"/>
                <a:gd name="T6" fmla="*/ 0 w 176"/>
                <a:gd name="T7" fmla="*/ 78 h 169"/>
                <a:gd name="T8" fmla="*/ 0 w 176"/>
                <a:gd name="T9" fmla="*/ 78 h 169"/>
                <a:gd name="T10" fmla="*/ 0 w 176"/>
                <a:gd name="T11" fmla="*/ 78 h 169"/>
                <a:gd name="T12" fmla="*/ 0 w 176"/>
                <a:gd name="T13" fmla="*/ 78 h 169"/>
                <a:gd name="T14" fmla="*/ 0 w 176"/>
                <a:gd name="T15" fmla="*/ 78 h 169"/>
                <a:gd name="T16" fmla="*/ 0 w 176"/>
                <a:gd name="T17" fmla="*/ 78 h 169"/>
                <a:gd name="T18" fmla="*/ 0 w 176"/>
                <a:gd name="T19" fmla="*/ 78 h 169"/>
                <a:gd name="T20" fmla="*/ 0 w 176"/>
                <a:gd name="T21" fmla="*/ 78 h 169"/>
                <a:gd name="T22" fmla="*/ 0 w 176"/>
                <a:gd name="T23" fmla="*/ 79 h 169"/>
                <a:gd name="T24" fmla="*/ 0 w 176"/>
                <a:gd name="T25" fmla="*/ 79 h 169"/>
                <a:gd name="T26" fmla="*/ 0 w 176"/>
                <a:gd name="T27" fmla="*/ 79 h 169"/>
                <a:gd name="T28" fmla="*/ 0 w 176"/>
                <a:gd name="T29" fmla="*/ 79 h 169"/>
                <a:gd name="T30" fmla="*/ 0 w 176"/>
                <a:gd name="T31" fmla="*/ 79 h 169"/>
                <a:gd name="T32" fmla="*/ 0 w 176"/>
                <a:gd name="T33" fmla="*/ 79 h 169"/>
                <a:gd name="T34" fmla="*/ 89 w 176"/>
                <a:gd name="T35" fmla="*/ 169 h 169"/>
                <a:gd name="T36" fmla="*/ 90 w 176"/>
                <a:gd name="T37" fmla="*/ 169 h 169"/>
                <a:gd name="T38" fmla="*/ 90 w 176"/>
                <a:gd name="T39" fmla="*/ 169 h 169"/>
                <a:gd name="T40" fmla="*/ 90 w 176"/>
                <a:gd name="T41" fmla="*/ 169 h 169"/>
                <a:gd name="T42" fmla="*/ 90 w 176"/>
                <a:gd name="T43" fmla="*/ 169 h 169"/>
                <a:gd name="T44" fmla="*/ 90 w 176"/>
                <a:gd name="T45" fmla="*/ 169 h 169"/>
                <a:gd name="T46" fmla="*/ 90 w 176"/>
                <a:gd name="T47" fmla="*/ 169 h 169"/>
                <a:gd name="T48" fmla="*/ 90 w 176"/>
                <a:gd name="T49" fmla="*/ 169 h 169"/>
                <a:gd name="T50" fmla="*/ 91 w 176"/>
                <a:gd name="T51" fmla="*/ 169 h 169"/>
                <a:gd name="T52" fmla="*/ 91 w 176"/>
                <a:gd name="T53" fmla="*/ 169 h 169"/>
                <a:gd name="T54" fmla="*/ 91 w 176"/>
                <a:gd name="T55" fmla="*/ 169 h 169"/>
                <a:gd name="T56" fmla="*/ 91 w 176"/>
                <a:gd name="T57" fmla="*/ 169 h 169"/>
                <a:gd name="T58" fmla="*/ 91 w 176"/>
                <a:gd name="T59" fmla="*/ 169 h 169"/>
                <a:gd name="T60" fmla="*/ 91 w 176"/>
                <a:gd name="T61" fmla="*/ 169 h 169"/>
                <a:gd name="T62" fmla="*/ 91 w 176"/>
                <a:gd name="T63" fmla="*/ 169 h 169"/>
                <a:gd name="T64" fmla="*/ 92 w 176"/>
                <a:gd name="T65" fmla="*/ 169 h 169"/>
                <a:gd name="T66" fmla="*/ 92 w 176"/>
                <a:gd name="T67" fmla="*/ 169 h 169"/>
                <a:gd name="T68" fmla="*/ 92 w 176"/>
                <a:gd name="T69" fmla="*/ 169 h 169"/>
                <a:gd name="T70" fmla="*/ 92 w 176"/>
                <a:gd name="T71" fmla="*/ 169 h 169"/>
                <a:gd name="T72" fmla="*/ 92 w 176"/>
                <a:gd name="T73" fmla="*/ 169 h 169"/>
                <a:gd name="T74" fmla="*/ 92 w 176"/>
                <a:gd name="T75" fmla="*/ 169 h 169"/>
                <a:gd name="T76" fmla="*/ 92 w 176"/>
                <a:gd name="T77" fmla="*/ 169 h 169"/>
                <a:gd name="T78" fmla="*/ 93 w 176"/>
                <a:gd name="T79" fmla="*/ 169 h 169"/>
                <a:gd name="T80" fmla="*/ 93 w 176"/>
                <a:gd name="T81" fmla="*/ 169 h 169"/>
                <a:gd name="T82" fmla="*/ 93 w 176"/>
                <a:gd name="T83" fmla="*/ 169 h 169"/>
                <a:gd name="T84" fmla="*/ 93 w 176"/>
                <a:gd name="T85" fmla="*/ 169 h 169"/>
                <a:gd name="T86" fmla="*/ 93 w 176"/>
                <a:gd name="T87" fmla="*/ 169 h 169"/>
                <a:gd name="T88" fmla="*/ 94 w 176"/>
                <a:gd name="T89" fmla="*/ 169 h 169"/>
                <a:gd name="T90" fmla="*/ 94 w 176"/>
                <a:gd name="T91" fmla="*/ 169 h 169"/>
                <a:gd name="T92" fmla="*/ 94 w 176"/>
                <a:gd name="T93" fmla="*/ 169 h 169"/>
                <a:gd name="T94" fmla="*/ 156 w 176"/>
                <a:gd name="T95" fmla="*/ 108 h 169"/>
                <a:gd name="T96" fmla="*/ 17 w 176"/>
                <a:gd name="T97" fmla="*/ 79 h 169"/>
                <a:gd name="T98" fmla="*/ 47 w 176"/>
                <a:gd name="T99" fmla="*/ 1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69">
                  <a:moveTo>
                    <a:pt x="48" y="0"/>
                  </a:moveTo>
                  <a:cubicBezTo>
                    <a:pt x="20" y="15"/>
                    <a:pt x="1" y="43"/>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129"/>
                    <a:pt x="40" y="169"/>
                    <a:pt x="89" y="169"/>
                  </a:cubicBezTo>
                  <a:cubicBezTo>
                    <a:pt x="89" y="169"/>
                    <a:pt x="89" y="169"/>
                    <a:pt x="89"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1" y="169"/>
                    <a:pt x="91" y="169"/>
                    <a:pt x="91"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2" y="169"/>
                    <a:pt x="92" y="169"/>
                    <a:pt x="92"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3" y="169"/>
                  </a:cubicBezTo>
                  <a:cubicBezTo>
                    <a:pt x="93" y="169"/>
                    <a:pt x="93" y="169"/>
                    <a:pt x="94" y="169"/>
                  </a:cubicBezTo>
                  <a:cubicBezTo>
                    <a:pt x="94" y="169"/>
                    <a:pt x="94" y="169"/>
                    <a:pt x="94" y="169"/>
                  </a:cubicBezTo>
                  <a:cubicBezTo>
                    <a:pt x="94" y="169"/>
                    <a:pt x="94" y="169"/>
                    <a:pt x="94" y="169"/>
                  </a:cubicBezTo>
                  <a:cubicBezTo>
                    <a:pt x="94" y="169"/>
                    <a:pt x="94" y="169"/>
                    <a:pt x="94" y="169"/>
                  </a:cubicBezTo>
                  <a:cubicBezTo>
                    <a:pt x="94" y="169"/>
                    <a:pt x="94" y="169"/>
                    <a:pt x="94" y="169"/>
                  </a:cubicBezTo>
                  <a:cubicBezTo>
                    <a:pt x="133" y="167"/>
                    <a:pt x="166" y="139"/>
                    <a:pt x="176" y="102"/>
                  </a:cubicBezTo>
                  <a:cubicBezTo>
                    <a:pt x="170" y="105"/>
                    <a:pt x="163" y="107"/>
                    <a:pt x="156" y="108"/>
                  </a:cubicBezTo>
                  <a:cubicBezTo>
                    <a:pt x="145" y="134"/>
                    <a:pt x="119" y="152"/>
                    <a:pt x="89" y="152"/>
                  </a:cubicBezTo>
                  <a:cubicBezTo>
                    <a:pt x="50" y="152"/>
                    <a:pt x="17" y="119"/>
                    <a:pt x="17" y="79"/>
                  </a:cubicBezTo>
                  <a:cubicBezTo>
                    <a:pt x="17" y="56"/>
                    <a:pt x="29" y="34"/>
                    <a:pt x="47" y="21"/>
                  </a:cubicBezTo>
                  <a:cubicBezTo>
                    <a:pt x="47" y="19"/>
                    <a:pt x="47" y="18"/>
                    <a:pt x="47" y="16"/>
                  </a:cubicBezTo>
                  <a:cubicBezTo>
                    <a:pt x="47" y="11"/>
                    <a:pt x="47" y="5"/>
                    <a:pt x="48" y="0"/>
                  </a:cubicBezTo>
                </a:path>
              </a:pathLst>
            </a:custGeom>
            <a:solidFill>
              <a:srgbClr val="1D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8" name="íS1îḓé">
              <a:extLst>
                <a:ext uri="{FF2B5EF4-FFF2-40B4-BE49-F238E27FC236}">
                  <a16:creationId xmlns:a16="http://schemas.microsoft.com/office/drawing/2014/main" id="{D8563041-9A76-25FD-6D7E-42C338299A79}"/>
                </a:ext>
              </a:extLst>
            </p:cNvPr>
            <p:cNvSpPr/>
            <p:nvPr/>
          </p:nvSpPr>
          <p:spPr bwMode="auto">
            <a:xfrm>
              <a:off x="5861050" y="3290888"/>
              <a:ext cx="1419225" cy="1339850"/>
            </a:xfrm>
            <a:custGeom>
              <a:avLst/>
              <a:gdLst>
                <a:gd name="T0" fmla="*/ 30 w 139"/>
                <a:gd name="T1" fmla="*/ 0 h 131"/>
                <a:gd name="T2" fmla="*/ 0 w 139"/>
                <a:gd name="T3" fmla="*/ 58 h 131"/>
                <a:gd name="T4" fmla="*/ 72 w 139"/>
                <a:gd name="T5" fmla="*/ 131 h 131"/>
                <a:gd name="T6" fmla="*/ 139 w 139"/>
                <a:gd name="T7" fmla="*/ 87 h 131"/>
                <a:gd name="T8" fmla="*/ 123 w 139"/>
                <a:gd name="T9" fmla="*/ 89 h 131"/>
                <a:gd name="T10" fmla="*/ 122 w 139"/>
                <a:gd name="T11" fmla="*/ 89 h 131"/>
                <a:gd name="T12" fmla="*/ 72 w 139"/>
                <a:gd name="T13" fmla="*/ 116 h 131"/>
                <a:gd name="T14" fmla="*/ 15 w 139"/>
                <a:gd name="T15" fmla="*/ 58 h 131"/>
                <a:gd name="T16" fmla="*/ 32 w 139"/>
                <a:gd name="T17" fmla="*/ 17 h 131"/>
                <a:gd name="T18" fmla="*/ 30 w 139"/>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1">
                  <a:moveTo>
                    <a:pt x="30" y="0"/>
                  </a:moveTo>
                  <a:cubicBezTo>
                    <a:pt x="12" y="13"/>
                    <a:pt x="0" y="35"/>
                    <a:pt x="0" y="58"/>
                  </a:cubicBezTo>
                  <a:cubicBezTo>
                    <a:pt x="0" y="98"/>
                    <a:pt x="33" y="131"/>
                    <a:pt x="72" y="131"/>
                  </a:cubicBezTo>
                  <a:cubicBezTo>
                    <a:pt x="102" y="131"/>
                    <a:pt x="128" y="113"/>
                    <a:pt x="139" y="87"/>
                  </a:cubicBezTo>
                  <a:cubicBezTo>
                    <a:pt x="134" y="88"/>
                    <a:pt x="128" y="89"/>
                    <a:pt x="123" y="89"/>
                  </a:cubicBezTo>
                  <a:cubicBezTo>
                    <a:pt x="123" y="89"/>
                    <a:pt x="122" y="89"/>
                    <a:pt x="122" y="89"/>
                  </a:cubicBezTo>
                  <a:cubicBezTo>
                    <a:pt x="111" y="105"/>
                    <a:pt x="93" y="116"/>
                    <a:pt x="72" y="116"/>
                  </a:cubicBezTo>
                  <a:cubicBezTo>
                    <a:pt x="41" y="116"/>
                    <a:pt x="15" y="90"/>
                    <a:pt x="15" y="58"/>
                  </a:cubicBezTo>
                  <a:cubicBezTo>
                    <a:pt x="15" y="42"/>
                    <a:pt x="22" y="28"/>
                    <a:pt x="32" y="17"/>
                  </a:cubicBezTo>
                  <a:cubicBezTo>
                    <a:pt x="31" y="12"/>
                    <a:pt x="30" y="6"/>
                    <a:pt x="30" y="0"/>
                  </a:cubicBezTo>
                </a:path>
              </a:pathLst>
            </a:custGeom>
            <a:solidFill>
              <a:srgbClr val="031F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íslídè">
              <a:extLst>
                <a:ext uri="{FF2B5EF4-FFF2-40B4-BE49-F238E27FC236}">
                  <a16:creationId xmlns:a16="http://schemas.microsoft.com/office/drawing/2014/main" id="{2052D0E8-971F-20A3-A9B1-8565D194C32F}"/>
                </a:ext>
              </a:extLst>
            </p:cNvPr>
            <p:cNvSpPr/>
            <p:nvPr/>
          </p:nvSpPr>
          <p:spPr bwMode="auto">
            <a:xfrm>
              <a:off x="6013450" y="3463925"/>
              <a:ext cx="1093788" cy="1012825"/>
            </a:xfrm>
            <a:custGeom>
              <a:avLst/>
              <a:gdLst>
                <a:gd name="T0" fmla="*/ 17 w 107"/>
                <a:gd name="T1" fmla="*/ 0 h 99"/>
                <a:gd name="T2" fmla="*/ 0 w 107"/>
                <a:gd name="T3" fmla="*/ 41 h 99"/>
                <a:gd name="T4" fmla="*/ 57 w 107"/>
                <a:gd name="T5" fmla="*/ 99 h 99"/>
                <a:gd name="T6" fmla="*/ 107 w 107"/>
                <a:gd name="T7" fmla="*/ 72 h 99"/>
                <a:gd name="T8" fmla="*/ 89 w 107"/>
                <a:gd name="T9" fmla="*/ 70 h 99"/>
                <a:gd name="T10" fmla="*/ 57 w 107"/>
                <a:gd name="T11" fmla="*/ 84 h 99"/>
                <a:gd name="T12" fmla="*/ 15 w 107"/>
                <a:gd name="T13" fmla="*/ 41 h 99"/>
                <a:gd name="T14" fmla="*/ 23 w 107"/>
                <a:gd name="T15" fmla="*/ 17 h 99"/>
                <a:gd name="T16" fmla="*/ 17 w 107"/>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99">
                  <a:moveTo>
                    <a:pt x="17" y="0"/>
                  </a:moveTo>
                  <a:cubicBezTo>
                    <a:pt x="7" y="11"/>
                    <a:pt x="0" y="25"/>
                    <a:pt x="0" y="41"/>
                  </a:cubicBezTo>
                  <a:cubicBezTo>
                    <a:pt x="0" y="73"/>
                    <a:pt x="26" y="99"/>
                    <a:pt x="57" y="99"/>
                  </a:cubicBezTo>
                  <a:cubicBezTo>
                    <a:pt x="78" y="99"/>
                    <a:pt x="96" y="88"/>
                    <a:pt x="107" y="72"/>
                  </a:cubicBezTo>
                  <a:cubicBezTo>
                    <a:pt x="101" y="72"/>
                    <a:pt x="95" y="71"/>
                    <a:pt x="89" y="70"/>
                  </a:cubicBezTo>
                  <a:cubicBezTo>
                    <a:pt x="81" y="78"/>
                    <a:pt x="70" y="84"/>
                    <a:pt x="57" y="84"/>
                  </a:cubicBezTo>
                  <a:cubicBezTo>
                    <a:pt x="34" y="84"/>
                    <a:pt x="15" y="65"/>
                    <a:pt x="15" y="41"/>
                  </a:cubicBezTo>
                  <a:cubicBezTo>
                    <a:pt x="15" y="32"/>
                    <a:pt x="18" y="24"/>
                    <a:pt x="23" y="17"/>
                  </a:cubicBezTo>
                  <a:cubicBezTo>
                    <a:pt x="21" y="12"/>
                    <a:pt x="19" y="6"/>
                    <a:pt x="17" y="0"/>
                  </a:cubicBezTo>
                </a:path>
              </a:pathLst>
            </a:custGeom>
            <a:solidFill>
              <a:srgbClr val="1D36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íšḻiḍê">
              <a:extLst>
                <a:ext uri="{FF2B5EF4-FFF2-40B4-BE49-F238E27FC236}">
                  <a16:creationId xmlns:a16="http://schemas.microsoft.com/office/drawing/2014/main" id="{19987127-D75D-D4EC-92D0-AA1BC527530C}"/>
                </a:ext>
              </a:extLst>
            </p:cNvPr>
            <p:cNvSpPr/>
            <p:nvPr/>
          </p:nvSpPr>
          <p:spPr bwMode="auto">
            <a:xfrm>
              <a:off x="6167438" y="3638550"/>
              <a:ext cx="755650" cy="685800"/>
            </a:xfrm>
            <a:custGeom>
              <a:avLst/>
              <a:gdLst>
                <a:gd name="T0" fmla="*/ 8 w 74"/>
                <a:gd name="T1" fmla="*/ 0 h 67"/>
                <a:gd name="T2" fmla="*/ 0 w 74"/>
                <a:gd name="T3" fmla="*/ 24 h 67"/>
                <a:gd name="T4" fmla="*/ 42 w 74"/>
                <a:gd name="T5" fmla="*/ 67 h 67"/>
                <a:gd name="T6" fmla="*/ 74 w 74"/>
                <a:gd name="T7" fmla="*/ 53 h 67"/>
                <a:gd name="T8" fmla="*/ 8 w 74"/>
                <a:gd name="T9" fmla="*/ 0 h 67"/>
              </a:gdLst>
              <a:ahLst/>
              <a:cxnLst>
                <a:cxn ang="0">
                  <a:pos x="T0" y="T1"/>
                </a:cxn>
                <a:cxn ang="0">
                  <a:pos x="T2" y="T3"/>
                </a:cxn>
                <a:cxn ang="0">
                  <a:pos x="T4" y="T5"/>
                </a:cxn>
                <a:cxn ang="0">
                  <a:pos x="T6" y="T7"/>
                </a:cxn>
                <a:cxn ang="0">
                  <a:pos x="T8" y="T9"/>
                </a:cxn>
              </a:cxnLst>
              <a:rect l="0" t="0" r="r" b="b"/>
              <a:pathLst>
                <a:path w="74" h="67">
                  <a:moveTo>
                    <a:pt x="8" y="0"/>
                  </a:moveTo>
                  <a:cubicBezTo>
                    <a:pt x="3" y="7"/>
                    <a:pt x="0" y="15"/>
                    <a:pt x="0" y="24"/>
                  </a:cubicBezTo>
                  <a:cubicBezTo>
                    <a:pt x="0" y="48"/>
                    <a:pt x="19" y="67"/>
                    <a:pt x="42" y="67"/>
                  </a:cubicBezTo>
                  <a:cubicBezTo>
                    <a:pt x="55" y="67"/>
                    <a:pt x="66" y="61"/>
                    <a:pt x="74" y="53"/>
                  </a:cubicBezTo>
                  <a:cubicBezTo>
                    <a:pt x="45" y="47"/>
                    <a:pt x="20" y="27"/>
                    <a:pt x="8" y="0"/>
                  </a:cubicBezTo>
                </a:path>
              </a:pathLst>
            </a:custGeom>
            <a:solidFill>
              <a:srgbClr val="B4BE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íšliḓè">
              <a:extLst>
                <a:ext uri="{FF2B5EF4-FFF2-40B4-BE49-F238E27FC236}">
                  <a16:creationId xmlns:a16="http://schemas.microsoft.com/office/drawing/2014/main" id="{19F3A9C3-0185-D07D-0D22-8A0794DF1E77}"/>
                </a:ext>
              </a:extLst>
            </p:cNvPr>
            <p:cNvSpPr/>
            <p:nvPr/>
          </p:nvSpPr>
          <p:spPr bwMode="auto">
            <a:xfrm>
              <a:off x="7351713" y="2493963"/>
              <a:ext cx="561975" cy="377825"/>
            </a:xfrm>
            <a:custGeom>
              <a:avLst/>
              <a:gdLst>
                <a:gd name="T0" fmla="*/ 55 w 55"/>
                <a:gd name="T1" fmla="*/ 37 h 37"/>
                <a:gd name="T2" fmla="*/ 55 w 55"/>
                <a:gd name="T3" fmla="*/ 37 h 37"/>
                <a:gd name="T4" fmla="*/ 55 w 55"/>
                <a:gd name="T5" fmla="*/ 37 h 37"/>
                <a:gd name="T6" fmla="*/ 55 w 55"/>
                <a:gd name="T7" fmla="*/ 37 h 37"/>
                <a:gd name="T8" fmla="*/ 55 w 55"/>
                <a:gd name="T9" fmla="*/ 37 h 37"/>
                <a:gd name="T10" fmla="*/ 55 w 55"/>
                <a:gd name="T11" fmla="*/ 37 h 37"/>
                <a:gd name="T12" fmla="*/ 55 w 55"/>
                <a:gd name="T13" fmla="*/ 37 h 37"/>
                <a:gd name="T14" fmla="*/ 55 w 55"/>
                <a:gd name="T15" fmla="*/ 37 h 37"/>
                <a:gd name="T16" fmla="*/ 55 w 55"/>
                <a:gd name="T17" fmla="*/ 37 h 37"/>
                <a:gd name="T18" fmla="*/ 0 w 55"/>
                <a:gd name="T19" fmla="*/ 0 h 37"/>
                <a:gd name="T20" fmla="*/ 0 w 55"/>
                <a:gd name="T21" fmla="*/ 0 h 37"/>
                <a:gd name="T22" fmla="*/ 0 w 55"/>
                <a:gd name="T23" fmla="*/ 0 h 37"/>
                <a:gd name="T24" fmla="*/ 0 w 55"/>
                <a:gd name="T25" fmla="*/ 0 h 37"/>
                <a:gd name="T26" fmla="*/ 0 w 55"/>
                <a:gd name="T27" fmla="*/ 0 h 37"/>
                <a:gd name="T28" fmla="*/ 0 w 55"/>
                <a:gd name="T29" fmla="*/ 0 h 37"/>
                <a:gd name="T30" fmla="*/ 0 w 55"/>
                <a:gd name="T31" fmla="*/ 0 h 37"/>
                <a:gd name="T32" fmla="*/ 0 w 55"/>
                <a:gd name="T33" fmla="*/ 0 h 37"/>
                <a:gd name="T34" fmla="*/ 0 w 55"/>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7">
                  <a:moveTo>
                    <a:pt x="55" y="37"/>
                  </a:moveTo>
                  <a:cubicBezTo>
                    <a:pt x="55" y="37"/>
                    <a:pt x="55" y="37"/>
                    <a:pt x="55" y="37"/>
                  </a:cubicBezTo>
                  <a:cubicBezTo>
                    <a:pt x="55" y="37"/>
                    <a:pt x="55" y="37"/>
                    <a:pt x="55" y="37"/>
                  </a:cubicBezTo>
                  <a:moveTo>
                    <a:pt x="55" y="37"/>
                  </a:moveTo>
                  <a:cubicBezTo>
                    <a:pt x="55" y="37"/>
                    <a:pt x="55" y="37"/>
                    <a:pt x="55" y="37"/>
                  </a:cubicBezTo>
                  <a:cubicBezTo>
                    <a:pt x="55" y="37"/>
                    <a:pt x="55" y="37"/>
                    <a:pt x="55" y="37"/>
                  </a:cubicBezTo>
                  <a:moveTo>
                    <a:pt x="55" y="37"/>
                  </a:moveTo>
                  <a:cubicBezTo>
                    <a:pt x="55" y="37"/>
                    <a:pt x="55" y="37"/>
                    <a:pt x="55" y="37"/>
                  </a:cubicBezTo>
                  <a:cubicBezTo>
                    <a:pt x="55" y="37"/>
                    <a:pt x="55" y="37"/>
                    <a:pt x="55" y="37"/>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31F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şḻíde">
              <a:extLst>
                <a:ext uri="{FF2B5EF4-FFF2-40B4-BE49-F238E27FC236}">
                  <a16:creationId xmlns:a16="http://schemas.microsoft.com/office/drawing/2014/main" id="{5AE1CEB0-CE03-432C-78F7-BCAE57F4429D}"/>
                </a:ext>
              </a:extLst>
            </p:cNvPr>
            <p:cNvSpPr/>
            <p:nvPr/>
          </p:nvSpPr>
          <p:spPr bwMode="auto">
            <a:xfrm>
              <a:off x="7351713" y="2390775"/>
              <a:ext cx="663575" cy="481013"/>
            </a:xfrm>
            <a:custGeom>
              <a:avLst/>
              <a:gdLst>
                <a:gd name="T0" fmla="*/ 7 w 65"/>
                <a:gd name="T1" fmla="*/ 0 h 47"/>
                <a:gd name="T2" fmla="*/ 0 w 65"/>
                <a:gd name="T3" fmla="*/ 10 h 47"/>
                <a:gd name="T4" fmla="*/ 0 w 65"/>
                <a:gd name="T5" fmla="*/ 10 h 47"/>
                <a:gd name="T6" fmla="*/ 0 w 65"/>
                <a:gd name="T7" fmla="*/ 10 h 47"/>
                <a:gd name="T8" fmla="*/ 0 w 65"/>
                <a:gd name="T9" fmla="*/ 10 h 47"/>
                <a:gd name="T10" fmla="*/ 0 w 65"/>
                <a:gd name="T11" fmla="*/ 10 h 47"/>
                <a:gd name="T12" fmla="*/ 0 w 65"/>
                <a:gd name="T13" fmla="*/ 10 h 47"/>
                <a:gd name="T14" fmla="*/ 0 w 65"/>
                <a:gd name="T15" fmla="*/ 10 h 47"/>
                <a:gd name="T16" fmla="*/ 0 w 65"/>
                <a:gd name="T17" fmla="*/ 10 h 47"/>
                <a:gd name="T18" fmla="*/ 0 w 65"/>
                <a:gd name="T19" fmla="*/ 36 h 47"/>
                <a:gd name="T20" fmla="*/ 10 w 65"/>
                <a:gd name="T21" fmla="*/ 47 h 47"/>
                <a:gd name="T22" fmla="*/ 55 w 65"/>
                <a:gd name="T23" fmla="*/ 47 h 47"/>
                <a:gd name="T24" fmla="*/ 55 w 65"/>
                <a:gd name="T25" fmla="*/ 47 h 47"/>
                <a:gd name="T26" fmla="*/ 55 w 65"/>
                <a:gd name="T27" fmla="*/ 47 h 47"/>
                <a:gd name="T28" fmla="*/ 55 w 65"/>
                <a:gd name="T29" fmla="*/ 47 h 47"/>
                <a:gd name="T30" fmla="*/ 55 w 65"/>
                <a:gd name="T31" fmla="*/ 47 h 47"/>
                <a:gd name="T32" fmla="*/ 55 w 65"/>
                <a:gd name="T33" fmla="*/ 47 h 47"/>
                <a:gd name="T34" fmla="*/ 55 w 65"/>
                <a:gd name="T35" fmla="*/ 47 h 47"/>
                <a:gd name="T36" fmla="*/ 65 w 65"/>
                <a:gd name="T37" fmla="*/ 40 h 47"/>
                <a:gd name="T38" fmla="*/ 7 w 6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47">
                  <a:moveTo>
                    <a:pt x="7" y="0"/>
                  </a:moveTo>
                  <a:cubicBezTo>
                    <a:pt x="3" y="1"/>
                    <a:pt x="0" y="5"/>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36"/>
                    <a:pt x="0" y="36"/>
                    <a:pt x="0" y="36"/>
                  </a:cubicBezTo>
                  <a:cubicBezTo>
                    <a:pt x="0" y="42"/>
                    <a:pt x="4" y="47"/>
                    <a:pt x="10" y="47"/>
                  </a:cubicBezTo>
                  <a:cubicBezTo>
                    <a:pt x="55" y="47"/>
                    <a:pt x="55" y="47"/>
                    <a:pt x="55" y="47"/>
                  </a:cubicBezTo>
                  <a:cubicBezTo>
                    <a:pt x="55" y="47"/>
                    <a:pt x="55" y="47"/>
                    <a:pt x="55" y="47"/>
                  </a:cubicBezTo>
                  <a:cubicBezTo>
                    <a:pt x="55" y="47"/>
                    <a:pt x="55" y="47"/>
                    <a:pt x="55" y="47"/>
                  </a:cubicBezTo>
                  <a:cubicBezTo>
                    <a:pt x="55" y="47"/>
                    <a:pt x="55" y="47"/>
                    <a:pt x="55" y="47"/>
                  </a:cubicBezTo>
                  <a:cubicBezTo>
                    <a:pt x="55" y="47"/>
                    <a:pt x="55" y="47"/>
                    <a:pt x="55" y="47"/>
                  </a:cubicBezTo>
                  <a:cubicBezTo>
                    <a:pt x="55" y="47"/>
                    <a:pt x="55" y="47"/>
                    <a:pt x="55" y="47"/>
                  </a:cubicBezTo>
                  <a:cubicBezTo>
                    <a:pt x="55" y="47"/>
                    <a:pt x="55" y="47"/>
                    <a:pt x="55" y="47"/>
                  </a:cubicBezTo>
                  <a:cubicBezTo>
                    <a:pt x="59" y="47"/>
                    <a:pt x="63" y="44"/>
                    <a:pt x="65" y="40"/>
                  </a:cubicBezTo>
                  <a:cubicBezTo>
                    <a:pt x="40" y="35"/>
                    <a:pt x="20" y="20"/>
                    <a:pt x="7" y="0"/>
                  </a:cubicBezTo>
                </a:path>
              </a:pathLst>
            </a:custGeom>
            <a:solidFill>
              <a:srgbClr val="B4BE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îslídé">
              <a:extLst>
                <a:ext uri="{FF2B5EF4-FFF2-40B4-BE49-F238E27FC236}">
                  <a16:creationId xmlns:a16="http://schemas.microsoft.com/office/drawing/2014/main" id="{AC583851-240C-BDFB-2519-CC6679CD02FD}"/>
                </a:ext>
              </a:extLst>
            </p:cNvPr>
            <p:cNvSpPr/>
            <p:nvPr/>
          </p:nvSpPr>
          <p:spPr bwMode="auto">
            <a:xfrm>
              <a:off x="8077200" y="2155825"/>
              <a:ext cx="193675" cy="133350"/>
            </a:xfrm>
            <a:custGeom>
              <a:avLst/>
              <a:gdLst>
                <a:gd name="T0" fmla="*/ 8 w 19"/>
                <a:gd name="T1" fmla="*/ 0 h 13"/>
                <a:gd name="T2" fmla="*/ 4 w 19"/>
                <a:gd name="T3" fmla="*/ 0 h 13"/>
                <a:gd name="T4" fmla="*/ 0 w 19"/>
                <a:gd name="T5" fmla="*/ 0 h 13"/>
                <a:gd name="T6" fmla="*/ 19 w 19"/>
                <a:gd name="T7" fmla="*/ 13 h 13"/>
                <a:gd name="T8" fmla="*/ 19 w 19"/>
                <a:gd name="T9" fmla="*/ 11 h 13"/>
                <a:gd name="T10" fmla="*/ 8 w 19"/>
                <a:gd name="T11" fmla="*/ 0 h 13"/>
              </a:gdLst>
              <a:ahLst/>
              <a:cxnLst>
                <a:cxn ang="0">
                  <a:pos x="T0" y="T1"/>
                </a:cxn>
                <a:cxn ang="0">
                  <a:pos x="T2" y="T3"/>
                </a:cxn>
                <a:cxn ang="0">
                  <a:pos x="T4" y="T5"/>
                </a:cxn>
                <a:cxn ang="0">
                  <a:pos x="T6" y="T7"/>
                </a:cxn>
                <a:cxn ang="0">
                  <a:pos x="T8" y="T9"/>
                </a:cxn>
                <a:cxn ang="0">
                  <a:pos x="T10" y="T11"/>
                </a:cxn>
              </a:cxnLst>
              <a:rect l="0" t="0" r="r" b="b"/>
              <a:pathLst>
                <a:path w="19" h="13">
                  <a:moveTo>
                    <a:pt x="8" y="0"/>
                  </a:moveTo>
                  <a:cubicBezTo>
                    <a:pt x="4" y="0"/>
                    <a:pt x="4" y="0"/>
                    <a:pt x="4" y="0"/>
                  </a:cubicBezTo>
                  <a:cubicBezTo>
                    <a:pt x="0" y="0"/>
                    <a:pt x="0" y="0"/>
                    <a:pt x="0" y="0"/>
                  </a:cubicBezTo>
                  <a:cubicBezTo>
                    <a:pt x="6" y="4"/>
                    <a:pt x="13" y="9"/>
                    <a:pt x="19" y="13"/>
                  </a:cubicBezTo>
                  <a:cubicBezTo>
                    <a:pt x="19" y="11"/>
                    <a:pt x="19" y="11"/>
                    <a:pt x="19" y="11"/>
                  </a:cubicBezTo>
                  <a:cubicBezTo>
                    <a:pt x="19" y="5"/>
                    <a:pt x="14" y="0"/>
                    <a:pt x="8" y="0"/>
                  </a:cubicBezTo>
                </a:path>
              </a:pathLst>
            </a:custGeom>
            <a:solidFill>
              <a:srgbClr val="B46E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íṧḻíḓé">
              <a:extLst>
                <a:ext uri="{FF2B5EF4-FFF2-40B4-BE49-F238E27FC236}">
                  <a16:creationId xmlns:a16="http://schemas.microsoft.com/office/drawing/2014/main" id="{4466D5C5-E0BB-0512-E1AA-6FDD5EF90810}"/>
                </a:ext>
              </a:extLst>
            </p:cNvPr>
            <p:cNvSpPr/>
            <p:nvPr/>
          </p:nvSpPr>
          <p:spPr bwMode="auto">
            <a:xfrm>
              <a:off x="5861050" y="2381250"/>
              <a:ext cx="122238" cy="122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ïṩ1ïḍe">
              <a:extLst>
                <a:ext uri="{FF2B5EF4-FFF2-40B4-BE49-F238E27FC236}">
                  <a16:creationId xmlns:a16="http://schemas.microsoft.com/office/drawing/2014/main" id="{6EB7D98F-3911-E241-6E54-2DF86C8F5E3B}"/>
                </a:ext>
              </a:extLst>
            </p:cNvPr>
            <p:cNvSpPr/>
            <p:nvPr/>
          </p:nvSpPr>
          <p:spPr bwMode="auto">
            <a:xfrm>
              <a:off x="6105525" y="2381250"/>
              <a:ext cx="122238" cy="122238"/>
            </a:xfrm>
            <a:prstGeom prst="ellipse">
              <a:avLst/>
            </a:prstGeom>
            <a:solidFill>
              <a:srgbClr val="294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íṥ1íḍé">
              <a:extLst>
                <a:ext uri="{FF2B5EF4-FFF2-40B4-BE49-F238E27FC236}">
                  <a16:creationId xmlns:a16="http://schemas.microsoft.com/office/drawing/2014/main" id="{1EFE0784-1A3B-1370-16AF-15EC19275699}"/>
                </a:ext>
              </a:extLst>
            </p:cNvPr>
            <p:cNvSpPr/>
            <p:nvPr/>
          </p:nvSpPr>
          <p:spPr bwMode="auto">
            <a:xfrm>
              <a:off x="6351588" y="2381250"/>
              <a:ext cx="122238" cy="122238"/>
            </a:xfrm>
            <a:prstGeom prst="ellipse">
              <a:avLst/>
            </a:prstGeom>
            <a:solidFill>
              <a:srgbClr val="05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10" name="矩形: 圆角 9">
            <a:extLst>
              <a:ext uri="{FF2B5EF4-FFF2-40B4-BE49-F238E27FC236}">
                <a16:creationId xmlns:a16="http://schemas.microsoft.com/office/drawing/2014/main" id="{BF15A94D-1B8B-7392-0732-799B47B406B4}"/>
              </a:ext>
            </a:extLst>
          </p:cNvPr>
          <p:cNvSpPr/>
          <p:nvPr/>
        </p:nvSpPr>
        <p:spPr>
          <a:xfrm>
            <a:off x="770804" y="3959941"/>
            <a:ext cx="2109472" cy="1829063"/>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34" name="组合 3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BAF2B0D2-ADF8-7739-6910-E960D07FFF0B}"/>
              </a:ext>
            </a:extLst>
          </p:cNvPr>
          <p:cNvGrpSpPr>
            <a:grpSpLocks noChangeAspect="1"/>
          </p:cNvGrpSpPr>
          <p:nvPr/>
        </p:nvGrpSpPr>
        <p:grpSpPr>
          <a:xfrm>
            <a:off x="1049860" y="4135123"/>
            <a:ext cx="1551361" cy="1478698"/>
            <a:chOff x="3587262" y="1130300"/>
            <a:chExt cx="5161696" cy="4919931"/>
          </a:xfrm>
        </p:grpSpPr>
        <p:sp>
          <p:nvSpPr>
            <p:cNvPr id="135" name="ïšḷîḍè">
              <a:extLst>
                <a:ext uri="{FF2B5EF4-FFF2-40B4-BE49-F238E27FC236}">
                  <a16:creationId xmlns:a16="http://schemas.microsoft.com/office/drawing/2014/main" id="{433B02E4-5106-84DB-A153-8FFD2ED09FFC}"/>
                </a:ext>
              </a:extLst>
            </p:cNvPr>
            <p:cNvSpPr/>
            <p:nvPr/>
          </p:nvSpPr>
          <p:spPr bwMode="auto">
            <a:xfrm>
              <a:off x="6464273" y="1130300"/>
              <a:ext cx="1480816" cy="175282"/>
            </a:xfrm>
            <a:custGeom>
              <a:avLst/>
              <a:gdLst>
                <a:gd name="T0" fmla="*/ 115 w 118"/>
                <a:gd name="T1" fmla="*/ 14 h 14"/>
                <a:gd name="T2" fmla="*/ 3 w 118"/>
                <a:gd name="T3" fmla="*/ 14 h 14"/>
                <a:gd name="T4" fmla="*/ 0 w 118"/>
                <a:gd name="T5" fmla="*/ 9 h 14"/>
                <a:gd name="T6" fmla="*/ 0 w 118"/>
                <a:gd name="T7" fmla="*/ 4 h 14"/>
                <a:gd name="T8" fmla="*/ 3 w 118"/>
                <a:gd name="T9" fmla="*/ 0 h 14"/>
                <a:gd name="T10" fmla="*/ 115 w 118"/>
                <a:gd name="T11" fmla="*/ 0 h 14"/>
                <a:gd name="T12" fmla="*/ 118 w 118"/>
                <a:gd name="T13" fmla="*/ 4 h 14"/>
                <a:gd name="T14" fmla="*/ 118 w 118"/>
                <a:gd name="T15" fmla="*/ 9 h 14"/>
                <a:gd name="T16" fmla="*/ 115 w 11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4">
                  <a:moveTo>
                    <a:pt x="115" y="14"/>
                  </a:moveTo>
                  <a:cubicBezTo>
                    <a:pt x="3" y="14"/>
                    <a:pt x="3" y="14"/>
                    <a:pt x="3" y="14"/>
                  </a:cubicBezTo>
                  <a:cubicBezTo>
                    <a:pt x="2" y="14"/>
                    <a:pt x="0" y="12"/>
                    <a:pt x="0" y="9"/>
                  </a:cubicBezTo>
                  <a:cubicBezTo>
                    <a:pt x="0" y="4"/>
                    <a:pt x="0" y="4"/>
                    <a:pt x="0" y="4"/>
                  </a:cubicBezTo>
                  <a:cubicBezTo>
                    <a:pt x="0" y="2"/>
                    <a:pt x="2" y="0"/>
                    <a:pt x="3" y="0"/>
                  </a:cubicBezTo>
                  <a:cubicBezTo>
                    <a:pt x="115" y="0"/>
                    <a:pt x="115" y="0"/>
                    <a:pt x="115" y="0"/>
                  </a:cubicBezTo>
                  <a:cubicBezTo>
                    <a:pt x="117" y="0"/>
                    <a:pt x="118" y="2"/>
                    <a:pt x="118" y="4"/>
                  </a:cubicBezTo>
                  <a:cubicBezTo>
                    <a:pt x="118" y="9"/>
                    <a:pt x="118" y="9"/>
                    <a:pt x="118" y="9"/>
                  </a:cubicBezTo>
                  <a:cubicBezTo>
                    <a:pt x="118" y="12"/>
                    <a:pt x="117" y="14"/>
                    <a:pt x="115" y="14"/>
                  </a:cubicBezTo>
                  <a:close/>
                </a:path>
              </a:pathLst>
            </a:custGeom>
            <a:solidFill>
              <a:srgbClr val="7677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6" name="ïśľiḑé">
              <a:extLst>
                <a:ext uri="{FF2B5EF4-FFF2-40B4-BE49-F238E27FC236}">
                  <a16:creationId xmlns:a16="http://schemas.microsoft.com/office/drawing/2014/main" id="{6E0EB3AB-E816-5321-D035-AAC2E40F7DD2}"/>
                </a:ext>
              </a:extLst>
            </p:cNvPr>
            <p:cNvSpPr/>
            <p:nvPr/>
          </p:nvSpPr>
          <p:spPr bwMode="auto">
            <a:xfrm>
              <a:off x="3762540" y="1220960"/>
              <a:ext cx="4799048" cy="3034159"/>
            </a:xfrm>
            <a:custGeom>
              <a:avLst/>
              <a:gdLst>
                <a:gd name="T0" fmla="*/ 382 w 382"/>
                <a:gd name="T1" fmla="*/ 86 h 242"/>
                <a:gd name="T2" fmla="*/ 382 w 382"/>
                <a:gd name="T3" fmla="*/ 54 h 242"/>
                <a:gd name="T4" fmla="*/ 382 w 382"/>
                <a:gd name="T5" fmla="*/ 15 h 242"/>
                <a:gd name="T6" fmla="*/ 367 w 382"/>
                <a:gd name="T7" fmla="*/ 0 h 242"/>
                <a:gd name="T8" fmla="*/ 16 w 382"/>
                <a:gd name="T9" fmla="*/ 0 h 242"/>
                <a:gd name="T10" fmla="*/ 1 w 382"/>
                <a:gd name="T11" fmla="*/ 15 h 242"/>
                <a:gd name="T12" fmla="*/ 1 w 382"/>
                <a:gd name="T13" fmla="*/ 54 h 242"/>
                <a:gd name="T14" fmla="*/ 1 w 382"/>
                <a:gd name="T15" fmla="*/ 86 h 242"/>
                <a:gd name="T16" fmla="*/ 0 w 382"/>
                <a:gd name="T17" fmla="*/ 86 h 242"/>
                <a:gd name="T18" fmla="*/ 0 w 382"/>
                <a:gd name="T19" fmla="*/ 197 h 242"/>
                <a:gd name="T20" fmla="*/ 1 w 382"/>
                <a:gd name="T21" fmla="*/ 197 h 242"/>
                <a:gd name="T22" fmla="*/ 1 w 382"/>
                <a:gd name="T23" fmla="*/ 227 h 242"/>
                <a:gd name="T24" fmla="*/ 16 w 382"/>
                <a:gd name="T25" fmla="*/ 242 h 242"/>
                <a:gd name="T26" fmla="*/ 367 w 382"/>
                <a:gd name="T27" fmla="*/ 242 h 242"/>
                <a:gd name="T28" fmla="*/ 382 w 382"/>
                <a:gd name="T29" fmla="*/ 227 h 242"/>
                <a:gd name="T30" fmla="*/ 382 w 382"/>
                <a:gd name="T31" fmla="*/ 197 h 242"/>
                <a:gd name="T32" fmla="*/ 382 w 382"/>
                <a:gd name="T33" fmla="*/ 197 h 242"/>
                <a:gd name="T34" fmla="*/ 382 w 382"/>
                <a:gd name="T35" fmla="*/ 8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2" h="242">
                  <a:moveTo>
                    <a:pt x="382" y="86"/>
                  </a:moveTo>
                  <a:cubicBezTo>
                    <a:pt x="382" y="54"/>
                    <a:pt x="382" y="54"/>
                    <a:pt x="382" y="54"/>
                  </a:cubicBezTo>
                  <a:cubicBezTo>
                    <a:pt x="382" y="15"/>
                    <a:pt x="382" y="15"/>
                    <a:pt x="382" y="15"/>
                  </a:cubicBezTo>
                  <a:cubicBezTo>
                    <a:pt x="382" y="6"/>
                    <a:pt x="375" y="0"/>
                    <a:pt x="367" y="0"/>
                  </a:cubicBezTo>
                  <a:cubicBezTo>
                    <a:pt x="16" y="0"/>
                    <a:pt x="16" y="0"/>
                    <a:pt x="16" y="0"/>
                  </a:cubicBezTo>
                  <a:cubicBezTo>
                    <a:pt x="8" y="0"/>
                    <a:pt x="1" y="6"/>
                    <a:pt x="1" y="15"/>
                  </a:cubicBezTo>
                  <a:cubicBezTo>
                    <a:pt x="1" y="54"/>
                    <a:pt x="1" y="54"/>
                    <a:pt x="1" y="54"/>
                  </a:cubicBezTo>
                  <a:cubicBezTo>
                    <a:pt x="1" y="86"/>
                    <a:pt x="1" y="86"/>
                    <a:pt x="1" y="86"/>
                  </a:cubicBezTo>
                  <a:cubicBezTo>
                    <a:pt x="0" y="86"/>
                    <a:pt x="0" y="86"/>
                    <a:pt x="0" y="86"/>
                  </a:cubicBezTo>
                  <a:cubicBezTo>
                    <a:pt x="0" y="197"/>
                    <a:pt x="0" y="197"/>
                    <a:pt x="0" y="197"/>
                  </a:cubicBezTo>
                  <a:cubicBezTo>
                    <a:pt x="1" y="197"/>
                    <a:pt x="1" y="197"/>
                    <a:pt x="1" y="197"/>
                  </a:cubicBezTo>
                  <a:cubicBezTo>
                    <a:pt x="1" y="227"/>
                    <a:pt x="1" y="227"/>
                    <a:pt x="1" y="227"/>
                  </a:cubicBezTo>
                  <a:cubicBezTo>
                    <a:pt x="1" y="235"/>
                    <a:pt x="8" y="242"/>
                    <a:pt x="16" y="242"/>
                  </a:cubicBezTo>
                  <a:cubicBezTo>
                    <a:pt x="367" y="242"/>
                    <a:pt x="367" y="242"/>
                    <a:pt x="367" y="242"/>
                  </a:cubicBezTo>
                  <a:cubicBezTo>
                    <a:pt x="375" y="242"/>
                    <a:pt x="382" y="235"/>
                    <a:pt x="382" y="227"/>
                  </a:cubicBezTo>
                  <a:cubicBezTo>
                    <a:pt x="382" y="197"/>
                    <a:pt x="382" y="197"/>
                    <a:pt x="382" y="197"/>
                  </a:cubicBezTo>
                  <a:cubicBezTo>
                    <a:pt x="382" y="197"/>
                    <a:pt x="382" y="197"/>
                    <a:pt x="382" y="197"/>
                  </a:cubicBezTo>
                  <a:cubicBezTo>
                    <a:pt x="382" y="86"/>
                    <a:pt x="382" y="86"/>
                    <a:pt x="382" y="86"/>
                  </a:cubicBezTo>
                  <a:close/>
                </a:path>
              </a:pathLst>
            </a:custGeom>
            <a:solidFill>
              <a:srgbClr val="CFCE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ïslïḍè">
              <a:extLst>
                <a:ext uri="{FF2B5EF4-FFF2-40B4-BE49-F238E27FC236}">
                  <a16:creationId xmlns:a16="http://schemas.microsoft.com/office/drawing/2014/main" id="{2E4545B5-0222-2206-E095-F6C8BEA4ADDF}"/>
                </a:ext>
              </a:extLst>
            </p:cNvPr>
            <p:cNvSpPr/>
            <p:nvPr/>
          </p:nvSpPr>
          <p:spPr bwMode="auto">
            <a:xfrm>
              <a:off x="3762540" y="2538583"/>
              <a:ext cx="4799048" cy="139017"/>
            </a:xfrm>
            <a:prstGeom prst="rect">
              <a:avLst/>
            </a:prstGeom>
            <a:solidFill>
              <a:srgbClr val="CA4B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8" name="iṡliḓè">
              <a:extLst>
                <a:ext uri="{FF2B5EF4-FFF2-40B4-BE49-F238E27FC236}">
                  <a16:creationId xmlns:a16="http://schemas.microsoft.com/office/drawing/2014/main" id="{913B2D32-2EC8-7AED-99B2-D27D60A3CCC3}"/>
                </a:ext>
              </a:extLst>
            </p:cNvPr>
            <p:cNvSpPr/>
            <p:nvPr/>
          </p:nvSpPr>
          <p:spPr bwMode="auto">
            <a:xfrm>
              <a:off x="3762540" y="2647378"/>
              <a:ext cx="4799048" cy="139017"/>
            </a:xfrm>
            <a:prstGeom prst="rect">
              <a:avLst/>
            </a:prstGeom>
            <a:solidFill>
              <a:srgbClr val="EFC7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9" name="ísḻíďê">
              <a:extLst>
                <a:ext uri="{FF2B5EF4-FFF2-40B4-BE49-F238E27FC236}">
                  <a16:creationId xmlns:a16="http://schemas.microsoft.com/office/drawing/2014/main" id="{3EF0D994-5BB4-B0EA-16BD-163DB04FEA75}"/>
                </a:ext>
              </a:extLst>
            </p:cNvPr>
            <p:cNvSpPr/>
            <p:nvPr/>
          </p:nvSpPr>
          <p:spPr bwMode="auto">
            <a:xfrm>
              <a:off x="3762540" y="2774306"/>
              <a:ext cx="4799048" cy="139017"/>
            </a:xfrm>
            <a:prstGeom prst="rect">
              <a:avLst/>
            </a:prstGeom>
            <a:solidFill>
              <a:srgbClr val="B9C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0" name="î$ḻîḑê">
              <a:extLst>
                <a:ext uri="{FF2B5EF4-FFF2-40B4-BE49-F238E27FC236}">
                  <a16:creationId xmlns:a16="http://schemas.microsoft.com/office/drawing/2014/main" id="{BB04A510-80D0-6061-7E31-9B9884CA9F62}"/>
                </a:ext>
              </a:extLst>
            </p:cNvPr>
            <p:cNvSpPr/>
            <p:nvPr/>
          </p:nvSpPr>
          <p:spPr bwMode="auto">
            <a:xfrm>
              <a:off x="3762540" y="2889143"/>
              <a:ext cx="4799048" cy="151105"/>
            </a:xfrm>
            <a:prstGeom prst="rect">
              <a:avLst/>
            </a:prstGeom>
            <a:solidFill>
              <a:srgbClr val="82C1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1" name="îṧ1íḓê">
              <a:extLst>
                <a:ext uri="{FF2B5EF4-FFF2-40B4-BE49-F238E27FC236}">
                  <a16:creationId xmlns:a16="http://schemas.microsoft.com/office/drawing/2014/main" id="{4489AA5E-3322-2CD8-D0D4-E0045D8D5A0F}"/>
                </a:ext>
              </a:extLst>
            </p:cNvPr>
            <p:cNvSpPr/>
            <p:nvPr/>
          </p:nvSpPr>
          <p:spPr bwMode="auto">
            <a:xfrm>
              <a:off x="5146650" y="1656138"/>
              <a:ext cx="2085230" cy="2085231"/>
            </a:xfrm>
            <a:prstGeom prst="ellipse">
              <a:avLst/>
            </a:prstGeom>
            <a:solidFill>
              <a:srgbClr val="FC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ïṩḻîďê">
              <a:extLst>
                <a:ext uri="{FF2B5EF4-FFF2-40B4-BE49-F238E27FC236}">
                  <a16:creationId xmlns:a16="http://schemas.microsoft.com/office/drawing/2014/main" id="{58A27098-1164-E386-75B1-04A39E1B940C}"/>
                </a:ext>
              </a:extLst>
            </p:cNvPr>
            <p:cNvSpPr/>
            <p:nvPr/>
          </p:nvSpPr>
          <p:spPr bwMode="auto">
            <a:xfrm>
              <a:off x="5243357" y="1758891"/>
              <a:ext cx="1885772" cy="1897860"/>
            </a:xfrm>
            <a:prstGeom prst="ellipse">
              <a:avLst/>
            </a:pr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iṣḻíḋe">
              <a:extLst>
                <a:ext uri="{FF2B5EF4-FFF2-40B4-BE49-F238E27FC236}">
                  <a16:creationId xmlns:a16="http://schemas.microsoft.com/office/drawing/2014/main" id="{C9178A2E-CDBE-B00A-A1CE-AC0463A31486}"/>
                </a:ext>
              </a:extLst>
            </p:cNvPr>
            <p:cNvSpPr/>
            <p:nvPr/>
          </p:nvSpPr>
          <p:spPr bwMode="auto">
            <a:xfrm>
              <a:off x="5346105" y="1861639"/>
              <a:ext cx="1686317" cy="1680271"/>
            </a:xfrm>
            <a:prstGeom prst="ellipse">
              <a:avLst/>
            </a:pr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îş1íḋè">
              <a:extLst>
                <a:ext uri="{FF2B5EF4-FFF2-40B4-BE49-F238E27FC236}">
                  <a16:creationId xmlns:a16="http://schemas.microsoft.com/office/drawing/2014/main" id="{7BC61DE9-28BE-D22D-5368-8FE168D5AD92}"/>
                </a:ext>
              </a:extLst>
            </p:cNvPr>
            <p:cNvSpPr/>
            <p:nvPr/>
          </p:nvSpPr>
          <p:spPr bwMode="auto">
            <a:xfrm>
              <a:off x="5509299" y="2036921"/>
              <a:ext cx="1359934" cy="1341799"/>
            </a:xfrm>
            <a:prstGeom prst="ellipse">
              <a:avLst/>
            </a:pr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îŝľîḑè">
              <a:extLst>
                <a:ext uri="{FF2B5EF4-FFF2-40B4-BE49-F238E27FC236}">
                  <a16:creationId xmlns:a16="http://schemas.microsoft.com/office/drawing/2014/main" id="{C7F1098B-C5E2-1E16-AC23-BF75B83FC3EA}"/>
                </a:ext>
              </a:extLst>
            </p:cNvPr>
            <p:cNvSpPr/>
            <p:nvPr/>
          </p:nvSpPr>
          <p:spPr bwMode="auto">
            <a:xfrm>
              <a:off x="5660400" y="2188023"/>
              <a:ext cx="1045638" cy="1039592"/>
            </a:xfrm>
            <a:prstGeom prst="ellipse">
              <a:avLst/>
            </a:pr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6" name="ïSļídé">
              <a:extLst>
                <a:ext uri="{FF2B5EF4-FFF2-40B4-BE49-F238E27FC236}">
                  <a16:creationId xmlns:a16="http://schemas.microsoft.com/office/drawing/2014/main" id="{8E8F5EC9-BA60-F0A5-4EA8-5C75432CE9BF}"/>
                </a:ext>
              </a:extLst>
            </p:cNvPr>
            <p:cNvSpPr/>
            <p:nvPr/>
          </p:nvSpPr>
          <p:spPr bwMode="auto">
            <a:xfrm>
              <a:off x="5871947" y="2399570"/>
              <a:ext cx="616502" cy="616502"/>
            </a:xfrm>
            <a:prstGeom prst="ellipse">
              <a:avLst/>
            </a:pr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7" name="íŝḷídè">
              <a:extLst>
                <a:ext uri="{FF2B5EF4-FFF2-40B4-BE49-F238E27FC236}">
                  <a16:creationId xmlns:a16="http://schemas.microsoft.com/office/drawing/2014/main" id="{CD8855BF-5D01-F928-D1EE-1DD3F7001A99}"/>
                </a:ext>
              </a:extLst>
            </p:cNvPr>
            <p:cNvSpPr/>
            <p:nvPr/>
          </p:nvSpPr>
          <p:spPr bwMode="auto">
            <a:xfrm>
              <a:off x="6325256" y="2121539"/>
              <a:ext cx="265942" cy="265942"/>
            </a:xfrm>
            <a:prstGeom prst="ellipse">
              <a:avLst/>
            </a:prstGeom>
            <a:solidFill>
              <a:srgbClr val="FC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8" name="íšlide">
              <a:extLst>
                <a:ext uri="{FF2B5EF4-FFF2-40B4-BE49-F238E27FC236}">
                  <a16:creationId xmlns:a16="http://schemas.microsoft.com/office/drawing/2014/main" id="{5D611CB7-C0CD-1DA1-CC8B-57B4CD9A93DE}"/>
                </a:ext>
              </a:extLst>
            </p:cNvPr>
            <p:cNvSpPr/>
            <p:nvPr/>
          </p:nvSpPr>
          <p:spPr bwMode="auto">
            <a:xfrm>
              <a:off x="5708753" y="2937496"/>
              <a:ext cx="139017" cy="126929"/>
            </a:xfrm>
            <a:prstGeom prst="ellipse">
              <a:avLst/>
            </a:prstGeom>
            <a:solidFill>
              <a:srgbClr val="FCFD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9" name="ïś1ïdé">
              <a:extLst>
                <a:ext uri="{FF2B5EF4-FFF2-40B4-BE49-F238E27FC236}">
                  <a16:creationId xmlns:a16="http://schemas.microsoft.com/office/drawing/2014/main" id="{FD3A4975-EE67-5C3B-6A9C-F8758448093C}"/>
                </a:ext>
              </a:extLst>
            </p:cNvPr>
            <p:cNvSpPr/>
            <p:nvPr/>
          </p:nvSpPr>
          <p:spPr bwMode="auto">
            <a:xfrm>
              <a:off x="7467600" y="1644050"/>
              <a:ext cx="556061" cy="580238"/>
            </a:xfrm>
            <a:custGeom>
              <a:avLst/>
              <a:gdLst>
                <a:gd name="T0" fmla="*/ 39 w 44"/>
                <a:gd name="T1" fmla="*/ 46 h 46"/>
                <a:gd name="T2" fmla="*/ 6 w 44"/>
                <a:gd name="T3" fmla="*/ 46 h 46"/>
                <a:gd name="T4" fmla="*/ 0 w 44"/>
                <a:gd name="T5" fmla="*/ 41 h 46"/>
                <a:gd name="T6" fmla="*/ 0 w 44"/>
                <a:gd name="T7" fmla="*/ 5 h 46"/>
                <a:gd name="T8" fmla="*/ 6 w 44"/>
                <a:gd name="T9" fmla="*/ 0 h 46"/>
                <a:gd name="T10" fmla="*/ 39 w 44"/>
                <a:gd name="T11" fmla="*/ 0 h 46"/>
                <a:gd name="T12" fmla="*/ 44 w 44"/>
                <a:gd name="T13" fmla="*/ 5 h 46"/>
                <a:gd name="T14" fmla="*/ 44 w 44"/>
                <a:gd name="T15" fmla="*/ 41 h 46"/>
                <a:gd name="T16" fmla="*/ 39 w 4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6">
                  <a:moveTo>
                    <a:pt x="39" y="46"/>
                  </a:moveTo>
                  <a:cubicBezTo>
                    <a:pt x="6" y="46"/>
                    <a:pt x="6" y="46"/>
                    <a:pt x="6" y="46"/>
                  </a:cubicBezTo>
                  <a:cubicBezTo>
                    <a:pt x="3" y="46"/>
                    <a:pt x="0" y="43"/>
                    <a:pt x="0" y="41"/>
                  </a:cubicBezTo>
                  <a:cubicBezTo>
                    <a:pt x="0" y="5"/>
                    <a:pt x="0" y="5"/>
                    <a:pt x="0" y="5"/>
                  </a:cubicBezTo>
                  <a:cubicBezTo>
                    <a:pt x="0" y="2"/>
                    <a:pt x="3" y="0"/>
                    <a:pt x="6" y="0"/>
                  </a:cubicBezTo>
                  <a:cubicBezTo>
                    <a:pt x="39" y="0"/>
                    <a:pt x="39" y="0"/>
                    <a:pt x="39" y="0"/>
                  </a:cubicBezTo>
                  <a:cubicBezTo>
                    <a:pt x="41" y="0"/>
                    <a:pt x="44" y="2"/>
                    <a:pt x="44" y="5"/>
                  </a:cubicBezTo>
                  <a:cubicBezTo>
                    <a:pt x="44" y="41"/>
                    <a:pt x="44" y="41"/>
                    <a:pt x="44" y="41"/>
                  </a:cubicBezTo>
                  <a:cubicBezTo>
                    <a:pt x="44" y="43"/>
                    <a:pt x="41" y="46"/>
                    <a:pt x="39" y="46"/>
                  </a:cubicBezTo>
                  <a:close/>
                </a:path>
              </a:pathLst>
            </a:custGeom>
            <a:solidFill>
              <a:srgbClr val="CACA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0" name="ïṡľïḓê">
              <a:extLst>
                <a:ext uri="{FF2B5EF4-FFF2-40B4-BE49-F238E27FC236}">
                  <a16:creationId xmlns:a16="http://schemas.microsoft.com/office/drawing/2014/main" id="{B7126A04-1311-105A-007D-072F189E1C94}"/>
                </a:ext>
              </a:extLst>
            </p:cNvPr>
            <p:cNvSpPr/>
            <p:nvPr/>
          </p:nvSpPr>
          <p:spPr bwMode="auto">
            <a:xfrm>
              <a:off x="7509907" y="1698449"/>
              <a:ext cx="477489" cy="471443"/>
            </a:xfrm>
            <a:custGeom>
              <a:avLst/>
              <a:gdLst>
                <a:gd name="T0" fmla="*/ 33 w 38"/>
                <a:gd name="T1" fmla="*/ 38 h 38"/>
                <a:gd name="T2" fmla="*/ 5 w 38"/>
                <a:gd name="T3" fmla="*/ 38 h 38"/>
                <a:gd name="T4" fmla="*/ 0 w 38"/>
                <a:gd name="T5" fmla="*/ 32 h 38"/>
                <a:gd name="T6" fmla="*/ 0 w 38"/>
                <a:gd name="T7" fmla="*/ 6 h 38"/>
                <a:gd name="T8" fmla="*/ 5 w 38"/>
                <a:gd name="T9" fmla="*/ 0 h 38"/>
                <a:gd name="T10" fmla="*/ 33 w 38"/>
                <a:gd name="T11" fmla="*/ 0 h 38"/>
                <a:gd name="T12" fmla="*/ 38 w 38"/>
                <a:gd name="T13" fmla="*/ 6 h 38"/>
                <a:gd name="T14" fmla="*/ 38 w 38"/>
                <a:gd name="T15" fmla="*/ 32 h 38"/>
                <a:gd name="T16" fmla="*/ 33 w 38"/>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8">
                  <a:moveTo>
                    <a:pt x="33" y="38"/>
                  </a:moveTo>
                  <a:cubicBezTo>
                    <a:pt x="5" y="38"/>
                    <a:pt x="5" y="38"/>
                    <a:pt x="5" y="38"/>
                  </a:cubicBezTo>
                  <a:cubicBezTo>
                    <a:pt x="2" y="38"/>
                    <a:pt x="0" y="35"/>
                    <a:pt x="0" y="32"/>
                  </a:cubicBezTo>
                  <a:cubicBezTo>
                    <a:pt x="0" y="6"/>
                    <a:pt x="0" y="6"/>
                    <a:pt x="0" y="6"/>
                  </a:cubicBezTo>
                  <a:cubicBezTo>
                    <a:pt x="0" y="3"/>
                    <a:pt x="2" y="0"/>
                    <a:pt x="5" y="0"/>
                  </a:cubicBezTo>
                  <a:cubicBezTo>
                    <a:pt x="33" y="0"/>
                    <a:pt x="33" y="0"/>
                    <a:pt x="33" y="0"/>
                  </a:cubicBezTo>
                  <a:cubicBezTo>
                    <a:pt x="36" y="0"/>
                    <a:pt x="38" y="3"/>
                    <a:pt x="38" y="6"/>
                  </a:cubicBezTo>
                  <a:cubicBezTo>
                    <a:pt x="38" y="32"/>
                    <a:pt x="38" y="32"/>
                    <a:pt x="38" y="32"/>
                  </a:cubicBezTo>
                  <a:cubicBezTo>
                    <a:pt x="38" y="35"/>
                    <a:pt x="36" y="38"/>
                    <a:pt x="33" y="38"/>
                  </a:cubicBezTo>
                  <a:close/>
                </a:path>
              </a:pathLst>
            </a:cu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1" name="íṡḻîḓê">
              <a:extLst>
                <a:ext uri="{FF2B5EF4-FFF2-40B4-BE49-F238E27FC236}">
                  <a16:creationId xmlns:a16="http://schemas.microsoft.com/office/drawing/2014/main" id="{3786D984-0878-A8DE-7B54-6CC5A92031EE}"/>
                </a:ext>
              </a:extLst>
            </p:cNvPr>
            <p:cNvSpPr/>
            <p:nvPr/>
          </p:nvSpPr>
          <p:spPr bwMode="auto">
            <a:xfrm>
              <a:off x="4391131" y="2097363"/>
              <a:ext cx="543973" cy="199459"/>
            </a:xfrm>
            <a:custGeom>
              <a:avLst/>
              <a:gdLst>
                <a:gd name="T0" fmla="*/ 38 w 43"/>
                <a:gd name="T1" fmla="*/ 16 h 16"/>
                <a:gd name="T2" fmla="*/ 5 w 43"/>
                <a:gd name="T3" fmla="*/ 16 h 16"/>
                <a:gd name="T4" fmla="*/ 0 w 43"/>
                <a:gd name="T5" fmla="*/ 11 h 16"/>
                <a:gd name="T6" fmla="*/ 0 w 43"/>
                <a:gd name="T7" fmla="*/ 5 h 16"/>
                <a:gd name="T8" fmla="*/ 5 w 43"/>
                <a:gd name="T9" fmla="*/ 0 h 16"/>
                <a:gd name="T10" fmla="*/ 38 w 43"/>
                <a:gd name="T11" fmla="*/ 0 h 16"/>
                <a:gd name="T12" fmla="*/ 43 w 43"/>
                <a:gd name="T13" fmla="*/ 5 h 16"/>
                <a:gd name="T14" fmla="*/ 43 w 43"/>
                <a:gd name="T15" fmla="*/ 11 h 16"/>
                <a:gd name="T16" fmla="*/ 38 w 43"/>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6">
                  <a:moveTo>
                    <a:pt x="38" y="16"/>
                  </a:moveTo>
                  <a:cubicBezTo>
                    <a:pt x="5" y="16"/>
                    <a:pt x="5" y="16"/>
                    <a:pt x="5" y="16"/>
                  </a:cubicBezTo>
                  <a:cubicBezTo>
                    <a:pt x="2" y="16"/>
                    <a:pt x="0" y="14"/>
                    <a:pt x="0" y="11"/>
                  </a:cubicBezTo>
                  <a:cubicBezTo>
                    <a:pt x="0" y="5"/>
                    <a:pt x="0" y="5"/>
                    <a:pt x="0" y="5"/>
                  </a:cubicBezTo>
                  <a:cubicBezTo>
                    <a:pt x="0" y="2"/>
                    <a:pt x="2" y="0"/>
                    <a:pt x="5" y="0"/>
                  </a:cubicBezTo>
                  <a:cubicBezTo>
                    <a:pt x="38" y="0"/>
                    <a:pt x="38" y="0"/>
                    <a:pt x="38" y="0"/>
                  </a:cubicBezTo>
                  <a:cubicBezTo>
                    <a:pt x="41" y="0"/>
                    <a:pt x="43" y="2"/>
                    <a:pt x="43" y="5"/>
                  </a:cubicBezTo>
                  <a:cubicBezTo>
                    <a:pt x="43" y="11"/>
                    <a:pt x="43" y="11"/>
                    <a:pt x="43" y="11"/>
                  </a:cubicBezTo>
                  <a:cubicBezTo>
                    <a:pt x="43" y="14"/>
                    <a:pt x="41" y="16"/>
                    <a:pt x="38" y="16"/>
                  </a:cubicBezTo>
                  <a:close/>
                </a:path>
              </a:pathLst>
            </a:custGeom>
            <a:solidFill>
              <a:srgbClr val="CACA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2" name="iŝļídè">
              <a:extLst>
                <a:ext uri="{FF2B5EF4-FFF2-40B4-BE49-F238E27FC236}">
                  <a16:creationId xmlns:a16="http://schemas.microsoft.com/office/drawing/2014/main" id="{E7529E99-85A8-AD80-4253-5A60C8986DE6}"/>
                </a:ext>
              </a:extLst>
            </p:cNvPr>
            <p:cNvSpPr/>
            <p:nvPr/>
          </p:nvSpPr>
          <p:spPr bwMode="auto">
            <a:xfrm>
              <a:off x="4415307" y="2109451"/>
              <a:ext cx="489577" cy="175282"/>
            </a:xfrm>
            <a:custGeom>
              <a:avLst/>
              <a:gdLst>
                <a:gd name="T0" fmla="*/ 34 w 39"/>
                <a:gd name="T1" fmla="*/ 14 h 14"/>
                <a:gd name="T2" fmla="*/ 5 w 39"/>
                <a:gd name="T3" fmla="*/ 14 h 14"/>
                <a:gd name="T4" fmla="*/ 0 w 39"/>
                <a:gd name="T5" fmla="*/ 9 h 14"/>
                <a:gd name="T6" fmla="*/ 0 w 39"/>
                <a:gd name="T7" fmla="*/ 5 h 14"/>
                <a:gd name="T8" fmla="*/ 5 w 39"/>
                <a:gd name="T9" fmla="*/ 0 h 14"/>
                <a:gd name="T10" fmla="*/ 34 w 39"/>
                <a:gd name="T11" fmla="*/ 0 h 14"/>
                <a:gd name="T12" fmla="*/ 39 w 39"/>
                <a:gd name="T13" fmla="*/ 5 h 14"/>
                <a:gd name="T14" fmla="*/ 39 w 39"/>
                <a:gd name="T15" fmla="*/ 9 h 14"/>
                <a:gd name="T16" fmla="*/ 34 w 39"/>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4">
                  <a:moveTo>
                    <a:pt x="34" y="14"/>
                  </a:moveTo>
                  <a:cubicBezTo>
                    <a:pt x="5" y="14"/>
                    <a:pt x="5" y="14"/>
                    <a:pt x="5" y="14"/>
                  </a:cubicBezTo>
                  <a:cubicBezTo>
                    <a:pt x="2" y="14"/>
                    <a:pt x="0" y="12"/>
                    <a:pt x="0" y="9"/>
                  </a:cubicBezTo>
                  <a:cubicBezTo>
                    <a:pt x="0" y="5"/>
                    <a:pt x="0" y="5"/>
                    <a:pt x="0" y="5"/>
                  </a:cubicBezTo>
                  <a:cubicBezTo>
                    <a:pt x="0" y="3"/>
                    <a:pt x="2" y="0"/>
                    <a:pt x="5" y="0"/>
                  </a:cubicBezTo>
                  <a:cubicBezTo>
                    <a:pt x="34" y="0"/>
                    <a:pt x="34" y="0"/>
                    <a:pt x="34" y="0"/>
                  </a:cubicBezTo>
                  <a:cubicBezTo>
                    <a:pt x="37" y="0"/>
                    <a:pt x="39" y="3"/>
                    <a:pt x="39" y="5"/>
                  </a:cubicBezTo>
                  <a:cubicBezTo>
                    <a:pt x="39" y="9"/>
                    <a:pt x="39" y="9"/>
                    <a:pt x="39" y="9"/>
                  </a:cubicBezTo>
                  <a:cubicBezTo>
                    <a:pt x="39" y="12"/>
                    <a:pt x="37" y="14"/>
                    <a:pt x="34" y="14"/>
                  </a:cubicBezTo>
                  <a:close/>
                </a:path>
              </a:pathLst>
            </a:cu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í$ḻïďè">
              <a:extLst>
                <a:ext uri="{FF2B5EF4-FFF2-40B4-BE49-F238E27FC236}">
                  <a16:creationId xmlns:a16="http://schemas.microsoft.com/office/drawing/2014/main" id="{773E6A88-7557-B429-C3C2-90D16DC2B607}"/>
                </a:ext>
              </a:extLst>
            </p:cNvPr>
            <p:cNvSpPr/>
            <p:nvPr/>
          </p:nvSpPr>
          <p:spPr bwMode="auto">
            <a:xfrm>
              <a:off x="4493883" y="3136955"/>
              <a:ext cx="423090" cy="429136"/>
            </a:xfrm>
            <a:prstGeom prst="ellipse">
              <a:avLst/>
            </a:pr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4" name="iṥļiḓè">
              <a:extLst>
                <a:ext uri="{FF2B5EF4-FFF2-40B4-BE49-F238E27FC236}">
                  <a16:creationId xmlns:a16="http://schemas.microsoft.com/office/drawing/2014/main" id="{554547AB-D2DB-4CB6-C244-906D93F76A82}"/>
                </a:ext>
              </a:extLst>
            </p:cNvPr>
            <p:cNvSpPr/>
            <p:nvPr/>
          </p:nvSpPr>
          <p:spPr bwMode="auto">
            <a:xfrm>
              <a:off x="4530148" y="3179262"/>
              <a:ext cx="338472" cy="350560"/>
            </a:xfrm>
            <a:prstGeom prst="ellipse">
              <a:avLst/>
            </a:prstGeom>
            <a:solidFill>
              <a:srgbClr val="CA4B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5" name="íSḻïḑé">
              <a:extLst>
                <a:ext uri="{FF2B5EF4-FFF2-40B4-BE49-F238E27FC236}">
                  <a16:creationId xmlns:a16="http://schemas.microsoft.com/office/drawing/2014/main" id="{77909CCA-4F8F-1AC2-52B4-9AC658EB82AE}"/>
                </a:ext>
              </a:extLst>
            </p:cNvPr>
            <p:cNvSpPr/>
            <p:nvPr/>
          </p:nvSpPr>
          <p:spPr bwMode="auto">
            <a:xfrm>
              <a:off x="4717514" y="3227615"/>
              <a:ext cx="114841" cy="114841"/>
            </a:xfrm>
            <a:prstGeom prst="ellipse">
              <a:avLst/>
            </a:prstGeom>
            <a:solidFill>
              <a:srgbClr val="D57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6" name="iṩḻîďé">
              <a:extLst>
                <a:ext uri="{FF2B5EF4-FFF2-40B4-BE49-F238E27FC236}">
                  <a16:creationId xmlns:a16="http://schemas.microsoft.com/office/drawing/2014/main" id="{2D023E20-2CDA-C67F-9720-51C54B328582}"/>
                </a:ext>
              </a:extLst>
            </p:cNvPr>
            <p:cNvSpPr/>
            <p:nvPr/>
          </p:nvSpPr>
          <p:spPr bwMode="auto">
            <a:xfrm>
              <a:off x="7358806" y="3136955"/>
              <a:ext cx="423090" cy="429136"/>
            </a:xfrm>
            <a:prstGeom prst="ellipse">
              <a:avLst/>
            </a:pr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íšlíḓè">
              <a:extLst>
                <a:ext uri="{FF2B5EF4-FFF2-40B4-BE49-F238E27FC236}">
                  <a16:creationId xmlns:a16="http://schemas.microsoft.com/office/drawing/2014/main" id="{50AD6EAE-7A0A-70A6-FB62-E89192FCB0D2}"/>
                </a:ext>
              </a:extLst>
            </p:cNvPr>
            <p:cNvSpPr/>
            <p:nvPr/>
          </p:nvSpPr>
          <p:spPr bwMode="auto">
            <a:xfrm>
              <a:off x="7419247" y="3215527"/>
              <a:ext cx="290119" cy="290119"/>
            </a:xfrm>
            <a:prstGeom prst="ellipse">
              <a:avLst/>
            </a:prstGeom>
            <a:solidFill>
              <a:srgbClr val="2B14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8" name="îṣlîḍê">
              <a:extLst>
                <a:ext uri="{FF2B5EF4-FFF2-40B4-BE49-F238E27FC236}">
                  <a16:creationId xmlns:a16="http://schemas.microsoft.com/office/drawing/2014/main" id="{7E9ACC8B-0561-9ACB-D88C-EEC049800B32}"/>
                </a:ext>
              </a:extLst>
            </p:cNvPr>
            <p:cNvSpPr/>
            <p:nvPr/>
          </p:nvSpPr>
          <p:spPr bwMode="auto">
            <a:xfrm>
              <a:off x="7509907" y="3288057"/>
              <a:ext cx="120883" cy="139017"/>
            </a:xfrm>
            <a:prstGeom prst="ellipse">
              <a:avLst/>
            </a:prstGeom>
            <a:solidFill>
              <a:srgbClr val="5C5A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îşľiḓe">
              <a:extLst>
                <a:ext uri="{FF2B5EF4-FFF2-40B4-BE49-F238E27FC236}">
                  <a16:creationId xmlns:a16="http://schemas.microsoft.com/office/drawing/2014/main" id="{0860AAB0-DB10-72FD-0F51-E7F4A99486B8}"/>
                </a:ext>
              </a:extLst>
            </p:cNvPr>
            <p:cNvSpPr/>
            <p:nvPr/>
          </p:nvSpPr>
          <p:spPr bwMode="auto">
            <a:xfrm>
              <a:off x="3587262" y="3892471"/>
              <a:ext cx="5161696" cy="840138"/>
            </a:xfrm>
            <a:custGeom>
              <a:avLst/>
              <a:gdLst>
                <a:gd name="T0" fmla="*/ 29 w 854"/>
                <a:gd name="T1" fmla="*/ 0 h 139"/>
                <a:gd name="T2" fmla="*/ 0 w 854"/>
                <a:gd name="T3" fmla="*/ 139 h 139"/>
                <a:gd name="T4" fmla="*/ 854 w 854"/>
                <a:gd name="T5" fmla="*/ 139 h 139"/>
                <a:gd name="T6" fmla="*/ 823 w 854"/>
                <a:gd name="T7" fmla="*/ 0 h 139"/>
                <a:gd name="T8" fmla="*/ 29 w 854"/>
                <a:gd name="T9" fmla="*/ 0 h 139"/>
              </a:gdLst>
              <a:ahLst/>
              <a:cxnLst>
                <a:cxn ang="0">
                  <a:pos x="T0" y="T1"/>
                </a:cxn>
                <a:cxn ang="0">
                  <a:pos x="T2" y="T3"/>
                </a:cxn>
                <a:cxn ang="0">
                  <a:pos x="T4" y="T5"/>
                </a:cxn>
                <a:cxn ang="0">
                  <a:pos x="T6" y="T7"/>
                </a:cxn>
                <a:cxn ang="0">
                  <a:pos x="T8" y="T9"/>
                </a:cxn>
              </a:cxnLst>
              <a:rect l="0" t="0" r="r" b="b"/>
              <a:pathLst>
                <a:path w="854" h="139">
                  <a:moveTo>
                    <a:pt x="29" y="0"/>
                  </a:moveTo>
                  <a:lnTo>
                    <a:pt x="0" y="139"/>
                  </a:lnTo>
                  <a:lnTo>
                    <a:pt x="854" y="139"/>
                  </a:lnTo>
                  <a:lnTo>
                    <a:pt x="823" y="0"/>
                  </a:lnTo>
                  <a:lnTo>
                    <a:pt x="29"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í$ļîḋé">
              <a:extLst>
                <a:ext uri="{FF2B5EF4-FFF2-40B4-BE49-F238E27FC236}">
                  <a16:creationId xmlns:a16="http://schemas.microsoft.com/office/drawing/2014/main" id="{97FEBD4F-E8C5-0F0D-F2AF-B5C9C19E370C}"/>
                </a:ext>
              </a:extLst>
            </p:cNvPr>
            <p:cNvSpPr/>
            <p:nvPr/>
          </p:nvSpPr>
          <p:spPr bwMode="auto">
            <a:xfrm>
              <a:off x="3587262" y="4732608"/>
              <a:ext cx="5161696" cy="1317623"/>
            </a:xfrm>
            <a:custGeom>
              <a:avLst/>
              <a:gdLst>
                <a:gd name="T0" fmla="*/ 0 w 411"/>
                <a:gd name="T1" fmla="*/ 0 h 105"/>
                <a:gd name="T2" fmla="*/ 0 w 411"/>
                <a:gd name="T3" fmla="*/ 74 h 105"/>
                <a:gd name="T4" fmla="*/ 30 w 411"/>
                <a:gd name="T5" fmla="*/ 105 h 105"/>
                <a:gd name="T6" fmla="*/ 380 w 411"/>
                <a:gd name="T7" fmla="*/ 105 h 105"/>
                <a:gd name="T8" fmla="*/ 411 w 411"/>
                <a:gd name="T9" fmla="*/ 74 h 105"/>
                <a:gd name="T10" fmla="*/ 411 w 411"/>
                <a:gd name="T11" fmla="*/ 0 h 105"/>
              </a:gdLst>
              <a:ahLst/>
              <a:cxnLst>
                <a:cxn ang="0">
                  <a:pos x="T0" y="T1"/>
                </a:cxn>
                <a:cxn ang="0">
                  <a:pos x="T2" y="T3"/>
                </a:cxn>
                <a:cxn ang="0">
                  <a:pos x="T4" y="T5"/>
                </a:cxn>
                <a:cxn ang="0">
                  <a:pos x="T6" y="T7"/>
                </a:cxn>
                <a:cxn ang="0">
                  <a:pos x="T8" y="T9"/>
                </a:cxn>
                <a:cxn ang="0">
                  <a:pos x="T10" y="T11"/>
                </a:cxn>
              </a:cxnLst>
              <a:rect l="0" t="0" r="r" b="b"/>
              <a:pathLst>
                <a:path w="411" h="105">
                  <a:moveTo>
                    <a:pt x="0" y="0"/>
                  </a:moveTo>
                  <a:cubicBezTo>
                    <a:pt x="0" y="74"/>
                    <a:pt x="0" y="74"/>
                    <a:pt x="0" y="74"/>
                  </a:cubicBezTo>
                  <a:cubicBezTo>
                    <a:pt x="0" y="91"/>
                    <a:pt x="14" y="105"/>
                    <a:pt x="30" y="105"/>
                  </a:cubicBezTo>
                  <a:cubicBezTo>
                    <a:pt x="380" y="105"/>
                    <a:pt x="380" y="105"/>
                    <a:pt x="380" y="105"/>
                  </a:cubicBezTo>
                  <a:cubicBezTo>
                    <a:pt x="397" y="105"/>
                    <a:pt x="411" y="91"/>
                    <a:pt x="411" y="74"/>
                  </a:cubicBezTo>
                  <a:cubicBezTo>
                    <a:pt x="411" y="0"/>
                    <a:pt x="411" y="0"/>
                    <a:pt x="411" y="0"/>
                  </a:cubicBezTo>
                </a:path>
              </a:pathLst>
            </a:custGeom>
            <a:solidFill>
              <a:srgbClr val="4649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ïś1ïdé">
              <a:extLst>
                <a:ext uri="{FF2B5EF4-FFF2-40B4-BE49-F238E27FC236}">
                  <a16:creationId xmlns:a16="http://schemas.microsoft.com/office/drawing/2014/main" id="{9E073A8C-DCA5-89B9-05A8-EF659725F35E}"/>
                </a:ext>
              </a:extLst>
            </p:cNvPr>
            <p:cNvSpPr/>
            <p:nvPr/>
          </p:nvSpPr>
          <p:spPr bwMode="auto">
            <a:xfrm>
              <a:off x="3841116" y="4998550"/>
              <a:ext cx="4647946" cy="815961"/>
            </a:xfrm>
            <a:custGeom>
              <a:avLst/>
              <a:gdLst>
                <a:gd name="T0" fmla="*/ 0 w 370"/>
                <a:gd name="T1" fmla="*/ 0 h 65"/>
                <a:gd name="T2" fmla="*/ 0 w 370"/>
                <a:gd name="T3" fmla="*/ 38 h 65"/>
                <a:gd name="T4" fmla="*/ 28 w 370"/>
                <a:gd name="T5" fmla="*/ 65 h 65"/>
                <a:gd name="T6" fmla="*/ 343 w 370"/>
                <a:gd name="T7" fmla="*/ 65 h 65"/>
                <a:gd name="T8" fmla="*/ 370 w 370"/>
                <a:gd name="T9" fmla="*/ 38 h 65"/>
                <a:gd name="T10" fmla="*/ 370 w 370"/>
                <a:gd name="T11" fmla="*/ 0 h 65"/>
              </a:gdLst>
              <a:ahLst/>
              <a:cxnLst>
                <a:cxn ang="0">
                  <a:pos x="T0" y="T1"/>
                </a:cxn>
                <a:cxn ang="0">
                  <a:pos x="T2" y="T3"/>
                </a:cxn>
                <a:cxn ang="0">
                  <a:pos x="T4" y="T5"/>
                </a:cxn>
                <a:cxn ang="0">
                  <a:pos x="T6" y="T7"/>
                </a:cxn>
                <a:cxn ang="0">
                  <a:pos x="T8" y="T9"/>
                </a:cxn>
                <a:cxn ang="0">
                  <a:pos x="T10" y="T11"/>
                </a:cxn>
              </a:cxnLst>
              <a:rect l="0" t="0" r="r" b="b"/>
              <a:pathLst>
                <a:path w="370" h="65">
                  <a:moveTo>
                    <a:pt x="0" y="0"/>
                  </a:moveTo>
                  <a:cubicBezTo>
                    <a:pt x="0" y="38"/>
                    <a:pt x="0" y="38"/>
                    <a:pt x="0" y="38"/>
                  </a:cubicBezTo>
                  <a:cubicBezTo>
                    <a:pt x="0" y="53"/>
                    <a:pt x="13" y="65"/>
                    <a:pt x="28" y="65"/>
                  </a:cubicBezTo>
                  <a:cubicBezTo>
                    <a:pt x="343" y="65"/>
                    <a:pt x="343" y="65"/>
                    <a:pt x="343" y="65"/>
                  </a:cubicBezTo>
                  <a:cubicBezTo>
                    <a:pt x="358" y="65"/>
                    <a:pt x="370" y="53"/>
                    <a:pt x="370" y="38"/>
                  </a:cubicBezTo>
                  <a:cubicBezTo>
                    <a:pt x="370" y="0"/>
                    <a:pt x="370" y="0"/>
                    <a:pt x="370" y="0"/>
                  </a:cubicBezTo>
                </a:path>
              </a:pathLst>
            </a:cu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îṣlíḍe">
              <a:extLst>
                <a:ext uri="{FF2B5EF4-FFF2-40B4-BE49-F238E27FC236}">
                  <a16:creationId xmlns:a16="http://schemas.microsoft.com/office/drawing/2014/main" id="{E343D51A-CFC3-EE0D-AF9B-5057CEFF0A50}"/>
                </a:ext>
              </a:extLst>
            </p:cNvPr>
            <p:cNvSpPr/>
            <p:nvPr/>
          </p:nvSpPr>
          <p:spPr bwMode="auto">
            <a:xfrm>
              <a:off x="3587262" y="4732608"/>
              <a:ext cx="5161696" cy="265942"/>
            </a:xfrm>
            <a:prstGeom prst="rect">
              <a:avLst/>
            </a:prstGeom>
            <a:solidFill>
              <a:srgbClr val="32373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63" name="íŝḷiḑe">
              <a:extLst>
                <a:ext uri="{FF2B5EF4-FFF2-40B4-BE49-F238E27FC236}">
                  <a16:creationId xmlns:a16="http://schemas.microsoft.com/office/drawing/2014/main" id="{6C86758F-AC09-6CE2-B5BA-6734268C418E}"/>
                </a:ext>
              </a:extLst>
            </p:cNvPr>
            <p:cNvSpPr/>
            <p:nvPr/>
          </p:nvSpPr>
          <p:spPr bwMode="auto">
            <a:xfrm>
              <a:off x="4705426" y="5173829"/>
              <a:ext cx="2925364" cy="453312"/>
            </a:xfrm>
            <a:custGeom>
              <a:avLst/>
              <a:gdLst>
                <a:gd name="T0" fmla="*/ 27 w 484"/>
                <a:gd name="T1" fmla="*/ 0 h 75"/>
                <a:gd name="T2" fmla="*/ 0 w 484"/>
                <a:gd name="T3" fmla="*/ 0 h 75"/>
                <a:gd name="T4" fmla="*/ 0 w 484"/>
                <a:gd name="T5" fmla="*/ 75 h 75"/>
                <a:gd name="T6" fmla="*/ 484 w 484"/>
                <a:gd name="T7" fmla="*/ 75 h 75"/>
                <a:gd name="T8" fmla="*/ 484 w 484"/>
                <a:gd name="T9" fmla="*/ 35 h 75"/>
                <a:gd name="T10" fmla="*/ 27 w 484"/>
                <a:gd name="T11" fmla="*/ 35 h 75"/>
                <a:gd name="T12" fmla="*/ 27 w 484"/>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484" h="75">
                  <a:moveTo>
                    <a:pt x="27" y="0"/>
                  </a:moveTo>
                  <a:lnTo>
                    <a:pt x="0" y="0"/>
                  </a:lnTo>
                  <a:lnTo>
                    <a:pt x="0" y="75"/>
                  </a:lnTo>
                  <a:lnTo>
                    <a:pt x="484" y="75"/>
                  </a:lnTo>
                  <a:lnTo>
                    <a:pt x="484" y="35"/>
                  </a:lnTo>
                  <a:lnTo>
                    <a:pt x="27" y="35"/>
                  </a:lnTo>
                  <a:lnTo>
                    <a:pt x="27" y="0"/>
                  </a:lnTo>
                  <a:close/>
                </a:path>
              </a:pathLst>
            </a:cu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ŝļïḋé">
              <a:extLst>
                <a:ext uri="{FF2B5EF4-FFF2-40B4-BE49-F238E27FC236}">
                  <a16:creationId xmlns:a16="http://schemas.microsoft.com/office/drawing/2014/main" id="{4DDB656B-7959-CD57-1164-D3B65DBF36C0}"/>
                </a:ext>
              </a:extLst>
            </p:cNvPr>
            <p:cNvSpPr/>
            <p:nvPr/>
          </p:nvSpPr>
          <p:spPr bwMode="auto">
            <a:xfrm>
              <a:off x="4868620" y="5173829"/>
              <a:ext cx="2762174" cy="211547"/>
            </a:xfrm>
            <a:prstGeom prst="rect">
              <a:avLst/>
            </a:prstGeom>
            <a:solidFill>
              <a:srgbClr val="5255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grpSp>
      <p:sp>
        <p:nvSpPr>
          <p:cNvPr id="11" name="矩形: 圆角 10">
            <a:extLst>
              <a:ext uri="{FF2B5EF4-FFF2-40B4-BE49-F238E27FC236}">
                <a16:creationId xmlns:a16="http://schemas.microsoft.com/office/drawing/2014/main" id="{24BC9EF5-A1EC-72E6-F8D2-41C5929BFC41}"/>
              </a:ext>
            </a:extLst>
          </p:cNvPr>
          <p:cNvSpPr/>
          <p:nvPr/>
        </p:nvSpPr>
        <p:spPr>
          <a:xfrm>
            <a:off x="3435782" y="1229972"/>
            <a:ext cx="2109472" cy="1829063"/>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07" name="组合 10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349938BB-1A89-D756-F309-382ACEBBA011}"/>
              </a:ext>
            </a:extLst>
          </p:cNvPr>
          <p:cNvGrpSpPr>
            <a:grpSpLocks noChangeAspect="1"/>
          </p:cNvGrpSpPr>
          <p:nvPr/>
        </p:nvGrpSpPr>
        <p:grpSpPr>
          <a:xfrm>
            <a:off x="3571651" y="1601810"/>
            <a:ext cx="1837735" cy="1085386"/>
            <a:chOff x="4168776" y="2195513"/>
            <a:chExt cx="4598987" cy="2716212"/>
          </a:xfrm>
        </p:grpSpPr>
        <p:sp>
          <p:nvSpPr>
            <p:cNvPr id="108" name="îS1iḍe">
              <a:extLst>
                <a:ext uri="{FF2B5EF4-FFF2-40B4-BE49-F238E27FC236}">
                  <a16:creationId xmlns:a16="http://schemas.microsoft.com/office/drawing/2014/main" id="{7913D500-C850-B8DB-3227-82C21D737F86}"/>
                </a:ext>
              </a:extLst>
            </p:cNvPr>
            <p:cNvSpPr/>
            <p:nvPr/>
          </p:nvSpPr>
          <p:spPr bwMode="auto">
            <a:xfrm>
              <a:off x="8577263" y="2611438"/>
              <a:ext cx="190500" cy="1930400"/>
            </a:xfrm>
            <a:custGeom>
              <a:avLst/>
              <a:gdLst>
                <a:gd name="T0" fmla="*/ 16 w 32"/>
                <a:gd name="T1" fmla="*/ 0 h 324"/>
                <a:gd name="T2" fmla="*/ 0 w 32"/>
                <a:gd name="T3" fmla="*/ 16 h 324"/>
                <a:gd name="T4" fmla="*/ 0 w 32"/>
                <a:gd name="T5" fmla="*/ 276 h 324"/>
                <a:gd name="T6" fmla="*/ 13 w 32"/>
                <a:gd name="T7" fmla="*/ 312 h 324"/>
                <a:gd name="T8" fmla="*/ 16 w 32"/>
                <a:gd name="T9" fmla="*/ 324 h 324"/>
                <a:gd name="T10" fmla="*/ 19 w 32"/>
                <a:gd name="T11" fmla="*/ 312 h 324"/>
                <a:gd name="T12" fmla="*/ 32 w 32"/>
                <a:gd name="T13" fmla="*/ 276 h 324"/>
                <a:gd name="T14" fmla="*/ 32 w 32"/>
                <a:gd name="T15" fmla="*/ 240 h 324"/>
                <a:gd name="T16" fmla="*/ 32 w 32"/>
                <a:gd name="T17" fmla="*/ 172 h 324"/>
                <a:gd name="T18" fmla="*/ 32 w 32"/>
                <a:gd name="T19" fmla="*/ 16 h 324"/>
                <a:gd name="T20" fmla="*/ 16 w 32"/>
                <a:gd name="T21"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24">
                  <a:moveTo>
                    <a:pt x="16" y="0"/>
                  </a:moveTo>
                  <a:cubicBezTo>
                    <a:pt x="7" y="0"/>
                    <a:pt x="0" y="7"/>
                    <a:pt x="0" y="16"/>
                  </a:cubicBezTo>
                  <a:cubicBezTo>
                    <a:pt x="0" y="276"/>
                    <a:pt x="0" y="276"/>
                    <a:pt x="0" y="276"/>
                  </a:cubicBezTo>
                  <a:cubicBezTo>
                    <a:pt x="13" y="312"/>
                    <a:pt x="13" y="312"/>
                    <a:pt x="13" y="312"/>
                  </a:cubicBezTo>
                  <a:cubicBezTo>
                    <a:pt x="13" y="317"/>
                    <a:pt x="13" y="324"/>
                    <a:pt x="16" y="324"/>
                  </a:cubicBezTo>
                  <a:cubicBezTo>
                    <a:pt x="19" y="324"/>
                    <a:pt x="20" y="317"/>
                    <a:pt x="19" y="312"/>
                  </a:cubicBezTo>
                  <a:cubicBezTo>
                    <a:pt x="32" y="276"/>
                    <a:pt x="32" y="276"/>
                    <a:pt x="32" y="276"/>
                  </a:cubicBezTo>
                  <a:cubicBezTo>
                    <a:pt x="32" y="240"/>
                    <a:pt x="32" y="240"/>
                    <a:pt x="32" y="240"/>
                  </a:cubicBezTo>
                  <a:cubicBezTo>
                    <a:pt x="32" y="172"/>
                    <a:pt x="32" y="172"/>
                    <a:pt x="32" y="172"/>
                  </a:cubicBezTo>
                  <a:cubicBezTo>
                    <a:pt x="32" y="16"/>
                    <a:pt x="32" y="16"/>
                    <a:pt x="32" y="16"/>
                  </a:cubicBezTo>
                  <a:cubicBezTo>
                    <a:pt x="32" y="7"/>
                    <a:pt x="25" y="0"/>
                    <a:pt x="1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isḷîḋè">
              <a:extLst>
                <a:ext uri="{FF2B5EF4-FFF2-40B4-BE49-F238E27FC236}">
                  <a16:creationId xmlns:a16="http://schemas.microsoft.com/office/drawing/2014/main" id="{465FE0D6-C0E8-220D-A013-D102DD8EF348}"/>
                </a:ext>
              </a:extLst>
            </p:cNvPr>
            <p:cNvSpPr/>
            <p:nvPr/>
          </p:nvSpPr>
          <p:spPr bwMode="auto">
            <a:xfrm>
              <a:off x="4310063" y="2516188"/>
              <a:ext cx="3386138" cy="2395537"/>
            </a:xfrm>
            <a:custGeom>
              <a:avLst/>
              <a:gdLst>
                <a:gd name="T0" fmla="*/ 534 w 569"/>
                <a:gd name="T1" fmla="*/ 0 h 402"/>
                <a:gd name="T2" fmla="*/ 534 w 569"/>
                <a:gd name="T3" fmla="*/ 108 h 402"/>
                <a:gd name="T4" fmla="*/ 545 w 569"/>
                <a:gd name="T5" fmla="*/ 108 h 402"/>
                <a:gd name="T6" fmla="*/ 545 w 569"/>
                <a:gd name="T7" fmla="*/ 164 h 402"/>
                <a:gd name="T8" fmla="*/ 534 w 569"/>
                <a:gd name="T9" fmla="*/ 164 h 402"/>
                <a:gd name="T10" fmla="*/ 534 w 569"/>
                <a:gd name="T11" fmla="*/ 306 h 402"/>
                <a:gd name="T12" fmla="*/ 534 w 569"/>
                <a:gd name="T13" fmla="*/ 306 h 402"/>
                <a:gd name="T14" fmla="*/ 486 w 569"/>
                <a:gd name="T15" fmla="*/ 354 h 402"/>
                <a:gd name="T16" fmla="*/ 24 w 569"/>
                <a:gd name="T17" fmla="*/ 354 h 402"/>
                <a:gd name="T18" fmla="*/ 0 w 569"/>
                <a:gd name="T19" fmla="*/ 347 h 402"/>
                <a:gd name="T20" fmla="*/ 0 w 569"/>
                <a:gd name="T21" fmla="*/ 354 h 402"/>
                <a:gd name="T22" fmla="*/ 48 w 569"/>
                <a:gd name="T23" fmla="*/ 402 h 402"/>
                <a:gd name="T24" fmla="*/ 510 w 569"/>
                <a:gd name="T25" fmla="*/ 402 h 402"/>
                <a:gd name="T26" fmla="*/ 558 w 569"/>
                <a:gd name="T27" fmla="*/ 354 h 402"/>
                <a:gd name="T28" fmla="*/ 558 w 569"/>
                <a:gd name="T29" fmla="*/ 212 h 402"/>
                <a:gd name="T30" fmla="*/ 569 w 569"/>
                <a:gd name="T31" fmla="*/ 212 h 402"/>
                <a:gd name="T32" fmla="*/ 569 w 569"/>
                <a:gd name="T33" fmla="*/ 156 h 402"/>
                <a:gd name="T34" fmla="*/ 558 w 569"/>
                <a:gd name="T35" fmla="*/ 156 h 402"/>
                <a:gd name="T36" fmla="*/ 558 w 569"/>
                <a:gd name="T37" fmla="*/ 42 h 402"/>
                <a:gd name="T38" fmla="*/ 534 w 569"/>
                <a:gd name="T3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 h="402">
                  <a:moveTo>
                    <a:pt x="534" y="0"/>
                  </a:moveTo>
                  <a:cubicBezTo>
                    <a:pt x="534" y="108"/>
                    <a:pt x="534" y="108"/>
                    <a:pt x="534" y="108"/>
                  </a:cubicBezTo>
                  <a:cubicBezTo>
                    <a:pt x="545" y="108"/>
                    <a:pt x="545" y="108"/>
                    <a:pt x="545" y="108"/>
                  </a:cubicBezTo>
                  <a:cubicBezTo>
                    <a:pt x="545" y="164"/>
                    <a:pt x="545" y="164"/>
                    <a:pt x="545" y="164"/>
                  </a:cubicBezTo>
                  <a:cubicBezTo>
                    <a:pt x="534" y="164"/>
                    <a:pt x="534" y="164"/>
                    <a:pt x="534" y="164"/>
                  </a:cubicBezTo>
                  <a:cubicBezTo>
                    <a:pt x="534" y="306"/>
                    <a:pt x="534" y="306"/>
                    <a:pt x="534" y="306"/>
                  </a:cubicBezTo>
                  <a:cubicBezTo>
                    <a:pt x="534" y="306"/>
                    <a:pt x="534" y="306"/>
                    <a:pt x="534" y="306"/>
                  </a:cubicBezTo>
                  <a:cubicBezTo>
                    <a:pt x="534" y="332"/>
                    <a:pt x="512" y="354"/>
                    <a:pt x="486" y="354"/>
                  </a:cubicBezTo>
                  <a:cubicBezTo>
                    <a:pt x="24" y="354"/>
                    <a:pt x="24" y="354"/>
                    <a:pt x="24" y="354"/>
                  </a:cubicBezTo>
                  <a:cubicBezTo>
                    <a:pt x="16" y="354"/>
                    <a:pt x="8" y="352"/>
                    <a:pt x="0" y="347"/>
                  </a:cubicBezTo>
                  <a:cubicBezTo>
                    <a:pt x="0" y="354"/>
                    <a:pt x="0" y="354"/>
                    <a:pt x="0" y="354"/>
                  </a:cubicBezTo>
                  <a:cubicBezTo>
                    <a:pt x="0" y="380"/>
                    <a:pt x="22" y="402"/>
                    <a:pt x="48" y="402"/>
                  </a:cubicBezTo>
                  <a:cubicBezTo>
                    <a:pt x="510" y="402"/>
                    <a:pt x="510" y="402"/>
                    <a:pt x="510" y="402"/>
                  </a:cubicBezTo>
                  <a:cubicBezTo>
                    <a:pt x="536" y="402"/>
                    <a:pt x="558" y="380"/>
                    <a:pt x="558" y="354"/>
                  </a:cubicBezTo>
                  <a:cubicBezTo>
                    <a:pt x="558" y="212"/>
                    <a:pt x="558" y="212"/>
                    <a:pt x="558" y="212"/>
                  </a:cubicBezTo>
                  <a:cubicBezTo>
                    <a:pt x="569" y="212"/>
                    <a:pt x="569" y="212"/>
                    <a:pt x="569" y="212"/>
                  </a:cubicBezTo>
                  <a:cubicBezTo>
                    <a:pt x="569" y="156"/>
                    <a:pt x="569" y="156"/>
                    <a:pt x="569" y="156"/>
                  </a:cubicBezTo>
                  <a:cubicBezTo>
                    <a:pt x="558" y="156"/>
                    <a:pt x="558" y="156"/>
                    <a:pt x="558" y="156"/>
                  </a:cubicBezTo>
                  <a:cubicBezTo>
                    <a:pt x="558" y="42"/>
                    <a:pt x="558" y="42"/>
                    <a:pt x="558" y="42"/>
                  </a:cubicBezTo>
                  <a:cubicBezTo>
                    <a:pt x="558" y="24"/>
                    <a:pt x="548" y="9"/>
                    <a:pt x="53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išľiďê">
              <a:extLst>
                <a:ext uri="{FF2B5EF4-FFF2-40B4-BE49-F238E27FC236}">
                  <a16:creationId xmlns:a16="http://schemas.microsoft.com/office/drawing/2014/main" id="{ACC55A59-3C5D-D384-5F7D-3330FE8D8117}"/>
                </a:ext>
              </a:extLst>
            </p:cNvPr>
            <p:cNvSpPr/>
            <p:nvPr/>
          </p:nvSpPr>
          <p:spPr bwMode="auto">
            <a:xfrm>
              <a:off x="8499476" y="4137025"/>
              <a:ext cx="60325" cy="119062"/>
            </a:xfrm>
            <a:custGeom>
              <a:avLst/>
              <a:gdLst>
                <a:gd name="T0" fmla="*/ 8 w 10"/>
                <a:gd name="T1" fmla="*/ 0 h 20"/>
                <a:gd name="T2" fmla="*/ 5 w 10"/>
                <a:gd name="T3" fmla="*/ 0 h 20"/>
                <a:gd name="T4" fmla="*/ 3 w 10"/>
                <a:gd name="T5" fmla="*/ 0 h 20"/>
                <a:gd name="T6" fmla="*/ 5 w 10"/>
                <a:gd name="T7" fmla="*/ 20 h 20"/>
                <a:gd name="T8" fmla="*/ 8 w 10"/>
                <a:gd name="T9" fmla="*/ 0 h 20"/>
              </a:gdLst>
              <a:ahLst/>
              <a:cxnLst>
                <a:cxn ang="0">
                  <a:pos x="T0" y="T1"/>
                </a:cxn>
                <a:cxn ang="0">
                  <a:pos x="T2" y="T3"/>
                </a:cxn>
                <a:cxn ang="0">
                  <a:pos x="T4" y="T5"/>
                </a:cxn>
                <a:cxn ang="0">
                  <a:pos x="T6" y="T7"/>
                </a:cxn>
                <a:cxn ang="0">
                  <a:pos x="T8" y="T9"/>
                </a:cxn>
              </a:cxnLst>
              <a:rect l="0" t="0" r="r" b="b"/>
              <a:pathLst>
                <a:path w="10" h="20">
                  <a:moveTo>
                    <a:pt x="8" y="0"/>
                  </a:moveTo>
                  <a:cubicBezTo>
                    <a:pt x="5" y="0"/>
                    <a:pt x="5" y="0"/>
                    <a:pt x="5" y="0"/>
                  </a:cubicBezTo>
                  <a:cubicBezTo>
                    <a:pt x="3" y="0"/>
                    <a:pt x="3" y="0"/>
                    <a:pt x="3" y="0"/>
                  </a:cubicBezTo>
                  <a:cubicBezTo>
                    <a:pt x="3" y="0"/>
                    <a:pt x="0" y="20"/>
                    <a:pt x="5" y="20"/>
                  </a:cubicBezTo>
                  <a:cubicBezTo>
                    <a:pt x="10" y="20"/>
                    <a:pt x="8" y="0"/>
                    <a:pt x="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îṧḷiḑè">
              <a:extLst>
                <a:ext uri="{FF2B5EF4-FFF2-40B4-BE49-F238E27FC236}">
                  <a16:creationId xmlns:a16="http://schemas.microsoft.com/office/drawing/2014/main" id="{67511BA8-A78F-E35D-F6C3-E5382ACC9AF6}"/>
                </a:ext>
              </a:extLst>
            </p:cNvPr>
            <p:cNvSpPr/>
            <p:nvPr/>
          </p:nvSpPr>
          <p:spPr bwMode="auto">
            <a:xfrm>
              <a:off x="4168776" y="2195513"/>
              <a:ext cx="3319463" cy="2430462"/>
            </a:xfrm>
            <a:custGeom>
              <a:avLst/>
              <a:gdLst>
                <a:gd name="T0" fmla="*/ 510 w 558"/>
                <a:gd name="T1" fmla="*/ 408 h 408"/>
                <a:gd name="T2" fmla="*/ 48 w 558"/>
                <a:gd name="T3" fmla="*/ 408 h 408"/>
                <a:gd name="T4" fmla="*/ 0 w 558"/>
                <a:gd name="T5" fmla="*/ 360 h 408"/>
                <a:gd name="T6" fmla="*/ 0 w 558"/>
                <a:gd name="T7" fmla="*/ 48 h 408"/>
                <a:gd name="T8" fmla="*/ 48 w 558"/>
                <a:gd name="T9" fmla="*/ 0 h 408"/>
                <a:gd name="T10" fmla="*/ 510 w 558"/>
                <a:gd name="T11" fmla="*/ 0 h 408"/>
                <a:gd name="T12" fmla="*/ 558 w 558"/>
                <a:gd name="T13" fmla="*/ 48 h 408"/>
                <a:gd name="T14" fmla="*/ 558 w 558"/>
                <a:gd name="T15" fmla="*/ 360 h 408"/>
                <a:gd name="T16" fmla="*/ 510 w 558"/>
                <a:gd name="T1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408">
                  <a:moveTo>
                    <a:pt x="510" y="408"/>
                  </a:moveTo>
                  <a:cubicBezTo>
                    <a:pt x="48" y="408"/>
                    <a:pt x="48" y="408"/>
                    <a:pt x="48" y="408"/>
                  </a:cubicBezTo>
                  <a:cubicBezTo>
                    <a:pt x="22" y="408"/>
                    <a:pt x="0" y="386"/>
                    <a:pt x="0" y="360"/>
                  </a:cubicBezTo>
                  <a:cubicBezTo>
                    <a:pt x="0" y="48"/>
                    <a:pt x="0" y="48"/>
                    <a:pt x="0" y="48"/>
                  </a:cubicBezTo>
                  <a:cubicBezTo>
                    <a:pt x="0" y="22"/>
                    <a:pt x="22" y="0"/>
                    <a:pt x="48" y="0"/>
                  </a:cubicBezTo>
                  <a:cubicBezTo>
                    <a:pt x="510" y="0"/>
                    <a:pt x="510" y="0"/>
                    <a:pt x="510" y="0"/>
                  </a:cubicBezTo>
                  <a:cubicBezTo>
                    <a:pt x="536" y="0"/>
                    <a:pt x="558" y="22"/>
                    <a:pt x="558" y="48"/>
                  </a:cubicBezTo>
                  <a:cubicBezTo>
                    <a:pt x="558" y="360"/>
                    <a:pt x="558" y="360"/>
                    <a:pt x="558" y="360"/>
                  </a:cubicBezTo>
                  <a:cubicBezTo>
                    <a:pt x="558" y="386"/>
                    <a:pt x="536" y="408"/>
                    <a:pt x="510" y="408"/>
                  </a:cubicBezTo>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ṧļïḋè">
              <a:extLst>
                <a:ext uri="{FF2B5EF4-FFF2-40B4-BE49-F238E27FC236}">
                  <a16:creationId xmlns:a16="http://schemas.microsoft.com/office/drawing/2014/main" id="{76B33330-51DC-4153-BAA5-67DEDA3B2EC3}"/>
                </a:ext>
              </a:extLst>
            </p:cNvPr>
            <p:cNvSpPr/>
            <p:nvPr/>
          </p:nvSpPr>
          <p:spPr bwMode="auto">
            <a:xfrm>
              <a:off x="4424363" y="2379663"/>
              <a:ext cx="2808288" cy="2060575"/>
            </a:xfrm>
            <a:custGeom>
              <a:avLst/>
              <a:gdLst>
                <a:gd name="T0" fmla="*/ 424 w 472"/>
                <a:gd name="T1" fmla="*/ 346 h 346"/>
                <a:gd name="T2" fmla="*/ 48 w 472"/>
                <a:gd name="T3" fmla="*/ 346 h 346"/>
                <a:gd name="T4" fmla="*/ 0 w 472"/>
                <a:gd name="T5" fmla="*/ 298 h 346"/>
                <a:gd name="T6" fmla="*/ 0 w 472"/>
                <a:gd name="T7" fmla="*/ 48 h 346"/>
                <a:gd name="T8" fmla="*/ 48 w 472"/>
                <a:gd name="T9" fmla="*/ 0 h 346"/>
                <a:gd name="T10" fmla="*/ 424 w 472"/>
                <a:gd name="T11" fmla="*/ 0 h 346"/>
                <a:gd name="T12" fmla="*/ 472 w 472"/>
                <a:gd name="T13" fmla="*/ 48 h 346"/>
                <a:gd name="T14" fmla="*/ 472 w 472"/>
                <a:gd name="T15" fmla="*/ 298 h 346"/>
                <a:gd name="T16" fmla="*/ 424 w 472"/>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346">
                  <a:moveTo>
                    <a:pt x="424" y="346"/>
                  </a:moveTo>
                  <a:cubicBezTo>
                    <a:pt x="48" y="346"/>
                    <a:pt x="48" y="346"/>
                    <a:pt x="48" y="346"/>
                  </a:cubicBezTo>
                  <a:cubicBezTo>
                    <a:pt x="22" y="346"/>
                    <a:pt x="0" y="324"/>
                    <a:pt x="0" y="298"/>
                  </a:cubicBezTo>
                  <a:cubicBezTo>
                    <a:pt x="0" y="48"/>
                    <a:pt x="0" y="48"/>
                    <a:pt x="0" y="48"/>
                  </a:cubicBezTo>
                  <a:cubicBezTo>
                    <a:pt x="0" y="22"/>
                    <a:pt x="22" y="0"/>
                    <a:pt x="48" y="0"/>
                  </a:cubicBezTo>
                  <a:cubicBezTo>
                    <a:pt x="424" y="0"/>
                    <a:pt x="424" y="0"/>
                    <a:pt x="424" y="0"/>
                  </a:cubicBezTo>
                  <a:cubicBezTo>
                    <a:pt x="451" y="0"/>
                    <a:pt x="472" y="22"/>
                    <a:pt x="472" y="48"/>
                  </a:cubicBezTo>
                  <a:cubicBezTo>
                    <a:pt x="472" y="298"/>
                    <a:pt x="472" y="298"/>
                    <a:pt x="472" y="298"/>
                  </a:cubicBezTo>
                  <a:cubicBezTo>
                    <a:pt x="472" y="324"/>
                    <a:pt x="451" y="346"/>
                    <a:pt x="424" y="346"/>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íṣ1îdê">
              <a:extLst>
                <a:ext uri="{FF2B5EF4-FFF2-40B4-BE49-F238E27FC236}">
                  <a16:creationId xmlns:a16="http://schemas.microsoft.com/office/drawing/2014/main" id="{5985FE1C-FC32-B022-139E-1408BDB7160C}"/>
                </a:ext>
              </a:extLst>
            </p:cNvPr>
            <p:cNvSpPr/>
            <p:nvPr/>
          </p:nvSpPr>
          <p:spPr bwMode="auto">
            <a:xfrm>
              <a:off x="6434138" y="3351213"/>
              <a:ext cx="357188" cy="142875"/>
            </a:xfrm>
            <a:prstGeom prst="rect">
              <a:avLst/>
            </a:prstGeom>
            <a:solidFill>
              <a:srgbClr val="35C6F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14" name="íşľîḍe">
              <a:extLst>
                <a:ext uri="{FF2B5EF4-FFF2-40B4-BE49-F238E27FC236}">
                  <a16:creationId xmlns:a16="http://schemas.microsoft.com/office/drawing/2014/main" id="{B89E5BF4-07F6-3D96-DA9C-7A0DE98080B4}"/>
                </a:ext>
              </a:extLst>
            </p:cNvPr>
            <p:cNvSpPr/>
            <p:nvPr/>
          </p:nvSpPr>
          <p:spPr bwMode="auto">
            <a:xfrm>
              <a:off x="6434138" y="3351213"/>
              <a:ext cx="3571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15" name="îṥľïḑé">
              <a:extLst>
                <a:ext uri="{FF2B5EF4-FFF2-40B4-BE49-F238E27FC236}">
                  <a16:creationId xmlns:a16="http://schemas.microsoft.com/office/drawing/2014/main" id="{FDB62871-8AF5-E25E-100C-D915F79CD789}"/>
                </a:ext>
              </a:extLst>
            </p:cNvPr>
            <p:cNvSpPr/>
            <p:nvPr/>
          </p:nvSpPr>
          <p:spPr bwMode="auto">
            <a:xfrm>
              <a:off x="7434263" y="3159125"/>
              <a:ext cx="119063" cy="334962"/>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16" name="íslídê">
              <a:extLst>
                <a:ext uri="{FF2B5EF4-FFF2-40B4-BE49-F238E27FC236}">
                  <a16:creationId xmlns:a16="http://schemas.microsoft.com/office/drawing/2014/main" id="{FA5A900A-0A2C-EA65-8D61-55720848BCEB}"/>
                </a:ext>
              </a:extLst>
            </p:cNvPr>
            <p:cNvSpPr/>
            <p:nvPr/>
          </p:nvSpPr>
          <p:spPr bwMode="auto">
            <a:xfrm>
              <a:off x="7434263" y="3159125"/>
              <a:ext cx="1190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17" name="îṩļïḓé">
              <a:extLst>
                <a:ext uri="{FF2B5EF4-FFF2-40B4-BE49-F238E27FC236}">
                  <a16:creationId xmlns:a16="http://schemas.microsoft.com/office/drawing/2014/main" id="{2CD066BD-618A-AF69-3DEB-08977D87781F}"/>
                </a:ext>
              </a:extLst>
            </p:cNvPr>
            <p:cNvSpPr/>
            <p:nvPr/>
          </p:nvSpPr>
          <p:spPr bwMode="auto">
            <a:xfrm>
              <a:off x="8434388" y="2325688"/>
              <a:ext cx="190500" cy="1644650"/>
            </a:xfrm>
            <a:custGeom>
              <a:avLst/>
              <a:gdLst>
                <a:gd name="T0" fmla="*/ 16 w 32"/>
                <a:gd name="T1" fmla="*/ 0 h 276"/>
                <a:gd name="T2" fmla="*/ 0 w 32"/>
                <a:gd name="T3" fmla="*/ 16 h 276"/>
                <a:gd name="T4" fmla="*/ 0 w 32"/>
                <a:gd name="T5" fmla="*/ 276 h 276"/>
                <a:gd name="T6" fmla="*/ 32 w 32"/>
                <a:gd name="T7" fmla="*/ 276 h 276"/>
                <a:gd name="T8" fmla="*/ 32 w 32"/>
                <a:gd name="T9" fmla="*/ 16 h 276"/>
                <a:gd name="T10" fmla="*/ 16 w 32"/>
                <a:gd name="T11" fmla="*/ 0 h 276"/>
              </a:gdLst>
              <a:ahLst/>
              <a:cxnLst>
                <a:cxn ang="0">
                  <a:pos x="T0" y="T1"/>
                </a:cxn>
                <a:cxn ang="0">
                  <a:pos x="T2" y="T3"/>
                </a:cxn>
                <a:cxn ang="0">
                  <a:pos x="T4" y="T5"/>
                </a:cxn>
                <a:cxn ang="0">
                  <a:pos x="T6" y="T7"/>
                </a:cxn>
                <a:cxn ang="0">
                  <a:pos x="T8" y="T9"/>
                </a:cxn>
                <a:cxn ang="0">
                  <a:pos x="T10" y="T11"/>
                </a:cxn>
              </a:cxnLst>
              <a:rect l="0" t="0" r="r" b="b"/>
              <a:pathLst>
                <a:path w="32" h="276">
                  <a:moveTo>
                    <a:pt x="16" y="0"/>
                  </a:moveTo>
                  <a:cubicBezTo>
                    <a:pt x="7" y="0"/>
                    <a:pt x="0" y="7"/>
                    <a:pt x="0" y="16"/>
                  </a:cubicBezTo>
                  <a:cubicBezTo>
                    <a:pt x="0" y="276"/>
                    <a:pt x="0" y="276"/>
                    <a:pt x="0" y="276"/>
                  </a:cubicBezTo>
                  <a:cubicBezTo>
                    <a:pt x="32" y="276"/>
                    <a:pt x="32" y="276"/>
                    <a:pt x="32" y="276"/>
                  </a:cubicBezTo>
                  <a:cubicBezTo>
                    <a:pt x="32" y="16"/>
                    <a:pt x="32" y="16"/>
                    <a:pt x="32" y="16"/>
                  </a:cubicBezTo>
                  <a:cubicBezTo>
                    <a:pt x="32" y="7"/>
                    <a:pt x="25" y="0"/>
                    <a:pt x="16"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îsḷíḍé">
              <a:extLst>
                <a:ext uri="{FF2B5EF4-FFF2-40B4-BE49-F238E27FC236}">
                  <a16:creationId xmlns:a16="http://schemas.microsoft.com/office/drawing/2014/main" id="{0C6C9BB8-8827-797E-37BA-6DD416917D05}"/>
                </a:ext>
              </a:extLst>
            </p:cNvPr>
            <p:cNvSpPr/>
            <p:nvPr/>
          </p:nvSpPr>
          <p:spPr bwMode="auto">
            <a:xfrm>
              <a:off x="8434388" y="3970338"/>
              <a:ext cx="190500" cy="214312"/>
            </a:xfrm>
            <a:custGeom>
              <a:avLst/>
              <a:gdLst>
                <a:gd name="T0" fmla="*/ 60 w 120"/>
                <a:gd name="T1" fmla="*/ 0 h 135"/>
                <a:gd name="T2" fmla="*/ 0 w 120"/>
                <a:gd name="T3" fmla="*/ 0 h 135"/>
                <a:gd name="T4" fmla="*/ 49 w 120"/>
                <a:gd name="T5" fmla="*/ 135 h 135"/>
                <a:gd name="T6" fmla="*/ 60 w 120"/>
                <a:gd name="T7" fmla="*/ 135 h 135"/>
                <a:gd name="T8" fmla="*/ 71 w 120"/>
                <a:gd name="T9" fmla="*/ 135 h 135"/>
                <a:gd name="T10" fmla="*/ 120 w 120"/>
                <a:gd name="T11" fmla="*/ 0 h 135"/>
                <a:gd name="T12" fmla="*/ 60 w 120"/>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120" h="135">
                  <a:moveTo>
                    <a:pt x="60" y="0"/>
                  </a:moveTo>
                  <a:lnTo>
                    <a:pt x="0" y="0"/>
                  </a:lnTo>
                  <a:lnTo>
                    <a:pt x="49" y="135"/>
                  </a:lnTo>
                  <a:lnTo>
                    <a:pt x="60" y="135"/>
                  </a:lnTo>
                  <a:lnTo>
                    <a:pt x="71" y="135"/>
                  </a:lnTo>
                  <a:lnTo>
                    <a:pt x="120" y="0"/>
                  </a:lnTo>
                  <a:lnTo>
                    <a:pt x="6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íṣḻîḓê">
              <a:extLst>
                <a:ext uri="{FF2B5EF4-FFF2-40B4-BE49-F238E27FC236}">
                  <a16:creationId xmlns:a16="http://schemas.microsoft.com/office/drawing/2014/main" id="{13BD4C32-EACC-2BB2-FD61-1717DC67DB0E}"/>
                </a:ext>
              </a:extLst>
            </p:cNvPr>
            <p:cNvSpPr/>
            <p:nvPr/>
          </p:nvSpPr>
          <p:spPr bwMode="auto">
            <a:xfrm>
              <a:off x="8529638" y="3351213"/>
              <a:ext cx="95250" cy="404812"/>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0" name="íšlîḍe">
              <a:extLst>
                <a:ext uri="{FF2B5EF4-FFF2-40B4-BE49-F238E27FC236}">
                  <a16:creationId xmlns:a16="http://schemas.microsoft.com/office/drawing/2014/main" id="{9E6F734F-BE11-85D7-ADEB-2E7C681655D6}"/>
                </a:ext>
              </a:extLst>
            </p:cNvPr>
            <p:cNvSpPr/>
            <p:nvPr/>
          </p:nvSpPr>
          <p:spPr bwMode="auto">
            <a:xfrm>
              <a:off x="6423026" y="2373313"/>
              <a:ext cx="23813" cy="20732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1" name="ïṣ1ïḍe">
              <a:extLst>
                <a:ext uri="{FF2B5EF4-FFF2-40B4-BE49-F238E27FC236}">
                  <a16:creationId xmlns:a16="http://schemas.microsoft.com/office/drawing/2014/main" id="{9D590038-2E96-47FE-AF93-FA158325D07A}"/>
                </a:ext>
              </a:extLst>
            </p:cNvPr>
            <p:cNvSpPr/>
            <p:nvPr/>
          </p:nvSpPr>
          <p:spPr bwMode="auto">
            <a:xfrm>
              <a:off x="6423026" y="2373313"/>
              <a:ext cx="238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2" name="işľiďé">
              <a:extLst>
                <a:ext uri="{FF2B5EF4-FFF2-40B4-BE49-F238E27FC236}">
                  <a16:creationId xmlns:a16="http://schemas.microsoft.com/office/drawing/2014/main" id="{5AF3A8BE-494F-08C2-2F41-574558984764}"/>
                </a:ext>
              </a:extLst>
            </p:cNvPr>
            <p:cNvSpPr/>
            <p:nvPr/>
          </p:nvSpPr>
          <p:spPr bwMode="auto">
            <a:xfrm>
              <a:off x="4168776" y="2195513"/>
              <a:ext cx="3319463" cy="2430462"/>
            </a:xfrm>
            <a:custGeom>
              <a:avLst/>
              <a:gdLst>
                <a:gd name="T0" fmla="*/ 23 w 558"/>
                <a:gd name="T1" fmla="*/ 276 h 408"/>
                <a:gd name="T2" fmla="*/ 23 w 558"/>
                <a:gd name="T3" fmla="*/ 64 h 408"/>
                <a:gd name="T4" fmla="*/ 57 w 558"/>
                <a:gd name="T5" fmla="*/ 20 h 408"/>
                <a:gd name="T6" fmla="*/ 59 w 558"/>
                <a:gd name="T7" fmla="*/ 20 h 408"/>
                <a:gd name="T8" fmla="*/ 283 w 558"/>
                <a:gd name="T9" fmla="*/ 20 h 408"/>
                <a:gd name="T10" fmla="*/ 272 w 558"/>
                <a:gd name="T11" fmla="*/ 31 h 408"/>
                <a:gd name="T12" fmla="*/ 379 w 558"/>
                <a:gd name="T13" fmla="*/ 31 h 408"/>
                <a:gd name="T14" fmla="*/ 379 w 558"/>
                <a:gd name="T15" fmla="*/ 30 h 408"/>
                <a:gd name="T16" fmla="*/ 383 w 558"/>
                <a:gd name="T17" fmla="*/ 30 h 408"/>
                <a:gd name="T18" fmla="*/ 383 w 558"/>
                <a:gd name="T19" fmla="*/ 31 h 408"/>
                <a:gd name="T20" fmla="*/ 467 w 558"/>
                <a:gd name="T21" fmla="*/ 31 h 408"/>
                <a:gd name="T22" fmla="*/ 488 w 558"/>
                <a:gd name="T23" fmla="*/ 36 h 408"/>
                <a:gd name="T24" fmla="*/ 503 w 558"/>
                <a:gd name="T25" fmla="*/ 20 h 408"/>
                <a:gd name="T26" fmla="*/ 539 w 558"/>
                <a:gd name="T27" fmla="*/ 52 h 408"/>
                <a:gd name="T28" fmla="*/ 539 w 558"/>
                <a:gd name="T29" fmla="*/ 348 h 408"/>
                <a:gd name="T30" fmla="*/ 483 w 558"/>
                <a:gd name="T31" fmla="*/ 396 h 408"/>
                <a:gd name="T32" fmla="*/ 147 w 558"/>
                <a:gd name="T33" fmla="*/ 396 h 408"/>
                <a:gd name="T34" fmla="*/ 165 w 558"/>
                <a:gd name="T35" fmla="*/ 377 h 408"/>
                <a:gd name="T36" fmla="*/ 91 w 558"/>
                <a:gd name="T37" fmla="*/ 377 h 408"/>
                <a:gd name="T38" fmla="*/ 43 w 558"/>
                <a:gd name="T39" fmla="*/ 329 h 408"/>
                <a:gd name="T40" fmla="*/ 43 w 558"/>
                <a:gd name="T41" fmla="*/ 256 h 408"/>
                <a:gd name="T42" fmla="*/ 23 w 558"/>
                <a:gd name="T43" fmla="*/ 276 h 408"/>
                <a:gd name="T44" fmla="*/ 510 w 558"/>
                <a:gd name="T45" fmla="*/ 0 h 408"/>
                <a:gd name="T46" fmla="*/ 48 w 558"/>
                <a:gd name="T47" fmla="*/ 0 h 408"/>
                <a:gd name="T48" fmla="*/ 0 w 558"/>
                <a:gd name="T49" fmla="*/ 48 h 408"/>
                <a:gd name="T50" fmla="*/ 0 w 558"/>
                <a:gd name="T51" fmla="*/ 360 h 408"/>
                <a:gd name="T52" fmla="*/ 48 w 558"/>
                <a:gd name="T53" fmla="*/ 408 h 408"/>
                <a:gd name="T54" fmla="*/ 510 w 558"/>
                <a:gd name="T55" fmla="*/ 408 h 408"/>
                <a:gd name="T56" fmla="*/ 558 w 558"/>
                <a:gd name="T57" fmla="*/ 360 h 408"/>
                <a:gd name="T58" fmla="*/ 558 w 558"/>
                <a:gd name="T59" fmla="*/ 218 h 408"/>
                <a:gd name="T60" fmla="*/ 549 w 558"/>
                <a:gd name="T61" fmla="*/ 218 h 408"/>
                <a:gd name="T62" fmla="*/ 549 w 558"/>
                <a:gd name="T63" fmla="*/ 162 h 408"/>
                <a:gd name="T64" fmla="*/ 558 w 558"/>
                <a:gd name="T65" fmla="*/ 162 h 408"/>
                <a:gd name="T66" fmla="*/ 558 w 558"/>
                <a:gd name="T67" fmla="*/ 48 h 408"/>
                <a:gd name="T68" fmla="*/ 510 w 558"/>
                <a:gd name="T6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8" h="408">
                  <a:moveTo>
                    <a:pt x="23" y="276"/>
                  </a:moveTo>
                  <a:cubicBezTo>
                    <a:pt x="23" y="276"/>
                    <a:pt x="23" y="112"/>
                    <a:pt x="23" y="64"/>
                  </a:cubicBezTo>
                  <a:cubicBezTo>
                    <a:pt x="23" y="23"/>
                    <a:pt x="50" y="20"/>
                    <a:pt x="57" y="20"/>
                  </a:cubicBezTo>
                  <a:cubicBezTo>
                    <a:pt x="58" y="20"/>
                    <a:pt x="59" y="20"/>
                    <a:pt x="59" y="20"/>
                  </a:cubicBezTo>
                  <a:cubicBezTo>
                    <a:pt x="283" y="20"/>
                    <a:pt x="283" y="20"/>
                    <a:pt x="283" y="20"/>
                  </a:cubicBezTo>
                  <a:cubicBezTo>
                    <a:pt x="272" y="31"/>
                    <a:pt x="272" y="31"/>
                    <a:pt x="272" y="31"/>
                  </a:cubicBezTo>
                  <a:cubicBezTo>
                    <a:pt x="379" y="31"/>
                    <a:pt x="379" y="31"/>
                    <a:pt x="379" y="31"/>
                  </a:cubicBezTo>
                  <a:cubicBezTo>
                    <a:pt x="379" y="30"/>
                    <a:pt x="379" y="30"/>
                    <a:pt x="379" y="30"/>
                  </a:cubicBezTo>
                  <a:cubicBezTo>
                    <a:pt x="383" y="30"/>
                    <a:pt x="383" y="30"/>
                    <a:pt x="383" y="30"/>
                  </a:cubicBezTo>
                  <a:cubicBezTo>
                    <a:pt x="383" y="31"/>
                    <a:pt x="383" y="31"/>
                    <a:pt x="383" y="31"/>
                  </a:cubicBezTo>
                  <a:cubicBezTo>
                    <a:pt x="467" y="31"/>
                    <a:pt x="467" y="31"/>
                    <a:pt x="467" y="31"/>
                  </a:cubicBezTo>
                  <a:cubicBezTo>
                    <a:pt x="475" y="31"/>
                    <a:pt x="482" y="33"/>
                    <a:pt x="488" y="36"/>
                  </a:cubicBezTo>
                  <a:cubicBezTo>
                    <a:pt x="503" y="20"/>
                    <a:pt x="503" y="20"/>
                    <a:pt x="503" y="20"/>
                  </a:cubicBezTo>
                  <a:cubicBezTo>
                    <a:pt x="503" y="20"/>
                    <a:pt x="539" y="20"/>
                    <a:pt x="539" y="52"/>
                  </a:cubicBezTo>
                  <a:cubicBezTo>
                    <a:pt x="539" y="84"/>
                    <a:pt x="539" y="348"/>
                    <a:pt x="539" y="348"/>
                  </a:cubicBezTo>
                  <a:cubicBezTo>
                    <a:pt x="539" y="348"/>
                    <a:pt x="539" y="396"/>
                    <a:pt x="483" y="396"/>
                  </a:cubicBezTo>
                  <a:cubicBezTo>
                    <a:pt x="427" y="396"/>
                    <a:pt x="147" y="396"/>
                    <a:pt x="147" y="396"/>
                  </a:cubicBezTo>
                  <a:cubicBezTo>
                    <a:pt x="165" y="377"/>
                    <a:pt x="165" y="377"/>
                    <a:pt x="165" y="377"/>
                  </a:cubicBezTo>
                  <a:cubicBezTo>
                    <a:pt x="91" y="377"/>
                    <a:pt x="91" y="377"/>
                    <a:pt x="91" y="377"/>
                  </a:cubicBezTo>
                  <a:cubicBezTo>
                    <a:pt x="65" y="377"/>
                    <a:pt x="43" y="355"/>
                    <a:pt x="43" y="329"/>
                  </a:cubicBezTo>
                  <a:cubicBezTo>
                    <a:pt x="43" y="256"/>
                    <a:pt x="43" y="256"/>
                    <a:pt x="43" y="256"/>
                  </a:cubicBezTo>
                  <a:cubicBezTo>
                    <a:pt x="23" y="276"/>
                    <a:pt x="23" y="276"/>
                    <a:pt x="23" y="276"/>
                  </a:cubicBezTo>
                  <a:moveTo>
                    <a:pt x="510" y="0"/>
                  </a:moveTo>
                  <a:cubicBezTo>
                    <a:pt x="48" y="0"/>
                    <a:pt x="48" y="0"/>
                    <a:pt x="48" y="0"/>
                  </a:cubicBezTo>
                  <a:cubicBezTo>
                    <a:pt x="22" y="0"/>
                    <a:pt x="0" y="22"/>
                    <a:pt x="0" y="48"/>
                  </a:cubicBezTo>
                  <a:cubicBezTo>
                    <a:pt x="0" y="360"/>
                    <a:pt x="0" y="360"/>
                    <a:pt x="0" y="360"/>
                  </a:cubicBezTo>
                  <a:cubicBezTo>
                    <a:pt x="0" y="386"/>
                    <a:pt x="22" y="408"/>
                    <a:pt x="48" y="408"/>
                  </a:cubicBezTo>
                  <a:cubicBezTo>
                    <a:pt x="510" y="408"/>
                    <a:pt x="510" y="408"/>
                    <a:pt x="510" y="408"/>
                  </a:cubicBezTo>
                  <a:cubicBezTo>
                    <a:pt x="536" y="408"/>
                    <a:pt x="558" y="386"/>
                    <a:pt x="558" y="360"/>
                  </a:cubicBezTo>
                  <a:cubicBezTo>
                    <a:pt x="558" y="218"/>
                    <a:pt x="558" y="218"/>
                    <a:pt x="558" y="218"/>
                  </a:cubicBezTo>
                  <a:cubicBezTo>
                    <a:pt x="549" y="218"/>
                    <a:pt x="549" y="218"/>
                    <a:pt x="549" y="218"/>
                  </a:cubicBezTo>
                  <a:cubicBezTo>
                    <a:pt x="549" y="162"/>
                    <a:pt x="549" y="162"/>
                    <a:pt x="549" y="162"/>
                  </a:cubicBezTo>
                  <a:cubicBezTo>
                    <a:pt x="558" y="162"/>
                    <a:pt x="558" y="162"/>
                    <a:pt x="558" y="162"/>
                  </a:cubicBezTo>
                  <a:cubicBezTo>
                    <a:pt x="558" y="48"/>
                    <a:pt x="558" y="48"/>
                    <a:pt x="558" y="48"/>
                  </a:cubicBezTo>
                  <a:cubicBezTo>
                    <a:pt x="558" y="22"/>
                    <a:pt x="536" y="0"/>
                    <a:pt x="510" y="0"/>
                  </a:cubicBezTo>
                </a:path>
              </a:pathLst>
            </a:custGeom>
            <a:solidFill>
              <a:srgbClr val="484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íṥlîdè">
              <a:extLst>
                <a:ext uri="{FF2B5EF4-FFF2-40B4-BE49-F238E27FC236}">
                  <a16:creationId xmlns:a16="http://schemas.microsoft.com/office/drawing/2014/main" id="{B3E02790-1785-030A-D8C1-A18024CDFF4A}"/>
                </a:ext>
              </a:extLst>
            </p:cNvPr>
            <p:cNvSpPr/>
            <p:nvPr/>
          </p:nvSpPr>
          <p:spPr bwMode="auto">
            <a:xfrm>
              <a:off x="4424363" y="2379663"/>
              <a:ext cx="2647950" cy="2060575"/>
            </a:xfrm>
            <a:custGeom>
              <a:avLst/>
              <a:gdLst>
                <a:gd name="T0" fmla="*/ 336 w 445"/>
                <a:gd name="T1" fmla="*/ 0 h 346"/>
                <a:gd name="T2" fmla="*/ 229 w 445"/>
                <a:gd name="T3" fmla="*/ 0 h 346"/>
                <a:gd name="T4" fmla="*/ 0 w 445"/>
                <a:gd name="T5" fmla="*/ 225 h 346"/>
                <a:gd name="T6" fmla="*/ 0 w 445"/>
                <a:gd name="T7" fmla="*/ 298 h 346"/>
                <a:gd name="T8" fmla="*/ 48 w 445"/>
                <a:gd name="T9" fmla="*/ 346 h 346"/>
                <a:gd name="T10" fmla="*/ 122 w 445"/>
                <a:gd name="T11" fmla="*/ 346 h 346"/>
                <a:gd name="T12" fmla="*/ 336 w 445"/>
                <a:gd name="T13" fmla="*/ 120 h 346"/>
                <a:gd name="T14" fmla="*/ 336 w 445"/>
                <a:gd name="T15" fmla="*/ 0 h 346"/>
                <a:gd name="T16" fmla="*/ 424 w 445"/>
                <a:gd name="T17" fmla="*/ 0 h 346"/>
                <a:gd name="T18" fmla="*/ 340 w 445"/>
                <a:gd name="T19" fmla="*/ 0 h 346"/>
                <a:gd name="T20" fmla="*/ 340 w 445"/>
                <a:gd name="T21" fmla="*/ 116 h 346"/>
                <a:gd name="T22" fmla="*/ 445 w 445"/>
                <a:gd name="T23" fmla="*/ 5 h 346"/>
                <a:gd name="T24" fmla="*/ 424 w 445"/>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46">
                  <a:moveTo>
                    <a:pt x="336" y="0"/>
                  </a:moveTo>
                  <a:cubicBezTo>
                    <a:pt x="229" y="0"/>
                    <a:pt x="229" y="0"/>
                    <a:pt x="229" y="0"/>
                  </a:cubicBezTo>
                  <a:cubicBezTo>
                    <a:pt x="0" y="225"/>
                    <a:pt x="0" y="225"/>
                    <a:pt x="0" y="225"/>
                  </a:cubicBezTo>
                  <a:cubicBezTo>
                    <a:pt x="0" y="298"/>
                    <a:pt x="0" y="298"/>
                    <a:pt x="0" y="298"/>
                  </a:cubicBezTo>
                  <a:cubicBezTo>
                    <a:pt x="0" y="324"/>
                    <a:pt x="22" y="346"/>
                    <a:pt x="48" y="346"/>
                  </a:cubicBezTo>
                  <a:cubicBezTo>
                    <a:pt x="122" y="346"/>
                    <a:pt x="122" y="346"/>
                    <a:pt x="122" y="346"/>
                  </a:cubicBezTo>
                  <a:cubicBezTo>
                    <a:pt x="336" y="120"/>
                    <a:pt x="336" y="120"/>
                    <a:pt x="336" y="120"/>
                  </a:cubicBezTo>
                  <a:cubicBezTo>
                    <a:pt x="336" y="0"/>
                    <a:pt x="336" y="0"/>
                    <a:pt x="336" y="0"/>
                  </a:cubicBezTo>
                  <a:moveTo>
                    <a:pt x="424" y="0"/>
                  </a:moveTo>
                  <a:cubicBezTo>
                    <a:pt x="340" y="0"/>
                    <a:pt x="340" y="0"/>
                    <a:pt x="340" y="0"/>
                  </a:cubicBezTo>
                  <a:cubicBezTo>
                    <a:pt x="340" y="116"/>
                    <a:pt x="340" y="116"/>
                    <a:pt x="340" y="116"/>
                  </a:cubicBezTo>
                  <a:cubicBezTo>
                    <a:pt x="445" y="5"/>
                    <a:pt x="445" y="5"/>
                    <a:pt x="445" y="5"/>
                  </a:cubicBezTo>
                  <a:cubicBezTo>
                    <a:pt x="439" y="2"/>
                    <a:pt x="432" y="0"/>
                    <a:pt x="424" y="0"/>
                  </a:cubicBezTo>
                </a:path>
              </a:pathLst>
            </a:custGeom>
            <a:solidFill>
              <a:srgbClr val="86898B">
                <a:alpha val="88000"/>
              </a:srgbClr>
            </a:solidFill>
            <a:ln>
              <a:noFill/>
            </a:ln>
          </p:spPr>
          <p:txBody>
            <a:bodyPr anchor="ctr"/>
            <a:lstStyle/>
            <a:p>
              <a:pPr algn="ctr"/>
              <a:endParaRPr>
                <a:cs typeface="+mn-ea"/>
                <a:sym typeface="+mn-lt"/>
              </a:endParaRPr>
            </a:p>
          </p:txBody>
        </p:sp>
        <p:sp>
          <p:nvSpPr>
            <p:cNvPr id="124" name="íś1ïḍê">
              <a:extLst>
                <a:ext uri="{FF2B5EF4-FFF2-40B4-BE49-F238E27FC236}">
                  <a16:creationId xmlns:a16="http://schemas.microsoft.com/office/drawing/2014/main" id="{00A2359D-9C1D-142B-8B9F-0C78C9B1D341}"/>
                </a:ext>
              </a:extLst>
            </p:cNvPr>
            <p:cNvSpPr/>
            <p:nvPr/>
          </p:nvSpPr>
          <p:spPr bwMode="auto">
            <a:xfrm>
              <a:off x="4305301" y="2314575"/>
              <a:ext cx="1546225" cy="1524000"/>
            </a:xfrm>
            <a:custGeom>
              <a:avLst/>
              <a:gdLst>
                <a:gd name="T0" fmla="*/ 34 w 260"/>
                <a:gd name="T1" fmla="*/ 0 h 256"/>
                <a:gd name="T2" fmla="*/ 0 w 260"/>
                <a:gd name="T3" fmla="*/ 44 h 256"/>
                <a:gd name="T4" fmla="*/ 0 w 260"/>
                <a:gd name="T5" fmla="*/ 256 h 256"/>
                <a:gd name="T6" fmla="*/ 20 w 260"/>
                <a:gd name="T7" fmla="*/ 236 h 256"/>
                <a:gd name="T8" fmla="*/ 20 w 260"/>
                <a:gd name="T9" fmla="*/ 59 h 256"/>
                <a:gd name="T10" fmla="*/ 68 w 260"/>
                <a:gd name="T11" fmla="*/ 11 h 256"/>
                <a:gd name="T12" fmla="*/ 249 w 260"/>
                <a:gd name="T13" fmla="*/ 11 h 256"/>
                <a:gd name="T14" fmla="*/ 260 w 260"/>
                <a:gd name="T15" fmla="*/ 0 h 256"/>
                <a:gd name="T16" fmla="*/ 36 w 260"/>
                <a:gd name="T17" fmla="*/ 0 h 256"/>
                <a:gd name="T18" fmla="*/ 34 w 260"/>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56">
                  <a:moveTo>
                    <a:pt x="34" y="0"/>
                  </a:moveTo>
                  <a:cubicBezTo>
                    <a:pt x="27" y="0"/>
                    <a:pt x="0" y="3"/>
                    <a:pt x="0" y="44"/>
                  </a:cubicBezTo>
                  <a:cubicBezTo>
                    <a:pt x="0" y="92"/>
                    <a:pt x="0" y="256"/>
                    <a:pt x="0" y="256"/>
                  </a:cubicBezTo>
                  <a:cubicBezTo>
                    <a:pt x="20" y="236"/>
                    <a:pt x="20" y="236"/>
                    <a:pt x="20" y="236"/>
                  </a:cubicBezTo>
                  <a:cubicBezTo>
                    <a:pt x="20" y="59"/>
                    <a:pt x="20" y="59"/>
                    <a:pt x="20" y="59"/>
                  </a:cubicBezTo>
                  <a:cubicBezTo>
                    <a:pt x="20" y="33"/>
                    <a:pt x="42" y="11"/>
                    <a:pt x="68" y="11"/>
                  </a:cubicBezTo>
                  <a:cubicBezTo>
                    <a:pt x="249" y="11"/>
                    <a:pt x="249" y="11"/>
                    <a:pt x="249" y="11"/>
                  </a:cubicBezTo>
                  <a:cubicBezTo>
                    <a:pt x="260" y="0"/>
                    <a:pt x="260" y="0"/>
                    <a:pt x="260" y="0"/>
                  </a:cubicBezTo>
                  <a:cubicBezTo>
                    <a:pt x="36" y="0"/>
                    <a:pt x="36" y="0"/>
                    <a:pt x="36" y="0"/>
                  </a:cubicBezTo>
                  <a:cubicBezTo>
                    <a:pt x="36" y="0"/>
                    <a:pt x="35" y="0"/>
                    <a:pt x="34" y="0"/>
                  </a:cubicBezTo>
                </a:path>
              </a:pathLst>
            </a:custGeom>
            <a:solidFill>
              <a:srgbClr val="6D70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ïṧľíďè">
              <a:extLst>
                <a:ext uri="{FF2B5EF4-FFF2-40B4-BE49-F238E27FC236}">
                  <a16:creationId xmlns:a16="http://schemas.microsoft.com/office/drawing/2014/main" id="{4D0112F7-5136-35A6-D99F-EEF1FB839CD7}"/>
                </a:ext>
              </a:extLst>
            </p:cNvPr>
            <p:cNvSpPr/>
            <p:nvPr/>
          </p:nvSpPr>
          <p:spPr bwMode="auto">
            <a:xfrm>
              <a:off x="4424363" y="2379663"/>
              <a:ext cx="1362075" cy="1339850"/>
            </a:xfrm>
            <a:custGeom>
              <a:avLst/>
              <a:gdLst>
                <a:gd name="T0" fmla="*/ 229 w 229"/>
                <a:gd name="T1" fmla="*/ 0 h 225"/>
                <a:gd name="T2" fmla="*/ 48 w 229"/>
                <a:gd name="T3" fmla="*/ 0 h 225"/>
                <a:gd name="T4" fmla="*/ 0 w 229"/>
                <a:gd name="T5" fmla="*/ 48 h 225"/>
                <a:gd name="T6" fmla="*/ 0 w 229"/>
                <a:gd name="T7" fmla="*/ 225 h 225"/>
                <a:gd name="T8" fmla="*/ 229 w 229"/>
                <a:gd name="T9" fmla="*/ 0 h 225"/>
              </a:gdLst>
              <a:ahLst/>
              <a:cxnLst>
                <a:cxn ang="0">
                  <a:pos x="T0" y="T1"/>
                </a:cxn>
                <a:cxn ang="0">
                  <a:pos x="T2" y="T3"/>
                </a:cxn>
                <a:cxn ang="0">
                  <a:pos x="T4" y="T5"/>
                </a:cxn>
                <a:cxn ang="0">
                  <a:pos x="T6" y="T7"/>
                </a:cxn>
                <a:cxn ang="0">
                  <a:pos x="T8" y="T9"/>
                </a:cxn>
              </a:cxnLst>
              <a:rect l="0" t="0" r="r" b="b"/>
              <a:pathLst>
                <a:path w="229" h="225">
                  <a:moveTo>
                    <a:pt x="229" y="0"/>
                  </a:moveTo>
                  <a:cubicBezTo>
                    <a:pt x="48" y="0"/>
                    <a:pt x="48" y="0"/>
                    <a:pt x="48" y="0"/>
                  </a:cubicBezTo>
                  <a:cubicBezTo>
                    <a:pt x="22" y="0"/>
                    <a:pt x="0" y="22"/>
                    <a:pt x="0" y="48"/>
                  </a:cubicBezTo>
                  <a:cubicBezTo>
                    <a:pt x="0" y="225"/>
                    <a:pt x="0" y="225"/>
                    <a:pt x="0" y="225"/>
                  </a:cubicBezTo>
                  <a:cubicBezTo>
                    <a:pt x="229" y="0"/>
                    <a:pt x="229" y="0"/>
                    <a:pt x="229" y="0"/>
                  </a:cubicBezTo>
                </a:path>
              </a:pathLst>
            </a:custGeom>
            <a:solidFill>
              <a:srgbClr val="A1A4A6">
                <a:alpha val="95000"/>
              </a:srgbClr>
            </a:solidFill>
            <a:ln>
              <a:noFill/>
            </a:ln>
          </p:spPr>
          <p:txBody>
            <a:bodyPr anchor="ctr"/>
            <a:lstStyle/>
            <a:p>
              <a:pPr algn="ctr"/>
              <a:endParaRPr>
                <a:cs typeface="+mn-ea"/>
                <a:sym typeface="+mn-lt"/>
              </a:endParaRPr>
            </a:p>
          </p:txBody>
        </p:sp>
        <p:sp>
          <p:nvSpPr>
            <p:cNvPr id="126" name="îs1îďe">
              <a:extLst>
                <a:ext uri="{FF2B5EF4-FFF2-40B4-BE49-F238E27FC236}">
                  <a16:creationId xmlns:a16="http://schemas.microsoft.com/office/drawing/2014/main" id="{FE8913FA-8367-B785-E833-C432263B2CB5}"/>
                </a:ext>
              </a:extLst>
            </p:cNvPr>
            <p:cNvSpPr/>
            <p:nvPr/>
          </p:nvSpPr>
          <p:spPr bwMode="auto">
            <a:xfrm>
              <a:off x="5041901" y="2314575"/>
              <a:ext cx="2333625" cy="2239962"/>
            </a:xfrm>
            <a:custGeom>
              <a:avLst/>
              <a:gdLst>
                <a:gd name="T0" fmla="*/ 356 w 392"/>
                <a:gd name="T1" fmla="*/ 0 h 376"/>
                <a:gd name="T2" fmla="*/ 341 w 392"/>
                <a:gd name="T3" fmla="*/ 16 h 376"/>
                <a:gd name="T4" fmla="*/ 368 w 392"/>
                <a:gd name="T5" fmla="*/ 59 h 376"/>
                <a:gd name="T6" fmla="*/ 368 w 392"/>
                <a:gd name="T7" fmla="*/ 309 h 376"/>
                <a:gd name="T8" fmla="*/ 320 w 392"/>
                <a:gd name="T9" fmla="*/ 357 h 376"/>
                <a:gd name="T10" fmla="*/ 236 w 392"/>
                <a:gd name="T11" fmla="*/ 357 h 376"/>
                <a:gd name="T12" fmla="*/ 236 w 392"/>
                <a:gd name="T13" fmla="*/ 358 h 376"/>
                <a:gd name="T14" fmla="*/ 232 w 392"/>
                <a:gd name="T15" fmla="*/ 358 h 376"/>
                <a:gd name="T16" fmla="*/ 232 w 392"/>
                <a:gd name="T17" fmla="*/ 357 h 376"/>
                <a:gd name="T18" fmla="*/ 18 w 392"/>
                <a:gd name="T19" fmla="*/ 357 h 376"/>
                <a:gd name="T20" fmla="*/ 0 w 392"/>
                <a:gd name="T21" fmla="*/ 376 h 376"/>
                <a:gd name="T22" fmla="*/ 336 w 392"/>
                <a:gd name="T23" fmla="*/ 376 h 376"/>
                <a:gd name="T24" fmla="*/ 392 w 392"/>
                <a:gd name="T25" fmla="*/ 328 h 376"/>
                <a:gd name="T26" fmla="*/ 392 w 392"/>
                <a:gd name="T27" fmla="*/ 32 h 376"/>
                <a:gd name="T28" fmla="*/ 356 w 392"/>
                <a:gd name="T2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2" h="376">
                  <a:moveTo>
                    <a:pt x="356" y="0"/>
                  </a:moveTo>
                  <a:cubicBezTo>
                    <a:pt x="341" y="16"/>
                    <a:pt x="341" y="16"/>
                    <a:pt x="341" y="16"/>
                  </a:cubicBezTo>
                  <a:cubicBezTo>
                    <a:pt x="357" y="24"/>
                    <a:pt x="368" y="40"/>
                    <a:pt x="368" y="59"/>
                  </a:cubicBezTo>
                  <a:cubicBezTo>
                    <a:pt x="368" y="309"/>
                    <a:pt x="368" y="309"/>
                    <a:pt x="368" y="309"/>
                  </a:cubicBezTo>
                  <a:cubicBezTo>
                    <a:pt x="368" y="335"/>
                    <a:pt x="347" y="357"/>
                    <a:pt x="320" y="357"/>
                  </a:cubicBezTo>
                  <a:cubicBezTo>
                    <a:pt x="236" y="357"/>
                    <a:pt x="236" y="357"/>
                    <a:pt x="236" y="357"/>
                  </a:cubicBezTo>
                  <a:cubicBezTo>
                    <a:pt x="236" y="358"/>
                    <a:pt x="236" y="358"/>
                    <a:pt x="236" y="358"/>
                  </a:cubicBezTo>
                  <a:cubicBezTo>
                    <a:pt x="232" y="358"/>
                    <a:pt x="232" y="358"/>
                    <a:pt x="232" y="358"/>
                  </a:cubicBezTo>
                  <a:cubicBezTo>
                    <a:pt x="232" y="357"/>
                    <a:pt x="232" y="357"/>
                    <a:pt x="232" y="357"/>
                  </a:cubicBezTo>
                  <a:cubicBezTo>
                    <a:pt x="18" y="357"/>
                    <a:pt x="18" y="357"/>
                    <a:pt x="18" y="357"/>
                  </a:cubicBezTo>
                  <a:cubicBezTo>
                    <a:pt x="0" y="376"/>
                    <a:pt x="0" y="376"/>
                    <a:pt x="0" y="376"/>
                  </a:cubicBezTo>
                  <a:cubicBezTo>
                    <a:pt x="0" y="376"/>
                    <a:pt x="280" y="376"/>
                    <a:pt x="336" y="376"/>
                  </a:cubicBezTo>
                  <a:cubicBezTo>
                    <a:pt x="392" y="376"/>
                    <a:pt x="392" y="328"/>
                    <a:pt x="392" y="328"/>
                  </a:cubicBezTo>
                  <a:cubicBezTo>
                    <a:pt x="392" y="328"/>
                    <a:pt x="392" y="64"/>
                    <a:pt x="392" y="32"/>
                  </a:cubicBezTo>
                  <a:cubicBezTo>
                    <a:pt x="392" y="0"/>
                    <a:pt x="356" y="0"/>
                    <a:pt x="356" y="0"/>
                  </a:cubicBezTo>
                </a:path>
              </a:pathLst>
            </a:custGeom>
            <a:solidFill>
              <a:srgbClr val="2C2D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îṧḷîḋè">
              <a:extLst>
                <a:ext uri="{FF2B5EF4-FFF2-40B4-BE49-F238E27FC236}">
                  <a16:creationId xmlns:a16="http://schemas.microsoft.com/office/drawing/2014/main" id="{EE534FA2-EC86-321C-4AB0-18C562F02BE5}"/>
                </a:ext>
              </a:extLst>
            </p:cNvPr>
            <p:cNvSpPr/>
            <p:nvPr/>
          </p:nvSpPr>
          <p:spPr bwMode="auto">
            <a:xfrm>
              <a:off x="5149851" y="2409825"/>
              <a:ext cx="2082800" cy="2030412"/>
            </a:xfrm>
            <a:custGeom>
              <a:avLst/>
              <a:gdLst>
                <a:gd name="T0" fmla="*/ 214 w 350"/>
                <a:gd name="T1" fmla="*/ 115 h 341"/>
                <a:gd name="T2" fmla="*/ 0 w 350"/>
                <a:gd name="T3" fmla="*/ 341 h 341"/>
                <a:gd name="T4" fmla="*/ 214 w 350"/>
                <a:gd name="T5" fmla="*/ 341 h 341"/>
                <a:gd name="T6" fmla="*/ 214 w 350"/>
                <a:gd name="T7" fmla="*/ 115 h 341"/>
                <a:gd name="T8" fmla="*/ 323 w 350"/>
                <a:gd name="T9" fmla="*/ 0 h 341"/>
                <a:gd name="T10" fmla="*/ 218 w 350"/>
                <a:gd name="T11" fmla="*/ 111 h 341"/>
                <a:gd name="T12" fmla="*/ 218 w 350"/>
                <a:gd name="T13" fmla="*/ 158 h 341"/>
                <a:gd name="T14" fmla="*/ 276 w 350"/>
                <a:gd name="T15" fmla="*/ 158 h 341"/>
                <a:gd name="T16" fmla="*/ 276 w 350"/>
                <a:gd name="T17" fmla="*/ 182 h 341"/>
                <a:gd name="T18" fmla="*/ 218 w 350"/>
                <a:gd name="T19" fmla="*/ 182 h 341"/>
                <a:gd name="T20" fmla="*/ 218 w 350"/>
                <a:gd name="T21" fmla="*/ 341 h 341"/>
                <a:gd name="T22" fmla="*/ 302 w 350"/>
                <a:gd name="T23" fmla="*/ 341 h 341"/>
                <a:gd name="T24" fmla="*/ 350 w 350"/>
                <a:gd name="T25" fmla="*/ 293 h 341"/>
                <a:gd name="T26" fmla="*/ 350 w 350"/>
                <a:gd name="T27" fmla="*/ 43 h 341"/>
                <a:gd name="T28" fmla="*/ 323 w 350"/>
                <a:gd name="T29"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0" h="341">
                  <a:moveTo>
                    <a:pt x="214" y="115"/>
                  </a:moveTo>
                  <a:cubicBezTo>
                    <a:pt x="0" y="341"/>
                    <a:pt x="0" y="341"/>
                    <a:pt x="0" y="341"/>
                  </a:cubicBezTo>
                  <a:cubicBezTo>
                    <a:pt x="214" y="341"/>
                    <a:pt x="214" y="341"/>
                    <a:pt x="214" y="341"/>
                  </a:cubicBezTo>
                  <a:cubicBezTo>
                    <a:pt x="214" y="115"/>
                    <a:pt x="214" y="115"/>
                    <a:pt x="214" y="115"/>
                  </a:cubicBezTo>
                  <a:moveTo>
                    <a:pt x="323" y="0"/>
                  </a:moveTo>
                  <a:cubicBezTo>
                    <a:pt x="218" y="111"/>
                    <a:pt x="218" y="111"/>
                    <a:pt x="218" y="111"/>
                  </a:cubicBezTo>
                  <a:cubicBezTo>
                    <a:pt x="218" y="158"/>
                    <a:pt x="218" y="158"/>
                    <a:pt x="218" y="158"/>
                  </a:cubicBezTo>
                  <a:cubicBezTo>
                    <a:pt x="276" y="158"/>
                    <a:pt x="276" y="158"/>
                    <a:pt x="276" y="158"/>
                  </a:cubicBezTo>
                  <a:cubicBezTo>
                    <a:pt x="276" y="182"/>
                    <a:pt x="276" y="182"/>
                    <a:pt x="276" y="182"/>
                  </a:cubicBezTo>
                  <a:cubicBezTo>
                    <a:pt x="218" y="182"/>
                    <a:pt x="218" y="182"/>
                    <a:pt x="218" y="182"/>
                  </a:cubicBezTo>
                  <a:cubicBezTo>
                    <a:pt x="218" y="341"/>
                    <a:pt x="218" y="341"/>
                    <a:pt x="218" y="341"/>
                  </a:cubicBezTo>
                  <a:cubicBezTo>
                    <a:pt x="302" y="341"/>
                    <a:pt x="302" y="341"/>
                    <a:pt x="302" y="341"/>
                  </a:cubicBezTo>
                  <a:cubicBezTo>
                    <a:pt x="329" y="341"/>
                    <a:pt x="350" y="319"/>
                    <a:pt x="350" y="293"/>
                  </a:cubicBezTo>
                  <a:cubicBezTo>
                    <a:pt x="350" y="43"/>
                    <a:pt x="350" y="43"/>
                    <a:pt x="350" y="43"/>
                  </a:cubicBezTo>
                  <a:cubicBezTo>
                    <a:pt x="350" y="24"/>
                    <a:pt x="339" y="8"/>
                    <a:pt x="323" y="0"/>
                  </a:cubicBezTo>
                </a:path>
              </a:pathLst>
            </a:custGeom>
            <a:solidFill>
              <a:srgbClr val="6B6E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i$ḷíḍe">
              <a:extLst>
                <a:ext uri="{FF2B5EF4-FFF2-40B4-BE49-F238E27FC236}">
                  <a16:creationId xmlns:a16="http://schemas.microsoft.com/office/drawing/2014/main" id="{78B8AB59-9E41-2983-910D-376AB0144A74}"/>
                </a:ext>
              </a:extLst>
            </p:cNvPr>
            <p:cNvSpPr/>
            <p:nvPr/>
          </p:nvSpPr>
          <p:spPr bwMode="auto">
            <a:xfrm>
              <a:off x="6446838" y="3351213"/>
              <a:ext cx="344488" cy="142875"/>
            </a:xfrm>
            <a:prstGeom prst="rect">
              <a:avLst/>
            </a:prstGeom>
            <a:solidFill>
              <a:srgbClr val="6EDF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9" name="îŝḷïde">
              <a:extLst>
                <a:ext uri="{FF2B5EF4-FFF2-40B4-BE49-F238E27FC236}">
                  <a16:creationId xmlns:a16="http://schemas.microsoft.com/office/drawing/2014/main" id="{7E3BBA81-85E8-FDD4-FE01-E518E5890006}"/>
                </a:ext>
              </a:extLst>
            </p:cNvPr>
            <p:cNvSpPr/>
            <p:nvPr/>
          </p:nvSpPr>
          <p:spPr bwMode="auto">
            <a:xfrm>
              <a:off x="6446838" y="3351213"/>
              <a:ext cx="3444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0" name="ïs1iďé">
              <a:extLst>
                <a:ext uri="{FF2B5EF4-FFF2-40B4-BE49-F238E27FC236}">
                  <a16:creationId xmlns:a16="http://schemas.microsoft.com/office/drawing/2014/main" id="{CDF42E56-2A1B-EE5A-5E23-C34126F29F06}"/>
                </a:ext>
              </a:extLst>
            </p:cNvPr>
            <p:cNvSpPr/>
            <p:nvPr/>
          </p:nvSpPr>
          <p:spPr bwMode="auto">
            <a:xfrm>
              <a:off x="7434263" y="3159125"/>
              <a:ext cx="53975" cy="334962"/>
            </a:xfrm>
            <a:custGeom>
              <a:avLst/>
              <a:gdLst>
                <a:gd name="T0" fmla="*/ 34 w 34"/>
                <a:gd name="T1" fmla="*/ 0 h 211"/>
                <a:gd name="T2" fmla="*/ 34 w 34"/>
                <a:gd name="T3" fmla="*/ 0 h 211"/>
                <a:gd name="T4" fmla="*/ 0 w 34"/>
                <a:gd name="T5" fmla="*/ 0 h 211"/>
                <a:gd name="T6" fmla="*/ 0 w 34"/>
                <a:gd name="T7" fmla="*/ 211 h 211"/>
                <a:gd name="T8" fmla="*/ 34 w 34"/>
                <a:gd name="T9" fmla="*/ 211 h 211"/>
                <a:gd name="T10" fmla="*/ 34 w 34"/>
                <a:gd name="T11" fmla="*/ 0 h 211"/>
              </a:gdLst>
              <a:ahLst/>
              <a:cxnLst>
                <a:cxn ang="0">
                  <a:pos x="T0" y="T1"/>
                </a:cxn>
                <a:cxn ang="0">
                  <a:pos x="T2" y="T3"/>
                </a:cxn>
                <a:cxn ang="0">
                  <a:pos x="T4" y="T5"/>
                </a:cxn>
                <a:cxn ang="0">
                  <a:pos x="T6" y="T7"/>
                </a:cxn>
                <a:cxn ang="0">
                  <a:pos x="T8" y="T9"/>
                </a:cxn>
                <a:cxn ang="0">
                  <a:pos x="T10" y="T11"/>
                </a:cxn>
              </a:cxnLst>
              <a:rect l="0" t="0" r="r" b="b"/>
              <a:pathLst>
                <a:path w="34" h="211">
                  <a:moveTo>
                    <a:pt x="34" y="0"/>
                  </a:moveTo>
                  <a:lnTo>
                    <a:pt x="34" y="0"/>
                  </a:lnTo>
                  <a:lnTo>
                    <a:pt x="0" y="0"/>
                  </a:lnTo>
                  <a:lnTo>
                    <a:pt x="0" y="211"/>
                  </a:lnTo>
                  <a:lnTo>
                    <a:pt x="34" y="211"/>
                  </a:lnTo>
                  <a:lnTo>
                    <a:pt x="34" y="0"/>
                  </a:lnTo>
                  <a:close/>
                </a:path>
              </a:pathLst>
            </a:custGeom>
            <a:solidFill>
              <a:srgbClr val="484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ïŝ1iḍé">
              <a:extLst>
                <a:ext uri="{FF2B5EF4-FFF2-40B4-BE49-F238E27FC236}">
                  <a16:creationId xmlns:a16="http://schemas.microsoft.com/office/drawing/2014/main" id="{3B7F7233-0C13-2E4F-37BC-CB68198B6778}"/>
                </a:ext>
              </a:extLst>
            </p:cNvPr>
            <p:cNvSpPr/>
            <p:nvPr/>
          </p:nvSpPr>
          <p:spPr bwMode="auto">
            <a:xfrm>
              <a:off x="7434263" y="3159125"/>
              <a:ext cx="53975" cy="334962"/>
            </a:xfrm>
            <a:custGeom>
              <a:avLst/>
              <a:gdLst>
                <a:gd name="T0" fmla="*/ 34 w 34"/>
                <a:gd name="T1" fmla="*/ 0 h 211"/>
                <a:gd name="T2" fmla="*/ 34 w 34"/>
                <a:gd name="T3" fmla="*/ 0 h 211"/>
                <a:gd name="T4" fmla="*/ 0 w 34"/>
                <a:gd name="T5" fmla="*/ 0 h 211"/>
                <a:gd name="T6" fmla="*/ 0 w 34"/>
                <a:gd name="T7" fmla="*/ 211 h 211"/>
                <a:gd name="T8" fmla="*/ 34 w 34"/>
                <a:gd name="T9" fmla="*/ 211 h 211"/>
                <a:gd name="T10" fmla="*/ 34 w 34"/>
                <a:gd name="T11" fmla="*/ 0 h 211"/>
              </a:gdLst>
              <a:ahLst/>
              <a:cxnLst>
                <a:cxn ang="0">
                  <a:pos x="T0" y="T1"/>
                </a:cxn>
                <a:cxn ang="0">
                  <a:pos x="T2" y="T3"/>
                </a:cxn>
                <a:cxn ang="0">
                  <a:pos x="T4" y="T5"/>
                </a:cxn>
                <a:cxn ang="0">
                  <a:pos x="T6" y="T7"/>
                </a:cxn>
                <a:cxn ang="0">
                  <a:pos x="T8" y="T9"/>
                </a:cxn>
                <a:cxn ang="0">
                  <a:pos x="T10" y="T11"/>
                </a:cxn>
              </a:cxnLst>
              <a:rect l="0" t="0" r="r" b="b"/>
              <a:pathLst>
                <a:path w="34" h="211">
                  <a:moveTo>
                    <a:pt x="34" y="0"/>
                  </a:moveTo>
                  <a:lnTo>
                    <a:pt x="34" y="0"/>
                  </a:lnTo>
                  <a:lnTo>
                    <a:pt x="0" y="0"/>
                  </a:lnTo>
                  <a:lnTo>
                    <a:pt x="0" y="211"/>
                  </a:lnTo>
                  <a:lnTo>
                    <a:pt x="34" y="211"/>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íṧļiḋè">
              <a:extLst>
                <a:ext uri="{FF2B5EF4-FFF2-40B4-BE49-F238E27FC236}">
                  <a16:creationId xmlns:a16="http://schemas.microsoft.com/office/drawing/2014/main" id="{2A22509D-4E3C-0C20-88E9-0E4B855631F3}"/>
                </a:ext>
              </a:extLst>
            </p:cNvPr>
            <p:cNvSpPr/>
            <p:nvPr/>
          </p:nvSpPr>
          <p:spPr bwMode="auto">
            <a:xfrm>
              <a:off x="6423026" y="2373313"/>
              <a:ext cx="23813" cy="2073275"/>
            </a:xfrm>
            <a:custGeom>
              <a:avLst/>
              <a:gdLst>
                <a:gd name="T0" fmla="*/ 15 w 15"/>
                <a:gd name="T1" fmla="*/ 0 h 1306"/>
                <a:gd name="T2" fmla="*/ 0 w 15"/>
                <a:gd name="T3" fmla="*/ 0 h 1306"/>
                <a:gd name="T4" fmla="*/ 0 w 15"/>
                <a:gd name="T5" fmla="*/ 4 h 1306"/>
                <a:gd name="T6" fmla="*/ 0 w 15"/>
                <a:gd name="T7" fmla="*/ 454 h 1306"/>
                <a:gd name="T8" fmla="*/ 0 w 15"/>
                <a:gd name="T9" fmla="*/ 1302 h 1306"/>
                <a:gd name="T10" fmla="*/ 0 w 15"/>
                <a:gd name="T11" fmla="*/ 1306 h 1306"/>
                <a:gd name="T12" fmla="*/ 15 w 15"/>
                <a:gd name="T13" fmla="*/ 1306 h 1306"/>
                <a:gd name="T14" fmla="*/ 15 w 15"/>
                <a:gd name="T15" fmla="*/ 1302 h 1306"/>
                <a:gd name="T16" fmla="*/ 15 w 15"/>
                <a:gd name="T17" fmla="*/ 706 h 1306"/>
                <a:gd name="T18" fmla="*/ 15 w 15"/>
                <a:gd name="T19" fmla="*/ 616 h 1306"/>
                <a:gd name="T20" fmla="*/ 15 w 15"/>
                <a:gd name="T21" fmla="*/ 439 h 1306"/>
                <a:gd name="T22" fmla="*/ 15 w 15"/>
                <a:gd name="T23" fmla="*/ 4 h 1306"/>
                <a:gd name="T24" fmla="*/ 15 w 15"/>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306">
                  <a:moveTo>
                    <a:pt x="15" y="0"/>
                  </a:moveTo>
                  <a:lnTo>
                    <a:pt x="0" y="0"/>
                  </a:lnTo>
                  <a:lnTo>
                    <a:pt x="0" y="4"/>
                  </a:lnTo>
                  <a:lnTo>
                    <a:pt x="0" y="454"/>
                  </a:lnTo>
                  <a:lnTo>
                    <a:pt x="0" y="1302"/>
                  </a:lnTo>
                  <a:lnTo>
                    <a:pt x="0" y="1306"/>
                  </a:lnTo>
                  <a:lnTo>
                    <a:pt x="15" y="1306"/>
                  </a:lnTo>
                  <a:lnTo>
                    <a:pt x="15" y="1302"/>
                  </a:lnTo>
                  <a:lnTo>
                    <a:pt x="15" y="706"/>
                  </a:lnTo>
                  <a:lnTo>
                    <a:pt x="15" y="616"/>
                  </a:lnTo>
                  <a:lnTo>
                    <a:pt x="15" y="439"/>
                  </a:lnTo>
                  <a:lnTo>
                    <a:pt x="15" y="4"/>
                  </a:lnTo>
                  <a:lnTo>
                    <a:pt x="15" y="0"/>
                  </a:lnTo>
                  <a:close/>
                </a:path>
              </a:pathLst>
            </a:custGeom>
            <a:solidFill>
              <a:srgbClr val="B0B2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3" name="îš1ïḑè">
              <a:extLst>
                <a:ext uri="{FF2B5EF4-FFF2-40B4-BE49-F238E27FC236}">
                  <a16:creationId xmlns:a16="http://schemas.microsoft.com/office/drawing/2014/main" id="{0D9ACCA4-E7EC-06D2-C184-BAEAEB082BA9}"/>
                </a:ext>
              </a:extLst>
            </p:cNvPr>
            <p:cNvSpPr/>
            <p:nvPr/>
          </p:nvSpPr>
          <p:spPr bwMode="auto">
            <a:xfrm>
              <a:off x="6423026" y="2373313"/>
              <a:ext cx="23813" cy="2073275"/>
            </a:xfrm>
            <a:custGeom>
              <a:avLst/>
              <a:gdLst>
                <a:gd name="T0" fmla="*/ 15 w 15"/>
                <a:gd name="T1" fmla="*/ 0 h 1306"/>
                <a:gd name="T2" fmla="*/ 0 w 15"/>
                <a:gd name="T3" fmla="*/ 0 h 1306"/>
                <a:gd name="T4" fmla="*/ 0 w 15"/>
                <a:gd name="T5" fmla="*/ 4 h 1306"/>
                <a:gd name="T6" fmla="*/ 0 w 15"/>
                <a:gd name="T7" fmla="*/ 454 h 1306"/>
                <a:gd name="T8" fmla="*/ 0 w 15"/>
                <a:gd name="T9" fmla="*/ 1302 h 1306"/>
                <a:gd name="T10" fmla="*/ 0 w 15"/>
                <a:gd name="T11" fmla="*/ 1306 h 1306"/>
                <a:gd name="T12" fmla="*/ 15 w 15"/>
                <a:gd name="T13" fmla="*/ 1306 h 1306"/>
                <a:gd name="T14" fmla="*/ 15 w 15"/>
                <a:gd name="T15" fmla="*/ 1302 h 1306"/>
                <a:gd name="T16" fmla="*/ 15 w 15"/>
                <a:gd name="T17" fmla="*/ 706 h 1306"/>
                <a:gd name="T18" fmla="*/ 15 w 15"/>
                <a:gd name="T19" fmla="*/ 616 h 1306"/>
                <a:gd name="T20" fmla="*/ 15 w 15"/>
                <a:gd name="T21" fmla="*/ 439 h 1306"/>
                <a:gd name="T22" fmla="*/ 15 w 15"/>
                <a:gd name="T23" fmla="*/ 4 h 1306"/>
                <a:gd name="T24" fmla="*/ 15 w 15"/>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306">
                  <a:moveTo>
                    <a:pt x="15" y="0"/>
                  </a:moveTo>
                  <a:lnTo>
                    <a:pt x="0" y="0"/>
                  </a:lnTo>
                  <a:lnTo>
                    <a:pt x="0" y="4"/>
                  </a:lnTo>
                  <a:lnTo>
                    <a:pt x="0" y="454"/>
                  </a:lnTo>
                  <a:lnTo>
                    <a:pt x="0" y="1302"/>
                  </a:lnTo>
                  <a:lnTo>
                    <a:pt x="0" y="1306"/>
                  </a:lnTo>
                  <a:lnTo>
                    <a:pt x="15" y="1306"/>
                  </a:lnTo>
                  <a:lnTo>
                    <a:pt x="15" y="1302"/>
                  </a:lnTo>
                  <a:lnTo>
                    <a:pt x="15" y="706"/>
                  </a:lnTo>
                  <a:lnTo>
                    <a:pt x="15" y="616"/>
                  </a:lnTo>
                  <a:lnTo>
                    <a:pt x="15" y="439"/>
                  </a:lnTo>
                  <a:lnTo>
                    <a:pt x="15" y="4"/>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12" name="矩形: 圆角 11">
            <a:extLst>
              <a:ext uri="{FF2B5EF4-FFF2-40B4-BE49-F238E27FC236}">
                <a16:creationId xmlns:a16="http://schemas.microsoft.com/office/drawing/2014/main" id="{2DA807A8-99FC-1192-B9FA-59947C911A91}"/>
              </a:ext>
            </a:extLst>
          </p:cNvPr>
          <p:cNvSpPr/>
          <p:nvPr/>
        </p:nvSpPr>
        <p:spPr>
          <a:xfrm>
            <a:off x="3435782" y="3959941"/>
            <a:ext cx="2109472" cy="1829063"/>
          </a:xfrm>
          <a:prstGeom prst="roundRect">
            <a:avLst>
              <a:gd name="adj" fmla="val 4718"/>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165" name="组合 16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F581CDD-6A05-CF8D-7466-90BB60EA5DC7}"/>
              </a:ext>
            </a:extLst>
          </p:cNvPr>
          <p:cNvGrpSpPr>
            <a:grpSpLocks noChangeAspect="1"/>
          </p:cNvGrpSpPr>
          <p:nvPr/>
        </p:nvGrpSpPr>
        <p:grpSpPr>
          <a:xfrm>
            <a:off x="3615442" y="4181847"/>
            <a:ext cx="1750153" cy="1385250"/>
            <a:chOff x="3365500" y="2979738"/>
            <a:chExt cx="1606551" cy="1271588"/>
          </a:xfrm>
        </p:grpSpPr>
        <p:sp>
          <p:nvSpPr>
            <p:cNvPr id="166" name="iSḻîḋé">
              <a:extLst>
                <a:ext uri="{FF2B5EF4-FFF2-40B4-BE49-F238E27FC236}">
                  <a16:creationId xmlns:a16="http://schemas.microsoft.com/office/drawing/2014/main" id="{780F5AE8-CDA6-9226-CF42-E5B8B8487764}"/>
                </a:ext>
              </a:extLst>
            </p:cNvPr>
            <p:cNvSpPr/>
            <p:nvPr/>
          </p:nvSpPr>
          <p:spPr bwMode="auto">
            <a:xfrm>
              <a:off x="3778250" y="3121025"/>
              <a:ext cx="134938" cy="104775"/>
            </a:xfrm>
            <a:prstGeom prst="rect">
              <a:avLst/>
            </a:prstGeom>
            <a:solidFill>
              <a:srgbClr val="5256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7" name="iṩḻïďé">
              <a:extLst>
                <a:ext uri="{FF2B5EF4-FFF2-40B4-BE49-F238E27FC236}">
                  <a16:creationId xmlns:a16="http://schemas.microsoft.com/office/drawing/2014/main" id="{D3EE1C1D-7A7D-1E23-A45E-DBD3AAA1BD6D}"/>
                </a:ext>
              </a:extLst>
            </p:cNvPr>
            <p:cNvSpPr/>
            <p:nvPr/>
          </p:nvSpPr>
          <p:spPr bwMode="auto">
            <a:xfrm>
              <a:off x="3998913" y="2979738"/>
              <a:ext cx="611188" cy="257175"/>
            </a:xfrm>
            <a:custGeom>
              <a:avLst/>
              <a:gdLst>
                <a:gd name="T0" fmla="*/ 147 w 185"/>
                <a:gd name="T1" fmla="*/ 9 h 78"/>
                <a:gd name="T2" fmla="*/ 134 w 185"/>
                <a:gd name="T3" fmla="*/ 0 h 78"/>
                <a:gd name="T4" fmla="*/ 97 w 185"/>
                <a:gd name="T5" fmla="*/ 0 h 78"/>
                <a:gd name="T6" fmla="*/ 61 w 185"/>
                <a:gd name="T7" fmla="*/ 0 h 78"/>
                <a:gd name="T8" fmla="*/ 47 w 185"/>
                <a:gd name="T9" fmla="*/ 9 h 78"/>
                <a:gd name="T10" fmla="*/ 5 w 185"/>
                <a:gd name="T11" fmla="*/ 67 h 78"/>
                <a:gd name="T12" fmla="*/ 46 w 185"/>
                <a:gd name="T13" fmla="*/ 62 h 78"/>
                <a:gd name="T14" fmla="*/ 97 w 185"/>
                <a:gd name="T15" fmla="*/ 62 h 78"/>
                <a:gd name="T16" fmla="*/ 149 w 185"/>
                <a:gd name="T17" fmla="*/ 62 h 78"/>
                <a:gd name="T18" fmla="*/ 180 w 185"/>
                <a:gd name="T19" fmla="*/ 57 h 78"/>
                <a:gd name="T20" fmla="*/ 147 w 185"/>
                <a:gd name="T21"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78">
                  <a:moveTo>
                    <a:pt x="147" y="9"/>
                  </a:moveTo>
                  <a:cubicBezTo>
                    <a:pt x="145" y="3"/>
                    <a:pt x="139" y="0"/>
                    <a:pt x="134" y="0"/>
                  </a:cubicBezTo>
                  <a:cubicBezTo>
                    <a:pt x="97" y="0"/>
                    <a:pt x="97" y="0"/>
                    <a:pt x="97" y="0"/>
                  </a:cubicBezTo>
                  <a:cubicBezTo>
                    <a:pt x="61" y="0"/>
                    <a:pt x="61" y="0"/>
                    <a:pt x="61" y="0"/>
                  </a:cubicBezTo>
                  <a:cubicBezTo>
                    <a:pt x="55" y="0"/>
                    <a:pt x="50" y="3"/>
                    <a:pt x="47" y="9"/>
                  </a:cubicBezTo>
                  <a:cubicBezTo>
                    <a:pt x="5" y="67"/>
                    <a:pt x="5" y="67"/>
                    <a:pt x="5" y="67"/>
                  </a:cubicBezTo>
                  <a:cubicBezTo>
                    <a:pt x="0" y="78"/>
                    <a:pt x="35" y="62"/>
                    <a:pt x="46" y="62"/>
                  </a:cubicBezTo>
                  <a:cubicBezTo>
                    <a:pt x="97" y="62"/>
                    <a:pt x="97" y="62"/>
                    <a:pt x="97" y="62"/>
                  </a:cubicBezTo>
                  <a:cubicBezTo>
                    <a:pt x="149" y="62"/>
                    <a:pt x="149" y="62"/>
                    <a:pt x="149" y="62"/>
                  </a:cubicBezTo>
                  <a:cubicBezTo>
                    <a:pt x="160" y="62"/>
                    <a:pt x="185" y="67"/>
                    <a:pt x="180" y="57"/>
                  </a:cubicBezTo>
                  <a:lnTo>
                    <a:pt x="147" y="9"/>
                  </a:lnTo>
                  <a:close/>
                </a:path>
              </a:pathLst>
            </a:custGeom>
            <a:solidFill>
              <a:srgbClr val="CFC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8" name="ïṣḷïḑe">
              <a:extLst>
                <a:ext uri="{FF2B5EF4-FFF2-40B4-BE49-F238E27FC236}">
                  <a16:creationId xmlns:a16="http://schemas.microsoft.com/office/drawing/2014/main" id="{8BE18042-B3D9-2925-E66A-C2D463A6AE6C}"/>
                </a:ext>
              </a:extLst>
            </p:cNvPr>
            <p:cNvSpPr/>
            <p:nvPr/>
          </p:nvSpPr>
          <p:spPr bwMode="auto">
            <a:xfrm>
              <a:off x="3803650" y="3470275"/>
              <a:ext cx="1168400" cy="128588"/>
            </a:xfrm>
            <a:prstGeom prst="rect">
              <a:avLst/>
            </a:prstGeom>
            <a:solidFill>
              <a:srgbClr val="EFC7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9" name="î$líḋè">
              <a:extLst>
                <a:ext uri="{FF2B5EF4-FFF2-40B4-BE49-F238E27FC236}">
                  <a16:creationId xmlns:a16="http://schemas.microsoft.com/office/drawing/2014/main" id="{3E2D1295-C62C-E726-03C2-E4DAADA3DB48}"/>
                </a:ext>
              </a:extLst>
            </p:cNvPr>
            <p:cNvSpPr/>
            <p:nvPr/>
          </p:nvSpPr>
          <p:spPr bwMode="auto">
            <a:xfrm>
              <a:off x="3668713" y="3724275"/>
              <a:ext cx="1303338" cy="484188"/>
            </a:xfrm>
            <a:custGeom>
              <a:avLst/>
              <a:gdLst>
                <a:gd name="T0" fmla="*/ 0 w 395"/>
                <a:gd name="T1" fmla="*/ 127 h 147"/>
                <a:gd name="T2" fmla="*/ 15 w 395"/>
                <a:gd name="T3" fmla="*/ 147 h 147"/>
                <a:gd name="T4" fmla="*/ 379 w 395"/>
                <a:gd name="T5" fmla="*/ 147 h 147"/>
                <a:gd name="T6" fmla="*/ 395 w 395"/>
                <a:gd name="T7" fmla="*/ 127 h 147"/>
                <a:gd name="T8" fmla="*/ 395 w 395"/>
                <a:gd name="T9" fmla="*/ 0 h 147"/>
                <a:gd name="T10" fmla="*/ 0 w 395"/>
                <a:gd name="T11" fmla="*/ 0 h 147"/>
                <a:gd name="T12" fmla="*/ 0 w 395"/>
                <a:gd name="T13" fmla="*/ 127 h 147"/>
              </a:gdLst>
              <a:ahLst/>
              <a:cxnLst>
                <a:cxn ang="0">
                  <a:pos x="T0" y="T1"/>
                </a:cxn>
                <a:cxn ang="0">
                  <a:pos x="T2" y="T3"/>
                </a:cxn>
                <a:cxn ang="0">
                  <a:pos x="T4" y="T5"/>
                </a:cxn>
                <a:cxn ang="0">
                  <a:pos x="T6" y="T7"/>
                </a:cxn>
                <a:cxn ang="0">
                  <a:pos x="T8" y="T9"/>
                </a:cxn>
                <a:cxn ang="0">
                  <a:pos x="T10" y="T11"/>
                </a:cxn>
                <a:cxn ang="0">
                  <a:pos x="T12" y="T13"/>
                </a:cxn>
              </a:cxnLst>
              <a:rect l="0" t="0" r="r" b="b"/>
              <a:pathLst>
                <a:path w="395" h="147">
                  <a:moveTo>
                    <a:pt x="0" y="127"/>
                  </a:moveTo>
                  <a:cubicBezTo>
                    <a:pt x="0" y="138"/>
                    <a:pt x="7" y="147"/>
                    <a:pt x="15" y="147"/>
                  </a:cubicBezTo>
                  <a:cubicBezTo>
                    <a:pt x="379" y="147"/>
                    <a:pt x="379" y="147"/>
                    <a:pt x="379" y="147"/>
                  </a:cubicBezTo>
                  <a:cubicBezTo>
                    <a:pt x="388" y="147"/>
                    <a:pt x="395" y="138"/>
                    <a:pt x="395" y="127"/>
                  </a:cubicBezTo>
                  <a:cubicBezTo>
                    <a:pt x="395" y="0"/>
                    <a:pt x="395" y="0"/>
                    <a:pt x="395" y="0"/>
                  </a:cubicBezTo>
                  <a:cubicBezTo>
                    <a:pt x="0" y="0"/>
                    <a:pt x="0" y="0"/>
                    <a:pt x="0" y="0"/>
                  </a:cubicBezTo>
                  <a:lnTo>
                    <a:pt x="0" y="127"/>
                  </a:lnTo>
                  <a:close/>
                </a:path>
              </a:pathLst>
            </a:custGeom>
            <a:solidFill>
              <a:srgbClr val="CFC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0" name="íş1íḓê">
              <a:extLst>
                <a:ext uri="{FF2B5EF4-FFF2-40B4-BE49-F238E27FC236}">
                  <a16:creationId xmlns:a16="http://schemas.microsoft.com/office/drawing/2014/main" id="{FE1D89B3-36DB-82FB-8EA9-EA116AD5393B}"/>
                </a:ext>
              </a:extLst>
            </p:cNvPr>
            <p:cNvSpPr/>
            <p:nvPr/>
          </p:nvSpPr>
          <p:spPr bwMode="auto">
            <a:xfrm>
              <a:off x="3803650" y="3721100"/>
              <a:ext cx="1168400" cy="128588"/>
            </a:xfrm>
            <a:prstGeom prst="rect">
              <a:avLst/>
            </a:prstGeom>
            <a:solidFill>
              <a:srgbClr val="4E4F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1" name="ïšļïḓé">
              <a:extLst>
                <a:ext uri="{FF2B5EF4-FFF2-40B4-BE49-F238E27FC236}">
                  <a16:creationId xmlns:a16="http://schemas.microsoft.com/office/drawing/2014/main" id="{2710AC23-1CAC-983C-5B84-FA6A5789FFFE}"/>
                </a:ext>
              </a:extLst>
            </p:cNvPr>
            <p:cNvSpPr/>
            <p:nvPr/>
          </p:nvSpPr>
          <p:spPr bwMode="auto">
            <a:xfrm>
              <a:off x="3751263" y="3182938"/>
              <a:ext cx="1220788" cy="287338"/>
            </a:xfrm>
            <a:custGeom>
              <a:avLst/>
              <a:gdLst>
                <a:gd name="T0" fmla="*/ 16 w 370"/>
                <a:gd name="T1" fmla="*/ 35 h 87"/>
                <a:gd name="T2" fmla="*/ 16 w 370"/>
                <a:gd name="T3" fmla="*/ 87 h 87"/>
                <a:gd name="T4" fmla="*/ 370 w 370"/>
                <a:gd name="T5" fmla="*/ 87 h 87"/>
                <a:gd name="T6" fmla="*/ 370 w 370"/>
                <a:gd name="T7" fmla="*/ 19 h 87"/>
                <a:gd name="T8" fmla="*/ 354 w 370"/>
                <a:gd name="T9" fmla="*/ 0 h 87"/>
                <a:gd name="T10" fmla="*/ 0 w 370"/>
                <a:gd name="T11" fmla="*/ 0 h 87"/>
                <a:gd name="T12" fmla="*/ 16 w 370"/>
                <a:gd name="T13" fmla="*/ 35 h 87"/>
              </a:gdLst>
              <a:ahLst/>
              <a:cxnLst>
                <a:cxn ang="0">
                  <a:pos x="T0" y="T1"/>
                </a:cxn>
                <a:cxn ang="0">
                  <a:pos x="T2" y="T3"/>
                </a:cxn>
                <a:cxn ang="0">
                  <a:pos x="T4" y="T5"/>
                </a:cxn>
                <a:cxn ang="0">
                  <a:pos x="T6" y="T7"/>
                </a:cxn>
                <a:cxn ang="0">
                  <a:pos x="T8" y="T9"/>
                </a:cxn>
                <a:cxn ang="0">
                  <a:pos x="T10" y="T11"/>
                </a:cxn>
                <a:cxn ang="0">
                  <a:pos x="T12" y="T13"/>
                </a:cxn>
              </a:cxnLst>
              <a:rect l="0" t="0" r="r" b="b"/>
              <a:pathLst>
                <a:path w="370" h="87">
                  <a:moveTo>
                    <a:pt x="16" y="35"/>
                  </a:moveTo>
                  <a:cubicBezTo>
                    <a:pt x="16" y="87"/>
                    <a:pt x="16" y="87"/>
                    <a:pt x="16" y="87"/>
                  </a:cubicBezTo>
                  <a:cubicBezTo>
                    <a:pt x="370" y="87"/>
                    <a:pt x="370" y="87"/>
                    <a:pt x="370" y="87"/>
                  </a:cubicBezTo>
                  <a:cubicBezTo>
                    <a:pt x="370" y="19"/>
                    <a:pt x="370" y="19"/>
                    <a:pt x="370" y="19"/>
                  </a:cubicBezTo>
                  <a:cubicBezTo>
                    <a:pt x="370" y="9"/>
                    <a:pt x="363" y="0"/>
                    <a:pt x="354" y="0"/>
                  </a:cubicBezTo>
                  <a:cubicBezTo>
                    <a:pt x="0" y="0"/>
                    <a:pt x="0" y="0"/>
                    <a:pt x="0" y="0"/>
                  </a:cubicBezTo>
                  <a:cubicBezTo>
                    <a:pt x="10" y="9"/>
                    <a:pt x="16" y="21"/>
                    <a:pt x="16" y="35"/>
                  </a:cubicBezTo>
                  <a:close/>
                </a:path>
              </a:pathLst>
            </a:custGeom>
            <a:solidFill>
              <a:srgbClr val="CFCE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2" name="i$1íḋé">
              <a:extLst>
                <a:ext uri="{FF2B5EF4-FFF2-40B4-BE49-F238E27FC236}">
                  <a16:creationId xmlns:a16="http://schemas.microsoft.com/office/drawing/2014/main" id="{58FDBECE-B32C-6F5B-F369-2CE99BA5072D}"/>
                </a:ext>
              </a:extLst>
            </p:cNvPr>
            <p:cNvSpPr/>
            <p:nvPr/>
          </p:nvSpPr>
          <p:spPr bwMode="auto">
            <a:xfrm>
              <a:off x="4652963" y="3275013"/>
              <a:ext cx="217488" cy="139700"/>
            </a:xfrm>
            <a:custGeom>
              <a:avLst/>
              <a:gdLst>
                <a:gd name="T0" fmla="*/ 60 w 66"/>
                <a:gd name="T1" fmla="*/ 42 h 42"/>
                <a:gd name="T2" fmla="*/ 6 w 66"/>
                <a:gd name="T3" fmla="*/ 42 h 42"/>
                <a:gd name="T4" fmla="*/ 0 w 66"/>
                <a:gd name="T5" fmla="*/ 37 h 42"/>
                <a:gd name="T6" fmla="*/ 0 w 66"/>
                <a:gd name="T7" fmla="*/ 6 h 42"/>
                <a:gd name="T8" fmla="*/ 6 w 66"/>
                <a:gd name="T9" fmla="*/ 0 h 42"/>
                <a:gd name="T10" fmla="*/ 60 w 66"/>
                <a:gd name="T11" fmla="*/ 0 h 42"/>
                <a:gd name="T12" fmla="*/ 66 w 66"/>
                <a:gd name="T13" fmla="*/ 6 h 42"/>
                <a:gd name="T14" fmla="*/ 66 w 66"/>
                <a:gd name="T15" fmla="*/ 37 h 42"/>
                <a:gd name="T16" fmla="*/ 60 w 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2">
                  <a:moveTo>
                    <a:pt x="60" y="42"/>
                  </a:moveTo>
                  <a:cubicBezTo>
                    <a:pt x="6" y="42"/>
                    <a:pt x="6" y="42"/>
                    <a:pt x="6" y="42"/>
                  </a:cubicBezTo>
                  <a:cubicBezTo>
                    <a:pt x="3" y="42"/>
                    <a:pt x="0" y="40"/>
                    <a:pt x="0" y="37"/>
                  </a:cubicBezTo>
                  <a:cubicBezTo>
                    <a:pt x="0" y="6"/>
                    <a:pt x="0" y="6"/>
                    <a:pt x="0" y="6"/>
                  </a:cubicBezTo>
                  <a:cubicBezTo>
                    <a:pt x="0" y="3"/>
                    <a:pt x="3" y="0"/>
                    <a:pt x="6" y="0"/>
                  </a:cubicBezTo>
                  <a:cubicBezTo>
                    <a:pt x="60" y="0"/>
                    <a:pt x="60" y="0"/>
                    <a:pt x="60" y="0"/>
                  </a:cubicBezTo>
                  <a:cubicBezTo>
                    <a:pt x="63" y="0"/>
                    <a:pt x="66" y="3"/>
                    <a:pt x="66" y="6"/>
                  </a:cubicBezTo>
                  <a:cubicBezTo>
                    <a:pt x="66" y="37"/>
                    <a:pt x="66" y="37"/>
                    <a:pt x="66" y="37"/>
                  </a:cubicBezTo>
                  <a:cubicBezTo>
                    <a:pt x="66" y="40"/>
                    <a:pt x="63" y="42"/>
                    <a:pt x="60" y="42"/>
                  </a:cubicBezTo>
                  <a:close/>
                </a:path>
              </a:pathLst>
            </a:custGeom>
            <a:solidFill>
              <a:srgbClr val="CA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3" name="íṡļîḍê">
              <a:extLst>
                <a:ext uri="{FF2B5EF4-FFF2-40B4-BE49-F238E27FC236}">
                  <a16:creationId xmlns:a16="http://schemas.microsoft.com/office/drawing/2014/main" id="{C2B824BF-46CE-2477-7406-38ABDE62C08A}"/>
                </a:ext>
              </a:extLst>
            </p:cNvPr>
            <p:cNvSpPr/>
            <p:nvPr/>
          </p:nvSpPr>
          <p:spPr bwMode="auto">
            <a:xfrm>
              <a:off x="4665663" y="3289300"/>
              <a:ext cx="192088" cy="114300"/>
            </a:xfrm>
            <a:custGeom>
              <a:avLst/>
              <a:gdLst>
                <a:gd name="T0" fmla="*/ 53 w 58"/>
                <a:gd name="T1" fmla="*/ 35 h 35"/>
                <a:gd name="T2" fmla="*/ 5 w 58"/>
                <a:gd name="T3" fmla="*/ 35 h 35"/>
                <a:gd name="T4" fmla="*/ 0 w 58"/>
                <a:gd name="T5" fmla="*/ 29 h 35"/>
                <a:gd name="T6" fmla="*/ 0 w 58"/>
                <a:gd name="T7" fmla="*/ 6 h 35"/>
                <a:gd name="T8" fmla="*/ 5 w 58"/>
                <a:gd name="T9" fmla="*/ 0 h 35"/>
                <a:gd name="T10" fmla="*/ 53 w 58"/>
                <a:gd name="T11" fmla="*/ 0 h 35"/>
                <a:gd name="T12" fmla="*/ 58 w 58"/>
                <a:gd name="T13" fmla="*/ 6 h 35"/>
                <a:gd name="T14" fmla="*/ 58 w 58"/>
                <a:gd name="T15" fmla="*/ 29 h 35"/>
                <a:gd name="T16" fmla="*/ 53 w 5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5">
                  <a:moveTo>
                    <a:pt x="53" y="35"/>
                  </a:moveTo>
                  <a:cubicBezTo>
                    <a:pt x="5" y="35"/>
                    <a:pt x="5" y="35"/>
                    <a:pt x="5" y="35"/>
                  </a:cubicBezTo>
                  <a:cubicBezTo>
                    <a:pt x="2" y="35"/>
                    <a:pt x="0" y="32"/>
                    <a:pt x="0" y="29"/>
                  </a:cubicBezTo>
                  <a:cubicBezTo>
                    <a:pt x="0" y="6"/>
                    <a:pt x="0" y="6"/>
                    <a:pt x="0" y="6"/>
                  </a:cubicBezTo>
                  <a:cubicBezTo>
                    <a:pt x="0" y="3"/>
                    <a:pt x="2" y="0"/>
                    <a:pt x="5" y="0"/>
                  </a:cubicBezTo>
                  <a:cubicBezTo>
                    <a:pt x="53" y="0"/>
                    <a:pt x="53" y="0"/>
                    <a:pt x="53" y="0"/>
                  </a:cubicBezTo>
                  <a:cubicBezTo>
                    <a:pt x="56" y="0"/>
                    <a:pt x="58" y="3"/>
                    <a:pt x="58" y="6"/>
                  </a:cubicBezTo>
                  <a:cubicBezTo>
                    <a:pt x="58" y="29"/>
                    <a:pt x="58" y="29"/>
                    <a:pt x="58" y="29"/>
                  </a:cubicBezTo>
                  <a:cubicBezTo>
                    <a:pt x="58" y="32"/>
                    <a:pt x="56" y="35"/>
                    <a:pt x="53" y="35"/>
                  </a:cubicBezTo>
                  <a:close/>
                </a:path>
              </a:pathLst>
            </a:custGeom>
            <a:solidFill>
              <a:srgbClr val="E4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4" name="îsḻîḑè">
              <a:extLst>
                <a:ext uri="{FF2B5EF4-FFF2-40B4-BE49-F238E27FC236}">
                  <a16:creationId xmlns:a16="http://schemas.microsoft.com/office/drawing/2014/main" id="{D0258CA8-7B13-B9C0-B3B0-927C845E7954}"/>
                </a:ext>
              </a:extLst>
            </p:cNvPr>
            <p:cNvSpPr/>
            <p:nvPr/>
          </p:nvSpPr>
          <p:spPr bwMode="auto">
            <a:xfrm>
              <a:off x="4197350" y="3044825"/>
              <a:ext cx="39688"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5" name="iŝḷíḋè">
              <a:extLst>
                <a:ext uri="{FF2B5EF4-FFF2-40B4-BE49-F238E27FC236}">
                  <a16:creationId xmlns:a16="http://schemas.microsoft.com/office/drawing/2014/main" id="{22850C93-4B0F-58A4-277A-11D66E65303F}"/>
                </a:ext>
              </a:extLst>
            </p:cNvPr>
            <p:cNvSpPr/>
            <p:nvPr/>
          </p:nvSpPr>
          <p:spPr bwMode="auto">
            <a:xfrm>
              <a:off x="4237038" y="3044825"/>
              <a:ext cx="42863"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6" name="îŝļiďe">
              <a:extLst>
                <a:ext uri="{FF2B5EF4-FFF2-40B4-BE49-F238E27FC236}">
                  <a16:creationId xmlns:a16="http://schemas.microsoft.com/office/drawing/2014/main" id="{E9503869-9DE1-7B91-3169-458193AF790D}"/>
                </a:ext>
              </a:extLst>
            </p:cNvPr>
            <p:cNvSpPr/>
            <p:nvPr/>
          </p:nvSpPr>
          <p:spPr bwMode="auto">
            <a:xfrm>
              <a:off x="4279900" y="3044825"/>
              <a:ext cx="39688"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7" name="ïSḷiḓè">
              <a:extLst>
                <a:ext uri="{FF2B5EF4-FFF2-40B4-BE49-F238E27FC236}">
                  <a16:creationId xmlns:a16="http://schemas.microsoft.com/office/drawing/2014/main" id="{A5758C1F-39A6-9A22-9F27-17D1308FAD18}"/>
                </a:ext>
              </a:extLst>
            </p:cNvPr>
            <p:cNvSpPr/>
            <p:nvPr/>
          </p:nvSpPr>
          <p:spPr bwMode="auto">
            <a:xfrm>
              <a:off x="4319588" y="3044825"/>
              <a:ext cx="39688"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8" name="ïśḻîdê">
              <a:extLst>
                <a:ext uri="{FF2B5EF4-FFF2-40B4-BE49-F238E27FC236}">
                  <a16:creationId xmlns:a16="http://schemas.microsoft.com/office/drawing/2014/main" id="{3EC7D0BC-9EEA-DC2B-8365-4BFAA8848FE3}"/>
                </a:ext>
              </a:extLst>
            </p:cNvPr>
            <p:cNvSpPr/>
            <p:nvPr/>
          </p:nvSpPr>
          <p:spPr bwMode="auto">
            <a:xfrm>
              <a:off x="4359275" y="3044825"/>
              <a:ext cx="42863"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9" name="îšļiḓé">
              <a:extLst>
                <a:ext uri="{FF2B5EF4-FFF2-40B4-BE49-F238E27FC236}">
                  <a16:creationId xmlns:a16="http://schemas.microsoft.com/office/drawing/2014/main" id="{998161F1-8695-2490-6245-86CAFBB4B336}"/>
                </a:ext>
              </a:extLst>
            </p:cNvPr>
            <p:cNvSpPr/>
            <p:nvPr/>
          </p:nvSpPr>
          <p:spPr bwMode="auto">
            <a:xfrm>
              <a:off x="4402138" y="3044825"/>
              <a:ext cx="39688"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0" name="ïśliďe">
              <a:extLst>
                <a:ext uri="{FF2B5EF4-FFF2-40B4-BE49-F238E27FC236}">
                  <a16:creationId xmlns:a16="http://schemas.microsoft.com/office/drawing/2014/main" id="{4B797787-DCB4-2360-60A7-6900F2AC2286}"/>
                </a:ext>
              </a:extLst>
            </p:cNvPr>
            <p:cNvSpPr/>
            <p:nvPr/>
          </p:nvSpPr>
          <p:spPr bwMode="auto">
            <a:xfrm>
              <a:off x="4197350" y="3084513"/>
              <a:ext cx="39688"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1" name="ïṥḻïḓé">
              <a:extLst>
                <a:ext uri="{FF2B5EF4-FFF2-40B4-BE49-F238E27FC236}">
                  <a16:creationId xmlns:a16="http://schemas.microsoft.com/office/drawing/2014/main" id="{85BA6889-21E4-96E7-7259-1EC283448F1A}"/>
                </a:ext>
              </a:extLst>
            </p:cNvPr>
            <p:cNvSpPr/>
            <p:nvPr/>
          </p:nvSpPr>
          <p:spPr bwMode="auto">
            <a:xfrm>
              <a:off x="4237038" y="3084513"/>
              <a:ext cx="42863"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2" name="ïśľîḑè">
              <a:extLst>
                <a:ext uri="{FF2B5EF4-FFF2-40B4-BE49-F238E27FC236}">
                  <a16:creationId xmlns:a16="http://schemas.microsoft.com/office/drawing/2014/main" id="{33B96F7B-FF82-D373-1174-5CB48B0AD3D2}"/>
                </a:ext>
              </a:extLst>
            </p:cNvPr>
            <p:cNvSpPr/>
            <p:nvPr/>
          </p:nvSpPr>
          <p:spPr bwMode="auto">
            <a:xfrm>
              <a:off x="4279900" y="3084513"/>
              <a:ext cx="39688"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3" name="iṡlîḓè">
              <a:extLst>
                <a:ext uri="{FF2B5EF4-FFF2-40B4-BE49-F238E27FC236}">
                  <a16:creationId xmlns:a16="http://schemas.microsoft.com/office/drawing/2014/main" id="{A832536D-0101-F9AC-2A81-82D8CAE34B0C}"/>
                </a:ext>
              </a:extLst>
            </p:cNvPr>
            <p:cNvSpPr/>
            <p:nvPr/>
          </p:nvSpPr>
          <p:spPr bwMode="auto">
            <a:xfrm>
              <a:off x="4319588" y="3084513"/>
              <a:ext cx="39688"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4" name="íśļïḓè">
              <a:extLst>
                <a:ext uri="{FF2B5EF4-FFF2-40B4-BE49-F238E27FC236}">
                  <a16:creationId xmlns:a16="http://schemas.microsoft.com/office/drawing/2014/main" id="{5DCE672C-0173-6984-6C5D-68AA1AD4B102}"/>
                </a:ext>
              </a:extLst>
            </p:cNvPr>
            <p:cNvSpPr/>
            <p:nvPr/>
          </p:nvSpPr>
          <p:spPr bwMode="auto">
            <a:xfrm>
              <a:off x="4359275" y="3084513"/>
              <a:ext cx="42863" cy="39688"/>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5" name="ïṡḻïdé">
              <a:extLst>
                <a:ext uri="{FF2B5EF4-FFF2-40B4-BE49-F238E27FC236}">
                  <a16:creationId xmlns:a16="http://schemas.microsoft.com/office/drawing/2014/main" id="{1FB7350F-DC7F-3C59-9914-321D7C3BA3C4}"/>
                </a:ext>
              </a:extLst>
            </p:cNvPr>
            <p:cNvSpPr/>
            <p:nvPr/>
          </p:nvSpPr>
          <p:spPr bwMode="auto">
            <a:xfrm>
              <a:off x="4402138" y="3084513"/>
              <a:ext cx="39688" cy="39688"/>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6" name="ïṧ1ïḍè">
              <a:extLst>
                <a:ext uri="{FF2B5EF4-FFF2-40B4-BE49-F238E27FC236}">
                  <a16:creationId xmlns:a16="http://schemas.microsoft.com/office/drawing/2014/main" id="{6A44B842-C5DA-2BE9-8C2F-3F6C27899706}"/>
                </a:ext>
              </a:extLst>
            </p:cNvPr>
            <p:cNvSpPr/>
            <p:nvPr/>
          </p:nvSpPr>
          <p:spPr bwMode="auto">
            <a:xfrm>
              <a:off x="4197350" y="3124200"/>
              <a:ext cx="39688" cy="42863"/>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7" name="íSļíḓê">
              <a:extLst>
                <a:ext uri="{FF2B5EF4-FFF2-40B4-BE49-F238E27FC236}">
                  <a16:creationId xmlns:a16="http://schemas.microsoft.com/office/drawing/2014/main" id="{D67DF76D-F6CA-189D-76F8-E59A6F37DD95}"/>
                </a:ext>
              </a:extLst>
            </p:cNvPr>
            <p:cNvSpPr/>
            <p:nvPr/>
          </p:nvSpPr>
          <p:spPr bwMode="auto">
            <a:xfrm>
              <a:off x="4237038" y="3124200"/>
              <a:ext cx="42863" cy="42863"/>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8" name="í$ľidè">
              <a:extLst>
                <a:ext uri="{FF2B5EF4-FFF2-40B4-BE49-F238E27FC236}">
                  <a16:creationId xmlns:a16="http://schemas.microsoft.com/office/drawing/2014/main" id="{947E2AC7-FE8A-F666-3AA0-A9194F998D9A}"/>
                </a:ext>
              </a:extLst>
            </p:cNvPr>
            <p:cNvSpPr/>
            <p:nvPr/>
          </p:nvSpPr>
          <p:spPr bwMode="auto">
            <a:xfrm>
              <a:off x="4279900" y="3124200"/>
              <a:ext cx="39688" cy="42863"/>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9" name="íśļïḓé">
              <a:extLst>
                <a:ext uri="{FF2B5EF4-FFF2-40B4-BE49-F238E27FC236}">
                  <a16:creationId xmlns:a16="http://schemas.microsoft.com/office/drawing/2014/main" id="{13783965-D901-4EE1-B515-333E8295C8FF}"/>
                </a:ext>
              </a:extLst>
            </p:cNvPr>
            <p:cNvSpPr/>
            <p:nvPr/>
          </p:nvSpPr>
          <p:spPr bwMode="auto">
            <a:xfrm>
              <a:off x="4319588" y="3124200"/>
              <a:ext cx="39688" cy="42863"/>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0" name="íSḷîdè">
              <a:extLst>
                <a:ext uri="{FF2B5EF4-FFF2-40B4-BE49-F238E27FC236}">
                  <a16:creationId xmlns:a16="http://schemas.microsoft.com/office/drawing/2014/main" id="{42EA85D2-07B4-1039-DBFF-4BCF9949497C}"/>
                </a:ext>
              </a:extLst>
            </p:cNvPr>
            <p:cNvSpPr/>
            <p:nvPr/>
          </p:nvSpPr>
          <p:spPr bwMode="auto">
            <a:xfrm>
              <a:off x="4359275" y="3124200"/>
              <a:ext cx="42863" cy="42863"/>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1" name="îş1îḑê">
              <a:extLst>
                <a:ext uri="{FF2B5EF4-FFF2-40B4-BE49-F238E27FC236}">
                  <a16:creationId xmlns:a16="http://schemas.microsoft.com/office/drawing/2014/main" id="{6C2A685C-79BC-2499-965D-FADD2C4EA04A}"/>
                </a:ext>
              </a:extLst>
            </p:cNvPr>
            <p:cNvSpPr/>
            <p:nvPr/>
          </p:nvSpPr>
          <p:spPr bwMode="auto">
            <a:xfrm>
              <a:off x="4402138" y="3124200"/>
              <a:ext cx="39688" cy="42863"/>
            </a:xfrm>
            <a:prstGeom prst="rect">
              <a:avLst/>
            </a:prstGeom>
            <a:solidFill>
              <a:srgbClr val="E4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2" name="íś1idé">
              <a:extLst>
                <a:ext uri="{FF2B5EF4-FFF2-40B4-BE49-F238E27FC236}">
                  <a16:creationId xmlns:a16="http://schemas.microsoft.com/office/drawing/2014/main" id="{37430A65-FE23-56DE-BC48-7C02D5F4EA87}"/>
                </a:ext>
              </a:extLst>
            </p:cNvPr>
            <p:cNvSpPr/>
            <p:nvPr/>
          </p:nvSpPr>
          <p:spPr bwMode="auto">
            <a:xfrm>
              <a:off x="3668713" y="3598863"/>
              <a:ext cx="1303338" cy="125413"/>
            </a:xfrm>
            <a:prstGeom prst="rect">
              <a:avLst/>
            </a:prstGeom>
            <a:solidFill>
              <a:srgbClr val="9DC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3" name="ïSľïḍé">
              <a:extLst>
                <a:ext uri="{FF2B5EF4-FFF2-40B4-BE49-F238E27FC236}">
                  <a16:creationId xmlns:a16="http://schemas.microsoft.com/office/drawing/2014/main" id="{473EA94C-306A-F332-AF05-5A47C9B998B9}"/>
                </a:ext>
              </a:extLst>
            </p:cNvPr>
            <p:cNvSpPr/>
            <p:nvPr/>
          </p:nvSpPr>
          <p:spPr bwMode="auto">
            <a:xfrm>
              <a:off x="3894138" y="3314700"/>
              <a:ext cx="854075" cy="854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4" name="ïṣlîḑê">
              <a:extLst>
                <a:ext uri="{FF2B5EF4-FFF2-40B4-BE49-F238E27FC236}">
                  <a16:creationId xmlns:a16="http://schemas.microsoft.com/office/drawing/2014/main" id="{3D63292E-9F2B-C8C7-EBBD-E3E93BD48CB2}"/>
                </a:ext>
              </a:extLst>
            </p:cNvPr>
            <p:cNvSpPr/>
            <p:nvPr/>
          </p:nvSpPr>
          <p:spPr bwMode="auto">
            <a:xfrm>
              <a:off x="3932238" y="3357563"/>
              <a:ext cx="776288" cy="771525"/>
            </a:xfrm>
            <a:prstGeom prst="ellipse">
              <a:avLst/>
            </a:prstGeom>
            <a:solidFill>
              <a:srgbClr val="5C5A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5" name="iS1îḍè">
              <a:extLst>
                <a:ext uri="{FF2B5EF4-FFF2-40B4-BE49-F238E27FC236}">
                  <a16:creationId xmlns:a16="http://schemas.microsoft.com/office/drawing/2014/main" id="{53940497-C915-AD89-DAC0-40B3EC5FF8FF}"/>
                </a:ext>
              </a:extLst>
            </p:cNvPr>
            <p:cNvSpPr/>
            <p:nvPr/>
          </p:nvSpPr>
          <p:spPr bwMode="auto">
            <a:xfrm>
              <a:off x="3976688" y="3397250"/>
              <a:ext cx="688975" cy="688975"/>
            </a:xfrm>
            <a:prstGeom prst="ellipse">
              <a:avLst/>
            </a:prstGeom>
            <a:solidFill>
              <a:srgbClr val="4E4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6" name="îṧ1iḓê">
              <a:extLst>
                <a:ext uri="{FF2B5EF4-FFF2-40B4-BE49-F238E27FC236}">
                  <a16:creationId xmlns:a16="http://schemas.microsoft.com/office/drawing/2014/main" id="{E9E7EEC2-2AA8-2A9B-4495-53F6DE90BE2C}"/>
                </a:ext>
              </a:extLst>
            </p:cNvPr>
            <p:cNvSpPr/>
            <p:nvPr/>
          </p:nvSpPr>
          <p:spPr bwMode="auto">
            <a:xfrm>
              <a:off x="4105275" y="3529013"/>
              <a:ext cx="428625" cy="428625"/>
            </a:xfrm>
            <a:prstGeom prst="ellipse">
              <a:avLst/>
            </a:prstGeom>
            <a:solidFill>
              <a:srgbClr val="323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7" name="îṧļîďê">
              <a:extLst>
                <a:ext uri="{FF2B5EF4-FFF2-40B4-BE49-F238E27FC236}">
                  <a16:creationId xmlns:a16="http://schemas.microsoft.com/office/drawing/2014/main" id="{76A94F62-2F37-3B55-0261-2099D53AF3F6}"/>
                </a:ext>
              </a:extLst>
            </p:cNvPr>
            <p:cNvSpPr/>
            <p:nvPr/>
          </p:nvSpPr>
          <p:spPr bwMode="auto">
            <a:xfrm>
              <a:off x="4375150" y="3503613"/>
              <a:ext cx="112713" cy="111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8" name="íṡ1ïdé">
              <a:extLst>
                <a:ext uri="{FF2B5EF4-FFF2-40B4-BE49-F238E27FC236}">
                  <a16:creationId xmlns:a16="http://schemas.microsoft.com/office/drawing/2014/main" id="{A86F0F29-E1AA-7DD1-E236-5A0DC89D16FF}"/>
                </a:ext>
              </a:extLst>
            </p:cNvPr>
            <p:cNvSpPr/>
            <p:nvPr/>
          </p:nvSpPr>
          <p:spPr bwMode="auto">
            <a:xfrm>
              <a:off x="4506913" y="3632200"/>
              <a:ext cx="57150" cy="55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9" name="iṥḷiḓè">
              <a:extLst>
                <a:ext uri="{FF2B5EF4-FFF2-40B4-BE49-F238E27FC236}">
                  <a16:creationId xmlns:a16="http://schemas.microsoft.com/office/drawing/2014/main" id="{5A1B3CB2-A82C-7BE8-F74B-A70619C402C0}"/>
                </a:ext>
              </a:extLst>
            </p:cNvPr>
            <p:cNvSpPr/>
            <p:nvPr/>
          </p:nvSpPr>
          <p:spPr bwMode="auto">
            <a:xfrm>
              <a:off x="3916363" y="3335338"/>
              <a:ext cx="69850" cy="73025"/>
            </a:xfrm>
            <a:prstGeom prst="ellipse">
              <a:avLst/>
            </a:prstGeom>
            <a:solidFill>
              <a:srgbClr val="BA3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0" name="isľíḑé">
              <a:extLst>
                <a:ext uri="{FF2B5EF4-FFF2-40B4-BE49-F238E27FC236}">
                  <a16:creationId xmlns:a16="http://schemas.microsoft.com/office/drawing/2014/main" id="{3C694012-CEB7-2471-68B9-E2A7C6AB8763}"/>
                </a:ext>
              </a:extLst>
            </p:cNvPr>
            <p:cNvSpPr/>
            <p:nvPr/>
          </p:nvSpPr>
          <p:spPr bwMode="auto">
            <a:xfrm>
              <a:off x="3441700" y="3140075"/>
              <a:ext cx="361950" cy="330200"/>
            </a:xfrm>
            <a:custGeom>
              <a:avLst/>
              <a:gdLst>
                <a:gd name="T0" fmla="*/ 94 w 110"/>
                <a:gd name="T1" fmla="*/ 13 h 100"/>
                <a:gd name="T2" fmla="*/ 62 w 110"/>
                <a:gd name="T3" fmla="*/ 0 h 100"/>
                <a:gd name="T4" fmla="*/ 42 w 110"/>
                <a:gd name="T5" fmla="*/ 0 h 100"/>
                <a:gd name="T6" fmla="*/ 0 w 110"/>
                <a:gd name="T7" fmla="*/ 42 h 100"/>
                <a:gd name="T8" fmla="*/ 0 w 110"/>
                <a:gd name="T9" fmla="*/ 100 h 100"/>
                <a:gd name="T10" fmla="*/ 69 w 110"/>
                <a:gd name="T11" fmla="*/ 100 h 100"/>
                <a:gd name="T12" fmla="*/ 110 w 110"/>
                <a:gd name="T13" fmla="*/ 100 h 100"/>
                <a:gd name="T14" fmla="*/ 110 w 110"/>
                <a:gd name="T15" fmla="*/ 48 h 100"/>
                <a:gd name="T16" fmla="*/ 94 w 110"/>
                <a:gd name="T1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0">
                  <a:moveTo>
                    <a:pt x="94" y="13"/>
                  </a:moveTo>
                  <a:cubicBezTo>
                    <a:pt x="86" y="5"/>
                    <a:pt x="75" y="0"/>
                    <a:pt x="62" y="0"/>
                  </a:cubicBezTo>
                  <a:cubicBezTo>
                    <a:pt x="42" y="0"/>
                    <a:pt x="42" y="0"/>
                    <a:pt x="42" y="0"/>
                  </a:cubicBezTo>
                  <a:cubicBezTo>
                    <a:pt x="19" y="0"/>
                    <a:pt x="0" y="19"/>
                    <a:pt x="0" y="42"/>
                  </a:cubicBezTo>
                  <a:cubicBezTo>
                    <a:pt x="0" y="100"/>
                    <a:pt x="0" y="100"/>
                    <a:pt x="0" y="100"/>
                  </a:cubicBezTo>
                  <a:cubicBezTo>
                    <a:pt x="69" y="100"/>
                    <a:pt x="69" y="100"/>
                    <a:pt x="69" y="100"/>
                  </a:cubicBezTo>
                  <a:cubicBezTo>
                    <a:pt x="110" y="100"/>
                    <a:pt x="110" y="100"/>
                    <a:pt x="110" y="100"/>
                  </a:cubicBezTo>
                  <a:cubicBezTo>
                    <a:pt x="110" y="48"/>
                    <a:pt x="110" y="48"/>
                    <a:pt x="110" y="48"/>
                  </a:cubicBezTo>
                  <a:cubicBezTo>
                    <a:pt x="110" y="34"/>
                    <a:pt x="104" y="22"/>
                    <a:pt x="94" y="13"/>
                  </a:cubicBezTo>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1" name="îṣḻïḍè">
              <a:extLst>
                <a:ext uri="{FF2B5EF4-FFF2-40B4-BE49-F238E27FC236}">
                  <a16:creationId xmlns:a16="http://schemas.microsoft.com/office/drawing/2014/main" id="{ED84DCBE-5183-8701-7445-537A877C0590}"/>
                </a:ext>
              </a:extLst>
            </p:cNvPr>
            <p:cNvSpPr/>
            <p:nvPr/>
          </p:nvSpPr>
          <p:spPr bwMode="auto">
            <a:xfrm>
              <a:off x="3441700" y="3470275"/>
              <a:ext cx="361950" cy="771525"/>
            </a:xfrm>
            <a:custGeom>
              <a:avLst/>
              <a:gdLst>
                <a:gd name="T0" fmla="*/ 69 w 110"/>
                <a:gd name="T1" fmla="*/ 0 h 234"/>
                <a:gd name="T2" fmla="*/ 0 w 110"/>
                <a:gd name="T3" fmla="*/ 0 h 234"/>
                <a:gd name="T4" fmla="*/ 0 w 110"/>
                <a:gd name="T5" fmla="*/ 114 h 234"/>
                <a:gd name="T6" fmla="*/ 38 w 110"/>
                <a:gd name="T7" fmla="*/ 114 h 234"/>
                <a:gd name="T8" fmla="*/ 79 w 110"/>
                <a:gd name="T9" fmla="*/ 114 h 234"/>
                <a:gd name="T10" fmla="*/ 79 w 110"/>
                <a:gd name="T11" fmla="*/ 152 h 234"/>
                <a:gd name="T12" fmla="*/ 79 w 110"/>
                <a:gd name="T13" fmla="*/ 234 h 234"/>
                <a:gd name="T14" fmla="*/ 110 w 110"/>
                <a:gd name="T15" fmla="*/ 190 h 234"/>
                <a:gd name="T16" fmla="*/ 110 w 110"/>
                <a:gd name="T17" fmla="*/ 39 h 234"/>
                <a:gd name="T18" fmla="*/ 110 w 110"/>
                <a:gd name="T19" fmla="*/ 0 h 234"/>
                <a:gd name="T20" fmla="*/ 69 w 110"/>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234">
                  <a:moveTo>
                    <a:pt x="69" y="0"/>
                  </a:moveTo>
                  <a:cubicBezTo>
                    <a:pt x="0" y="0"/>
                    <a:pt x="0" y="0"/>
                    <a:pt x="0" y="0"/>
                  </a:cubicBezTo>
                  <a:cubicBezTo>
                    <a:pt x="0" y="114"/>
                    <a:pt x="0" y="114"/>
                    <a:pt x="0" y="114"/>
                  </a:cubicBezTo>
                  <a:cubicBezTo>
                    <a:pt x="38" y="114"/>
                    <a:pt x="38" y="114"/>
                    <a:pt x="38" y="114"/>
                  </a:cubicBezTo>
                  <a:cubicBezTo>
                    <a:pt x="79" y="114"/>
                    <a:pt x="79" y="114"/>
                    <a:pt x="79" y="114"/>
                  </a:cubicBezTo>
                  <a:cubicBezTo>
                    <a:pt x="79" y="152"/>
                    <a:pt x="79" y="152"/>
                    <a:pt x="79" y="152"/>
                  </a:cubicBezTo>
                  <a:cubicBezTo>
                    <a:pt x="79" y="234"/>
                    <a:pt x="79" y="234"/>
                    <a:pt x="79" y="234"/>
                  </a:cubicBezTo>
                  <a:cubicBezTo>
                    <a:pt x="97" y="227"/>
                    <a:pt x="110" y="210"/>
                    <a:pt x="110" y="190"/>
                  </a:cubicBezTo>
                  <a:cubicBezTo>
                    <a:pt x="110" y="39"/>
                    <a:pt x="110" y="39"/>
                    <a:pt x="110" y="39"/>
                  </a:cubicBezTo>
                  <a:cubicBezTo>
                    <a:pt x="110" y="0"/>
                    <a:pt x="110" y="0"/>
                    <a:pt x="110" y="0"/>
                  </a:cubicBezTo>
                  <a:cubicBezTo>
                    <a:pt x="69" y="0"/>
                    <a:pt x="69" y="0"/>
                    <a:pt x="69" y="0"/>
                  </a:cubicBezTo>
                </a:path>
              </a:pathLst>
            </a:custGeom>
            <a:solidFill>
              <a:srgbClr val="EFC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2" name="îṥlîdé">
              <a:extLst>
                <a:ext uri="{FF2B5EF4-FFF2-40B4-BE49-F238E27FC236}">
                  <a16:creationId xmlns:a16="http://schemas.microsoft.com/office/drawing/2014/main" id="{C4215369-914C-9360-E213-85AC43C3C190}"/>
                </a:ext>
              </a:extLst>
            </p:cNvPr>
            <p:cNvSpPr/>
            <p:nvPr/>
          </p:nvSpPr>
          <p:spPr bwMode="auto">
            <a:xfrm>
              <a:off x="3441700" y="3846513"/>
              <a:ext cx="260350" cy="404813"/>
            </a:xfrm>
            <a:custGeom>
              <a:avLst/>
              <a:gdLst>
                <a:gd name="T0" fmla="*/ 79 w 79"/>
                <a:gd name="T1" fmla="*/ 0 h 123"/>
                <a:gd name="T2" fmla="*/ 38 w 79"/>
                <a:gd name="T3" fmla="*/ 0 h 123"/>
                <a:gd name="T4" fmla="*/ 0 w 79"/>
                <a:gd name="T5" fmla="*/ 0 h 123"/>
                <a:gd name="T6" fmla="*/ 0 w 79"/>
                <a:gd name="T7" fmla="*/ 76 h 123"/>
                <a:gd name="T8" fmla="*/ 47 w 79"/>
                <a:gd name="T9" fmla="*/ 123 h 123"/>
                <a:gd name="T10" fmla="*/ 62 w 79"/>
                <a:gd name="T11" fmla="*/ 123 h 123"/>
                <a:gd name="T12" fmla="*/ 79 w 79"/>
                <a:gd name="T13" fmla="*/ 120 h 123"/>
                <a:gd name="T14" fmla="*/ 79 w 79"/>
                <a:gd name="T15" fmla="*/ 38 h 123"/>
                <a:gd name="T16" fmla="*/ 79 w 7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23">
                  <a:moveTo>
                    <a:pt x="79" y="0"/>
                  </a:moveTo>
                  <a:cubicBezTo>
                    <a:pt x="38" y="0"/>
                    <a:pt x="38" y="0"/>
                    <a:pt x="38" y="0"/>
                  </a:cubicBezTo>
                  <a:cubicBezTo>
                    <a:pt x="0" y="0"/>
                    <a:pt x="0" y="0"/>
                    <a:pt x="0" y="0"/>
                  </a:cubicBezTo>
                  <a:cubicBezTo>
                    <a:pt x="0" y="76"/>
                    <a:pt x="0" y="76"/>
                    <a:pt x="0" y="76"/>
                  </a:cubicBezTo>
                  <a:cubicBezTo>
                    <a:pt x="0" y="102"/>
                    <a:pt x="21" y="123"/>
                    <a:pt x="47" y="123"/>
                  </a:cubicBezTo>
                  <a:cubicBezTo>
                    <a:pt x="62" y="123"/>
                    <a:pt x="62" y="123"/>
                    <a:pt x="62" y="123"/>
                  </a:cubicBezTo>
                  <a:cubicBezTo>
                    <a:pt x="68" y="123"/>
                    <a:pt x="74" y="122"/>
                    <a:pt x="79" y="120"/>
                  </a:cubicBezTo>
                  <a:cubicBezTo>
                    <a:pt x="79" y="38"/>
                    <a:pt x="79" y="38"/>
                    <a:pt x="79" y="38"/>
                  </a:cubicBezTo>
                  <a:cubicBezTo>
                    <a:pt x="79" y="0"/>
                    <a:pt x="79" y="0"/>
                    <a:pt x="79" y="0"/>
                  </a:cubicBezTo>
                </a:path>
              </a:pathLst>
            </a:custGeom>
            <a:solidFill>
              <a:srgbClr val="EFC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3" name="ïṡḷíḋe">
              <a:extLst>
                <a:ext uri="{FF2B5EF4-FFF2-40B4-BE49-F238E27FC236}">
                  <a16:creationId xmlns:a16="http://schemas.microsoft.com/office/drawing/2014/main" id="{46C51C94-9DCB-E36B-00A7-02D732574E92}"/>
                </a:ext>
              </a:extLst>
            </p:cNvPr>
            <p:cNvSpPr/>
            <p:nvPr/>
          </p:nvSpPr>
          <p:spPr bwMode="auto">
            <a:xfrm>
              <a:off x="3365500" y="3371850"/>
              <a:ext cx="230188" cy="612775"/>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4" name="îś1íḑê">
              <a:extLst>
                <a:ext uri="{FF2B5EF4-FFF2-40B4-BE49-F238E27FC236}">
                  <a16:creationId xmlns:a16="http://schemas.microsoft.com/office/drawing/2014/main" id="{0E8D636A-92F1-ACD1-A655-E3DB44626861}"/>
                </a:ext>
              </a:extLst>
            </p:cNvPr>
            <p:cNvSpPr/>
            <p:nvPr/>
          </p:nvSpPr>
          <p:spPr bwMode="auto">
            <a:xfrm>
              <a:off x="3365500" y="3371850"/>
              <a:ext cx="2301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5" name="îṡ1îdé">
              <a:extLst>
                <a:ext uri="{FF2B5EF4-FFF2-40B4-BE49-F238E27FC236}">
                  <a16:creationId xmlns:a16="http://schemas.microsoft.com/office/drawing/2014/main" id="{71AD9D58-4119-95E3-A57D-6E5250E2A0DD}"/>
                </a:ext>
              </a:extLst>
            </p:cNvPr>
            <p:cNvSpPr/>
            <p:nvPr/>
          </p:nvSpPr>
          <p:spPr bwMode="auto">
            <a:xfrm>
              <a:off x="3546475" y="3371850"/>
              <a:ext cx="49213" cy="612775"/>
            </a:xfrm>
            <a:prstGeom prst="rect">
              <a:avLst/>
            </a:prstGeom>
            <a:solidFill>
              <a:srgbClr val="F4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6" name="íṩliďe">
              <a:extLst>
                <a:ext uri="{FF2B5EF4-FFF2-40B4-BE49-F238E27FC236}">
                  <a16:creationId xmlns:a16="http://schemas.microsoft.com/office/drawing/2014/main" id="{E8B0C1C6-8689-8DC6-6355-DCE057E152CF}"/>
                </a:ext>
              </a:extLst>
            </p:cNvPr>
            <p:cNvSpPr/>
            <p:nvPr/>
          </p:nvSpPr>
          <p:spPr bwMode="auto">
            <a:xfrm>
              <a:off x="3582988" y="3289300"/>
              <a:ext cx="26988" cy="796925"/>
            </a:xfrm>
            <a:prstGeom prst="rect">
              <a:avLst/>
            </a:prstGeom>
            <a:solidFill>
              <a:srgbClr val="3237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grpSp>
        <p:nvGrpSpPr>
          <p:cNvPr id="13" name="组合 12">
            <a:extLst>
              <a:ext uri="{FF2B5EF4-FFF2-40B4-BE49-F238E27FC236}">
                <a16:creationId xmlns:a16="http://schemas.microsoft.com/office/drawing/2014/main" id="{D74BC908-7B85-FA25-1799-0A3BF04BD061}"/>
              </a:ext>
            </a:extLst>
          </p:cNvPr>
          <p:cNvGrpSpPr/>
          <p:nvPr/>
        </p:nvGrpSpPr>
        <p:grpSpPr>
          <a:xfrm>
            <a:off x="3030345" y="2086162"/>
            <a:ext cx="344017" cy="344053"/>
            <a:chOff x="3083934" y="3344185"/>
            <a:chExt cx="190573" cy="190593"/>
          </a:xfrm>
        </p:grpSpPr>
        <p:sp>
          <p:nvSpPr>
            <p:cNvPr id="25" name="任意多边形: 形状 24">
              <a:extLst>
                <a:ext uri="{FF2B5EF4-FFF2-40B4-BE49-F238E27FC236}">
                  <a16:creationId xmlns:a16="http://schemas.microsoft.com/office/drawing/2014/main" id="{C7EABE79-4F07-150E-EF75-6CFCCBC2A927}"/>
                </a:ext>
              </a:extLst>
            </p:cNvPr>
            <p:cNvSpPr/>
            <p:nvPr/>
          </p:nvSpPr>
          <p:spPr>
            <a:xfrm>
              <a:off x="31654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59 w 179638"/>
                <a:gd name="connsiteY9" fmla="*/ 6651 h 313901"/>
                <a:gd name="connsiteX10" fmla="*/ 172987 w 179638"/>
                <a:gd name="connsiteY10" fmla="*/ 140879 h 313901"/>
                <a:gd name="connsiteX11" fmla="*/ 172987 w 179638"/>
                <a:gd name="connsiteY11" fmla="*/ 172987 h 313901"/>
                <a:gd name="connsiteX12" fmla="*/ 38759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35" y="160223"/>
                    <a:pt x="121535" y="153679"/>
                    <a:pt x="117530" y="149675"/>
                  </a:cubicBezTo>
                  <a:lnTo>
                    <a:pt x="6651" y="38795"/>
                  </a:lnTo>
                  <a:cubicBezTo>
                    <a:pt x="-2217" y="29928"/>
                    <a:pt x="-2217" y="15518"/>
                    <a:pt x="6651" y="6651"/>
                  </a:cubicBezTo>
                  <a:cubicBezTo>
                    <a:pt x="10941" y="2360"/>
                    <a:pt x="16662" y="0"/>
                    <a:pt x="22705" y="0"/>
                  </a:cubicBezTo>
                  <a:cubicBezTo>
                    <a:pt x="28748" y="0"/>
                    <a:pt x="34469" y="2360"/>
                    <a:pt x="38759" y="6651"/>
                  </a:cubicBezTo>
                  <a:lnTo>
                    <a:pt x="172987" y="140879"/>
                  </a:lnTo>
                  <a:cubicBezTo>
                    <a:pt x="181855" y="149746"/>
                    <a:pt x="181855" y="164156"/>
                    <a:pt x="172987" y="172987"/>
                  </a:cubicBezTo>
                  <a:lnTo>
                    <a:pt x="38759" y="307216"/>
                  </a:lnTo>
                  <a:cubicBezTo>
                    <a:pt x="34469" y="311542"/>
                    <a:pt x="28784"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sp>
          <p:nvSpPr>
            <p:cNvPr id="26" name="任意多边形: 形状 25">
              <a:extLst>
                <a:ext uri="{FF2B5EF4-FFF2-40B4-BE49-F238E27FC236}">
                  <a16:creationId xmlns:a16="http://schemas.microsoft.com/office/drawing/2014/main" id="{2B4117E5-648D-8B81-E5D9-874081669374}"/>
                </a:ext>
              </a:extLst>
            </p:cNvPr>
            <p:cNvSpPr/>
            <p:nvPr/>
          </p:nvSpPr>
          <p:spPr>
            <a:xfrm>
              <a:off x="30839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60 w 179638"/>
                <a:gd name="connsiteY9" fmla="*/ 6651 h 313901"/>
                <a:gd name="connsiteX10" fmla="*/ 172988 w 179638"/>
                <a:gd name="connsiteY10" fmla="*/ 140879 h 313901"/>
                <a:gd name="connsiteX11" fmla="*/ 172988 w 179638"/>
                <a:gd name="connsiteY11" fmla="*/ 172987 h 313901"/>
                <a:gd name="connsiteX12" fmla="*/ 38760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70" y="160223"/>
                    <a:pt x="121570" y="153679"/>
                    <a:pt x="117530" y="149675"/>
                  </a:cubicBezTo>
                  <a:lnTo>
                    <a:pt x="6651" y="38795"/>
                  </a:lnTo>
                  <a:cubicBezTo>
                    <a:pt x="-2217" y="29928"/>
                    <a:pt x="-2217" y="15518"/>
                    <a:pt x="6651" y="6651"/>
                  </a:cubicBezTo>
                  <a:cubicBezTo>
                    <a:pt x="10941" y="2360"/>
                    <a:pt x="16662" y="0"/>
                    <a:pt x="22705" y="0"/>
                  </a:cubicBezTo>
                  <a:cubicBezTo>
                    <a:pt x="28784" y="0"/>
                    <a:pt x="34469" y="2360"/>
                    <a:pt x="38760" y="6651"/>
                  </a:cubicBezTo>
                  <a:lnTo>
                    <a:pt x="172988" y="140879"/>
                  </a:lnTo>
                  <a:cubicBezTo>
                    <a:pt x="181855" y="149746"/>
                    <a:pt x="181855" y="164156"/>
                    <a:pt x="172988" y="172987"/>
                  </a:cubicBezTo>
                  <a:lnTo>
                    <a:pt x="38760" y="307216"/>
                  </a:lnTo>
                  <a:cubicBezTo>
                    <a:pt x="34469" y="311542"/>
                    <a:pt x="28748"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grpSp>
      <p:grpSp>
        <p:nvGrpSpPr>
          <p:cNvPr id="15" name="组合 14">
            <a:extLst>
              <a:ext uri="{FF2B5EF4-FFF2-40B4-BE49-F238E27FC236}">
                <a16:creationId xmlns:a16="http://schemas.microsoft.com/office/drawing/2014/main" id="{07B72D19-6924-64A4-4192-CEA92C3E3717}"/>
              </a:ext>
            </a:extLst>
          </p:cNvPr>
          <p:cNvGrpSpPr/>
          <p:nvPr/>
        </p:nvGrpSpPr>
        <p:grpSpPr>
          <a:xfrm rot="5400000">
            <a:off x="4318508" y="3477106"/>
            <a:ext cx="344017" cy="344053"/>
            <a:chOff x="3083934" y="3344185"/>
            <a:chExt cx="190573" cy="190593"/>
          </a:xfrm>
        </p:grpSpPr>
        <p:sp>
          <p:nvSpPr>
            <p:cNvPr id="23" name="任意多边形: 形状 22">
              <a:extLst>
                <a:ext uri="{FF2B5EF4-FFF2-40B4-BE49-F238E27FC236}">
                  <a16:creationId xmlns:a16="http://schemas.microsoft.com/office/drawing/2014/main" id="{FD2DD016-B8F8-88F2-3E96-B14342D170D1}"/>
                </a:ext>
              </a:extLst>
            </p:cNvPr>
            <p:cNvSpPr/>
            <p:nvPr/>
          </p:nvSpPr>
          <p:spPr>
            <a:xfrm>
              <a:off x="31654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59 w 179638"/>
                <a:gd name="connsiteY9" fmla="*/ 6651 h 313901"/>
                <a:gd name="connsiteX10" fmla="*/ 172987 w 179638"/>
                <a:gd name="connsiteY10" fmla="*/ 140879 h 313901"/>
                <a:gd name="connsiteX11" fmla="*/ 172987 w 179638"/>
                <a:gd name="connsiteY11" fmla="*/ 172987 h 313901"/>
                <a:gd name="connsiteX12" fmla="*/ 38759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35" y="160223"/>
                    <a:pt x="121535" y="153679"/>
                    <a:pt x="117530" y="149675"/>
                  </a:cubicBezTo>
                  <a:lnTo>
                    <a:pt x="6651" y="38795"/>
                  </a:lnTo>
                  <a:cubicBezTo>
                    <a:pt x="-2217" y="29928"/>
                    <a:pt x="-2217" y="15518"/>
                    <a:pt x="6651" y="6651"/>
                  </a:cubicBezTo>
                  <a:cubicBezTo>
                    <a:pt x="10941" y="2360"/>
                    <a:pt x="16662" y="0"/>
                    <a:pt x="22705" y="0"/>
                  </a:cubicBezTo>
                  <a:cubicBezTo>
                    <a:pt x="28748" y="0"/>
                    <a:pt x="34469" y="2360"/>
                    <a:pt x="38759" y="6651"/>
                  </a:cubicBezTo>
                  <a:lnTo>
                    <a:pt x="172987" y="140879"/>
                  </a:lnTo>
                  <a:cubicBezTo>
                    <a:pt x="181855" y="149746"/>
                    <a:pt x="181855" y="164156"/>
                    <a:pt x="172987" y="172987"/>
                  </a:cubicBezTo>
                  <a:lnTo>
                    <a:pt x="38759" y="307216"/>
                  </a:lnTo>
                  <a:cubicBezTo>
                    <a:pt x="34469" y="311542"/>
                    <a:pt x="28784"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sp>
          <p:nvSpPr>
            <p:cNvPr id="24" name="任意多边形: 形状 23">
              <a:extLst>
                <a:ext uri="{FF2B5EF4-FFF2-40B4-BE49-F238E27FC236}">
                  <a16:creationId xmlns:a16="http://schemas.microsoft.com/office/drawing/2014/main" id="{96AF7B1F-703D-C108-BD5D-ABD737031B20}"/>
                </a:ext>
              </a:extLst>
            </p:cNvPr>
            <p:cNvSpPr/>
            <p:nvPr/>
          </p:nvSpPr>
          <p:spPr>
            <a:xfrm>
              <a:off x="30839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60 w 179638"/>
                <a:gd name="connsiteY9" fmla="*/ 6651 h 313901"/>
                <a:gd name="connsiteX10" fmla="*/ 172988 w 179638"/>
                <a:gd name="connsiteY10" fmla="*/ 140879 h 313901"/>
                <a:gd name="connsiteX11" fmla="*/ 172988 w 179638"/>
                <a:gd name="connsiteY11" fmla="*/ 172987 h 313901"/>
                <a:gd name="connsiteX12" fmla="*/ 38760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70" y="160223"/>
                    <a:pt x="121570" y="153679"/>
                    <a:pt x="117530" y="149675"/>
                  </a:cubicBezTo>
                  <a:lnTo>
                    <a:pt x="6651" y="38795"/>
                  </a:lnTo>
                  <a:cubicBezTo>
                    <a:pt x="-2217" y="29928"/>
                    <a:pt x="-2217" y="15518"/>
                    <a:pt x="6651" y="6651"/>
                  </a:cubicBezTo>
                  <a:cubicBezTo>
                    <a:pt x="10941" y="2360"/>
                    <a:pt x="16662" y="0"/>
                    <a:pt x="22705" y="0"/>
                  </a:cubicBezTo>
                  <a:cubicBezTo>
                    <a:pt x="28784" y="0"/>
                    <a:pt x="34469" y="2360"/>
                    <a:pt x="38760" y="6651"/>
                  </a:cubicBezTo>
                  <a:lnTo>
                    <a:pt x="172988" y="140879"/>
                  </a:lnTo>
                  <a:cubicBezTo>
                    <a:pt x="181855" y="149746"/>
                    <a:pt x="181855" y="164156"/>
                    <a:pt x="172988" y="172987"/>
                  </a:cubicBezTo>
                  <a:lnTo>
                    <a:pt x="38760" y="307216"/>
                  </a:lnTo>
                  <a:cubicBezTo>
                    <a:pt x="34469" y="311542"/>
                    <a:pt x="28748"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grpSp>
      <p:grpSp>
        <p:nvGrpSpPr>
          <p:cNvPr id="16" name="组合 15">
            <a:extLst>
              <a:ext uri="{FF2B5EF4-FFF2-40B4-BE49-F238E27FC236}">
                <a16:creationId xmlns:a16="http://schemas.microsoft.com/office/drawing/2014/main" id="{E3E81BA1-9190-CBCC-ACF1-F3457D087A9C}"/>
              </a:ext>
            </a:extLst>
          </p:cNvPr>
          <p:cNvGrpSpPr/>
          <p:nvPr/>
        </p:nvGrpSpPr>
        <p:grpSpPr>
          <a:xfrm rot="10800000">
            <a:off x="3010643" y="4685158"/>
            <a:ext cx="344017" cy="344053"/>
            <a:chOff x="3083934" y="3344185"/>
            <a:chExt cx="190573" cy="190593"/>
          </a:xfrm>
        </p:grpSpPr>
        <p:sp>
          <p:nvSpPr>
            <p:cNvPr id="21" name="任意多边形: 形状 20">
              <a:extLst>
                <a:ext uri="{FF2B5EF4-FFF2-40B4-BE49-F238E27FC236}">
                  <a16:creationId xmlns:a16="http://schemas.microsoft.com/office/drawing/2014/main" id="{5D886E8E-346A-BF80-FF70-961BB5977054}"/>
                </a:ext>
              </a:extLst>
            </p:cNvPr>
            <p:cNvSpPr/>
            <p:nvPr/>
          </p:nvSpPr>
          <p:spPr>
            <a:xfrm>
              <a:off x="31654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59 w 179638"/>
                <a:gd name="connsiteY9" fmla="*/ 6651 h 313901"/>
                <a:gd name="connsiteX10" fmla="*/ 172987 w 179638"/>
                <a:gd name="connsiteY10" fmla="*/ 140879 h 313901"/>
                <a:gd name="connsiteX11" fmla="*/ 172987 w 179638"/>
                <a:gd name="connsiteY11" fmla="*/ 172987 h 313901"/>
                <a:gd name="connsiteX12" fmla="*/ 38759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35" y="160223"/>
                    <a:pt x="121535" y="153679"/>
                    <a:pt x="117530" y="149675"/>
                  </a:cubicBezTo>
                  <a:lnTo>
                    <a:pt x="6651" y="38795"/>
                  </a:lnTo>
                  <a:cubicBezTo>
                    <a:pt x="-2217" y="29928"/>
                    <a:pt x="-2217" y="15518"/>
                    <a:pt x="6651" y="6651"/>
                  </a:cubicBezTo>
                  <a:cubicBezTo>
                    <a:pt x="10941" y="2360"/>
                    <a:pt x="16662" y="0"/>
                    <a:pt x="22705" y="0"/>
                  </a:cubicBezTo>
                  <a:cubicBezTo>
                    <a:pt x="28748" y="0"/>
                    <a:pt x="34469" y="2360"/>
                    <a:pt x="38759" y="6651"/>
                  </a:cubicBezTo>
                  <a:lnTo>
                    <a:pt x="172987" y="140879"/>
                  </a:lnTo>
                  <a:cubicBezTo>
                    <a:pt x="181855" y="149746"/>
                    <a:pt x="181855" y="164156"/>
                    <a:pt x="172987" y="172987"/>
                  </a:cubicBezTo>
                  <a:lnTo>
                    <a:pt x="38759" y="307216"/>
                  </a:lnTo>
                  <a:cubicBezTo>
                    <a:pt x="34469" y="311542"/>
                    <a:pt x="28784"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sp>
          <p:nvSpPr>
            <p:cNvPr id="22" name="任意多边形: 形状 21">
              <a:extLst>
                <a:ext uri="{FF2B5EF4-FFF2-40B4-BE49-F238E27FC236}">
                  <a16:creationId xmlns:a16="http://schemas.microsoft.com/office/drawing/2014/main" id="{D78886DC-B652-9B28-B682-F223A2FF4AD9}"/>
                </a:ext>
              </a:extLst>
            </p:cNvPr>
            <p:cNvSpPr/>
            <p:nvPr/>
          </p:nvSpPr>
          <p:spPr>
            <a:xfrm>
              <a:off x="3083934" y="3344185"/>
              <a:ext cx="109073" cy="19059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60 w 179638"/>
                <a:gd name="connsiteY9" fmla="*/ 6651 h 313901"/>
                <a:gd name="connsiteX10" fmla="*/ 172988 w 179638"/>
                <a:gd name="connsiteY10" fmla="*/ 140879 h 313901"/>
                <a:gd name="connsiteX11" fmla="*/ 172988 w 179638"/>
                <a:gd name="connsiteY11" fmla="*/ 172987 h 313901"/>
                <a:gd name="connsiteX12" fmla="*/ 38760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70" y="160223"/>
                    <a:pt x="121570" y="153679"/>
                    <a:pt x="117530" y="149675"/>
                  </a:cubicBezTo>
                  <a:lnTo>
                    <a:pt x="6651" y="38795"/>
                  </a:lnTo>
                  <a:cubicBezTo>
                    <a:pt x="-2217" y="29928"/>
                    <a:pt x="-2217" y="15518"/>
                    <a:pt x="6651" y="6651"/>
                  </a:cubicBezTo>
                  <a:cubicBezTo>
                    <a:pt x="10941" y="2360"/>
                    <a:pt x="16662" y="0"/>
                    <a:pt x="22705" y="0"/>
                  </a:cubicBezTo>
                  <a:cubicBezTo>
                    <a:pt x="28784" y="0"/>
                    <a:pt x="34469" y="2360"/>
                    <a:pt x="38760" y="6651"/>
                  </a:cubicBezTo>
                  <a:lnTo>
                    <a:pt x="172988" y="140879"/>
                  </a:lnTo>
                  <a:cubicBezTo>
                    <a:pt x="181855" y="149746"/>
                    <a:pt x="181855" y="164156"/>
                    <a:pt x="172988" y="172987"/>
                  </a:cubicBezTo>
                  <a:lnTo>
                    <a:pt x="38760" y="307216"/>
                  </a:lnTo>
                  <a:cubicBezTo>
                    <a:pt x="34469" y="311542"/>
                    <a:pt x="28748" y="313902"/>
                    <a:pt x="22705" y="313902"/>
                  </a:cubicBezTo>
                  <a:close/>
                </a:path>
              </a:pathLst>
            </a:custGeom>
            <a:solidFill>
              <a:schemeClr val="accent2"/>
            </a:solidFill>
            <a:ln w="35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grpSp>
      <p:sp>
        <p:nvSpPr>
          <p:cNvPr id="208" name="矩形: 圆角 207">
            <a:extLst>
              <a:ext uri="{FF2B5EF4-FFF2-40B4-BE49-F238E27FC236}">
                <a16:creationId xmlns:a16="http://schemas.microsoft.com/office/drawing/2014/main" id="{D64ABCDB-23F2-4A22-926D-C030202F7929}"/>
              </a:ext>
            </a:extLst>
          </p:cNvPr>
          <p:cNvSpPr>
            <a:spLocks noChangeAspect="1"/>
          </p:cNvSpPr>
          <p:nvPr/>
        </p:nvSpPr>
        <p:spPr>
          <a:xfrm>
            <a:off x="9032720" y="1267467"/>
            <a:ext cx="2262280" cy="2026856"/>
          </a:xfrm>
          <a:prstGeom prst="roundRect">
            <a:avLst>
              <a:gd name="adj" fmla="val 3153"/>
            </a:avLst>
          </a:prstGeom>
          <a:blipFill dpi="0" rotWithShape="1">
            <a:blip r:embed="rId3"/>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cs typeface="+mn-ea"/>
              <a:sym typeface="+mn-lt"/>
            </a:endParaRPr>
          </a:p>
        </p:txBody>
      </p:sp>
      <p:sp>
        <p:nvSpPr>
          <p:cNvPr id="2" name="矩形: 圆角 1">
            <a:extLst>
              <a:ext uri="{FF2B5EF4-FFF2-40B4-BE49-F238E27FC236}">
                <a16:creationId xmlns:a16="http://schemas.microsoft.com/office/drawing/2014/main" id="{01D3A9A5-E6BD-4C44-FE61-139DA66E67BD}"/>
              </a:ext>
            </a:extLst>
          </p:cNvPr>
          <p:cNvSpPr>
            <a:spLocks noChangeAspect="1"/>
          </p:cNvSpPr>
          <p:nvPr/>
        </p:nvSpPr>
        <p:spPr>
          <a:xfrm>
            <a:off x="6038896" y="1267467"/>
            <a:ext cx="2707784" cy="2026854"/>
          </a:xfrm>
          <a:prstGeom prst="roundRect">
            <a:avLst>
              <a:gd name="adj" fmla="val 5388"/>
            </a:avLst>
          </a:prstGeom>
          <a:blipFill dpi="0" rotWithShape="1">
            <a:blip r:embed="rId4"/>
            <a:srcRect/>
            <a:stretch>
              <a:fillRect/>
            </a:stretch>
          </a:blipFill>
          <a:ln w="19050" cap="flat" cmpd="sng" algn="ctr">
            <a:solidFill>
              <a:schemeClr val="accent1"/>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cxnSp>
        <p:nvCxnSpPr>
          <p:cNvPr id="29" name="直接连接符 28">
            <a:extLst>
              <a:ext uri="{FF2B5EF4-FFF2-40B4-BE49-F238E27FC236}">
                <a16:creationId xmlns:a16="http://schemas.microsoft.com/office/drawing/2014/main" id="{688ED08D-87E3-99C4-E373-34153BD868C1}"/>
              </a:ext>
            </a:extLst>
          </p:cNvPr>
          <p:cNvCxnSpPr/>
          <p:nvPr/>
        </p:nvCxnSpPr>
        <p:spPr>
          <a:xfrm>
            <a:off x="5699956" y="1378366"/>
            <a:ext cx="0" cy="45913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0" name="矩形: 圆角 29">
            <a:extLst>
              <a:ext uri="{FF2B5EF4-FFF2-40B4-BE49-F238E27FC236}">
                <a16:creationId xmlns:a16="http://schemas.microsoft.com/office/drawing/2014/main" id="{8DE807C9-0895-CDE9-0CEE-B95B5A46C937}"/>
              </a:ext>
            </a:extLst>
          </p:cNvPr>
          <p:cNvSpPr/>
          <p:nvPr/>
        </p:nvSpPr>
        <p:spPr>
          <a:xfrm>
            <a:off x="6038895" y="3563678"/>
            <a:ext cx="5297953" cy="2428653"/>
          </a:xfrm>
          <a:prstGeom prst="roundRect">
            <a:avLst>
              <a:gd name="adj" fmla="val 3540"/>
            </a:avLst>
          </a:prstGeom>
          <a:gradFill>
            <a:gsLst>
              <a:gs pos="100000">
                <a:schemeClr val="accent1">
                  <a:lumMod val="5000"/>
                  <a:lumOff val="95000"/>
                </a:schemeClr>
              </a:gs>
              <a:gs pos="0">
                <a:schemeClr val="accent1">
                  <a:lumMod val="20000"/>
                  <a:lumOff val="80000"/>
                </a:schemeClr>
              </a:gs>
            </a:gsLst>
            <a:lin ang="2700000" scaled="1"/>
          </a:gradFill>
          <a:ln>
            <a:noFill/>
          </a:ln>
          <a:effectLst>
            <a:innerShdw blurRad="114300">
              <a:schemeClr val="accent1">
                <a:lumMod val="60000"/>
                <a:lumOff val="40000"/>
                <a:alpha val="1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1" name="矩形: 圆顶角 30">
            <a:extLst>
              <a:ext uri="{FF2B5EF4-FFF2-40B4-BE49-F238E27FC236}">
                <a16:creationId xmlns:a16="http://schemas.microsoft.com/office/drawing/2014/main" id="{B94CCBE8-7676-6678-C030-E5CF84DC15AB}"/>
              </a:ext>
            </a:extLst>
          </p:cNvPr>
          <p:cNvSpPr/>
          <p:nvPr/>
        </p:nvSpPr>
        <p:spPr>
          <a:xfrm flipV="1">
            <a:off x="7508532" y="3563677"/>
            <a:ext cx="2358678" cy="562370"/>
          </a:xfrm>
          <a:prstGeom prst="round2SameRect">
            <a:avLst/>
          </a:prstGeom>
          <a:gradFill flip="none" rotWithShape="1">
            <a:gsLst>
              <a:gs pos="100000">
                <a:schemeClr val="accent2"/>
              </a:gs>
              <a:gs pos="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文本框 31">
            <a:extLst>
              <a:ext uri="{FF2B5EF4-FFF2-40B4-BE49-F238E27FC236}">
                <a16:creationId xmlns:a16="http://schemas.microsoft.com/office/drawing/2014/main" id="{027596E8-3989-FB2B-AB0E-533FE6A5F350}"/>
              </a:ext>
            </a:extLst>
          </p:cNvPr>
          <p:cNvSpPr txBox="1"/>
          <p:nvPr/>
        </p:nvSpPr>
        <p:spPr>
          <a:xfrm>
            <a:off x="7637805" y="3614030"/>
            <a:ext cx="2100131" cy="461665"/>
          </a:xfrm>
          <a:prstGeom prst="rect">
            <a:avLst/>
          </a:prstGeom>
          <a:noFill/>
        </p:spPr>
        <p:txBody>
          <a:bodyPr wrap="square">
            <a:spAutoFit/>
          </a:bodyPr>
          <a:lstStyle/>
          <a:p>
            <a:pPr algn="ctr"/>
            <a:r>
              <a:rPr lang="zh-CN" altLang="en-US" sz="2400" b="1">
                <a:solidFill>
                  <a:schemeClr val="bg1"/>
                </a:solidFill>
                <a:cs typeface="+mn-ea"/>
                <a:sym typeface="+mn-lt"/>
              </a:rPr>
              <a:t>工作内容</a:t>
            </a:r>
            <a:endParaRPr lang="zh-CN" altLang="en-US" sz="2400" b="1" dirty="0">
              <a:solidFill>
                <a:schemeClr val="bg1"/>
              </a:solidFill>
              <a:cs typeface="+mn-ea"/>
              <a:sym typeface="+mn-lt"/>
            </a:endParaRPr>
          </a:p>
        </p:txBody>
      </p:sp>
      <p:sp>
        <p:nvSpPr>
          <p:cNvPr id="33" name="文本框 32">
            <a:extLst>
              <a:ext uri="{FF2B5EF4-FFF2-40B4-BE49-F238E27FC236}">
                <a16:creationId xmlns:a16="http://schemas.microsoft.com/office/drawing/2014/main" id="{A8332D17-50E9-F20B-633B-6480A4B55B02}"/>
              </a:ext>
            </a:extLst>
          </p:cNvPr>
          <p:cNvSpPr txBox="1"/>
          <p:nvPr/>
        </p:nvSpPr>
        <p:spPr>
          <a:xfrm>
            <a:off x="6407965" y="4126047"/>
            <a:ext cx="3756487" cy="1526187"/>
          </a:xfrm>
          <a:prstGeom prst="rect">
            <a:avLst/>
          </a:prstGeom>
          <a:noFill/>
        </p:spPr>
        <p:txBody>
          <a:bodyPr wrap="square" rtlCol="0">
            <a:noAutofit/>
          </a:bodyPr>
          <a:lstStyle/>
          <a:p>
            <a:pPr indent="-179705">
              <a:lnSpc>
                <a:spcPct val="15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a:p>
            <a:pPr indent="-179705">
              <a:lnSpc>
                <a:spcPct val="15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endParaRPr lang="en-US" altLang="zh-CN" sz="1600" dirty="0">
              <a:solidFill>
                <a:schemeClr val="tx1">
                  <a:lumMod val="75000"/>
                  <a:lumOff val="25000"/>
                </a:schemeClr>
              </a:solidFill>
              <a:cs typeface="+mn-ea"/>
              <a:sym typeface="+mn-lt"/>
            </a:endParaRPr>
          </a:p>
          <a:p>
            <a:pPr indent="-179705">
              <a:lnSpc>
                <a:spcPct val="15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a:p>
            <a:pPr indent="-179705">
              <a:lnSpc>
                <a:spcPct val="150000"/>
              </a:lnSpc>
              <a:buFont typeface="Arial" panose="020B0604020202020204" pitchFamily="34" charset="0"/>
              <a:buChar char="•"/>
            </a:pPr>
            <a:r>
              <a:rPr lang="zh-CN" altLang="en-US" sz="1600" dirty="0">
                <a:solidFill>
                  <a:schemeClr val="tx1">
                    <a:lumMod val="75000"/>
                    <a:lumOff val="25000"/>
                  </a:schemeClr>
                </a:solidFill>
                <a:cs typeface="+mn-ea"/>
                <a:sym typeface="+mn-lt"/>
              </a:rPr>
              <a:t>请替换文字内容复制你的内容到此</a:t>
            </a:r>
          </a:p>
        </p:txBody>
      </p:sp>
      <p:sp>
        <p:nvSpPr>
          <p:cNvPr id="34" name="iconfont-11964-5736573">
            <a:extLst>
              <a:ext uri="{FF2B5EF4-FFF2-40B4-BE49-F238E27FC236}">
                <a16:creationId xmlns:a16="http://schemas.microsoft.com/office/drawing/2014/main" id="{B71C831F-0111-486C-EDF9-7665B7549AB4}"/>
              </a:ext>
            </a:extLst>
          </p:cNvPr>
          <p:cNvSpPr/>
          <p:nvPr/>
        </p:nvSpPr>
        <p:spPr>
          <a:xfrm>
            <a:off x="10043602" y="4127599"/>
            <a:ext cx="1177972" cy="1661405"/>
          </a:xfrm>
          <a:custGeom>
            <a:avLst/>
            <a:gdLst>
              <a:gd name="T0" fmla="*/ 0 w 9020"/>
              <a:gd name="T1" fmla="*/ 12520 h 12720"/>
              <a:gd name="T2" fmla="*/ 7870 w 9020"/>
              <a:gd name="T3" fmla="*/ 10730 h 12720"/>
              <a:gd name="T4" fmla="*/ 8820 w 9020"/>
              <a:gd name="T5" fmla="*/ 12720 h 12720"/>
              <a:gd name="T6" fmla="*/ 8610 w 9020"/>
              <a:gd name="T7" fmla="*/ 11870 h 12720"/>
              <a:gd name="T8" fmla="*/ 400 w 9020"/>
              <a:gd name="T9" fmla="*/ 11870 h 12720"/>
              <a:gd name="T10" fmla="*/ 2950 w 9020"/>
              <a:gd name="T11" fmla="*/ 6680 h 12720"/>
              <a:gd name="T12" fmla="*/ 2210 w 9020"/>
              <a:gd name="T13" fmla="*/ 5830 h 12720"/>
              <a:gd name="T14" fmla="*/ 4220 w 9020"/>
              <a:gd name="T15" fmla="*/ 5110 h 12720"/>
              <a:gd name="T16" fmla="*/ 3240 w 9020"/>
              <a:gd name="T17" fmla="*/ 6640 h 12720"/>
              <a:gd name="T18" fmla="*/ 3060 w 9020"/>
              <a:gd name="T19" fmla="*/ 6230 h 12720"/>
              <a:gd name="T20" fmla="*/ 2660 w 9020"/>
              <a:gd name="T21" fmla="*/ 5910 h 12720"/>
              <a:gd name="T22" fmla="*/ 5320 w 9020"/>
              <a:gd name="T23" fmla="*/ 2250 h 12720"/>
              <a:gd name="T24" fmla="*/ 6090 w 9020"/>
              <a:gd name="T25" fmla="*/ 970 h 12720"/>
              <a:gd name="T26" fmla="*/ 6970 w 9020"/>
              <a:gd name="T27" fmla="*/ 1680 h 12720"/>
              <a:gd name="T28" fmla="*/ 6020 w 9020"/>
              <a:gd name="T29" fmla="*/ 2750 h 12720"/>
              <a:gd name="T30" fmla="*/ 6540 w 9020"/>
              <a:gd name="T31" fmla="*/ 1600 h 12720"/>
              <a:gd name="T32" fmla="*/ 7140 w 9020"/>
              <a:gd name="T33" fmla="*/ 2020 h 12720"/>
              <a:gd name="T34" fmla="*/ 5780 w 9020"/>
              <a:gd name="T35" fmla="*/ 900 h 12720"/>
              <a:gd name="T36" fmla="*/ 6680 w 9020"/>
              <a:gd name="T37" fmla="*/ 60 h 12720"/>
              <a:gd name="T38" fmla="*/ 7820 w 9020"/>
              <a:gd name="T39" fmla="*/ 1340 h 12720"/>
              <a:gd name="T40" fmla="*/ 6270 w 9020"/>
              <a:gd name="T41" fmla="*/ 860 h 12720"/>
              <a:gd name="T42" fmla="*/ 6580 w 9020"/>
              <a:gd name="T43" fmla="*/ 500 h 12720"/>
              <a:gd name="T44" fmla="*/ 200 w 9020"/>
              <a:gd name="T45" fmla="*/ 9050 h 12720"/>
              <a:gd name="T46" fmla="*/ 200 w 9020"/>
              <a:gd name="T47" fmla="*/ 7520 h 12720"/>
              <a:gd name="T48" fmla="*/ 3710 w 9020"/>
              <a:gd name="T49" fmla="*/ 8850 h 12720"/>
              <a:gd name="T50" fmla="*/ 3310 w 9020"/>
              <a:gd name="T51" fmla="*/ 8650 h 12720"/>
              <a:gd name="T52" fmla="*/ 400 w 9020"/>
              <a:gd name="T53" fmla="*/ 8650 h 12720"/>
              <a:gd name="T54" fmla="*/ 1160 w 9020"/>
              <a:gd name="T55" fmla="*/ 11030 h 12720"/>
              <a:gd name="T56" fmla="*/ 2360 w 9020"/>
              <a:gd name="T57" fmla="*/ 8670 h 12720"/>
              <a:gd name="T58" fmla="*/ 6110 w 9020"/>
              <a:gd name="T59" fmla="*/ 6090 h 12720"/>
              <a:gd name="T60" fmla="*/ 4820 w 9020"/>
              <a:gd name="T61" fmla="*/ 4800 h 12720"/>
              <a:gd name="T62" fmla="*/ 5560 w 9020"/>
              <a:gd name="T63" fmla="*/ 4470 h 12720"/>
              <a:gd name="T64" fmla="*/ 5710 w 9020"/>
              <a:gd name="T65" fmla="*/ 3690 h 12720"/>
              <a:gd name="T66" fmla="*/ 7860 w 9020"/>
              <a:gd name="T67" fmla="*/ 4760 h 12720"/>
              <a:gd name="T68" fmla="*/ 7740 w 9020"/>
              <a:gd name="T69" fmla="*/ 11130 h 12720"/>
              <a:gd name="T70" fmla="*/ 7540 w 9020"/>
              <a:gd name="T71" fmla="*/ 5020 h 12720"/>
              <a:gd name="T72" fmla="*/ 5560 w 9020"/>
              <a:gd name="T73" fmla="*/ 4860 h 12720"/>
              <a:gd name="T74" fmla="*/ 6510 w 9020"/>
              <a:gd name="T75" fmla="*/ 5880 h 12720"/>
              <a:gd name="T76" fmla="*/ 3660 w 9020"/>
              <a:gd name="T77" fmla="*/ 9970 h 12720"/>
              <a:gd name="T78" fmla="*/ 4470 w 9020"/>
              <a:gd name="T79" fmla="*/ 5750 h 12720"/>
              <a:gd name="T80" fmla="*/ 2810 w 9020"/>
              <a:gd name="T81" fmla="*/ 4390 h 12720"/>
              <a:gd name="T82" fmla="*/ 5210 w 9020"/>
              <a:gd name="T83" fmla="*/ 1640 h 12720"/>
              <a:gd name="T84" fmla="*/ 6020 w 9020"/>
              <a:gd name="T85" fmla="*/ 3940 h 12720"/>
              <a:gd name="T86" fmla="*/ 5550 w 9020"/>
              <a:gd name="T87" fmla="*/ 3890 h 12720"/>
              <a:gd name="T88" fmla="*/ 5460 w 9020"/>
              <a:gd name="T89" fmla="*/ 4530 h 12720"/>
              <a:gd name="T90" fmla="*/ 4470 w 9020"/>
              <a:gd name="T91" fmla="*/ 5750 h 12720"/>
              <a:gd name="T92" fmla="*/ 5000 w 9020"/>
              <a:gd name="T93" fmla="*/ 4580 h 12720"/>
              <a:gd name="T94" fmla="*/ 5830 w 9020"/>
              <a:gd name="T95" fmla="*/ 3570 h 12720"/>
              <a:gd name="T96" fmla="*/ 3290 w 9020"/>
              <a:gd name="T97" fmla="*/ 4340 h 12720"/>
              <a:gd name="T98" fmla="*/ 4870 w 9020"/>
              <a:gd name="T99" fmla="*/ 4190 h 12720"/>
              <a:gd name="T100" fmla="*/ 6230 w 9020"/>
              <a:gd name="T101" fmla="*/ 4190 h 12720"/>
              <a:gd name="T102" fmla="*/ 5280 w 9020"/>
              <a:gd name="T103" fmla="*/ 4180 h 12720"/>
              <a:gd name="T104" fmla="*/ 5840 w 9020"/>
              <a:gd name="T105" fmla="*/ 4180 h 12720"/>
              <a:gd name="T106" fmla="*/ 6140 w 9020"/>
              <a:gd name="T107" fmla="*/ 10190 h 12720"/>
              <a:gd name="T108" fmla="*/ 7010 w 9020"/>
              <a:gd name="T109" fmla="*/ 9320 h 12720"/>
              <a:gd name="T110" fmla="*/ 5521 w 9020"/>
              <a:gd name="T111" fmla="*/ 9054 h 12720"/>
              <a:gd name="T112" fmla="*/ 6810 w 9020"/>
              <a:gd name="T113" fmla="*/ 9310 h 12720"/>
              <a:gd name="T114" fmla="*/ 1330 w 9020"/>
              <a:gd name="T115" fmla="*/ 11830 h 12720"/>
              <a:gd name="T116" fmla="*/ 7740 w 9020"/>
              <a:gd name="T117" fmla="*/ 11630 h 1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20" h="12720">
                <a:moveTo>
                  <a:pt x="8820" y="12720"/>
                </a:moveTo>
                <a:lnTo>
                  <a:pt x="200" y="12720"/>
                </a:lnTo>
                <a:cubicBezTo>
                  <a:pt x="90" y="12720"/>
                  <a:pt x="0" y="12630"/>
                  <a:pt x="0" y="12520"/>
                </a:cubicBezTo>
                <a:lnTo>
                  <a:pt x="0" y="11870"/>
                </a:lnTo>
                <a:cubicBezTo>
                  <a:pt x="0" y="11240"/>
                  <a:pt x="510" y="10730"/>
                  <a:pt x="1140" y="10730"/>
                </a:cubicBezTo>
                <a:lnTo>
                  <a:pt x="7870" y="10730"/>
                </a:lnTo>
                <a:cubicBezTo>
                  <a:pt x="8500" y="10730"/>
                  <a:pt x="9010" y="11240"/>
                  <a:pt x="9010" y="11870"/>
                </a:cubicBezTo>
                <a:lnTo>
                  <a:pt x="9010" y="12520"/>
                </a:lnTo>
                <a:cubicBezTo>
                  <a:pt x="9020" y="12630"/>
                  <a:pt x="8930" y="12720"/>
                  <a:pt x="8820" y="12720"/>
                </a:cubicBezTo>
                <a:close/>
                <a:moveTo>
                  <a:pt x="400" y="12320"/>
                </a:moveTo>
                <a:lnTo>
                  <a:pt x="8610" y="12320"/>
                </a:lnTo>
                <a:lnTo>
                  <a:pt x="8610" y="11870"/>
                </a:lnTo>
                <a:cubicBezTo>
                  <a:pt x="8610" y="11460"/>
                  <a:pt x="8280" y="11130"/>
                  <a:pt x="7870" y="11130"/>
                </a:cubicBezTo>
                <a:lnTo>
                  <a:pt x="1140" y="11130"/>
                </a:lnTo>
                <a:cubicBezTo>
                  <a:pt x="730" y="11130"/>
                  <a:pt x="400" y="11460"/>
                  <a:pt x="400" y="11870"/>
                </a:cubicBezTo>
                <a:lnTo>
                  <a:pt x="400" y="12320"/>
                </a:lnTo>
                <a:close/>
                <a:moveTo>
                  <a:pt x="3080" y="6720"/>
                </a:moveTo>
                <a:cubicBezTo>
                  <a:pt x="3040" y="6720"/>
                  <a:pt x="2990" y="6710"/>
                  <a:pt x="2950" y="6680"/>
                </a:cubicBezTo>
                <a:lnTo>
                  <a:pt x="2240" y="6110"/>
                </a:lnTo>
                <a:cubicBezTo>
                  <a:pt x="2200" y="6080"/>
                  <a:pt x="2170" y="6030"/>
                  <a:pt x="2170" y="5980"/>
                </a:cubicBezTo>
                <a:cubicBezTo>
                  <a:pt x="2160" y="5930"/>
                  <a:pt x="2180" y="5870"/>
                  <a:pt x="2210" y="5830"/>
                </a:cubicBezTo>
                <a:lnTo>
                  <a:pt x="3230" y="4570"/>
                </a:lnTo>
                <a:cubicBezTo>
                  <a:pt x="3300" y="4480"/>
                  <a:pt x="3430" y="4470"/>
                  <a:pt x="3510" y="4540"/>
                </a:cubicBezTo>
                <a:lnTo>
                  <a:pt x="4220" y="5110"/>
                </a:lnTo>
                <a:cubicBezTo>
                  <a:pt x="4260" y="5140"/>
                  <a:pt x="4290" y="5190"/>
                  <a:pt x="4290" y="5240"/>
                </a:cubicBezTo>
                <a:cubicBezTo>
                  <a:pt x="4300" y="5290"/>
                  <a:pt x="4280" y="5350"/>
                  <a:pt x="4250" y="5390"/>
                </a:cubicBezTo>
                <a:lnTo>
                  <a:pt x="3240" y="6640"/>
                </a:lnTo>
                <a:cubicBezTo>
                  <a:pt x="3200" y="6690"/>
                  <a:pt x="3140" y="6720"/>
                  <a:pt x="3080" y="6720"/>
                </a:cubicBezTo>
                <a:close/>
                <a:moveTo>
                  <a:pt x="2660" y="5910"/>
                </a:moveTo>
                <a:lnTo>
                  <a:pt x="3060" y="6230"/>
                </a:lnTo>
                <a:lnTo>
                  <a:pt x="3810" y="5300"/>
                </a:lnTo>
                <a:lnTo>
                  <a:pt x="3410" y="4980"/>
                </a:lnTo>
                <a:lnTo>
                  <a:pt x="2660" y="5910"/>
                </a:lnTo>
                <a:close/>
                <a:moveTo>
                  <a:pt x="6020" y="2750"/>
                </a:moveTo>
                <a:cubicBezTo>
                  <a:pt x="5970" y="2750"/>
                  <a:pt x="5930" y="2730"/>
                  <a:pt x="5890" y="2710"/>
                </a:cubicBezTo>
                <a:lnTo>
                  <a:pt x="5320" y="2250"/>
                </a:lnTo>
                <a:cubicBezTo>
                  <a:pt x="5280" y="2220"/>
                  <a:pt x="5250" y="2170"/>
                  <a:pt x="5250" y="2120"/>
                </a:cubicBezTo>
                <a:cubicBezTo>
                  <a:pt x="5240" y="2070"/>
                  <a:pt x="5260" y="2010"/>
                  <a:pt x="5290" y="1970"/>
                </a:cubicBezTo>
                <a:lnTo>
                  <a:pt x="6090" y="970"/>
                </a:lnTo>
                <a:cubicBezTo>
                  <a:pt x="6160" y="880"/>
                  <a:pt x="6290" y="870"/>
                  <a:pt x="6370" y="940"/>
                </a:cubicBezTo>
                <a:lnTo>
                  <a:pt x="6940" y="1400"/>
                </a:lnTo>
                <a:cubicBezTo>
                  <a:pt x="7030" y="1470"/>
                  <a:pt x="7040" y="1600"/>
                  <a:pt x="6970" y="1680"/>
                </a:cubicBezTo>
                <a:lnTo>
                  <a:pt x="6170" y="2680"/>
                </a:lnTo>
                <a:cubicBezTo>
                  <a:pt x="6140" y="2720"/>
                  <a:pt x="6090" y="2750"/>
                  <a:pt x="6040" y="2750"/>
                </a:cubicBezTo>
                <a:lnTo>
                  <a:pt x="6020" y="2750"/>
                </a:lnTo>
                <a:close/>
                <a:moveTo>
                  <a:pt x="5740" y="2070"/>
                </a:moveTo>
                <a:lnTo>
                  <a:pt x="5990" y="2280"/>
                </a:lnTo>
                <a:lnTo>
                  <a:pt x="6540" y="1600"/>
                </a:lnTo>
                <a:lnTo>
                  <a:pt x="6290" y="1390"/>
                </a:lnTo>
                <a:lnTo>
                  <a:pt x="5740" y="2070"/>
                </a:lnTo>
                <a:close/>
                <a:moveTo>
                  <a:pt x="7140" y="2020"/>
                </a:moveTo>
                <a:cubicBezTo>
                  <a:pt x="7100" y="2020"/>
                  <a:pt x="7050" y="2010"/>
                  <a:pt x="7010" y="1980"/>
                </a:cubicBezTo>
                <a:lnTo>
                  <a:pt x="5850" y="1040"/>
                </a:lnTo>
                <a:cubicBezTo>
                  <a:pt x="5810" y="1010"/>
                  <a:pt x="5780" y="960"/>
                  <a:pt x="5780" y="900"/>
                </a:cubicBezTo>
                <a:cubicBezTo>
                  <a:pt x="5780" y="850"/>
                  <a:pt x="5790" y="790"/>
                  <a:pt x="5830" y="750"/>
                </a:cubicBezTo>
                <a:lnTo>
                  <a:pt x="6400" y="90"/>
                </a:lnTo>
                <a:cubicBezTo>
                  <a:pt x="6470" y="10"/>
                  <a:pt x="6590" y="0"/>
                  <a:pt x="6680" y="60"/>
                </a:cubicBezTo>
                <a:lnTo>
                  <a:pt x="7840" y="1000"/>
                </a:lnTo>
                <a:cubicBezTo>
                  <a:pt x="7930" y="1070"/>
                  <a:pt x="7940" y="1200"/>
                  <a:pt x="7870" y="1280"/>
                </a:cubicBezTo>
                <a:lnTo>
                  <a:pt x="7820" y="1340"/>
                </a:lnTo>
                <a:lnTo>
                  <a:pt x="7300" y="1950"/>
                </a:lnTo>
                <a:cubicBezTo>
                  <a:pt x="7260" y="2000"/>
                  <a:pt x="7200" y="2020"/>
                  <a:pt x="7140" y="2020"/>
                </a:cubicBezTo>
                <a:close/>
                <a:moveTo>
                  <a:pt x="6270" y="860"/>
                </a:moveTo>
                <a:lnTo>
                  <a:pt x="7120" y="1550"/>
                </a:lnTo>
                <a:lnTo>
                  <a:pt x="7430" y="1190"/>
                </a:lnTo>
                <a:lnTo>
                  <a:pt x="6580" y="500"/>
                </a:lnTo>
                <a:lnTo>
                  <a:pt x="6270" y="860"/>
                </a:lnTo>
                <a:close/>
                <a:moveTo>
                  <a:pt x="3520" y="9050"/>
                </a:moveTo>
                <a:lnTo>
                  <a:pt x="200" y="9050"/>
                </a:lnTo>
                <a:cubicBezTo>
                  <a:pt x="90" y="9050"/>
                  <a:pt x="0" y="8960"/>
                  <a:pt x="0" y="8850"/>
                </a:cubicBezTo>
                <a:lnTo>
                  <a:pt x="0" y="7720"/>
                </a:lnTo>
                <a:cubicBezTo>
                  <a:pt x="0" y="7610"/>
                  <a:pt x="90" y="7520"/>
                  <a:pt x="200" y="7520"/>
                </a:cubicBezTo>
                <a:lnTo>
                  <a:pt x="3510" y="7520"/>
                </a:lnTo>
                <a:cubicBezTo>
                  <a:pt x="3620" y="7520"/>
                  <a:pt x="3710" y="7610"/>
                  <a:pt x="3710" y="7720"/>
                </a:cubicBezTo>
                <a:lnTo>
                  <a:pt x="3710" y="8850"/>
                </a:lnTo>
                <a:cubicBezTo>
                  <a:pt x="3720" y="8960"/>
                  <a:pt x="3630" y="9050"/>
                  <a:pt x="3520" y="9050"/>
                </a:cubicBezTo>
                <a:close/>
                <a:moveTo>
                  <a:pt x="400" y="8650"/>
                </a:moveTo>
                <a:lnTo>
                  <a:pt x="3310" y="8650"/>
                </a:lnTo>
                <a:lnTo>
                  <a:pt x="3310" y="7920"/>
                </a:lnTo>
                <a:lnTo>
                  <a:pt x="400" y="7920"/>
                </a:lnTo>
                <a:lnTo>
                  <a:pt x="400" y="8650"/>
                </a:lnTo>
                <a:close/>
                <a:moveTo>
                  <a:pt x="7740" y="11130"/>
                </a:moveTo>
                <a:lnTo>
                  <a:pt x="1330" y="11130"/>
                </a:lnTo>
                <a:cubicBezTo>
                  <a:pt x="1260" y="11130"/>
                  <a:pt x="1200" y="11090"/>
                  <a:pt x="1160" y="11030"/>
                </a:cubicBezTo>
                <a:cubicBezTo>
                  <a:pt x="1120" y="10970"/>
                  <a:pt x="1120" y="10900"/>
                  <a:pt x="1150" y="10830"/>
                </a:cubicBezTo>
                <a:lnTo>
                  <a:pt x="2230" y="8770"/>
                </a:lnTo>
                <a:cubicBezTo>
                  <a:pt x="2260" y="8720"/>
                  <a:pt x="2300" y="8680"/>
                  <a:pt x="2360" y="8670"/>
                </a:cubicBezTo>
                <a:cubicBezTo>
                  <a:pt x="2420" y="8660"/>
                  <a:pt x="2470" y="8670"/>
                  <a:pt x="2520" y="8700"/>
                </a:cubicBezTo>
                <a:lnTo>
                  <a:pt x="3720" y="9530"/>
                </a:lnTo>
                <a:lnTo>
                  <a:pt x="6110" y="6090"/>
                </a:lnTo>
                <a:lnTo>
                  <a:pt x="4850" y="5080"/>
                </a:lnTo>
                <a:cubicBezTo>
                  <a:pt x="4810" y="5050"/>
                  <a:pt x="4780" y="5000"/>
                  <a:pt x="4780" y="4950"/>
                </a:cubicBezTo>
                <a:cubicBezTo>
                  <a:pt x="4770" y="4900"/>
                  <a:pt x="4790" y="4840"/>
                  <a:pt x="4820" y="4800"/>
                </a:cubicBezTo>
                <a:lnTo>
                  <a:pt x="5110" y="4440"/>
                </a:lnTo>
                <a:cubicBezTo>
                  <a:pt x="5180" y="4360"/>
                  <a:pt x="5300" y="4340"/>
                  <a:pt x="5390" y="4410"/>
                </a:cubicBezTo>
                <a:cubicBezTo>
                  <a:pt x="5430" y="4440"/>
                  <a:pt x="5480" y="4470"/>
                  <a:pt x="5560" y="4470"/>
                </a:cubicBezTo>
                <a:cubicBezTo>
                  <a:pt x="5720" y="4470"/>
                  <a:pt x="5840" y="4340"/>
                  <a:pt x="5840" y="4190"/>
                </a:cubicBezTo>
                <a:cubicBezTo>
                  <a:pt x="5840" y="4110"/>
                  <a:pt x="5800" y="4030"/>
                  <a:pt x="5740" y="3970"/>
                </a:cubicBezTo>
                <a:cubicBezTo>
                  <a:pt x="5660" y="3900"/>
                  <a:pt x="5650" y="3780"/>
                  <a:pt x="5710" y="3690"/>
                </a:cubicBezTo>
                <a:lnTo>
                  <a:pt x="5890" y="3470"/>
                </a:lnTo>
                <a:cubicBezTo>
                  <a:pt x="5960" y="3380"/>
                  <a:pt x="6080" y="3370"/>
                  <a:pt x="6170" y="3440"/>
                </a:cubicBezTo>
                <a:lnTo>
                  <a:pt x="7860" y="4760"/>
                </a:lnTo>
                <a:cubicBezTo>
                  <a:pt x="7910" y="4800"/>
                  <a:pt x="7940" y="4860"/>
                  <a:pt x="7940" y="4920"/>
                </a:cubicBezTo>
                <a:lnTo>
                  <a:pt x="7940" y="10930"/>
                </a:lnTo>
                <a:cubicBezTo>
                  <a:pt x="7940" y="11040"/>
                  <a:pt x="7850" y="11130"/>
                  <a:pt x="7740" y="11130"/>
                </a:cubicBezTo>
                <a:close/>
                <a:moveTo>
                  <a:pt x="1660" y="10730"/>
                </a:moveTo>
                <a:lnTo>
                  <a:pt x="7540" y="10730"/>
                </a:lnTo>
                <a:lnTo>
                  <a:pt x="7540" y="5020"/>
                </a:lnTo>
                <a:lnTo>
                  <a:pt x="6210" y="3980"/>
                </a:lnTo>
                <a:cubicBezTo>
                  <a:pt x="6230" y="4040"/>
                  <a:pt x="6240" y="4110"/>
                  <a:pt x="6240" y="4180"/>
                </a:cubicBezTo>
                <a:cubicBezTo>
                  <a:pt x="6240" y="4560"/>
                  <a:pt x="5930" y="4860"/>
                  <a:pt x="5560" y="4860"/>
                </a:cubicBezTo>
                <a:cubicBezTo>
                  <a:pt x="5480" y="4860"/>
                  <a:pt x="5390" y="4840"/>
                  <a:pt x="5320" y="4810"/>
                </a:cubicBezTo>
                <a:lnTo>
                  <a:pt x="5260" y="4880"/>
                </a:lnTo>
                <a:lnTo>
                  <a:pt x="6510" y="5880"/>
                </a:lnTo>
                <a:cubicBezTo>
                  <a:pt x="6590" y="5950"/>
                  <a:pt x="6610" y="6060"/>
                  <a:pt x="6550" y="6150"/>
                </a:cubicBezTo>
                <a:lnTo>
                  <a:pt x="3940" y="9920"/>
                </a:lnTo>
                <a:cubicBezTo>
                  <a:pt x="3880" y="10010"/>
                  <a:pt x="3750" y="10030"/>
                  <a:pt x="3660" y="9970"/>
                </a:cubicBezTo>
                <a:lnTo>
                  <a:pt x="2480" y="9150"/>
                </a:lnTo>
                <a:lnTo>
                  <a:pt x="1660" y="10730"/>
                </a:lnTo>
                <a:close/>
                <a:moveTo>
                  <a:pt x="4470" y="5750"/>
                </a:moveTo>
                <a:cubicBezTo>
                  <a:pt x="4430" y="5750"/>
                  <a:pt x="4380" y="5740"/>
                  <a:pt x="4340" y="5710"/>
                </a:cubicBezTo>
                <a:lnTo>
                  <a:pt x="2880" y="4520"/>
                </a:lnTo>
                <a:cubicBezTo>
                  <a:pt x="2840" y="4490"/>
                  <a:pt x="2810" y="4440"/>
                  <a:pt x="2810" y="4390"/>
                </a:cubicBezTo>
                <a:cubicBezTo>
                  <a:pt x="2800" y="4340"/>
                  <a:pt x="2820" y="4280"/>
                  <a:pt x="2850" y="4240"/>
                </a:cubicBezTo>
                <a:lnTo>
                  <a:pt x="4930" y="1670"/>
                </a:lnTo>
                <a:cubicBezTo>
                  <a:pt x="5000" y="1580"/>
                  <a:pt x="5130" y="1570"/>
                  <a:pt x="5210" y="1640"/>
                </a:cubicBezTo>
                <a:lnTo>
                  <a:pt x="6670" y="2820"/>
                </a:lnTo>
                <a:cubicBezTo>
                  <a:pt x="6760" y="2890"/>
                  <a:pt x="6770" y="3020"/>
                  <a:pt x="6700" y="3100"/>
                </a:cubicBezTo>
                <a:lnTo>
                  <a:pt x="6020" y="3940"/>
                </a:lnTo>
                <a:cubicBezTo>
                  <a:pt x="5990" y="3980"/>
                  <a:pt x="5940" y="4010"/>
                  <a:pt x="5880" y="4010"/>
                </a:cubicBezTo>
                <a:cubicBezTo>
                  <a:pt x="5830" y="4020"/>
                  <a:pt x="5770" y="4000"/>
                  <a:pt x="5730" y="3960"/>
                </a:cubicBezTo>
                <a:cubicBezTo>
                  <a:pt x="5690" y="3930"/>
                  <a:pt x="5630" y="3890"/>
                  <a:pt x="5550" y="3890"/>
                </a:cubicBezTo>
                <a:cubicBezTo>
                  <a:pt x="5390" y="3890"/>
                  <a:pt x="5270" y="4020"/>
                  <a:pt x="5270" y="4170"/>
                </a:cubicBezTo>
                <a:cubicBezTo>
                  <a:pt x="5270" y="4260"/>
                  <a:pt x="5310" y="4340"/>
                  <a:pt x="5380" y="4390"/>
                </a:cubicBezTo>
                <a:cubicBezTo>
                  <a:pt x="5420" y="4420"/>
                  <a:pt x="5450" y="4470"/>
                  <a:pt x="5460" y="4530"/>
                </a:cubicBezTo>
                <a:cubicBezTo>
                  <a:pt x="5470" y="4590"/>
                  <a:pt x="5450" y="4640"/>
                  <a:pt x="5420" y="4680"/>
                </a:cubicBezTo>
                <a:lnTo>
                  <a:pt x="4620" y="5670"/>
                </a:lnTo>
                <a:cubicBezTo>
                  <a:pt x="4580" y="5720"/>
                  <a:pt x="4530" y="5750"/>
                  <a:pt x="4470" y="5750"/>
                </a:cubicBezTo>
                <a:close/>
                <a:moveTo>
                  <a:pt x="3290" y="4340"/>
                </a:moveTo>
                <a:lnTo>
                  <a:pt x="4440" y="5270"/>
                </a:lnTo>
                <a:lnTo>
                  <a:pt x="5000" y="4580"/>
                </a:lnTo>
                <a:cubicBezTo>
                  <a:pt x="4920" y="4470"/>
                  <a:pt x="4880" y="4330"/>
                  <a:pt x="4880" y="4190"/>
                </a:cubicBezTo>
                <a:cubicBezTo>
                  <a:pt x="4880" y="3810"/>
                  <a:pt x="5190" y="3510"/>
                  <a:pt x="5560" y="3510"/>
                </a:cubicBezTo>
                <a:cubicBezTo>
                  <a:pt x="5650" y="3510"/>
                  <a:pt x="5740" y="3530"/>
                  <a:pt x="5830" y="3570"/>
                </a:cubicBezTo>
                <a:lnTo>
                  <a:pt x="6270" y="3020"/>
                </a:lnTo>
                <a:lnTo>
                  <a:pt x="5110" y="2070"/>
                </a:lnTo>
                <a:lnTo>
                  <a:pt x="3290" y="4340"/>
                </a:lnTo>
                <a:close/>
                <a:moveTo>
                  <a:pt x="5560" y="4870"/>
                </a:moveTo>
                <a:cubicBezTo>
                  <a:pt x="5410" y="4870"/>
                  <a:pt x="5260" y="4820"/>
                  <a:pt x="5140" y="4730"/>
                </a:cubicBezTo>
                <a:cubicBezTo>
                  <a:pt x="4970" y="4600"/>
                  <a:pt x="4870" y="4400"/>
                  <a:pt x="4870" y="4190"/>
                </a:cubicBezTo>
                <a:cubicBezTo>
                  <a:pt x="4870" y="3810"/>
                  <a:pt x="5180" y="3510"/>
                  <a:pt x="5550" y="3510"/>
                </a:cubicBezTo>
                <a:cubicBezTo>
                  <a:pt x="5710" y="3510"/>
                  <a:pt x="5870" y="3570"/>
                  <a:pt x="5990" y="3670"/>
                </a:cubicBezTo>
                <a:cubicBezTo>
                  <a:pt x="6140" y="3800"/>
                  <a:pt x="6230" y="3990"/>
                  <a:pt x="6230" y="4190"/>
                </a:cubicBezTo>
                <a:cubicBezTo>
                  <a:pt x="6240" y="4560"/>
                  <a:pt x="5940" y="4870"/>
                  <a:pt x="5560" y="4870"/>
                </a:cubicBezTo>
                <a:close/>
                <a:moveTo>
                  <a:pt x="5560" y="3900"/>
                </a:moveTo>
                <a:cubicBezTo>
                  <a:pt x="5400" y="3900"/>
                  <a:pt x="5280" y="4030"/>
                  <a:pt x="5280" y="4180"/>
                </a:cubicBezTo>
                <a:cubicBezTo>
                  <a:pt x="5280" y="4270"/>
                  <a:pt x="5320" y="4350"/>
                  <a:pt x="5390" y="4400"/>
                </a:cubicBezTo>
                <a:cubicBezTo>
                  <a:pt x="5430" y="4430"/>
                  <a:pt x="5480" y="4460"/>
                  <a:pt x="5560" y="4460"/>
                </a:cubicBezTo>
                <a:cubicBezTo>
                  <a:pt x="5720" y="4460"/>
                  <a:pt x="5840" y="4330"/>
                  <a:pt x="5840" y="4180"/>
                </a:cubicBezTo>
                <a:cubicBezTo>
                  <a:pt x="5840" y="4100"/>
                  <a:pt x="5800" y="4020"/>
                  <a:pt x="5740" y="3960"/>
                </a:cubicBezTo>
                <a:cubicBezTo>
                  <a:pt x="5700" y="3930"/>
                  <a:pt x="5640" y="3900"/>
                  <a:pt x="5560" y="3900"/>
                </a:cubicBezTo>
                <a:close/>
                <a:moveTo>
                  <a:pt x="6140" y="10190"/>
                </a:moveTo>
                <a:cubicBezTo>
                  <a:pt x="5660" y="10190"/>
                  <a:pt x="5270" y="9800"/>
                  <a:pt x="5270" y="9320"/>
                </a:cubicBezTo>
                <a:cubicBezTo>
                  <a:pt x="5270" y="8840"/>
                  <a:pt x="5660" y="8450"/>
                  <a:pt x="6140" y="8450"/>
                </a:cubicBezTo>
                <a:cubicBezTo>
                  <a:pt x="6620" y="8450"/>
                  <a:pt x="7010" y="8840"/>
                  <a:pt x="7010" y="9320"/>
                </a:cubicBezTo>
                <a:cubicBezTo>
                  <a:pt x="7020" y="9800"/>
                  <a:pt x="6630" y="10190"/>
                  <a:pt x="6140" y="10190"/>
                </a:cubicBezTo>
                <a:close/>
                <a:moveTo>
                  <a:pt x="6140" y="8640"/>
                </a:moveTo>
                <a:cubicBezTo>
                  <a:pt x="5869" y="8640"/>
                  <a:pt x="5625" y="8803"/>
                  <a:pt x="5521" y="9054"/>
                </a:cubicBezTo>
                <a:cubicBezTo>
                  <a:pt x="5417" y="9304"/>
                  <a:pt x="5475" y="9592"/>
                  <a:pt x="5666" y="9784"/>
                </a:cubicBezTo>
                <a:cubicBezTo>
                  <a:pt x="5858" y="9975"/>
                  <a:pt x="6146" y="10033"/>
                  <a:pt x="6396" y="9929"/>
                </a:cubicBezTo>
                <a:cubicBezTo>
                  <a:pt x="6647" y="9825"/>
                  <a:pt x="6810" y="9581"/>
                  <a:pt x="6810" y="9310"/>
                </a:cubicBezTo>
                <a:cubicBezTo>
                  <a:pt x="6820" y="8940"/>
                  <a:pt x="6520" y="8640"/>
                  <a:pt x="6140" y="8640"/>
                </a:cubicBezTo>
                <a:close/>
                <a:moveTo>
                  <a:pt x="7740" y="11830"/>
                </a:moveTo>
                <a:lnTo>
                  <a:pt x="1330" y="11830"/>
                </a:lnTo>
                <a:cubicBezTo>
                  <a:pt x="1270" y="11830"/>
                  <a:pt x="1230" y="11790"/>
                  <a:pt x="1230" y="11730"/>
                </a:cubicBezTo>
                <a:cubicBezTo>
                  <a:pt x="1230" y="11670"/>
                  <a:pt x="1270" y="11630"/>
                  <a:pt x="1330" y="11630"/>
                </a:cubicBezTo>
                <a:lnTo>
                  <a:pt x="7740" y="11630"/>
                </a:lnTo>
                <a:cubicBezTo>
                  <a:pt x="7800" y="11630"/>
                  <a:pt x="7840" y="11670"/>
                  <a:pt x="7840" y="11730"/>
                </a:cubicBezTo>
                <a:cubicBezTo>
                  <a:pt x="7840" y="11780"/>
                  <a:pt x="7790" y="11830"/>
                  <a:pt x="7740" y="1183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207" name="文本框 206">
            <a:extLst>
              <a:ext uri="{FF2B5EF4-FFF2-40B4-BE49-F238E27FC236}">
                <a16:creationId xmlns:a16="http://schemas.microsoft.com/office/drawing/2014/main" id="{198F115C-8220-795B-2618-CD31725B92A5}"/>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工作回顾</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8309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BF59BCF3-5437-49C9-2FA3-CE5BCC5B7722}"/>
              </a:ext>
            </a:extLst>
          </p:cNvPr>
          <p:cNvSpPr/>
          <p:nvPr/>
        </p:nvSpPr>
        <p:spPr>
          <a:xfrm>
            <a:off x="2018547" y="5229200"/>
            <a:ext cx="4176464" cy="684076"/>
          </a:xfrm>
          <a:prstGeom prst="ellipse">
            <a:avLst/>
          </a:prstGeom>
          <a:gradFill flip="none" rotWithShape="1">
            <a:gsLst>
              <a:gs pos="0">
                <a:schemeClr val="accent1">
                  <a:alpha val="54000"/>
                </a:schemeClr>
              </a:gs>
              <a:gs pos="100000">
                <a:schemeClr val="accent3">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2145F68-49F5-A677-75F5-7F50AC82F73A}"/>
              </a:ext>
            </a:extLst>
          </p:cNvPr>
          <p:cNvSpPr txBox="1"/>
          <p:nvPr/>
        </p:nvSpPr>
        <p:spPr>
          <a:xfrm>
            <a:off x="2053172" y="-531440"/>
            <a:ext cx="4107215" cy="7725192"/>
          </a:xfrm>
          <a:prstGeom prst="rect">
            <a:avLst/>
          </a:prstGeom>
          <a:noFill/>
        </p:spPr>
        <p:txBody>
          <a:bodyPr wrap="none" rtlCol="0">
            <a:spAutoFit/>
          </a:bodyPr>
          <a:lstStyle/>
          <a:p>
            <a:r>
              <a:rPr lang="en-US" altLang="zh-CN" sz="49600" b="1" dirty="0">
                <a:gradFill flip="none" rotWithShape="1">
                  <a:gsLst>
                    <a:gs pos="38000">
                      <a:schemeClr val="accent1"/>
                    </a:gs>
                    <a:gs pos="100000">
                      <a:schemeClr val="accent3"/>
                    </a:gs>
                  </a:gsLst>
                  <a:lin ang="5400000" scaled="1"/>
                  <a:tileRect/>
                </a:gradFill>
              </a:rPr>
              <a:t>2</a:t>
            </a:r>
            <a:endParaRPr lang="zh-CN" altLang="en-US" sz="49600" b="1" dirty="0">
              <a:gradFill flip="none" rotWithShape="1">
                <a:gsLst>
                  <a:gs pos="38000">
                    <a:schemeClr val="accent1"/>
                  </a:gs>
                  <a:gs pos="100000">
                    <a:schemeClr val="accent3"/>
                  </a:gs>
                </a:gsLst>
                <a:lin ang="5400000" scaled="1"/>
                <a:tileRect/>
              </a:gradFill>
            </a:endParaRPr>
          </a:p>
        </p:txBody>
      </p:sp>
      <p:sp>
        <p:nvSpPr>
          <p:cNvPr id="4" name="文本框 3">
            <a:extLst>
              <a:ext uri="{FF2B5EF4-FFF2-40B4-BE49-F238E27FC236}">
                <a16:creationId xmlns:a16="http://schemas.microsoft.com/office/drawing/2014/main" id="{459A153C-8283-41A8-A256-E1364D4C85E0}"/>
              </a:ext>
            </a:extLst>
          </p:cNvPr>
          <p:cNvSpPr txBox="1"/>
          <p:nvPr/>
        </p:nvSpPr>
        <p:spPr>
          <a:xfrm>
            <a:off x="5434351" y="2528900"/>
            <a:ext cx="4698722" cy="1446550"/>
          </a:xfrm>
          <a:prstGeom prst="rect">
            <a:avLst/>
          </a:prstGeom>
          <a:noFill/>
        </p:spPr>
        <p:txBody>
          <a:bodyPr wrap="none" rtlCol="0">
            <a:noAutofit/>
          </a:bodyPr>
          <a:lstStyle/>
          <a:p>
            <a:r>
              <a:rPr lang="zh-CN" altLang="en-US" sz="8800" b="1">
                <a:solidFill>
                  <a:schemeClr val="bg1"/>
                </a:solidFill>
              </a:rPr>
              <a:t>完成情况</a:t>
            </a:r>
            <a:endParaRPr lang="zh-CN" altLang="en-US" sz="8800" b="1" dirty="0">
              <a:solidFill>
                <a:schemeClr val="bg1"/>
              </a:solidFill>
            </a:endParaRPr>
          </a:p>
        </p:txBody>
      </p:sp>
      <p:sp>
        <p:nvSpPr>
          <p:cNvPr id="5" name="矩形: 圆角 4">
            <a:extLst>
              <a:ext uri="{FF2B5EF4-FFF2-40B4-BE49-F238E27FC236}">
                <a16:creationId xmlns:a16="http://schemas.microsoft.com/office/drawing/2014/main" id="{129D3378-182F-C21F-75ED-EEAC540C3DCA}"/>
              </a:ext>
            </a:extLst>
          </p:cNvPr>
          <p:cNvSpPr/>
          <p:nvPr/>
        </p:nvSpPr>
        <p:spPr>
          <a:xfrm>
            <a:off x="5807968" y="1952836"/>
            <a:ext cx="1764196" cy="504056"/>
          </a:xfrm>
          <a:prstGeom prst="roundRect">
            <a:avLst>
              <a:gd name="adj" fmla="val 50000"/>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cs typeface="+mn-ea"/>
                <a:sym typeface="+mn-lt"/>
              </a:rPr>
              <a:t>PART 2</a:t>
            </a:r>
            <a:endParaRPr lang="zh-CN" altLang="en-US" sz="2400" b="1" dirty="0">
              <a:cs typeface="+mn-ea"/>
              <a:sym typeface="+mn-lt"/>
            </a:endParaRPr>
          </a:p>
        </p:txBody>
      </p:sp>
    </p:spTree>
    <p:extLst>
      <p:ext uri="{BB962C8B-B14F-4D97-AF65-F5344CB8AC3E}">
        <p14:creationId xmlns:p14="http://schemas.microsoft.com/office/powerpoint/2010/main" val="208225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04D30F06-F6A3-238D-2440-5F905395A663}"/>
              </a:ext>
            </a:extLst>
          </p:cNvPr>
          <p:cNvSpPr/>
          <p:nvPr/>
        </p:nvSpPr>
        <p:spPr>
          <a:xfrm>
            <a:off x="1205243" y="1753909"/>
            <a:ext cx="2780017" cy="1597290"/>
          </a:xfrm>
          <a:prstGeom prst="roundRect">
            <a:avLst>
              <a:gd name="adj" fmla="val 7001"/>
            </a:avLst>
          </a:prstGeom>
          <a:blipFill>
            <a:blip r:embed="rId3"/>
            <a:stretch>
              <a:fillRect t="-8055" b="-7930"/>
            </a:stretch>
          </a:bli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圆角 44">
            <a:extLst>
              <a:ext uri="{FF2B5EF4-FFF2-40B4-BE49-F238E27FC236}">
                <a16:creationId xmlns:a16="http://schemas.microsoft.com/office/drawing/2014/main" id="{42124C7A-3AEC-A422-C350-7619BF6D3C7C}"/>
              </a:ext>
            </a:extLst>
          </p:cNvPr>
          <p:cNvSpPr/>
          <p:nvPr/>
        </p:nvSpPr>
        <p:spPr>
          <a:xfrm>
            <a:off x="750687" y="3119956"/>
            <a:ext cx="3689130" cy="524106"/>
          </a:xfrm>
          <a:prstGeom prst="roundRect">
            <a:avLst>
              <a:gd name="adj" fmla="val 6957"/>
            </a:avLst>
          </a:prstGeom>
          <a:gradFill>
            <a:gsLst>
              <a:gs pos="0">
                <a:schemeClr val="accent1">
                  <a:lumMod val="60000"/>
                  <a:lumOff val="40000"/>
                </a:scheme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cs typeface="+mn-ea"/>
                <a:sym typeface="+mn-lt"/>
              </a:rPr>
              <a:t>工作计划</a:t>
            </a:r>
          </a:p>
        </p:txBody>
      </p:sp>
      <p:grpSp>
        <p:nvGrpSpPr>
          <p:cNvPr id="46" name="组合 45">
            <a:extLst>
              <a:ext uri="{FF2B5EF4-FFF2-40B4-BE49-F238E27FC236}">
                <a16:creationId xmlns:a16="http://schemas.microsoft.com/office/drawing/2014/main" id="{0D5A83DC-B129-AD0E-9410-73C5F54EC84A}"/>
              </a:ext>
            </a:extLst>
          </p:cNvPr>
          <p:cNvGrpSpPr/>
          <p:nvPr/>
        </p:nvGrpSpPr>
        <p:grpSpPr>
          <a:xfrm>
            <a:off x="4835083" y="2477228"/>
            <a:ext cx="442692" cy="442738"/>
            <a:chOff x="4979876" y="2086162"/>
            <a:chExt cx="344017" cy="344053"/>
          </a:xfrm>
        </p:grpSpPr>
        <p:sp>
          <p:nvSpPr>
            <p:cNvPr id="47" name="任意多边形: 形状 46">
              <a:extLst>
                <a:ext uri="{FF2B5EF4-FFF2-40B4-BE49-F238E27FC236}">
                  <a16:creationId xmlns:a16="http://schemas.microsoft.com/office/drawing/2014/main" id="{9B448FAB-BC92-735E-ABEE-263D48DD8F28}"/>
                </a:ext>
              </a:extLst>
            </p:cNvPr>
            <p:cNvSpPr/>
            <p:nvPr/>
          </p:nvSpPr>
          <p:spPr>
            <a:xfrm>
              <a:off x="5126997" y="2086162"/>
              <a:ext cx="196896" cy="34405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59 w 179638"/>
                <a:gd name="connsiteY9" fmla="*/ 6651 h 313901"/>
                <a:gd name="connsiteX10" fmla="*/ 172987 w 179638"/>
                <a:gd name="connsiteY10" fmla="*/ 140879 h 313901"/>
                <a:gd name="connsiteX11" fmla="*/ 172987 w 179638"/>
                <a:gd name="connsiteY11" fmla="*/ 172987 h 313901"/>
                <a:gd name="connsiteX12" fmla="*/ 38759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35" y="160223"/>
                    <a:pt x="121535" y="153679"/>
                    <a:pt x="117530" y="149675"/>
                  </a:cubicBezTo>
                  <a:lnTo>
                    <a:pt x="6651" y="38795"/>
                  </a:lnTo>
                  <a:cubicBezTo>
                    <a:pt x="-2217" y="29928"/>
                    <a:pt x="-2217" y="15518"/>
                    <a:pt x="6651" y="6651"/>
                  </a:cubicBezTo>
                  <a:cubicBezTo>
                    <a:pt x="10941" y="2360"/>
                    <a:pt x="16662" y="0"/>
                    <a:pt x="22705" y="0"/>
                  </a:cubicBezTo>
                  <a:cubicBezTo>
                    <a:pt x="28748" y="0"/>
                    <a:pt x="34469" y="2360"/>
                    <a:pt x="38759" y="6651"/>
                  </a:cubicBezTo>
                  <a:lnTo>
                    <a:pt x="172987" y="140879"/>
                  </a:lnTo>
                  <a:cubicBezTo>
                    <a:pt x="181855" y="149746"/>
                    <a:pt x="181855" y="164156"/>
                    <a:pt x="172987" y="172987"/>
                  </a:cubicBezTo>
                  <a:lnTo>
                    <a:pt x="38759" y="307216"/>
                  </a:lnTo>
                  <a:cubicBezTo>
                    <a:pt x="34469" y="311542"/>
                    <a:pt x="28784" y="313902"/>
                    <a:pt x="22705" y="313902"/>
                  </a:cubicBezTo>
                  <a:close/>
                </a:path>
              </a:pathLst>
            </a:custGeom>
            <a:solidFill>
              <a:schemeClr val="accent2"/>
            </a:solidFill>
            <a:ln w="357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sp>
          <p:nvSpPr>
            <p:cNvPr id="48" name="任意多边形: 形状 47">
              <a:extLst>
                <a:ext uri="{FF2B5EF4-FFF2-40B4-BE49-F238E27FC236}">
                  <a16:creationId xmlns:a16="http://schemas.microsoft.com/office/drawing/2014/main" id="{2BD9A072-853E-6FB1-2444-624FE9B4B1F1}"/>
                </a:ext>
              </a:extLst>
            </p:cNvPr>
            <p:cNvSpPr/>
            <p:nvPr/>
          </p:nvSpPr>
          <p:spPr>
            <a:xfrm>
              <a:off x="4979876" y="2086162"/>
              <a:ext cx="196896" cy="344053"/>
            </a:xfrm>
            <a:custGeom>
              <a:avLst/>
              <a:gdLst>
                <a:gd name="connsiteX0" fmla="*/ 22705 w 179638"/>
                <a:gd name="connsiteY0" fmla="*/ 313902 h 313901"/>
                <a:gd name="connsiteX1" fmla="*/ 6651 w 179638"/>
                <a:gd name="connsiteY1" fmla="*/ 307251 h 313901"/>
                <a:gd name="connsiteX2" fmla="*/ 0 w 179638"/>
                <a:gd name="connsiteY2" fmla="*/ 291197 h 313901"/>
                <a:gd name="connsiteX3" fmla="*/ 6651 w 179638"/>
                <a:gd name="connsiteY3" fmla="*/ 275142 h 313901"/>
                <a:gd name="connsiteX4" fmla="*/ 117530 w 179638"/>
                <a:gd name="connsiteY4" fmla="*/ 164263 h 313901"/>
                <a:gd name="connsiteX5" fmla="*/ 117530 w 179638"/>
                <a:gd name="connsiteY5" fmla="*/ 149675 h 313901"/>
                <a:gd name="connsiteX6" fmla="*/ 6651 w 179638"/>
                <a:gd name="connsiteY6" fmla="*/ 38795 h 313901"/>
                <a:gd name="connsiteX7" fmla="*/ 6651 w 179638"/>
                <a:gd name="connsiteY7" fmla="*/ 6651 h 313901"/>
                <a:gd name="connsiteX8" fmla="*/ 22705 w 179638"/>
                <a:gd name="connsiteY8" fmla="*/ 0 h 313901"/>
                <a:gd name="connsiteX9" fmla="*/ 38760 w 179638"/>
                <a:gd name="connsiteY9" fmla="*/ 6651 h 313901"/>
                <a:gd name="connsiteX10" fmla="*/ 172988 w 179638"/>
                <a:gd name="connsiteY10" fmla="*/ 140879 h 313901"/>
                <a:gd name="connsiteX11" fmla="*/ 172988 w 179638"/>
                <a:gd name="connsiteY11" fmla="*/ 172987 h 313901"/>
                <a:gd name="connsiteX12" fmla="*/ 38760 w 179638"/>
                <a:gd name="connsiteY12" fmla="*/ 307216 h 313901"/>
                <a:gd name="connsiteX13" fmla="*/ 22705 w 179638"/>
                <a:gd name="connsiteY13" fmla="*/ 313902 h 31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38" h="313901">
                  <a:moveTo>
                    <a:pt x="22705" y="313902"/>
                  </a:moveTo>
                  <a:cubicBezTo>
                    <a:pt x="16627" y="313902"/>
                    <a:pt x="10941" y="311542"/>
                    <a:pt x="6651" y="307251"/>
                  </a:cubicBezTo>
                  <a:cubicBezTo>
                    <a:pt x="2360" y="302961"/>
                    <a:pt x="0" y="297275"/>
                    <a:pt x="0" y="291197"/>
                  </a:cubicBezTo>
                  <a:cubicBezTo>
                    <a:pt x="0" y="285154"/>
                    <a:pt x="2360" y="279433"/>
                    <a:pt x="6651" y="275142"/>
                  </a:cubicBezTo>
                  <a:lnTo>
                    <a:pt x="117530" y="164263"/>
                  </a:lnTo>
                  <a:cubicBezTo>
                    <a:pt x="121570" y="160223"/>
                    <a:pt x="121570" y="153679"/>
                    <a:pt x="117530" y="149675"/>
                  </a:cubicBezTo>
                  <a:lnTo>
                    <a:pt x="6651" y="38795"/>
                  </a:lnTo>
                  <a:cubicBezTo>
                    <a:pt x="-2217" y="29928"/>
                    <a:pt x="-2217" y="15518"/>
                    <a:pt x="6651" y="6651"/>
                  </a:cubicBezTo>
                  <a:cubicBezTo>
                    <a:pt x="10941" y="2360"/>
                    <a:pt x="16662" y="0"/>
                    <a:pt x="22705" y="0"/>
                  </a:cubicBezTo>
                  <a:cubicBezTo>
                    <a:pt x="28784" y="0"/>
                    <a:pt x="34469" y="2360"/>
                    <a:pt x="38760" y="6651"/>
                  </a:cubicBezTo>
                  <a:lnTo>
                    <a:pt x="172988" y="140879"/>
                  </a:lnTo>
                  <a:cubicBezTo>
                    <a:pt x="181855" y="149746"/>
                    <a:pt x="181855" y="164156"/>
                    <a:pt x="172988" y="172987"/>
                  </a:cubicBezTo>
                  <a:lnTo>
                    <a:pt x="38760" y="307216"/>
                  </a:lnTo>
                  <a:cubicBezTo>
                    <a:pt x="34469" y="311542"/>
                    <a:pt x="28748" y="313902"/>
                    <a:pt x="22705" y="313902"/>
                  </a:cubicBezTo>
                  <a:close/>
                </a:path>
              </a:pathLst>
            </a:custGeom>
            <a:solidFill>
              <a:schemeClr val="accent2"/>
            </a:solidFill>
            <a:ln w="357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cs typeface="+mn-ea"/>
                <a:sym typeface="+mn-lt"/>
              </a:endParaRPr>
            </a:p>
          </p:txBody>
        </p:sp>
      </p:grpSp>
      <p:grpSp>
        <p:nvGrpSpPr>
          <p:cNvPr id="49" name="组合 48">
            <a:extLst>
              <a:ext uri="{FF2B5EF4-FFF2-40B4-BE49-F238E27FC236}">
                <a16:creationId xmlns:a16="http://schemas.microsoft.com/office/drawing/2014/main" id="{769F090F-0D83-47B7-BFED-488BDD9EC8C9}"/>
              </a:ext>
            </a:extLst>
          </p:cNvPr>
          <p:cNvGrpSpPr/>
          <p:nvPr/>
        </p:nvGrpSpPr>
        <p:grpSpPr>
          <a:xfrm>
            <a:off x="676302" y="5733256"/>
            <a:ext cx="3169575" cy="271449"/>
            <a:chOff x="2108200" y="5147981"/>
            <a:chExt cx="3987800" cy="341523"/>
          </a:xfrm>
        </p:grpSpPr>
        <p:sp>
          <p:nvSpPr>
            <p:cNvPr id="50" name="梯形 49">
              <a:extLst>
                <a:ext uri="{FF2B5EF4-FFF2-40B4-BE49-F238E27FC236}">
                  <a16:creationId xmlns:a16="http://schemas.microsoft.com/office/drawing/2014/main" id="{86CBFE45-5043-D5D8-D0E6-94DED983665B}"/>
                </a:ext>
              </a:extLst>
            </p:cNvPr>
            <p:cNvSpPr/>
            <p:nvPr/>
          </p:nvSpPr>
          <p:spPr>
            <a:xfrm>
              <a:off x="2108200" y="5147981"/>
              <a:ext cx="3987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梯形 50">
              <a:extLst>
                <a:ext uri="{FF2B5EF4-FFF2-40B4-BE49-F238E27FC236}">
                  <a16:creationId xmlns:a16="http://schemas.microsoft.com/office/drawing/2014/main" id="{E4A69F4E-32C5-B6FC-A07F-0D6F68F187E3}"/>
                </a:ext>
              </a:extLst>
            </p:cNvPr>
            <p:cNvSpPr/>
            <p:nvPr/>
          </p:nvSpPr>
          <p:spPr>
            <a:xfrm>
              <a:off x="2552700" y="5299004"/>
              <a:ext cx="3098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2" name="组合 51">
            <a:extLst>
              <a:ext uri="{FF2B5EF4-FFF2-40B4-BE49-F238E27FC236}">
                <a16:creationId xmlns:a16="http://schemas.microsoft.com/office/drawing/2014/main" id="{F84CC03B-F39E-8A26-3D0A-6651D3E6222A}"/>
              </a:ext>
            </a:extLst>
          </p:cNvPr>
          <p:cNvGrpSpPr/>
          <p:nvPr/>
        </p:nvGrpSpPr>
        <p:grpSpPr>
          <a:xfrm>
            <a:off x="4516552" y="5733256"/>
            <a:ext cx="3169575" cy="271449"/>
            <a:chOff x="2108200" y="5147981"/>
            <a:chExt cx="3987800" cy="341523"/>
          </a:xfrm>
        </p:grpSpPr>
        <p:sp>
          <p:nvSpPr>
            <p:cNvPr id="53" name="梯形 52">
              <a:extLst>
                <a:ext uri="{FF2B5EF4-FFF2-40B4-BE49-F238E27FC236}">
                  <a16:creationId xmlns:a16="http://schemas.microsoft.com/office/drawing/2014/main" id="{CCAF1ABA-CF0D-A2B6-BCFD-11FDF8EF7C05}"/>
                </a:ext>
              </a:extLst>
            </p:cNvPr>
            <p:cNvSpPr/>
            <p:nvPr/>
          </p:nvSpPr>
          <p:spPr>
            <a:xfrm>
              <a:off x="2108200" y="5147981"/>
              <a:ext cx="3987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梯形 53">
              <a:extLst>
                <a:ext uri="{FF2B5EF4-FFF2-40B4-BE49-F238E27FC236}">
                  <a16:creationId xmlns:a16="http://schemas.microsoft.com/office/drawing/2014/main" id="{A5AC0575-9EB8-EA48-080D-35FE84608835}"/>
                </a:ext>
              </a:extLst>
            </p:cNvPr>
            <p:cNvSpPr/>
            <p:nvPr/>
          </p:nvSpPr>
          <p:spPr>
            <a:xfrm>
              <a:off x="2552700" y="5299004"/>
              <a:ext cx="3098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5" name="组合 54">
            <a:extLst>
              <a:ext uri="{FF2B5EF4-FFF2-40B4-BE49-F238E27FC236}">
                <a16:creationId xmlns:a16="http://schemas.microsoft.com/office/drawing/2014/main" id="{59ADF0DE-74F8-6496-1466-0B30A3777A71}"/>
              </a:ext>
            </a:extLst>
          </p:cNvPr>
          <p:cNvGrpSpPr/>
          <p:nvPr/>
        </p:nvGrpSpPr>
        <p:grpSpPr>
          <a:xfrm>
            <a:off x="8325151" y="5733256"/>
            <a:ext cx="3169575" cy="271449"/>
            <a:chOff x="2108200" y="5147981"/>
            <a:chExt cx="3987800" cy="341523"/>
          </a:xfrm>
        </p:grpSpPr>
        <p:sp>
          <p:nvSpPr>
            <p:cNvPr id="56" name="梯形 55">
              <a:extLst>
                <a:ext uri="{FF2B5EF4-FFF2-40B4-BE49-F238E27FC236}">
                  <a16:creationId xmlns:a16="http://schemas.microsoft.com/office/drawing/2014/main" id="{AF855AED-BF71-49F0-3AA2-AAAAC508173D}"/>
                </a:ext>
              </a:extLst>
            </p:cNvPr>
            <p:cNvSpPr/>
            <p:nvPr/>
          </p:nvSpPr>
          <p:spPr>
            <a:xfrm>
              <a:off x="2108200" y="5147981"/>
              <a:ext cx="3987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梯形 56">
              <a:extLst>
                <a:ext uri="{FF2B5EF4-FFF2-40B4-BE49-F238E27FC236}">
                  <a16:creationId xmlns:a16="http://schemas.microsoft.com/office/drawing/2014/main" id="{CB9A860E-F5A3-03E2-A673-7FF051137524}"/>
                </a:ext>
              </a:extLst>
            </p:cNvPr>
            <p:cNvSpPr/>
            <p:nvPr/>
          </p:nvSpPr>
          <p:spPr>
            <a:xfrm>
              <a:off x="2552700" y="5299004"/>
              <a:ext cx="3098800" cy="190500"/>
            </a:xfrm>
            <a:prstGeom prst="trapezoid">
              <a:avLst>
                <a:gd name="adj" fmla="val 183222"/>
              </a:avLst>
            </a:prstGeom>
            <a:gradFill>
              <a:gsLst>
                <a:gs pos="100000">
                  <a:schemeClr val="accent1">
                    <a:alpha val="42000"/>
                  </a:schemeClr>
                </a:gs>
                <a:gs pos="0">
                  <a:schemeClr val="accent1">
                    <a:alpha val="0"/>
                  </a:schemeClr>
                </a:gs>
              </a:gsLst>
              <a:lin ang="5400000" scaled="1"/>
            </a:gra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9" name="文本框 58">
            <a:extLst>
              <a:ext uri="{FF2B5EF4-FFF2-40B4-BE49-F238E27FC236}">
                <a16:creationId xmlns:a16="http://schemas.microsoft.com/office/drawing/2014/main" id="{B92ECC06-55AE-5C0F-644B-0765324D5F74}"/>
              </a:ext>
            </a:extLst>
          </p:cNvPr>
          <p:cNvSpPr txBox="1"/>
          <p:nvPr/>
        </p:nvSpPr>
        <p:spPr>
          <a:xfrm>
            <a:off x="721944" y="4208943"/>
            <a:ext cx="3078291" cy="461665"/>
          </a:xfrm>
          <a:prstGeom prst="rect">
            <a:avLst/>
          </a:prstGeom>
          <a:noFill/>
        </p:spPr>
        <p:txBody>
          <a:bodyPr wrap="square">
            <a:noAutofit/>
          </a:bodyPr>
          <a:lstStyle/>
          <a:p>
            <a:pPr algn="ctr"/>
            <a:r>
              <a:rPr lang="zh-CN" altLang="en-US" sz="2400">
                <a:solidFill>
                  <a:schemeClr val="bg1">
                    <a:alpha val="90000"/>
                  </a:schemeClr>
                </a:solidFill>
                <a:cs typeface="+mn-ea"/>
                <a:sym typeface="+mn-lt"/>
              </a:rPr>
              <a:t>工作安排</a:t>
            </a:r>
            <a:endParaRPr lang="zh-CN" altLang="en-US" sz="2400" dirty="0">
              <a:solidFill>
                <a:schemeClr val="bg1">
                  <a:alpha val="90000"/>
                </a:schemeClr>
              </a:solidFill>
              <a:cs typeface="+mn-ea"/>
              <a:sym typeface="+mn-lt"/>
            </a:endParaRPr>
          </a:p>
        </p:txBody>
      </p:sp>
      <p:sp>
        <p:nvSpPr>
          <p:cNvPr id="61" name="文本框 60">
            <a:extLst>
              <a:ext uri="{FF2B5EF4-FFF2-40B4-BE49-F238E27FC236}">
                <a16:creationId xmlns:a16="http://schemas.microsoft.com/office/drawing/2014/main" id="{33922C32-8C77-AF49-A3CB-A614CE36DFF4}"/>
              </a:ext>
            </a:extLst>
          </p:cNvPr>
          <p:cNvSpPr txBox="1"/>
          <p:nvPr/>
        </p:nvSpPr>
        <p:spPr>
          <a:xfrm>
            <a:off x="806450" y="5345391"/>
            <a:ext cx="2909276" cy="338554"/>
          </a:xfrm>
          <a:prstGeom prst="rect">
            <a:avLst/>
          </a:prstGeom>
          <a:noFill/>
        </p:spPr>
        <p:txBody>
          <a:bodyPr wrap="square">
            <a:noAutofit/>
          </a:bodyPr>
          <a:lstStyle/>
          <a:p>
            <a:pPr algn="ctr"/>
            <a:r>
              <a:rPr lang="zh-CN" altLang="en-US" sz="1600" dirty="0">
                <a:solidFill>
                  <a:schemeClr val="bg1"/>
                </a:solidFill>
                <a:cs typeface="+mn-ea"/>
                <a:sym typeface="+mn-lt"/>
              </a:rPr>
              <a:t>请替换你的文字内容到此</a:t>
            </a:r>
          </a:p>
        </p:txBody>
      </p:sp>
      <p:sp>
        <p:nvSpPr>
          <p:cNvPr id="62" name="文本框 61">
            <a:extLst>
              <a:ext uri="{FF2B5EF4-FFF2-40B4-BE49-F238E27FC236}">
                <a16:creationId xmlns:a16="http://schemas.microsoft.com/office/drawing/2014/main" id="{60C1748B-E9EA-6D39-83ED-33B9679BAD09}"/>
              </a:ext>
            </a:extLst>
          </p:cNvPr>
          <p:cNvSpPr txBox="1"/>
          <p:nvPr/>
        </p:nvSpPr>
        <p:spPr>
          <a:xfrm>
            <a:off x="4516552" y="4208943"/>
            <a:ext cx="3169575" cy="461665"/>
          </a:xfrm>
          <a:prstGeom prst="rect">
            <a:avLst/>
          </a:prstGeom>
          <a:noFill/>
        </p:spPr>
        <p:txBody>
          <a:bodyPr wrap="square">
            <a:noAutofit/>
          </a:bodyPr>
          <a:lstStyle/>
          <a:p>
            <a:pPr algn="ctr"/>
            <a:r>
              <a:rPr lang="zh-CN" altLang="en-US" sz="2400" dirty="0">
                <a:solidFill>
                  <a:schemeClr val="bg1">
                    <a:alpha val="90000"/>
                  </a:schemeClr>
                </a:solidFill>
                <a:cs typeface="+mn-ea"/>
                <a:sym typeface="+mn-lt"/>
              </a:rPr>
              <a:t>工作协议</a:t>
            </a:r>
          </a:p>
        </p:txBody>
      </p:sp>
      <p:sp>
        <p:nvSpPr>
          <p:cNvPr id="64" name="文本框 63">
            <a:extLst>
              <a:ext uri="{FF2B5EF4-FFF2-40B4-BE49-F238E27FC236}">
                <a16:creationId xmlns:a16="http://schemas.microsoft.com/office/drawing/2014/main" id="{2C731AC4-9B7D-791B-A7B0-460E2F880611}"/>
              </a:ext>
            </a:extLst>
          </p:cNvPr>
          <p:cNvSpPr txBox="1"/>
          <p:nvPr/>
        </p:nvSpPr>
        <p:spPr>
          <a:xfrm>
            <a:off x="4646701" y="5345391"/>
            <a:ext cx="2909276" cy="369332"/>
          </a:xfrm>
          <a:prstGeom prst="rect">
            <a:avLst/>
          </a:prstGeom>
          <a:noFill/>
        </p:spPr>
        <p:txBody>
          <a:bodyPr wrap="square">
            <a:noAutofit/>
          </a:bodyPr>
          <a:lstStyle/>
          <a:p>
            <a:pPr algn="ctr"/>
            <a:r>
              <a:rPr lang="zh-CN" altLang="en-US" dirty="0">
                <a:solidFill>
                  <a:schemeClr val="bg1"/>
                </a:solidFill>
                <a:cs typeface="+mn-ea"/>
                <a:sym typeface="+mn-lt"/>
              </a:rPr>
              <a:t>请替换你的文字内容到此</a:t>
            </a:r>
          </a:p>
        </p:txBody>
      </p:sp>
      <p:sp>
        <p:nvSpPr>
          <p:cNvPr id="65" name="文本框 64">
            <a:extLst>
              <a:ext uri="{FF2B5EF4-FFF2-40B4-BE49-F238E27FC236}">
                <a16:creationId xmlns:a16="http://schemas.microsoft.com/office/drawing/2014/main" id="{4679F6FE-629E-2506-1FC2-302D37325963}"/>
              </a:ext>
            </a:extLst>
          </p:cNvPr>
          <p:cNvSpPr txBox="1"/>
          <p:nvPr/>
        </p:nvSpPr>
        <p:spPr>
          <a:xfrm>
            <a:off x="8391764" y="4208943"/>
            <a:ext cx="3078291" cy="461665"/>
          </a:xfrm>
          <a:prstGeom prst="rect">
            <a:avLst/>
          </a:prstGeom>
          <a:noFill/>
        </p:spPr>
        <p:txBody>
          <a:bodyPr wrap="square">
            <a:noAutofit/>
          </a:bodyPr>
          <a:lstStyle/>
          <a:p>
            <a:pPr algn="ctr"/>
            <a:r>
              <a:rPr lang="zh-CN" altLang="en-US" sz="2400" dirty="0">
                <a:solidFill>
                  <a:schemeClr val="bg1">
                    <a:alpha val="90000"/>
                  </a:schemeClr>
                </a:solidFill>
                <a:cs typeface="+mn-ea"/>
                <a:sym typeface="+mn-lt"/>
              </a:rPr>
              <a:t>工作进度</a:t>
            </a:r>
          </a:p>
        </p:txBody>
      </p:sp>
      <p:sp>
        <p:nvSpPr>
          <p:cNvPr id="66" name="文本框 65">
            <a:extLst>
              <a:ext uri="{FF2B5EF4-FFF2-40B4-BE49-F238E27FC236}">
                <a16:creationId xmlns:a16="http://schemas.microsoft.com/office/drawing/2014/main" id="{4A801B7A-FB26-8FD8-B06B-E83CB28AB17E}"/>
              </a:ext>
            </a:extLst>
          </p:cNvPr>
          <p:cNvSpPr txBox="1"/>
          <p:nvPr/>
        </p:nvSpPr>
        <p:spPr>
          <a:xfrm>
            <a:off x="8494850" y="4593627"/>
            <a:ext cx="2872118" cy="769441"/>
          </a:xfrm>
          <a:prstGeom prst="rect">
            <a:avLst/>
          </a:prstGeom>
          <a:noFill/>
        </p:spPr>
        <p:txBody>
          <a:bodyPr wrap="square">
            <a:noAutofit/>
          </a:bodyPr>
          <a:lstStyle/>
          <a:p>
            <a:pPr algn="ctr"/>
            <a:r>
              <a:rPr lang="en-US" altLang="zh-CN" sz="4400" dirty="0">
                <a:gradFill flip="none" rotWithShape="1">
                  <a:gsLst>
                    <a:gs pos="20000">
                      <a:schemeClr val="accent1"/>
                    </a:gs>
                    <a:gs pos="100000">
                      <a:schemeClr val="accent2"/>
                    </a:gs>
                  </a:gsLst>
                  <a:lin ang="5400000" scaled="1"/>
                  <a:tileRect/>
                </a:gradFill>
                <a:cs typeface="+mn-ea"/>
                <a:sym typeface="+mn-lt"/>
              </a:rPr>
              <a:t>25</a:t>
            </a:r>
            <a:r>
              <a:rPr lang="en-US" altLang="zh-CN" sz="3200" dirty="0">
                <a:gradFill flip="none" rotWithShape="1">
                  <a:gsLst>
                    <a:gs pos="20000">
                      <a:schemeClr val="accent1"/>
                    </a:gs>
                    <a:gs pos="100000">
                      <a:schemeClr val="accent2"/>
                    </a:gs>
                  </a:gsLst>
                  <a:lin ang="5400000" scaled="1"/>
                  <a:tileRect/>
                </a:gradFill>
                <a:cs typeface="+mn-ea"/>
                <a:sym typeface="+mn-lt"/>
              </a:rPr>
              <a:t>%</a:t>
            </a:r>
            <a:r>
              <a:rPr lang="en-US" altLang="zh-CN" sz="4400" dirty="0">
                <a:gradFill flip="none" rotWithShape="1">
                  <a:gsLst>
                    <a:gs pos="20000">
                      <a:schemeClr val="accent1"/>
                    </a:gs>
                    <a:gs pos="100000">
                      <a:schemeClr val="accent2"/>
                    </a:gs>
                  </a:gsLst>
                  <a:lin ang="5400000" scaled="1"/>
                  <a:tileRect/>
                </a:gradFill>
                <a:cs typeface="+mn-ea"/>
                <a:sym typeface="+mn-lt"/>
              </a:rPr>
              <a:t>-30</a:t>
            </a:r>
            <a:r>
              <a:rPr lang="en-US" altLang="zh-CN" sz="3200" dirty="0">
                <a:gradFill flip="none" rotWithShape="1">
                  <a:gsLst>
                    <a:gs pos="20000">
                      <a:schemeClr val="accent1"/>
                    </a:gs>
                    <a:gs pos="100000">
                      <a:schemeClr val="accent2"/>
                    </a:gs>
                  </a:gsLst>
                  <a:lin ang="5400000" scaled="1"/>
                  <a:tileRect/>
                </a:gradFill>
                <a:cs typeface="+mn-ea"/>
                <a:sym typeface="+mn-lt"/>
              </a:rPr>
              <a:t>%</a:t>
            </a:r>
            <a:endParaRPr lang="en-US" altLang="zh-CN" sz="4400" dirty="0">
              <a:gradFill flip="none" rotWithShape="1">
                <a:gsLst>
                  <a:gs pos="20000">
                    <a:schemeClr val="accent1"/>
                  </a:gs>
                  <a:gs pos="100000">
                    <a:schemeClr val="accent2"/>
                  </a:gs>
                </a:gsLst>
                <a:lin ang="5400000" scaled="1"/>
                <a:tileRect/>
              </a:gradFill>
              <a:cs typeface="+mn-ea"/>
              <a:sym typeface="+mn-lt"/>
            </a:endParaRPr>
          </a:p>
        </p:txBody>
      </p:sp>
      <p:sp>
        <p:nvSpPr>
          <p:cNvPr id="67" name="文本框 66">
            <a:extLst>
              <a:ext uri="{FF2B5EF4-FFF2-40B4-BE49-F238E27FC236}">
                <a16:creationId xmlns:a16="http://schemas.microsoft.com/office/drawing/2014/main" id="{C4813246-A7EC-B3D2-786D-72BC34C72A91}"/>
              </a:ext>
            </a:extLst>
          </p:cNvPr>
          <p:cNvSpPr txBox="1"/>
          <p:nvPr/>
        </p:nvSpPr>
        <p:spPr>
          <a:xfrm>
            <a:off x="8255757" y="5345391"/>
            <a:ext cx="3308361" cy="369332"/>
          </a:xfrm>
          <a:prstGeom prst="rect">
            <a:avLst/>
          </a:prstGeom>
          <a:noFill/>
        </p:spPr>
        <p:txBody>
          <a:bodyPr wrap="square">
            <a:noAutofit/>
          </a:bodyPr>
          <a:lstStyle/>
          <a:p>
            <a:pPr algn="ctr"/>
            <a:r>
              <a:rPr lang="zh-CN" altLang="en-US" dirty="0">
                <a:solidFill>
                  <a:schemeClr val="bg1"/>
                </a:solidFill>
                <a:cs typeface="+mn-ea"/>
                <a:sym typeface="+mn-lt"/>
              </a:rPr>
              <a:t>请替换你的文字内容到此</a:t>
            </a:r>
          </a:p>
        </p:txBody>
      </p:sp>
      <p:sp>
        <p:nvSpPr>
          <p:cNvPr id="68" name="矩形: 剪去单角 67">
            <a:extLst>
              <a:ext uri="{FF2B5EF4-FFF2-40B4-BE49-F238E27FC236}">
                <a16:creationId xmlns:a16="http://schemas.microsoft.com/office/drawing/2014/main" id="{EA5D9781-813A-9BBE-09AC-E9A8CBCB66B7}"/>
              </a:ext>
            </a:extLst>
          </p:cNvPr>
          <p:cNvSpPr/>
          <p:nvPr/>
        </p:nvSpPr>
        <p:spPr>
          <a:xfrm flipH="1" flipV="1">
            <a:off x="8221146" y="2643343"/>
            <a:ext cx="2664334" cy="1172871"/>
          </a:xfrm>
          <a:prstGeom prst="snip1Rect">
            <a:avLst>
              <a:gd name="adj" fmla="val 41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69" name="矩形: 剪去单角 68">
            <a:extLst>
              <a:ext uri="{FF2B5EF4-FFF2-40B4-BE49-F238E27FC236}">
                <a16:creationId xmlns:a16="http://schemas.microsoft.com/office/drawing/2014/main" id="{4154BF61-CAA9-CF34-A1C2-4678F2412089}"/>
              </a:ext>
            </a:extLst>
          </p:cNvPr>
          <p:cNvSpPr/>
          <p:nvPr/>
        </p:nvSpPr>
        <p:spPr>
          <a:xfrm flipV="1">
            <a:off x="5556812" y="2643343"/>
            <a:ext cx="2664334" cy="1172871"/>
          </a:xfrm>
          <a:prstGeom prst="snip1Rect">
            <a:avLst>
              <a:gd name="adj" fmla="val 407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0" name="矩形: 剪去单角 69">
            <a:extLst>
              <a:ext uri="{FF2B5EF4-FFF2-40B4-BE49-F238E27FC236}">
                <a16:creationId xmlns:a16="http://schemas.microsoft.com/office/drawing/2014/main" id="{461D8553-CEA2-5C25-05CB-C1B162A2BC3A}"/>
              </a:ext>
            </a:extLst>
          </p:cNvPr>
          <p:cNvSpPr/>
          <p:nvPr/>
        </p:nvSpPr>
        <p:spPr>
          <a:xfrm flipH="1">
            <a:off x="8221146" y="1417993"/>
            <a:ext cx="2664334" cy="1172871"/>
          </a:xfrm>
          <a:prstGeom prst="snip1Rect">
            <a:avLst>
              <a:gd name="adj" fmla="val 4134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1" name="矩形: 剪去单角 70">
            <a:extLst>
              <a:ext uri="{FF2B5EF4-FFF2-40B4-BE49-F238E27FC236}">
                <a16:creationId xmlns:a16="http://schemas.microsoft.com/office/drawing/2014/main" id="{837B3164-193D-B84E-B068-1C989604DA6E}"/>
              </a:ext>
            </a:extLst>
          </p:cNvPr>
          <p:cNvSpPr/>
          <p:nvPr/>
        </p:nvSpPr>
        <p:spPr>
          <a:xfrm>
            <a:off x="5556812" y="1417993"/>
            <a:ext cx="2664334" cy="1172871"/>
          </a:xfrm>
          <a:prstGeom prst="snip1Rect">
            <a:avLst>
              <a:gd name="adj" fmla="val 3974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mn-ea"/>
              <a:sym typeface="+mn-lt"/>
            </a:endParaRPr>
          </a:p>
        </p:txBody>
      </p:sp>
      <p:sp>
        <p:nvSpPr>
          <p:cNvPr id="72" name="六边形 71">
            <a:extLst>
              <a:ext uri="{FF2B5EF4-FFF2-40B4-BE49-F238E27FC236}">
                <a16:creationId xmlns:a16="http://schemas.microsoft.com/office/drawing/2014/main" id="{F206954C-3530-15E5-1E2E-0C3381AB5F44}"/>
              </a:ext>
            </a:extLst>
          </p:cNvPr>
          <p:cNvSpPr/>
          <p:nvPr/>
        </p:nvSpPr>
        <p:spPr>
          <a:xfrm rot="2700000">
            <a:off x="7995525" y="2725941"/>
            <a:ext cx="1660687" cy="1012037"/>
          </a:xfrm>
          <a:prstGeom prst="hexagon">
            <a:avLst>
              <a:gd name="adj" fmla="val 50105"/>
              <a:gd name="vf" fmla="val 115470"/>
            </a:avLst>
          </a:prstGeom>
          <a:gradFill flip="none" rotWithShape="0">
            <a:gsLst>
              <a:gs pos="16000">
                <a:schemeClr val="bg1">
                  <a:lumMod val="85000"/>
                </a:schemeClr>
              </a:gs>
              <a:gs pos="100000">
                <a:schemeClr val="bg1">
                  <a:lumMod val="7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六边形 72">
            <a:extLst>
              <a:ext uri="{FF2B5EF4-FFF2-40B4-BE49-F238E27FC236}">
                <a16:creationId xmlns:a16="http://schemas.microsoft.com/office/drawing/2014/main" id="{F9B90BE0-A42B-66BF-A7AC-88D6EF6B234F}"/>
              </a:ext>
            </a:extLst>
          </p:cNvPr>
          <p:cNvSpPr/>
          <p:nvPr/>
        </p:nvSpPr>
        <p:spPr>
          <a:xfrm rot="18900000" flipV="1">
            <a:off x="7995526" y="1496228"/>
            <a:ext cx="1660686" cy="1012037"/>
          </a:xfrm>
          <a:prstGeom prst="hexagon">
            <a:avLst>
              <a:gd name="adj" fmla="val 50105"/>
              <a:gd name="vf" fmla="val 115470"/>
            </a:avLst>
          </a:prstGeom>
          <a:gradFill flip="none" rotWithShape="1">
            <a:gsLst>
              <a:gs pos="16000">
                <a:schemeClr val="accent2">
                  <a:lumMod val="70000"/>
                  <a:lumOff val="30000"/>
                </a:schemeClr>
              </a:gs>
              <a:gs pos="100000">
                <a:schemeClr val="accent2">
                  <a:lumMod val="90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六边形 73">
            <a:extLst>
              <a:ext uri="{FF2B5EF4-FFF2-40B4-BE49-F238E27FC236}">
                <a16:creationId xmlns:a16="http://schemas.microsoft.com/office/drawing/2014/main" id="{8C36547D-550F-1C9E-5FE7-B705B7C9A252}"/>
              </a:ext>
            </a:extLst>
          </p:cNvPr>
          <p:cNvSpPr/>
          <p:nvPr/>
        </p:nvSpPr>
        <p:spPr>
          <a:xfrm rot="18900000" flipH="1">
            <a:off x="6806396" y="2725941"/>
            <a:ext cx="1660687" cy="1012037"/>
          </a:xfrm>
          <a:prstGeom prst="hexagon">
            <a:avLst>
              <a:gd name="adj" fmla="val 50105"/>
              <a:gd name="vf" fmla="val 115470"/>
            </a:avLst>
          </a:prstGeom>
          <a:gradFill flip="none" rotWithShape="0">
            <a:gsLst>
              <a:gs pos="16000">
                <a:schemeClr val="accent1"/>
              </a:gs>
              <a:gs pos="100000">
                <a:schemeClr val="accent1">
                  <a:lumMod val="8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六边形 74">
            <a:extLst>
              <a:ext uri="{FF2B5EF4-FFF2-40B4-BE49-F238E27FC236}">
                <a16:creationId xmlns:a16="http://schemas.microsoft.com/office/drawing/2014/main" id="{2FD0A495-C933-4F86-FE0F-FFD880728C38}"/>
              </a:ext>
            </a:extLst>
          </p:cNvPr>
          <p:cNvSpPr/>
          <p:nvPr/>
        </p:nvSpPr>
        <p:spPr>
          <a:xfrm rot="2700000" flipH="1" flipV="1">
            <a:off x="6806396" y="1496228"/>
            <a:ext cx="1660686" cy="1012037"/>
          </a:xfrm>
          <a:prstGeom prst="hexagon">
            <a:avLst>
              <a:gd name="adj" fmla="val 50105"/>
              <a:gd name="vf" fmla="val 115470"/>
            </a:avLst>
          </a:prstGeom>
          <a:gradFill flip="none" rotWithShape="0">
            <a:gsLst>
              <a:gs pos="16000">
                <a:schemeClr val="accent1">
                  <a:lumMod val="60000"/>
                  <a:lumOff val="40000"/>
                </a:schemeClr>
              </a:gs>
              <a:gs pos="100000">
                <a:schemeClr val="accent1">
                  <a:lumMod val="90000"/>
                  <a:lumOff val="1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benzene_268756">
            <a:extLst>
              <a:ext uri="{FF2B5EF4-FFF2-40B4-BE49-F238E27FC236}">
                <a16:creationId xmlns:a16="http://schemas.microsoft.com/office/drawing/2014/main" id="{E15C0AA4-B987-B0F6-9346-3E11C06BBBAC}"/>
              </a:ext>
            </a:extLst>
          </p:cNvPr>
          <p:cNvSpPr/>
          <p:nvPr/>
        </p:nvSpPr>
        <p:spPr>
          <a:xfrm>
            <a:off x="7523831" y="1930195"/>
            <a:ext cx="430292" cy="479204"/>
          </a:xfrm>
          <a:custGeom>
            <a:avLst/>
            <a:gdLst>
              <a:gd name="connsiteX0" fmla="*/ 371862 w 544795"/>
              <a:gd name="connsiteY0" fmla="*/ 453666 h 606722"/>
              <a:gd name="connsiteX1" fmla="*/ 382990 w 544795"/>
              <a:gd name="connsiteY1" fmla="*/ 457577 h 606722"/>
              <a:gd name="connsiteX2" fmla="*/ 397500 w 544795"/>
              <a:gd name="connsiteY2" fmla="*/ 482642 h 606722"/>
              <a:gd name="connsiteX3" fmla="*/ 395275 w 544795"/>
              <a:gd name="connsiteY3" fmla="*/ 494108 h 606722"/>
              <a:gd name="connsiteX4" fmla="*/ 340260 w 544795"/>
              <a:gd name="connsiteY4" fmla="*/ 525839 h 606722"/>
              <a:gd name="connsiteX5" fmla="*/ 272337 w 544795"/>
              <a:gd name="connsiteY5" fmla="*/ 606722 h 606722"/>
              <a:gd name="connsiteX6" fmla="*/ 212782 w 544795"/>
              <a:gd name="connsiteY6" fmla="*/ 503529 h 606722"/>
              <a:gd name="connsiteX7" fmla="*/ 266640 w 544795"/>
              <a:gd name="connsiteY7" fmla="*/ 469576 h 606722"/>
              <a:gd name="connsiteX8" fmla="*/ 266640 w 544795"/>
              <a:gd name="connsiteY8" fmla="*/ 469487 h 606722"/>
              <a:gd name="connsiteX9" fmla="*/ 316847 w 544795"/>
              <a:gd name="connsiteY9" fmla="*/ 485397 h 606722"/>
              <a:gd name="connsiteX10" fmla="*/ 65428 w 544795"/>
              <a:gd name="connsiteY10" fmla="*/ 352069 h 606722"/>
              <a:gd name="connsiteX11" fmla="*/ 124157 w 544795"/>
              <a:gd name="connsiteY11" fmla="*/ 379773 h 606722"/>
              <a:gd name="connsiteX12" fmla="*/ 136704 w 544795"/>
              <a:gd name="connsiteY12" fmla="*/ 432826 h 606722"/>
              <a:gd name="connsiteX13" fmla="*/ 191696 w 544795"/>
              <a:gd name="connsiteY13" fmla="*/ 464551 h 606722"/>
              <a:gd name="connsiteX14" fmla="*/ 193920 w 544795"/>
              <a:gd name="connsiteY14" fmla="*/ 476193 h 606722"/>
              <a:gd name="connsiteX15" fmla="*/ 179416 w 544795"/>
              <a:gd name="connsiteY15" fmla="*/ 501075 h 606722"/>
              <a:gd name="connsiteX16" fmla="*/ 168293 w 544795"/>
              <a:gd name="connsiteY16" fmla="*/ 504985 h 606722"/>
              <a:gd name="connsiteX17" fmla="*/ 113212 w 544795"/>
              <a:gd name="connsiteY17" fmla="*/ 473171 h 606722"/>
              <a:gd name="connsiteX18" fmla="*/ 68987 w 544795"/>
              <a:gd name="connsiteY18" fmla="*/ 489345 h 606722"/>
              <a:gd name="connsiteX19" fmla="*/ 9368 w 544795"/>
              <a:gd name="connsiteY19" fmla="*/ 386349 h 606722"/>
              <a:gd name="connsiteX20" fmla="*/ 65428 w 544795"/>
              <a:gd name="connsiteY20" fmla="*/ 352069 h 606722"/>
              <a:gd name="connsiteX21" fmla="*/ 461474 w 544795"/>
              <a:gd name="connsiteY21" fmla="*/ 284808 h 606722"/>
              <a:gd name="connsiteX22" fmla="*/ 490322 w 544795"/>
              <a:gd name="connsiteY22" fmla="*/ 284808 h 606722"/>
              <a:gd name="connsiteX23" fmla="*/ 499226 w 544795"/>
              <a:gd name="connsiteY23" fmla="*/ 292540 h 606722"/>
              <a:gd name="connsiteX24" fmla="*/ 499226 w 544795"/>
              <a:gd name="connsiteY24" fmla="*/ 355905 h 606722"/>
              <a:gd name="connsiteX25" fmla="*/ 475809 w 544795"/>
              <a:gd name="connsiteY25" fmla="*/ 489301 h 606722"/>
              <a:gd name="connsiteX26" fmla="*/ 413751 w 544795"/>
              <a:gd name="connsiteY26" fmla="*/ 391009 h 606722"/>
              <a:gd name="connsiteX27" fmla="*/ 452482 w 544795"/>
              <a:gd name="connsiteY27" fmla="*/ 355905 h 606722"/>
              <a:gd name="connsiteX28" fmla="*/ 452482 w 544795"/>
              <a:gd name="connsiteY28" fmla="*/ 292451 h 606722"/>
              <a:gd name="connsiteX29" fmla="*/ 461474 w 544795"/>
              <a:gd name="connsiteY29" fmla="*/ 284808 h 606722"/>
              <a:gd name="connsiteX30" fmla="*/ 272398 w 544795"/>
              <a:gd name="connsiteY30" fmla="*/ 203440 h 606722"/>
              <a:gd name="connsiteX31" fmla="*/ 372495 w 544795"/>
              <a:gd name="connsiteY31" fmla="*/ 303361 h 606722"/>
              <a:gd name="connsiteX32" fmla="*/ 272398 w 544795"/>
              <a:gd name="connsiteY32" fmla="*/ 403282 h 606722"/>
              <a:gd name="connsiteX33" fmla="*/ 172301 w 544795"/>
              <a:gd name="connsiteY33" fmla="*/ 303361 h 606722"/>
              <a:gd name="connsiteX34" fmla="*/ 272398 w 544795"/>
              <a:gd name="connsiteY34" fmla="*/ 203440 h 606722"/>
              <a:gd name="connsiteX35" fmla="*/ 68806 w 544795"/>
              <a:gd name="connsiteY35" fmla="*/ 117280 h 606722"/>
              <a:gd name="connsiteX36" fmla="*/ 68984 w 544795"/>
              <a:gd name="connsiteY36" fmla="*/ 117280 h 606722"/>
              <a:gd name="connsiteX37" fmla="*/ 130127 w 544795"/>
              <a:gd name="connsiteY37" fmla="*/ 217295 h 606722"/>
              <a:gd name="connsiteX38" fmla="*/ 92302 w 544795"/>
              <a:gd name="connsiteY38" fmla="*/ 250633 h 606722"/>
              <a:gd name="connsiteX39" fmla="*/ 92302 w 544795"/>
              <a:gd name="connsiteY39" fmla="*/ 314198 h 606722"/>
              <a:gd name="connsiteX40" fmla="*/ 83313 w 544795"/>
              <a:gd name="connsiteY40" fmla="*/ 321933 h 606722"/>
              <a:gd name="connsiteX41" fmla="*/ 54477 w 544795"/>
              <a:gd name="connsiteY41" fmla="*/ 321844 h 606722"/>
              <a:gd name="connsiteX42" fmla="*/ 45489 w 544795"/>
              <a:gd name="connsiteY42" fmla="*/ 314198 h 606722"/>
              <a:gd name="connsiteX43" fmla="*/ 45489 w 544795"/>
              <a:gd name="connsiteY43" fmla="*/ 250722 h 606722"/>
              <a:gd name="connsiteX44" fmla="*/ 9355 w 544795"/>
              <a:gd name="connsiteY44" fmla="*/ 220406 h 606722"/>
              <a:gd name="connsiteX45" fmla="*/ 68806 w 544795"/>
              <a:gd name="connsiteY45" fmla="*/ 117280 h 606722"/>
              <a:gd name="connsiteX46" fmla="*/ 376504 w 544795"/>
              <a:gd name="connsiteY46" fmla="*/ 101756 h 606722"/>
              <a:gd name="connsiteX47" fmla="*/ 431501 w 544795"/>
              <a:gd name="connsiteY47" fmla="*/ 133487 h 606722"/>
              <a:gd name="connsiteX48" fmla="*/ 535444 w 544795"/>
              <a:gd name="connsiteY48" fmla="*/ 151708 h 606722"/>
              <a:gd name="connsiteX49" fmla="*/ 475819 w 544795"/>
              <a:gd name="connsiteY49" fmla="*/ 254812 h 606722"/>
              <a:gd name="connsiteX50" fmla="*/ 416907 w 544795"/>
              <a:gd name="connsiteY50" fmla="*/ 221392 h 606722"/>
              <a:gd name="connsiteX51" fmla="*/ 408185 w 544795"/>
              <a:gd name="connsiteY51" fmla="*/ 173929 h 606722"/>
              <a:gd name="connsiteX52" fmla="*/ 353100 w 544795"/>
              <a:gd name="connsiteY52" fmla="*/ 142109 h 606722"/>
              <a:gd name="connsiteX53" fmla="*/ 350875 w 544795"/>
              <a:gd name="connsiteY53" fmla="*/ 130554 h 606722"/>
              <a:gd name="connsiteX54" fmla="*/ 365380 w 544795"/>
              <a:gd name="connsiteY54" fmla="*/ 105667 h 606722"/>
              <a:gd name="connsiteX55" fmla="*/ 376504 w 544795"/>
              <a:gd name="connsiteY55" fmla="*/ 101756 h 606722"/>
              <a:gd name="connsiteX56" fmla="*/ 272319 w 544795"/>
              <a:gd name="connsiteY56" fmla="*/ 0 h 606722"/>
              <a:gd name="connsiteX57" fmla="*/ 331948 w 544795"/>
              <a:gd name="connsiteY57" fmla="*/ 103104 h 606722"/>
              <a:gd name="connsiteX58" fmla="*/ 266623 w 544795"/>
              <a:gd name="connsiteY58" fmla="*/ 137146 h 606722"/>
              <a:gd name="connsiteX59" fmla="*/ 266623 w 544795"/>
              <a:gd name="connsiteY59" fmla="*/ 137235 h 606722"/>
              <a:gd name="connsiteX60" fmla="*/ 227908 w 544795"/>
              <a:gd name="connsiteY60" fmla="*/ 121325 h 606722"/>
              <a:gd name="connsiteX61" fmla="*/ 172907 w 544795"/>
              <a:gd name="connsiteY61" fmla="*/ 153056 h 606722"/>
              <a:gd name="connsiteX62" fmla="*/ 161693 w 544795"/>
              <a:gd name="connsiteY62" fmla="*/ 149145 h 606722"/>
              <a:gd name="connsiteX63" fmla="*/ 147364 w 544795"/>
              <a:gd name="connsiteY63" fmla="*/ 124169 h 606722"/>
              <a:gd name="connsiteX64" fmla="*/ 149589 w 544795"/>
              <a:gd name="connsiteY64" fmla="*/ 112614 h 606722"/>
              <a:gd name="connsiteX65" fmla="*/ 204501 w 544795"/>
              <a:gd name="connsiteY65" fmla="*/ 80883 h 606722"/>
              <a:gd name="connsiteX66" fmla="*/ 272319 w 544795"/>
              <a:gd name="connsiteY6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4795" h="606722">
                <a:moveTo>
                  <a:pt x="371862" y="453666"/>
                </a:moveTo>
                <a:cubicBezTo>
                  <a:pt x="375957" y="451266"/>
                  <a:pt x="381210" y="453133"/>
                  <a:pt x="382990" y="457577"/>
                </a:cubicBezTo>
                <a:cubicBezTo>
                  <a:pt x="386462" y="466198"/>
                  <a:pt x="391358" y="474820"/>
                  <a:pt x="397500" y="482642"/>
                </a:cubicBezTo>
                <a:cubicBezTo>
                  <a:pt x="400438" y="486286"/>
                  <a:pt x="399281" y="491708"/>
                  <a:pt x="395275" y="494108"/>
                </a:cubicBezTo>
                <a:lnTo>
                  <a:pt x="340260" y="525839"/>
                </a:lnTo>
                <a:cubicBezTo>
                  <a:pt x="347470" y="565836"/>
                  <a:pt x="317114" y="606722"/>
                  <a:pt x="272337" y="606722"/>
                </a:cubicBezTo>
                <a:cubicBezTo>
                  <a:pt x="219192" y="606722"/>
                  <a:pt x="186343" y="549126"/>
                  <a:pt x="212782" y="503529"/>
                </a:cubicBezTo>
                <a:cubicBezTo>
                  <a:pt x="224889" y="482642"/>
                  <a:pt x="245453" y="471354"/>
                  <a:pt x="266640" y="469576"/>
                </a:cubicBezTo>
                <a:lnTo>
                  <a:pt x="266640" y="469487"/>
                </a:lnTo>
                <a:cubicBezTo>
                  <a:pt x="285067" y="467976"/>
                  <a:pt x="303494" y="474109"/>
                  <a:pt x="316847" y="485397"/>
                </a:cubicBezTo>
                <a:close/>
                <a:moveTo>
                  <a:pt x="65428" y="352069"/>
                </a:moveTo>
                <a:cubicBezTo>
                  <a:pt x="87385" y="351003"/>
                  <a:pt x="109786" y="360267"/>
                  <a:pt x="124157" y="379773"/>
                </a:cubicBezTo>
                <a:cubicBezTo>
                  <a:pt x="135369" y="395058"/>
                  <a:pt x="140174" y="413898"/>
                  <a:pt x="136704" y="432826"/>
                </a:cubicBezTo>
                <a:lnTo>
                  <a:pt x="191696" y="464551"/>
                </a:lnTo>
                <a:cubicBezTo>
                  <a:pt x="195878" y="466951"/>
                  <a:pt x="196857" y="472460"/>
                  <a:pt x="193920" y="476193"/>
                </a:cubicBezTo>
                <a:cubicBezTo>
                  <a:pt x="187781" y="483835"/>
                  <a:pt x="182975" y="492366"/>
                  <a:pt x="179416" y="501075"/>
                </a:cubicBezTo>
                <a:cubicBezTo>
                  <a:pt x="177636" y="505519"/>
                  <a:pt x="172475" y="507296"/>
                  <a:pt x="168293" y="504985"/>
                </a:cubicBezTo>
                <a:lnTo>
                  <a:pt x="113212" y="473171"/>
                </a:lnTo>
                <a:cubicBezTo>
                  <a:pt x="101466" y="483213"/>
                  <a:pt x="86250" y="489345"/>
                  <a:pt x="68987" y="489345"/>
                </a:cubicBezTo>
                <a:cubicBezTo>
                  <a:pt x="16042" y="489345"/>
                  <a:pt x="-17238" y="432293"/>
                  <a:pt x="9368" y="386349"/>
                </a:cubicBezTo>
                <a:cubicBezTo>
                  <a:pt x="21959" y="364533"/>
                  <a:pt x="43471" y="353136"/>
                  <a:pt x="65428" y="352069"/>
                </a:cubicBezTo>
                <a:close/>
                <a:moveTo>
                  <a:pt x="461474" y="284808"/>
                </a:moveTo>
                <a:cubicBezTo>
                  <a:pt x="471001" y="286141"/>
                  <a:pt x="480706" y="286230"/>
                  <a:pt x="490322" y="284808"/>
                </a:cubicBezTo>
                <a:cubicBezTo>
                  <a:pt x="495041" y="284186"/>
                  <a:pt x="499226" y="287741"/>
                  <a:pt x="499226" y="292540"/>
                </a:cubicBezTo>
                <a:lnTo>
                  <a:pt x="499226" y="355905"/>
                </a:lnTo>
                <a:cubicBezTo>
                  <a:pt x="571701" y="381767"/>
                  <a:pt x="552380" y="489301"/>
                  <a:pt x="475809" y="489301"/>
                </a:cubicBezTo>
                <a:cubicBezTo>
                  <a:pt x="425771" y="489301"/>
                  <a:pt x="391759" y="436956"/>
                  <a:pt x="413751" y="391009"/>
                </a:cubicBezTo>
                <a:cubicBezTo>
                  <a:pt x="421586" y="374835"/>
                  <a:pt x="435387" y="362037"/>
                  <a:pt x="452482" y="355905"/>
                </a:cubicBezTo>
                <a:lnTo>
                  <a:pt x="452482" y="292451"/>
                </a:lnTo>
                <a:cubicBezTo>
                  <a:pt x="452482" y="287652"/>
                  <a:pt x="456755" y="284097"/>
                  <a:pt x="461474" y="284808"/>
                </a:cubicBezTo>
                <a:close/>
                <a:moveTo>
                  <a:pt x="272398" y="203440"/>
                </a:moveTo>
                <a:cubicBezTo>
                  <a:pt x="327680" y="203440"/>
                  <a:pt x="372495" y="248176"/>
                  <a:pt x="372495" y="303361"/>
                </a:cubicBezTo>
                <a:cubicBezTo>
                  <a:pt x="372495" y="358546"/>
                  <a:pt x="327680" y="403282"/>
                  <a:pt x="272398" y="403282"/>
                </a:cubicBezTo>
                <a:cubicBezTo>
                  <a:pt x="217116" y="403282"/>
                  <a:pt x="172301" y="358546"/>
                  <a:pt x="172301" y="303361"/>
                </a:cubicBezTo>
                <a:cubicBezTo>
                  <a:pt x="172301" y="248176"/>
                  <a:pt x="217116" y="203440"/>
                  <a:pt x="272398" y="203440"/>
                </a:cubicBezTo>
                <a:close/>
                <a:moveTo>
                  <a:pt x="68806" y="117280"/>
                </a:moveTo>
                <a:lnTo>
                  <a:pt x="68984" y="117280"/>
                </a:lnTo>
                <a:cubicBezTo>
                  <a:pt x="121316" y="117369"/>
                  <a:pt x="153178" y="172488"/>
                  <a:pt x="130127" y="217295"/>
                </a:cubicBezTo>
                <a:cubicBezTo>
                  <a:pt x="122028" y="233208"/>
                  <a:pt x="108411" y="244855"/>
                  <a:pt x="92302" y="250633"/>
                </a:cubicBezTo>
                <a:lnTo>
                  <a:pt x="92302" y="314198"/>
                </a:lnTo>
                <a:cubicBezTo>
                  <a:pt x="92302" y="318999"/>
                  <a:pt x="88030" y="322555"/>
                  <a:pt x="83313" y="321933"/>
                </a:cubicBezTo>
                <a:cubicBezTo>
                  <a:pt x="73790" y="320510"/>
                  <a:pt x="64000" y="320510"/>
                  <a:pt x="54477" y="321844"/>
                </a:cubicBezTo>
                <a:cubicBezTo>
                  <a:pt x="49760" y="322555"/>
                  <a:pt x="45489" y="318910"/>
                  <a:pt x="45489" y="314198"/>
                </a:cubicBezTo>
                <a:lnTo>
                  <a:pt x="45489" y="250722"/>
                </a:lnTo>
                <a:cubicBezTo>
                  <a:pt x="31160" y="245655"/>
                  <a:pt x="18166" y="235609"/>
                  <a:pt x="9355" y="220406"/>
                </a:cubicBezTo>
                <a:cubicBezTo>
                  <a:pt x="-17167" y="174533"/>
                  <a:pt x="15852" y="117280"/>
                  <a:pt x="68806" y="117280"/>
                </a:cubicBezTo>
                <a:close/>
                <a:moveTo>
                  <a:pt x="376504" y="101756"/>
                </a:moveTo>
                <a:lnTo>
                  <a:pt x="431501" y="133487"/>
                </a:lnTo>
                <a:cubicBezTo>
                  <a:pt x="462737" y="106911"/>
                  <a:pt x="513285" y="113222"/>
                  <a:pt x="535444" y="151708"/>
                </a:cubicBezTo>
                <a:cubicBezTo>
                  <a:pt x="561963" y="197394"/>
                  <a:pt x="528947" y="254812"/>
                  <a:pt x="475819" y="254812"/>
                </a:cubicBezTo>
                <a:cubicBezTo>
                  <a:pt x="451791" y="254723"/>
                  <a:pt x="429277" y="242013"/>
                  <a:pt x="416907" y="221392"/>
                </a:cubicBezTo>
                <a:cubicBezTo>
                  <a:pt x="408630" y="207704"/>
                  <a:pt x="405071" y="190905"/>
                  <a:pt x="408185" y="173929"/>
                </a:cubicBezTo>
                <a:lnTo>
                  <a:pt x="353100" y="142109"/>
                </a:lnTo>
                <a:cubicBezTo>
                  <a:pt x="348917" y="139798"/>
                  <a:pt x="347938" y="134287"/>
                  <a:pt x="350875" y="130554"/>
                </a:cubicBezTo>
                <a:cubicBezTo>
                  <a:pt x="356926" y="122999"/>
                  <a:pt x="361821" y="114466"/>
                  <a:pt x="365380" y="105667"/>
                </a:cubicBezTo>
                <a:cubicBezTo>
                  <a:pt x="367071" y="101223"/>
                  <a:pt x="372322" y="99356"/>
                  <a:pt x="376504" y="101756"/>
                </a:cubicBezTo>
                <a:close/>
                <a:moveTo>
                  <a:pt x="272319" y="0"/>
                </a:moveTo>
                <a:cubicBezTo>
                  <a:pt x="325540" y="0"/>
                  <a:pt x="358381" y="57596"/>
                  <a:pt x="331948" y="103104"/>
                </a:cubicBezTo>
                <a:cubicBezTo>
                  <a:pt x="317619" y="127813"/>
                  <a:pt x="291631" y="139190"/>
                  <a:pt x="266623" y="137146"/>
                </a:cubicBezTo>
                <a:lnTo>
                  <a:pt x="266623" y="137235"/>
                </a:lnTo>
                <a:cubicBezTo>
                  <a:pt x="253273" y="136080"/>
                  <a:pt x="239211" y="130835"/>
                  <a:pt x="227908" y="121325"/>
                </a:cubicBezTo>
                <a:lnTo>
                  <a:pt x="172907" y="153056"/>
                </a:lnTo>
                <a:cubicBezTo>
                  <a:pt x="168724" y="155456"/>
                  <a:pt x="163473" y="153501"/>
                  <a:pt x="161693" y="149145"/>
                </a:cubicBezTo>
                <a:cubicBezTo>
                  <a:pt x="158133" y="140079"/>
                  <a:pt x="153149" y="131547"/>
                  <a:pt x="147364" y="124169"/>
                </a:cubicBezTo>
                <a:cubicBezTo>
                  <a:pt x="144427" y="120436"/>
                  <a:pt x="145406" y="114925"/>
                  <a:pt x="149589" y="112614"/>
                </a:cubicBezTo>
                <a:lnTo>
                  <a:pt x="204501" y="80883"/>
                </a:lnTo>
                <a:cubicBezTo>
                  <a:pt x="197203" y="40797"/>
                  <a:pt x="227641" y="0"/>
                  <a:pt x="2723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cs typeface="+mn-ea"/>
              <a:sym typeface="+mn-lt"/>
            </a:endParaRPr>
          </a:p>
        </p:txBody>
      </p:sp>
      <p:sp>
        <p:nvSpPr>
          <p:cNvPr id="77" name="benzene_268756">
            <a:extLst>
              <a:ext uri="{FF2B5EF4-FFF2-40B4-BE49-F238E27FC236}">
                <a16:creationId xmlns:a16="http://schemas.microsoft.com/office/drawing/2014/main" id="{E632390A-59F4-F32A-F17B-6AACFABCAA32}"/>
              </a:ext>
            </a:extLst>
          </p:cNvPr>
          <p:cNvSpPr/>
          <p:nvPr/>
        </p:nvSpPr>
        <p:spPr>
          <a:xfrm>
            <a:off x="8486549" y="1936055"/>
            <a:ext cx="479204" cy="467481"/>
          </a:xfrm>
          <a:custGeom>
            <a:avLst/>
            <a:gdLst>
              <a:gd name="connsiteX0" fmla="*/ 305793 w 608697"/>
              <a:gd name="connsiteY0" fmla="*/ 274217 h 593808"/>
              <a:gd name="connsiteX1" fmla="*/ 307733 w 608697"/>
              <a:gd name="connsiteY1" fmla="*/ 275334 h 593808"/>
              <a:gd name="connsiteX2" fmla="*/ 417390 w 608697"/>
              <a:gd name="connsiteY2" fmla="*/ 338493 h 593808"/>
              <a:gd name="connsiteX3" fmla="*/ 417465 w 608697"/>
              <a:gd name="connsiteY3" fmla="*/ 467119 h 593808"/>
              <a:gd name="connsiteX4" fmla="*/ 324965 w 608697"/>
              <a:gd name="connsiteY4" fmla="*/ 520520 h 593808"/>
              <a:gd name="connsiteX5" fmla="*/ 324965 w 608697"/>
              <a:gd name="connsiteY5" fmla="*/ 593808 h 593808"/>
              <a:gd name="connsiteX6" fmla="*/ 286696 w 608697"/>
              <a:gd name="connsiteY6" fmla="*/ 593808 h 593808"/>
              <a:gd name="connsiteX7" fmla="*/ 286696 w 608697"/>
              <a:gd name="connsiteY7" fmla="*/ 520520 h 593808"/>
              <a:gd name="connsiteX8" fmla="*/ 194271 w 608697"/>
              <a:gd name="connsiteY8" fmla="*/ 467268 h 593808"/>
              <a:gd name="connsiteX9" fmla="*/ 194196 w 608697"/>
              <a:gd name="connsiteY9" fmla="*/ 340876 h 593808"/>
              <a:gd name="connsiteX10" fmla="*/ 194196 w 608697"/>
              <a:gd name="connsiteY10" fmla="*/ 338642 h 593808"/>
              <a:gd name="connsiteX11" fmla="*/ 430195 w 608697"/>
              <a:gd name="connsiteY11" fmla="*/ 60827 h 593808"/>
              <a:gd name="connsiteX12" fmla="*/ 521796 w 608697"/>
              <a:gd name="connsiteY12" fmla="*/ 113638 h 593808"/>
              <a:gd name="connsiteX13" fmla="*/ 589526 w 608697"/>
              <a:gd name="connsiteY13" fmla="*/ 74458 h 593808"/>
              <a:gd name="connsiteX14" fmla="*/ 608697 w 608697"/>
              <a:gd name="connsiteY14" fmla="*/ 107530 h 593808"/>
              <a:gd name="connsiteX15" fmla="*/ 541787 w 608697"/>
              <a:gd name="connsiteY15" fmla="*/ 146263 h 593808"/>
              <a:gd name="connsiteX16" fmla="*/ 541861 w 608697"/>
              <a:gd name="connsiteY16" fmla="*/ 253822 h 593808"/>
              <a:gd name="connsiteX17" fmla="*/ 430344 w 608697"/>
              <a:gd name="connsiteY17" fmla="*/ 318179 h 593808"/>
              <a:gd name="connsiteX18" fmla="*/ 318678 w 608697"/>
              <a:gd name="connsiteY18" fmla="*/ 253971 h 593808"/>
              <a:gd name="connsiteX19" fmla="*/ 318603 w 608697"/>
              <a:gd name="connsiteY19" fmla="*/ 125258 h 593808"/>
              <a:gd name="connsiteX20" fmla="*/ 160673 w 608697"/>
              <a:gd name="connsiteY20" fmla="*/ 0 h 593808"/>
              <a:gd name="connsiteX21" fmla="*/ 198940 w 608697"/>
              <a:gd name="connsiteY21" fmla="*/ 0 h 593808"/>
              <a:gd name="connsiteX22" fmla="*/ 198940 w 608697"/>
              <a:gd name="connsiteY22" fmla="*/ 40974 h 593808"/>
              <a:gd name="connsiteX23" fmla="*/ 198940 w 608697"/>
              <a:gd name="connsiteY23" fmla="*/ 56469 h 593808"/>
              <a:gd name="connsiteX24" fmla="*/ 198940 w 608697"/>
              <a:gd name="connsiteY24" fmla="*/ 71890 h 593808"/>
              <a:gd name="connsiteX25" fmla="*/ 291360 w 608697"/>
              <a:gd name="connsiteY25" fmla="*/ 125081 h 593808"/>
              <a:gd name="connsiteX26" fmla="*/ 291435 w 608697"/>
              <a:gd name="connsiteY26" fmla="*/ 253813 h 593808"/>
              <a:gd name="connsiteX27" fmla="*/ 179918 w 608697"/>
              <a:gd name="connsiteY27" fmla="*/ 318179 h 593808"/>
              <a:gd name="connsiteX28" fmla="*/ 87572 w 608697"/>
              <a:gd name="connsiteY28" fmla="*/ 265062 h 593808"/>
              <a:gd name="connsiteX29" fmla="*/ 74220 w 608697"/>
              <a:gd name="connsiteY29" fmla="*/ 272810 h 593808"/>
              <a:gd name="connsiteX30" fmla="*/ 60793 w 608697"/>
              <a:gd name="connsiteY30" fmla="*/ 280483 h 593808"/>
              <a:gd name="connsiteX31" fmla="*/ 19170 w 608697"/>
              <a:gd name="connsiteY31" fmla="*/ 304620 h 593808"/>
              <a:gd name="connsiteX32" fmla="*/ 0 w 608697"/>
              <a:gd name="connsiteY32" fmla="*/ 271544 h 593808"/>
              <a:gd name="connsiteX33" fmla="*/ 41474 w 608697"/>
              <a:gd name="connsiteY33" fmla="*/ 247555 h 593808"/>
              <a:gd name="connsiteX34" fmla="*/ 54900 w 608697"/>
              <a:gd name="connsiteY34" fmla="*/ 239808 h 593808"/>
              <a:gd name="connsiteX35" fmla="*/ 68253 w 608697"/>
              <a:gd name="connsiteY35" fmla="*/ 232060 h 593808"/>
              <a:gd name="connsiteX36" fmla="*/ 68178 w 608697"/>
              <a:gd name="connsiteY36" fmla="*/ 125230 h 593808"/>
              <a:gd name="connsiteX37" fmla="*/ 160673 w 608697"/>
              <a:gd name="connsiteY37" fmla="*/ 71816 h 593808"/>
              <a:gd name="connsiteX38" fmla="*/ 160673 w 608697"/>
              <a:gd name="connsiteY38" fmla="*/ 56395 h 593808"/>
              <a:gd name="connsiteX39" fmla="*/ 160673 w 608697"/>
              <a:gd name="connsiteY39" fmla="*/ 40899 h 5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697" h="593808">
                <a:moveTo>
                  <a:pt x="305793" y="274217"/>
                </a:moveTo>
                <a:lnTo>
                  <a:pt x="307733" y="275334"/>
                </a:lnTo>
                <a:lnTo>
                  <a:pt x="417390" y="338493"/>
                </a:lnTo>
                <a:lnTo>
                  <a:pt x="417465" y="467119"/>
                </a:lnTo>
                <a:lnTo>
                  <a:pt x="324965" y="520520"/>
                </a:lnTo>
                <a:lnTo>
                  <a:pt x="324965" y="593808"/>
                </a:lnTo>
                <a:lnTo>
                  <a:pt x="286696" y="593808"/>
                </a:lnTo>
                <a:lnTo>
                  <a:pt x="286696" y="520520"/>
                </a:lnTo>
                <a:lnTo>
                  <a:pt x="194271" y="467268"/>
                </a:lnTo>
                <a:lnTo>
                  <a:pt x="194196" y="340876"/>
                </a:lnTo>
                <a:lnTo>
                  <a:pt x="194196" y="338642"/>
                </a:lnTo>
                <a:close/>
                <a:moveTo>
                  <a:pt x="430195" y="60827"/>
                </a:moveTo>
                <a:lnTo>
                  <a:pt x="521796" y="113638"/>
                </a:lnTo>
                <a:lnTo>
                  <a:pt x="589526" y="74458"/>
                </a:lnTo>
                <a:lnTo>
                  <a:pt x="608697" y="107530"/>
                </a:lnTo>
                <a:lnTo>
                  <a:pt x="541787" y="146263"/>
                </a:lnTo>
                <a:lnTo>
                  <a:pt x="541861" y="253822"/>
                </a:lnTo>
                <a:lnTo>
                  <a:pt x="430344" y="318179"/>
                </a:lnTo>
                <a:lnTo>
                  <a:pt x="318678" y="253971"/>
                </a:lnTo>
                <a:lnTo>
                  <a:pt x="318603" y="125258"/>
                </a:lnTo>
                <a:close/>
                <a:moveTo>
                  <a:pt x="160673" y="0"/>
                </a:moveTo>
                <a:lnTo>
                  <a:pt x="198940" y="0"/>
                </a:lnTo>
                <a:lnTo>
                  <a:pt x="198940" y="40974"/>
                </a:lnTo>
                <a:lnTo>
                  <a:pt x="198940" y="56469"/>
                </a:lnTo>
                <a:lnTo>
                  <a:pt x="198940" y="71890"/>
                </a:lnTo>
                <a:lnTo>
                  <a:pt x="291360" y="125081"/>
                </a:lnTo>
                <a:lnTo>
                  <a:pt x="291435" y="253813"/>
                </a:lnTo>
                <a:lnTo>
                  <a:pt x="179918" y="318179"/>
                </a:lnTo>
                <a:lnTo>
                  <a:pt x="87572" y="265062"/>
                </a:lnTo>
                <a:lnTo>
                  <a:pt x="74220" y="272810"/>
                </a:lnTo>
                <a:lnTo>
                  <a:pt x="60793" y="280483"/>
                </a:lnTo>
                <a:lnTo>
                  <a:pt x="19170" y="304620"/>
                </a:lnTo>
                <a:lnTo>
                  <a:pt x="0" y="271544"/>
                </a:lnTo>
                <a:lnTo>
                  <a:pt x="41474" y="247555"/>
                </a:lnTo>
                <a:lnTo>
                  <a:pt x="54900" y="239808"/>
                </a:lnTo>
                <a:lnTo>
                  <a:pt x="68253" y="232060"/>
                </a:lnTo>
                <a:lnTo>
                  <a:pt x="68178" y="125230"/>
                </a:lnTo>
                <a:lnTo>
                  <a:pt x="160673" y="71816"/>
                </a:lnTo>
                <a:lnTo>
                  <a:pt x="160673" y="56395"/>
                </a:lnTo>
                <a:lnTo>
                  <a:pt x="160673" y="408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cs typeface="+mn-ea"/>
              <a:sym typeface="+mn-lt"/>
            </a:endParaRPr>
          </a:p>
        </p:txBody>
      </p:sp>
      <p:sp>
        <p:nvSpPr>
          <p:cNvPr id="78" name="benzene_268756">
            <a:extLst>
              <a:ext uri="{FF2B5EF4-FFF2-40B4-BE49-F238E27FC236}">
                <a16:creationId xmlns:a16="http://schemas.microsoft.com/office/drawing/2014/main" id="{5CD529F9-53F3-48CD-37BF-62A67C6635DD}"/>
              </a:ext>
            </a:extLst>
          </p:cNvPr>
          <p:cNvSpPr/>
          <p:nvPr/>
        </p:nvSpPr>
        <p:spPr>
          <a:xfrm>
            <a:off x="7499376" y="2889873"/>
            <a:ext cx="479204" cy="425965"/>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455839 w 606244"/>
              <a:gd name="T47" fmla="*/ 455839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51" h="3428">
                <a:moveTo>
                  <a:pt x="3651" y="3028"/>
                </a:moveTo>
                <a:lnTo>
                  <a:pt x="2239" y="3028"/>
                </a:lnTo>
                <a:lnTo>
                  <a:pt x="2557" y="2704"/>
                </a:lnTo>
                <a:cubicBezTo>
                  <a:pt x="2560" y="2701"/>
                  <a:pt x="2563" y="2696"/>
                  <a:pt x="2566" y="2693"/>
                </a:cubicBezTo>
                <a:lnTo>
                  <a:pt x="3803" y="1456"/>
                </a:lnTo>
                <a:cubicBezTo>
                  <a:pt x="3830" y="1428"/>
                  <a:pt x="3845" y="1391"/>
                  <a:pt x="3845" y="1352"/>
                </a:cubicBezTo>
                <a:cubicBezTo>
                  <a:pt x="3845" y="1312"/>
                  <a:pt x="3830" y="1275"/>
                  <a:pt x="3803" y="1248"/>
                </a:cubicBezTo>
                <a:lnTo>
                  <a:pt x="2598" y="43"/>
                </a:lnTo>
                <a:cubicBezTo>
                  <a:pt x="2570" y="15"/>
                  <a:pt x="2533" y="0"/>
                  <a:pt x="2494" y="0"/>
                </a:cubicBezTo>
                <a:cubicBezTo>
                  <a:pt x="2455" y="0"/>
                  <a:pt x="2418" y="15"/>
                  <a:pt x="2390" y="43"/>
                </a:cubicBezTo>
                <a:lnTo>
                  <a:pt x="968" y="1465"/>
                </a:lnTo>
                <a:cubicBezTo>
                  <a:pt x="961" y="1472"/>
                  <a:pt x="956" y="1479"/>
                  <a:pt x="951" y="1486"/>
                </a:cubicBezTo>
                <a:lnTo>
                  <a:pt x="115" y="2322"/>
                </a:lnTo>
                <a:cubicBezTo>
                  <a:pt x="2" y="2434"/>
                  <a:pt x="0" y="2619"/>
                  <a:pt x="110" y="2735"/>
                </a:cubicBezTo>
                <a:lnTo>
                  <a:pt x="642" y="3296"/>
                </a:lnTo>
                <a:cubicBezTo>
                  <a:pt x="694" y="3351"/>
                  <a:pt x="773" y="3395"/>
                  <a:pt x="852" y="3416"/>
                </a:cubicBezTo>
                <a:cubicBezTo>
                  <a:pt x="870" y="3422"/>
                  <a:pt x="890" y="3426"/>
                  <a:pt x="910" y="3426"/>
                </a:cubicBezTo>
                <a:cubicBezTo>
                  <a:pt x="922" y="3428"/>
                  <a:pt x="933" y="3428"/>
                  <a:pt x="944" y="3428"/>
                </a:cubicBezTo>
                <a:lnTo>
                  <a:pt x="1670" y="3428"/>
                </a:lnTo>
                <a:lnTo>
                  <a:pt x="1700" y="3428"/>
                </a:lnTo>
                <a:lnTo>
                  <a:pt x="3651" y="3428"/>
                </a:lnTo>
                <a:cubicBezTo>
                  <a:pt x="3762" y="3428"/>
                  <a:pt x="3851" y="3339"/>
                  <a:pt x="3851" y="3228"/>
                </a:cubicBezTo>
                <a:cubicBezTo>
                  <a:pt x="3851" y="3118"/>
                  <a:pt x="3762" y="3028"/>
                  <a:pt x="3651" y="3028"/>
                </a:cubicBezTo>
                <a:close/>
                <a:moveTo>
                  <a:pt x="498" y="2585"/>
                </a:moveTo>
                <a:cubicBezTo>
                  <a:pt x="486" y="2573"/>
                  <a:pt x="480" y="2558"/>
                  <a:pt x="478" y="2542"/>
                </a:cubicBezTo>
                <a:lnTo>
                  <a:pt x="470" y="2534"/>
                </a:lnTo>
                <a:lnTo>
                  <a:pt x="478" y="2525"/>
                </a:lnTo>
                <a:cubicBezTo>
                  <a:pt x="480" y="2509"/>
                  <a:pt x="487" y="2494"/>
                  <a:pt x="499" y="2482"/>
                </a:cubicBezTo>
                <a:lnTo>
                  <a:pt x="1307" y="1674"/>
                </a:lnTo>
                <a:cubicBezTo>
                  <a:pt x="1335" y="1646"/>
                  <a:pt x="1380" y="1646"/>
                  <a:pt x="1408" y="1675"/>
                </a:cubicBezTo>
                <a:lnTo>
                  <a:pt x="2172" y="2455"/>
                </a:lnTo>
                <a:cubicBezTo>
                  <a:pt x="2200" y="2483"/>
                  <a:pt x="2199" y="2530"/>
                  <a:pt x="2172" y="2558"/>
                </a:cubicBezTo>
                <a:lnTo>
                  <a:pt x="1718" y="3019"/>
                </a:lnTo>
                <a:cubicBezTo>
                  <a:pt x="1715" y="3022"/>
                  <a:pt x="1711" y="3028"/>
                  <a:pt x="1708" y="3028"/>
                </a:cubicBezTo>
                <a:lnTo>
                  <a:pt x="921" y="3028"/>
                </a:lnTo>
                <a:cubicBezTo>
                  <a:pt x="917" y="3028"/>
                  <a:pt x="913" y="3021"/>
                  <a:pt x="910" y="3018"/>
                </a:cubicBezTo>
                <a:lnTo>
                  <a:pt x="498" y="25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cs typeface="+mn-ea"/>
              <a:sym typeface="+mn-lt"/>
            </a:endParaRPr>
          </a:p>
        </p:txBody>
      </p:sp>
      <p:sp>
        <p:nvSpPr>
          <p:cNvPr id="79" name="benzene_268756">
            <a:extLst>
              <a:ext uri="{FF2B5EF4-FFF2-40B4-BE49-F238E27FC236}">
                <a16:creationId xmlns:a16="http://schemas.microsoft.com/office/drawing/2014/main" id="{7C02C87D-4F78-E1EA-8726-BFF3D9E093F2}"/>
              </a:ext>
            </a:extLst>
          </p:cNvPr>
          <p:cNvSpPr/>
          <p:nvPr/>
        </p:nvSpPr>
        <p:spPr>
          <a:xfrm>
            <a:off x="8487354" y="2863253"/>
            <a:ext cx="477038" cy="479204"/>
          </a:xfrm>
          <a:custGeom>
            <a:avLst/>
            <a:gdLst>
              <a:gd name="T0" fmla="*/ 7760 w 8720"/>
              <a:gd name="T1" fmla="*/ 8760 h 8760"/>
              <a:gd name="T2" fmla="*/ 960 w 8720"/>
              <a:gd name="T3" fmla="*/ 8760 h 8760"/>
              <a:gd name="T4" fmla="*/ 0 w 8720"/>
              <a:gd name="T5" fmla="*/ 7760 h 8760"/>
              <a:gd name="T6" fmla="*/ 0 w 8720"/>
              <a:gd name="T7" fmla="*/ 5480 h 8760"/>
              <a:gd name="T8" fmla="*/ 8720 w 8720"/>
              <a:gd name="T9" fmla="*/ 5480 h 8760"/>
              <a:gd name="T10" fmla="*/ 8720 w 8720"/>
              <a:gd name="T11" fmla="*/ 7760 h 8760"/>
              <a:gd name="T12" fmla="*/ 7760 w 8720"/>
              <a:gd name="T13" fmla="*/ 8760 h 8760"/>
              <a:gd name="T14" fmla="*/ 5440 w 8720"/>
              <a:gd name="T15" fmla="*/ 6600 h 8760"/>
              <a:gd name="T16" fmla="*/ 1080 w 8720"/>
              <a:gd name="T17" fmla="*/ 6600 h 8760"/>
              <a:gd name="T18" fmla="*/ 1080 w 8720"/>
              <a:gd name="T19" fmla="*/ 7680 h 8760"/>
              <a:gd name="T20" fmla="*/ 5440 w 8720"/>
              <a:gd name="T21" fmla="*/ 7680 h 8760"/>
              <a:gd name="T22" fmla="*/ 5440 w 8720"/>
              <a:gd name="T23" fmla="*/ 6600 h 8760"/>
              <a:gd name="T24" fmla="*/ 7640 w 8720"/>
              <a:gd name="T25" fmla="*/ 6600 h 8760"/>
              <a:gd name="T26" fmla="*/ 6560 w 8720"/>
              <a:gd name="T27" fmla="*/ 6600 h 8760"/>
              <a:gd name="T28" fmla="*/ 6560 w 8720"/>
              <a:gd name="T29" fmla="*/ 7680 h 8760"/>
              <a:gd name="T30" fmla="*/ 7640 w 8720"/>
              <a:gd name="T31" fmla="*/ 7680 h 8760"/>
              <a:gd name="T32" fmla="*/ 7640 w 8720"/>
              <a:gd name="T33" fmla="*/ 6600 h 8760"/>
              <a:gd name="T34" fmla="*/ 0 w 8720"/>
              <a:gd name="T35" fmla="*/ 1000 h 8760"/>
              <a:gd name="T36" fmla="*/ 960 w 8720"/>
              <a:gd name="T37" fmla="*/ 0 h 8760"/>
              <a:gd name="T38" fmla="*/ 7760 w 8720"/>
              <a:gd name="T39" fmla="*/ 0 h 8760"/>
              <a:gd name="T40" fmla="*/ 8720 w 8720"/>
              <a:gd name="T41" fmla="*/ 1000 h 8760"/>
              <a:gd name="T42" fmla="*/ 8720 w 8720"/>
              <a:gd name="T43" fmla="*/ 4920 h 8760"/>
              <a:gd name="T44" fmla="*/ 0 w 8720"/>
              <a:gd name="T45" fmla="*/ 4920 h 8760"/>
              <a:gd name="T46" fmla="*/ 0 w 8720"/>
              <a:gd name="T47" fmla="*/ 1000 h 8760"/>
              <a:gd name="T48" fmla="*/ 1760 w 8720"/>
              <a:gd name="T49" fmla="*/ 4000 h 8760"/>
              <a:gd name="T50" fmla="*/ 2560 w 8720"/>
              <a:gd name="T51" fmla="*/ 2640 h 8760"/>
              <a:gd name="T52" fmla="*/ 4400 w 8720"/>
              <a:gd name="T53" fmla="*/ 3880 h 8760"/>
              <a:gd name="T54" fmla="*/ 5400 w 8720"/>
              <a:gd name="T55" fmla="*/ 2320 h 8760"/>
              <a:gd name="T56" fmla="*/ 7360 w 8720"/>
              <a:gd name="T57" fmla="*/ 3440 h 8760"/>
              <a:gd name="T58" fmla="*/ 7800 w 8720"/>
              <a:gd name="T59" fmla="*/ 2640 h 8760"/>
              <a:gd name="T60" fmla="*/ 5080 w 8720"/>
              <a:gd name="T61" fmla="*/ 920 h 8760"/>
              <a:gd name="T62" fmla="*/ 4160 w 8720"/>
              <a:gd name="T63" fmla="*/ 2520 h 8760"/>
              <a:gd name="T64" fmla="*/ 2160 w 8720"/>
              <a:gd name="T65" fmla="*/ 1440 h 8760"/>
              <a:gd name="T66" fmla="*/ 960 w 8720"/>
              <a:gd name="T67" fmla="*/ 3560 h 8760"/>
              <a:gd name="T68" fmla="*/ 1760 w 8720"/>
              <a:gd name="T69" fmla="*/ 40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20" h="8760">
                <a:moveTo>
                  <a:pt x="7760" y="8760"/>
                </a:moveTo>
                <a:lnTo>
                  <a:pt x="960" y="8760"/>
                </a:lnTo>
                <a:cubicBezTo>
                  <a:pt x="440" y="8760"/>
                  <a:pt x="0" y="8320"/>
                  <a:pt x="0" y="7760"/>
                </a:cubicBezTo>
                <a:lnTo>
                  <a:pt x="0" y="5480"/>
                </a:lnTo>
                <a:lnTo>
                  <a:pt x="8720" y="5480"/>
                </a:lnTo>
                <a:lnTo>
                  <a:pt x="8720" y="7760"/>
                </a:lnTo>
                <a:cubicBezTo>
                  <a:pt x="8720" y="8320"/>
                  <a:pt x="8280" y="8760"/>
                  <a:pt x="7760" y="8760"/>
                </a:cubicBezTo>
                <a:close/>
                <a:moveTo>
                  <a:pt x="5440" y="6600"/>
                </a:moveTo>
                <a:lnTo>
                  <a:pt x="1080" y="6600"/>
                </a:lnTo>
                <a:lnTo>
                  <a:pt x="1080" y="7680"/>
                </a:lnTo>
                <a:lnTo>
                  <a:pt x="5440" y="7680"/>
                </a:lnTo>
                <a:lnTo>
                  <a:pt x="5440" y="6600"/>
                </a:lnTo>
                <a:close/>
                <a:moveTo>
                  <a:pt x="7640" y="6600"/>
                </a:moveTo>
                <a:lnTo>
                  <a:pt x="6560" y="6600"/>
                </a:lnTo>
                <a:lnTo>
                  <a:pt x="6560" y="7680"/>
                </a:lnTo>
                <a:lnTo>
                  <a:pt x="7640" y="7680"/>
                </a:lnTo>
                <a:lnTo>
                  <a:pt x="7640" y="6600"/>
                </a:lnTo>
                <a:close/>
                <a:moveTo>
                  <a:pt x="0" y="1000"/>
                </a:moveTo>
                <a:cubicBezTo>
                  <a:pt x="0" y="440"/>
                  <a:pt x="440" y="0"/>
                  <a:pt x="960" y="0"/>
                </a:cubicBezTo>
                <a:lnTo>
                  <a:pt x="7760" y="0"/>
                </a:lnTo>
                <a:cubicBezTo>
                  <a:pt x="8280" y="0"/>
                  <a:pt x="8720" y="440"/>
                  <a:pt x="8720" y="1000"/>
                </a:cubicBezTo>
                <a:lnTo>
                  <a:pt x="8720" y="4920"/>
                </a:lnTo>
                <a:lnTo>
                  <a:pt x="0" y="4920"/>
                </a:lnTo>
                <a:lnTo>
                  <a:pt x="0" y="1000"/>
                </a:lnTo>
                <a:close/>
                <a:moveTo>
                  <a:pt x="1760" y="4000"/>
                </a:moveTo>
                <a:lnTo>
                  <a:pt x="2560" y="2640"/>
                </a:lnTo>
                <a:lnTo>
                  <a:pt x="4400" y="3880"/>
                </a:lnTo>
                <a:lnTo>
                  <a:pt x="5400" y="2320"/>
                </a:lnTo>
                <a:lnTo>
                  <a:pt x="7360" y="3440"/>
                </a:lnTo>
                <a:lnTo>
                  <a:pt x="7800" y="2640"/>
                </a:lnTo>
                <a:lnTo>
                  <a:pt x="5080" y="920"/>
                </a:lnTo>
                <a:lnTo>
                  <a:pt x="4160" y="2520"/>
                </a:lnTo>
                <a:lnTo>
                  <a:pt x="2160" y="1440"/>
                </a:lnTo>
                <a:lnTo>
                  <a:pt x="960" y="3560"/>
                </a:lnTo>
                <a:lnTo>
                  <a:pt x="1760" y="4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cs typeface="+mn-ea"/>
              <a:sym typeface="+mn-lt"/>
            </a:endParaRPr>
          </a:p>
        </p:txBody>
      </p:sp>
      <p:sp>
        <p:nvSpPr>
          <p:cNvPr id="80" name="文本框 79">
            <a:extLst>
              <a:ext uri="{FF2B5EF4-FFF2-40B4-BE49-F238E27FC236}">
                <a16:creationId xmlns:a16="http://schemas.microsoft.com/office/drawing/2014/main" id="{DAC53322-E49B-8157-6276-C9F12DEE31C8}"/>
              </a:ext>
            </a:extLst>
          </p:cNvPr>
          <p:cNvSpPr txBox="1"/>
          <p:nvPr/>
        </p:nvSpPr>
        <p:spPr>
          <a:xfrm>
            <a:off x="5608748" y="1681263"/>
            <a:ext cx="1423268" cy="646331"/>
          </a:xfrm>
          <a:prstGeom prst="rect">
            <a:avLst/>
          </a:prstGeom>
          <a:noFill/>
        </p:spPr>
        <p:txBody>
          <a:bodyPr wrap="square">
            <a:noAutofit/>
          </a:bodyPr>
          <a:lstStyle/>
          <a:p>
            <a:r>
              <a:rPr lang="zh-CN" altLang="en-US" dirty="0">
                <a:cs typeface="+mn-ea"/>
                <a:sym typeface="+mn-lt"/>
              </a:rPr>
              <a:t>请替换文字内容</a:t>
            </a:r>
          </a:p>
        </p:txBody>
      </p:sp>
      <p:sp>
        <p:nvSpPr>
          <p:cNvPr id="81" name="文本框 80">
            <a:extLst>
              <a:ext uri="{FF2B5EF4-FFF2-40B4-BE49-F238E27FC236}">
                <a16:creationId xmlns:a16="http://schemas.microsoft.com/office/drawing/2014/main" id="{B89118B5-120B-E6DC-0893-4C0F11939836}"/>
              </a:ext>
            </a:extLst>
          </p:cNvPr>
          <p:cNvSpPr txBox="1"/>
          <p:nvPr/>
        </p:nvSpPr>
        <p:spPr>
          <a:xfrm>
            <a:off x="9356123" y="1681263"/>
            <a:ext cx="1497738" cy="646331"/>
          </a:xfrm>
          <a:prstGeom prst="rect">
            <a:avLst/>
          </a:prstGeom>
          <a:noFill/>
        </p:spPr>
        <p:txBody>
          <a:bodyPr wrap="square">
            <a:noAutofit/>
          </a:bodyPr>
          <a:lstStyle/>
          <a:p>
            <a:pPr algn="r"/>
            <a:r>
              <a:rPr lang="zh-CN" altLang="en-US" dirty="0">
                <a:cs typeface="+mn-ea"/>
                <a:sym typeface="+mn-lt"/>
              </a:rPr>
              <a:t>请替换文字内容</a:t>
            </a:r>
          </a:p>
        </p:txBody>
      </p:sp>
      <p:sp>
        <p:nvSpPr>
          <p:cNvPr id="82" name="文本框 81">
            <a:extLst>
              <a:ext uri="{FF2B5EF4-FFF2-40B4-BE49-F238E27FC236}">
                <a16:creationId xmlns:a16="http://schemas.microsoft.com/office/drawing/2014/main" id="{ECC73F97-A0C1-BF8E-3153-8AE82C9CDD5C}"/>
              </a:ext>
            </a:extLst>
          </p:cNvPr>
          <p:cNvSpPr txBox="1"/>
          <p:nvPr/>
        </p:nvSpPr>
        <p:spPr>
          <a:xfrm>
            <a:off x="5608748" y="2906613"/>
            <a:ext cx="1333262" cy="646331"/>
          </a:xfrm>
          <a:prstGeom prst="rect">
            <a:avLst/>
          </a:prstGeom>
          <a:noFill/>
        </p:spPr>
        <p:txBody>
          <a:bodyPr wrap="square">
            <a:noAutofit/>
          </a:bodyPr>
          <a:lstStyle/>
          <a:p>
            <a:r>
              <a:rPr lang="zh-CN" altLang="en-US" dirty="0">
                <a:cs typeface="+mn-ea"/>
                <a:sym typeface="+mn-lt"/>
              </a:rPr>
              <a:t>请替换文字内容</a:t>
            </a:r>
          </a:p>
        </p:txBody>
      </p:sp>
      <p:sp>
        <p:nvSpPr>
          <p:cNvPr id="83" name="文本框 82">
            <a:extLst>
              <a:ext uri="{FF2B5EF4-FFF2-40B4-BE49-F238E27FC236}">
                <a16:creationId xmlns:a16="http://schemas.microsoft.com/office/drawing/2014/main" id="{FAB4252A-66E9-ABB0-8D27-2D449559D190}"/>
              </a:ext>
            </a:extLst>
          </p:cNvPr>
          <p:cNvSpPr txBox="1"/>
          <p:nvPr/>
        </p:nvSpPr>
        <p:spPr>
          <a:xfrm>
            <a:off x="9356123" y="2906613"/>
            <a:ext cx="1497738" cy="646331"/>
          </a:xfrm>
          <a:prstGeom prst="rect">
            <a:avLst/>
          </a:prstGeom>
          <a:noFill/>
        </p:spPr>
        <p:txBody>
          <a:bodyPr wrap="square">
            <a:noAutofit/>
          </a:bodyPr>
          <a:lstStyle/>
          <a:p>
            <a:pPr algn="r"/>
            <a:r>
              <a:rPr lang="zh-CN" altLang="en-US" dirty="0">
                <a:cs typeface="+mn-ea"/>
                <a:sym typeface="+mn-lt"/>
              </a:rPr>
              <a:t>请替换文字内容</a:t>
            </a:r>
          </a:p>
        </p:txBody>
      </p:sp>
      <p:sp>
        <p:nvSpPr>
          <p:cNvPr id="84" name="文本框 83">
            <a:extLst>
              <a:ext uri="{FF2B5EF4-FFF2-40B4-BE49-F238E27FC236}">
                <a16:creationId xmlns:a16="http://schemas.microsoft.com/office/drawing/2014/main" id="{AA364D3B-081B-8B3C-03BE-2C495A4F02B4}"/>
              </a:ext>
            </a:extLst>
          </p:cNvPr>
          <p:cNvSpPr txBox="1"/>
          <p:nvPr/>
        </p:nvSpPr>
        <p:spPr>
          <a:xfrm>
            <a:off x="4659941" y="4593627"/>
            <a:ext cx="2872118" cy="769441"/>
          </a:xfrm>
          <a:prstGeom prst="rect">
            <a:avLst/>
          </a:prstGeom>
          <a:noFill/>
        </p:spPr>
        <p:txBody>
          <a:bodyPr wrap="square">
            <a:noAutofit/>
          </a:bodyPr>
          <a:lstStyle/>
          <a:p>
            <a:pPr algn="ctr"/>
            <a:r>
              <a:rPr lang="en-US" altLang="zh-CN" sz="4400" dirty="0">
                <a:gradFill flip="none" rotWithShape="1">
                  <a:gsLst>
                    <a:gs pos="20000">
                      <a:schemeClr val="accent1"/>
                    </a:gs>
                    <a:gs pos="100000">
                      <a:schemeClr val="accent2"/>
                    </a:gs>
                  </a:gsLst>
                  <a:lin ang="5400000" scaled="1"/>
                  <a:tileRect/>
                </a:gradFill>
                <a:cs typeface="+mn-ea"/>
                <a:sym typeface="+mn-lt"/>
              </a:rPr>
              <a:t>25</a:t>
            </a:r>
            <a:r>
              <a:rPr lang="en-US" altLang="zh-CN" sz="3200" dirty="0">
                <a:gradFill flip="none" rotWithShape="1">
                  <a:gsLst>
                    <a:gs pos="20000">
                      <a:schemeClr val="accent1"/>
                    </a:gs>
                    <a:gs pos="100000">
                      <a:schemeClr val="accent2"/>
                    </a:gs>
                  </a:gsLst>
                  <a:lin ang="5400000" scaled="1"/>
                  <a:tileRect/>
                </a:gradFill>
                <a:cs typeface="+mn-ea"/>
                <a:sym typeface="+mn-lt"/>
              </a:rPr>
              <a:t>%</a:t>
            </a:r>
            <a:r>
              <a:rPr lang="en-US" altLang="zh-CN" sz="4400" dirty="0">
                <a:gradFill flip="none" rotWithShape="1">
                  <a:gsLst>
                    <a:gs pos="20000">
                      <a:schemeClr val="accent1"/>
                    </a:gs>
                    <a:gs pos="100000">
                      <a:schemeClr val="accent2"/>
                    </a:gs>
                  </a:gsLst>
                  <a:lin ang="5400000" scaled="1"/>
                  <a:tileRect/>
                </a:gradFill>
                <a:cs typeface="+mn-ea"/>
                <a:sym typeface="+mn-lt"/>
              </a:rPr>
              <a:t>-30</a:t>
            </a:r>
            <a:r>
              <a:rPr lang="en-US" altLang="zh-CN" sz="3200" dirty="0">
                <a:gradFill flip="none" rotWithShape="1">
                  <a:gsLst>
                    <a:gs pos="20000">
                      <a:schemeClr val="accent1"/>
                    </a:gs>
                    <a:gs pos="100000">
                      <a:schemeClr val="accent2"/>
                    </a:gs>
                  </a:gsLst>
                  <a:lin ang="5400000" scaled="1"/>
                  <a:tileRect/>
                </a:gradFill>
                <a:cs typeface="+mn-ea"/>
                <a:sym typeface="+mn-lt"/>
              </a:rPr>
              <a:t>%</a:t>
            </a:r>
            <a:endParaRPr lang="en-US" altLang="zh-CN" sz="4400" dirty="0">
              <a:gradFill flip="none" rotWithShape="1">
                <a:gsLst>
                  <a:gs pos="20000">
                    <a:schemeClr val="accent1"/>
                  </a:gs>
                  <a:gs pos="100000">
                    <a:schemeClr val="accent2"/>
                  </a:gs>
                </a:gsLst>
                <a:lin ang="5400000" scaled="1"/>
                <a:tileRect/>
              </a:gradFill>
              <a:cs typeface="+mn-ea"/>
              <a:sym typeface="+mn-lt"/>
            </a:endParaRPr>
          </a:p>
        </p:txBody>
      </p:sp>
      <p:sp>
        <p:nvSpPr>
          <p:cNvPr id="85" name="文本框 84">
            <a:extLst>
              <a:ext uri="{FF2B5EF4-FFF2-40B4-BE49-F238E27FC236}">
                <a16:creationId xmlns:a16="http://schemas.microsoft.com/office/drawing/2014/main" id="{9E0A46D9-10E6-D7C2-4170-D296900E99B7}"/>
              </a:ext>
            </a:extLst>
          </p:cNvPr>
          <p:cNvSpPr txBox="1"/>
          <p:nvPr/>
        </p:nvSpPr>
        <p:spPr>
          <a:xfrm>
            <a:off x="825029" y="4593627"/>
            <a:ext cx="2872118" cy="769441"/>
          </a:xfrm>
          <a:prstGeom prst="rect">
            <a:avLst/>
          </a:prstGeom>
          <a:noFill/>
        </p:spPr>
        <p:txBody>
          <a:bodyPr wrap="square">
            <a:noAutofit/>
          </a:bodyPr>
          <a:lstStyle/>
          <a:p>
            <a:pPr algn="ctr"/>
            <a:r>
              <a:rPr lang="en-US" altLang="zh-CN" sz="4400" dirty="0">
                <a:gradFill flip="none" rotWithShape="1">
                  <a:gsLst>
                    <a:gs pos="20000">
                      <a:schemeClr val="accent1"/>
                    </a:gs>
                    <a:gs pos="100000">
                      <a:schemeClr val="accent2"/>
                    </a:gs>
                  </a:gsLst>
                  <a:lin ang="5400000" scaled="1"/>
                  <a:tileRect/>
                </a:gradFill>
                <a:cs typeface="+mn-ea"/>
                <a:sym typeface="+mn-lt"/>
              </a:rPr>
              <a:t>25</a:t>
            </a:r>
            <a:r>
              <a:rPr lang="en-US" altLang="zh-CN" sz="3200" dirty="0">
                <a:gradFill flip="none" rotWithShape="1">
                  <a:gsLst>
                    <a:gs pos="20000">
                      <a:schemeClr val="accent1"/>
                    </a:gs>
                    <a:gs pos="100000">
                      <a:schemeClr val="accent2"/>
                    </a:gs>
                  </a:gsLst>
                  <a:lin ang="5400000" scaled="1"/>
                  <a:tileRect/>
                </a:gradFill>
                <a:cs typeface="+mn-ea"/>
                <a:sym typeface="+mn-lt"/>
              </a:rPr>
              <a:t>%</a:t>
            </a:r>
            <a:r>
              <a:rPr lang="en-US" altLang="zh-CN" sz="4400" dirty="0">
                <a:gradFill flip="none" rotWithShape="1">
                  <a:gsLst>
                    <a:gs pos="20000">
                      <a:schemeClr val="accent1"/>
                    </a:gs>
                    <a:gs pos="100000">
                      <a:schemeClr val="accent2"/>
                    </a:gs>
                  </a:gsLst>
                  <a:lin ang="5400000" scaled="1"/>
                  <a:tileRect/>
                </a:gradFill>
                <a:cs typeface="+mn-ea"/>
                <a:sym typeface="+mn-lt"/>
              </a:rPr>
              <a:t>-30</a:t>
            </a:r>
            <a:r>
              <a:rPr lang="en-US" altLang="zh-CN" sz="3200" dirty="0">
                <a:gradFill flip="none" rotWithShape="1">
                  <a:gsLst>
                    <a:gs pos="20000">
                      <a:schemeClr val="accent1"/>
                    </a:gs>
                    <a:gs pos="100000">
                      <a:schemeClr val="accent2"/>
                    </a:gs>
                  </a:gsLst>
                  <a:lin ang="5400000" scaled="1"/>
                  <a:tileRect/>
                </a:gradFill>
                <a:cs typeface="+mn-ea"/>
                <a:sym typeface="+mn-lt"/>
              </a:rPr>
              <a:t>%</a:t>
            </a:r>
            <a:endParaRPr lang="en-US" altLang="zh-CN" sz="4400" dirty="0">
              <a:gradFill flip="none" rotWithShape="1">
                <a:gsLst>
                  <a:gs pos="20000">
                    <a:schemeClr val="accent1"/>
                  </a:gs>
                  <a:gs pos="100000">
                    <a:schemeClr val="accent2"/>
                  </a:gs>
                </a:gsLst>
                <a:lin ang="5400000" scaled="1"/>
                <a:tileRect/>
              </a:gradFill>
              <a:cs typeface="+mn-ea"/>
              <a:sym typeface="+mn-lt"/>
            </a:endParaRPr>
          </a:p>
        </p:txBody>
      </p:sp>
      <p:sp>
        <p:nvSpPr>
          <p:cNvPr id="58" name="文本框 57">
            <a:extLst>
              <a:ext uri="{FF2B5EF4-FFF2-40B4-BE49-F238E27FC236}">
                <a16:creationId xmlns:a16="http://schemas.microsoft.com/office/drawing/2014/main" id="{D00DF4CB-CA56-65FF-C303-D04F75EFF8AA}"/>
              </a:ext>
            </a:extLst>
          </p:cNvPr>
          <p:cNvSpPr txBox="1"/>
          <p:nvPr/>
        </p:nvSpPr>
        <p:spPr>
          <a:xfrm>
            <a:off x="846010" y="478621"/>
            <a:ext cx="6096000" cy="461665"/>
          </a:xfrm>
          <a:prstGeom prst="rect">
            <a:avLst/>
          </a:prstGeom>
          <a:noFill/>
        </p:spPr>
        <p:txBody>
          <a:bodyPr wrap="square">
            <a:noAutofit/>
          </a:bodyPr>
          <a:lstStyle/>
          <a:p>
            <a:r>
              <a:rPr lang="zh-CN" altLang="en-US" sz="2400">
                <a:gradFill flip="none" rotWithShape="1">
                  <a:gsLst>
                    <a:gs pos="20000">
                      <a:schemeClr val="accent1"/>
                    </a:gs>
                    <a:gs pos="100000">
                      <a:schemeClr val="accent2"/>
                    </a:gs>
                  </a:gsLst>
                  <a:lin ang="5400000" scaled="1"/>
                  <a:tileRect/>
                </a:gradFill>
                <a:cs typeface="+mn-ea"/>
                <a:sym typeface="+mn-lt"/>
              </a:rPr>
              <a:t>完成情况</a:t>
            </a:r>
            <a:endParaRPr lang="zh-CN" altLang="en-US" sz="2400" dirty="0">
              <a:gradFill flip="none" rotWithShape="1">
                <a:gsLst>
                  <a:gs pos="20000">
                    <a:schemeClr val="accent1"/>
                  </a:gs>
                  <a:gs pos="100000">
                    <a:schemeClr val="accent2"/>
                  </a:gs>
                </a:gsLst>
                <a:lin ang="5400000" scaled="1"/>
                <a:tileRect/>
              </a:gradFill>
              <a:cs typeface="+mn-ea"/>
              <a:sym typeface="+mn-lt"/>
            </a:endParaRPr>
          </a:p>
        </p:txBody>
      </p:sp>
    </p:spTree>
    <p:custDataLst>
      <p:tags r:id="rId1"/>
    </p:custDataLst>
    <p:extLst>
      <p:ext uri="{BB962C8B-B14F-4D97-AF65-F5344CB8AC3E}">
        <p14:creationId xmlns:p14="http://schemas.microsoft.com/office/powerpoint/2010/main" val="1218869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PICTURE" val="#611168;#663572;"/>
</p:tagLst>
</file>

<file path=ppt/tags/tag10.xml><?xml version="1.0" encoding="utf-8"?>
<p:tagLst xmlns:a="http://schemas.openxmlformats.org/drawingml/2006/main" xmlns:r="http://schemas.openxmlformats.org/officeDocument/2006/relationships" xmlns:p="http://schemas.openxmlformats.org/presentationml/2006/main">
  <p:tag name="ISLIDE.PICTURE" val="#611168;#663572;#684428;#686988;#704652;"/>
</p:tagLst>
</file>

<file path=ppt/tags/tag11.xml><?xml version="1.0" encoding="utf-8"?>
<p:tagLst xmlns:a="http://schemas.openxmlformats.org/drawingml/2006/main" xmlns:r="http://schemas.openxmlformats.org/officeDocument/2006/relationships" xmlns:p="http://schemas.openxmlformats.org/presentationml/2006/main">
  <p:tag name="ISLIDE.PICTURE" val="#611168;#663572;#684428;#731142;#689022;#666254;"/>
</p:tagLst>
</file>

<file path=ppt/tags/tag12.xml><?xml version="1.0" encoding="utf-8"?>
<p:tagLst xmlns:a="http://schemas.openxmlformats.org/drawingml/2006/main" xmlns:r="http://schemas.openxmlformats.org/officeDocument/2006/relationships" xmlns:p="http://schemas.openxmlformats.org/presentationml/2006/main">
  <p:tag name="ISLIDE.PICTURE" val="#611168;#663572;#684428;#731142;#689022;#666254;"/>
</p:tagLst>
</file>

<file path=ppt/tags/tag13.xml><?xml version="1.0" encoding="utf-8"?>
<p:tagLst xmlns:a="http://schemas.openxmlformats.org/drawingml/2006/main" xmlns:r="http://schemas.openxmlformats.org/officeDocument/2006/relationships" xmlns:p="http://schemas.openxmlformats.org/presentationml/2006/main">
  <p:tag name="ISLIDE.ICON" val="#29555;#29555;#32883;"/>
  <p:tag name="ISLIDE.PICTURE" val="#611168;#663572;#684428;#731142;#689022;#666254;#688268;#688524;#692620;"/>
</p:tagLst>
</file>

<file path=ppt/tags/tag14.xml><?xml version="1.0" encoding="utf-8"?>
<p:tagLst xmlns:a="http://schemas.openxmlformats.org/drawingml/2006/main" xmlns:r="http://schemas.openxmlformats.org/officeDocument/2006/relationships" xmlns:p="http://schemas.openxmlformats.org/presentationml/2006/main">
  <p:tag name="ISLIDE.ICON" val="#99955;"/>
  <p:tag name="ISLIDE.PICTURE" val="#611168;#663572;#684428;#731142;#689022;#666254;#684428;#688524;#688524;"/>
</p:tagLst>
</file>

<file path=ppt/tags/tag15.xml><?xml version="1.0" encoding="utf-8"?>
<p:tagLst xmlns:a="http://schemas.openxmlformats.org/drawingml/2006/main" xmlns:r="http://schemas.openxmlformats.org/officeDocument/2006/relationships" xmlns:p="http://schemas.openxmlformats.org/presentationml/2006/main">
  <p:tag name="ISLIDE.PICTURE" val="#611168;#663572;#684428;#731142;#689022;#666254;#687244;#557502;"/>
</p:tagLst>
</file>

<file path=ppt/tags/tag2.xml><?xml version="1.0" encoding="utf-8"?>
<p:tagLst xmlns:a="http://schemas.openxmlformats.org/drawingml/2006/main" xmlns:r="http://schemas.openxmlformats.org/officeDocument/2006/relationships" xmlns:p="http://schemas.openxmlformats.org/presentationml/2006/main">
  <p:tag name="ISLIDE.PICTURE" val="#611168;#663572;#697597;#611169;#611169;#611173;"/>
</p:tagLst>
</file>

<file path=ppt/tags/tag3.xml><?xml version="1.0" encoding="utf-8"?>
<p:tagLst xmlns:a="http://schemas.openxmlformats.org/drawingml/2006/main" xmlns:r="http://schemas.openxmlformats.org/officeDocument/2006/relationships" xmlns:p="http://schemas.openxmlformats.org/presentationml/2006/main">
  <p:tag name="ISLIDE.VECTOR" val="#195302;#196850;#192841;#193334;"/>
  <p:tag name="ISLIDE.PICTURE" val="#611168;#663572;#696204;#694924;"/>
</p:tagLst>
</file>

<file path=ppt/tags/tag4.xml><?xml version="1.0" encoding="utf-8"?>
<p:tagLst xmlns:a="http://schemas.openxmlformats.org/drawingml/2006/main" xmlns:r="http://schemas.openxmlformats.org/officeDocument/2006/relationships" xmlns:p="http://schemas.openxmlformats.org/presentationml/2006/main">
  <p:tag name="ISLIDE.PICTURE" val="#611168;#663572;"/>
</p:tagLst>
</file>

<file path=ppt/tags/tag5.xml><?xml version="1.0" encoding="utf-8"?>
<p:tagLst xmlns:a="http://schemas.openxmlformats.org/drawingml/2006/main" xmlns:r="http://schemas.openxmlformats.org/officeDocument/2006/relationships" xmlns:p="http://schemas.openxmlformats.org/presentationml/2006/main">
  <p:tag name="ISLIDE.PICTURE" val="#611168;#663572;"/>
</p:tagLst>
</file>

<file path=ppt/tags/tag6.xml><?xml version="1.0" encoding="utf-8"?>
<p:tagLst xmlns:a="http://schemas.openxmlformats.org/drawingml/2006/main" xmlns:r="http://schemas.openxmlformats.org/officeDocument/2006/relationships" xmlns:p="http://schemas.openxmlformats.org/presentationml/2006/main">
  <p:tag name="ISLIDE.PICTURE" val="#611168;#663572;#692108;#735629;#663545;#663546;#663551;"/>
</p:tagLst>
</file>

<file path=ppt/tags/tag7.xml><?xml version="1.0" encoding="utf-8"?>
<p:tagLst xmlns:a="http://schemas.openxmlformats.org/drawingml/2006/main" xmlns:r="http://schemas.openxmlformats.org/officeDocument/2006/relationships" xmlns:p="http://schemas.openxmlformats.org/presentationml/2006/main">
  <p:tag name="ISLIDE.PICTURE" val="#611168;#663572;"/>
</p:tagLst>
</file>

<file path=ppt/tags/tag8.xml><?xml version="1.0" encoding="utf-8"?>
<p:tagLst xmlns:a="http://schemas.openxmlformats.org/drawingml/2006/main" xmlns:r="http://schemas.openxmlformats.org/officeDocument/2006/relationships" xmlns:p="http://schemas.openxmlformats.org/presentationml/2006/main">
  <p:tag name="ISLIDE.PICTURE" val="#611168;#663572;#124162;"/>
  <p:tag name="ISLIDE.ICON" val="#33651;#96115;"/>
</p:tagLst>
</file>

<file path=ppt/tags/tag9.xml><?xml version="1.0" encoding="utf-8"?>
<p:tagLst xmlns:a="http://schemas.openxmlformats.org/drawingml/2006/main" xmlns:r="http://schemas.openxmlformats.org/officeDocument/2006/relationships" xmlns:p="http://schemas.openxmlformats.org/presentationml/2006/main">
  <p:tag name="ISLIDE.PICTURE" val="#611168;#663572;"/>
</p:tagLst>
</file>

<file path=ppt/theme/theme1.xml><?xml version="1.0" encoding="utf-8"?>
<a:theme xmlns:a="http://schemas.openxmlformats.org/drawingml/2006/main" name="1_Office 主题​​">
  <a:themeElements>
    <a:clrScheme name="自定义 27">
      <a:dk1>
        <a:sysClr val="windowText" lastClr="000000"/>
      </a:dk1>
      <a:lt1>
        <a:sysClr val="window" lastClr="FFFFFF"/>
      </a:lt1>
      <a:dk2>
        <a:srgbClr val="44546A"/>
      </a:dk2>
      <a:lt2>
        <a:srgbClr val="E7E6E6"/>
      </a:lt2>
      <a:accent1>
        <a:srgbClr val="FFA600"/>
      </a:accent1>
      <a:accent2>
        <a:srgbClr val="ED7D31"/>
      </a:accent2>
      <a:accent3>
        <a:srgbClr val="FF6B0D"/>
      </a:accent3>
      <a:accent4>
        <a:srgbClr val="FFC000"/>
      </a:accent4>
      <a:accent5>
        <a:srgbClr val="220DFF"/>
      </a:accent5>
      <a:accent6>
        <a:srgbClr val="70AD47"/>
      </a:accent6>
      <a:hlink>
        <a:srgbClr val="0563C1"/>
      </a:hlink>
      <a:folHlink>
        <a:srgbClr val="954F72"/>
      </a:folHlink>
    </a:clrScheme>
    <a:fontScheme name="i15kmf0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alpha val="7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1599</Words>
  <Application>Microsoft Office PowerPoint</Application>
  <PresentationFormat>宽屏</PresentationFormat>
  <Paragraphs>326</Paragraphs>
  <Slides>24</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24</vt:i4>
      </vt:variant>
    </vt:vector>
  </HeadingPairs>
  <TitlesOfParts>
    <vt:vector size="30" baseType="lpstr">
      <vt:lpstr>微软雅黑</vt:lpstr>
      <vt:lpstr>Microsoft YaHei Light</vt:lpstr>
      <vt:lpstr>Arial</vt:lpstr>
      <vt:lpstr>Wingdings</vt:lpstr>
      <vt:lpstr>微软雅黑</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3652</dc:creator>
  <cp:lastModifiedBy>3652</cp:lastModifiedBy>
  <cp:revision>18</cp:revision>
  <dcterms:created xsi:type="dcterms:W3CDTF">2022-06-24T11:19:52Z</dcterms:created>
  <dcterms:modified xsi:type="dcterms:W3CDTF">2022-08-02T14:04:27Z</dcterms:modified>
</cp:coreProperties>
</file>