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314" r:id="rId33"/>
  </p:sldIdLst>
  <p:sldSz cx="12192000" cy="6858000"/>
  <p:notesSz cx="6858000" cy="9144000"/>
  <p:embeddedFontLst>
    <p:embeddedFont>
      <p:font typeface="Microsoft YaHei" panose="020B0503020204020204" pitchFamily="34" charset="-122"/>
      <p:regular r:id="rId35"/>
      <p:bold r:id="rId36"/>
    </p:embeddedFont>
    <p:embeddedFont>
      <p:font typeface="Microsoft YaHei Light" panose="020B0502040204020203" pitchFamily="34" charset="-122"/>
      <p:regular r:id="rId37"/>
    </p:embeddedFont>
    <p:embeddedFont>
      <p:font typeface="OPPOSans B" panose="00020600040101010101" pitchFamily="18" charset="-122"/>
      <p:regular r:id="rId38"/>
    </p:embeddedFont>
    <p:embeddedFont>
      <p:font typeface="OPPOSans M" panose="00020600040101010101" pitchFamily="18" charset="-122"/>
      <p:regular r:id="rId39"/>
    </p:embeddedFont>
    <p:embeddedFont>
      <p:font typeface="思源宋体 CN Heavy" panose="02020900000000000000" pitchFamily="18" charset="-122"/>
      <p:bold r:id="rId4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94660"/>
  </p:normalViewPr>
  <p:slideViewPr>
    <p:cSldViewPr snapToGrid="0">
      <p:cViewPr varScale="1">
        <p:scale>
          <a:sx n="79" d="100"/>
          <a:sy n="79" d="100"/>
        </p:scale>
        <p:origin x="45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1545079437350587E-2"/>
          <c:w val="0.99207791505695153"/>
          <c:h val="0.8156409245054605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34925" cap="rnd">
              <a:solidFill>
                <a:schemeClr val="accent1">
                  <a:lumMod val="75000"/>
                </a:schemeClr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Pt>
            <c:idx val="7"/>
            <c:marker>
              <c:symbol val="circle"/>
              <c:size val="10"/>
              <c:spPr>
                <a:solidFill>
                  <a:schemeClr val="accent1"/>
                </a:solidFill>
                <a:ln w="22225">
                  <a:solidFill>
                    <a:schemeClr val="lt1"/>
                  </a:solidFill>
                  <a:round/>
                </a:ln>
                <a:effectLst/>
              </c:spPr>
            </c:marker>
            <c:bubble3D val="0"/>
            <c:spPr>
              <a:ln w="34925" cap="rnd">
                <a:solidFill>
                  <a:schemeClr val="accent1">
                    <a:lumMod val="75000"/>
                    <a:alpha val="94000"/>
                  </a:schemeClr>
                </a:solidFill>
                <a:round/>
              </a:ln>
              <a:effectLst>
                <a:outerShdw dist="25400" dir="2700000" algn="tl" rotWithShape="0">
                  <a:schemeClr val="accent1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40C-4FD9-A0FC-CDC7B5CF09B5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40C-4FD9-A0FC-CDC7B5CF09B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0C-4FD9-A0FC-CDC7B5CF09B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40C-4FD9-A0FC-CDC7B5CF09B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40C-4FD9-A0FC-CDC7B5CF09B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40C-4FD9-A0FC-CDC7B5CF09B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40C-4FD9-A0FC-CDC7B5CF09B5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40C-4FD9-A0FC-CDC7B5CF09B5}"/>
                </c:ext>
              </c:extLst>
            </c:dLbl>
            <c:dLbl>
              <c:idx val="7"/>
              <c:layout>
                <c:manualLayout>
                  <c:x val="0"/>
                  <c:y val="-6.90036081762967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0C-4FD9-A0FC-CDC7B5CF09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B806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20XX</c:v>
                </c:pt>
                <c:pt idx="1">
                  <c:v>20XX</c:v>
                </c:pt>
                <c:pt idx="2">
                  <c:v>20XX</c:v>
                </c:pt>
                <c:pt idx="3">
                  <c:v>20XX</c:v>
                </c:pt>
                <c:pt idx="4">
                  <c:v>20XX</c:v>
                </c:pt>
                <c:pt idx="5">
                  <c:v>20XX</c:v>
                </c:pt>
                <c:pt idx="6">
                  <c:v>20XX</c:v>
                </c:pt>
                <c:pt idx="7">
                  <c:v>20XX</c:v>
                </c:pt>
              </c:strCache>
            </c:strRef>
          </c:cat>
          <c:val>
            <c:numRef>
              <c:f>Sheet1!$B$2:$B$9</c:f>
              <c:numCache>
                <c:formatCode>0.00%</c:formatCode>
                <c:ptCount val="8"/>
                <c:pt idx="0">
                  <c:v>0.13800000000000001</c:v>
                </c:pt>
                <c:pt idx="1">
                  <c:v>6.3E-2</c:v>
                </c:pt>
                <c:pt idx="2">
                  <c:v>0.20100000000000001</c:v>
                </c:pt>
                <c:pt idx="3">
                  <c:v>0.29099999999999998</c:v>
                </c:pt>
                <c:pt idx="4">
                  <c:v>0.307</c:v>
                </c:pt>
                <c:pt idx="5">
                  <c:v>0.29799999999999999</c:v>
                </c:pt>
                <c:pt idx="6">
                  <c:v>0.30099999999999999</c:v>
                </c:pt>
                <c:pt idx="7">
                  <c:v>0.314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240C-4FD9-A0FC-CDC7B5CF09B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100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">
                    <a:schemeClr val="accent2"/>
                  </a:gs>
                </a:gsLst>
                <a:lin ang="5400000" scaled="1"/>
              </a:gradFill>
              <a:round/>
            </a:ln>
            <a:effectLst/>
          </c:spPr>
        </c:dropLines>
        <c:smooth val="0"/>
        <c:axId val="2021372864"/>
        <c:axId val="2021380352"/>
      </c:lineChart>
      <c:catAx>
        <c:axId val="2021372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spc="100" baseline="0">
                <a:solidFill>
                  <a:schemeClr val="tx1">
                    <a:lumMod val="75000"/>
                    <a:lumOff val="2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defRPr>
            </a:pPr>
            <a:endParaRPr lang="zh-CN"/>
          </a:p>
        </c:txPr>
        <c:crossAx val="2021380352"/>
        <c:crosses val="autoZero"/>
        <c:auto val="1"/>
        <c:lblAlgn val="ctr"/>
        <c:lblOffset val="100"/>
        <c:noMultiLvlLbl val="0"/>
      </c:catAx>
      <c:valAx>
        <c:axId val="2021380352"/>
        <c:scaling>
          <c:orientation val="minMax"/>
          <c:max val="0.35000000000000003"/>
          <c:min val="0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defRPr>
            </a:pPr>
            <a:endParaRPr lang="zh-CN"/>
          </a:p>
        </c:txPr>
        <c:crossAx val="2021372864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1197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POSans M" panose="00020600040101010101" pitchFamily="18" charset="-122"/>
                <a:ea typeface="OPPOSans M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POSans M" panose="00020600040101010101" pitchFamily="18" charset="-122"/>
                <a:ea typeface="OPPOSans M" panose="00020600040101010101" pitchFamily="18" charset="-122"/>
              </a:defRPr>
            </a:lvl1pPr>
          </a:lstStyle>
          <a:p>
            <a:fld id="{139F864E-3351-4E1A-9387-1FB7732B2433}" type="datetimeFigureOut">
              <a:rPr lang="zh-CN" altLang="en-US" smtClean="0"/>
              <a:pPr/>
              <a:t>2022/7/31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POSans M" panose="00020600040101010101" pitchFamily="18" charset="-122"/>
                <a:ea typeface="OPPOSans M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POSans M" panose="00020600040101010101" pitchFamily="18" charset="-122"/>
                <a:ea typeface="OPPOSans M" panose="00020600040101010101" pitchFamily="18" charset="-122"/>
              </a:defRPr>
            </a:lvl1pPr>
          </a:lstStyle>
          <a:p>
            <a:fld id="{A40F578C-AF90-4E9D-AEDF-4F6E1E700F4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2875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PPOSans M" panose="00020600040101010101" pitchFamily="18" charset="-122"/>
        <a:ea typeface="OPPOSans M" panose="00020600040101010101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OPPOSans M" panose="00020600040101010101" pitchFamily="18" charset="-122"/>
        <a:ea typeface="OPPOSans M" panose="00020600040101010101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OPPOSans M" panose="00020600040101010101" pitchFamily="18" charset="-122"/>
        <a:ea typeface="OPPOSans M" panose="00020600040101010101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OPPOSans M" panose="00020600040101010101" pitchFamily="18" charset="-122"/>
        <a:ea typeface="OPPOSans M" panose="00020600040101010101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OPPOSans M" panose="00020600040101010101" pitchFamily="18" charset="-122"/>
        <a:ea typeface="OPPOSans M" panose="00020600040101010101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Master" Target="../slideMasters/slideMaster1.xml"/><Relationship Id="rId7" Type="http://schemas.microsoft.com/office/2007/relationships/hdphoto" Target="../media/hdphoto1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hyperlink" Target="http://office.msn.com.cn/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Master" Target="../slideMasters/slideMaster1.xml"/><Relationship Id="rId7" Type="http://schemas.microsoft.com/office/2007/relationships/hdphoto" Target="../media/hdphoto1.wdp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hyperlink" Target="http://office.msn.com.cn/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D2D917A-251A-3AF9-8542-B2C942D09C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 b="17500"/>
          <a:stretch/>
        </p:blipFill>
        <p:spPr>
          <a:xfrm>
            <a:off x="0" y="0"/>
            <a:ext cx="12192000" cy="5283200"/>
          </a:xfrm>
          <a:custGeom>
            <a:avLst/>
            <a:gdLst>
              <a:gd name="connsiteX0" fmla="*/ 0 w 12192000"/>
              <a:gd name="connsiteY0" fmla="*/ 0 h 5283200"/>
              <a:gd name="connsiteX1" fmla="*/ 1149043 w 12192000"/>
              <a:gd name="connsiteY1" fmla="*/ 0 h 5283200"/>
              <a:gd name="connsiteX2" fmla="*/ 4151087 w 12192000"/>
              <a:gd name="connsiteY2" fmla="*/ 0 h 5283200"/>
              <a:gd name="connsiteX3" fmla="*/ 8040916 w 12192000"/>
              <a:gd name="connsiteY3" fmla="*/ 0 h 5283200"/>
              <a:gd name="connsiteX4" fmla="*/ 12192000 w 12192000"/>
              <a:gd name="connsiteY4" fmla="*/ 0 h 5283200"/>
              <a:gd name="connsiteX5" fmla="*/ 12192000 w 12192000"/>
              <a:gd name="connsiteY5" fmla="*/ 3429000 h 5283200"/>
              <a:gd name="connsiteX6" fmla="*/ 12192000 w 12192000"/>
              <a:gd name="connsiteY6" fmla="*/ 4134157 h 5283200"/>
              <a:gd name="connsiteX7" fmla="*/ 11042957 w 12192000"/>
              <a:gd name="connsiteY7" fmla="*/ 5283200 h 5283200"/>
              <a:gd name="connsiteX8" fmla="*/ 4151087 w 12192000"/>
              <a:gd name="connsiteY8" fmla="*/ 5283200 h 5283200"/>
              <a:gd name="connsiteX9" fmla="*/ 1149043 w 12192000"/>
              <a:gd name="connsiteY9" fmla="*/ 5283200 h 5283200"/>
              <a:gd name="connsiteX10" fmla="*/ 0 w 12192000"/>
              <a:gd name="connsiteY10" fmla="*/ 5283200 h 5283200"/>
              <a:gd name="connsiteX11" fmla="*/ 0 w 12192000"/>
              <a:gd name="connsiteY11" fmla="*/ 4134157 h 5283200"/>
              <a:gd name="connsiteX12" fmla="*/ 0 w 12192000"/>
              <a:gd name="connsiteY12" fmla="*/ 1149043 h 5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5283200">
                <a:moveTo>
                  <a:pt x="0" y="0"/>
                </a:moveTo>
                <a:lnTo>
                  <a:pt x="1149043" y="0"/>
                </a:lnTo>
                <a:lnTo>
                  <a:pt x="4151087" y="0"/>
                </a:lnTo>
                <a:lnTo>
                  <a:pt x="8040916" y="0"/>
                </a:lnTo>
                <a:lnTo>
                  <a:pt x="12192000" y="0"/>
                </a:lnTo>
                <a:lnTo>
                  <a:pt x="12192000" y="3429000"/>
                </a:lnTo>
                <a:lnTo>
                  <a:pt x="12192000" y="4134157"/>
                </a:lnTo>
                <a:cubicBezTo>
                  <a:pt x="12192000" y="4768756"/>
                  <a:pt x="11677556" y="5283200"/>
                  <a:pt x="11042957" y="5283200"/>
                </a:cubicBezTo>
                <a:lnTo>
                  <a:pt x="4151087" y="5283200"/>
                </a:lnTo>
                <a:lnTo>
                  <a:pt x="1149043" y="5283200"/>
                </a:lnTo>
                <a:lnTo>
                  <a:pt x="0" y="5283200"/>
                </a:lnTo>
                <a:lnTo>
                  <a:pt x="0" y="4134157"/>
                </a:lnTo>
                <a:lnTo>
                  <a:pt x="0" y="1149043"/>
                </a:lnTo>
                <a:close/>
              </a:path>
            </a:pathLst>
          </a:cu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ECC58275-456B-4DE5-CDE1-E558C20A7B54}"/>
              </a:ext>
            </a:extLst>
          </p:cNvPr>
          <p:cNvSpPr/>
          <p:nvPr userDrawn="1"/>
        </p:nvSpPr>
        <p:spPr>
          <a:xfrm>
            <a:off x="0" y="0"/>
            <a:ext cx="12192002" cy="5283200"/>
          </a:xfrm>
          <a:custGeom>
            <a:avLst/>
            <a:gdLst>
              <a:gd name="connsiteX0" fmla="*/ 8040916 w 12192002"/>
              <a:gd name="connsiteY0" fmla="*/ 0 h 5283200"/>
              <a:gd name="connsiteX1" fmla="*/ 12192002 w 12192002"/>
              <a:gd name="connsiteY1" fmla="*/ 0 h 5283200"/>
              <a:gd name="connsiteX2" fmla="*/ 12192002 w 12192002"/>
              <a:gd name="connsiteY2" fmla="*/ 3429000 h 5283200"/>
              <a:gd name="connsiteX3" fmla="*/ 12192000 w 12192002"/>
              <a:gd name="connsiteY3" fmla="*/ 3429000 h 5283200"/>
              <a:gd name="connsiteX4" fmla="*/ 12192000 w 12192002"/>
              <a:gd name="connsiteY4" fmla="*/ 4134157 h 5283200"/>
              <a:gd name="connsiteX5" fmla="*/ 11042957 w 12192002"/>
              <a:gd name="connsiteY5" fmla="*/ 5283200 h 5283200"/>
              <a:gd name="connsiteX6" fmla="*/ 4151087 w 12192002"/>
              <a:gd name="connsiteY6" fmla="*/ 5283200 h 5283200"/>
              <a:gd name="connsiteX7" fmla="*/ 1149043 w 12192002"/>
              <a:gd name="connsiteY7" fmla="*/ 5283200 h 5283200"/>
              <a:gd name="connsiteX8" fmla="*/ 0 w 12192002"/>
              <a:gd name="connsiteY8" fmla="*/ 5283200 h 5283200"/>
              <a:gd name="connsiteX9" fmla="*/ 0 w 12192002"/>
              <a:gd name="connsiteY9" fmla="*/ 4134157 h 5283200"/>
              <a:gd name="connsiteX10" fmla="*/ 0 w 12192002"/>
              <a:gd name="connsiteY10" fmla="*/ 1149043 h 5283200"/>
              <a:gd name="connsiteX11" fmla="*/ 0 w 12192002"/>
              <a:gd name="connsiteY11" fmla="*/ 0 h 5283200"/>
              <a:gd name="connsiteX12" fmla="*/ 1149043 w 12192002"/>
              <a:gd name="connsiteY12" fmla="*/ 0 h 5283200"/>
              <a:gd name="connsiteX13" fmla="*/ 4151087 w 12192002"/>
              <a:gd name="connsiteY13" fmla="*/ 0 h 5283200"/>
              <a:gd name="connsiteX14" fmla="*/ 8040916 w 12192002"/>
              <a:gd name="connsiteY14" fmla="*/ 0 h 5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2" h="5283200">
                <a:moveTo>
                  <a:pt x="8040916" y="0"/>
                </a:moveTo>
                <a:lnTo>
                  <a:pt x="12192002" y="0"/>
                </a:lnTo>
                <a:lnTo>
                  <a:pt x="12192002" y="3429000"/>
                </a:lnTo>
                <a:lnTo>
                  <a:pt x="12192000" y="3429000"/>
                </a:lnTo>
                <a:lnTo>
                  <a:pt x="12192000" y="4134157"/>
                </a:lnTo>
                <a:cubicBezTo>
                  <a:pt x="12192000" y="4768756"/>
                  <a:pt x="11677556" y="5283200"/>
                  <a:pt x="11042957" y="5283200"/>
                </a:cubicBezTo>
                <a:lnTo>
                  <a:pt x="4151087" y="5283200"/>
                </a:lnTo>
                <a:lnTo>
                  <a:pt x="1149043" y="5283200"/>
                </a:lnTo>
                <a:lnTo>
                  <a:pt x="0" y="5283200"/>
                </a:lnTo>
                <a:lnTo>
                  <a:pt x="0" y="4134157"/>
                </a:lnTo>
                <a:lnTo>
                  <a:pt x="0" y="1149043"/>
                </a:lnTo>
                <a:lnTo>
                  <a:pt x="0" y="0"/>
                </a:lnTo>
                <a:lnTo>
                  <a:pt x="1149043" y="0"/>
                </a:lnTo>
                <a:lnTo>
                  <a:pt x="4151087" y="0"/>
                </a:lnTo>
                <a:lnTo>
                  <a:pt x="8040916" y="0"/>
                </a:lnTo>
                <a:close/>
              </a:path>
            </a:pathLst>
          </a:cu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15" name="OfficePLUS.cn-14">
            <a:hlinkClick r:id="rId5"/>
            <a:extLst>
              <a:ext uri="{FF2B5EF4-FFF2-40B4-BE49-F238E27FC236}">
                <a16:creationId xmlns:a16="http://schemas.microsoft.com/office/drawing/2014/main" id="{4FE58746-4B3B-8ECA-D304-2F0A0BD7D5D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50" y="632288"/>
            <a:ext cx="1859757" cy="247967"/>
          </a:xfrm>
          <a:prstGeom prst="rect">
            <a:avLst/>
          </a:prstGeom>
        </p:spPr>
      </p:pic>
      <p:pic>
        <p:nvPicPr>
          <p:cNvPr id="16" name="PA-图片 9" descr="形状, 箭头&#10;&#10;描述已自动生成">
            <a:extLst>
              <a:ext uri="{FF2B5EF4-FFF2-40B4-BE49-F238E27FC236}">
                <a16:creationId xmlns:a16="http://schemas.microsoft.com/office/drawing/2014/main" id="{82769CD5-F331-9B70-8896-77E199BEF113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8">
            <a:biLevel thresh="25000"/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16"/>
          <a:stretch/>
        </p:blipFill>
        <p:spPr>
          <a:xfrm>
            <a:off x="695325" y="4523450"/>
            <a:ext cx="5611690" cy="467579"/>
          </a:xfrm>
          <a:prstGeom prst="rect">
            <a:avLst/>
          </a:prstGeom>
        </p:spPr>
      </p:pic>
      <p:pic>
        <p:nvPicPr>
          <p:cNvPr id="17" name="PA-图片 9" descr="形状, 箭头&#10;&#10;描述已自动生成">
            <a:extLst>
              <a:ext uri="{FF2B5EF4-FFF2-40B4-BE49-F238E27FC236}">
                <a16:creationId xmlns:a16="http://schemas.microsoft.com/office/drawing/2014/main" id="{142F71F0-F5E9-463C-54EC-BDA626461BC3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16" r="87066"/>
          <a:stretch/>
        </p:blipFill>
        <p:spPr>
          <a:xfrm>
            <a:off x="695325" y="4527966"/>
            <a:ext cx="725805" cy="4675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AA8F1FC-6A9B-48F6-89C9-57C6069A5D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03" t="5721"/>
          <a:stretch/>
        </p:blipFill>
        <p:spPr>
          <a:xfrm flipH="1">
            <a:off x="6151855" y="0"/>
            <a:ext cx="6040145" cy="6858000"/>
          </a:xfrm>
          <a:custGeom>
            <a:avLst/>
            <a:gdLst>
              <a:gd name="connsiteX0" fmla="*/ 6614183 w 6614183"/>
              <a:gd name="connsiteY0" fmla="*/ 0 h 6858000"/>
              <a:gd name="connsiteX1" fmla="*/ 0 w 6614183"/>
              <a:gd name="connsiteY1" fmla="*/ 0 h 6858000"/>
              <a:gd name="connsiteX2" fmla="*/ 0 w 6614183"/>
              <a:gd name="connsiteY2" fmla="*/ 6858000 h 6858000"/>
              <a:gd name="connsiteX3" fmla="*/ 6614183 w 66141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4183" h="6858000">
                <a:moveTo>
                  <a:pt x="6614183" y="0"/>
                </a:moveTo>
                <a:lnTo>
                  <a:pt x="0" y="0"/>
                </a:lnTo>
                <a:lnTo>
                  <a:pt x="0" y="6858000"/>
                </a:lnTo>
                <a:lnTo>
                  <a:pt x="6614183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49958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03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72029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3359C063-1A39-6550-8A83-13BF45F0DEF1}"/>
              </a:ext>
            </a:extLst>
          </p:cNvPr>
          <p:cNvSpPr/>
          <p:nvPr userDrawn="1"/>
        </p:nvSpPr>
        <p:spPr>
          <a:xfrm rot="19800000">
            <a:off x="3161276" y="111167"/>
            <a:ext cx="10651916" cy="8247811"/>
          </a:xfrm>
          <a:custGeom>
            <a:avLst/>
            <a:gdLst>
              <a:gd name="connsiteX0" fmla="*/ 10651916 w 10651916"/>
              <a:gd name="connsiteY0" fmla="*/ 2308608 h 8247811"/>
              <a:gd name="connsiteX1" fmla="*/ 7222916 w 10651916"/>
              <a:gd name="connsiteY1" fmla="*/ 8247811 h 8247811"/>
              <a:gd name="connsiteX2" fmla="*/ 0 w 10651916"/>
              <a:gd name="connsiteY2" fmla="*/ 4077659 h 8247811"/>
              <a:gd name="connsiteX3" fmla="*/ 17966 w 10651916"/>
              <a:gd name="connsiteY3" fmla="*/ 3909563 h 8247811"/>
              <a:gd name="connsiteX4" fmla="*/ 6107274 w 10651916"/>
              <a:gd name="connsiteY4" fmla="*/ 0 h 8247811"/>
              <a:gd name="connsiteX5" fmla="*/ 6422255 w 10651916"/>
              <a:gd name="connsiteY5" fmla="*/ 5667 h 8247811"/>
              <a:gd name="connsiteX6" fmla="*/ 6688006 w 10651916"/>
              <a:gd name="connsiteY6" fmla="*/ 20045 h 824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51916" h="8247811">
                <a:moveTo>
                  <a:pt x="10651916" y="2308608"/>
                </a:moveTo>
                <a:lnTo>
                  <a:pt x="7222916" y="8247811"/>
                </a:lnTo>
                <a:lnTo>
                  <a:pt x="0" y="4077659"/>
                </a:lnTo>
                <a:lnTo>
                  <a:pt x="17966" y="3909563"/>
                </a:lnTo>
                <a:cubicBezTo>
                  <a:pt x="331417" y="1713620"/>
                  <a:pt x="2938070" y="0"/>
                  <a:pt x="6107274" y="0"/>
                </a:cubicBezTo>
                <a:cubicBezTo>
                  <a:pt x="6212914" y="0"/>
                  <a:pt x="6317930" y="1905"/>
                  <a:pt x="6422255" y="5667"/>
                </a:cubicBezTo>
                <a:lnTo>
                  <a:pt x="6688006" y="2004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0C7CAA70-599D-4D9C-9795-FF63E32DC6FE}"/>
              </a:ext>
            </a:extLst>
          </p:cNvPr>
          <p:cNvSpPr/>
          <p:nvPr userDrawn="1"/>
        </p:nvSpPr>
        <p:spPr>
          <a:xfrm>
            <a:off x="2225039" y="620713"/>
            <a:ext cx="9753601" cy="5301574"/>
          </a:xfrm>
          <a:custGeom>
            <a:avLst/>
            <a:gdLst>
              <a:gd name="connsiteX0" fmla="*/ 10529840 w 10784135"/>
              <a:gd name="connsiteY0" fmla="*/ 4940547 h 5301574"/>
              <a:gd name="connsiteX1" fmla="*/ 10437106 w 10784135"/>
              <a:gd name="connsiteY1" fmla="*/ 5033281 h 5301574"/>
              <a:gd name="connsiteX2" fmla="*/ 10529840 w 10784135"/>
              <a:gd name="connsiteY2" fmla="*/ 5126015 h 5301574"/>
              <a:gd name="connsiteX3" fmla="*/ 10622574 w 10784135"/>
              <a:gd name="connsiteY3" fmla="*/ 5033281 h 5301574"/>
              <a:gd name="connsiteX4" fmla="*/ 10529840 w 10784135"/>
              <a:gd name="connsiteY4" fmla="*/ 4940547 h 5301574"/>
              <a:gd name="connsiteX5" fmla="*/ 236343 w 10784135"/>
              <a:gd name="connsiteY5" fmla="*/ 4940547 h 5301574"/>
              <a:gd name="connsiteX6" fmla="*/ 143609 w 10784135"/>
              <a:gd name="connsiteY6" fmla="*/ 5033281 h 5301574"/>
              <a:gd name="connsiteX7" fmla="*/ 236343 w 10784135"/>
              <a:gd name="connsiteY7" fmla="*/ 5126015 h 5301574"/>
              <a:gd name="connsiteX8" fmla="*/ 329077 w 10784135"/>
              <a:gd name="connsiteY8" fmla="*/ 5033281 h 5301574"/>
              <a:gd name="connsiteX9" fmla="*/ 236343 w 10784135"/>
              <a:gd name="connsiteY9" fmla="*/ 4940547 h 5301574"/>
              <a:gd name="connsiteX10" fmla="*/ 241230 w 10784135"/>
              <a:gd name="connsiteY10" fmla="*/ 117766 h 5301574"/>
              <a:gd name="connsiteX11" fmla="*/ 148496 w 10784135"/>
              <a:gd name="connsiteY11" fmla="*/ 210500 h 5301574"/>
              <a:gd name="connsiteX12" fmla="*/ 241230 w 10784135"/>
              <a:gd name="connsiteY12" fmla="*/ 303234 h 5301574"/>
              <a:gd name="connsiteX13" fmla="*/ 333965 w 10784135"/>
              <a:gd name="connsiteY13" fmla="*/ 210500 h 5301574"/>
              <a:gd name="connsiteX14" fmla="*/ 241230 w 10784135"/>
              <a:gd name="connsiteY14" fmla="*/ 117766 h 5301574"/>
              <a:gd name="connsiteX15" fmla="*/ 10529840 w 10784135"/>
              <a:gd name="connsiteY15" fmla="*/ 117766 h 5301574"/>
              <a:gd name="connsiteX16" fmla="*/ 10437106 w 10784135"/>
              <a:gd name="connsiteY16" fmla="*/ 210500 h 5301574"/>
              <a:gd name="connsiteX17" fmla="*/ 10529840 w 10784135"/>
              <a:gd name="connsiteY17" fmla="*/ 303234 h 5301574"/>
              <a:gd name="connsiteX18" fmla="*/ 10622574 w 10784135"/>
              <a:gd name="connsiteY18" fmla="*/ 210500 h 5301574"/>
              <a:gd name="connsiteX19" fmla="*/ 10529840 w 10784135"/>
              <a:gd name="connsiteY19" fmla="*/ 117766 h 5301574"/>
              <a:gd name="connsiteX20" fmla="*/ 212752 w 10784135"/>
              <a:gd name="connsiteY20" fmla="*/ 0 h 5301574"/>
              <a:gd name="connsiteX21" fmla="*/ 10571383 w 10784135"/>
              <a:gd name="connsiteY21" fmla="*/ 0 h 5301574"/>
              <a:gd name="connsiteX22" fmla="*/ 10784135 w 10784135"/>
              <a:gd name="connsiteY22" fmla="*/ 212752 h 5301574"/>
              <a:gd name="connsiteX23" fmla="*/ 10784135 w 10784135"/>
              <a:gd name="connsiteY23" fmla="*/ 5088822 h 5301574"/>
              <a:gd name="connsiteX24" fmla="*/ 10571383 w 10784135"/>
              <a:gd name="connsiteY24" fmla="*/ 5301574 h 5301574"/>
              <a:gd name="connsiteX25" fmla="*/ 212752 w 10784135"/>
              <a:gd name="connsiteY25" fmla="*/ 5301574 h 5301574"/>
              <a:gd name="connsiteX26" fmla="*/ 0 w 10784135"/>
              <a:gd name="connsiteY26" fmla="*/ 5088822 h 5301574"/>
              <a:gd name="connsiteX27" fmla="*/ 0 w 10784135"/>
              <a:gd name="connsiteY27" fmla="*/ 212752 h 5301574"/>
              <a:gd name="connsiteX28" fmla="*/ 212752 w 10784135"/>
              <a:gd name="connsiteY28" fmla="*/ 0 h 5301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784135" h="5301574">
                <a:moveTo>
                  <a:pt x="10529840" y="4940547"/>
                </a:moveTo>
                <a:cubicBezTo>
                  <a:pt x="10478624" y="4940547"/>
                  <a:pt x="10437106" y="4982065"/>
                  <a:pt x="10437106" y="5033281"/>
                </a:cubicBezTo>
                <a:cubicBezTo>
                  <a:pt x="10437106" y="5084497"/>
                  <a:pt x="10478624" y="5126015"/>
                  <a:pt x="10529840" y="5126015"/>
                </a:cubicBezTo>
                <a:cubicBezTo>
                  <a:pt x="10581056" y="5126015"/>
                  <a:pt x="10622574" y="5084497"/>
                  <a:pt x="10622574" y="5033281"/>
                </a:cubicBezTo>
                <a:cubicBezTo>
                  <a:pt x="10622574" y="4982065"/>
                  <a:pt x="10581056" y="4940547"/>
                  <a:pt x="10529840" y="4940547"/>
                </a:cubicBezTo>
                <a:close/>
                <a:moveTo>
                  <a:pt x="236343" y="4940547"/>
                </a:moveTo>
                <a:cubicBezTo>
                  <a:pt x="185127" y="4940547"/>
                  <a:pt x="143609" y="4982065"/>
                  <a:pt x="143609" y="5033281"/>
                </a:cubicBezTo>
                <a:cubicBezTo>
                  <a:pt x="143609" y="5084497"/>
                  <a:pt x="185127" y="5126015"/>
                  <a:pt x="236343" y="5126015"/>
                </a:cubicBezTo>
                <a:cubicBezTo>
                  <a:pt x="287559" y="5126015"/>
                  <a:pt x="329077" y="5084497"/>
                  <a:pt x="329077" y="5033281"/>
                </a:cubicBezTo>
                <a:cubicBezTo>
                  <a:pt x="329077" y="4982065"/>
                  <a:pt x="287559" y="4940547"/>
                  <a:pt x="236343" y="4940547"/>
                </a:cubicBezTo>
                <a:close/>
                <a:moveTo>
                  <a:pt x="241230" y="117766"/>
                </a:moveTo>
                <a:cubicBezTo>
                  <a:pt x="190015" y="117766"/>
                  <a:pt x="148496" y="159284"/>
                  <a:pt x="148496" y="210500"/>
                </a:cubicBezTo>
                <a:cubicBezTo>
                  <a:pt x="148496" y="261716"/>
                  <a:pt x="190015" y="303234"/>
                  <a:pt x="241230" y="303234"/>
                </a:cubicBezTo>
                <a:cubicBezTo>
                  <a:pt x="292446" y="303234"/>
                  <a:pt x="333965" y="261716"/>
                  <a:pt x="333965" y="210500"/>
                </a:cubicBezTo>
                <a:cubicBezTo>
                  <a:pt x="333965" y="159284"/>
                  <a:pt x="292446" y="117766"/>
                  <a:pt x="241230" y="117766"/>
                </a:cubicBezTo>
                <a:close/>
                <a:moveTo>
                  <a:pt x="10529840" y="117766"/>
                </a:moveTo>
                <a:cubicBezTo>
                  <a:pt x="10478624" y="117766"/>
                  <a:pt x="10437106" y="159284"/>
                  <a:pt x="10437106" y="210500"/>
                </a:cubicBezTo>
                <a:cubicBezTo>
                  <a:pt x="10437106" y="261716"/>
                  <a:pt x="10478624" y="303234"/>
                  <a:pt x="10529840" y="303234"/>
                </a:cubicBezTo>
                <a:cubicBezTo>
                  <a:pt x="10581056" y="303234"/>
                  <a:pt x="10622574" y="261716"/>
                  <a:pt x="10622574" y="210500"/>
                </a:cubicBezTo>
                <a:cubicBezTo>
                  <a:pt x="10622574" y="159284"/>
                  <a:pt x="10581056" y="117766"/>
                  <a:pt x="10529840" y="117766"/>
                </a:cubicBezTo>
                <a:close/>
                <a:moveTo>
                  <a:pt x="212752" y="0"/>
                </a:moveTo>
                <a:lnTo>
                  <a:pt x="10571383" y="0"/>
                </a:lnTo>
                <a:cubicBezTo>
                  <a:pt x="10688883" y="0"/>
                  <a:pt x="10784135" y="95252"/>
                  <a:pt x="10784135" y="212752"/>
                </a:cubicBezTo>
                <a:lnTo>
                  <a:pt x="10784135" y="5088822"/>
                </a:lnTo>
                <a:cubicBezTo>
                  <a:pt x="10784135" y="5206322"/>
                  <a:pt x="10688883" y="5301574"/>
                  <a:pt x="10571383" y="5301574"/>
                </a:cubicBezTo>
                <a:lnTo>
                  <a:pt x="212752" y="5301574"/>
                </a:lnTo>
                <a:cubicBezTo>
                  <a:pt x="95252" y="5301574"/>
                  <a:pt x="0" y="5206322"/>
                  <a:pt x="0" y="5088822"/>
                </a:cubicBezTo>
                <a:lnTo>
                  <a:pt x="0" y="212752"/>
                </a:lnTo>
                <a:cubicBezTo>
                  <a:pt x="0" y="95252"/>
                  <a:pt x="95252" y="0"/>
                  <a:pt x="2127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947D9F3-288D-0B13-C60B-DAA6A8163BFA}"/>
              </a:ext>
            </a:extLst>
          </p:cNvPr>
          <p:cNvSpPr txBox="1"/>
          <p:nvPr userDrawn="1"/>
        </p:nvSpPr>
        <p:spPr>
          <a:xfrm>
            <a:off x="5580734" y="1180267"/>
            <a:ext cx="3207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E266D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目录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E266D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rPr>
              <a:t>/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1E266D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CONTENT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1E266D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1E2804CC-4967-DFD7-4A04-15E7652B4B47}"/>
              </a:ext>
            </a:extLst>
          </p:cNvPr>
          <p:cNvCxnSpPr>
            <a:cxnSpLocks/>
          </p:cNvCxnSpPr>
          <p:nvPr userDrawn="1"/>
        </p:nvCxnSpPr>
        <p:spPr>
          <a:xfrm>
            <a:off x="6932810" y="2345474"/>
            <a:ext cx="503482" cy="0"/>
          </a:xfrm>
          <a:prstGeom prst="line">
            <a:avLst/>
          </a:prstGeom>
          <a:ln w="19050" cap="rnd">
            <a:solidFill>
              <a:srgbClr val="2A679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>
            <a:extLst>
              <a:ext uri="{FF2B5EF4-FFF2-40B4-BE49-F238E27FC236}">
                <a16:creationId xmlns:a16="http://schemas.microsoft.com/office/drawing/2014/main" id="{60E0667C-0563-F96F-E4BB-B6577863F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69648" y="2287852"/>
            <a:ext cx="11229805" cy="3694496"/>
          </a:xfrm>
          <a:prstGeom prst="rect">
            <a:avLst/>
          </a:prstGeom>
        </p:spPr>
      </p:pic>
      <p:pic>
        <p:nvPicPr>
          <p:cNvPr id="33" name="OfficePLUS.cn-14">
            <a:hlinkClick r:id="rId3"/>
            <a:extLst>
              <a:ext uri="{FF2B5EF4-FFF2-40B4-BE49-F238E27FC236}">
                <a16:creationId xmlns:a16="http://schemas.microsoft.com/office/drawing/2014/main" id="{B7C84E75-8AA1-F6EE-F2F1-240E364B72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348" y="273475"/>
            <a:ext cx="1859757" cy="247967"/>
          </a:xfrm>
          <a:prstGeom prst="rect">
            <a:avLst/>
          </a:prstGeom>
        </p:spPr>
      </p:pic>
      <p:pic>
        <p:nvPicPr>
          <p:cNvPr id="34" name="图片 33" descr="蓝色的高楼&#10;&#10;描述已自动生成">
            <a:extLst>
              <a:ext uri="{FF2B5EF4-FFF2-40B4-BE49-F238E27FC236}">
                <a16:creationId xmlns:a16="http://schemas.microsoft.com/office/drawing/2014/main" id="{B2404078-9909-CCA6-AB90-99533B4312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-1" y="0"/>
            <a:ext cx="2791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8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A0893FE-C87D-740A-4DD9-150387FC1403}"/>
              </a:ext>
            </a:extLst>
          </p:cNvPr>
          <p:cNvSpPr/>
          <p:nvPr userDrawn="1"/>
        </p:nvSpPr>
        <p:spPr>
          <a:xfrm rot="1800000" flipH="1">
            <a:off x="-1624084" y="111167"/>
            <a:ext cx="10651916" cy="8247811"/>
          </a:xfrm>
          <a:custGeom>
            <a:avLst/>
            <a:gdLst>
              <a:gd name="connsiteX0" fmla="*/ 10651916 w 10651916"/>
              <a:gd name="connsiteY0" fmla="*/ 2308608 h 8247811"/>
              <a:gd name="connsiteX1" fmla="*/ 7222916 w 10651916"/>
              <a:gd name="connsiteY1" fmla="*/ 8247811 h 8247811"/>
              <a:gd name="connsiteX2" fmla="*/ 0 w 10651916"/>
              <a:gd name="connsiteY2" fmla="*/ 4077659 h 8247811"/>
              <a:gd name="connsiteX3" fmla="*/ 17966 w 10651916"/>
              <a:gd name="connsiteY3" fmla="*/ 3909563 h 8247811"/>
              <a:gd name="connsiteX4" fmla="*/ 6107274 w 10651916"/>
              <a:gd name="connsiteY4" fmla="*/ 0 h 8247811"/>
              <a:gd name="connsiteX5" fmla="*/ 6422255 w 10651916"/>
              <a:gd name="connsiteY5" fmla="*/ 5667 h 8247811"/>
              <a:gd name="connsiteX6" fmla="*/ 6688006 w 10651916"/>
              <a:gd name="connsiteY6" fmla="*/ 20045 h 824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51916" h="8247811">
                <a:moveTo>
                  <a:pt x="10651916" y="2308608"/>
                </a:moveTo>
                <a:lnTo>
                  <a:pt x="7222916" y="8247811"/>
                </a:lnTo>
                <a:lnTo>
                  <a:pt x="0" y="4077659"/>
                </a:lnTo>
                <a:lnTo>
                  <a:pt x="17966" y="3909563"/>
                </a:lnTo>
                <a:cubicBezTo>
                  <a:pt x="331417" y="1713620"/>
                  <a:pt x="2938070" y="0"/>
                  <a:pt x="6107274" y="0"/>
                </a:cubicBezTo>
                <a:cubicBezTo>
                  <a:pt x="6212914" y="0"/>
                  <a:pt x="6317930" y="1905"/>
                  <a:pt x="6422255" y="5667"/>
                </a:cubicBezTo>
                <a:lnTo>
                  <a:pt x="6688006" y="2004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8D1A2BD3-B60E-AF97-9C69-0EB2EA6F0C83}"/>
              </a:ext>
            </a:extLst>
          </p:cNvPr>
          <p:cNvSpPr/>
          <p:nvPr userDrawn="1"/>
        </p:nvSpPr>
        <p:spPr>
          <a:xfrm>
            <a:off x="706199" y="812626"/>
            <a:ext cx="10784135" cy="5301574"/>
          </a:xfrm>
          <a:custGeom>
            <a:avLst/>
            <a:gdLst>
              <a:gd name="connsiteX0" fmla="*/ 10529840 w 10784135"/>
              <a:gd name="connsiteY0" fmla="*/ 4940547 h 5301574"/>
              <a:gd name="connsiteX1" fmla="*/ 10437106 w 10784135"/>
              <a:gd name="connsiteY1" fmla="*/ 5033281 h 5301574"/>
              <a:gd name="connsiteX2" fmla="*/ 10529840 w 10784135"/>
              <a:gd name="connsiteY2" fmla="*/ 5126015 h 5301574"/>
              <a:gd name="connsiteX3" fmla="*/ 10622574 w 10784135"/>
              <a:gd name="connsiteY3" fmla="*/ 5033281 h 5301574"/>
              <a:gd name="connsiteX4" fmla="*/ 10529840 w 10784135"/>
              <a:gd name="connsiteY4" fmla="*/ 4940547 h 5301574"/>
              <a:gd name="connsiteX5" fmla="*/ 236343 w 10784135"/>
              <a:gd name="connsiteY5" fmla="*/ 4940547 h 5301574"/>
              <a:gd name="connsiteX6" fmla="*/ 143609 w 10784135"/>
              <a:gd name="connsiteY6" fmla="*/ 5033281 h 5301574"/>
              <a:gd name="connsiteX7" fmla="*/ 236343 w 10784135"/>
              <a:gd name="connsiteY7" fmla="*/ 5126015 h 5301574"/>
              <a:gd name="connsiteX8" fmla="*/ 329077 w 10784135"/>
              <a:gd name="connsiteY8" fmla="*/ 5033281 h 5301574"/>
              <a:gd name="connsiteX9" fmla="*/ 236343 w 10784135"/>
              <a:gd name="connsiteY9" fmla="*/ 4940547 h 5301574"/>
              <a:gd name="connsiteX10" fmla="*/ 241230 w 10784135"/>
              <a:gd name="connsiteY10" fmla="*/ 117766 h 5301574"/>
              <a:gd name="connsiteX11" fmla="*/ 148496 w 10784135"/>
              <a:gd name="connsiteY11" fmla="*/ 210500 h 5301574"/>
              <a:gd name="connsiteX12" fmla="*/ 241230 w 10784135"/>
              <a:gd name="connsiteY12" fmla="*/ 303234 h 5301574"/>
              <a:gd name="connsiteX13" fmla="*/ 333965 w 10784135"/>
              <a:gd name="connsiteY13" fmla="*/ 210500 h 5301574"/>
              <a:gd name="connsiteX14" fmla="*/ 241230 w 10784135"/>
              <a:gd name="connsiteY14" fmla="*/ 117766 h 5301574"/>
              <a:gd name="connsiteX15" fmla="*/ 10529840 w 10784135"/>
              <a:gd name="connsiteY15" fmla="*/ 117766 h 5301574"/>
              <a:gd name="connsiteX16" fmla="*/ 10437106 w 10784135"/>
              <a:gd name="connsiteY16" fmla="*/ 210500 h 5301574"/>
              <a:gd name="connsiteX17" fmla="*/ 10529840 w 10784135"/>
              <a:gd name="connsiteY17" fmla="*/ 303234 h 5301574"/>
              <a:gd name="connsiteX18" fmla="*/ 10622574 w 10784135"/>
              <a:gd name="connsiteY18" fmla="*/ 210500 h 5301574"/>
              <a:gd name="connsiteX19" fmla="*/ 10529840 w 10784135"/>
              <a:gd name="connsiteY19" fmla="*/ 117766 h 5301574"/>
              <a:gd name="connsiteX20" fmla="*/ 212752 w 10784135"/>
              <a:gd name="connsiteY20" fmla="*/ 0 h 5301574"/>
              <a:gd name="connsiteX21" fmla="*/ 10571383 w 10784135"/>
              <a:gd name="connsiteY21" fmla="*/ 0 h 5301574"/>
              <a:gd name="connsiteX22" fmla="*/ 10784135 w 10784135"/>
              <a:gd name="connsiteY22" fmla="*/ 212752 h 5301574"/>
              <a:gd name="connsiteX23" fmla="*/ 10784135 w 10784135"/>
              <a:gd name="connsiteY23" fmla="*/ 5088822 h 5301574"/>
              <a:gd name="connsiteX24" fmla="*/ 10571383 w 10784135"/>
              <a:gd name="connsiteY24" fmla="*/ 5301574 h 5301574"/>
              <a:gd name="connsiteX25" fmla="*/ 212752 w 10784135"/>
              <a:gd name="connsiteY25" fmla="*/ 5301574 h 5301574"/>
              <a:gd name="connsiteX26" fmla="*/ 0 w 10784135"/>
              <a:gd name="connsiteY26" fmla="*/ 5088822 h 5301574"/>
              <a:gd name="connsiteX27" fmla="*/ 0 w 10784135"/>
              <a:gd name="connsiteY27" fmla="*/ 212752 h 5301574"/>
              <a:gd name="connsiteX28" fmla="*/ 212752 w 10784135"/>
              <a:gd name="connsiteY28" fmla="*/ 0 h 5301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784135" h="5301574">
                <a:moveTo>
                  <a:pt x="10529840" y="4940547"/>
                </a:moveTo>
                <a:cubicBezTo>
                  <a:pt x="10478624" y="4940547"/>
                  <a:pt x="10437106" y="4982065"/>
                  <a:pt x="10437106" y="5033281"/>
                </a:cubicBezTo>
                <a:cubicBezTo>
                  <a:pt x="10437106" y="5084497"/>
                  <a:pt x="10478624" y="5126015"/>
                  <a:pt x="10529840" y="5126015"/>
                </a:cubicBezTo>
                <a:cubicBezTo>
                  <a:pt x="10581056" y="5126015"/>
                  <a:pt x="10622574" y="5084497"/>
                  <a:pt x="10622574" y="5033281"/>
                </a:cubicBezTo>
                <a:cubicBezTo>
                  <a:pt x="10622574" y="4982065"/>
                  <a:pt x="10581056" y="4940547"/>
                  <a:pt x="10529840" y="4940547"/>
                </a:cubicBezTo>
                <a:close/>
                <a:moveTo>
                  <a:pt x="236343" y="4940547"/>
                </a:moveTo>
                <a:cubicBezTo>
                  <a:pt x="185127" y="4940547"/>
                  <a:pt x="143609" y="4982065"/>
                  <a:pt x="143609" y="5033281"/>
                </a:cubicBezTo>
                <a:cubicBezTo>
                  <a:pt x="143609" y="5084497"/>
                  <a:pt x="185127" y="5126015"/>
                  <a:pt x="236343" y="5126015"/>
                </a:cubicBezTo>
                <a:cubicBezTo>
                  <a:pt x="287559" y="5126015"/>
                  <a:pt x="329077" y="5084497"/>
                  <a:pt x="329077" y="5033281"/>
                </a:cubicBezTo>
                <a:cubicBezTo>
                  <a:pt x="329077" y="4982065"/>
                  <a:pt x="287559" y="4940547"/>
                  <a:pt x="236343" y="4940547"/>
                </a:cubicBezTo>
                <a:close/>
                <a:moveTo>
                  <a:pt x="241230" y="117766"/>
                </a:moveTo>
                <a:cubicBezTo>
                  <a:pt x="190015" y="117766"/>
                  <a:pt x="148496" y="159284"/>
                  <a:pt x="148496" y="210500"/>
                </a:cubicBezTo>
                <a:cubicBezTo>
                  <a:pt x="148496" y="261716"/>
                  <a:pt x="190015" y="303234"/>
                  <a:pt x="241230" y="303234"/>
                </a:cubicBezTo>
                <a:cubicBezTo>
                  <a:pt x="292446" y="303234"/>
                  <a:pt x="333965" y="261716"/>
                  <a:pt x="333965" y="210500"/>
                </a:cubicBezTo>
                <a:cubicBezTo>
                  <a:pt x="333965" y="159284"/>
                  <a:pt x="292446" y="117766"/>
                  <a:pt x="241230" y="117766"/>
                </a:cubicBezTo>
                <a:close/>
                <a:moveTo>
                  <a:pt x="10529840" y="117766"/>
                </a:moveTo>
                <a:cubicBezTo>
                  <a:pt x="10478624" y="117766"/>
                  <a:pt x="10437106" y="159284"/>
                  <a:pt x="10437106" y="210500"/>
                </a:cubicBezTo>
                <a:cubicBezTo>
                  <a:pt x="10437106" y="261716"/>
                  <a:pt x="10478624" y="303234"/>
                  <a:pt x="10529840" y="303234"/>
                </a:cubicBezTo>
                <a:cubicBezTo>
                  <a:pt x="10581056" y="303234"/>
                  <a:pt x="10622574" y="261716"/>
                  <a:pt x="10622574" y="210500"/>
                </a:cubicBezTo>
                <a:cubicBezTo>
                  <a:pt x="10622574" y="159284"/>
                  <a:pt x="10581056" y="117766"/>
                  <a:pt x="10529840" y="117766"/>
                </a:cubicBezTo>
                <a:close/>
                <a:moveTo>
                  <a:pt x="212752" y="0"/>
                </a:moveTo>
                <a:lnTo>
                  <a:pt x="10571383" y="0"/>
                </a:lnTo>
                <a:cubicBezTo>
                  <a:pt x="10688883" y="0"/>
                  <a:pt x="10784135" y="95252"/>
                  <a:pt x="10784135" y="212752"/>
                </a:cubicBezTo>
                <a:lnTo>
                  <a:pt x="10784135" y="5088822"/>
                </a:lnTo>
                <a:cubicBezTo>
                  <a:pt x="10784135" y="5206322"/>
                  <a:pt x="10688883" y="5301574"/>
                  <a:pt x="10571383" y="5301574"/>
                </a:cubicBezTo>
                <a:lnTo>
                  <a:pt x="212752" y="5301574"/>
                </a:lnTo>
                <a:cubicBezTo>
                  <a:pt x="95252" y="5301574"/>
                  <a:pt x="0" y="5206322"/>
                  <a:pt x="0" y="5088822"/>
                </a:cubicBezTo>
                <a:lnTo>
                  <a:pt x="0" y="212752"/>
                </a:lnTo>
                <a:cubicBezTo>
                  <a:pt x="0" y="95252"/>
                  <a:pt x="95252" y="0"/>
                  <a:pt x="2127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E45385E-B869-9967-2C91-3921924F9E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213" t="19400" r="71862" b="34242"/>
          <a:stretch/>
        </p:blipFill>
        <p:spPr>
          <a:xfrm>
            <a:off x="1215342" y="1886673"/>
            <a:ext cx="4653216" cy="3391384"/>
          </a:xfrm>
          <a:prstGeom prst="rect">
            <a:avLst/>
          </a:prstGeom>
        </p:spPr>
      </p:pic>
      <p:pic>
        <p:nvPicPr>
          <p:cNvPr id="10" name="OfficePLUS.cn-14">
            <a:hlinkClick r:id="rId3"/>
            <a:extLst>
              <a:ext uri="{FF2B5EF4-FFF2-40B4-BE49-F238E27FC236}">
                <a16:creationId xmlns:a16="http://schemas.microsoft.com/office/drawing/2014/main" id="{E2254E8D-DCAF-7DFF-235E-63F4571AC4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24" y="372746"/>
            <a:ext cx="1859757" cy="2479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8EB7D3E-6359-7D84-C00A-634911EF7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03" t="5721"/>
          <a:stretch/>
        </p:blipFill>
        <p:spPr>
          <a:xfrm flipH="1">
            <a:off x="6151854" y="0"/>
            <a:ext cx="6040145" cy="6858000"/>
          </a:xfrm>
          <a:custGeom>
            <a:avLst/>
            <a:gdLst>
              <a:gd name="connsiteX0" fmla="*/ 6614183 w 6614183"/>
              <a:gd name="connsiteY0" fmla="*/ 0 h 6858000"/>
              <a:gd name="connsiteX1" fmla="*/ 0 w 6614183"/>
              <a:gd name="connsiteY1" fmla="*/ 0 h 6858000"/>
              <a:gd name="connsiteX2" fmla="*/ 0 w 6614183"/>
              <a:gd name="connsiteY2" fmla="*/ 6858000 h 6858000"/>
              <a:gd name="connsiteX3" fmla="*/ 6614183 w 66141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4183" h="6858000">
                <a:moveTo>
                  <a:pt x="6614183" y="0"/>
                </a:moveTo>
                <a:lnTo>
                  <a:pt x="0" y="0"/>
                </a:lnTo>
                <a:lnTo>
                  <a:pt x="0" y="6858000"/>
                </a:lnTo>
                <a:lnTo>
                  <a:pt x="6614183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48653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A0893FE-C87D-740A-4DD9-150387FC1403}"/>
              </a:ext>
            </a:extLst>
          </p:cNvPr>
          <p:cNvSpPr/>
          <p:nvPr userDrawn="1"/>
        </p:nvSpPr>
        <p:spPr>
          <a:xfrm rot="1800000" flipH="1">
            <a:off x="-1624084" y="111167"/>
            <a:ext cx="10651916" cy="8247811"/>
          </a:xfrm>
          <a:custGeom>
            <a:avLst/>
            <a:gdLst>
              <a:gd name="connsiteX0" fmla="*/ 10651916 w 10651916"/>
              <a:gd name="connsiteY0" fmla="*/ 2308608 h 8247811"/>
              <a:gd name="connsiteX1" fmla="*/ 7222916 w 10651916"/>
              <a:gd name="connsiteY1" fmla="*/ 8247811 h 8247811"/>
              <a:gd name="connsiteX2" fmla="*/ 0 w 10651916"/>
              <a:gd name="connsiteY2" fmla="*/ 4077659 h 8247811"/>
              <a:gd name="connsiteX3" fmla="*/ 17966 w 10651916"/>
              <a:gd name="connsiteY3" fmla="*/ 3909563 h 8247811"/>
              <a:gd name="connsiteX4" fmla="*/ 6107274 w 10651916"/>
              <a:gd name="connsiteY4" fmla="*/ 0 h 8247811"/>
              <a:gd name="connsiteX5" fmla="*/ 6422255 w 10651916"/>
              <a:gd name="connsiteY5" fmla="*/ 5667 h 8247811"/>
              <a:gd name="connsiteX6" fmla="*/ 6688006 w 10651916"/>
              <a:gd name="connsiteY6" fmla="*/ 20045 h 824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51916" h="8247811">
                <a:moveTo>
                  <a:pt x="10651916" y="2308608"/>
                </a:moveTo>
                <a:lnTo>
                  <a:pt x="7222916" y="8247811"/>
                </a:lnTo>
                <a:lnTo>
                  <a:pt x="0" y="4077659"/>
                </a:lnTo>
                <a:lnTo>
                  <a:pt x="17966" y="3909563"/>
                </a:lnTo>
                <a:cubicBezTo>
                  <a:pt x="331417" y="1713620"/>
                  <a:pt x="2938070" y="0"/>
                  <a:pt x="6107274" y="0"/>
                </a:cubicBezTo>
                <a:cubicBezTo>
                  <a:pt x="6212914" y="0"/>
                  <a:pt x="6317930" y="1905"/>
                  <a:pt x="6422255" y="5667"/>
                </a:cubicBezTo>
                <a:lnTo>
                  <a:pt x="6688006" y="2004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8D1A2BD3-B60E-AF97-9C69-0EB2EA6F0C83}"/>
              </a:ext>
            </a:extLst>
          </p:cNvPr>
          <p:cNvSpPr/>
          <p:nvPr userDrawn="1"/>
        </p:nvSpPr>
        <p:spPr>
          <a:xfrm>
            <a:off x="706199" y="812626"/>
            <a:ext cx="10784135" cy="5301574"/>
          </a:xfrm>
          <a:custGeom>
            <a:avLst/>
            <a:gdLst>
              <a:gd name="connsiteX0" fmla="*/ 10529840 w 10784135"/>
              <a:gd name="connsiteY0" fmla="*/ 4940547 h 5301574"/>
              <a:gd name="connsiteX1" fmla="*/ 10437106 w 10784135"/>
              <a:gd name="connsiteY1" fmla="*/ 5033281 h 5301574"/>
              <a:gd name="connsiteX2" fmla="*/ 10529840 w 10784135"/>
              <a:gd name="connsiteY2" fmla="*/ 5126015 h 5301574"/>
              <a:gd name="connsiteX3" fmla="*/ 10622574 w 10784135"/>
              <a:gd name="connsiteY3" fmla="*/ 5033281 h 5301574"/>
              <a:gd name="connsiteX4" fmla="*/ 10529840 w 10784135"/>
              <a:gd name="connsiteY4" fmla="*/ 4940547 h 5301574"/>
              <a:gd name="connsiteX5" fmla="*/ 236343 w 10784135"/>
              <a:gd name="connsiteY5" fmla="*/ 4940547 h 5301574"/>
              <a:gd name="connsiteX6" fmla="*/ 143609 w 10784135"/>
              <a:gd name="connsiteY6" fmla="*/ 5033281 h 5301574"/>
              <a:gd name="connsiteX7" fmla="*/ 236343 w 10784135"/>
              <a:gd name="connsiteY7" fmla="*/ 5126015 h 5301574"/>
              <a:gd name="connsiteX8" fmla="*/ 329077 w 10784135"/>
              <a:gd name="connsiteY8" fmla="*/ 5033281 h 5301574"/>
              <a:gd name="connsiteX9" fmla="*/ 236343 w 10784135"/>
              <a:gd name="connsiteY9" fmla="*/ 4940547 h 5301574"/>
              <a:gd name="connsiteX10" fmla="*/ 241230 w 10784135"/>
              <a:gd name="connsiteY10" fmla="*/ 117766 h 5301574"/>
              <a:gd name="connsiteX11" fmla="*/ 148496 w 10784135"/>
              <a:gd name="connsiteY11" fmla="*/ 210500 h 5301574"/>
              <a:gd name="connsiteX12" fmla="*/ 241230 w 10784135"/>
              <a:gd name="connsiteY12" fmla="*/ 303234 h 5301574"/>
              <a:gd name="connsiteX13" fmla="*/ 333965 w 10784135"/>
              <a:gd name="connsiteY13" fmla="*/ 210500 h 5301574"/>
              <a:gd name="connsiteX14" fmla="*/ 241230 w 10784135"/>
              <a:gd name="connsiteY14" fmla="*/ 117766 h 5301574"/>
              <a:gd name="connsiteX15" fmla="*/ 10529840 w 10784135"/>
              <a:gd name="connsiteY15" fmla="*/ 117766 h 5301574"/>
              <a:gd name="connsiteX16" fmla="*/ 10437106 w 10784135"/>
              <a:gd name="connsiteY16" fmla="*/ 210500 h 5301574"/>
              <a:gd name="connsiteX17" fmla="*/ 10529840 w 10784135"/>
              <a:gd name="connsiteY17" fmla="*/ 303234 h 5301574"/>
              <a:gd name="connsiteX18" fmla="*/ 10622574 w 10784135"/>
              <a:gd name="connsiteY18" fmla="*/ 210500 h 5301574"/>
              <a:gd name="connsiteX19" fmla="*/ 10529840 w 10784135"/>
              <a:gd name="connsiteY19" fmla="*/ 117766 h 5301574"/>
              <a:gd name="connsiteX20" fmla="*/ 212752 w 10784135"/>
              <a:gd name="connsiteY20" fmla="*/ 0 h 5301574"/>
              <a:gd name="connsiteX21" fmla="*/ 10571383 w 10784135"/>
              <a:gd name="connsiteY21" fmla="*/ 0 h 5301574"/>
              <a:gd name="connsiteX22" fmla="*/ 10784135 w 10784135"/>
              <a:gd name="connsiteY22" fmla="*/ 212752 h 5301574"/>
              <a:gd name="connsiteX23" fmla="*/ 10784135 w 10784135"/>
              <a:gd name="connsiteY23" fmla="*/ 5088822 h 5301574"/>
              <a:gd name="connsiteX24" fmla="*/ 10571383 w 10784135"/>
              <a:gd name="connsiteY24" fmla="*/ 5301574 h 5301574"/>
              <a:gd name="connsiteX25" fmla="*/ 212752 w 10784135"/>
              <a:gd name="connsiteY25" fmla="*/ 5301574 h 5301574"/>
              <a:gd name="connsiteX26" fmla="*/ 0 w 10784135"/>
              <a:gd name="connsiteY26" fmla="*/ 5088822 h 5301574"/>
              <a:gd name="connsiteX27" fmla="*/ 0 w 10784135"/>
              <a:gd name="connsiteY27" fmla="*/ 212752 h 5301574"/>
              <a:gd name="connsiteX28" fmla="*/ 212752 w 10784135"/>
              <a:gd name="connsiteY28" fmla="*/ 0 h 5301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784135" h="5301574">
                <a:moveTo>
                  <a:pt x="10529840" y="4940547"/>
                </a:moveTo>
                <a:cubicBezTo>
                  <a:pt x="10478624" y="4940547"/>
                  <a:pt x="10437106" y="4982065"/>
                  <a:pt x="10437106" y="5033281"/>
                </a:cubicBezTo>
                <a:cubicBezTo>
                  <a:pt x="10437106" y="5084497"/>
                  <a:pt x="10478624" y="5126015"/>
                  <a:pt x="10529840" y="5126015"/>
                </a:cubicBezTo>
                <a:cubicBezTo>
                  <a:pt x="10581056" y="5126015"/>
                  <a:pt x="10622574" y="5084497"/>
                  <a:pt x="10622574" y="5033281"/>
                </a:cubicBezTo>
                <a:cubicBezTo>
                  <a:pt x="10622574" y="4982065"/>
                  <a:pt x="10581056" y="4940547"/>
                  <a:pt x="10529840" y="4940547"/>
                </a:cubicBezTo>
                <a:close/>
                <a:moveTo>
                  <a:pt x="236343" y="4940547"/>
                </a:moveTo>
                <a:cubicBezTo>
                  <a:pt x="185127" y="4940547"/>
                  <a:pt x="143609" y="4982065"/>
                  <a:pt x="143609" y="5033281"/>
                </a:cubicBezTo>
                <a:cubicBezTo>
                  <a:pt x="143609" y="5084497"/>
                  <a:pt x="185127" y="5126015"/>
                  <a:pt x="236343" y="5126015"/>
                </a:cubicBezTo>
                <a:cubicBezTo>
                  <a:pt x="287559" y="5126015"/>
                  <a:pt x="329077" y="5084497"/>
                  <a:pt x="329077" y="5033281"/>
                </a:cubicBezTo>
                <a:cubicBezTo>
                  <a:pt x="329077" y="4982065"/>
                  <a:pt x="287559" y="4940547"/>
                  <a:pt x="236343" y="4940547"/>
                </a:cubicBezTo>
                <a:close/>
                <a:moveTo>
                  <a:pt x="241230" y="117766"/>
                </a:moveTo>
                <a:cubicBezTo>
                  <a:pt x="190015" y="117766"/>
                  <a:pt x="148496" y="159284"/>
                  <a:pt x="148496" y="210500"/>
                </a:cubicBezTo>
                <a:cubicBezTo>
                  <a:pt x="148496" y="261716"/>
                  <a:pt x="190015" y="303234"/>
                  <a:pt x="241230" y="303234"/>
                </a:cubicBezTo>
                <a:cubicBezTo>
                  <a:pt x="292446" y="303234"/>
                  <a:pt x="333965" y="261716"/>
                  <a:pt x="333965" y="210500"/>
                </a:cubicBezTo>
                <a:cubicBezTo>
                  <a:pt x="333965" y="159284"/>
                  <a:pt x="292446" y="117766"/>
                  <a:pt x="241230" y="117766"/>
                </a:cubicBezTo>
                <a:close/>
                <a:moveTo>
                  <a:pt x="10529840" y="117766"/>
                </a:moveTo>
                <a:cubicBezTo>
                  <a:pt x="10478624" y="117766"/>
                  <a:pt x="10437106" y="159284"/>
                  <a:pt x="10437106" y="210500"/>
                </a:cubicBezTo>
                <a:cubicBezTo>
                  <a:pt x="10437106" y="261716"/>
                  <a:pt x="10478624" y="303234"/>
                  <a:pt x="10529840" y="303234"/>
                </a:cubicBezTo>
                <a:cubicBezTo>
                  <a:pt x="10581056" y="303234"/>
                  <a:pt x="10622574" y="261716"/>
                  <a:pt x="10622574" y="210500"/>
                </a:cubicBezTo>
                <a:cubicBezTo>
                  <a:pt x="10622574" y="159284"/>
                  <a:pt x="10581056" y="117766"/>
                  <a:pt x="10529840" y="117766"/>
                </a:cubicBezTo>
                <a:close/>
                <a:moveTo>
                  <a:pt x="212752" y="0"/>
                </a:moveTo>
                <a:lnTo>
                  <a:pt x="10571383" y="0"/>
                </a:lnTo>
                <a:cubicBezTo>
                  <a:pt x="10688883" y="0"/>
                  <a:pt x="10784135" y="95252"/>
                  <a:pt x="10784135" y="212752"/>
                </a:cubicBezTo>
                <a:lnTo>
                  <a:pt x="10784135" y="5088822"/>
                </a:lnTo>
                <a:cubicBezTo>
                  <a:pt x="10784135" y="5206322"/>
                  <a:pt x="10688883" y="5301574"/>
                  <a:pt x="10571383" y="5301574"/>
                </a:cubicBezTo>
                <a:lnTo>
                  <a:pt x="212752" y="5301574"/>
                </a:lnTo>
                <a:cubicBezTo>
                  <a:pt x="95252" y="5301574"/>
                  <a:pt x="0" y="5206322"/>
                  <a:pt x="0" y="5088822"/>
                </a:cubicBezTo>
                <a:lnTo>
                  <a:pt x="0" y="212752"/>
                </a:lnTo>
                <a:cubicBezTo>
                  <a:pt x="0" y="95252"/>
                  <a:pt x="95252" y="0"/>
                  <a:pt x="2127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E45385E-B869-9967-2C91-3921924F9E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246" t="19400" r="51829" b="34242"/>
          <a:stretch/>
        </p:blipFill>
        <p:spPr>
          <a:xfrm>
            <a:off x="1215342" y="1886673"/>
            <a:ext cx="4653216" cy="3391384"/>
          </a:xfrm>
          <a:prstGeom prst="rect">
            <a:avLst/>
          </a:prstGeom>
        </p:spPr>
      </p:pic>
      <p:pic>
        <p:nvPicPr>
          <p:cNvPr id="10" name="OfficePLUS.cn-14">
            <a:hlinkClick r:id="rId3"/>
            <a:extLst>
              <a:ext uri="{FF2B5EF4-FFF2-40B4-BE49-F238E27FC236}">
                <a16:creationId xmlns:a16="http://schemas.microsoft.com/office/drawing/2014/main" id="{E2254E8D-DCAF-7DFF-235E-63F4571AC4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24" y="372746"/>
            <a:ext cx="1859757" cy="2479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8EB7D3E-6359-7D84-C00A-634911EF7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03" t="5721"/>
          <a:stretch/>
        </p:blipFill>
        <p:spPr>
          <a:xfrm flipH="1">
            <a:off x="6151854" y="0"/>
            <a:ext cx="6040145" cy="6858000"/>
          </a:xfrm>
          <a:custGeom>
            <a:avLst/>
            <a:gdLst>
              <a:gd name="connsiteX0" fmla="*/ 6614183 w 6614183"/>
              <a:gd name="connsiteY0" fmla="*/ 0 h 6858000"/>
              <a:gd name="connsiteX1" fmla="*/ 0 w 6614183"/>
              <a:gd name="connsiteY1" fmla="*/ 0 h 6858000"/>
              <a:gd name="connsiteX2" fmla="*/ 0 w 6614183"/>
              <a:gd name="connsiteY2" fmla="*/ 6858000 h 6858000"/>
              <a:gd name="connsiteX3" fmla="*/ 6614183 w 66141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4183" h="6858000">
                <a:moveTo>
                  <a:pt x="6614183" y="0"/>
                </a:moveTo>
                <a:lnTo>
                  <a:pt x="0" y="0"/>
                </a:lnTo>
                <a:lnTo>
                  <a:pt x="0" y="6858000"/>
                </a:lnTo>
                <a:lnTo>
                  <a:pt x="6614183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21780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A0893FE-C87D-740A-4DD9-150387FC1403}"/>
              </a:ext>
            </a:extLst>
          </p:cNvPr>
          <p:cNvSpPr/>
          <p:nvPr userDrawn="1"/>
        </p:nvSpPr>
        <p:spPr>
          <a:xfrm rot="1800000" flipH="1">
            <a:off x="-1624084" y="111167"/>
            <a:ext cx="10651916" cy="8247811"/>
          </a:xfrm>
          <a:custGeom>
            <a:avLst/>
            <a:gdLst>
              <a:gd name="connsiteX0" fmla="*/ 10651916 w 10651916"/>
              <a:gd name="connsiteY0" fmla="*/ 2308608 h 8247811"/>
              <a:gd name="connsiteX1" fmla="*/ 7222916 w 10651916"/>
              <a:gd name="connsiteY1" fmla="*/ 8247811 h 8247811"/>
              <a:gd name="connsiteX2" fmla="*/ 0 w 10651916"/>
              <a:gd name="connsiteY2" fmla="*/ 4077659 h 8247811"/>
              <a:gd name="connsiteX3" fmla="*/ 17966 w 10651916"/>
              <a:gd name="connsiteY3" fmla="*/ 3909563 h 8247811"/>
              <a:gd name="connsiteX4" fmla="*/ 6107274 w 10651916"/>
              <a:gd name="connsiteY4" fmla="*/ 0 h 8247811"/>
              <a:gd name="connsiteX5" fmla="*/ 6422255 w 10651916"/>
              <a:gd name="connsiteY5" fmla="*/ 5667 h 8247811"/>
              <a:gd name="connsiteX6" fmla="*/ 6688006 w 10651916"/>
              <a:gd name="connsiteY6" fmla="*/ 20045 h 824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51916" h="8247811">
                <a:moveTo>
                  <a:pt x="10651916" y="2308608"/>
                </a:moveTo>
                <a:lnTo>
                  <a:pt x="7222916" y="8247811"/>
                </a:lnTo>
                <a:lnTo>
                  <a:pt x="0" y="4077659"/>
                </a:lnTo>
                <a:lnTo>
                  <a:pt x="17966" y="3909563"/>
                </a:lnTo>
                <a:cubicBezTo>
                  <a:pt x="331417" y="1713620"/>
                  <a:pt x="2938070" y="0"/>
                  <a:pt x="6107274" y="0"/>
                </a:cubicBezTo>
                <a:cubicBezTo>
                  <a:pt x="6212914" y="0"/>
                  <a:pt x="6317930" y="1905"/>
                  <a:pt x="6422255" y="5667"/>
                </a:cubicBezTo>
                <a:lnTo>
                  <a:pt x="6688006" y="2004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8D1A2BD3-B60E-AF97-9C69-0EB2EA6F0C83}"/>
              </a:ext>
            </a:extLst>
          </p:cNvPr>
          <p:cNvSpPr/>
          <p:nvPr userDrawn="1"/>
        </p:nvSpPr>
        <p:spPr>
          <a:xfrm>
            <a:off x="706199" y="812626"/>
            <a:ext cx="10784135" cy="5301574"/>
          </a:xfrm>
          <a:custGeom>
            <a:avLst/>
            <a:gdLst>
              <a:gd name="connsiteX0" fmla="*/ 10529840 w 10784135"/>
              <a:gd name="connsiteY0" fmla="*/ 4940547 h 5301574"/>
              <a:gd name="connsiteX1" fmla="*/ 10437106 w 10784135"/>
              <a:gd name="connsiteY1" fmla="*/ 5033281 h 5301574"/>
              <a:gd name="connsiteX2" fmla="*/ 10529840 w 10784135"/>
              <a:gd name="connsiteY2" fmla="*/ 5126015 h 5301574"/>
              <a:gd name="connsiteX3" fmla="*/ 10622574 w 10784135"/>
              <a:gd name="connsiteY3" fmla="*/ 5033281 h 5301574"/>
              <a:gd name="connsiteX4" fmla="*/ 10529840 w 10784135"/>
              <a:gd name="connsiteY4" fmla="*/ 4940547 h 5301574"/>
              <a:gd name="connsiteX5" fmla="*/ 236343 w 10784135"/>
              <a:gd name="connsiteY5" fmla="*/ 4940547 h 5301574"/>
              <a:gd name="connsiteX6" fmla="*/ 143609 w 10784135"/>
              <a:gd name="connsiteY6" fmla="*/ 5033281 h 5301574"/>
              <a:gd name="connsiteX7" fmla="*/ 236343 w 10784135"/>
              <a:gd name="connsiteY7" fmla="*/ 5126015 h 5301574"/>
              <a:gd name="connsiteX8" fmla="*/ 329077 w 10784135"/>
              <a:gd name="connsiteY8" fmla="*/ 5033281 h 5301574"/>
              <a:gd name="connsiteX9" fmla="*/ 236343 w 10784135"/>
              <a:gd name="connsiteY9" fmla="*/ 4940547 h 5301574"/>
              <a:gd name="connsiteX10" fmla="*/ 241230 w 10784135"/>
              <a:gd name="connsiteY10" fmla="*/ 117766 h 5301574"/>
              <a:gd name="connsiteX11" fmla="*/ 148496 w 10784135"/>
              <a:gd name="connsiteY11" fmla="*/ 210500 h 5301574"/>
              <a:gd name="connsiteX12" fmla="*/ 241230 w 10784135"/>
              <a:gd name="connsiteY12" fmla="*/ 303234 h 5301574"/>
              <a:gd name="connsiteX13" fmla="*/ 333965 w 10784135"/>
              <a:gd name="connsiteY13" fmla="*/ 210500 h 5301574"/>
              <a:gd name="connsiteX14" fmla="*/ 241230 w 10784135"/>
              <a:gd name="connsiteY14" fmla="*/ 117766 h 5301574"/>
              <a:gd name="connsiteX15" fmla="*/ 10529840 w 10784135"/>
              <a:gd name="connsiteY15" fmla="*/ 117766 h 5301574"/>
              <a:gd name="connsiteX16" fmla="*/ 10437106 w 10784135"/>
              <a:gd name="connsiteY16" fmla="*/ 210500 h 5301574"/>
              <a:gd name="connsiteX17" fmla="*/ 10529840 w 10784135"/>
              <a:gd name="connsiteY17" fmla="*/ 303234 h 5301574"/>
              <a:gd name="connsiteX18" fmla="*/ 10622574 w 10784135"/>
              <a:gd name="connsiteY18" fmla="*/ 210500 h 5301574"/>
              <a:gd name="connsiteX19" fmla="*/ 10529840 w 10784135"/>
              <a:gd name="connsiteY19" fmla="*/ 117766 h 5301574"/>
              <a:gd name="connsiteX20" fmla="*/ 212752 w 10784135"/>
              <a:gd name="connsiteY20" fmla="*/ 0 h 5301574"/>
              <a:gd name="connsiteX21" fmla="*/ 10571383 w 10784135"/>
              <a:gd name="connsiteY21" fmla="*/ 0 h 5301574"/>
              <a:gd name="connsiteX22" fmla="*/ 10784135 w 10784135"/>
              <a:gd name="connsiteY22" fmla="*/ 212752 h 5301574"/>
              <a:gd name="connsiteX23" fmla="*/ 10784135 w 10784135"/>
              <a:gd name="connsiteY23" fmla="*/ 5088822 h 5301574"/>
              <a:gd name="connsiteX24" fmla="*/ 10571383 w 10784135"/>
              <a:gd name="connsiteY24" fmla="*/ 5301574 h 5301574"/>
              <a:gd name="connsiteX25" fmla="*/ 212752 w 10784135"/>
              <a:gd name="connsiteY25" fmla="*/ 5301574 h 5301574"/>
              <a:gd name="connsiteX26" fmla="*/ 0 w 10784135"/>
              <a:gd name="connsiteY26" fmla="*/ 5088822 h 5301574"/>
              <a:gd name="connsiteX27" fmla="*/ 0 w 10784135"/>
              <a:gd name="connsiteY27" fmla="*/ 212752 h 5301574"/>
              <a:gd name="connsiteX28" fmla="*/ 212752 w 10784135"/>
              <a:gd name="connsiteY28" fmla="*/ 0 h 5301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784135" h="5301574">
                <a:moveTo>
                  <a:pt x="10529840" y="4940547"/>
                </a:moveTo>
                <a:cubicBezTo>
                  <a:pt x="10478624" y="4940547"/>
                  <a:pt x="10437106" y="4982065"/>
                  <a:pt x="10437106" y="5033281"/>
                </a:cubicBezTo>
                <a:cubicBezTo>
                  <a:pt x="10437106" y="5084497"/>
                  <a:pt x="10478624" y="5126015"/>
                  <a:pt x="10529840" y="5126015"/>
                </a:cubicBezTo>
                <a:cubicBezTo>
                  <a:pt x="10581056" y="5126015"/>
                  <a:pt x="10622574" y="5084497"/>
                  <a:pt x="10622574" y="5033281"/>
                </a:cubicBezTo>
                <a:cubicBezTo>
                  <a:pt x="10622574" y="4982065"/>
                  <a:pt x="10581056" y="4940547"/>
                  <a:pt x="10529840" y="4940547"/>
                </a:cubicBezTo>
                <a:close/>
                <a:moveTo>
                  <a:pt x="236343" y="4940547"/>
                </a:moveTo>
                <a:cubicBezTo>
                  <a:pt x="185127" y="4940547"/>
                  <a:pt x="143609" y="4982065"/>
                  <a:pt x="143609" y="5033281"/>
                </a:cubicBezTo>
                <a:cubicBezTo>
                  <a:pt x="143609" y="5084497"/>
                  <a:pt x="185127" y="5126015"/>
                  <a:pt x="236343" y="5126015"/>
                </a:cubicBezTo>
                <a:cubicBezTo>
                  <a:pt x="287559" y="5126015"/>
                  <a:pt x="329077" y="5084497"/>
                  <a:pt x="329077" y="5033281"/>
                </a:cubicBezTo>
                <a:cubicBezTo>
                  <a:pt x="329077" y="4982065"/>
                  <a:pt x="287559" y="4940547"/>
                  <a:pt x="236343" y="4940547"/>
                </a:cubicBezTo>
                <a:close/>
                <a:moveTo>
                  <a:pt x="241230" y="117766"/>
                </a:moveTo>
                <a:cubicBezTo>
                  <a:pt x="190015" y="117766"/>
                  <a:pt x="148496" y="159284"/>
                  <a:pt x="148496" y="210500"/>
                </a:cubicBezTo>
                <a:cubicBezTo>
                  <a:pt x="148496" y="261716"/>
                  <a:pt x="190015" y="303234"/>
                  <a:pt x="241230" y="303234"/>
                </a:cubicBezTo>
                <a:cubicBezTo>
                  <a:pt x="292446" y="303234"/>
                  <a:pt x="333965" y="261716"/>
                  <a:pt x="333965" y="210500"/>
                </a:cubicBezTo>
                <a:cubicBezTo>
                  <a:pt x="333965" y="159284"/>
                  <a:pt x="292446" y="117766"/>
                  <a:pt x="241230" y="117766"/>
                </a:cubicBezTo>
                <a:close/>
                <a:moveTo>
                  <a:pt x="10529840" y="117766"/>
                </a:moveTo>
                <a:cubicBezTo>
                  <a:pt x="10478624" y="117766"/>
                  <a:pt x="10437106" y="159284"/>
                  <a:pt x="10437106" y="210500"/>
                </a:cubicBezTo>
                <a:cubicBezTo>
                  <a:pt x="10437106" y="261716"/>
                  <a:pt x="10478624" y="303234"/>
                  <a:pt x="10529840" y="303234"/>
                </a:cubicBezTo>
                <a:cubicBezTo>
                  <a:pt x="10581056" y="303234"/>
                  <a:pt x="10622574" y="261716"/>
                  <a:pt x="10622574" y="210500"/>
                </a:cubicBezTo>
                <a:cubicBezTo>
                  <a:pt x="10622574" y="159284"/>
                  <a:pt x="10581056" y="117766"/>
                  <a:pt x="10529840" y="117766"/>
                </a:cubicBezTo>
                <a:close/>
                <a:moveTo>
                  <a:pt x="212752" y="0"/>
                </a:moveTo>
                <a:lnTo>
                  <a:pt x="10571383" y="0"/>
                </a:lnTo>
                <a:cubicBezTo>
                  <a:pt x="10688883" y="0"/>
                  <a:pt x="10784135" y="95252"/>
                  <a:pt x="10784135" y="212752"/>
                </a:cubicBezTo>
                <a:lnTo>
                  <a:pt x="10784135" y="5088822"/>
                </a:lnTo>
                <a:cubicBezTo>
                  <a:pt x="10784135" y="5206322"/>
                  <a:pt x="10688883" y="5301574"/>
                  <a:pt x="10571383" y="5301574"/>
                </a:cubicBezTo>
                <a:lnTo>
                  <a:pt x="212752" y="5301574"/>
                </a:lnTo>
                <a:cubicBezTo>
                  <a:pt x="95252" y="5301574"/>
                  <a:pt x="0" y="5206322"/>
                  <a:pt x="0" y="5088822"/>
                </a:cubicBezTo>
                <a:lnTo>
                  <a:pt x="0" y="212752"/>
                </a:lnTo>
                <a:cubicBezTo>
                  <a:pt x="0" y="95252"/>
                  <a:pt x="95252" y="0"/>
                  <a:pt x="2127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E45385E-B869-9967-2C91-3921924F9E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332" t="19400" r="30743" b="34242"/>
          <a:stretch/>
        </p:blipFill>
        <p:spPr>
          <a:xfrm>
            <a:off x="1215342" y="1886673"/>
            <a:ext cx="4653216" cy="3391384"/>
          </a:xfrm>
          <a:prstGeom prst="rect">
            <a:avLst/>
          </a:prstGeom>
        </p:spPr>
      </p:pic>
      <p:pic>
        <p:nvPicPr>
          <p:cNvPr id="10" name="OfficePLUS.cn-14">
            <a:hlinkClick r:id="rId3"/>
            <a:extLst>
              <a:ext uri="{FF2B5EF4-FFF2-40B4-BE49-F238E27FC236}">
                <a16:creationId xmlns:a16="http://schemas.microsoft.com/office/drawing/2014/main" id="{E2254E8D-DCAF-7DFF-235E-63F4571AC4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24" y="372746"/>
            <a:ext cx="1859757" cy="2479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8EB7D3E-6359-7D84-C00A-634911EF7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03" t="5721"/>
          <a:stretch/>
        </p:blipFill>
        <p:spPr>
          <a:xfrm flipH="1">
            <a:off x="6151854" y="0"/>
            <a:ext cx="6040145" cy="6858000"/>
          </a:xfrm>
          <a:custGeom>
            <a:avLst/>
            <a:gdLst>
              <a:gd name="connsiteX0" fmla="*/ 6614183 w 6614183"/>
              <a:gd name="connsiteY0" fmla="*/ 0 h 6858000"/>
              <a:gd name="connsiteX1" fmla="*/ 0 w 6614183"/>
              <a:gd name="connsiteY1" fmla="*/ 0 h 6858000"/>
              <a:gd name="connsiteX2" fmla="*/ 0 w 6614183"/>
              <a:gd name="connsiteY2" fmla="*/ 6858000 h 6858000"/>
              <a:gd name="connsiteX3" fmla="*/ 6614183 w 66141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4183" h="6858000">
                <a:moveTo>
                  <a:pt x="6614183" y="0"/>
                </a:moveTo>
                <a:lnTo>
                  <a:pt x="0" y="0"/>
                </a:lnTo>
                <a:lnTo>
                  <a:pt x="0" y="6858000"/>
                </a:lnTo>
                <a:lnTo>
                  <a:pt x="6614183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00042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A0893FE-C87D-740A-4DD9-150387FC1403}"/>
              </a:ext>
            </a:extLst>
          </p:cNvPr>
          <p:cNvSpPr/>
          <p:nvPr userDrawn="1"/>
        </p:nvSpPr>
        <p:spPr>
          <a:xfrm rot="1800000" flipH="1">
            <a:off x="-1624084" y="111167"/>
            <a:ext cx="10651916" cy="8247811"/>
          </a:xfrm>
          <a:custGeom>
            <a:avLst/>
            <a:gdLst>
              <a:gd name="connsiteX0" fmla="*/ 10651916 w 10651916"/>
              <a:gd name="connsiteY0" fmla="*/ 2308608 h 8247811"/>
              <a:gd name="connsiteX1" fmla="*/ 7222916 w 10651916"/>
              <a:gd name="connsiteY1" fmla="*/ 8247811 h 8247811"/>
              <a:gd name="connsiteX2" fmla="*/ 0 w 10651916"/>
              <a:gd name="connsiteY2" fmla="*/ 4077659 h 8247811"/>
              <a:gd name="connsiteX3" fmla="*/ 17966 w 10651916"/>
              <a:gd name="connsiteY3" fmla="*/ 3909563 h 8247811"/>
              <a:gd name="connsiteX4" fmla="*/ 6107274 w 10651916"/>
              <a:gd name="connsiteY4" fmla="*/ 0 h 8247811"/>
              <a:gd name="connsiteX5" fmla="*/ 6422255 w 10651916"/>
              <a:gd name="connsiteY5" fmla="*/ 5667 h 8247811"/>
              <a:gd name="connsiteX6" fmla="*/ 6688006 w 10651916"/>
              <a:gd name="connsiteY6" fmla="*/ 20045 h 824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51916" h="8247811">
                <a:moveTo>
                  <a:pt x="10651916" y="2308608"/>
                </a:moveTo>
                <a:lnTo>
                  <a:pt x="7222916" y="8247811"/>
                </a:lnTo>
                <a:lnTo>
                  <a:pt x="0" y="4077659"/>
                </a:lnTo>
                <a:lnTo>
                  <a:pt x="17966" y="3909563"/>
                </a:lnTo>
                <a:cubicBezTo>
                  <a:pt x="331417" y="1713620"/>
                  <a:pt x="2938070" y="0"/>
                  <a:pt x="6107274" y="0"/>
                </a:cubicBezTo>
                <a:cubicBezTo>
                  <a:pt x="6212914" y="0"/>
                  <a:pt x="6317930" y="1905"/>
                  <a:pt x="6422255" y="5667"/>
                </a:cubicBezTo>
                <a:lnTo>
                  <a:pt x="6688006" y="2004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8D1A2BD3-B60E-AF97-9C69-0EB2EA6F0C83}"/>
              </a:ext>
            </a:extLst>
          </p:cNvPr>
          <p:cNvSpPr/>
          <p:nvPr userDrawn="1"/>
        </p:nvSpPr>
        <p:spPr>
          <a:xfrm>
            <a:off x="706199" y="812626"/>
            <a:ext cx="10784135" cy="5301574"/>
          </a:xfrm>
          <a:custGeom>
            <a:avLst/>
            <a:gdLst>
              <a:gd name="connsiteX0" fmla="*/ 10529840 w 10784135"/>
              <a:gd name="connsiteY0" fmla="*/ 4940547 h 5301574"/>
              <a:gd name="connsiteX1" fmla="*/ 10437106 w 10784135"/>
              <a:gd name="connsiteY1" fmla="*/ 5033281 h 5301574"/>
              <a:gd name="connsiteX2" fmla="*/ 10529840 w 10784135"/>
              <a:gd name="connsiteY2" fmla="*/ 5126015 h 5301574"/>
              <a:gd name="connsiteX3" fmla="*/ 10622574 w 10784135"/>
              <a:gd name="connsiteY3" fmla="*/ 5033281 h 5301574"/>
              <a:gd name="connsiteX4" fmla="*/ 10529840 w 10784135"/>
              <a:gd name="connsiteY4" fmla="*/ 4940547 h 5301574"/>
              <a:gd name="connsiteX5" fmla="*/ 236343 w 10784135"/>
              <a:gd name="connsiteY5" fmla="*/ 4940547 h 5301574"/>
              <a:gd name="connsiteX6" fmla="*/ 143609 w 10784135"/>
              <a:gd name="connsiteY6" fmla="*/ 5033281 h 5301574"/>
              <a:gd name="connsiteX7" fmla="*/ 236343 w 10784135"/>
              <a:gd name="connsiteY7" fmla="*/ 5126015 h 5301574"/>
              <a:gd name="connsiteX8" fmla="*/ 329077 w 10784135"/>
              <a:gd name="connsiteY8" fmla="*/ 5033281 h 5301574"/>
              <a:gd name="connsiteX9" fmla="*/ 236343 w 10784135"/>
              <a:gd name="connsiteY9" fmla="*/ 4940547 h 5301574"/>
              <a:gd name="connsiteX10" fmla="*/ 241230 w 10784135"/>
              <a:gd name="connsiteY10" fmla="*/ 117766 h 5301574"/>
              <a:gd name="connsiteX11" fmla="*/ 148496 w 10784135"/>
              <a:gd name="connsiteY11" fmla="*/ 210500 h 5301574"/>
              <a:gd name="connsiteX12" fmla="*/ 241230 w 10784135"/>
              <a:gd name="connsiteY12" fmla="*/ 303234 h 5301574"/>
              <a:gd name="connsiteX13" fmla="*/ 333965 w 10784135"/>
              <a:gd name="connsiteY13" fmla="*/ 210500 h 5301574"/>
              <a:gd name="connsiteX14" fmla="*/ 241230 w 10784135"/>
              <a:gd name="connsiteY14" fmla="*/ 117766 h 5301574"/>
              <a:gd name="connsiteX15" fmla="*/ 10529840 w 10784135"/>
              <a:gd name="connsiteY15" fmla="*/ 117766 h 5301574"/>
              <a:gd name="connsiteX16" fmla="*/ 10437106 w 10784135"/>
              <a:gd name="connsiteY16" fmla="*/ 210500 h 5301574"/>
              <a:gd name="connsiteX17" fmla="*/ 10529840 w 10784135"/>
              <a:gd name="connsiteY17" fmla="*/ 303234 h 5301574"/>
              <a:gd name="connsiteX18" fmla="*/ 10622574 w 10784135"/>
              <a:gd name="connsiteY18" fmla="*/ 210500 h 5301574"/>
              <a:gd name="connsiteX19" fmla="*/ 10529840 w 10784135"/>
              <a:gd name="connsiteY19" fmla="*/ 117766 h 5301574"/>
              <a:gd name="connsiteX20" fmla="*/ 212752 w 10784135"/>
              <a:gd name="connsiteY20" fmla="*/ 0 h 5301574"/>
              <a:gd name="connsiteX21" fmla="*/ 10571383 w 10784135"/>
              <a:gd name="connsiteY21" fmla="*/ 0 h 5301574"/>
              <a:gd name="connsiteX22" fmla="*/ 10784135 w 10784135"/>
              <a:gd name="connsiteY22" fmla="*/ 212752 h 5301574"/>
              <a:gd name="connsiteX23" fmla="*/ 10784135 w 10784135"/>
              <a:gd name="connsiteY23" fmla="*/ 5088822 h 5301574"/>
              <a:gd name="connsiteX24" fmla="*/ 10571383 w 10784135"/>
              <a:gd name="connsiteY24" fmla="*/ 5301574 h 5301574"/>
              <a:gd name="connsiteX25" fmla="*/ 212752 w 10784135"/>
              <a:gd name="connsiteY25" fmla="*/ 5301574 h 5301574"/>
              <a:gd name="connsiteX26" fmla="*/ 0 w 10784135"/>
              <a:gd name="connsiteY26" fmla="*/ 5088822 h 5301574"/>
              <a:gd name="connsiteX27" fmla="*/ 0 w 10784135"/>
              <a:gd name="connsiteY27" fmla="*/ 212752 h 5301574"/>
              <a:gd name="connsiteX28" fmla="*/ 212752 w 10784135"/>
              <a:gd name="connsiteY28" fmla="*/ 0 h 5301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784135" h="5301574">
                <a:moveTo>
                  <a:pt x="10529840" y="4940547"/>
                </a:moveTo>
                <a:cubicBezTo>
                  <a:pt x="10478624" y="4940547"/>
                  <a:pt x="10437106" y="4982065"/>
                  <a:pt x="10437106" y="5033281"/>
                </a:cubicBezTo>
                <a:cubicBezTo>
                  <a:pt x="10437106" y="5084497"/>
                  <a:pt x="10478624" y="5126015"/>
                  <a:pt x="10529840" y="5126015"/>
                </a:cubicBezTo>
                <a:cubicBezTo>
                  <a:pt x="10581056" y="5126015"/>
                  <a:pt x="10622574" y="5084497"/>
                  <a:pt x="10622574" y="5033281"/>
                </a:cubicBezTo>
                <a:cubicBezTo>
                  <a:pt x="10622574" y="4982065"/>
                  <a:pt x="10581056" y="4940547"/>
                  <a:pt x="10529840" y="4940547"/>
                </a:cubicBezTo>
                <a:close/>
                <a:moveTo>
                  <a:pt x="236343" y="4940547"/>
                </a:moveTo>
                <a:cubicBezTo>
                  <a:pt x="185127" y="4940547"/>
                  <a:pt x="143609" y="4982065"/>
                  <a:pt x="143609" y="5033281"/>
                </a:cubicBezTo>
                <a:cubicBezTo>
                  <a:pt x="143609" y="5084497"/>
                  <a:pt x="185127" y="5126015"/>
                  <a:pt x="236343" y="5126015"/>
                </a:cubicBezTo>
                <a:cubicBezTo>
                  <a:pt x="287559" y="5126015"/>
                  <a:pt x="329077" y="5084497"/>
                  <a:pt x="329077" y="5033281"/>
                </a:cubicBezTo>
                <a:cubicBezTo>
                  <a:pt x="329077" y="4982065"/>
                  <a:pt x="287559" y="4940547"/>
                  <a:pt x="236343" y="4940547"/>
                </a:cubicBezTo>
                <a:close/>
                <a:moveTo>
                  <a:pt x="241230" y="117766"/>
                </a:moveTo>
                <a:cubicBezTo>
                  <a:pt x="190015" y="117766"/>
                  <a:pt x="148496" y="159284"/>
                  <a:pt x="148496" y="210500"/>
                </a:cubicBezTo>
                <a:cubicBezTo>
                  <a:pt x="148496" y="261716"/>
                  <a:pt x="190015" y="303234"/>
                  <a:pt x="241230" y="303234"/>
                </a:cubicBezTo>
                <a:cubicBezTo>
                  <a:pt x="292446" y="303234"/>
                  <a:pt x="333965" y="261716"/>
                  <a:pt x="333965" y="210500"/>
                </a:cubicBezTo>
                <a:cubicBezTo>
                  <a:pt x="333965" y="159284"/>
                  <a:pt x="292446" y="117766"/>
                  <a:pt x="241230" y="117766"/>
                </a:cubicBezTo>
                <a:close/>
                <a:moveTo>
                  <a:pt x="10529840" y="117766"/>
                </a:moveTo>
                <a:cubicBezTo>
                  <a:pt x="10478624" y="117766"/>
                  <a:pt x="10437106" y="159284"/>
                  <a:pt x="10437106" y="210500"/>
                </a:cubicBezTo>
                <a:cubicBezTo>
                  <a:pt x="10437106" y="261716"/>
                  <a:pt x="10478624" y="303234"/>
                  <a:pt x="10529840" y="303234"/>
                </a:cubicBezTo>
                <a:cubicBezTo>
                  <a:pt x="10581056" y="303234"/>
                  <a:pt x="10622574" y="261716"/>
                  <a:pt x="10622574" y="210500"/>
                </a:cubicBezTo>
                <a:cubicBezTo>
                  <a:pt x="10622574" y="159284"/>
                  <a:pt x="10581056" y="117766"/>
                  <a:pt x="10529840" y="117766"/>
                </a:cubicBezTo>
                <a:close/>
                <a:moveTo>
                  <a:pt x="212752" y="0"/>
                </a:moveTo>
                <a:lnTo>
                  <a:pt x="10571383" y="0"/>
                </a:lnTo>
                <a:cubicBezTo>
                  <a:pt x="10688883" y="0"/>
                  <a:pt x="10784135" y="95252"/>
                  <a:pt x="10784135" y="212752"/>
                </a:cubicBezTo>
                <a:lnTo>
                  <a:pt x="10784135" y="5088822"/>
                </a:lnTo>
                <a:cubicBezTo>
                  <a:pt x="10784135" y="5206322"/>
                  <a:pt x="10688883" y="5301574"/>
                  <a:pt x="10571383" y="5301574"/>
                </a:cubicBezTo>
                <a:lnTo>
                  <a:pt x="212752" y="5301574"/>
                </a:lnTo>
                <a:cubicBezTo>
                  <a:pt x="95252" y="5301574"/>
                  <a:pt x="0" y="5206322"/>
                  <a:pt x="0" y="5088822"/>
                </a:cubicBezTo>
                <a:lnTo>
                  <a:pt x="0" y="212752"/>
                </a:lnTo>
                <a:cubicBezTo>
                  <a:pt x="0" y="95252"/>
                  <a:pt x="95252" y="0"/>
                  <a:pt x="2127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E45385E-B869-9967-2C91-3921924F9E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1317" t="19400" r="7758" b="34242"/>
          <a:stretch/>
        </p:blipFill>
        <p:spPr>
          <a:xfrm>
            <a:off x="1215342" y="1886673"/>
            <a:ext cx="4653216" cy="3391384"/>
          </a:xfrm>
          <a:prstGeom prst="rect">
            <a:avLst/>
          </a:prstGeom>
        </p:spPr>
      </p:pic>
      <p:pic>
        <p:nvPicPr>
          <p:cNvPr id="10" name="OfficePLUS.cn-14">
            <a:hlinkClick r:id="rId3"/>
            <a:extLst>
              <a:ext uri="{FF2B5EF4-FFF2-40B4-BE49-F238E27FC236}">
                <a16:creationId xmlns:a16="http://schemas.microsoft.com/office/drawing/2014/main" id="{E2254E8D-DCAF-7DFF-235E-63F4571AC4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24" y="372746"/>
            <a:ext cx="1859757" cy="2479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8EB7D3E-6359-7D84-C00A-634911EF7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03" t="5721"/>
          <a:stretch/>
        </p:blipFill>
        <p:spPr>
          <a:xfrm flipH="1">
            <a:off x="6151854" y="0"/>
            <a:ext cx="6040145" cy="6858000"/>
          </a:xfrm>
          <a:custGeom>
            <a:avLst/>
            <a:gdLst>
              <a:gd name="connsiteX0" fmla="*/ 6614183 w 6614183"/>
              <a:gd name="connsiteY0" fmla="*/ 0 h 6858000"/>
              <a:gd name="connsiteX1" fmla="*/ 0 w 6614183"/>
              <a:gd name="connsiteY1" fmla="*/ 0 h 6858000"/>
              <a:gd name="connsiteX2" fmla="*/ 0 w 6614183"/>
              <a:gd name="connsiteY2" fmla="*/ 6858000 h 6858000"/>
              <a:gd name="connsiteX3" fmla="*/ 6614183 w 66141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4183" h="6858000">
                <a:moveTo>
                  <a:pt x="6614183" y="0"/>
                </a:moveTo>
                <a:lnTo>
                  <a:pt x="0" y="0"/>
                </a:lnTo>
                <a:lnTo>
                  <a:pt x="0" y="6858000"/>
                </a:lnTo>
                <a:lnTo>
                  <a:pt x="6614183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34775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室内, 人, 病房, 房间&#10;&#10;描述已自动生成">
            <a:extLst>
              <a:ext uri="{FF2B5EF4-FFF2-40B4-BE49-F238E27FC236}">
                <a16:creationId xmlns:a16="http://schemas.microsoft.com/office/drawing/2014/main" id="{EE166EDB-6760-AFEB-879F-97255B373B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6" b="45201"/>
          <a:stretch/>
        </p:blipFill>
        <p:spPr>
          <a:xfrm>
            <a:off x="0" y="4291009"/>
            <a:ext cx="12192000" cy="2566991"/>
          </a:xfrm>
          <a:custGeom>
            <a:avLst/>
            <a:gdLst>
              <a:gd name="connsiteX0" fmla="*/ 3330255 w 12192000"/>
              <a:gd name="connsiteY0" fmla="*/ 50 h 3379787"/>
              <a:gd name="connsiteX1" fmla="*/ 5211839 w 12192000"/>
              <a:gd name="connsiteY1" fmla="*/ 252638 h 3379787"/>
              <a:gd name="connsiteX2" fmla="*/ 5600110 w 12192000"/>
              <a:gd name="connsiteY2" fmla="*/ 334693 h 3379787"/>
              <a:gd name="connsiteX3" fmla="*/ 5598502 w 12192000"/>
              <a:gd name="connsiteY3" fmla="*/ 334801 h 3379787"/>
              <a:gd name="connsiteX4" fmla="*/ 5848096 w 12192000"/>
              <a:gd name="connsiteY4" fmla="*/ 387549 h 3379787"/>
              <a:gd name="connsiteX5" fmla="*/ 8502748 w 12192000"/>
              <a:gd name="connsiteY5" fmla="*/ 759718 h 3379787"/>
              <a:gd name="connsiteX6" fmla="*/ 11930460 w 12192000"/>
              <a:gd name="connsiteY6" fmla="*/ 159839 h 3379787"/>
              <a:gd name="connsiteX7" fmla="*/ 12192000 w 12192000"/>
              <a:gd name="connsiteY7" fmla="*/ 81151 h 3379787"/>
              <a:gd name="connsiteX8" fmla="*/ 12192000 w 12192000"/>
              <a:gd name="connsiteY8" fmla="*/ 3379787 h 3379787"/>
              <a:gd name="connsiteX9" fmla="*/ 0 w 12192000"/>
              <a:gd name="connsiteY9" fmla="*/ 3379787 h 3379787"/>
              <a:gd name="connsiteX10" fmla="*/ 0 w 12192000"/>
              <a:gd name="connsiteY10" fmla="*/ 594513 h 3379787"/>
              <a:gd name="connsiteX11" fmla="*/ 359668 w 12192000"/>
              <a:gd name="connsiteY11" fmla="*/ 482181 h 3379787"/>
              <a:gd name="connsiteX12" fmla="*/ 3330255 w 12192000"/>
              <a:gd name="connsiteY12" fmla="*/ 50 h 3379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3379787">
                <a:moveTo>
                  <a:pt x="3330255" y="50"/>
                </a:moveTo>
                <a:cubicBezTo>
                  <a:pt x="3892290" y="1916"/>
                  <a:pt x="4538315" y="114313"/>
                  <a:pt x="5211839" y="252638"/>
                </a:cubicBezTo>
                <a:lnTo>
                  <a:pt x="5600110" y="334693"/>
                </a:lnTo>
                <a:lnTo>
                  <a:pt x="5598502" y="334801"/>
                </a:lnTo>
                <a:lnTo>
                  <a:pt x="5848096" y="387549"/>
                </a:lnTo>
                <a:cubicBezTo>
                  <a:pt x="6762203" y="582495"/>
                  <a:pt x="7691722" y="773399"/>
                  <a:pt x="8502748" y="759718"/>
                </a:cubicBezTo>
                <a:cubicBezTo>
                  <a:pt x="9719289" y="739197"/>
                  <a:pt x="10837202" y="479425"/>
                  <a:pt x="11930460" y="159839"/>
                </a:cubicBezTo>
                <a:lnTo>
                  <a:pt x="12192000" y="81151"/>
                </a:lnTo>
                <a:lnTo>
                  <a:pt x="12192000" y="3379787"/>
                </a:lnTo>
                <a:lnTo>
                  <a:pt x="0" y="3379787"/>
                </a:lnTo>
                <a:lnTo>
                  <a:pt x="0" y="594513"/>
                </a:lnTo>
                <a:lnTo>
                  <a:pt x="359668" y="482181"/>
                </a:lnTo>
                <a:cubicBezTo>
                  <a:pt x="1246469" y="213325"/>
                  <a:pt x="2182768" y="-3759"/>
                  <a:pt x="3330255" y="50"/>
                </a:cubicBezTo>
                <a:close/>
              </a:path>
            </a:pathLst>
          </a:cu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671ECA83-5089-72AD-8837-72A9D7A2FAC9}"/>
              </a:ext>
            </a:extLst>
          </p:cNvPr>
          <p:cNvSpPr/>
          <p:nvPr userDrawn="1"/>
        </p:nvSpPr>
        <p:spPr>
          <a:xfrm>
            <a:off x="0" y="4291008"/>
            <a:ext cx="12192000" cy="2593186"/>
          </a:xfrm>
          <a:custGeom>
            <a:avLst/>
            <a:gdLst>
              <a:gd name="connsiteX0" fmla="*/ 3330255 w 12192000"/>
              <a:gd name="connsiteY0" fmla="*/ 49 h 3379786"/>
              <a:gd name="connsiteX1" fmla="*/ 5211839 w 12192000"/>
              <a:gd name="connsiteY1" fmla="*/ 252637 h 3379786"/>
              <a:gd name="connsiteX2" fmla="*/ 5600110 w 12192000"/>
              <a:gd name="connsiteY2" fmla="*/ 334692 h 3379786"/>
              <a:gd name="connsiteX3" fmla="*/ 5598502 w 12192000"/>
              <a:gd name="connsiteY3" fmla="*/ 334800 h 3379786"/>
              <a:gd name="connsiteX4" fmla="*/ 5848096 w 12192000"/>
              <a:gd name="connsiteY4" fmla="*/ 387548 h 3379786"/>
              <a:gd name="connsiteX5" fmla="*/ 8502748 w 12192000"/>
              <a:gd name="connsiteY5" fmla="*/ 759717 h 3379786"/>
              <a:gd name="connsiteX6" fmla="*/ 11930460 w 12192000"/>
              <a:gd name="connsiteY6" fmla="*/ 159838 h 3379786"/>
              <a:gd name="connsiteX7" fmla="*/ 12192000 w 12192000"/>
              <a:gd name="connsiteY7" fmla="*/ 81150 h 3379786"/>
              <a:gd name="connsiteX8" fmla="*/ 12192000 w 12192000"/>
              <a:gd name="connsiteY8" fmla="*/ 3379786 h 3379786"/>
              <a:gd name="connsiteX9" fmla="*/ 0 w 12192000"/>
              <a:gd name="connsiteY9" fmla="*/ 3379786 h 3379786"/>
              <a:gd name="connsiteX10" fmla="*/ 0 w 12192000"/>
              <a:gd name="connsiteY10" fmla="*/ 594512 h 3379786"/>
              <a:gd name="connsiteX11" fmla="*/ 359668 w 12192000"/>
              <a:gd name="connsiteY11" fmla="*/ 482180 h 3379786"/>
              <a:gd name="connsiteX12" fmla="*/ 3330255 w 12192000"/>
              <a:gd name="connsiteY12" fmla="*/ 49 h 337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3379786">
                <a:moveTo>
                  <a:pt x="3330255" y="49"/>
                </a:moveTo>
                <a:cubicBezTo>
                  <a:pt x="3892290" y="1915"/>
                  <a:pt x="4538315" y="114312"/>
                  <a:pt x="5211839" y="252637"/>
                </a:cubicBezTo>
                <a:lnTo>
                  <a:pt x="5600110" y="334692"/>
                </a:lnTo>
                <a:lnTo>
                  <a:pt x="5598502" y="334800"/>
                </a:lnTo>
                <a:lnTo>
                  <a:pt x="5848096" y="387548"/>
                </a:lnTo>
                <a:cubicBezTo>
                  <a:pt x="6762203" y="582494"/>
                  <a:pt x="7691722" y="773398"/>
                  <a:pt x="8502748" y="759717"/>
                </a:cubicBezTo>
                <a:cubicBezTo>
                  <a:pt x="9719289" y="739196"/>
                  <a:pt x="10837202" y="479424"/>
                  <a:pt x="11930460" y="159838"/>
                </a:cubicBezTo>
                <a:lnTo>
                  <a:pt x="12192000" y="81150"/>
                </a:lnTo>
                <a:lnTo>
                  <a:pt x="12192000" y="3379786"/>
                </a:lnTo>
                <a:lnTo>
                  <a:pt x="0" y="3379786"/>
                </a:lnTo>
                <a:lnTo>
                  <a:pt x="0" y="594512"/>
                </a:lnTo>
                <a:lnTo>
                  <a:pt x="359668" y="482180"/>
                </a:lnTo>
                <a:cubicBezTo>
                  <a:pt x="1246469" y="213324"/>
                  <a:pt x="2182768" y="-3760"/>
                  <a:pt x="3330255" y="49"/>
                </a:cubicBezTo>
                <a:close/>
              </a:path>
            </a:pathLst>
          </a:custGeom>
          <a:solidFill>
            <a:schemeClr val="accent1">
              <a:lumMod val="7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7B7874-080E-5FBA-0C43-AC8D8A08FB29}"/>
              </a:ext>
            </a:extLst>
          </p:cNvPr>
          <p:cNvGrpSpPr/>
          <p:nvPr userDrawn="1"/>
        </p:nvGrpSpPr>
        <p:grpSpPr>
          <a:xfrm>
            <a:off x="729567" y="1662952"/>
            <a:ext cx="5681980" cy="2032"/>
            <a:chOff x="1227779" y="1750328"/>
            <a:chExt cx="5681980" cy="2032"/>
          </a:xfrm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8CE67134-8A25-EF55-D3C4-7C1CEE61DB9A}"/>
                </a:ext>
              </a:extLst>
            </p:cNvPr>
            <p:cNvCxnSpPr>
              <a:cxnSpLocks/>
            </p:cNvCxnSpPr>
            <p:nvPr/>
          </p:nvCxnSpPr>
          <p:spPr>
            <a:xfrm>
              <a:off x="1244035" y="1752360"/>
              <a:ext cx="5491162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D2C390D5-C8B7-8630-3AF6-A275DCBF50C0}"/>
                </a:ext>
              </a:extLst>
            </p:cNvPr>
            <p:cNvCxnSpPr>
              <a:cxnSpLocks/>
            </p:cNvCxnSpPr>
            <p:nvPr/>
          </p:nvCxnSpPr>
          <p:spPr>
            <a:xfrm>
              <a:off x="1258259" y="1750328"/>
              <a:ext cx="56515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404186E7-CE27-AEBB-B4B0-9AD2B8702012}"/>
                </a:ext>
              </a:extLst>
            </p:cNvPr>
            <p:cNvCxnSpPr>
              <a:cxnSpLocks/>
            </p:cNvCxnSpPr>
            <p:nvPr/>
          </p:nvCxnSpPr>
          <p:spPr>
            <a:xfrm>
              <a:off x="1227779" y="1750836"/>
              <a:ext cx="719138" cy="0"/>
            </a:xfrm>
            <a:prstGeom prst="line">
              <a:avLst/>
            </a:prstGeom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OfficePLUS.cn-14">
            <a:hlinkClick r:id="rId3"/>
            <a:extLst>
              <a:ext uri="{FF2B5EF4-FFF2-40B4-BE49-F238E27FC236}">
                <a16:creationId xmlns:a16="http://schemas.microsoft.com/office/drawing/2014/main" id="{CAEBE549-5EB6-6737-2740-969820105B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918" y="584200"/>
            <a:ext cx="1859757" cy="24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12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41FD7509-9959-DD16-835E-E3BB9791EC21}"/>
              </a:ext>
            </a:extLst>
          </p:cNvPr>
          <p:cNvSpPr/>
          <p:nvPr userDrawn="1"/>
        </p:nvSpPr>
        <p:spPr>
          <a:xfrm rot="10800000">
            <a:off x="0" y="5816262"/>
            <a:ext cx="12192000" cy="852141"/>
          </a:xfrm>
          <a:custGeom>
            <a:avLst/>
            <a:gdLst>
              <a:gd name="connsiteX0" fmla="*/ 3486150 w 12192000"/>
              <a:gd name="connsiteY0" fmla="*/ 2027919 h 2028705"/>
              <a:gd name="connsiteX1" fmla="*/ 1409700 w 12192000"/>
              <a:gd name="connsiteY1" fmla="*/ 1716469 h 2028705"/>
              <a:gd name="connsiteX2" fmla="*/ 3721 w 12192000"/>
              <a:gd name="connsiteY2" fmla="*/ 1810350 h 2028705"/>
              <a:gd name="connsiteX3" fmla="*/ 0 w 12192000"/>
              <a:gd name="connsiteY3" fmla="*/ 1811183 h 2028705"/>
              <a:gd name="connsiteX4" fmla="*/ 0 w 12192000"/>
              <a:gd name="connsiteY4" fmla="*/ 0 h 2028705"/>
              <a:gd name="connsiteX5" fmla="*/ 12192000 w 12192000"/>
              <a:gd name="connsiteY5" fmla="*/ 0 h 2028705"/>
              <a:gd name="connsiteX6" fmla="*/ 12192000 w 12192000"/>
              <a:gd name="connsiteY6" fmla="*/ 1628208 h 2028705"/>
              <a:gd name="connsiteX7" fmla="*/ 12091839 w 12192000"/>
              <a:gd name="connsiteY7" fmla="*/ 1643067 h 2028705"/>
              <a:gd name="connsiteX8" fmla="*/ 10896600 w 12192000"/>
              <a:gd name="connsiteY8" fmla="*/ 1950056 h 2028705"/>
              <a:gd name="connsiteX9" fmla="*/ 9505950 w 12192000"/>
              <a:gd name="connsiteY9" fmla="*/ 1777028 h 2028705"/>
              <a:gd name="connsiteX10" fmla="*/ 7677150 w 12192000"/>
              <a:gd name="connsiteY10" fmla="*/ 2010616 h 2028705"/>
              <a:gd name="connsiteX11" fmla="*/ 5276850 w 12192000"/>
              <a:gd name="connsiteY11" fmla="*/ 1811634 h 2028705"/>
              <a:gd name="connsiteX12" fmla="*/ 3486150 w 12192000"/>
              <a:gd name="connsiteY12" fmla="*/ 2027919 h 202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2028705">
                <a:moveTo>
                  <a:pt x="3486150" y="2027919"/>
                </a:moveTo>
                <a:cubicBezTo>
                  <a:pt x="2841625" y="2012058"/>
                  <a:pt x="2044700" y="1736655"/>
                  <a:pt x="1409700" y="1716469"/>
                </a:cubicBezTo>
                <a:cubicBezTo>
                  <a:pt x="933450" y="1701329"/>
                  <a:pt x="391120" y="1730798"/>
                  <a:pt x="3721" y="1810350"/>
                </a:cubicBezTo>
                <a:lnTo>
                  <a:pt x="0" y="1811183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1628208"/>
                </a:lnTo>
                <a:lnTo>
                  <a:pt x="12091839" y="1643067"/>
                </a:lnTo>
                <a:cubicBezTo>
                  <a:pt x="11683603" y="1716198"/>
                  <a:pt x="11270456" y="1931672"/>
                  <a:pt x="10896600" y="1950056"/>
                </a:cubicBezTo>
                <a:cubicBezTo>
                  <a:pt x="10398125" y="1974568"/>
                  <a:pt x="10042525" y="1766935"/>
                  <a:pt x="9505950" y="1777028"/>
                </a:cubicBezTo>
                <a:cubicBezTo>
                  <a:pt x="8969375" y="1787121"/>
                  <a:pt x="8382000" y="2004848"/>
                  <a:pt x="7677150" y="2010616"/>
                </a:cubicBezTo>
                <a:cubicBezTo>
                  <a:pt x="6972300" y="2016383"/>
                  <a:pt x="5975350" y="1808750"/>
                  <a:pt x="5276850" y="1811634"/>
                </a:cubicBezTo>
                <a:cubicBezTo>
                  <a:pt x="4578350" y="1814518"/>
                  <a:pt x="4130675" y="2043780"/>
                  <a:pt x="3486150" y="2027919"/>
                </a:cubicBezTo>
                <a:close/>
              </a:path>
            </a:pathLst>
          </a:cu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+mn-ea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A462BE55-7B08-EFE6-FA05-9F958FB385CE}"/>
              </a:ext>
            </a:extLst>
          </p:cNvPr>
          <p:cNvSpPr/>
          <p:nvPr userDrawn="1"/>
        </p:nvSpPr>
        <p:spPr>
          <a:xfrm rot="10800000">
            <a:off x="0" y="5911060"/>
            <a:ext cx="12192000" cy="852141"/>
          </a:xfrm>
          <a:custGeom>
            <a:avLst/>
            <a:gdLst>
              <a:gd name="connsiteX0" fmla="*/ 3486150 w 12192000"/>
              <a:gd name="connsiteY0" fmla="*/ 2027919 h 2028705"/>
              <a:gd name="connsiteX1" fmla="*/ 1409700 w 12192000"/>
              <a:gd name="connsiteY1" fmla="*/ 1716469 h 2028705"/>
              <a:gd name="connsiteX2" fmla="*/ 3721 w 12192000"/>
              <a:gd name="connsiteY2" fmla="*/ 1810350 h 2028705"/>
              <a:gd name="connsiteX3" fmla="*/ 0 w 12192000"/>
              <a:gd name="connsiteY3" fmla="*/ 1811183 h 2028705"/>
              <a:gd name="connsiteX4" fmla="*/ 0 w 12192000"/>
              <a:gd name="connsiteY4" fmla="*/ 0 h 2028705"/>
              <a:gd name="connsiteX5" fmla="*/ 12192000 w 12192000"/>
              <a:gd name="connsiteY5" fmla="*/ 0 h 2028705"/>
              <a:gd name="connsiteX6" fmla="*/ 12192000 w 12192000"/>
              <a:gd name="connsiteY6" fmla="*/ 1628208 h 2028705"/>
              <a:gd name="connsiteX7" fmla="*/ 12091839 w 12192000"/>
              <a:gd name="connsiteY7" fmla="*/ 1643067 h 2028705"/>
              <a:gd name="connsiteX8" fmla="*/ 10896600 w 12192000"/>
              <a:gd name="connsiteY8" fmla="*/ 1950056 h 2028705"/>
              <a:gd name="connsiteX9" fmla="*/ 9505950 w 12192000"/>
              <a:gd name="connsiteY9" fmla="*/ 1777028 h 2028705"/>
              <a:gd name="connsiteX10" fmla="*/ 7677150 w 12192000"/>
              <a:gd name="connsiteY10" fmla="*/ 2010616 h 2028705"/>
              <a:gd name="connsiteX11" fmla="*/ 5276850 w 12192000"/>
              <a:gd name="connsiteY11" fmla="*/ 1811634 h 2028705"/>
              <a:gd name="connsiteX12" fmla="*/ 3486150 w 12192000"/>
              <a:gd name="connsiteY12" fmla="*/ 2027919 h 202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2028705">
                <a:moveTo>
                  <a:pt x="3486150" y="2027919"/>
                </a:moveTo>
                <a:cubicBezTo>
                  <a:pt x="2841625" y="2012058"/>
                  <a:pt x="2044700" y="1736655"/>
                  <a:pt x="1409700" y="1716469"/>
                </a:cubicBezTo>
                <a:cubicBezTo>
                  <a:pt x="933450" y="1701329"/>
                  <a:pt x="391120" y="1730798"/>
                  <a:pt x="3721" y="1810350"/>
                </a:cubicBezTo>
                <a:lnTo>
                  <a:pt x="0" y="1811183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1628208"/>
                </a:lnTo>
                <a:lnTo>
                  <a:pt x="12091839" y="1643067"/>
                </a:lnTo>
                <a:cubicBezTo>
                  <a:pt x="11683603" y="1716198"/>
                  <a:pt x="11270456" y="1931672"/>
                  <a:pt x="10896600" y="1950056"/>
                </a:cubicBezTo>
                <a:cubicBezTo>
                  <a:pt x="10398125" y="1974568"/>
                  <a:pt x="10042525" y="1766935"/>
                  <a:pt x="9505950" y="1777028"/>
                </a:cubicBezTo>
                <a:cubicBezTo>
                  <a:pt x="8969375" y="1787121"/>
                  <a:pt x="8382000" y="2004848"/>
                  <a:pt x="7677150" y="2010616"/>
                </a:cubicBezTo>
                <a:cubicBezTo>
                  <a:pt x="6972300" y="2016383"/>
                  <a:pt x="5975350" y="1808750"/>
                  <a:pt x="5276850" y="1811634"/>
                </a:cubicBezTo>
                <a:cubicBezTo>
                  <a:pt x="4578350" y="1814518"/>
                  <a:pt x="4130675" y="2043780"/>
                  <a:pt x="3486150" y="2027919"/>
                </a:cubicBezTo>
                <a:close/>
              </a:path>
            </a:pathLst>
          </a:custGeom>
          <a:solidFill>
            <a:schemeClr val="accent1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+mn-ea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28D31209-A297-E1B9-1561-6B7715E8F46B}"/>
              </a:ext>
            </a:extLst>
          </p:cNvPr>
          <p:cNvSpPr/>
          <p:nvPr userDrawn="1"/>
        </p:nvSpPr>
        <p:spPr>
          <a:xfrm rot="10800000">
            <a:off x="0" y="6005859"/>
            <a:ext cx="12192000" cy="852141"/>
          </a:xfrm>
          <a:custGeom>
            <a:avLst/>
            <a:gdLst>
              <a:gd name="connsiteX0" fmla="*/ 3486150 w 12192000"/>
              <a:gd name="connsiteY0" fmla="*/ 2027919 h 2028705"/>
              <a:gd name="connsiteX1" fmla="*/ 1409700 w 12192000"/>
              <a:gd name="connsiteY1" fmla="*/ 1716469 h 2028705"/>
              <a:gd name="connsiteX2" fmla="*/ 3721 w 12192000"/>
              <a:gd name="connsiteY2" fmla="*/ 1810350 h 2028705"/>
              <a:gd name="connsiteX3" fmla="*/ 0 w 12192000"/>
              <a:gd name="connsiteY3" fmla="*/ 1811183 h 2028705"/>
              <a:gd name="connsiteX4" fmla="*/ 0 w 12192000"/>
              <a:gd name="connsiteY4" fmla="*/ 0 h 2028705"/>
              <a:gd name="connsiteX5" fmla="*/ 12192000 w 12192000"/>
              <a:gd name="connsiteY5" fmla="*/ 0 h 2028705"/>
              <a:gd name="connsiteX6" fmla="*/ 12192000 w 12192000"/>
              <a:gd name="connsiteY6" fmla="*/ 1628208 h 2028705"/>
              <a:gd name="connsiteX7" fmla="*/ 12091839 w 12192000"/>
              <a:gd name="connsiteY7" fmla="*/ 1643067 h 2028705"/>
              <a:gd name="connsiteX8" fmla="*/ 10896600 w 12192000"/>
              <a:gd name="connsiteY8" fmla="*/ 1950056 h 2028705"/>
              <a:gd name="connsiteX9" fmla="*/ 9505950 w 12192000"/>
              <a:gd name="connsiteY9" fmla="*/ 1777028 h 2028705"/>
              <a:gd name="connsiteX10" fmla="*/ 7677150 w 12192000"/>
              <a:gd name="connsiteY10" fmla="*/ 2010616 h 2028705"/>
              <a:gd name="connsiteX11" fmla="*/ 5276850 w 12192000"/>
              <a:gd name="connsiteY11" fmla="*/ 1811634 h 2028705"/>
              <a:gd name="connsiteX12" fmla="*/ 3486150 w 12192000"/>
              <a:gd name="connsiteY12" fmla="*/ 2027919 h 202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2028705">
                <a:moveTo>
                  <a:pt x="3486150" y="2027919"/>
                </a:moveTo>
                <a:cubicBezTo>
                  <a:pt x="2841625" y="2012058"/>
                  <a:pt x="2044700" y="1736655"/>
                  <a:pt x="1409700" y="1716469"/>
                </a:cubicBezTo>
                <a:cubicBezTo>
                  <a:pt x="933450" y="1701329"/>
                  <a:pt x="391120" y="1730798"/>
                  <a:pt x="3721" y="1810350"/>
                </a:cubicBezTo>
                <a:lnTo>
                  <a:pt x="0" y="1811183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1628208"/>
                </a:lnTo>
                <a:lnTo>
                  <a:pt x="12091839" y="1643067"/>
                </a:lnTo>
                <a:cubicBezTo>
                  <a:pt x="11683603" y="1716198"/>
                  <a:pt x="11270456" y="1931672"/>
                  <a:pt x="10896600" y="1950056"/>
                </a:cubicBezTo>
                <a:cubicBezTo>
                  <a:pt x="10398125" y="1974568"/>
                  <a:pt x="10042525" y="1766935"/>
                  <a:pt x="9505950" y="1777028"/>
                </a:cubicBezTo>
                <a:cubicBezTo>
                  <a:pt x="8969375" y="1787121"/>
                  <a:pt x="8382000" y="2004848"/>
                  <a:pt x="7677150" y="2010616"/>
                </a:cubicBezTo>
                <a:cubicBezTo>
                  <a:pt x="6972300" y="2016383"/>
                  <a:pt x="5975350" y="1808750"/>
                  <a:pt x="5276850" y="1811634"/>
                </a:cubicBezTo>
                <a:cubicBezTo>
                  <a:pt x="4578350" y="1814518"/>
                  <a:pt x="4130675" y="2043780"/>
                  <a:pt x="3486150" y="20279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+mn-ea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4EBEB2D-6220-5126-095E-3FDF88D39BA1}"/>
              </a:ext>
            </a:extLst>
          </p:cNvPr>
          <p:cNvGrpSpPr/>
          <p:nvPr userDrawn="1"/>
        </p:nvGrpSpPr>
        <p:grpSpPr>
          <a:xfrm>
            <a:off x="729567" y="1662952"/>
            <a:ext cx="5681980" cy="2032"/>
            <a:chOff x="1227779" y="1750328"/>
            <a:chExt cx="5681980" cy="2032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D935C779-5AC3-3033-8099-27303A3F65E0}"/>
                </a:ext>
              </a:extLst>
            </p:cNvPr>
            <p:cNvCxnSpPr>
              <a:cxnSpLocks/>
            </p:cNvCxnSpPr>
            <p:nvPr/>
          </p:nvCxnSpPr>
          <p:spPr>
            <a:xfrm>
              <a:off x="1244035" y="1752360"/>
              <a:ext cx="5491162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9755307D-B9BA-2E5E-4A09-7559090C985D}"/>
                </a:ext>
              </a:extLst>
            </p:cNvPr>
            <p:cNvCxnSpPr>
              <a:cxnSpLocks/>
            </p:cNvCxnSpPr>
            <p:nvPr/>
          </p:nvCxnSpPr>
          <p:spPr>
            <a:xfrm>
              <a:off x="1258259" y="1750328"/>
              <a:ext cx="56515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C3517E4A-959B-B17F-FB90-722700D0A1AB}"/>
                </a:ext>
              </a:extLst>
            </p:cNvPr>
            <p:cNvCxnSpPr>
              <a:cxnSpLocks/>
            </p:cNvCxnSpPr>
            <p:nvPr/>
          </p:nvCxnSpPr>
          <p:spPr>
            <a:xfrm>
              <a:off x="1227779" y="1750836"/>
              <a:ext cx="719138" cy="0"/>
            </a:xfrm>
            <a:prstGeom prst="line">
              <a:avLst/>
            </a:prstGeom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OfficePLUS.cn-14">
            <a:hlinkClick r:id="rId2"/>
            <a:extLst>
              <a:ext uri="{FF2B5EF4-FFF2-40B4-BE49-F238E27FC236}">
                <a16:creationId xmlns:a16="http://schemas.microsoft.com/office/drawing/2014/main" id="{A6147C23-DB02-D83E-B82B-E6770E998F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918" y="584200"/>
            <a:ext cx="1859757" cy="24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33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致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8241428-800E-6022-1096-FD7F132267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 b="17500"/>
          <a:stretch/>
        </p:blipFill>
        <p:spPr>
          <a:xfrm>
            <a:off x="0" y="0"/>
            <a:ext cx="12192000" cy="5283200"/>
          </a:xfrm>
          <a:custGeom>
            <a:avLst/>
            <a:gdLst>
              <a:gd name="connsiteX0" fmla="*/ 0 w 12192000"/>
              <a:gd name="connsiteY0" fmla="*/ 0 h 5283200"/>
              <a:gd name="connsiteX1" fmla="*/ 1149043 w 12192000"/>
              <a:gd name="connsiteY1" fmla="*/ 0 h 5283200"/>
              <a:gd name="connsiteX2" fmla="*/ 4151087 w 12192000"/>
              <a:gd name="connsiteY2" fmla="*/ 0 h 5283200"/>
              <a:gd name="connsiteX3" fmla="*/ 8040916 w 12192000"/>
              <a:gd name="connsiteY3" fmla="*/ 0 h 5283200"/>
              <a:gd name="connsiteX4" fmla="*/ 12192000 w 12192000"/>
              <a:gd name="connsiteY4" fmla="*/ 0 h 5283200"/>
              <a:gd name="connsiteX5" fmla="*/ 12192000 w 12192000"/>
              <a:gd name="connsiteY5" fmla="*/ 3429000 h 5283200"/>
              <a:gd name="connsiteX6" fmla="*/ 12192000 w 12192000"/>
              <a:gd name="connsiteY6" fmla="*/ 4134157 h 5283200"/>
              <a:gd name="connsiteX7" fmla="*/ 11042957 w 12192000"/>
              <a:gd name="connsiteY7" fmla="*/ 5283200 h 5283200"/>
              <a:gd name="connsiteX8" fmla="*/ 4151087 w 12192000"/>
              <a:gd name="connsiteY8" fmla="*/ 5283200 h 5283200"/>
              <a:gd name="connsiteX9" fmla="*/ 1149043 w 12192000"/>
              <a:gd name="connsiteY9" fmla="*/ 5283200 h 5283200"/>
              <a:gd name="connsiteX10" fmla="*/ 0 w 12192000"/>
              <a:gd name="connsiteY10" fmla="*/ 5283200 h 5283200"/>
              <a:gd name="connsiteX11" fmla="*/ 0 w 12192000"/>
              <a:gd name="connsiteY11" fmla="*/ 4134157 h 5283200"/>
              <a:gd name="connsiteX12" fmla="*/ 0 w 12192000"/>
              <a:gd name="connsiteY12" fmla="*/ 1149043 h 5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5283200">
                <a:moveTo>
                  <a:pt x="0" y="0"/>
                </a:moveTo>
                <a:lnTo>
                  <a:pt x="1149043" y="0"/>
                </a:lnTo>
                <a:lnTo>
                  <a:pt x="4151087" y="0"/>
                </a:lnTo>
                <a:lnTo>
                  <a:pt x="8040916" y="0"/>
                </a:lnTo>
                <a:lnTo>
                  <a:pt x="12192000" y="0"/>
                </a:lnTo>
                <a:lnTo>
                  <a:pt x="12192000" y="3429000"/>
                </a:lnTo>
                <a:lnTo>
                  <a:pt x="12192000" y="4134157"/>
                </a:lnTo>
                <a:cubicBezTo>
                  <a:pt x="12192000" y="4768756"/>
                  <a:pt x="11677556" y="5283200"/>
                  <a:pt x="11042957" y="5283200"/>
                </a:cubicBezTo>
                <a:lnTo>
                  <a:pt x="4151087" y="5283200"/>
                </a:lnTo>
                <a:lnTo>
                  <a:pt x="1149043" y="5283200"/>
                </a:lnTo>
                <a:lnTo>
                  <a:pt x="0" y="5283200"/>
                </a:lnTo>
                <a:lnTo>
                  <a:pt x="0" y="4134157"/>
                </a:lnTo>
                <a:lnTo>
                  <a:pt x="0" y="1149043"/>
                </a:lnTo>
                <a:close/>
              </a:path>
            </a:pathLst>
          </a:cu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62D1F67B-D201-461B-81D1-D30BD9982903}"/>
              </a:ext>
            </a:extLst>
          </p:cNvPr>
          <p:cNvSpPr/>
          <p:nvPr userDrawn="1"/>
        </p:nvSpPr>
        <p:spPr>
          <a:xfrm>
            <a:off x="0" y="0"/>
            <a:ext cx="12192002" cy="5283200"/>
          </a:xfrm>
          <a:custGeom>
            <a:avLst/>
            <a:gdLst>
              <a:gd name="connsiteX0" fmla="*/ 8040916 w 12192002"/>
              <a:gd name="connsiteY0" fmla="*/ 0 h 5283200"/>
              <a:gd name="connsiteX1" fmla="*/ 12192002 w 12192002"/>
              <a:gd name="connsiteY1" fmla="*/ 0 h 5283200"/>
              <a:gd name="connsiteX2" fmla="*/ 12192002 w 12192002"/>
              <a:gd name="connsiteY2" fmla="*/ 3429000 h 5283200"/>
              <a:gd name="connsiteX3" fmla="*/ 12192000 w 12192002"/>
              <a:gd name="connsiteY3" fmla="*/ 3429000 h 5283200"/>
              <a:gd name="connsiteX4" fmla="*/ 12192000 w 12192002"/>
              <a:gd name="connsiteY4" fmla="*/ 4134157 h 5283200"/>
              <a:gd name="connsiteX5" fmla="*/ 11042957 w 12192002"/>
              <a:gd name="connsiteY5" fmla="*/ 5283200 h 5283200"/>
              <a:gd name="connsiteX6" fmla="*/ 4151087 w 12192002"/>
              <a:gd name="connsiteY6" fmla="*/ 5283200 h 5283200"/>
              <a:gd name="connsiteX7" fmla="*/ 1149043 w 12192002"/>
              <a:gd name="connsiteY7" fmla="*/ 5283200 h 5283200"/>
              <a:gd name="connsiteX8" fmla="*/ 0 w 12192002"/>
              <a:gd name="connsiteY8" fmla="*/ 5283200 h 5283200"/>
              <a:gd name="connsiteX9" fmla="*/ 0 w 12192002"/>
              <a:gd name="connsiteY9" fmla="*/ 4134157 h 5283200"/>
              <a:gd name="connsiteX10" fmla="*/ 0 w 12192002"/>
              <a:gd name="connsiteY10" fmla="*/ 1149043 h 5283200"/>
              <a:gd name="connsiteX11" fmla="*/ 0 w 12192002"/>
              <a:gd name="connsiteY11" fmla="*/ 0 h 5283200"/>
              <a:gd name="connsiteX12" fmla="*/ 1149043 w 12192002"/>
              <a:gd name="connsiteY12" fmla="*/ 0 h 5283200"/>
              <a:gd name="connsiteX13" fmla="*/ 4151087 w 12192002"/>
              <a:gd name="connsiteY13" fmla="*/ 0 h 5283200"/>
              <a:gd name="connsiteX14" fmla="*/ 8040916 w 12192002"/>
              <a:gd name="connsiteY14" fmla="*/ 0 h 5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2" h="5283200">
                <a:moveTo>
                  <a:pt x="8040916" y="0"/>
                </a:moveTo>
                <a:lnTo>
                  <a:pt x="12192002" y="0"/>
                </a:lnTo>
                <a:lnTo>
                  <a:pt x="12192002" y="3429000"/>
                </a:lnTo>
                <a:lnTo>
                  <a:pt x="12192000" y="3429000"/>
                </a:lnTo>
                <a:lnTo>
                  <a:pt x="12192000" y="4134157"/>
                </a:lnTo>
                <a:cubicBezTo>
                  <a:pt x="12192000" y="4768756"/>
                  <a:pt x="11677556" y="5283200"/>
                  <a:pt x="11042957" y="5283200"/>
                </a:cubicBezTo>
                <a:lnTo>
                  <a:pt x="4151087" y="5283200"/>
                </a:lnTo>
                <a:lnTo>
                  <a:pt x="1149043" y="5283200"/>
                </a:lnTo>
                <a:lnTo>
                  <a:pt x="0" y="5283200"/>
                </a:lnTo>
                <a:lnTo>
                  <a:pt x="0" y="4134157"/>
                </a:lnTo>
                <a:lnTo>
                  <a:pt x="0" y="1149043"/>
                </a:lnTo>
                <a:lnTo>
                  <a:pt x="0" y="0"/>
                </a:lnTo>
                <a:lnTo>
                  <a:pt x="1149043" y="0"/>
                </a:lnTo>
                <a:lnTo>
                  <a:pt x="4151087" y="0"/>
                </a:lnTo>
                <a:lnTo>
                  <a:pt x="8040916" y="0"/>
                </a:lnTo>
                <a:close/>
              </a:path>
            </a:pathLst>
          </a:cu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10" name="OfficePLUS.cn-14">
            <a:hlinkClick r:id="rId5"/>
            <a:extLst>
              <a:ext uri="{FF2B5EF4-FFF2-40B4-BE49-F238E27FC236}">
                <a16:creationId xmlns:a16="http://schemas.microsoft.com/office/drawing/2014/main" id="{40AFB29C-A2F3-B2F2-0566-48339A54EA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50" y="632288"/>
            <a:ext cx="1859757" cy="247967"/>
          </a:xfrm>
          <a:prstGeom prst="rect">
            <a:avLst/>
          </a:prstGeom>
        </p:spPr>
      </p:pic>
      <p:pic>
        <p:nvPicPr>
          <p:cNvPr id="11" name="PA-图片 9" descr="形状, 箭头&#10;&#10;描述已自动生成">
            <a:extLst>
              <a:ext uri="{FF2B5EF4-FFF2-40B4-BE49-F238E27FC236}">
                <a16:creationId xmlns:a16="http://schemas.microsoft.com/office/drawing/2014/main" id="{5A1066A9-4AAA-EFAF-BD70-5AA88991159B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8">
            <a:biLevel thresh="25000"/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16"/>
          <a:stretch/>
        </p:blipFill>
        <p:spPr>
          <a:xfrm>
            <a:off x="695325" y="4523450"/>
            <a:ext cx="5611690" cy="467579"/>
          </a:xfrm>
          <a:prstGeom prst="rect">
            <a:avLst/>
          </a:prstGeom>
        </p:spPr>
      </p:pic>
      <p:pic>
        <p:nvPicPr>
          <p:cNvPr id="12" name="PA-图片 9" descr="形状, 箭头&#10;&#10;描述已自动生成">
            <a:extLst>
              <a:ext uri="{FF2B5EF4-FFF2-40B4-BE49-F238E27FC236}">
                <a16:creationId xmlns:a16="http://schemas.microsoft.com/office/drawing/2014/main" id="{13A13B9F-BDCE-0EDB-7442-4F79E7D0EB1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16" r="87066"/>
          <a:stretch/>
        </p:blipFill>
        <p:spPr>
          <a:xfrm>
            <a:off x="695325" y="4527966"/>
            <a:ext cx="725805" cy="46757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2D98A78-7CDE-7B3C-CFD7-A0F545EF27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03" t="5721"/>
          <a:stretch/>
        </p:blipFill>
        <p:spPr>
          <a:xfrm flipH="1">
            <a:off x="6151855" y="0"/>
            <a:ext cx="6040145" cy="6858000"/>
          </a:xfrm>
          <a:custGeom>
            <a:avLst/>
            <a:gdLst>
              <a:gd name="connsiteX0" fmla="*/ 6614183 w 6614183"/>
              <a:gd name="connsiteY0" fmla="*/ 0 h 6858000"/>
              <a:gd name="connsiteX1" fmla="*/ 0 w 6614183"/>
              <a:gd name="connsiteY1" fmla="*/ 0 h 6858000"/>
              <a:gd name="connsiteX2" fmla="*/ 0 w 6614183"/>
              <a:gd name="connsiteY2" fmla="*/ 6858000 h 6858000"/>
              <a:gd name="connsiteX3" fmla="*/ 6614183 w 66141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4183" h="6858000">
                <a:moveTo>
                  <a:pt x="6614183" y="0"/>
                </a:moveTo>
                <a:lnTo>
                  <a:pt x="0" y="0"/>
                </a:lnTo>
                <a:lnTo>
                  <a:pt x="0" y="6858000"/>
                </a:lnTo>
                <a:lnTo>
                  <a:pt x="6614183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47283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998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2022/7/31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44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hyperlink" Target="http://office.msn.com.cn/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2.png"/><Relationship Id="rId5" Type="http://schemas.openxmlformats.org/officeDocument/2006/relationships/hyperlink" Target="http://office.msn.com.cn/" TargetMode="Externa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7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11" Type="http://schemas.openxmlformats.org/officeDocument/2006/relationships/image" Target="../media/image2.png"/><Relationship Id="rId5" Type="http://schemas.microsoft.com/office/2007/relationships/hdphoto" Target="../media/hdphoto4.wdp"/><Relationship Id="rId10" Type="http://schemas.openxmlformats.org/officeDocument/2006/relationships/hyperlink" Target="http://office.msn.com.cn/" TargetMode="External"/><Relationship Id="rId4" Type="http://schemas.openxmlformats.org/officeDocument/2006/relationships/image" Target="../media/image19.pn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://office.msn.com.cn/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slideLayout" Target="../slideLayouts/slideLayout10.xml"/><Relationship Id="rId3" Type="http://schemas.openxmlformats.org/officeDocument/2006/relationships/tags" Target="../tags/tag50.xml"/><Relationship Id="rId7" Type="http://schemas.openxmlformats.org/officeDocument/2006/relationships/tags" Target="../tags/tag54.xml"/><Relationship Id="rId12" Type="http://schemas.openxmlformats.org/officeDocument/2006/relationships/tags" Target="../tags/tag59.xml"/><Relationship Id="rId2" Type="http://schemas.openxmlformats.org/officeDocument/2006/relationships/tags" Target="../tags/tag49.xml"/><Relationship Id="rId16" Type="http://schemas.microsoft.com/office/2007/relationships/hdphoto" Target="../media/hdphoto1.wdp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tags" Target="../tags/tag58.xml"/><Relationship Id="rId5" Type="http://schemas.openxmlformats.org/officeDocument/2006/relationships/tags" Target="../tags/tag52.xml"/><Relationship Id="rId15" Type="http://schemas.openxmlformats.org/officeDocument/2006/relationships/image" Target="../media/image2.png"/><Relationship Id="rId10" Type="http://schemas.openxmlformats.org/officeDocument/2006/relationships/tags" Target="../tags/tag57.xml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hyperlink" Target="http://office.msn.com.cn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microsoft.com/office/2007/relationships/hdphoto" Target="../media/hdphoto8.wdp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9.xml"/><Relationship Id="rId7" Type="http://schemas.microsoft.com/office/2007/relationships/hdphoto" Target="../media/hdphoto1.wdp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2.png"/><Relationship Id="rId5" Type="http://schemas.openxmlformats.org/officeDocument/2006/relationships/hyperlink" Target="http://office.msn.com.cn/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microsoft.com/office/2007/relationships/hdphoto" Target="../media/hdphoto10.wdp"/><Relationship Id="rId4" Type="http://schemas.openxmlformats.org/officeDocument/2006/relationships/image" Target="../media/image35.png"/><Relationship Id="rId9" Type="http://schemas.microsoft.com/office/2007/relationships/hdphoto" Target="../media/hdphoto12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19.xml"/><Relationship Id="rId18" Type="http://schemas.openxmlformats.org/officeDocument/2006/relationships/tags" Target="../tags/tag24.xml"/><Relationship Id="rId26" Type="http://schemas.openxmlformats.org/officeDocument/2006/relationships/tags" Target="../tags/tag32.xml"/><Relationship Id="rId39" Type="http://schemas.openxmlformats.org/officeDocument/2006/relationships/tags" Target="../tags/tag45.xml"/><Relationship Id="rId21" Type="http://schemas.openxmlformats.org/officeDocument/2006/relationships/tags" Target="../tags/tag27.xml"/><Relationship Id="rId34" Type="http://schemas.openxmlformats.org/officeDocument/2006/relationships/tags" Target="../tags/tag40.xml"/><Relationship Id="rId42" Type="http://schemas.openxmlformats.org/officeDocument/2006/relationships/image" Target="../media/image2.png"/><Relationship Id="rId47" Type="http://schemas.openxmlformats.org/officeDocument/2006/relationships/image" Target="../media/image13.svg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6" Type="http://schemas.openxmlformats.org/officeDocument/2006/relationships/tags" Target="../tags/tag22.xml"/><Relationship Id="rId29" Type="http://schemas.openxmlformats.org/officeDocument/2006/relationships/tags" Target="../tags/tag35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24" Type="http://schemas.openxmlformats.org/officeDocument/2006/relationships/tags" Target="../tags/tag30.xml"/><Relationship Id="rId32" Type="http://schemas.openxmlformats.org/officeDocument/2006/relationships/tags" Target="../tags/tag38.xml"/><Relationship Id="rId37" Type="http://schemas.openxmlformats.org/officeDocument/2006/relationships/tags" Target="../tags/tag43.xml"/><Relationship Id="rId40" Type="http://schemas.openxmlformats.org/officeDocument/2006/relationships/slideLayout" Target="../slideLayouts/slideLayout10.xml"/><Relationship Id="rId45" Type="http://schemas.openxmlformats.org/officeDocument/2006/relationships/image" Target="../media/image11.svg"/><Relationship Id="rId5" Type="http://schemas.openxmlformats.org/officeDocument/2006/relationships/tags" Target="../tags/tag11.xml"/><Relationship Id="rId15" Type="http://schemas.openxmlformats.org/officeDocument/2006/relationships/tags" Target="../tags/tag21.xml"/><Relationship Id="rId23" Type="http://schemas.openxmlformats.org/officeDocument/2006/relationships/tags" Target="../tags/tag29.xml"/><Relationship Id="rId28" Type="http://schemas.openxmlformats.org/officeDocument/2006/relationships/tags" Target="../tags/tag34.xml"/><Relationship Id="rId36" Type="http://schemas.openxmlformats.org/officeDocument/2006/relationships/tags" Target="../tags/tag42.xml"/><Relationship Id="rId10" Type="http://schemas.openxmlformats.org/officeDocument/2006/relationships/tags" Target="../tags/tag16.xml"/><Relationship Id="rId19" Type="http://schemas.openxmlformats.org/officeDocument/2006/relationships/tags" Target="../tags/tag25.xml"/><Relationship Id="rId31" Type="http://schemas.openxmlformats.org/officeDocument/2006/relationships/tags" Target="../tags/tag37.xml"/><Relationship Id="rId44" Type="http://schemas.openxmlformats.org/officeDocument/2006/relationships/image" Target="../media/image10.pn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Relationship Id="rId22" Type="http://schemas.openxmlformats.org/officeDocument/2006/relationships/tags" Target="../tags/tag28.xml"/><Relationship Id="rId27" Type="http://schemas.openxmlformats.org/officeDocument/2006/relationships/tags" Target="../tags/tag33.xml"/><Relationship Id="rId30" Type="http://schemas.openxmlformats.org/officeDocument/2006/relationships/tags" Target="../tags/tag36.xml"/><Relationship Id="rId35" Type="http://schemas.openxmlformats.org/officeDocument/2006/relationships/tags" Target="../tags/tag41.xml"/><Relationship Id="rId43" Type="http://schemas.microsoft.com/office/2007/relationships/hdphoto" Target="../media/hdphoto1.wdp"/><Relationship Id="rId8" Type="http://schemas.openxmlformats.org/officeDocument/2006/relationships/tags" Target="../tags/tag14.xml"/><Relationship Id="rId3" Type="http://schemas.openxmlformats.org/officeDocument/2006/relationships/tags" Target="../tags/tag9.xml"/><Relationship Id="rId12" Type="http://schemas.openxmlformats.org/officeDocument/2006/relationships/tags" Target="../tags/tag18.xml"/><Relationship Id="rId17" Type="http://schemas.openxmlformats.org/officeDocument/2006/relationships/tags" Target="../tags/tag23.xml"/><Relationship Id="rId25" Type="http://schemas.openxmlformats.org/officeDocument/2006/relationships/tags" Target="../tags/tag31.xml"/><Relationship Id="rId33" Type="http://schemas.openxmlformats.org/officeDocument/2006/relationships/tags" Target="../tags/tag39.xml"/><Relationship Id="rId38" Type="http://schemas.openxmlformats.org/officeDocument/2006/relationships/tags" Target="../tags/tag44.xml"/><Relationship Id="rId46" Type="http://schemas.openxmlformats.org/officeDocument/2006/relationships/image" Target="../media/image12.png"/><Relationship Id="rId20" Type="http://schemas.openxmlformats.org/officeDocument/2006/relationships/tags" Target="../tags/tag26.xml"/><Relationship Id="rId41" Type="http://schemas.openxmlformats.org/officeDocument/2006/relationships/hyperlink" Target="http://office.msn.com.c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7A53561-5337-2493-E4C2-20AECE963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 b="17500"/>
          <a:stretch/>
        </p:blipFill>
        <p:spPr>
          <a:xfrm>
            <a:off x="0" y="0"/>
            <a:ext cx="12192000" cy="5283200"/>
          </a:xfrm>
          <a:custGeom>
            <a:avLst/>
            <a:gdLst>
              <a:gd name="connsiteX0" fmla="*/ 0 w 12192000"/>
              <a:gd name="connsiteY0" fmla="*/ 0 h 5283200"/>
              <a:gd name="connsiteX1" fmla="*/ 1149043 w 12192000"/>
              <a:gd name="connsiteY1" fmla="*/ 0 h 5283200"/>
              <a:gd name="connsiteX2" fmla="*/ 4151087 w 12192000"/>
              <a:gd name="connsiteY2" fmla="*/ 0 h 5283200"/>
              <a:gd name="connsiteX3" fmla="*/ 8040916 w 12192000"/>
              <a:gd name="connsiteY3" fmla="*/ 0 h 5283200"/>
              <a:gd name="connsiteX4" fmla="*/ 12192000 w 12192000"/>
              <a:gd name="connsiteY4" fmla="*/ 0 h 5283200"/>
              <a:gd name="connsiteX5" fmla="*/ 12192000 w 12192000"/>
              <a:gd name="connsiteY5" fmla="*/ 3429000 h 5283200"/>
              <a:gd name="connsiteX6" fmla="*/ 12192000 w 12192000"/>
              <a:gd name="connsiteY6" fmla="*/ 4134157 h 5283200"/>
              <a:gd name="connsiteX7" fmla="*/ 11042957 w 12192000"/>
              <a:gd name="connsiteY7" fmla="*/ 5283200 h 5283200"/>
              <a:gd name="connsiteX8" fmla="*/ 4151087 w 12192000"/>
              <a:gd name="connsiteY8" fmla="*/ 5283200 h 5283200"/>
              <a:gd name="connsiteX9" fmla="*/ 1149043 w 12192000"/>
              <a:gd name="connsiteY9" fmla="*/ 5283200 h 5283200"/>
              <a:gd name="connsiteX10" fmla="*/ 0 w 12192000"/>
              <a:gd name="connsiteY10" fmla="*/ 5283200 h 5283200"/>
              <a:gd name="connsiteX11" fmla="*/ 0 w 12192000"/>
              <a:gd name="connsiteY11" fmla="*/ 4134157 h 5283200"/>
              <a:gd name="connsiteX12" fmla="*/ 0 w 12192000"/>
              <a:gd name="connsiteY12" fmla="*/ 1149043 h 5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5283200">
                <a:moveTo>
                  <a:pt x="0" y="0"/>
                </a:moveTo>
                <a:lnTo>
                  <a:pt x="1149043" y="0"/>
                </a:lnTo>
                <a:lnTo>
                  <a:pt x="4151087" y="0"/>
                </a:lnTo>
                <a:lnTo>
                  <a:pt x="8040916" y="0"/>
                </a:lnTo>
                <a:lnTo>
                  <a:pt x="12192000" y="0"/>
                </a:lnTo>
                <a:lnTo>
                  <a:pt x="12192000" y="3429000"/>
                </a:lnTo>
                <a:lnTo>
                  <a:pt x="12192000" y="4134157"/>
                </a:lnTo>
                <a:cubicBezTo>
                  <a:pt x="12192000" y="4768756"/>
                  <a:pt x="11677556" y="5283200"/>
                  <a:pt x="11042957" y="5283200"/>
                </a:cubicBezTo>
                <a:lnTo>
                  <a:pt x="4151087" y="5283200"/>
                </a:lnTo>
                <a:lnTo>
                  <a:pt x="1149043" y="5283200"/>
                </a:lnTo>
                <a:lnTo>
                  <a:pt x="0" y="5283200"/>
                </a:lnTo>
                <a:lnTo>
                  <a:pt x="0" y="4134157"/>
                </a:lnTo>
                <a:lnTo>
                  <a:pt x="0" y="1149043"/>
                </a:lnTo>
                <a:close/>
              </a:path>
            </a:pathLst>
          </a:cu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C5934A74-FEF3-AD89-12D1-8D8A9B44F818}"/>
              </a:ext>
            </a:extLst>
          </p:cNvPr>
          <p:cNvSpPr/>
          <p:nvPr/>
        </p:nvSpPr>
        <p:spPr>
          <a:xfrm>
            <a:off x="0" y="0"/>
            <a:ext cx="12192002" cy="5283200"/>
          </a:xfrm>
          <a:custGeom>
            <a:avLst/>
            <a:gdLst>
              <a:gd name="connsiteX0" fmla="*/ 8040916 w 12192002"/>
              <a:gd name="connsiteY0" fmla="*/ 0 h 5283200"/>
              <a:gd name="connsiteX1" fmla="*/ 12192002 w 12192002"/>
              <a:gd name="connsiteY1" fmla="*/ 0 h 5283200"/>
              <a:gd name="connsiteX2" fmla="*/ 12192002 w 12192002"/>
              <a:gd name="connsiteY2" fmla="*/ 3429000 h 5283200"/>
              <a:gd name="connsiteX3" fmla="*/ 12192000 w 12192002"/>
              <a:gd name="connsiteY3" fmla="*/ 3429000 h 5283200"/>
              <a:gd name="connsiteX4" fmla="*/ 12192000 w 12192002"/>
              <a:gd name="connsiteY4" fmla="*/ 4134157 h 5283200"/>
              <a:gd name="connsiteX5" fmla="*/ 11042957 w 12192002"/>
              <a:gd name="connsiteY5" fmla="*/ 5283200 h 5283200"/>
              <a:gd name="connsiteX6" fmla="*/ 4151087 w 12192002"/>
              <a:gd name="connsiteY6" fmla="*/ 5283200 h 5283200"/>
              <a:gd name="connsiteX7" fmla="*/ 1149043 w 12192002"/>
              <a:gd name="connsiteY7" fmla="*/ 5283200 h 5283200"/>
              <a:gd name="connsiteX8" fmla="*/ 0 w 12192002"/>
              <a:gd name="connsiteY8" fmla="*/ 5283200 h 5283200"/>
              <a:gd name="connsiteX9" fmla="*/ 0 w 12192002"/>
              <a:gd name="connsiteY9" fmla="*/ 4134157 h 5283200"/>
              <a:gd name="connsiteX10" fmla="*/ 0 w 12192002"/>
              <a:gd name="connsiteY10" fmla="*/ 1149043 h 5283200"/>
              <a:gd name="connsiteX11" fmla="*/ 0 w 12192002"/>
              <a:gd name="connsiteY11" fmla="*/ 0 h 5283200"/>
              <a:gd name="connsiteX12" fmla="*/ 1149043 w 12192002"/>
              <a:gd name="connsiteY12" fmla="*/ 0 h 5283200"/>
              <a:gd name="connsiteX13" fmla="*/ 4151087 w 12192002"/>
              <a:gd name="connsiteY13" fmla="*/ 0 h 5283200"/>
              <a:gd name="connsiteX14" fmla="*/ 8040916 w 12192002"/>
              <a:gd name="connsiteY14" fmla="*/ 0 h 5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2" h="5283200">
                <a:moveTo>
                  <a:pt x="8040916" y="0"/>
                </a:moveTo>
                <a:lnTo>
                  <a:pt x="12192002" y="0"/>
                </a:lnTo>
                <a:lnTo>
                  <a:pt x="12192002" y="3429000"/>
                </a:lnTo>
                <a:lnTo>
                  <a:pt x="12192000" y="3429000"/>
                </a:lnTo>
                <a:lnTo>
                  <a:pt x="12192000" y="4134157"/>
                </a:lnTo>
                <a:cubicBezTo>
                  <a:pt x="12192000" y="4768756"/>
                  <a:pt x="11677556" y="5283200"/>
                  <a:pt x="11042957" y="5283200"/>
                </a:cubicBezTo>
                <a:lnTo>
                  <a:pt x="4151087" y="5283200"/>
                </a:lnTo>
                <a:lnTo>
                  <a:pt x="1149043" y="5283200"/>
                </a:lnTo>
                <a:lnTo>
                  <a:pt x="0" y="5283200"/>
                </a:lnTo>
                <a:lnTo>
                  <a:pt x="0" y="4134157"/>
                </a:lnTo>
                <a:lnTo>
                  <a:pt x="0" y="1149043"/>
                </a:lnTo>
                <a:lnTo>
                  <a:pt x="0" y="0"/>
                </a:lnTo>
                <a:lnTo>
                  <a:pt x="1149043" y="0"/>
                </a:lnTo>
                <a:lnTo>
                  <a:pt x="4151087" y="0"/>
                </a:lnTo>
                <a:lnTo>
                  <a:pt x="8040916" y="0"/>
                </a:lnTo>
                <a:close/>
              </a:path>
            </a:pathLst>
          </a:cu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5F845A4-D810-61CD-6B59-78ABE07DA59F}"/>
              </a:ext>
            </a:extLst>
          </p:cNvPr>
          <p:cNvSpPr txBox="1"/>
          <p:nvPr/>
        </p:nvSpPr>
        <p:spPr>
          <a:xfrm>
            <a:off x="573814" y="1888701"/>
            <a:ext cx="4852610" cy="14465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defRPr/>
            </a:pPr>
            <a:r>
              <a:rPr lang="zh-CN" altLang="en-US" sz="8800" spc="300" dirty="0">
                <a:ln w="12700">
                  <a:gradFill>
                    <a:gsLst>
                      <a:gs pos="3000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alpha val="7900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医疗行业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CC909AD-3B54-2537-C9E8-ECEADFC57AEF}"/>
              </a:ext>
            </a:extLst>
          </p:cNvPr>
          <p:cNvSpPr txBox="1"/>
          <p:nvPr/>
        </p:nvSpPr>
        <p:spPr>
          <a:xfrm>
            <a:off x="587686" y="3404794"/>
            <a:ext cx="535826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000" dirty="0">
                <a:ln>
                  <a:gradFill>
                    <a:gsLst>
                      <a:gs pos="1700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alpha val="7900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蓝色工作汇报</a:t>
            </a:r>
            <a:r>
              <a:rPr lang="en-US" altLang="zh-CN" sz="4000" dirty="0">
                <a:ln>
                  <a:gradFill>
                    <a:gsLst>
                      <a:gs pos="1700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alpha val="7900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PPT</a:t>
            </a:r>
            <a:r>
              <a:rPr lang="zh-CN" altLang="en-US" sz="4000" dirty="0">
                <a:ln>
                  <a:gradFill>
                    <a:gsLst>
                      <a:gs pos="1700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alpha val="7900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模板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167DE6E-0741-C981-6A97-2CC0A7D0F25C}"/>
              </a:ext>
            </a:extLst>
          </p:cNvPr>
          <p:cNvSpPr txBox="1"/>
          <p:nvPr/>
        </p:nvSpPr>
        <p:spPr>
          <a:xfrm>
            <a:off x="549800" y="1850514"/>
            <a:ext cx="4852610" cy="14465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8800" spc="300" dirty="0">
                <a:solidFill>
                  <a:prstClr val="white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医疗行业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D753B0-428A-CC0C-1008-AE5DF84072DF}"/>
              </a:ext>
            </a:extLst>
          </p:cNvPr>
          <p:cNvSpPr txBox="1"/>
          <p:nvPr/>
        </p:nvSpPr>
        <p:spPr>
          <a:xfrm>
            <a:off x="581059" y="3376648"/>
            <a:ext cx="535826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蓝色工作汇报</a:t>
            </a:r>
            <a:r>
              <a:rPr lang="en-US" altLang="zh-CN" sz="40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PPT</a:t>
            </a:r>
            <a:r>
              <a:rPr lang="zh-CN" altLang="en-US" sz="40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模板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48B9765-3AA8-D1ED-C9BB-DA4FD30D90F1}"/>
              </a:ext>
            </a:extLst>
          </p:cNvPr>
          <p:cNvSpPr txBox="1"/>
          <p:nvPr/>
        </p:nvSpPr>
        <p:spPr>
          <a:xfrm>
            <a:off x="610557" y="5555597"/>
            <a:ext cx="2719383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汇 报 人 ：</a:t>
            </a:r>
            <a:r>
              <a:rPr lang="en-US" altLang="zh-CN" sz="1200" dirty="0" err="1">
                <a:solidFill>
                  <a:schemeClr val="bg2">
                    <a:lumMod val="2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OfficePLUS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汇报单位：</a:t>
            </a:r>
            <a:r>
              <a:rPr lang="en-US" altLang="zh-CN" sz="1200" dirty="0" err="1">
                <a:solidFill>
                  <a:schemeClr val="bg2">
                    <a:lumMod val="2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OfficePLUS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汇报时间：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20XX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年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XX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月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XX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日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C2A9087-1876-A497-6AA8-6C54179F040B}"/>
              </a:ext>
            </a:extLst>
          </p:cNvPr>
          <p:cNvSpPr/>
          <p:nvPr/>
        </p:nvSpPr>
        <p:spPr>
          <a:xfrm>
            <a:off x="602994" y="4232524"/>
            <a:ext cx="5744183" cy="27699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73000"/>
                  </a:prstClr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BLUE MEDICAL INDUSTRY WORK REPORT PPT TEMPLATE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73000"/>
                </a:prstClr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pic>
        <p:nvPicPr>
          <p:cNvPr id="10" name="OfficePLUS.cn-14">
            <a:hlinkClick r:id="rId5"/>
            <a:extLst>
              <a:ext uri="{FF2B5EF4-FFF2-40B4-BE49-F238E27FC236}">
                <a16:creationId xmlns:a16="http://schemas.microsoft.com/office/drawing/2014/main" id="{FC6A4903-DF36-340E-CF6F-062C3D01D4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50" y="632288"/>
            <a:ext cx="1859757" cy="247967"/>
          </a:xfrm>
          <a:prstGeom prst="rect">
            <a:avLst/>
          </a:prstGeom>
        </p:spPr>
      </p:pic>
      <p:pic>
        <p:nvPicPr>
          <p:cNvPr id="11" name="PA-图片 9" descr="形状, 箭头&#10;&#10;描述已自动生成">
            <a:extLst>
              <a:ext uri="{FF2B5EF4-FFF2-40B4-BE49-F238E27FC236}">
                <a16:creationId xmlns:a16="http://schemas.microsoft.com/office/drawing/2014/main" id="{E288EF24-B0B2-555F-FCE3-AD1FB1C17C9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>
            <a:biLevel thresh="25000"/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16"/>
          <a:stretch/>
        </p:blipFill>
        <p:spPr>
          <a:xfrm>
            <a:off x="695325" y="4523450"/>
            <a:ext cx="5611690" cy="467579"/>
          </a:xfrm>
          <a:prstGeom prst="rect">
            <a:avLst/>
          </a:prstGeom>
        </p:spPr>
      </p:pic>
      <p:pic>
        <p:nvPicPr>
          <p:cNvPr id="12" name="PA-图片 9" descr="形状, 箭头&#10;&#10;描述已自动生成">
            <a:extLst>
              <a:ext uri="{FF2B5EF4-FFF2-40B4-BE49-F238E27FC236}">
                <a16:creationId xmlns:a16="http://schemas.microsoft.com/office/drawing/2014/main" id="{02E67A7B-BBC7-E91F-9AE2-A36AEA28D31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16" r="87066"/>
          <a:stretch/>
        </p:blipFill>
        <p:spPr>
          <a:xfrm>
            <a:off x="695325" y="4527966"/>
            <a:ext cx="725805" cy="46757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854977A-677E-7F6D-A922-A7941C06EA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03" t="5721"/>
          <a:stretch/>
        </p:blipFill>
        <p:spPr>
          <a:xfrm flipH="1">
            <a:off x="6151855" y="0"/>
            <a:ext cx="6040145" cy="6858000"/>
          </a:xfrm>
          <a:custGeom>
            <a:avLst/>
            <a:gdLst>
              <a:gd name="connsiteX0" fmla="*/ 6614183 w 6614183"/>
              <a:gd name="connsiteY0" fmla="*/ 0 h 6858000"/>
              <a:gd name="connsiteX1" fmla="*/ 0 w 6614183"/>
              <a:gd name="connsiteY1" fmla="*/ 0 h 6858000"/>
              <a:gd name="connsiteX2" fmla="*/ 0 w 6614183"/>
              <a:gd name="connsiteY2" fmla="*/ 6858000 h 6858000"/>
              <a:gd name="connsiteX3" fmla="*/ 6614183 w 66141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4183" h="6858000">
                <a:moveTo>
                  <a:pt x="6614183" y="0"/>
                </a:moveTo>
                <a:lnTo>
                  <a:pt x="0" y="0"/>
                </a:lnTo>
                <a:lnTo>
                  <a:pt x="0" y="6858000"/>
                </a:lnTo>
                <a:lnTo>
                  <a:pt x="6614183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07316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0432368-EAAE-C551-E024-2E5647F57909}"/>
              </a:ext>
            </a:extLst>
          </p:cNvPr>
          <p:cNvSpPr/>
          <p:nvPr/>
        </p:nvSpPr>
        <p:spPr>
          <a:xfrm rot="10800000" flipV="1">
            <a:off x="6456363" y="0"/>
            <a:ext cx="5735637" cy="686897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3" name="PA-圆角矩形 124">
            <a:extLst>
              <a:ext uri="{FF2B5EF4-FFF2-40B4-BE49-F238E27FC236}">
                <a16:creationId xmlns:a16="http://schemas.microsoft.com/office/drawing/2014/main" id="{F1DE9B14-7FA1-CBBA-AE3B-849F9C060E2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76300" y="2133601"/>
            <a:ext cx="5262880" cy="3455987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>
            <a:noFill/>
          </a:ln>
          <a:effectLst>
            <a:outerShdw blurRad="457200" dist="330200" dir="7800000" algn="ctr" rotWithShape="0">
              <a:srgbClr val="1588FD">
                <a:alpha val="12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4" name="PA-文本框 52">
            <a:extLst>
              <a:ext uri="{FF2B5EF4-FFF2-40B4-BE49-F238E27FC236}">
                <a16:creationId xmlns:a16="http://schemas.microsoft.com/office/drawing/2014/main" id="{5A3CAA3E-30C4-B7A0-812B-47ECE2C7EC3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276633" y="5970508"/>
            <a:ext cx="2462213" cy="3693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  <a:sym typeface="OPPOSans M" panose="00020600040101010101" pitchFamily="18" charset="-122"/>
              </a:rPr>
              <a:t>大型疾病占比变化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B5D9095-41D5-5D3F-124E-A70D860C74FB}"/>
              </a:ext>
            </a:extLst>
          </p:cNvPr>
          <p:cNvSpPr txBox="1"/>
          <p:nvPr/>
        </p:nvSpPr>
        <p:spPr>
          <a:xfrm>
            <a:off x="606125" y="518160"/>
            <a:ext cx="32624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医院工作总结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4B18BAF-46A3-D0CC-1529-95DE4EF3AFF6}"/>
              </a:ext>
            </a:extLst>
          </p:cNvPr>
          <p:cNvSpPr txBox="1"/>
          <p:nvPr/>
        </p:nvSpPr>
        <p:spPr>
          <a:xfrm>
            <a:off x="616285" y="1179165"/>
            <a:ext cx="2938625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defRPr/>
            </a:pPr>
            <a:r>
              <a:rPr lang="en-US" altLang="zh-CN" dirty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</a:rPr>
              <a:t>Hospital work summary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0BF88E5-4B2C-61DE-46F7-776414597379}"/>
              </a:ext>
            </a:extLst>
          </p:cNvPr>
          <p:cNvGrpSpPr/>
          <p:nvPr/>
        </p:nvGrpSpPr>
        <p:grpSpPr>
          <a:xfrm>
            <a:off x="729567" y="1662952"/>
            <a:ext cx="5681980" cy="2032"/>
            <a:chOff x="1227779" y="1750328"/>
            <a:chExt cx="5681980" cy="2032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D0685605-56DA-47A7-F9A6-CD4A39BA46AA}"/>
                </a:ext>
              </a:extLst>
            </p:cNvPr>
            <p:cNvCxnSpPr>
              <a:cxnSpLocks/>
            </p:cNvCxnSpPr>
            <p:nvPr/>
          </p:nvCxnSpPr>
          <p:spPr>
            <a:xfrm>
              <a:off x="1244035" y="1752360"/>
              <a:ext cx="5491162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E6336B6A-6C6B-A8CC-B5CE-2C87C0938D54}"/>
                </a:ext>
              </a:extLst>
            </p:cNvPr>
            <p:cNvCxnSpPr>
              <a:cxnSpLocks/>
            </p:cNvCxnSpPr>
            <p:nvPr/>
          </p:nvCxnSpPr>
          <p:spPr>
            <a:xfrm>
              <a:off x="1258259" y="1750328"/>
              <a:ext cx="56515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26469938-3364-FA7A-0FA7-3F406B2491E1}"/>
                </a:ext>
              </a:extLst>
            </p:cNvPr>
            <p:cNvCxnSpPr>
              <a:cxnSpLocks/>
            </p:cNvCxnSpPr>
            <p:nvPr/>
          </p:nvCxnSpPr>
          <p:spPr>
            <a:xfrm>
              <a:off x="1227779" y="1750836"/>
              <a:ext cx="719138" cy="0"/>
            </a:xfrm>
            <a:prstGeom prst="line">
              <a:avLst/>
            </a:prstGeom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BAB6413F-21C7-760F-3082-D6B0804348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9858017"/>
              </p:ext>
            </p:extLst>
          </p:nvPr>
        </p:nvGraphicFramePr>
        <p:xfrm>
          <a:off x="1163114" y="2587774"/>
          <a:ext cx="4656580" cy="2623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OfficePLUS.cn-14">
            <a:hlinkClick r:id="rId5"/>
            <a:extLst>
              <a:ext uri="{FF2B5EF4-FFF2-40B4-BE49-F238E27FC236}">
                <a16:creationId xmlns:a16="http://schemas.microsoft.com/office/drawing/2014/main" id="{9723E52A-1AF9-7C53-392A-CE169A427A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918" y="273475"/>
            <a:ext cx="1859757" cy="24796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DEB212F1-B086-95FE-E22E-DBCE05F0927D}"/>
              </a:ext>
            </a:extLst>
          </p:cNvPr>
          <p:cNvSpPr/>
          <p:nvPr/>
        </p:nvSpPr>
        <p:spPr>
          <a:xfrm>
            <a:off x="7038446" y="2011680"/>
            <a:ext cx="4362372" cy="357790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rPr>
              <a:t>社会压力日益加大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2020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年是全面建成小康社会和“十三五”规划的收官之年。全国卫生健康系统认真落实党中央、国务院的决策部署，全力以赴抗击新冠肺炎疫情，健康中国行动稳步实施，医疗服务质量和水平继续提升。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rPr>
              <a:t>大型疾病的占比逐步增长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493FEEDC-1000-1C71-BC0A-EF80F268E002}"/>
              </a:ext>
            </a:extLst>
          </p:cNvPr>
          <p:cNvCxnSpPr>
            <a:cxnSpLocks/>
          </p:cNvCxnSpPr>
          <p:nvPr/>
        </p:nvCxnSpPr>
        <p:spPr>
          <a:xfrm>
            <a:off x="7139940" y="5069360"/>
            <a:ext cx="33299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3F25C6BD-33D9-FC70-96A4-B83C5E67C7D8}"/>
              </a:ext>
            </a:extLst>
          </p:cNvPr>
          <p:cNvCxnSpPr>
            <a:cxnSpLocks/>
          </p:cNvCxnSpPr>
          <p:nvPr/>
        </p:nvCxnSpPr>
        <p:spPr>
          <a:xfrm>
            <a:off x="7139940" y="5601336"/>
            <a:ext cx="33299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C6213E74-5B4A-505D-48C4-382364A70AA4}"/>
              </a:ext>
            </a:extLst>
          </p:cNvPr>
          <p:cNvCxnSpPr>
            <a:cxnSpLocks/>
          </p:cNvCxnSpPr>
          <p:nvPr/>
        </p:nvCxnSpPr>
        <p:spPr>
          <a:xfrm>
            <a:off x="7099405" y="2110902"/>
            <a:ext cx="0" cy="4768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193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5AD90003-54AD-C077-6FC1-2AB23424C4D1}"/>
              </a:ext>
            </a:extLst>
          </p:cNvPr>
          <p:cNvSpPr/>
          <p:nvPr/>
        </p:nvSpPr>
        <p:spPr>
          <a:xfrm>
            <a:off x="706199" y="835776"/>
            <a:ext cx="10784135" cy="5301574"/>
          </a:xfrm>
          <a:custGeom>
            <a:avLst/>
            <a:gdLst>
              <a:gd name="connsiteX0" fmla="*/ 10529840 w 10784135"/>
              <a:gd name="connsiteY0" fmla="*/ 4940547 h 5301574"/>
              <a:gd name="connsiteX1" fmla="*/ 10437106 w 10784135"/>
              <a:gd name="connsiteY1" fmla="*/ 5033281 h 5301574"/>
              <a:gd name="connsiteX2" fmla="*/ 10529840 w 10784135"/>
              <a:gd name="connsiteY2" fmla="*/ 5126015 h 5301574"/>
              <a:gd name="connsiteX3" fmla="*/ 10622574 w 10784135"/>
              <a:gd name="connsiteY3" fmla="*/ 5033281 h 5301574"/>
              <a:gd name="connsiteX4" fmla="*/ 10529840 w 10784135"/>
              <a:gd name="connsiteY4" fmla="*/ 4940547 h 5301574"/>
              <a:gd name="connsiteX5" fmla="*/ 236343 w 10784135"/>
              <a:gd name="connsiteY5" fmla="*/ 4940547 h 5301574"/>
              <a:gd name="connsiteX6" fmla="*/ 143609 w 10784135"/>
              <a:gd name="connsiteY6" fmla="*/ 5033281 h 5301574"/>
              <a:gd name="connsiteX7" fmla="*/ 236343 w 10784135"/>
              <a:gd name="connsiteY7" fmla="*/ 5126015 h 5301574"/>
              <a:gd name="connsiteX8" fmla="*/ 329077 w 10784135"/>
              <a:gd name="connsiteY8" fmla="*/ 5033281 h 5301574"/>
              <a:gd name="connsiteX9" fmla="*/ 236343 w 10784135"/>
              <a:gd name="connsiteY9" fmla="*/ 4940547 h 5301574"/>
              <a:gd name="connsiteX10" fmla="*/ 241230 w 10784135"/>
              <a:gd name="connsiteY10" fmla="*/ 117766 h 5301574"/>
              <a:gd name="connsiteX11" fmla="*/ 148496 w 10784135"/>
              <a:gd name="connsiteY11" fmla="*/ 210500 h 5301574"/>
              <a:gd name="connsiteX12" fmla="*/ 241230 w 10784135"/>
              <a:gd name="connsiteY12" fmla="*/ 303234 h 5301574"/>
              <a:gd name="connsiteX13" fmla="*/ 333965 w 10784135"/>
              <a:gd name="connsiteY13" fmla="*/ 210500 h 5301574"/>
              <a:gd name="connsiteX14" fmla="*/ 241230 w 10784135"/>
              <a:gd name="connsiteY14" fmla="*/ 117766 h 5301574"/>
              <a:gd name="connsiteX15" fmla="*/ 10529840 w 10784135"/>
              <a:gd name="connsiteY15" fmla="*/ 117766 h 5301574"/>
              <a:gd name="connsiteX16" fmla="*/ 10437106 w 10784135"/>
              <a:gd name="connsiteY16" fmla="*/ 210500 h 5301574"/>
              <a:gd name="connsiteX17" fmla="*/ 10529840 w 10784135"/>
              <a:gd name="connsiteY17" fmla="*/ 303234 h 5301574"/>
              <a:gd name="connsiteX18" fmla="*/ 10622574 w 10784135"/>
              <a:gd name="connsiteY18" fmla="*/ 210500 h 5301574"/>
              <a:gd name="connsiteX19" fmla="*/ 10529840 w 10784135"/>
              <a:gd name="connsiteY19" fmla="*/ 117766 h 5301574"/>
              <a:gd name="connsiteX20" fmla="*/ 212752 w 10784135"/>
              <a:gd name="connsiteY20" fmla="*/ 0 h 5301574"/>
              <a:gd name="connsiteX21" fmla="*/ 10571383 w 10784135"/>
              <a:gd name="connsiteY21" fmla="*/ 0 h 5301574"/>
              <a:gd name="connsiteX22" fmla="*/ 10784135 w 10784135"/>
              <a:gd name="connsiteY22" fmla="*/ 212752 h 5301574"/>
              <a:gd name="connsiteX23" fmla="*/ 10784135 w 10784135"/>
              <a:gd name="connsiteY23" fmla="*/ 5088822 h 5301574"/>
              <a:gd name="connsiteX24" fmla="*/ 10571383 w 10784135"/>
              <a:gd name="connsiteY24" fmla="*/ 5301574 h 5301574"/>
              <a:gd name="connsiteX25" fmla="*/ 212752 w 10784135"/>
              <a:gd name="connsiteY25" fmla="*/ 5301574 h 5301574"/>
              <a:gd name="connsiteX26" fmla="*/ 0 w 10784135"/>
              <a:gd name="connsiteY26" fmla="*/ 5088822 h 5301574"/>
              <a:gd name="connsiteX27" fmla="*/ 0 w 10784135"/>
              <a:gd name="connsiteY27" fmla="*/ 212752 h 5301574"/>
              <a:gd name="connsiteX28" fmla="*/ 212752 w 10784135"/>
              <a:gd name="connsiteY28" fmla="*/ 0 h 5301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784135" h="5301574">
                <a:moveTo>
                  <a:pt x="10529840" y="4940547"/>
                </a:moveTo>
                <a:cubicBezTo>
                  <a:pt x="10478624" y="4940547"/>
                  <a:pt x="10437106" y="4982065"/>
                  <a:pt x="10437106" y="5033281"/>
                </a:cubicBezTo>
                <a:cubicBezTo>
                  <a:pt x="10437106" y="5084497"/>
                  <a:pt x="10478624" y="5126015"/>
                  <a:pt x="10529840" y="5126015"/>
                </a:cubicBezTo>
                <a:cubicBezTo>
                  <a:pt x="10581056" y="5126015"/>
                  <a:pt x="10622574" y="5084497"/>
                  <a:pt x="10622574" y="5033281"/>
                </a:cubicBezTo>
                <a:cubicBezTo>
                  <a:pt x="10622574" y="4982065"/>
                  <a:pt x="10581056" y="4940547"/>
                  <a:pt x="10529840" y="4940547"/>
                </a:cubicBezTo>
                <a:close/>
                <a:moveTo>
                  <a:pt x="236343" y="4940547"/>
                </a:moveTo>
                <a:cubicBezTo>
                  <a:pt x="185127" y="4940547"/>
                  <a:pt x="143609" y="4982065"/>
                  <a:pt x="143609" y="5033281"/>
                </a:cubicBezTo>
                <a:cubicBezTo>
                  <a:pt x="143609" y="5084497"/>
                  <a:pt x="185127" y="5126015"/>
                  <a:pt x="236343" y="5126015"/>
                </a:cubicBezTo>
                <a:cubicBezTo>
                  <a:pt x="287559" y="5126015"/>
                  <a:pt x="329077" y="5084497"/>
                  <a:pt x="329077" y="5033281"/>
                </a:cubicBezTo>
                <a:cubicBezTo>
                  <a:pt x="329077" y="4982065"/>
                  <a:pt x="287559" y="4940547"/>
                  <a:pt x="236343" y="4940547"/>
                </a:cubicBezTo>
                <a:close/>
                <a:moveTo>
                  <a:pt x="241230" y="117766"/>
                </a:moveTo>
                <a:cubicBezTo>
                  <a:pt x="190015" y="117766"/>
                  <a:pt x="148496" y="159284"/>
                  <a:pt x="148496" y="210500"/>
                </a:cubicBezTo>
                <a:cubicBezTo>
                  <a:pt x="148496" y="261716"/>
                  <a:pt x="190015" y="303234"/>
                  <a:pt x="241230" y="303234"/>
                </a:cubicBezTo>
                <a:cubicBezTo>
                  <a:pt x="292446" y="303234"/>
                  <a:pt x="333965" y="261716"/>
                  <a:pt x="333965" y="210500"/>
                </a:cubicBezTo>
                <a:cubicBezTo>
                  <a:pt x="333965" y="159284"/>
                  <a:pt x="292446" y="117766"/>
                  <a:pt x="241230" y="117766"/>
                </a:cubicBezTo>
                <a:close/>
                <a:moveTo>
                  <a:pt x="10529840" y="117766"/>
                </a:moveTo>
                <a:cubicBezTo>
                  <a:pt x="10478624" y="117766"/>
                  <a:pt x="10437106" y="159284"/>
                  <a:pt x="10437106" y="210500"/>
                </a:cubicBezTo>
                <a:cubicBezTo>
                  <a:pt x="10437106" y="261716"/>
                  <a:pt x="10478624" y="303234"/>
                  <a:pt x="10529840" y="303234"/>
                </a:cubicBezTo>
                <a:cubicBezTo>
                  <a:pt x="10581056" y="303234"/>
                  <a:pt x="10622574" y="261716"/>
                  <a:pt x="10622574" y="210500"/>
                </a:cubicBezTo>
                <a:cubicBezTo>
                  <a:pt x="10622574" y="159284"/>
                  <a:pt x="10581056" y="117766"/>
                  <a:pt x="10529840" y="117766"/>
                </a:cubicBezTo>
                <a:close/>
                <a:moveTo>
                  <a:pt x="212752" y="0"/>
                </a:moveTo>
                <a:lnTo>
                  <a:pt x="10571383" y="0"/>
                </a:lnTo>
                <a:cubicBezTo>
                  <a:pt x="10688883" y="0"/>
                  <a:pt x="10784135" y="95252"/>
                  <a:pt x="10784135" y="212752"/>
                </a:cubicBezTo>
                <a:lnTo>
                  <a:pt x="10784135" y="5088822"/>
                </a:lnTo>
                <a:cubicBezTo>
                  <a:pt x="10784135" y="5206322"/>
                  <a:pt x="10688883" y="5301574"/>
                  <a:pt x="10571383" y="5301574"/>
                </a:cubicBezTo>
                <a:lnTo>
                  <a:pt x="212752" y="5301574"/>
                </a:lnTo>
                <a:cubicBezTo>
                  <a:pt x="95252" y="5301574"/>
                  <a:pt x="0" y="5206322"/>
                  <a:pt x="0" y="5088822"/>
                </a:cubicBezTo>
                <a:lnTo>
                  <a:pt x="0" y="212752"/>
                </a:lnTo>
                <a:cubicBezTo>
                  <a:pt x="0" y="95252"/>
                  <a:pt x="95252" y="0"/>
                  <a:pt x="2127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C951DC6-2872-E04F-953C-FC8CBC2DD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40" t="19400" r="52135" b="34242"/>
          <a:stretch/>
        </p:blipFill>
        <p:spPr>
          <a:xfrm>
            <a:off x="1215342" y="1909823"/>
            <a:ext cx="4653216" cy="339138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90F5C2F-C067-09F7-8F97-113285A876C4}"/>
              </a:ext>
            </a:extLst>
          </p:cNvPr>
          <p:cNvSpPr/>
          <p:nvPr/>
        </p:nvSpPr>
        <p:spPr>
          <a:xfrm>
            <a:off x="1472535" y="2926604"/>
            <a:ext cx="4339650" cy="92333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治疗完成情况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E7B31BB-9770-FBDB-9F6B-D15A69B0C9A6}"/>
              </a:ext>
            </a:extLst>
          </p:cNvPr>
          <p:cNvSpPr/>
          <p:nvPr/>
        </p:nvSpPr>
        <p:spPr>
          <a:xfrm>
            <a:off x="1542265" y="3865555"/>
            <a:ext cx="4200189" cy="52322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Treatment completion</a:t>
            </a:r>
          </a:p>
        </p:txBody>
      </p:sp>
      <p:pic>
        <p:nvPicPr>
          <p:cNvPr id="6" name="OfficePLUS.cn-14">
            <a:hlinkClick r:id="rId3"/>
            <a:extLst>
              <a:ext uri="{FF2B5EF4-FFF2-40B4-BE49-F238E27FC236}">
                <a16:creationId xmlns:a16="http://schemas.microsoft.com/office/drawing/2014/main" id="{13A973D3-92DA-4EC4-9FFA-F7DBBB3EAB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24" y="372746"/>
            <a:ext cx="1859757" cy="24796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F91927D-5A77-161A-42F4-2EAE1D2574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03" t="5721"/>
          <a:stretch/>
        </p:blipFill>
        <p:spPr>
          <a:xfrm flipH="1">
            <a:off x="6151854" y="0"/>
            <a:ext cx="6040145" cy="6858000"/>
          </a:xfrm>
          <a:custGeom>
            <a:avLst/>
            <a:gdLst>
              <a:gd name="connsiteX0" fmla="*/ 6614183 w 6614183"/>
              <a:gd name="connsiteY0" fmla="*/ 0 h 6858000"/>
              <a:gd name="connsiteX1" fmla="*/ 0 w 6614183"/>
              <a:gd name="connsiteY1" fmla="*/ 0 h 6858000"/>
              <a:gd name="connsiteX2" fmla="*/ 0 w 6614183"/>
              <a:gd name="connsiteY2" fmla="*/ 6858000 h 6858000"/>
              <a:gd name="connsiteX3" fmla="*/ 6614183 w 66141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4183" h="6858000">
                <a:moveTo>
                  <a:pt x="6614183" y="0"/>
                </a:moveTo>
                <a:lnTo>
                  <a:pt x="0" y="0"/>
                </a:lnTo>
                <a:lnTo>
                  <a:pt x="0" y="6858000"/>
                </a:lnTo>
                <a:lnTo>
                  <a:pt x="6614183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8795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68776EE1-0D71-3892-670A-B52D8D6AE363}"/>
              </a:ext>
            </a:extLst>
          </p:cNvPr>
          <p:cNvSpPr/>
          <p:nvPr/>
        </p:nvSpPr>
        <p:spPr>
          <a:xfrm rot="5400000">
            <a:off x="-1047115" y="1047115"/>
            <a:ext cx="6858000" cy="4763770"/>
          </a:xfrm>
          <a:custGeom>
            <a:avLst/>
            <a:gdLst>
              <a:gd name="connsiteX0" fmla="*/ 3330255 w 12192000"/>
              <a:gd name="connsiteY0" fmla="*/ 49 h 3379786"/>
              <a:gd name="connsiteX1" fmla="*/ 5211839 w 12192000"/>
              <a:gd name="connsiteY1" fmla="*/ 252637 h 3379786"/>
              <a:gd name="connsiteX2" fmla="*/ 5600110 w 12192000"/>
              <a:gd name="connsiteY2" fmla="*/ 334692 h 3379786"/>
              <a:gd name="connsiteX3" fmla="*/ 5598502 w 12192000"/>
              <a:gd name="connsiteY3" fmla="*/ 334800 h 3379786"/>
              <a:gd name="connsiteX4" fmla="*/ 5848096 w 12192000"/>
              <a:gd name="connsiteY4" fmla="*/ 387548 h 3379786"/>
              <a:gd name="connsiteX5" fmla="*/ 8502748 w 12192000"/>
              <a:gd name="connsiteY5" fmla="*/ 759717 h 3379786"/>
              <a:gd name="connsiteX6" fmla="*/ 11930460 w 12192000"/>
              <a:gd name="connsiteY6" fmla="*/ 159838 h 3379786"/>
              <a:gd name="connsiteX7" fmla="*/ 12192000 w 12192000"/>
              <a:gd name="connsiteY7" fmla="*/ 81150 h 3379786"/>
              <a:gd name="connsiteX8" fmla="*/ 12192000 w 12192000"/>
              <a:gd name="connsiteY8" fmla="*/ 3379786 h 3379786"/>
              <a:gd name="connsiteX9" fmla="*/ 0 w 12192000"/>
              <a:gd name="connsiteY9" fmla="*/ 3379786 h 3379786"/>
              <a:gd name="connsiteX10" fmla="*/ 0 w 12192000"/>
              <a:gd name="connsiteY10" fmla="*/ 594512 h 3379786"/>
              <a:gd name="connsiteX11" fmla="*/ 359668 w 12192000"/>
              <a:gd name="connsiteY11" fmla="*/ 482180 h 3379786"/>
              <a:gd name="connsiteX12" fmla="*/ 3330255 w 12192000"/>
              <a:gd name="connsiteY12" fmla="*/ 49 h 337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3379786">
                <a:moveTo>
                  <a:pt x="3330255" y="49"/>
                </a:moveTo>
                <a:cubicBezTo>
                  <a:pt x="3892290" y="1915"/>
                  <a:pt x="4538315" y="114312"/>
                  <a:pt x="5211839" y="252637"/>
                </a:cubicBezTo>
                <a:lnTo>
                  <a:pt x="5600110" y="334692"/>
                </a:lnTo>
                <a:lnTo>
                  <a:pt x="5598502" y="334800"/>
                </a:lnTo>
                <a:lnTo>
                  <a:pt x="5848096" y="387548"/>
                </a:lnTo>
                <a:cubicBezTo>
                  <a:pt x="6762203" y="582494"/>
                  <a:pt x="7691722" y="773398"/>
                  <a:pt x="8502748" y="759717"/>
                </a:cubicBezTo>
                <a:cubicBezTo>
                  <a:pt x="9719289" y="739196"/>
                  <a:pt x="10837202" y="479424"/>
                  <a:pt x="11930460" y="159838"/>
                </a:cubicBezTo>
                <a:lnTo>
                  <a:pt x="12192000" y="81150"/>
                </a:lnTo>
                <a:lnTo>
                  <a:pt x="12192000" y="3379786"/>
                </a:lnTo>
                <a:lnTo>
                  <a:pt x="0" y="3379786"/>
                </a:lnTo>
                <a:lnTo>
                  <a:pt x="0" y="594512"/>
                </a:lnTo>
                <a:lnTo>
                  <a:pt x="359668" y="482180"/>
                </a:lnTo>
                <a:cubicBezTo>
                  <a:pt x="1246469" y="213324"/>
                  <a:pt x="2182768" y="-3760"/>
                  <a:pt x="3330255" y="49"/>
                </a:cubicBezTo>
                <a:close/>
              </a:path>
            </a:pathLst>
          </a:cu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7D9FC0B0-AE07-514E-DCBE-579020E629DC}"/>
              </a:ext>
            </a:extLst>
          </p:cNvPr>
          <p:cNvSpPr/>
          <p:nvPr/>
        </p:nvSpPr>
        <p:spPr>
          <a:xfrm rot="5400000">
            <a:off x="-1065554" y="1065553"/>
            <a:ext cx="6858000" cy="4726893"/>
          </a:xfrm>
          <a:custGeom>
            <a:avLst/>
            <a:gdLst>
              <a:gd name="connsiteX0" fmla="*/ 3330255 w 12192000"/>
              <a:gd name="connsiteY0" fmla="*/ 49 h 3379786"/>
              <a:gd name="connsiteX1" fmla="*/ 5211839 w 12192000"/>
              <a:gd name="connsiteY1" fmla="*/ 252637 h 3379786"/>
              <a:gd name="connsiteX2" fmla="*/ 5600110 w 12192000"/>
              <a:gd name="connsiteY2" fmla="*/ 334692 h 3379786"/>
              <a:gd name="connsiteX3" fmla="*/ 5598502 w 12192000"/>
              <a:gd name="connsiteY3" fmla="*/ 334800 h 3379786"/>
              <a:gd name="connsiteX4" fmla="*/ 5848096 w 12192000"/>
              <a:gd name="connsiteY4" fmla="*/ 387548 h 3379786"/>
              <a:gd name="connsiteX5" fmla="*/ 8502748 w 12192000"/>
              <a:gd name="connsiteY5" fmla="*/ 759717 h 3379786"/>
              <a:gd name="connsiteX6" fmla="*/ 11930460 w 12192000"/>
              <a:gd name="connsiteY6" fmla="*/ 159838 h 3379786"/>
              <a:gd name="connsiteX7" fmla="*/ 12192000 w 12192000"/>
              <a:gd name="connsiteY7" fmla="*/ 81150 h 3379786"/>
              <a:gd name="connsiteX8" fmla="*/ 12192000 w 12192000"/>
              <a:gd name="connsiteY8" fmla="*/ 3379786 h 3379786"/>
              <a:gd name="connsiteX9" fmla="*/ 0 w 12192000"/>
              <a:gd name="connsiteY9" fmla="*/ 3379786 h 3379786"/>
              <a:gd name="connsiteX10" fmla="*/ 0 w 12192000"/>
              <a:gd name="connsiteY10" fmla="*/ 594512 h 3379786"/>
              <a:gd name="connsiteX11" fmla="*/ 359668 w 12192000"/>
              <a:gd name="connsiteY11" fmla="*/ 482180 h 3379786"/>
              <a:gd name="connsiteX12" fmla="*/ 3330255 w 12192000"/>
              <a:gd name="connsiteY12" fmla="*/ 49 h 337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3379786">
                <a:moveTo>
                  <a:pt x="3330255" y="49"/>
                </a:moveTo>
                <a:cubicBezTo>
                  <a:pt x="3892290" y="1915"/>
                  <a:pt x="4538315" y="114312"/>
                  <a:pt x="5211839" y="252637"/>
                </a:cubicBezTo>
                <a:lnTo>
                  <a:pt x="5600110" y="334692"/>
                </a:lnTo>
                <a:lnTo>
                  <a:pt x="5598502" y="334800"/>
                </a:lnTo>
                <a:lnTo>
                  <a:pt x="5848096" y="387548"/>
                </a:lnTo>
                <a:cubicBezTo>
                  <a:pt x="6762203" y="582494"/>
                  <a:pt x="7691722" y="773398"/>
                  <a:pt x="8502748" y="759717"/>
                </a:cubicBezTo>
                <a:cubicBezTo>
                  <a:pt x="9719289" y="739196"/>
                  <a:pt x="10837202" y="479424"/>
                  <a:pt x="11930460" y="159838"/>
                </a:cubicBezTo>
                <a:lnTo>
                  <a:pt x="12192000" y="81150"/>
                </a:lnTo>
                <a:lnTo>
                  <a:pt x="12192000" y="3379786"/>
                </a:lnTo>
                <a:lnTo>
                  <a:pt x="0" y="3379786"/>
                </a:lnTo>
                <a:lnTo>
                  <a:pt x="0" y="594512"/>
                </a:lnTo>
                <a:lnTo>
                  <a:pt x="359668" y="482180"/>
                </a:lnTo>
                <a:cubicBezTo>
                  <a:pt x="1246469" y="213324"/>
                  <a:pt x="2182768" y="-3760"/>
                  <a:pt x="3330255" y="49"/>
                </a:cubicBezTo>
                <a:close/>
              </a:path>
            </a:pathLst>
          </a:custGeom>
          <a:solidFill>
            <a:schemeClr val="accent1">
              <a:lumMod val="7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5621631-138B-2A71-CF66-D0F233DB18F9}"/>
              </a:ext>
            </a:extLst>
          </p:cNvPr>
          <p:cNvSpPr txBox="1"/>
          <p:nvPr/>
        </p:nvSpPr>
        <p:spPr>
          <a:xfrm>
            <a:off x="606125" y="518160"/>
            <a:ext cx="32624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治疗完成情况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1F2801D-BF0C-142A-0ECD-C8A1F567416C}"/>
              </a:ext>
            </a:extLst>
          </p:cNvPr>
          <p:cNvSpPr txBox="1"/>
          <p:nvPr/>
        </p:nvSpPr>
        <p:spPr>
          <a:xfrm>
            <a:off x="705251" y="1179165"/>
            <a:ext cx="2760692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defRPr/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+mn-ea"/>
                <a:cs typeface="Times New Roman" panose="02020603050405020304" pitchFamily="18" charset="0"/>
              </a:rPr>
              <a:t>Treatment completion</a:t>
            </a:r>
          </a:p>
        </p:txBody>
      </p:sp>
      <p:pic>
        <p:nvPicPr>
          <p:cNvPr id="6" name="OfficePLUS.cn-14">
            <a:hlinkClick r:id="rId3"/>
            <a:extLst>
              <a:ext uri="{FF2B5EF4-FFF2-40B4-BE49-F238E27FC236}">
                <a16:creationId xmlns:a16="http://schemas.microsoft.com/office/drawing/2014/main" id="{F832CD50-8A44-D46C-1677-F0C9969B090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918" y="584200"/>
            <a:ext cx="1859757" cy="247967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BE9DE19-66D3-434B-6277-635CB74BFEDD}"/>
              </a:ext>
            </a:extLst>
          </p:cNvPr>
          <p:cNvSpPr/>
          <p:nvPr/>
        </p:nvSpPr>
        <p:spPr>
          <a:xfrm>
            <a:off x="695324" y="1935361"/>
            <a:ext cx="10801351" cy="2101719"/>
          </a:xfrm>
          <a:prstGeom prst="roundRect">
            <a:avLst>
              <a:gd name="adj" fmla="val 6775"/>
            </a:avLst>
          </a:prstGeom>
          <a:solidFill>
            <a:srgbClr val="F3F7FF"/>
          </a:solidFill>
          <a:ln>
            <a:noFill/>
          </a:ln>
          <a:effectLst>
            <a:outerShdw blurRad="63500" dir="13500000" sx="102000" sy="102000" algn="ctr" rotWithShape="0">
              <a:schemeClr val="tx1">
                <a:lumMod val="50000"/>
                <a:lumOff val="50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CC89DE9-9B5E-297E-1F5D-59A72F36DE28}"/>
              </a:ext>
            </a:extLst>
          </p:cNvPr>
          <p:cNvSpPr txBox="1"/>
          <p:nvPr/>
        </p:nvSpPr>
        <p:spPr>
          <a:xfrm>
            <a:off x="1044626" y="2758308"/>
            <a:ext cx="10115381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n-ea"/>
                <a:cs typeface="+mn-cs"/>
              </a:rPr>
              <a:t>医院要确定从哪方面开始推进患者安全的精益质量改进，能够获得最大的成本效益（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n-ea"/>
                <a:cs typeface="+mn-cs"/>
              </a:rPr>
              <a:t>Cost-Effectiveness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n-ea"/>
                <a:cs typeface="+mn-cs"/>
              </a:rPr>
              <a:t>）。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194C612-67C5-29FF-2C10-B52088767CB9}"/>
              </a:ext>
            </a:extLst>
          </p:cNvPr>
          <p:cNvSpPr txBox="1"/>
          <p:nvPr/>
        </p:nvSpPr>
        <p:spPr>
          <a:xfrm>
            <a:off x="1814646" y="2152309"/>
            <a:ext cx="2213344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精益质量改进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C0395F2B-AA7E-F26A-F4F4-7F5EE10CA655}"/>
              </a:ext>
            </a:extLst>
          </p:cNvPr>
          <p:cNvSpPr/>
          <p:nvPr/>
        </p:nvSpPr>
        <p:spPr>
          <a:xfrm>
            <a:off x="1140032" y="2077560"/>
            <a:ext cx="596766" cy="5967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4989FF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FDD6569-D1E5-DF93-E532-B6D2F1385092}"/>
              </a:ext>
            </a:extLst>
          </p:cNvPr>
          <p:cNvSpPr txBox="1"/>
          <p:nvPr/>
        </p:nvSpPr>
        <p:spPr>
          <a:xfrm>
            <a:off x="1065993" y="3130908"/>
            <a:ext cx="10094015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n-ea"/>
                <a:cs typeface="+mn-cs"/>
              </a:rPr>
              <a:t>患者身份识别和手术部位标记，是先后推进还是同时推进？哪一个会有较大的回馈？精益患者安全是有先后顺序的。</a:t>
            </a:r>
          </a:p>
        </p:txBody>
      </p:sp>
      <p:grpSp>
        <p:nvGrpSpPr>
          <p:cNvPr id="12" name="Group 38">
            <a:extLst>
              <a:ext uri="{FF2B5EF4-FFF2-40B4-BE49-F238E27FC236}">
                <a16:creationId xmlns:a16="http://schemas.microsoft.com/office/drawing/2014/main" id="{16B1FE55-B472-87A1-BFF6-7C3DCFBB0F71}"/>
              </a:ext>
            </a:extLst>
          </p:cNvPr>
          <p:cNvGrpSpPr/>
          <p:nvPr/>
        </p:nvGrpSpPr>
        <p:grpSpPr>
          <a:xfrm>
            <a:off x="1231437" y="2133600"/>
            <a:ext cx="395841" cy="446473"/>
            <a:chOff x="5513440" y="1766202"/>
            <a:chExt cx="429274" cy="484183"/>
          </a:xfrm>
          <a:solidFill>
            <a:schemeClr val="accent1">
              <a:lumMod val="75000"/>
            </a:schemeClr>
          </a:solidFill>
        </p:grpSpPr>
        <p:sp>
          <p:nvSpPr>
            <p:cNvPr id="13" name="Freeform 147">
              <a:extLst>
                <a:ext uri="{FF2B5EF4-FFF2-40B4-BE49-F238E27FC236}">
                  <a16:creationId xmlns:a16="http://schemas.microsoft.com/office/drawing/2014/main" id="{BE9AE8D1-425E-F942-129A-1C87765D0D9E}"/>
                </a:ext>
              </a:extLst>
            </p:cNvPr>
            <p:cNvSpPr/>
            <p:nvPr/>
          </p:nvSpPr>
          <p:spPr bwMode="auto">
            <a:xfrm>
              <a:off x="5513440" y="1766202"/>
              <a:ext cx="429274" cy="87353"/>
            </a:xfrm>
            <a:custGeom>
              <a:avLst/>
              <a:gdLst>
                <a:gd name="T0" fmla="*/ 68 w 129"/>
                <a:gd name="T1" fmla="*/ 8 h 26"/>
                <a:gd name="T2" fmla="*/ 68 w 129"/>
                <a:gd name="T3" fmla="*/ 4 h 26"/>
                <a:gd name="T4" fmla="*/ 64 w 129"/>
                <a:gd name="T5" fmla="*/ 0 h 26"/>
                <a:gd name="T6" fmla="*/ 61 w 129"/>
                <a:gd name="T7" fmla="*/ 4 h 26"/>
                <a:gd name="T8" fmla="*/ 61 w 129"/>
                <a:gd name="T9" fmla="*/ 8 h 26"/>
                <a:gd name="T10" fmla="*/ 0 w 129"/>
                <a:gd name="T11" fmla="*/ 8 h 26"/>
                <a:gd name="T12" fmla="*/ 0 w 129"/>
                <a:gd name="T13" fmla="*/ 26 h 26"/>
                <a:gd name="T14" fmla="*/ 129 w 129"/>
                <a:gd name="T15" fmla="*/ 26 h 26"/>
                <a:gd name="T16" fmla="*/ 129 w 129"/>
                <a:gd name="T17" fmla="*/ 8 h 26"/>
                <a:gd name="T18" fmla="*/ 68 w 129"/>
                <a:gd name="T19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26">
                  <a:moveTo>
                    <a:pt x="68" y="8"/>
                  </a:moveTo>
                  <a:cubicBezTo>
                    <a:pt x="68" y="4"/>
                    <a:pt x="68" y="4"/>
                    <a:pt x="68" y="4"/>
                  </a:cubicBezTo>
                  <a:cubicBezTo>
                    <a:pt x="68" y="2"/>
                    <a:pt x="66" y="0"/>
                    <a:pt x="64" y="0"/>
                  </a:cubicBezTo>
                  <a:cubicBezTo>
                    <a:pt x="63" y="0"/>
                    <a:pt x="61" y="2"/>
                    <a:pt x="61" y="4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29" y="26"/>
                    <a:pt x="129" y="26"/>
                    <a:pt x="129" y="26"/>
                  </a:cubicBezTo>
                  <a:cubicBezTo>
                    <a:pt x="129" y="8"/>
                    <a:pt x="129" y="8"/>
                    <a:pt x="129" y="8"/>
                  </a:cubicBezTo>
                  <a:lnTo>
                    <a:pt x="6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en-US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endParaRPr>
            </a:p>
          </p:txBody>
        </p:sp>
        <p:sp>
          <p:nvSpPr>
            <p:cNvPr id="14" name="Freeform 148">
              <a:extLst>
                <a:ext uri="{FF2B5EF4-FFF2-40B4-BE49-F238E27FC236}">
                  <a16:creationId xmlns:a16="http://schemas.microsoft.com/office/drawing/2014/main" id="{0E4E7E0A-1BC8-63F6-A5C2-7914045BB2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0876" y="1873521"/>
              <a:ext cx="356897" cy="376864"/>
            </a:xfrm>
            <a:custGeom>
              <a:avLst/>
              <a:gdLst>
                <a:gd name="T0" fmla="*/ 143 w 143"/>
                <a:gd name="T1" fmla="*/ 95 h 151"/>
                <a:gd name="T2" fmla="*/ 143 w 143"/>
                <a:gd name="T3" fmla="*/ 0 h 151"/>
                <a:gd name="T4" fmla="*/ 0 w 143"/>
                <a:gd name="T5" fmla="*/ 0 h 151"/>
                <a:gd name="T6" fmla="*/ 0 w 143"/>
                <a:gd name="T7" fmla="*/ 95 h 151"/>
                <a:gd name="T8" fmla="*/ 63 w 143"/>
                <a:gd name="T9" fmla="*/ 95 h 151"/>
                <a:gd name="T10" fmla="*/ 63 w 143"/>
                <a:gd name="T11" fmla="*/ 125 h 151"/>
                <a:gd name="T12" fmla="*/ 45 w 143"/>
                <a:gd name="T13" fmla="*/ 125 h 151"/>
                <a:gd name="T14" fmla="*/ 45 w 143"/>
                <a:gd name="T15" fmla="*/ 121 h 151"/>
                <a:gd name="T16" fmla="*/ 37 w 143"/>
                <a:gd name="T17" fmla="*/ 121 h 151"/>
                <a:gd name="T18" fmla="*/ 25 w 143"/>
                <a:gd name="T19" fmla="*/ 151 h 151"/>
                <a:gd name="T20" fmla="*/ 33 w 143"/>
                <a:gd name="T21" fmla="*/ 151 h 151"/>
                <a:gd name="T22" fmla="*/ 40 w 143"/>
                <a:gd name="T23" fmla="*/ 137 h 151"/>
                <a:gd name="T24" fmla="*/ 104 w 143"/>
                <a:gd name="T25" fmla="*/ 137 h 151"/>
                <a:gd name="T26" fmla="*/ 109 w 143"/>
                <a:gd name="T27" fmla="*/ 151 h 151"/>
                <a:gd name="T28" fmla="*/ 119 w 143"/>
                <a:gd name="T29" fmla="*/ 151 h 151"/>
                <a:gd name="T30" fmla="*/ 107 w 143"/>
                <a:gd name="T31" fmla="*/ 121 h 151"/>
                <a:gd name="T32" fmla="*/ 97 w 143"/>
                <a:gd name="T33" fmla="*/ 121 h 151"/>
                <a:gd name="T34" fmla="*/ 97 w 143"/>
                <a:gd name="T35" fmla="*/ 125 h 151"/>
                <a:gd name="T36" fmla="*/ 80 w 143"/>
                <a:gd name="T37" fmla="*/ 125 h 151"/>
                <a:gd name="T38" fmla="*/ 80 w 143"/>
                <a:gd name="T39" fmla="*/ 95 h 151"/>
                <a:gd name="T40" fmla="*/ 143 w 143"/>
                <a:gd name="T41" fmla="*/ 95 h 151"/>
                <a:gd name="T42" fmla="*/ 92 w 143"/>
                <a:gd name="T43" fmla="*/ 28 h 151"/>
                <a:gd name="T44" fmla="*/ 133 w 143"/>
                <a:gd name="T45" fmla="*/ 28 h 151"/>
                <a:gd name="T46" fmla="*/ 133 w 143"/>
                <a:gd name="T47" fmla="*/ 37 h 151"/>
                <a:gd name="T48" fmla="*/ 92 w 143"/>
                <a:gd name="T49" fmla="*/ 37 h 151"/>
                <a:gd name="T50" fmla="*/ 92 w 143"/>
                <a:gd name="T51" fmla="*/ 28 h 151"/>
                <a:gd name="T52" fmla="*/ 92 w 143"/>
                <a:gd name="T53" fmla="*/ 46 h 151"/>
                <a:gd name="T54" fmla="*/ 133 w 143"/>
                <a:gd name="T55" fmla="*/ 46 h 151"/>
                <a:gd name="T56" fmla="*/ 133 w 143"/>
                <a:gd name="T57" fmla="*/ 56 h 151"/>
                <a:gd name="T58" fmla="*/ 92 w 143"/>
                <a:gd name="T59" fmla="*/ 56 h 151"/>
                <a:gd name="T60" fmla="*/ 92 w 143"/>
                <a:gd name="T61" fmla="*/ 46 h 151"/>
                <a:gd name="T62" fmla="*/ 92 w 143"/>
                <a:gd name="T63" fmla="*/ 63 h 151"/>
                <a:gd name="T64" fmla="*/ 133 w 143"/>
                <a:gd name="T65" fmla="*/ 63 h 151"/>
                <a:gd name="T66" fmla="*/ 133 w 143"/>
                <a:gd name="T67" fmla="*/ 74 h 151"/>
                <a:gd name="T68" fmla="*/ 92 w 143"/>
                <a:gd name="T69" fmla="*/ 74 h 151"/>
                <a:gd name="T70" fmla="*/ 92 w 143"/>
                <a:gd name="T71" fmla="*/ 63 h 151"/>
                <a:gd name="T72" fmla="*/ 8 w 143"/>
                <a:gd name="T73" fmla="*/ 75 h 151"/>
                <a:gd name="T74" fmla="*/ 8 w 143"/>
                <a:gd name="T75" fmla="*/ 24 h 151"/>
                <a:gd name="T76" fmla="*/ 83 w 143"/>
                <a:gd name="T77" fmla="*/ 24 h 151"/>
                <a:gd name="T78" fmla="*/ 83 w 143"/>
                <a:gd name="T79" fmla="*/ 75 h 151"/>
                <a:gd name="T80" fmla="*/ 8 w 143"/>
                <a:gd name="T81" fmla="*/ 75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3" h="151">
                  <a:moveTo>
                    <a:pt x="143" y="95"/>
                  </a:moveTo>
                  <a:lnTo>
                    <a:pt x="143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63" y="95"/>
                  </a:lnTo>
                  <a:lnTo>
                    <a:pt x="63" y="125"/>
                  </a:lnTo>
                  <a:lnTo>
                    <a:pt x="45" y="125"/>
                  </a:lnTo>
                  <a:lnTo>
                    <a:pt x="45" y="121"/>
                  </a:lnTo>
                  <a:lnTo>
                    <a:pt x="37" y="121"/>
                  </a:lnTo>
                  <a:lnTo>
                    <a:pt x="25" y="151"/>
                  </a:lnTo>
                  <a:lnTo>
                    <a:pt x="33" y="151"/>
                  </a:lnTo>
                  <a:lnTo>
                    <a:pt x="40" y="137"/>
                  </a:lnTo>
                  <a:lnTo>
                    <a:pt x="104" y="137"/>
                  </a:lnTo>
                  <a:lnTo>
                    <a:pt x="109" y="151"/>
                  </a:lnTo>
                  <a:lnTo>
                    <a:pt x="119" y="151"/>
                  </a:lnTo>
                  <a:lnTo>
                    <a:pt x="107" y="121"/>
                  </a:lnTo>
                  <a:lnTo>
                    <a:pt x="97" y="121"/>
                  </a:lnTo>
                  <a:lnTo>
                    <a:pt x="97" y="125"/>
                  </a:lnTo>
                  <a:lnTo>
                    <a:pt x="80" y="125"/>
                  </a:lnTo>
                  <a:lnTo>
                    <a:pt x="80" y="95"/>
                  </a:lnTo>
                  <a:lnTo>
                    <a:pt x="143" y="95"/>
                  </a:lnTo>
                  <a:close/>
                  <a:moveTo>
                    <a:pt x="92" y="28"/>
                  </a:moveTo>
                  <a:lnTo>
                    <a:pt x="133" y="28"/>
                  </a:lnTo>
                  <a:lnTo>
                    <a:pt x="133" y="37"/>
                  </a:lnTo>
                  <a:lnTo>
                    <a:pt x="92" y="37"/>
                  </a:lnTo>
                  <a:lnTo>
                    <a:pt x="92" y="28"/>
                  </a:lnTo>
                  <a:close/>
                  <a:moveTo>
                    <a:pt x="92" y="46"/>
                  </a:moveTo>
                  <a:lnTo>
                    <a:pt x="133" y="46"/>
                  </a:lnTo>
                  <a:lnTo>
                    <a:pt x="133" y="56"/>
                  </a:lnTo>
                  <a:lnTo>
                    <a:pt x="92" y="56"/>
                  </a:lnTo>
                  <a:lnTo>
                    <a:pt x="92" y="46"/>
                  </a:lnTo>
                  <a:close/>
                  <a:moveTo>
                    <a:pt x="92" y="63"/>
                  </a:moveTo>
                  <a:lnTo>
                    <a:pt x="133" y="63"/>
                  </a:lnTo>
                  <a:lnTo>
                    <a:pt x="133" y="74"/>
                  </a:lnTo>
                  <a:lnTo>
                    <a:pt x="92" y="74"/>
                  </a:lnTo>
                  <a:lnTo>
                    <a:pt x="92" y="63"/>
                  </a:lnTo>
                  <a:close/>
                  <a:moveTo>
                    <a:pt x="8" y="75"/>
                  </a:moveTo>
                  <a:lnTo>
                    <a:pt x="8" y="24"/>
                  </a:lnTo>
                  <a:lnTo>
                    <a:pt x="83" y="24"/>
                  </a:lnTo>
                  <a:lnTo>
                    <a:pt x="83" y="75"/>
                  </a:lnTo>
                  <a:lnTo>
                    <a:pt x="8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en-US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endParaRPr>
            </a:p>
          </p:txBody>
        </p:sp>
        <p:sp>
          <p:nvSpPr>
            <p:cNvPr id="15" name="Freeform 149">
              <a:extLst>
                <a:ext uri="{FF2B5EF4-FFF2-40B4-BE49-F238E27FC236}">
                  <a16:creationId xmlns:a16="http://schemas.microsoft.com/office/drawing/2014/main" id="{560936D8-5EE0-F74E-A458-D429C6E2EB80}"/>
                </a:ext>
              </a:extLst>
            </p:cNvPr>
            <p:cNvSpPr/>
            <p:nvPr/>
          </p:nvSpPr>
          <p:spPr bwMode="auto">
            <a:xfrm>
              <a:off x="5578330" y="1945898"/>
              <a:ext cx="174705" cy="102328"/>
            </a:xfrm>
            <a:custGeom>
              <a:avLst/>
              <a:gdLst>
                <a:gd name="T0" fmla="*/ 58 w 70"/>
                <a:gd name="T1" fmla="*/ 12 h 41"/>
                <a:gd name="T2" fmla="*/ 54 w 70"/>
                <a:gd name="T3" fmla="*/ 20 h 41"/>
                <a:gd name="T4" fmla="*/ 48 w 70"/>
                <a:gd name="T5" fmla="*/ 16 h 41"/>
                <a:gd name="T6" fmla="*/ 48 w 70"/>
                <a:gd name="T7" fmla="*/ 16 h 41"/>
                <a:gd name="T8" fmla="*/ 34 w 70"/>
                <a:gd name="T9" fmla="*/ 8 h 41"/>
                <a:gd name="T10" fmla="*/ 32 w 70"/>
                <a:gd name="T11" fmla="*/ 12 h 41"/>
                <a:gd name="T12" fmla="*/ 28 w 70"/>
                <a:gd name="T13" fmla="*/ 20 h 41"/>
                <a:gd name="T14" fmla="*/ 16 w 70"/>
                <a:gd name="T15" fmla="*/ 12 h 41"/>
                <a:gd name="T16" fmla="*/ 12 w 70"/>
                <a:gd name="T17" fmla="*/ 17 h 41"/>
                <a:gd name="T18" fmla="*/ 12 w 70"/>
                <a:gd name="T19" fmla="*/ 17 h 41"/>
                <a:gd name="T20" fmla="*/ 0 w 70"/>
                <a:gd name="T21" fmla="*/ 37 h 41"/>
                <a:gd name="T22" fmla="*/ 5 w 70"/>
                <a:gd name="T23" fmla="*/ 41 h 41"/>
                <a:gd name="T24" fmla="*/ 17 w 70"/>
                <a:gd name="T25" fmla="*/ 21 h 41"/>
                <a:gd name="T26" fmla="*/ 24 w 70"/>
                <a:gd name="T27" fmla="*/ 25 h 41"/>
                <a:gd name="T28" fmla="*/ 24 w 70"/>
                <a:gd name="T29" fmla="*/ 25 h 41"/>
                <a:gd name="T30" fmla="*/ 30 w 70"/>
                <a:gd name="T31" fmla="*/ 29 h 41"/>
                <a:gd name="T32" fmla="*/ 37 w 70"/>
                <a:gd name="T33" fmla="*/ 17 h 41"/>
                <a:gd name="T34" fmla="*/ 42 w 70"/>
                <a:gd name="T35" fmla="*/ 21 h 41"/>
                <a:gd name="T36" fmla="*/ 42 w 70"/>
                <a:gd name="T37" fmla="*/ 21 h 41"/>
                <a:gd name="T38" fmla="*/ 56 w 70"/>
                <a:gd name="T39" fmla="*/ 28 h 41"/>
                <a:gd name="T40" fmla="*/ 57 w 70"/>
                <a:gd name="T41" fmla="*/ 28 h 41"/>
                <a:gd name="T42" fmla="*/ 57 w 70"/>
                <a:gd name="T43" fmla="*/ 28 h 41"/>
                <a:gd name="T44" fmla="*/ 64 w 70"/>
                <a:gd name="T45" fmla="*/ 17 h 41"/>
                <a:gd name="T46" fmla="*/ 64 w 70"/>
                <a:gd name="T47" fmla="*/ 17 h 41"/>
                <a:gd name="T48" fmla="*/ 70 w 70"/>
                <a:gd name="T49" fmla="*/ 4 h 41"/>
                <a:gd name="T50" fmla="*/ 65 w 70"/>
                <a:gd name="T51" fmla="*/ 0 h 41"/>
                <a:gd name="T52" fmla="*/ 58 w 70"/>
                <a:gd name="T53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41">
                  <a:moveTo>
                    <a:pt x="58" y="12"/>
                  </a:moveTo>
                  <a:lnTo>
                    <a:pt x="54" y="20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34" y="8"/>
                  </a:lnTo>
                  <a:lnTo>
                    <a:pt x="32" y="12"/>
                  </a:lnTo>
                  <a:lnTo>
                    <a:pt x="28" y="20"/>
                  </a:lnTo>
                  <a:lnTo>
                    <a:pt x="16" y="12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0" y="37"/>
                  </a:lnTo>
                  <a:lnTo>
                    <a:pt x="5" y="41"/>
                  </a:lnTo>
                  <a:lnTo>
                    <a:pt x="17" y="21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30" y="29"/>
                  </a:lnTo>
                  <a:lnTo>
                    <a:pt x="37" y="17"/>
                  </a:lnTo>
                  <a:lnTo>
                    <a:pt x="42" y="21"/>
                  </a:lnTo>
                  <a:lnTo>
                    <a:pt x="42" y="21"/>
                  </a:lnTo>
                  <a:lnTo>
                    <a:pt x="56" y="28"/>
                  </a:lnTo>
                  <a:lnTo>
                    <a:pt x="57" y="28"/>
                  </a:lnTo>
                  <a:lnTo>
                    <a:pt x="57" y="28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70" y="4"/>
                  </a:lnTo>
                  <a:lnTo>
                    <a:pt x="65" y="0"/>
                  </a:lnTo>
                  <a:lnTo>
                    <a:pt x="58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en-US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endParaRPr>
            </a:p>
          </p:txBody>
        </p:sp>
      </p:grp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D2D7626D-E737-EB9F-8C62-9EA8B260A685}"/>
              </a:ext>
            </a:extLst>
          </p:cNvPr>
          <p:cNvSpPr/>
          <p:nvPr/>
        </p:nvSpPr>
        <p:spPr>
          <a:xfrm>
            <a:off x="695324" y="4211882"/>
            <a:ext cx="10801351" cy="2101719"/>
          </a:xfrm>
          <a:prstGeom prst="roundRect">
            <a:avLst>
              <a:gd name="adj" fmla="val 6775"/>
            </a:avLst>
          </a:prstGeom>
          <a:solidFill>
            <a:srgbClr val="F3F7FF"/>
          </a:solidFill>
          <a:ln>
            <a:noFill/>
          </a:ln>
          <a:effectLst>
            <a:outerShdw blurRad="63500" dir="13500000" sx="102000" sy="102000" algn="ctr" rotWithShape="0">
              <a:schemeClr val="tx1">
                <a:lumMod val="50000"/>
                <a:lumOff val="50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C322355-8046-BE35-12DC-7E8592577D94}"/>
              </a:ext>
            </a:extLst>
          </p:cNvPr>
          <p:cNvSpPr txBox="1"/>
          <p:nvPr/>
        </p:nvSpPr>
        <p:spPr>
          <a:xfrm>
            <a:off x="1033052" y="5004349"/>
            <a:ext cx="8205846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n-ea"/>
                <a:cs typeface="+mn-cs"/>
              </a:rPr>
              <a:t>一个精益团队最好不超过十个人，因为人太多会损害团队的灵活性。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94EAEF0-CF23-D2DB-CBF8-E4E8184A36BC}"/>
              </a:ext>
            </a:extLst>
          </p:cNvPr>
          <p:cNvSpPr txBox="1"/>
          <p:nvPr/>
        </p:nvSpPr>
        <p:spPr>
          <a:xfrm>
            <a:off x="1803071" y="4422097"/>
            <a:ext cx="2006962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团队组成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38964CCE-B053-4192-A43E-BB65DA0603D7}"/>
              </a:ext>
            </a:extLst>
          </p:cNvPr>
          <p:cNvSpPr/>
          <p:nvPr/>
        </p:nvSpPr>
        <p:spPr>
          <a:xfrm>
            <a:off x="1128457" y="4323601"/>
            <a:ext cx="596766" cy="5967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4989FF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F522A60-FD2B-0FFE-DD1D-0C5438859AD9}"/>
              </a:ext>
            </a:extLst>
          </p:cNvPr>
          <p:cNvSpPr txBox="1"/>
          <p:nvPr/>
        </p:nvSpPr>
        <p:spPr>
          <a:xfrm>
            <a:off x="1054418" y="5354572"/>
            <a:ext cx="10094015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n-ea"/>
                <a:cs typeface="+mn-cs"/>
              </a:rPr>
              <a:t>在精益团队中，除了队长和辅导员，还必须有做记录的记录员和使工作推进更顺利的秘书（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n-ea"/>
                <a:cs typeface="+mn-cs"/>
              </a:rPr>
              <a:t>Secretary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n-ea"/>
                <a:cs typeface="+mn-cs"/>
              </a:rPr>
              <a:t>）。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52099F0-8409-9368-80A5-EEBD57F643B6}"/>
              </a:ext>
            </a:extLst>
          </p:cNvPr>
          <p:cNvSpPr txBox="1"/>
          <p:nvPr/>
        </p:nvSpPr>
        <p:spPr>
          <a:xfrm>
            <a:off x="1054418" y="5723611"/>
            <a:ext cx="8153999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n-ea"/>
                <a:cs typeface="+mn-cs"/>
              </a:rPr>
              <a:t>团队成员要接受有关精益医疗管理工具的培训。这些培训除了让学员学到足够多的知识。</a:t>
            </a:r>
          </a:p>
        </p:txBody>
      </p:sp>
      <p:sp>
        <p:nvSpPr>
          <p:cNvPr id="22" name="manager_115901">
            <a:extLst>
              <a:ext uri="{FF2B5EF4-FFF2-40B4-BE49-F238E27FC236}">
                <a16:creationId xmlns:a16="http://schemas.microsoft.com/office/drawing/2014/main" id="{44789795-D9B3-A025-B4C4-A1633E1B0E86}"/>
              </a:ext>
            </a:extLst>
          </p:cNvPr>
          <p:cNvSpPr/>
          <p:nvPr/>
        </p:nvSpPr>
        <p:spPr>
          <a:xfrm>
            <a:off x="1218566" y="4405314"/>
            <a:ext cx="416615" cy="410526"/>
          </a:xfrm>
          <a:custGeom>
            <a:avLst/>
            <a:gdLst>
              <a:gd name="connsiteX0" fmla="*/ 450937 w 608415"/>
              <a:gd name="connsiteY0" fmla="*/ 431207 h 599524"/>
              <a:gd name="connsiteX1" fmla="*/ 465072 w 608415"/>
              <a:gd name="connsiteY1" fmla="*/ 434276 h 599524"/>
              <a:gd name="connsiteX2" fmla="*/ 500562 w 608415"/>
              <a:gd name="connsiteY2" fmla="*/ 466344 h 599524"/>
              <a:gd name="connsiteX3" fmla="*/ 536052 w 608415"/>
              <a:gd name="connsiteY3" fmla="*/ 434276 h 599524"/>
              <a:gd name="connsiteX4" fmla="*/ 550187 w 608415"/>
              <a:gd name="connsiteY4" fmla="*/ 431207 h 599524"/>
              <a:gd name="connsiteX5" fmla="*/ 566626 w 608415"/>
              <a:gd name="connsiteY5" fmla="*/ 436271 h 599524"/>
              <a:gd name="connsiteX6" fmla="*/ 566933 w 608415"/>
              <a:gd name="connsiteY6" fmla="*/ 436271 h 599524"/>
              <a:gd name="connsiteX7" fmla="*/ 608415 w 608415"/>
              <a:gd name="connsiteY7" fmla="*/ 493808 h 599524"/>
              <a:gd name="connsiteX8" fmla="*/ 608415 w 608415"/>
              <a:gd name="connsiteY8" fmla="*/ 584794 h 599524"/>
              <a:gd name="connsiteX9" fmla="*/ 593666 w 608415"/>
              <a:gd name="connsiteY9" fmla="*/ 599524 h 599524"/>
              <a:gd name="connsiteX10" fmla="*/ 407304 w 608415"/>
              <a:gd name="connsiteY10" fmla="*/ 599524 h 599524"/>
              <a:gd name="connsiteX11" fmla="*/ 392555 w 608415"/>
              <a:gd name="connsiteY11" fmla="*/ 584794 h 599524"/>
              <a:gd name="connsiteX12" fmla="*/ 392555 w 608415"/>
              <a:gd name="connsiteY12" fmla="*/ 493808 h 599524"/>
              <a:gd name="connsiteX13" fmla="*/ 434191 w 608415"/>
              <a:gd name="connsiteY13" fmla="*/ 436271 h 599524"/>
              <a:gd name="connsiteX14" fmla="*/ 434498 w 608415"/>
              <a:gd name="connsiteY14" fmla="*/ 436271 h 599524"/>
              <a:gd name="connsiteX15" fmla="*/ 58228 w 608415"/>
              <a:gd name="connsiteY15" fmla="*/ 431207 h 599524"/>
              <a:gd name="connsiteX16" fmla="*/ 72363 w 608415"/>
              <a:gd name="connsiteY16" fmla="*/ 434276 h 599524"/>
              <a:gd name="connsiteX17" fmla="*/ 107853 w 608415"/>
              <a:gd name="connsiteY17" fmla="*/ 466344 h 599524"/>
              <a:gd name="connsiteX18" fmla="*/ 143343 w 608415"/>
              <a:gd name="connsiteY18" fmla="*/ 434276 h 599524"/>
              <a:gd name="connsiteX19" fmla="*/ 157478 w 608415"/>
              <a:gd name="connsiteY19" fmla="*/ 431207 h 599524"/>
              <a:gd name="connsiteX20" fmla="*/ 173917 w 608415"/>
              <a:gd name="connsiteY20" fmla="*/ 436271 h 599524"/>
              <a:gd name="connsiteX21" fmla="*/ 174224 w 608415"/>
              <a:gd name="connsiteY21" fmla="*/ 436271 h 599524"/>
              <a:gd name="connsiteX22" fmla="*/ 215860 w 608415"/>
              <a:gd name="connsiteY22" fmla="*/ 493808 h 599524"/>
              <a:gd name="connsiteX23" fmla="*/ 215860 w 608415"/>
              <a:gd name="connsiteY23" fmla="*/ 584794 h 599524"/>
              <a:gd name="connsiteX24" fmla="*/ 201111 w 608415"/>
              <a:gd name="connsiteY24" fmla="*/ 599524 h 599524"/>
              <a:gd name="connsiteX25" fmla="*/ 14749 w 608415"/>
              <a:gd name="connsiteY25" fmla="*/ 599524 h 599524"/>
              <a:gd name="connsiteX26" fmla="*/ 0 w 608415"/>
              <a:gd name="connsiteY26" fmla="*/ 584794 h 599524"/>
              <a:gd name="connsiteX27" fmla="*/ 0 w 608415"/>
              <a:gd name="connsiteY27" fmla="*/ 493808 h 599524"/>
              <a:gd name="connsiteX28" fmla="*/ 41482 w 608415"/>
              <a:gd name="connsiteY28" fmla="*/ 436271 h 599524"/>
              <a:gd name="connsiteX29" fmla="*/ 58228 w 608415"/>
              <a:gd name="connsiteY29" fmla="*/ 431207 h 599524"/>
              <a:gd name="connsiteX30" fmla="*/ 500592 w 608415"/>
              <a:gd name="connsiteY30" fmla="*/ 298704 h 599524"/>
              <a:gd name="connsiteX31" fmla="*/ 561914 w 608415"/>
              <a:gd name="connsiteY31" fmla="*/ 359920 h 599524"/>
              <a:gd name="connsiteX32" fmla="*/ 500592 w 608415"/>
              <a:gd name="connsiteY32" fmla="*/ 421136 h 599524"/>
              <a:gd name="connsiteX33" fmla="*/ 439270 w 608415"/>
              <a:gd name="connsiteY33" fmla="*/ 359920 h 599524"/>
              <a:gd name="connsiteX34" fmla="*/ 500592 w 608415"/>
              <a:gd name="connsiteY34" fmla="*/ 298704 h 599524"/>
              <a:gd name="connsiteX35" fmla="*/ 107859 w 608415"/>
              <a:gd name="connsiteY35" fmla="*/ 298704 h 599524"/>
              <a:gd name="connsiteX36" fmla="*/ 169145 w 608415"/>
              <a:gd name="connsiteY36" fmla="*/ 359920 h 599524"/>
              <a:gd name="connsiteX37" fmla="*/ 107859 w 608415"/>
              <a:gd name="connsiteY37" fmla="*/ 421136 h 599524"/>
              <a:gd name="connsiteX38" fmla="*/ 46573 w 608415"/>
              <a:gd name="connsiteY38" fmla="*/ 359920 h 599524"/>
              <a:gd name="connsiteX39" fmla="*/ 107859 w 608415"/>
              <a:gd name="connsiteY39" fmla="*/ 298704 h 599524"/>
              <a:gd name="connsiteX40" fmla="*/ 259823 w 608415"/>
              <a:gd name="connsiteY40" fmla="*/ 137299 h 599524"/>
              <a:gd name="connsiteX41" fmla="*/ 264585 w 608415"/>
              <a:gd name="connsiteY41" fmla="*/ 140674 h 599524"/>
              <a:gd name="connsiteX42" fmla="*/ 299152 w 608415"/>
              <a:gd name="connsiteY42" fmla="*/ 235187 h 599524"/>
              <a:gd name="connsiteX43" fmla="*/ 310827 w 608415"/>
              <a:gd name="connsiteY43" fmla="*/ 235187 h 599524"/>
              <a:gd name="connsiteX44" fmla="*/ 345240 w 608415"/>
              <a:gd name="connsiteY44" fmla="*/ 140674 h 599524"/>
              <a:gd name="connsiteX45" fmla="*/ 351538 w 608415"/>
              <a:gd name="connsiteY45" fmla="*/ 137606 h 599524"/>
              <a:gd name="connsiteX46" fmla="*/ 381956 w 608415"/>
              <a:gd name="connsiteY46" fmla="*/ 142515 h 599524"/>
              <a:gd name="connsiteX47" fmla="*/ 381956 w 608415"/>
              <a:gd name="connsiteY47" fmla="*/ 142669 h 599524"/>
              <a:gd name="connsiteX48" fmla="*/ 416829 w 608415"/>
              <a:gd name="connsiteY48" fmla="*/ 190539 h 599524"/>
              <a:gd name="connsiteX49" fmla="*/ 416829 w 608415"/>
              <a:gd name="connsiteY49" fmla="*/ 269402 h 599524"/>
              <a:gd name="connsiteX50" fmla="*/ 395475 w 608415"/>
              <a:gd name="connsiteY50" fmla="*/ 290729 h 599524"/>
              <a:gd name="connsiteX51" fmla="*/ 214350 w 608415"/>
              <a:gd name="connsiteY51" fmla="*/ 290729 h 599524"/>
              <a:gd name="connsiteX52" fmla="*/ 192996 w 608415"/>
              <a:gd name="connsiteY52" fmla="*/ 269402 h 599524"/>
              <a:gd name="connsiteX53" fmla="*/ 192996 w 608415"/>
              <a:gd name="connsiteY53" fmla="*/ 190846 h 599524"/>
              <a:gd name="connsiteX54" fmla="*/ 227869 w 608415"/>
              <a:gd name="connsiteY54" fmla="*/ 142515 h 599524"/>
              <a:gd name="connsiteX55" fmla="*/ 259823 w 608415"/>
              <a:gd name="connsiteY55" fmla="*/ 137299 h 599524"/>
              <a:gd name="connsiteX56" fmla="*/ 296840 w 608415"/>
              <a:gd name="connsiteY56" fmla="*/ 136191 h 599524"/>
              <a:gd name="connsiteX57" fmla="*/ 311576 w 608415"/>
              <a:gd name="connsiteY57" fmla="*/ 136191 h 599524"/>
              <a:gd name="connsiteX58" fmla="*/ 316795 w 608415"/>
              <a:gd name="connsiteY58" fmla="*/ 138339 h 599524"/>
              <a:gd name="connsiteX59" fmla="*/ 317562 w 608415"/>
              <a:gd name="connsiteY59" fmla="*/ 146317 h 599524"/>
              <a:gd name="connsiteX60" fmla="*/ 309887 w 608415"/>
              <a:gd name="connsiteY60" fmla="*/ 158131 h 599524"/>
              <a:gd name="connsiteX61" fmla="*/ 313418 w 608415"/>
              <a:gd name="connsiteY61" fmla="*/ 188971 h 599524"/>
              <a:gd name="connsiteX62" fmla="*/ 306203 w 608415"/>
              <a:gd name="connsiteY62" fmla="*/ 208149 h 599524"/>
              <a:gd name="connsiteX63" fmla="*/ 302212 w 608415"/>
              <a:gd name="connsiteY63" fmla="*/ 208149 h 599524"/>
              <a:gd name="connsiteX64" fmla="*/ 294998 w 608415"/>
              <a:gd name="connsiteY64" fmla="*/ 188971 h 599524"/>
              <a:gd name="connsiteX65" fmla="*/ 298528 w 608415"/>
              <a:gd name="connsiteY65" fmla="*/ 158131 h 599524"/>
              <a:gd name="connsiteX66" fmla="*/ 290853 w 608415"/>
              <a:gd name="connsiteY66" fmla="*/ 146317 h 599524"/>
              <a:gd name="connsiteX67" fmla="*/ 291621 w 608415"/>
              <a:gd name="connsiteY67" fmla="*/ 138339 h 599524"/>
              <a:gd name="connsiteX68" fmla="*/ 296840 w 608415"/>
              <a:gd name="connsiteY68" fmla="*/ 136191 h 599524"/>
              <a:gd name="connsiteX69" fmla="*/ 499462 w 608415"/>
              <a:gd name="connsiteY69" fmla="*/ 102326 h 599524"/>
              <a:gd name="connsiteX70" fmla="*/ 510259 w 608415"/>
              <a:gd name="connsiteY70" fmla="*/ 107696 h 599524"/>
              <a:gd name="connsiteX71" fmla="*/ 548990 w 608415"/>
              <a:gd name="connsiteY71" fmla="*/ 199288 h 599524"/>
              <a:gd name="connsiteX72" fmla="*/ 566203 w 608415"/>
              <a:gd name="connsiteY72" fmla="*/ 201743 h 599524"/>
              <a:gd name="connsiteX73" fmla="*/ 567587 w 608415"/>
              <a:gd name="connsiteY73" fmla="*/ 223836 h 599524"/>
              <a:gd name="connsiteX74" fmla="*/ 546069 w 608415"/>
              <a:gd name="connsiteY74" fmla="*/ 248383 h 599524"/>
              <a:gd name="connsiteX75" fmla="*/ 534235 w 608415"/>
              <a:gd name="connsiteY75" fmla="*/ 253753 h 599524"/>
              <a:gd name="connsiteX76" fmla="*/ 522401 w 608415"/>
              <a:gd name="connsiteY76" fmla="*/ 248383 h 599524"/>
              <a:gd name="connsiteX77" fmla="*/ 500883 w 608415"/>
              <a:gd name="connsiteY77" fmla="*/ 223836 h 599524"/>
              <a:gd name="connsiteX78" fmla="*/ 502420 w 608415"/>
              <a:gd name="connsiteY78" fmla="*/ 201743 h 599524"/>
              <a:gd name="connsiteX79" fmla="*/ 517329 w 608415"/>
              <a:gd name="connsiteY79" fmla="*/ 198521 h 599524"/>
              <a:gd name="connsiteX80" fmla="*/ 486590 w 608415"/>
              <a:gd name="connsiteY80" fmla="*/ 128408 h 599524"/>
              <a:gd name="connsiteX81" fmla="*/ 487973 w 608415"/>
              <a:gd name="connsiteY81" fmla="*/ 106162 h 599524"/>
              <a:gd name="connsiteX82" fmla="*/ 499462 w 608415"/>
              <a:gd name="connsiteY82" fmla="*/ 102326 h 599524"/>
              <a:gd name="connsiteX83" fmla="*/ 110422 w 608415"/>
              <a:gd name="connsiteY83" fmla="*/ 102326 h 599524"/>
              <a:gd name="connsiteX84" fmla="*/ 121853 w 608415"/>
              <a:gd name="connsiteY84" fmla="*/ 106162 h 599524"/>
              <a:gd name="connsiteX85" fmla="*/ 123236 w 608415"/>
              <a:gd name="connsiteY85" fmla="*/ 128408 h 599524"/>
              <a:gd name="connsiteX86" fmla="*/ 92497 w 608415"/>
              <a:gd name="connsiteY86" fmla="*/ 198521 h 599524"/>
              <a:gd name="connsiteX87" fmla="*/ 107406 w 608415"/>
              <a:gd name="connsiteY87" fmla="*/ 201743 h 599524"/>
              <a:gd name="connsiteX88" fmla="*/ 108943 w 608415"/>
              <a:gd name="connsiteY88" fmla="*/ 223836 h 599524"/>
              <a:gd name="connsiteX89" fmla="*/ 87425 w 608415"/>
              <a:gd name="connsiteY89" fmla="*/ 248383 h 599524"/>
              <a:gd name="connsiteX90" fmla="*/ 75591 w 608415"/>
              <a:gd name="connsiteY90" fmla="*/ 253753 h 599524"/>
              <a:gd name="connsiteX91" fmla="*/ 63757 w 608415"/>
              <a:gd name="connsiteY91" fmla="*/ 248383 h 599524"/>
              <a:gd name="connsiteX92" fmla="*/ 42239 w 608415"/>
              <a:gd name="connsiteY92" fmla="*/ 223836 h 599524"/>
              <a:gd name="connsiteX93" fmla="*/ 43623 w 608415"/>
              <a:gd name="connsiteY93" fmla="*/ 201743 h 599524"/>
              <a:gd name="connsiteX94" fmla="*/ 60836 w 608415"/>
              <a:gd name="connsiteY94" fmla="*/ 199288 h 599524"/>
              <a:gd name="connsiteX95" fmla="*/ 99567 w 608415"/>
              <a:gd name="connsiteY95" fmla="*/ 107696 h 599524"/>
              <a:gd name="connsiteX96" fmla="*/ 110422 w 608415"/>
              <a:gd name="connsiteY96" fmla="*/ 102326 h 599524"/>
              <a:gd name="connsiteX97" fmla="*/ 304983 w 608415"/>
              <a:gd name="connsiteY97" fmla="*/ 0 h 599524"/>
              <a:gd name="connsiteX98" fmla="*/ 362423 w 608415"/>
              <a:gd name="connsiteY98" fmla="*/ 57370 h 599524"/>
              <a:gd name="connsiteX99" fmla="*/ 304983 w 608415"/>
              <a:gd name="connsiteY99" fmla="*/ 114740 h 599524"/>
              <a:gd name="connsiteX100" fmla="*/ 247543 w 608415"/>
              <a:gd name="connsiteY100" fmla="*/ 57370 h 599524"/>
              <a:gd name="connsiteX101" fmla="*/ 304983 w 608415"/>
              <a:gd name="connsiteY101" fmla="*/ 0 h 59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08415" h="599524">
                <a:moveTo>
                  <a:pt x="450937" y="431207"/>
                </a:moveTo>
                <a:cubicBezTo>
                  <a:pt x="455854" y="429673"/>
                  <a:pt x="461231" y="430900"/>
                  <a:pt x="465072" y="434276"/>
                </a:cubicBezTo>
                <a:lnTo>
                  <a:pt x="500562" y="466344"/>
                </a:lnTo>
                <a:lnTo>
                  <a:pt x="536052" y="434276"/>
                </a:lnTo>
                <a:cubicBezTo>
                  <a:pt x="539739" y="430900"/>
                  <a:pt x="545117" y="429673"/>
                  <a:pt x="550187" y="431207"/>
                </a:cubicBezTo>
                <a:lnTo>
                  <a:pt x="566626" y="436271"/>
                </a:lnTo>
                <a:cubicBezTo>
                  <a:pt x="566626" y="436271"/>
                  <a:pt x="566780" y="436271"/>
                  <a:pt x="566933" y="436271"/>
                </a:cubicBezTo>
                <a:cubicBezTo>
                  <a:pt x="591669" y="444556"/>
                  <a:pt x="608415" y="467725"/>
                  <a:pt x="608415" y="493808"/>
                </a:cubicBezTo>
                <a:lnTo>
                  <a:pt x="608415" y="584794"/>
                </a:lnTo>
                <a:cubicBezTo>
                  <a:pt x="608415" y="592926"/>
                  <a:pt x="601809" y="599524"/>
                  <a:pt x="593666" y="599524"/>
                </a:cubicBezTo>
                <a:lnTo>
                  <a:pt x="407304" y="599524"/>
                </a:lnTo>
                <a:cubicBezTo>
                  <a:pt x="399162" y="599524"/>
                  <a:pt x="392555" y="592926"/>
                  <a:pt x="392555" y="584794"/>
                </a:cubicBezTo>
                <a:lnTo>
                  <a:pt x="392555" y="493808"/>
                </a:lnTo>
                <a:cubicBezTo>
                  <a:pt x="392555" y="467725"/>
                  <a:pt x="409302" y="444556"/>
                  <a:pt x="434191" y="436271"/>
                </a:cubicBezTo>
                <a:cubicBezTo>
                  <a:pt x="434191" y="436271"/>
                  <a:pt x="434345" y="436271"/>
                  <a:pt x="434498" y="436271"/>
                </a:cubicBezTo>
                <a:close/>
                <a:moveTo>
                  <a:pt x="58228" y="431207"/>
                </a:moveTo>
                <a:cubicBezTo>
                  <a:pt x="63298" y="429673"/>
                  <a:pt x="68675" y="430900"/>
                  <a:pt x="72363" y="434276"/>
                </a:cubicBezTo>
                <a:lnTo>
                  <a:pt x="107853" y="466344"/>
                </a:lnTo>
                <a:lnTo>
                  <a:pt x="143343" y="434276"/>
                </a:lnTo>
                <a:cubicBezTo>
                  <a:pt x="147184" y="430900"/>
                  <a:pt x="152561" y="429673"/>
                  <a:pt x="157478" y="431207"/>
                </a:cubicBezTo>
                <a:lnTo>
                  <a:pt x="173917" y="436271"/>
                </a:lnTo>
                <a:cubicBezTo>
                  <a:pt x="174070" y="436271"/>
                  <a:pt x="174224" y="436271"/>
                  <a:pt x="174224" y="436271"/>
                </a:cubicBezTo>
                <a:cubicBezTo>
                  <a:pt x="199113" y="444556"/>
                  <a:pt x="215860" y="467725"/>
                  <a:pt x="215860" y="493808"/>
                </a:cubicBezTo>
                <a:lnTo>
                  <a:pt x="215860" y="584794"/>
                </a:lnTo>
                <a:cubicBezTo>
                  <a:pt x="215860" y="592926"/>
                  <a:pt x="209253" y="599524"/>
                  <a:pt x="201111" y="599524"/>
                </a:cubicBezTo>
                <a:lnTo>
                  <a:pt x="14749" y="599524"/>
                </a:lnTo>
                <a:cubicBezTo>
                  <a:pt x="6606" y="599524"/>
                  <a:pt x="0" y="592926"/>
                  <a:pt x="0" y="584794"/>
                </a:cubicBezTo>
                <a:lnTo>
                  <a:pt x="0" y="493808"/>
                </a:lnTo>
                <a:cubicBezTo>
                  <a:pt x="0" y="467725"/>
                  <a:pt x="16746" y="444556"/>
                  <a:pt x="41482" y="436271"/>
                </a:cubicBezTo>
                <a:cubicBezTo>
                  <a:pt x="41635" y="436271"/>
                  <a:pt x="58228" y="431207"/>
                  <a:pt x="58228" y="431207"/>
                </a:cubicBezTo>
                <a:close/>
                <a:moveTo>
                  <a:pt x="500592" y="298704"/>
                </a:moveTo>
                <a:cubicBezTo>
                  <a:pt x="534459" y="298704"/>
                  <a:pt x="561914" y="326111"/>
                  <a:pt x="561914" y="359920"/>
                </a:cubicBezTo>
                <a:cubicBezTo>
                  <a:pt x="561914" y="393729"/>
                  <a:pt x="534459" y="421136"/>
                  <a:pt x="500592" y="421136"/>
                </a:cubicBezTo>
                <a:cubicBezTo>
                  <a:pt x="466725" y="421136"/>
                  <a:pt x="439270" y="393729"/>
                  <a:pt x="439270" y="359920"/>
                </a:cubicBezTo>
                <a:cubicBezTo>
                  <a:pt x="439270" y="326111"/>
                  <a:pt x="466725" y="298704"/>
                  <a:pt x="500592" y="298704"/>
                </a:cubicBezTo>
                <a:close/>
                <a:moveTo>
                  <a:pt x="107859" y="298704"/>
                </a:moveTo>
                <a:cubicBezTo>
                  <a:pt x="141706" y="298704"/>
                  <a:pt x="169145" y="326111"/>
                  <a:pt x="169145" y="359920"/>
                </a:cubicBezTo>
                <a:cubicBezTo>
                  <a:pt x="169145" y="393729"/>
                  <a:pt x="141706" y="421136"/>
                  <a:pt x="107859" y="421136"/>
                </a:cubicBezTo>
                <a:cubicBezTo>
                  <a:pt x="74012" y="421136"/>
                  <a:pt x="46573" y="393729"/>
                  <a:pt x="46573" y="359920"/>
                </a:cubicBezTo>
                <a:cubicBezTo>
                  <a:pt x="46573" y="326111"/>
                  <a:pt x="74012" y="298704"/>
                  <a:pt x="107859" y="298704"/>
                </a:cubicBezTo>
                <a:close/>
                <a:moveTo>
                  <a:pt x="259823" y="137299"/>
                </a:moveTo>
                <a:cubicBezTo>
                  <a:pt x="261974" y="137299"/>
                  <a:pt x="263817" y="138526"/>
                  <a:pt x="264585" y="140674"/>
                </a:cubicBezTo>
                <a:lnTo>
                  <a:pt x="299152" y="235187"/>
                </a:lnTo>
                <a:cubicBezTo>
                  <a:pt x="301149" y="240557"/>
                  <a:pt x="308830" y="240557"/>
                  <a:pt x="310827" y="235187"/>
                </a:cubicBezTo>
                <a:lnTo>
                  <a:pt x="345240" y="140674"/>
                </a:lnTo>
                <a:cubicBezTo>
                  <a:pt x="346161" y="138066"/>
                  <a:pt x="348927" y="136685"/>
                  <a:pt x="351538" y="137606"/>
                </a:cubicBezTo>
                <a:lnTo>
                  <a:pt x="381956" y="142515"/>
                </a:lnTo>
                <a:lnTo>
                  <a:pt x="381956" y="142669"/>
                </a:lnTo>
                <a:cubicBezTo>
                  <a:pt x="402849" y="149420"/>
                  <a:pt x="416829" y="168752"/>
                  <a:pt x="416829" y="190539"/>
                </a:cubicBezTo>
                <a:lnTo>
                  <a:pt x="416829" y="269402"/>
                </a:lnTo>
                <a:cubicBezTo>
                  <a:pt x="416829" y="281216"/>
                  <a:pt x="407304" y="290729"/>
                  <a:pt x="395475" y="290729"/>
                </a:cubicBezTo>
                <a:lnTo>
                  <a:pt x="214350" y="290729"/>
                </a:lnTo>
                <a:cubicBezTo>
                  <a:pt x="202521" y="290729"/>
                  <a:pt x="192996" y="281216"/>
                  <a:pt x="192996" y="269402"/>
                </a:cubicBezTo>
                <a:lnTo>
                  <a:pt x="192996" y="190846"/>
                </a:lnTo>
                <a:cubicBezTo>
                  <a:pt x="192996" y="168905"/>
                  <a:pt x="206976" y="149573"/>
                  <a:pt x="227869" y="142515"/>
                </a:cubicBezTo>
                <a:cubicBezTo>
                  <a:pt x="227869" y="142515"/>
                  <a:pt x="259362" y="137299"/>
                  <a:pt x="259823" y="137299"/>
                </a:cubicBezTo>
                <a:close/>
                <a:moveTo>
                  <a:pt x="296840" y="136191"/>
                </a:moveTo>
                <a:lnTo>
                  <a:pt x="311576" y="136191"/>
                </a:lnTo>
                <a:cubicBezTo>
                  <a:pt x="313418" y="136191"/>
                  <a:pt x="315413" y="136958"/>
                  <a:pt x="316795" y="138339"/>
                </a:cubicBezTo>
                <a:cubicBezTo>
                  <a:pt x="318790" y="140640"/>
                  <a:pt x="319097" y="143862"/>
                  <a:pt x="317562" y="146317"/>
                </a:cubicBezTo>
                <a:lnTo>
                  <a:pt x="309887" y="158131"/>
                </a:lnTo>
                <a:lnTo>
                  <a:pt x="313418" y="188971"/>
                </a:lnTo>
                <a:lnTo>
                  <a:pt x="306203" y="208149"/>
                </a:lnTo>
                <a:cubicBezTo>
                  <a:pt x="305589" y="210144"/>
                  <a:pt x="302826" y="210144"/>
                  <a:pt x="302212" y="208149"/>
                </a:cubicBezTo>
                <a:lnTo>
                  <a:pt x="294998" y="188971"/>
                </a:lnTo>
                <a:lnTo>
                  <a:pt x="298528" y="158131"/>
                </a:lnTo>
                <a:lnTo>
                  <a:pt x="290853" y="146317"/>
                </a:lnTo>
                <a:cubicBezTo>
                  <a:pt x="289318" y="143862"/>
                  <a:pt x="289625" y="140640"/>
                  <a:pt x="291621" y="138339"/>
                </a:cubicBezTo>
                <a:cubicBezTo>
                  <a:pt x="293002" y="136958"/>
                  <a:pt x="294998" y="136191"/>
                  <a:pt x="296840" y="136191"/>
                </a:cubicBezTo>
                <a:close/>
                <a:moveTo>
                  <a:pt x="499462" y="102326"/>
                </a:moveTo>
                <a:cubicBezTo>
                  <a:pt x="503496" y="102595"/>
                  <a:pt x="507416" y="104398"/>
                  <a:pt x="510259" y="107696"/>
                </a:cubicBezTo>
                <a:cubicBezTo>
                  <a:pt x="532391" y="132857"/>
                  <a:pt x="545762" y="165075"/>
                  <a:pt x="548990" y="199288"/>
                </a:cubicBezTo>
                <a:cubicBezTo>
                  <a:pt x="554523" y="196680"/>
                  <a:pt x="561285" y="197447"/>
                  <a:pt x="566203" y="201743"/>
                </a:cubicBezTo>
                <a:cubicBezTo>
                  <a:pt x="572658" y="207420"/>
                  <a:pt x="573273" y="217392"/>
                  <a:pt x="567587" y="223836"/>
                </a:cubicBezTo>
                <a:lnTo>
                  <a:pt x="546069" y="248383"/>
                </a:lnTo>
                <a:cubicBezTo>
                  <a:pt x="543149" y="251759"/>
                  <a:pt x="538846" y="253753"/>
                  <a:pt x="534235" y="253753"/>
                </a:cubicBezTo>
                <a:cubicBezTo>
                  <a:pt x="529778" y="253753"/>
                  <a:pt x="525474" y="251759"/>
                  <a:pt x="522401" y="248383"/>
                </a:cubicBezTo>
                <a:lnTo>
                  <a:pt x="500883" y="223836"/>
                </a:lnTo>
                <a:cubicBezTo>
                  <a:pt x="495197" y="217392"/>
                  <a:pt x="495812" y="207420"/>
                  <a:pt x="502420" y="201743"/>
                </a:cubicBezTo>
                <a:cubicBezTo>
                  <a:pt x="506570" y="198061"/>
                  <a:pt x="512257" y="196987"/>
                  <a:pt x="517329" y="198521"/>
                </a:cubicBezTo>
                <a:cubicBezTo>
                  <a:pt x="514101" y="172133"/>
                  <a:pt x="503650" y="147739"/>
                  <a:pt x="486590" y="128408"/>
                </a:cubicBezTo>
                <a:cubicBezTo>
                  <a:pt x="480903" y="121811"/>
                  <a:pt x="481518" y="111992"/>
                  <a:pt x="487973" y="106162"/>
                </a:cubicBezTo>
                <a:cubicBezTo>
                  <a:pt x="491278" y="103324"/>
                  <a:pt x="495427" y="102058"/>
                  <a:pt x="499462" y="102326"/>
                </a:cubicBezTo>
                <a:close/>
                <a:moveTo>
                  <a:pt x="110422" y="102326"/>
                </a:moveTo>
                <a:cubicBezTo>
                  <a:pt x="114437" y="102058"/>
                  <a:pt x="118548" y="103324"/>
                  <a:pt x="121853" y="106162"/>
                </a:cubicBezTo>
                <a:cubicBezTo>
                  <a:pt x="128308" y="111992"/>
                  <a:pt x="128923" y="121811"/>
                  <a:pt x="123236" y="128408"/>
                </a:cubicBezTo>
                <a:cubicBezTo>
                  <a:pt x="106330" y="147739"/>
                  <a:pt x="95725" y="172133"/>
                  <a:pt x="92497" y="198521"/>
                </a:cubicBezTo>
                <a:cubicBezTo>
                  <a:pt x="97569" y="196987"/>
                  <a:pt x="103256" y="198061"/>
                  <a:pt x="107406" y="201743"/>
                </a:cubicBezTo>
                <a:cubicBezTo>
                  <a:pt x="114014" y="207420"/>
                  <a:pt x="114629" y="217392"/>
                  <a:pt x="108943" y="223836"/>
                </a:cubicBezTo>
                <a:lnTo>
                  <a:pt x="87425" y="248383"/>
                </a:lnTo>
                <a:cubicBezTo>
                  <a:pt x="84352" y="251759"/>
                  <a:pt x="80048" y="253753"/>
                  <a:pt x="75591" y="253753"/>
                </a:cubicBezTo>
                <a:cubicBezTo>
                  <a:pt x="70980" y="253753"/>
                  <a:pt x="66677" y="251759"/>
                  <a:pt x="63757" y="248383"/>
                </a:cubicBezTo>
                <a:lnTo>
                  <a:pt x="42239" y="223836"/>
                </a:lnTo>
                <a:cubicBezTo>
                  <a:pt x="36553" y="217392"/>
                  <a:pt x="37168" y="207420"/>
                  <a:pt x="43623" y="201743"/>
                </a:cubicBezTo>
                <a:cubicBezTo>
                  <a:pt x="48541" y="197447"/>
                  <a:pt x="55303" y="196680"/>
                  <a:pt x="60836" y="199288"/>
                </a:cubicBezTo>
                <a:cubicBezTo>
                  <a:pt x="64064" y="165075"/>
                  <a:pt x="77435" y="132857"/>
                  <a:pt x="99567" y="107696"/>
                </a:cubicBezTo>
                <a:cubicBezTo>
                  <a:pt x="102488" y="104398"/>
                  <a:pt x="106407" y="102595"/>
                  <a:pt x="110422" y="102326"/>
                </a:cubicBezTo>
                <a:close/>
                <a:moveTo>
                  <a:pt x="304983" y="0"/>
                </a:moveTo>
                <a:cubicBezTo>
                  <a:pt x="336706" y="0"/>
                  <a:pt x="362423" y="25685"/>
                  <a:pt x="362423" y="57370"/>
                </a:cubicBezTo>
                <a:cubicBezTo>
                  <a:pt x="362423" y="89055"/>
                  <a:pt x="336706" y="114740"/>
                  <a:pt x="304983" y="114740"/>
                </a:cubicBezTo>
                <a:cubicBezTo>
                  <a:pt x="273260" y="114740"/>
                  <a:pt x="247543" y="89055"/>
                  <a:pt x="247543" y="57370"/>
                </a:cubicBezTo>
                <a:cubicBezTo>
                  <a:pt x="247543" y="25685"/>
                  <a:pt x="273260" y="0"/>
                  <a:pt x="304983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39B124D9-78D1-54D7-A260-3232B27934A2}"/>
              </a:ext>
            </a:extLst>
          </p:cNvPr>
          <p:cNvGrpSpPr/>
          <p:nvPr/>
        </p:nvGrpSpPr>
        <p:grpSpPr>
          <a:xfrm>
            <a:off x="729567" y="1662952"/>
            <a:ext cx="4116753" cy="2032"/>
            <a:chOff x="1227779" y="1750328"/>
            <a:chExt cx="4116753" cy="2032"/>
          </a:xfrm>
        </p:grpSpPr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A49B0035-D17C-5431-ADF6-071A958BF680}"/>
                </a:ext>
              </a:extLst>
            </p:cNvPr>
            <p:cNvCxnSpPr>
              <a:cxnSpLocks/>
            </p:cNvCxnSpPr>
            <p:nvPr/>
          </p:nvCxnSpPr>
          <p:spPr>
            <a:xfrm>
              <a:off x="1244035" y="1752360"/>
              <a:ext cx="4100497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CD693CBC-3248-CCFF-9CF1-59A12958E68E}"/>
                </a:ext>
              </a:extLst>
            </p:cNvPr>
            <p:cNvCxnSpPr>
              <a:cxnSpLocks/>
            </p:cNvCxnSpPr>
            <p:nvPr/>
          </p:nvCxnSpPr>
          <p:spPr>
            <a:xfrm>
              <a:off x="1258259" y="1750328"/>
              <a:ext cx="408627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3BDB3933-969D-B27F-4707-0028650272CE}"/>
                </a:ext>
              </a:extLst>
            </p:cNvPr>
            <p:cNvCxnSpPr>
              <a:cxnSpLocks/>
            </p:cNvCxnSpPr>
            <p:nvPr/>
          </p:nvCxnSpPr>
          <p:spPr>
            <a:xfrm>
              <a:off x="1227779" y="1750836"/>
              <a:ext cx="719138" cy="0"/>
            </a:xfrm>
            <a:prstGeom prst="line">
              <a:avLst/>
            </a:prstGeom>
            <a:ln w="349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8931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69DDCDC-EB34-FC9E-81F7-4061F144C76C}"/>
              </a:ext>
            </a:extLst>
          </p:cNvPr>
          <p:cNvSpPr txBox="1"/>
          <p:nvPr/>
        </p:nvSpPr>
        <p:spPr>
          <a:xfrm>
            <a:off x="606125" y="518160"/>
            <a:ext cx="32624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治疗完成情况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2521B16-E019-6DC9-C654-32BC7319AD6C}"/>
              </a:ext>
            </a:extLst>
          </p:cNvPr>
          <p:cNvSpPr txBox="1"/>
          <p:nvPr/>
        </p:nvSpPr>
        <p:spPr>
          <a:xfrm>
            <a:off x="705251" y="1179165"/>
            <a:ext cx="2760692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defRPr/>
            </a:pPr>
            <a:r>
              <a:rPr lang="en-US" altLang="zh-CN" dirty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</a:rPr>
              <a:t>Treatment completion</a:t>
            </a: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5DC5107C-563E-8E29-F74E-23D24BF09C90}"/>
              </a:ext>
            </a:extLst>
          </p:cNvPr>
          <p:cNvSpPr/>
          <p:nvPr/>
        </p:nvSpPr>
        <p:spPr>
          <a:xfrm>
            <a:off x="0" y="4401779"/>
            <a:ext cx="12192000" cy="1591370"/>
          </a:xfrm>
          <a:custGeom>
            <a:avLst/>
            <a:gdLst>
              <a:gd name="connsiteX0" fmla="*/ 3330255 w 12192000"/>
              <a:gd name="connsiteY0" fmla="*/ 49 h 3379786"/>
              <a:gd name="connsiteX1" fmla="*/ 5211839 w 12192000"/>
              <a:gd name="connsiteY1" fmla="*/ 252637 h 3379786"/>
              <a:gd name="connsiteX2" fmla="*/ 5600110 w 12192000"/>
              <a:gd name="connsiteY2" fmla="*/ 334692 h 3379786"/>
              <a:gd name="connsiteX3" fmla="*/ 5598502 w 12192000"/>
              <a:gd name="connsiteY3" fmla="*/ 334800 h 3379786"/>
              <a:gd name="connsiteX4" fmla="*/ 5848096 w 12192000"/>
              <a:gd name="connsiteY4" fmla="*/ 387548 h 3379786"/>
              <a:gd name="connsiteX5" fmla="*/ 8502748 w 12192000"/>
              <a:gd name="connsiteY5" fmla="*/ 759717 h 3379786"/>
              <a:gd name="connsiteX6" fmla="*/ 11930460 w 12192000"/>
              <a:gd name="connsiteY6" fmla="*/ 159838 h 3379786"/>
              <a:gd name="connsiteX7" fmla="*/ 12192000 w 12192000"/>
              <a:gd name="connsiteY7" fmla="*/ 81150 h 3379786"/>
              <a:gd name="connsiteX8" fmla="*/ 12192000 w 12192000"/>
              <a:gd name="connsiteY8" fmla="*/ 3379786 h 3379786"/>
              <a:gd name="connsiteX9" fmla="*/ 0 w 12192000"/>
              <a:gd name="connsiteY9" fmla="*/ 3379786 h 3379786"/>
              <a:gd name="connsiteX10" fmla="*/ 0 w 12192000"/>
              <a:gd name="connsiteY10" fmla="*/ 594512 h 3379786"/>
              <a:gd name="connsiteX11" fmla="*/ 359668 w 12192000"/>
              <a:gd name="connsiteY11" fmla="*/ 482180 h 3379786"/>
              <a:gd name="connsiteX12" fmla="*/ 3330255 w 12192000"/>
              <a:gd name="connsiteY12" fmla="*/ 49 h 337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3379786">
                <a:moveTo>
                  <a:pt x="3330255" y="49"/>
                </a:moveTo>
                <a:cubicBezTo>
                  <a:pt x="3892290" y="1915"/>
                  <a:pt x="4538315" y="114312"/>
                  <a:pt x="5211839" y="252637"/>
                </a:cubicBezTo>
                <a:lnTo>
                  <a:pt x="5600110" y="334692"/>
                </a:lnTo>
                <a:lnTo>
                  <a:pt x="5598502" y="334800"/>
                </a:lnTo>
                <a:lnTo>
                  <a:pt x="5848096" y="387548"/>
                </a:lnTo>
                <a:cubicBezTo>
                  <a:pt x="6762203" y="582494"/>
                  <a:pt x="7691722" y="773398"/>
                  <a:pt x="8502748" y="759717"/>
                </a:cubicBezTo>
                <a:cubicBezTo>
                  <a:pt x="9719289" y="739196"/>
                  <a:pt x="10837202" y="479424"/>
                  <a:pt x="11930460" y="159838"/>
                </a:cubicBezTo>
                <a:lnTo>
                  <a:pt x="12192000" y="81150"/>
                </a:lnTo>
                <a:lnTo>
                  <a:pt x="12192000" y="3379786"/>
                </a:lnTo>
                <a:lnTo>
                  <a:pt x="0" y="3379786"/>
                </a:lnTo>
                <a:lnTo>
                  <a:pt x="0" y="594512"/>
                </a:lnTo>
                <a:lnTo>
                  <a:pt x="359668" y="482180"/>
                </a:lnTo>
                <a:cubicBezTo>
                  <a:pt x="1246469" y="213324"/>
                  <a:pt x="2182768" y="-3760"/>
                  <a:pt x="3330255" y="49"/>
                </a:cubicBezTo>
                <a:close/>
              </a:path>
            </a:pathLst>
          </a:custGeom>
          <a:solidFill>
            <a:schemeClr val="accent1">
              <a:lumMod val="7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26D1EBB-5314-3904-9A13-76A776544348}"/>
              </a:ext>
            </a:extLst>
          </p:cNvPr>
          <p:cNvGrpSpPr/>
          <p:nvPr/>
        </p:nvGrpSpPr>
        <p:grpSpPr>
          <a:xfrm>
            <a:off x="729567" y="1662952"/>
            <a:ext cx="5681980" cy="2032"/>
            <a:chOff x="1227779" y="1750328"/>
            <a:chExt cx="5681980" cy="2032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D54CAC31-76C8-66AC-DF7B-4A501C834583}"/>
                </a:ext>
              </a:extLst>
            </p:cNvPr>
            <p:cNvCxnSpPr>
              <a:cxnSpLocks/>
            </p:cNvCxnSpPr>
            <p:nvPr/>
          </p:nvCxnSpPr>
          <p:spPr>
            <a:xfrm>
              <a:off x="1244035" y="1752360"/>
              <a:ext cx="5491162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B29883AA-20B0-5BE3-EA5A-4F1D59A84027}"/>
                </a:ext>
              </a:extLst>
            </p:cNvPr>
            <p:cNvCxnSpPr>
              <a:cxnSpLocks/>
            </p:cNvCxnSpPr>
            <p:nvPr/>
          </p:nvCxnSpPr>
          <p:spPr>
            <a:xfrm>
              <a:off x="1258259" y="1750328"/>
              <a:ext cx="56515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A3E1027B-087B-EAA7-E0BA-92B8318C5F99}"/>
                </a:ext>
              </a:extLst>
            </p:cNvPr>
            <p:cNvCxnSpPr>
              <a:cxnSpLocks/>
            </p:cNvCxnSpPr>
            <p:nvPr/>
          </p:nvCxnSpPr>
          <p:spPr>
            <a:xfrm>
              <a:off x="1227779" y="1750836"/>
              <a:ext cx="719138" cy="0"/>
            </a:xfrm>
            <a:prstGeom prst="line">
              <a:avLst/>
            </a:prstGeom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OfficePLUS.cn-14">
            <a:hlinkClick r:id="rId2"/>
            <a:extLst>
              <a:ext uri="{FF2B5EF4-FFF2-40B4-BE49-F238E27FC236}">
                <a16:creationId xmlns:a16="http://schemas.microsoft.com/office/drawing/2014/main" id="{8F94FFC0-4D2F-DAB7-EDB7-35AC2318134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918" y="584200"/>
            <a:ext cx="1859757" cy="247967"/>
          </a:xfrm>
          <a:prstGeom prst="rect">
            <a:avLst/>
          </a:prstGeom>
        </p:spPr>
      </p:pic>
      <p:sp>
        <p:nvSpPr>
          <p:cNvPr id="10" name="文本框 22">
            <a:extLst>
              <a:ext uri="{FF2B5EF4-FFF2-40B4-BE49-F238E27FC236}">
                <a16:creationId xmlns:a16="http://schemas.microsoft.com/office/drawing/2014/main" id="{0063537C-D7D9-F686-06AE-B9CF751E8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514" y="1772092"/>
            <a:ext cx="3810572" cy="40011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OPPOSans M" panose="00020600040101010101" pitchFamily="18" charset="-122"/>
              </a:rPr>
              <a:t>新药购销流程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C3D91DD-D9CD-6ECB-2781-48E746D8B4D7}"/>
              </a:ext>
            </a:extLst>
          </p:cNvPr>
          <p:cNvSpPr/>
          <p:nvPr/>
        </p:nvSpPr>
        <p:spPr>
          <a:xfrm>
            <a:off x="640514" y="2184352"/>
            <a:ext cx="5948936" cy="30777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1600" dirty="0">
                <a:latin typeface="+mn-ea"/>
                <a:cs typeface="OPPOSans M" panose="00020600040101010101" pitchFamily="18" charset="-122"/>
              </a:rPr>
              <a:t>药品的购销分为四个部分，由医疗专家与医药公司对接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45B6AB3-136C-78CA-0A48-643686B65AF3}"/>
              </a:ext>
            </a:extLst>
          </p:cNvPr>
          <p:cNvGrpSpPr/>
          <p:nvPr/>
        </p:nvGrpSpPr>
        <p:grpSpPr>
          <a:xfrm>
            <a:off x="595494" y="4497758"/>
            <a:ext cx="196617" cy="1209175"/>
            <a:chOff x="670371" y="6030823"/>
            <a:chExt cx="196617" cy="1209175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24B4FE8-00E9-A265-FAA2-00282C3D7742}"/>
                </a:ext>
              </a:extLst>
            </p:cNvPr>
            <p:cNvGrpSpPr/>
            <p:nvPr/>
          </p:nvGrpSpPr>
          <p:grpSpPr>
            <a:xfrm>
              <a:off x="670371" y="6030823"/>
              <a:ext cx="196617" cy="196617"/>
              <a:chOff x="1238250" y="5359400"/>
              <a:chExt cx="234950" cy="234950"/>
            </a:xfrm>
            <a:solidFill>
              <a:schemeClr val="accent3"/>
            </a:solidFill>
          </p:grpSpPr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C83FC228-0A43-DE3E-DA29-776975C41A4B}"/>
                  </a:ext>
                </a:extLst>
              </p:cNvPr>
              <p:cNvSpPr/>
              <p:nvPr/>
            </p:nvSpPr>
            <p:spPr>
              <a:xfrm>
                <a:off x="1238250" y="5359400"/>
                <a:ext cx="234950" cy="23495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M" panose="00020600040101010101" pitchFamily="18" charset="-122"/>
                  <a:ea typeface="OPPOSans M" panose="00020600040101010101" pitchFamily="18" charset="-122"/>
                  <a:cs typeface="+mn-cs"/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6D72DCB7-E108-65C3-9C0A-C6007B81D3BF}"/>
                  </a:ext>
                </a:extLst>
              </p:cNvPr>
              <p:cNvSpPr/>
              <p:nvPr/>
            </p:nvSpPr>
            <p:spPr>
              <a:xfrm>
                <a:off x="1284839" y="5405989"/>
                <a:ext cx="141772" cy="14177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M" panose="00020600040101010101" pitchFamily="18" charset="-122"/>
                  <a:ea typeface="OPPOSans M" panose="00020600040101010101" pitchFamily="18" charset="-122"/>
                  <a:cs typeface="+mn-cs"/>
                </a:endParaRPr>
              </a:p>
            </p:txBody>
          </p:sp>
        </p:grp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9902B71F-506D-D78B-A1D2-1D688168C4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7390" y="6192668"/>
              <a:ext cx="0" cy="1047330"/>
            </a:xfrm>
            <a:prstGeom prst="line">
              <a:avLst/>
            </a:prstGeom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48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46">
            <a:extLst>
              <a:ext uri="{FF2B5EF4-FFF2-40B4-BE49-F238E27FC236}">
                <a16:creationId xmlns:a16="http://schemas.microsoft.com/office/drawing/2014/main" id="{5524D2F1-B268-F6C7-57A3-423C32D1EDFC}"/>
              </a:ext>
            </a:extLst>
          </p:cNvPr>
          <p:cNvSpPr txBox="1"/>
          <p:nvPr/>
        </p:nvSpPr>
        <p:spPr>
          <a:xfrm>
            <a:off x="574333" y="4856987"/>
            <a:ext cx="1677308" cy="465797"/>
          </a:xfrm>
          <a:prstGeom prst="rect">
            <a:avLst/>
          </a:prstGeom>
          <a:noFill/>
        </p:spPr>
        <p:txBody>
          <a:bodyPr wrap="none" lIns="182843" tIns="91422" rIns="182843" bIns="91422" rtlCol="0">
            <a:no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spc="100" dirty="0">
                <a:solidFill>
                  <a:schemeClr val="bg1"/>
                </a:solidFill>
                <a:latin typeface="+mj-ea"/>
                <a:ea typeface="+mj-ea"/>
                <a:cs typeface="OPPOSans M" panose="00020600040101010101" pitchFamily="18" charset="-122"/>
                <a:sym typeface="汉仪雅酷黑 65W" panose="020B0604020202020204" pitchFamily="34" charset="-122"/>
              </a:rPr>
              <a:t>药品购销环节</a:t>
            </a:r>
          </a:p>
        </p:txBody>
      </p:sp>
      <p:sp>
        <p:nvSpPr>
          <p:cNvPr id="18" name="TextBox 47">
            <a:extLst>
              <a:ext uri="{FF2B5EF4-FFF2-40B4-BE49-F238E27FC236}">
                <a16:creationId xmlns:a16="http://schemas.microsoft.com/office/drawing/2014/main" id="{4EC656EC-40BE-D875-41A0-0928E2937398}"/>
              </a:ext>
            </a:extLst>
          </p:cNvPr>
          <p:cNvSpPr txBox="1"/>
          <p:nvPr/>
        </p:nvSpPr>
        <p:spPr>
          <a:xfrm flipH="1">
            <a:off x="602709" y="5322784"/>
            <a:ext cx="3659818" cy="1206191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noAutofit/>
          </a:bodyPr>
          <a:lstStyle/>
          <a:p>
            <a:pPr algn="just" defTabSz="647700">
              <a:lnSpc>
                <a:spcPct val="120000"/>
              </a:lnSpc>
              <a:spcBef>
                <a:spcPts val="1700"/>
              </a:spcBef>
              <a:defRPr/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针对药品购销环节可能出现的问题，今年共举办了两次同一个主题的会议，“整顿药品购销中的不良行为座谈会”。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70289CCE-2C48-66A3-FDEF-01322B7E5B51}"/>
              </a:ext>
            </a:extLst>
          </p:cNvPr>
          <p:cNvGrpSpPr/>
          <p:nvPr/>
        </p:nvGrpSpPr>
        <p:grpSpPr>
          <a:xfrm>
            <a:off x="5537222" y="4502712"/>
            <a:ext cx="196617" cy="1209175"/>
            <a:chOff x="670371" y="6030823"/>
            <a:chExt cx="196617" cy="1209175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8412251C-3908-98E9-AC80-05E7193400C5}"/>
                </a:ext>
              </a:extLst>
            </p:cNvPr>
            <p:cNvGrpSpPr/>
            <p:nvPr/>
          </p:nvGrpSpPr>
          <p:grpSpPr>
            <a:xfrm>
              <a:off x="670371" y="6030823"/>
              <a:ext cx="196617" cy="196617"/>
              <a:chOff x="1238250" y="5359400"/>
              <a:chExt cx="234950" cy="234950"/>
            </a:xfrm>
            <a:solidFill>
              <a:schemeClr val="accent3"/>
            </a:solidFill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20A44E4F-81F3-5205-BA0A-3A630D345A09}"/>
                  </a:ext>
                </a:extLst>
              </p:cNvPr>
              <p:cNvSpPr/>
              <p:nvPr/>
            </p:nvSpPr>
            <p:spPr>
              <a:xfrm>
                <a:off x="1238250" y="5359400"/>
                <a:ext cx="234950" cy="23495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M" panose="00020600040101010101" pitchFamily="18" charset="-122"/>
                  <a:ea typeface="OPPOSans M" panose="00020600040101010101" pitchFamily="18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6185A943-A75E-ADDC-9DB0-5CF418F65E36}"/>
                  </a:ext>
                </a:extLst>
              </p:cNvPr>
              <p:cNvSpPr/>
              <p:nvPr/>
            </p:nvSpPr>
            <p:spPr>
              <a:xfrm>
                <a:off x="1284839" y="5405989"/>
                <a:ext cx="141772" cy="14177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M" panose="00020600040101010101" pitchFamily="18" charset="-122"/>
                  <a:ea typeface="OPPOSans M" panose="00020600040101010101" pitchFamily="18" charset="-122"/>
                  <a:cs typeface="+mn-cs"/>
                </a:endParaRPr>
              </a:p>
            </p:txBody>
          </p:sp>
        </p:grp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4C954123-A3C5-E206-34F1-E2928154A3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7390" y="6192668"/>
              <a:ext cx="0" cy="1047330"/>
            </a:xfrm>
            <a:prstGeom prst="line">
              <a:avLst/>
            </a:prstGeom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48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46">
            <a:extLst>
              <a:ext uri="{FF2B5EF4-FFF2-40B4-BE49-F238E27FC236}">
                <a16:creationId xmlns:a16="http://schemas.microsoft.com/office/drawing/2014/main" id="{3FDE4018-D335-B0A8-9786-62F4E55D5BBC}"/>
              </a:ext>
            </a:extLst>
          </p:cNvPr>
          <p:cNvSpPr txBox="1"/>
          <p:nvPr/>
        </p:nvSpPr>
        <p:spPr>
          <a:xfrm>
            <a:off x="5537381" y="4856987"/>
            <a:ext cx="1677308" cy="465797"/>
          </a:xfrm>
          <a:prstGeom prst="rect">
            <a:avLst/>
          </a:prstGeom>
          <a:noFill/>
        </p:spPr>
        <p:txBody>
          <a:bodyPr wrap="none" lIns="182843" tIns="91422" rIns="182843" bIns="91422" rtlCol="0">
            <a:no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spc="100" dirty="0">
                <a:solidFill>
                  <a:schemeClr val="bg1"/>
                </a:solidFill>
                <a:latin typeface="+mj-ea"/>
                <a:ea typeface="+mj-ea"/>
                <a:cs typeface="OPPOSans M" panose="00020600040101010101" pitchFamily="18" charset="-122"/>
                <a:sym typeface="汉仪雅酷黑 65W" panose="020B0604020202020204" pitchFamily="34" charset="-122"/>
              </a:rPr>
              <a:t>医院业务查房</a:t>
            </a:r>
          </a:p>
        </p:txBody>
      </p:sp>
      <p:sp>
        <p:nvSpPr>
          <p:cNvPr id="25" name="TextBox 47">
            <a:extLst>
              <a:ext uri="{FF2B5EF4-FFF2-40B4-BE49-F238E27FC236}">
                <a16:creationId xmlns:a16="http://schemas.microsoft.com/office/drawing/2014/main" id="{AD597094-D5DC-559E-E7EA-2A1029727AB1}"/>
              </a:ext>
            </a:extLst>
          </p:cNvPr>
          <p:cNvSpPr txBox="1"/>
          <p:nvPr/>
        </p:nvSpPr>
        <p:spPr>
          <a:xfrm>
            <a:off x="5544609" y="5302620"/>
            <a:ext cx="3659818" cy="1206191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noAutofit/>
          </a:bodyPr>
          <a:lstStyle/>
          <a:p>
            <a:pPr algn="just" defTabSz="647700">
              <a:lnSpc>
                <a:spcPct val="120000"/>
              </a:lnSpc>
              <a:spcBef>
                <a:spcPts val="1700"/>
              </a:spcBef>
              <a:defRPr/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医院业务查房增加了新的内容，即临床药师与其他职能部门一道参与业务查房，杜绝不合理用药。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9BFB20AB-7FF2-CD0B-862E-C955E9C50C55}"/>
              </a:ext>
            </a:extLst>
          </p:cNvPr>
          <p:cNvGrpSpPr/>
          <p:nvPr/>
        </p:nvGrpSpPr>
        <p:grpSpPr>
          <a:xfrm>
            <a:off x="3064271" y="2963337"/>
            <a:ext cx="196617" cy="1564200"/>
            <a:chOff x="2819400" y="2592732"/>
            <a:chExt cx="196617" cy="1564200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3DF2797E-16D0-5094-8CD3-DD0B42A412E1}"/>
                </a:ext>
              </a:extLst>
            </p:cNvPr>
            <p:cNvGrpSpPr/>
            <p:nvPr/>
          </p:nvGrpSpPr>
          <p:grpSpPr>
            <a:xfrm>
              <a:off x="2819400" y="3960315"/>
              <a:ext cx="196617" cy="196617"/>
              <a:chOff x="1238250" y="5359400"/>
              <a:chExt cx="234950" cy="234950"/>
            </a:xfrm>
            <a:solidFill>
              <a:schemeClr val="accent3"/>
            </a:solidFill>
          </p:grpSpPr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1A755019-86AE-56BC-E01A-6F6218D2846C}"/>
                  </a:ext>
                </a:extLst>
              </p:cNvPr>
              <p:cNvSpPr/>
              <p:nvPr/>
            </p:nvSpPr>
            <p:spPr>
              <a:xfrm>
                <a:off x="1238250" y="5359400"/>
                <a:ext cx="234950" cy="23495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M" panose="00020600040101010101" pitchFamily="18" charset="-122"/>
                  <a:ea typeface="OPPOSans M" panose="00020600040101010101" pitchFamily="18" charset="-122"/>
                  <a:cs typeface="+mn-cs"/>
                </a:endParaRPr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F6B2A23C-F2CD-00B3-E817-1E6D02D9A242}"/>
                  </a:ext>
                </a:extLst>
              </p:cNvPr>
              <p:cNvSpPr/>
              <p:nvPr/>
            </p:nvSpPr>
            <p:spPr>
              <a:xfrm>
                <a:off x="1284839" y="5405989"/>
                <a:ext cx="141772" cy="14177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M" panose="00020600040101010101" pitchFamily="18" charset="-122"/>
                  <a:ea typeface="OPPOSans M" panose="00020600040101010101" pitchFamily="18" charset="-122"/>
                  <a:cs typeface="+mn-cs"/>
                </a:endParaRPr>
              </a:p>
            </p:txBody>
          </p:sp>
        </p:grp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247FCD03-EC61-FC78-12B3-5EBBE20364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7708" y="2592732"/>
              <a:ext cx="0" cy="1432433"/>
            </a:xfrm>
            <a:prstGeom prst="line">
              <a:avLst/>
            </a:prstGeom>
            <a:ln>
              <a:gradFill>
                <a:gsLst>
                  <a:gs pos="0">
                    <a:srgbClr val="4989FF">
                      <a:alpha val="0"/>
                    </a:srgbClr>
                  </a:gs>
                  <a:gs pos="48000">
                    <a:srgbClr val="4989FF"/>
                  </a:gs>
                  <a:gs pos="100000">
                    <a:srgbClr val="4989FF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46">
            <a:extLst>
              <a:ext uri="{FF2B5EF4-FFF2-40B4-BE49-F238E27FC236}">
                <a16:creationId xmlns:a16="http://schemas.microsoft.com/office/drawing/2014/main" id="{EAC90872-9B0B-ED49-B615-C9013AF96375}"/>
              </a:ext>
            </a:extLst>
          </p:cNvPr>
          <p:cNvSpPr txBox="1"/>
          <p:nvPr/>
        </p:nvSpPr>
        <p:spPr>
          <a:xfrm>
            <a:off x="3068431" y="2514547"/>
            <a:ext cx="1459299" cy="465797"/>
          </a:xfrm>
          <a:prstGeom prst="rect">
            <a:avLst/>
          </a:prstGeom>
          <a:noFill/>
        </p:spPr>
        <p:txBody>
          <a:bodyPr wrap="none" lIns="182843" tIns="91422" rIns="182843" bIns="91422" rtlCol="0">
            <a:no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spc="1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OPPOSans M" panose="00020600040101010101" pitchFamily="18" charset="-122"/>
                <a:sym typeface="汉仪雅酷黑 65W" panose="020B0604020202020204" pitchFamily="34" charset="-122"/>
              </a:rPr>
              <a:t>保证协议书</a:t>
            </a:r>
          </a:p>
        </p:txBody>
      </p:sp>
      <p:sp>
        <p:nvSpPr>
          <p:cNvPr id="32" name="TextBox 47">
            <a:extLst>
              <a:ext uri="{FF2B5EF4-FFF2-40B4-BE49-F238E27FC236}">
                <a16:creationId xmlns:a16="http://schemas.microsoft.com/office/drawing/2014/main" id="{0B4BE375-A342-7B13-2423-7032321DA547}"/>
              </a:ext>
            </a:extLst>
          </p:cNvPr>
          <p:cNvSpPr txBox="1"/>
          <p:nvPr/>
        </p:nvSpPr>
        <p:spPr>
          <a:xfrm>
            <a:off x="3075659" y="2955578"/>
            <a:ext cx="3659819" cy="1206191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noAutofit/>
          </a:bodyPr>
          <a:lstStyle/>
          <a:p>
            <a:pPr algn="just" defTabSz="647700">
              <a:lnSpc>
                <a:spcPct val="120000"/>
              </a:lnSpc>
              <a:spcBef>
                <a:spcPts val="1700"/>
              </a:spcBef>
              <a:defRPr/>
            </a:pP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+mn-ea"/>
                <a:cs typeface="OPPOSans M" panose="00020600040101010101" pitchFamily="18" charset="-122"/>
              </a:rPr>
              <a:t>参会的人员分别是医药供应商或企业代表、医院全体医生，会后，医院与各家医药代表商签订了“保证协议书”。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F85C1CB8-0E36-D69C-6DF7-8DDF1CC33871}"/>
              </a:ext>
            </a:extLst>
          </p:cNvPr>
          <p:cNvGrpSpPr/>
          <p:nvPr/>
        </p:nvGrpSpPr>
        <p:grpSpPr>
          <a:xfrm>
            <a:off x="8021184" y="3312642"/>
            <a:ext cx="196617" cy="1564200"/>
            <a:chOff x="2819400" y="2592732"/>
            <a:chExt cx="196617" cy="1564200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62AB682A-3CC9-D47F-EEB7-F98CB6C88E01}"/>
                </a:ext>
              </a:extLst>
            </p:cNvPr>
            <p:cNvGrpSpPr/>
            <p:nvPr/>
          </p:nvGrpSpPr>
          <p:grpSpPr>
            <a:xfrm>
              <a:off x="2819400" y="3960315"/>
              <a:ext cx="196617" cy="196617"/>
              <a:chOff x="1238250" y="5359400"/>
              <a:chExt cx="234950" cy="234950"/>
            </a:xfrm>
            <a:solidFill>
              <a:schemeClr val="accent3"/>
            </a:solidFill>
          </p:grpSpPr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6790FC89-F230-6E24-206C-E28CF2D26061}"/>
                  </a:ext>
                </a:extLst>
              </p:cNvPr>
              <p:cNvSpPr/>
              <p:nvPr/>
            </p:nvSpPr>
            <p:spPr>
              <a:xfrm>
                <a:off x="1238250" y="5359400"/>
                <a:ext cx="234950" cy="23495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M" panose="00020600040101010101" pitchFamily="18" charset="-122"/>
                  <a:ea typeface="OPPOSans M" panose="00020600040101010101" pitchFamily="18" charset="-122"/>
                  <a:cs typeface="+mn-cs"/>
                </a:endParaRPr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B9EE694B-32A5-A8A1-D1EB-00785A92B6EE}"/>
                  </a:ext>
                </a:extLst>
              </p:cNvPr>
              <p:cNvSpPr/>
              <p:nvPr/>
            </p:nvSpPr>
            <p:spPr>
              <a:xfrm>
                <a:off x="1284839" y="5405989"/>
                <a:ext cx="141772" cy="14177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M" panose="00020600040101010101" pitchFamily="18" charset="-122"/>
                  <a:ea typeface="OPPOSans M" panose="00020600040101010101" pitchFamily="18" charset="-122"/>
                  <a:cs typeface="+mn-cs"/>
                </a:endParaRPr>
              </a:p>
            </p:txBody>
          </p:sp>
        </p:grp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AA34A688-A367-A68A-ECE8-9328C47C2B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7708" y="2592732"/>
              <a:ext cx="0" cy="1432433"/>
            </a:xfrm>
            <a:prstGeom prst="line">
              <a:avLst/>
            </a:prstGeom>
            <a:ln>
              <a:gradFill>
                <a:gsLst>
                  <a:gs pos="0">
                    <a:srgbClr val="4989FF">
                      <a:alpha val="0"/>
                    </a:srgbClr>
                  </a:gs>
                  <a:gs pos="48000">
                    <a:srgbClr val="4989FF"/>
                  </a:gs>
                  <a:gs pos="100000">
                    <a:srgbClr val="4989FF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46">
            <a:extLst>
              <a:ext uri="{FF2B5EF4-FFF2-40B4-BE49-F238E27FC236}">
                <a16:creationId xmlns:a16="http://schemas.microsoft.com/office/drawing/2014/main" id="{0EC27134-6568-0F27-FFE5-F88E2B17B77F}"/>
              </a:ext>
            </a:extLst>
          </p:cNvPr>
          <p:cNvSpPr txBox="1"/>
          <p:nvPr/>
        </p:nvSpPr>
        <p:spPr>
          <a:xfrm>
            <a:off x="8006171" y="2479408"/>
            <a:ext cx="1677308" cy="465797"/>
          </a:xfrm>
          <a:prstGeom prst="rect">
            <a:avLst/>
          </a:prstGeom>
          <a:noFill/>
        </p:spPr>
        <p:txBody>
          <a:bodyPr wrap="none" lIns="182843" tIns="91422" rIns="182843" bIns="91422" rtlCol="0">
            <a:no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spc="1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OPPOSans M" panose="00020600040101010101" pitchFamily="18" charset="-122"/>
                <a:sym typeface="汉仪雅酷黑 65W" panose="020B0604020202020204" pitchFamily="34" charset="-122"/>
              </a:rPr>
              <a:t>新药介绍契机</a:t>
            </a:r>
          </a:p>
        </p:txBody>
      </p:sp>
      <p:sp>
        <p:nvSpPr>
          <p:cNvPr id="39" name="TextBox 47">
            <a:extLst>
              <a:ext uri="{FF2B5EF4-FFF2-40B4-BE49-F238E27FC236}">
                <a16:creationId xmlns:a16="http://schemas.microsoft.com/office/drawing/2014/main" id="{EFF3527E-E303-EC3E-24AC-80C05ACAFEF1}"/>
              </a:ext>
            </a:extLst>
          </p:cNvPr>
          <p:cNvSpPr txBox="1"/>
          <p:nvPr/>
        </p:nvSpPr>
        <p:spPr>
          <a:xfrm>
            <a:off x="8013399" y="2945205"/>
            <a:ext cx="3659822" cy="1206191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noAutofit/>
          </a:bodyPr>
          <a:lstStyle/>
          <a:p>
            <a:pPr algn="just" defTabSz="647700">
              <a:lnSpc>
                <a:spcPct val="120000"/>
              </a:lnSpc>
              <a:spcBef>
                <a:spcPts val="1700"/>
              </a:spcBef>
              <a:defRPr/>
            </a:pP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+mn-ea"/>
                <a:cs typeface="OPPOSans M" panose="00020600040101010101" pitchFamily="18" charset="-122"/>
              </a:rPr>
              <a:t>以新药介绍为契机，全年共举办了五次新药讲座，重点介绍了目前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+mn-ea"/>
                <a:cs typeface="OPPOSans M" panose="00020600040101010101" pitchFamily="18" charset="-122"/>
              </a:rPr>
              <a:t>XX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+mn-ea"/>
                <a:cs typeface="OPPOSans M" panose="00020600040101010101" pitchFamily="18" charset="-122"/>
              </a:rPr>
              <a:t>专科领域内的新知识和新的国家指南。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57B039F-8311-D7D0-7A1F-02A2625C7CAF}"/>
              </a:ext>
            </a:extLst>
          </p:cNvPr>
          <p:cNvSpPr/>
          <p:nvPr/>
        </p:nvSpPr>
        <p:spPr>
          <a:xfrm>
            <a:off x="1" y="5993149"/>
            <a:ext cx="12191999" cy="891803"/>
          </a:xfrm>
          <a:prstGeom prst="rect">
            <a:avLst/>
          </a:prstGeom>
          <a:solidFill>
            <a:schemeClr val="accent1">
              <a:lumMod val="7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07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D272ACEC-D8A3-C717-2F5B-B8AFE1325999}"/>
              </a:ext>
            </a:extLst>
          </p:cNvPr>
          <p:cNvSpPr/>
          <p:nvPr/>
        </p:nvSpPr>
        <p:spPr>
          <a:xfrm flipV="1">
            <a:off x="0" y="-1"/>
            <a:ext cx="12192000" cy="3576577"/>
          </a:xfrm>
          <a:custGeom>
            <a:avLst/>
            <a:gdLst>
              <a:gd name="connsiteX0" fmla="*/ 3330255 w 12192000"/>
              <a:gd name="connsiteY0" fmla="*/ 49 h 3379786"/>
              <a:gd name="connsiteX1" fmla="*/ 5211839 w 12192000"/>
              <a:gd name="connsiteY1" fmla="*/ 252637 h 3379786"/>
              <a:gd name="connsiteX2" fmla="*/ 5600110 w 12192000"/>
              <a:gd name="connsiteY2" fmla="*/ 334692 h 3379786"/>
              <a:gd name="connsiteX3" fmla="*/ 5598502 w 12192000"/>
              <a:gd name="connsiteY3" fmla="*/ 334800 h 3379786"/>
              <a:gd name="connsiteX4" fmla="*/ 5848096 w 12192000"/>
              <a:gd name="connsiteY4" fmla="*/ 387548 h 3379786"/>
              <a:gd name="connsiteX5" fmla="*/ 8502748 w 12192000"/>
              <a:gd name="connsiteY5" fmla="*/ 759717 h 3379786"/>
              <a:gd name="connsiteX6" fmla="*/ 11930460 w 12192000"/>
              <a:gd name="connsiteY6" fmla="*/ 159838 h 3379786"/>
              <a:gd name="connsiteX7" fmla="*/ 12192000 w 12192000"/>
              <a:gd name="connsiteY7" fmla="*/ 81150 h 3379786"/>
              <a:gd name="connsiteX8" fmla="*/ 12192000 w 12192000"/>
              <a:gd name="connsiteY8" fmla="*/ 3379786 h 3379786"/>
              <a:gd name="connsiteX9" fmla="*/ 0 w 12192000"/>
              <a:gd name="connsiteY9" fmla="*/ 3379786 h 3379786"/>
              <a:gd name="connsiteX10" fmla="*/ 0 w 12192000"/>
              <a:gd name="connsiteY10" fmla="*/ 594512 h 3379786"/>
              <a:gd name="connsiteX11" fmla="*/ 359668 w 12192000"/>
              <a:gd name="connsiteY11" fmla="*/ 482180 h 3379786"/>
              <a:gd name="connsiteX12" fmla="*/ 3330255 w 12192000"/>
              <a:gd name="connsiteY12" fmla="*/ 49 h 337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3379786">
                <a:moveTo>
                  <a:pt x="3330255" y="49"/>
                </a:moveTo>
                <a:cubicBezTo>
                  <a:pt x="3892290" y="1915"/>
                  <a:pt x="4538315" y="114312"/>
                  <a:pt x="5211839" y="252637"/>
                </a:cubicBezTo>
                <a:lnTo>
                  <a:pt x="5600110" y="334692"/>
                </a:lnTo>
                <a:lnTo>
                  <a:pt x="5598502" y="334800"/>
                </a:lnTo>
                <a:lnTo>
                  <a:pt x="5848096" y="387548"/>
                </a:lnTo>
                <a:cubicBezTo>
                  <a:pt x="6762203" y="582494"/>
                  <a:pt x="7691722" y="773398"/>
                  <a:pt x="8502748" y="759717"/>
                </a:cubicBezTo>
                <a:cubicBezTo>
                  <a:pt x="9719289" y="739196"/>
                  <a:pt x="10837202" y="479424"/>
                  <a:pt x="11930460" y="159838"/>
                </a:cubicBezTo>
                <a:lnTo>
                  <a:pt x="12192000" y="81150"/>
                </a:lnTo>
                <a:lnTo>
                  <a:pt x="12192000" y="3379786"/>
                </a:lnTo>
                <a:lnTo>
                  <a:pt x="0" y="3379786"/>
                </a:lnTo>
                <a:lnTo>
                  <a:pt x="0" y="594512"/>
                </a:lnTo>
                <a:lnTo>
                  <a:pt x="359668" y="482180"/>
                </a:lnTo>
                <a:cubicBezTo>
                  <a:pt x="1246469" y="213324"/>
                  <a:pt x="2182768" y="-3760"/>
                  <a:pt x="3330255" y="49"/>
                </a:cubicBezTo>
                <a:close/>
              </a:path>
            </a:pathLst>
          </a:cu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D856A65B-269C-2EBE-7B2F-E077207C227F}"/>
              </a:ext>
            </a:extLst>
          </p:cNvPr>
          <p:cNvSpPr/>
          <p:nvPr/>
        </p:nvSpPr>
        <p:spPr>
          <a:xfrm flipV="1">
            <a:off x="0" y="-1"/>
            <a:ext cx="12192000" cy="3576577"/>
          </a:xfrm>
          <a:custGeom>
            <a:avLst/>
            <a:gdLst>
              <a:gd name="connsiteX0" fmla="*/ 3330255 w 12192000"/>
              <a:gd name="connsiteY0" fmla="*/ 49 h 3379786"/>
              <a:gd name="connsiteX1" fmla="*/ 5211839 w 12192000"/>
              <a:gd name="connsiteY1" fmla="*/ 252637 h 3379786"/>
              <a:gd name="connsiteX2" fmla="*/ 5600110 w 12192000"/>
              <a:gd name="connsiteY2" fmla="*/ 334692 h 3379786"/>
              <a:gd name="connsiteX3" fmla="*/ 5598502 w 12192000"/>
              <a:gd name="connsiteY3" fmla="*/ 334800 h 3379786"/>
              <a:gd name="connsiteX4" fmla="*/ 5848096 w 12192000"/>
              <a:gd name="connsiteY4" fmla="*/ 387548 h 3379786"/>
              <a:gd name="connsiteX5" fmla="*/ 8502748 w 12192000"/>
              <a:gd name="connsiteY5" fmla="*/ 759717 h 3379786"/>
              <a:gd name="connsiteX6" fmla="*/ 11930460 w 12192000"/>
              <a:gd name="connsiteY6" fmla="*/ 159838 h 3379786"/>
              <a:gd name="connsiteX7" fmla="*/ 12192000 w 12192000"/>
              <a:gd name="connsiteY7" fmla="*/ 81150 h 3379786"/>
              <a:gd name="connsiteX8" fmla="*/ 12192000 w 12192000"/>
              <a:gd name="connsiteY8" fmla="*/ 3379786 h 3379786"/>
              <a:gd name="connsiteX9" fmla="*/ 0 w 12192000"/>
              <a:gd name="connsiteY9" fmla="*/ 3379786 h 3379786"/>
              <a:gd name="connsiteX10" fmla="*/ 0 w 12192000"/>
              <a:gd name="connsiteY10" fmla="*/ 594512 h 3379786"/>
              <a:gd name="connsiteX11" fmla="*/ 359668 w 12192000"/>
              <a:gd name="connsiteY11" fmla="*/ 482180 h 3379786"/>
              <a:gd name="connsiteX12" fmla="*/ 3330255 w 12192000"/>
              <a:gd name="connsiteY12" fmla="*/ 49 h 337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3379786">
                <a:moveTo>
                  <a:pt x="3330255" y="49"/>
                </a:moveTo>
                <a:cubicBezTo>
                  <a:pt x="3892290" y="1915"/>
                  <a:pt x="4538315" y="114312"/>
                  <a:pt x="5211839" y="252637"/>
                </a:cubicBezTo>
                <a:lnTo>
                  <a:pt x="5600110" y="334692"/>
                </a:lnTo>
                <a:lnTo>
                  <a:pt x="5598502" y="334800"/>
                </a:lnTo>
                <a:lnTo>
                  <a:pt x="5848096" y="387548"/>
                </a:lnTo>
                <a:cubicBezTo>
                  <a:pt x="6762203" y="582494"/>
                  <a:pt x="7691722" y="773398"/>
                  <a:pt x="8502748" y="759717"/>
                </a:cubicBezTo>
                <a:cubicBezTo>
                  <a:pt x="9719289" y="739196"/>
                  <a:pt x="10837202" y="479424"/>
                  <a:pt x="11930460" y="159838"/>
                </a:cubicBezTo>
                <a:lnTo>
                  <a:pt x="12192000" y="81150"/>
                </a:lnTo>
                <a:lnTo>
                  <a:pt x="12192000" y="3379786"/>
                </a:lnTo>
                <a:lnTo>
                  <a:pt x="0" y="3379786"/>
                </a:lnTo>
                <a:lnTo>
                  <a:pt x="0" y="594512"/>
                </a:lnTo>
                <a:lnTo>
                  <a:pt x="359668" y="482180"/>
                </a:lnTo>
                <a:cubicBezTo>
                  <a:pt x="1246469" y="213324"/>
                  <a:pt x="2182768" y="-3760"/>
                  <a:pt x="3330255" y="49"/>
                </a:cubicBezTo>
                <a:close/>
              </a:path>
            </a:pathLst>
          </a:custGeom>
          <a:solidFill>
            <a:schemeClr val="accent1">
              <a:lumMod val="7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B65EF91-3A7B-CCE9-5E53-64F2A8434162}"/>
              </a:ext>
            </a:extLst>
          </p:cNvPr>
          <p:cNvSpPr txBox="1"/>
          <p:nvPr/>
        </p:nvSpPr>
        <p:spPr>
          <a:xfrm>
            <a:off x="606125" y="518160"/>
            <a:ext cx="32624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治疗完成情况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03EA61D-4931-E7ED-94A0-12A6ED4963EC}"/>
              </a:ext>
            </a:extLst>
          </p:cNvPr>
          <p:cNvSpPr txBox="1"/>
          <p:nvPr/>
        </p:nvSpPr>
        <p:spPr>
          <a:xfrm>
            <a:off x="705251" y="1179165"/>
            <a:ext cx="2760692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defRPr/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+mn-ea"/>
                <a:cs typeface="Times New Roman" panose="02020603050405020304" pitchFamily="18" charset="0"/>
              </a:rPr>
              <a:t>Treatment completion</a:t>
            </a:r>
          </a:p>
        </p:txBody>
      </p:sp>
      <p:pic>
        <p:nvPicPr>
          <p:cNvPr id="6" name="OfficePLUS.cn-14">
            <a:hlinkClick r:id="rId3"/>
            <a:extLst>
              <a:ext uri="{FF2B5EF4-FFF2-40B4-BE49-F238E27FC236}">
                <a16:creationId xmlns:a16="http://schemas.microsoft.com/office/drawing/2014/main" id="{A12C4B9F-BDBF-6156-0F38-4407A6844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10" y="584200"/>
            <a:ext cx="1859757" cy="247967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E46FEA8D-2B05-FDB1-7AB4-546C3EA31BD6}"/>
              </a:ext>
            </a:extLst>
          </p:cNvPr>
          <p:cNvSpPr>
            <a:spLocks/>
          </p:cNvSpPr>
          <p:nvPr/>
        </p:nvSpPr>
        <p:spPr>
          <a:xfrm>
            <a:off x="3353535" y="2168525"/>
            <a:ext cx="2669867" cy="4324872"/>
          </a:xfrm>
          <a:prstGeom prst="roundRect">
            <a:avLst>
              <a:gd name="adj" fmla="val 3602"/>
            </a:avLst>
          </a:prstGeom>
          <a:pattFill prst="lgGrid">
            <a:fgClr>
              <a:srgbClr val="F6F6F6"/>
            </a:fgClr>
            <a:bgClr>
              <a:schemeClr val="bg1"/>
            </a:bgClr>
          </a:pattFill>
          <a:ln>
            <a:noFill/>
          </a:ln>
          <a:effectLst>
            <a:outerShdw blurRad="177800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思源黑体 CN Light"/>
              <a:cs typeface="+mn-cs"/>
            </a:endParaRPr>
          </a:p>
        </p:txBody>
      </p:sp>
      <p:sp>
        <p:nvSpPr>
          <p:cNvPr id="8" name="TextBox 31">
            <a:extLst>
              <a:ext uri="{FF2B5EF4-FFF2-40B4-BE49-F238E27FC236}">
                <a16:creationId xmlns:a16="http://schemas.microsoft.com/office/drawing/2014/main" id="{20D67A22-B2D4-54AA-9628-7A0056963335}"/>
              </a:ext>
            </a:extLst>
          </p:cNvPr>
          <p:cNvSpPr txBox="1"/>
          <p:nvPr/>
        </p:nvSpPr>
        <p:spPr>
          <a:xfrm>
            <a:off x="3540894" y="2355873"/>
            <a:ext cx="1133644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-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rPr>
              <a:t>逐个检查</a:t>
            </a:r>
          </a:p>
        </p:txBody>
      </p:sp>
      <p:sp>
        <p:nvSpPr>
          <p:cNvPr id="9" name="TextBox 43">
            <a:extLst>
              <a:ext uri="{FF2B5EF4-FFF2-40B4-BE49-F238E27FC236}">
                <a16:creationId xmlns:a16="http://schemas.microsoft.com/office/drawing/2014/main" id="{0B4F6389-BF1D-39E1-102D-4BEC43C76F3C}"/>
              </a:ext>
            </a:extLst>
          </p:cNvPr>
          <p:cNvSpPr txBox="1"/>
          <p:nvPr/>
        </p:nvSpPr>
        <p:spPr>
          <a:xfrm>
            <a:off x="3540895" y="2852007"/>
            <a:ext cx="2292746" cy="2002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XX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科的鉴定工作是我院的一项重要工作，只有科学规范、合法地开展鉴定工作，才能彰显我院作为长沙市唯家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X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卫生中心的权威地位。</a:t>
            </a:r>
          </a:p>
        </p:txBody>
      </p:sp>
      <p:pic>
        <p:nvPicPr>
          <p:cNvPr id="10" name="图片占位符 4">
            <a:extLst>
              <a:ext uri="{FF2B5EF4-FFF2-40B4-BE49-F238E27FC236}">
                <a16:creationId xmlns:a16="http://schemas.microsoft.com/office/drawing/2014/main" id="{A3238A33-F89C-1ED7-0E15-6B5C416902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r="11207"/>
          <a:stretch/>
        </p:blipFill>
        <p:spPr>
          <a:xfrm flipH="1">
            <a:off x="695323" y="1851378"/>
            <a:ext cx="2719207" cy="4382051"/>
          </a:xfrm>
          <a:prstGeom prst="roundRect">
            <a:avLst>
              <a:gd name="adj" fmla="val 3595"/>
            </a:avLst>
          </a:prstGeom>
          <a:effectLst>
            <a:outerShdw blurRad="457200" dist="50800" dir="5400000" sx="96000" sy="96000" algn="t" rotWithShape="0">
              <a:schemeClr val="tx1">
                <a:alpha val="60000"/>
              </a:schemeClr>
            </a:outerShdw>
          </a:effectLst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07C9DA72-5870-231F-11F3-35CD2D71B21A}"/>
              </a:ext>
            </a:extLst>
          </p:cNvPr>
          <p:cNvSpPr>
            <a:spLocks/>
          </p:cNvSpPr>
          <p:nvPr/>
        </p:nvSpPr>
        <p:spPr>
          <a:xfrm>
            <a:off x="8930959" y="2168525"/>
            <a:ext cx="2655299" cy="4313298"/>
          </a:xfrm>
          <a:prstGeom prst="roundRect">
            <a:avLst>
              <a:gd name="adj" fmla="val 3602"/>
            </a:avLst>
          </a:prstGeom>
          <a:pattFill prst="lgGrid">
            <a:fgClr>
              <a:srgbClr val="F6F6F6"/>
            </a:fgClr>
            <a:bgClr>
              <a:schemeClr val="bg1"/>
            </a:bgClr>
          </a:pattFill>
          <a:ln>
            <a:noFill/>
          </a:ln>
          <a:effectLst>
            <a:outerShdw blurRad="177800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思源黑体 CN Light"/>
              <a:cs typeface="+mn-cs"/>
            </a:endParaRPr>
          </a:p>
        </p:txBody>
      </p:sp>
      <p:sp>
        <p:nvSpPr>
          <p:cNvPr id="12" name="TextBox 31">
            <a:extLst>
              <a:ext uri="{FF2B5EF4-FFF2-40B4-BE49-F238E27FC236}">
                <a16:creationId xmlns:a16="http://schemas.microsoft.com/office/drawing/2014/main" id="{BF5BF479-3400-F3E7-1981-3D4A6503713D}"/>
              </a:ext>
            </a:extLst>
          </p:cNvPr>
          <p:cNvSpPr txBox="1"/>
          <p:nvPr/>
        </p:nvSpPr>
        <p:spPr>
          <a:xfrm>
            <a:off x="9118317" y="2355873"/>
            <a:ext cx="1133644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-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rPr>
              <a:t>三天检查</a:t>
            </a:r>
          </a:p>
        </p:txBody>
      </p:sp>
      <p:sp>
        <p:nvSpPr>
          <p:cNvPr id="13" name="TextBox 43">
            <a:extLst>
              <a:ext uri="{FF2B5EF4-FFF2-40B4-BE49-F238E27FC236}">
                <a16:creationId xmlns:a16="http://schemas.microsoft.com/office/drawing/2014/main" id="{3A59EE5C-8E9A-D841-9E4E-5A503B4E6633}"/>
              </a:ext>
            </a:extLst>
          </p:cNvPr>
          <p:cNvSpPr txBox="1"/>
          <p:nvPr/>
        </p:nvSpPr>
        <p:spPr>
          <a:xfrm>
            <a:off x="9118317" y="2852007"/>
            <a:ext cx="2222293" cy="29720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今年五月，我院在武汉市参加了首届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X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病司法鉴定人培训。三天的时间对医院内各个医疗业务科室的医疗质量工作进行检查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14" name="图片占位符 17">
            <a:extLst>
              <a:ext uri="{FF2B5EF4-FFF2-40B4-BE49-F238E27FC236}">
                <a16:creationId xmlns:a16="http://schemas.microsoft.com/office/drawing/2014/main" id="{7377A2CF-33A3-51AB-D3A3-1D32DDEB3B2B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" r="6541"/>
          <a:stretch/>
        </p:blipFill>
        <p:spPr>
          <a:xfrm>
            <a:off x="6265573" y="1844674"/>
            <a:ext cx="2718000" cy="4392613"/>
          </a:xfrm>
          <a:prstGeom prst="roundRect">
            <a:avLst>
              <a:gd name="adj" fmla="val 3595"/>
            </a:avLst>
          </a:prstGeom>
          <a:effectLst>
            <a:outerShdw blurRad="457200" dist="50800" dir="5400000" sx="96000" sy="96000" algn="t" rotWithShape="0">
              <a:schemeClr val="tx1">
                <a:alpha val="60000"/>
              </a:scheme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C353317A-772D-99A8-0F94-95F5050A48EF}"/>
              </a:ext>
            </a:extLst>
          </p:cNvPr>
          <p:cNvGrpSpPr/>
          <p:nvPr/>
        </p:nvGrpSpPr>
        <p:grpSpPr>
          <a:xfrm>
            <a:off x="729567" y="1662952"/>
            <a:ext cx="4116753" cy="2032"/>
            <a:chOff x="1227779" y="1750328"/>
            <a:chExt cx="4116753" cy="2032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722496CB-88E2-BA24-F79B-AF7E101BA56F}"/>
                </a:ext>
              </a:extLst>
            </p:cNvPr>
            <p:cNvCxnSpPr>
              <a:cxnSpLocks/>
            </p:cNvCxnSpPr>
            <p:nvPr/>
          </p:nvCxnSpPr>
          <p:spPr>
            <a:xfrm>
              <a:off x="1244035" y="1752360"/>
              <a:ext cx="4100497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E7903917-C2D2-087F-24D8-CC3AAA224D4F}"/>
                </a:ext>
              </a:extLst>
            </p:cNvPr>
            <p:cNvCxnSpPr>
              <a:cxnSpLocks/>
            </p:cNvCxnSpPr>
            <p:nvPr/>
          </p:nvCxnSpPr>
          <p:spPr>
            <a:xfrm>
              <a:off x="1258259" y="1750328"/>
              <a:ext cx="408627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90D47251-B4D8-709C-E3AD-D34091FC9CB2}"/>
                </a:ext>
              </a:extLst>
            </p:cNvPr>
            <p:cNvCxnSpPr>
              <a:cxnSpLocks/>
            </p:cNvCxnSpPr>
            <p:nvPr/>
          </p:nvCxnSpPr>
          <p:spPr>
            <a:xfrm>
              <a:off x="1227779" y="1750836"/>
              <a:ext cx="719138" cy="0"/>
            </a:xfrm>
            <a:prstGeom prst="line">
              <a:avLst/>
            </a:prstGeom>
            <a:ln w="349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6995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75E436F2-06D2-A6E6-5D81-3C04517B2E00}"/>
              </a:ext>
            </a:extLst>
          </p:cNvPr>
          <p:cNvSpPr/>
          <p:nvPr/>
        </p:nvSpPr>
        <p:spPr>
          <a:xfrm>
            <a:off x="0" y="0"/>
            <a:ext cx="12192000" cy="6027372"/>
          </a:xfrm>
          <a:custGeom>
            <a:avLst/>
            <a:gdLst>
              <a:gd name="connsiteX0" fmla="*/ 0 w 12192000"/>
              <a:gd name="connsiteY0" fmla="*/ 0 h 6027372"/>
              <a:gd name="connsiteX1" fmla="*/ 12192000 w 12192000"/>
              <a:gd name="connsiteY1" fmla="*/ 0 h 6027372"/>
              <a:gd name="connsiteX2" fmla="*/ 12192000 w 12192000"/>
              <a:gd name="connsiteY2" fmla="*/ 2578660 h 6027372"/>
              <a:gd name="connsiteX3" fmla="*/ 12022371 w 12192000"/>
              <a:gd name="connsiteY3" fmla="*/ 2851559 h 6027372"/>
              <a:gd name="connsiteX4" fmla="*/ 9651629 w 12192000"/>
              <a:gd name="connsiteY4" fmla="*/ 5072222 h 6027372"/>
              <a:gd name="connsiteX5" fmla="*/ 2509953 w 12192000"/>
              <a:gd name="connsiteY5" fmla="*/ 5068196 h 6027372"/>
              <a:gd name="connsiteX6" fmla="*/ 141717 w 12192000"/>
              <a:gd name="connsiteY6" fmla="*/ 2844861 h 6027372"/>
              <a:gd name="connsiteX7" fmla="*/ 0 w 12192000"/>
              <a:gd name="connsiteY7" fmla="*/ 2616293 h 6027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027372">
                <a:moveTo>
                  <a:pt x="0" y="0"/>
                </a:moveTo>
                <a:lnTo>
                  <a:pt x="12192000" y="0"/>
                </a:lnTo>
                <a:lnTo>
                  <a:pt x="12192000" y="2578660"/>
                </a:lnTo>
                <a:lnTo>
                  <a:pt x="12022371" y="2851559"/>
                </a:lnTo>
                <a:cubicBezTo>
                  <a:pt x="11423181" y="3749395"/>
                  <a:pt x="10618606" y="4514422"/>
                  <a:pt x="9651629" y="5072222"/>
                </a:cubicBezTo>
                <a:cubicBezTo>
                  <a:pt x="7441396" y="6347193"/>
                  <a:pt x="4718747" y="6345659"/>
                  <a:pt x="2509953" y="5068196"/>
                </a:cubicBezTo>
                <a:cubicBezTo>
                  <a:pt x="1543606" y="4509306"/>
                  <a:pt x="739894" y="3743372"/>
                  <a:pt x="141717" y="2844861"/>
                </a:cubicBezTo>
                <a:lnTo>
                  <a:pt x="0" y="261629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07FA449-4C39-A3AC-DF49-954493CB8F17}"/>
              </a:ext>
            </a:extLst>
          </p:cNvPr>
          <p:cNvSpPr txBox="1"/>
          <p:nvPr/>
        </p:nvSpPr>
        <p:spPr>
          <a:xfrm>
            <a:off x="606125" y="518160"/>
            <a:ext cx="32624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治疗完成情况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CF67A7E-F539-FB59-86A7-3969493FE15C}"/>
              </a:ext>
            </a:extLst>
          </p:cNvPr>
          <p:cNvSpPr txBox="1"/>
          <p:nvPr/>
        </p:nvSpPr>
        <p:spPr>
          <a:xfrm>
            <a:off x="705251" y="1179165"/>
            <a:ext cx="2760692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defRPr/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+mn-ea"/>
                <a:cs typeface="Times New Roman" panose="02020603050405020304" pitchFamily="18" charset="0"/>
              </a:rPr>
              <a:t>Treatment completion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C46F24D-000F-060A-69C3-9BC2D525EDF1}"/>
              </a:ext>
            </a:extLst>
          </p:cNvPr>
          <p:cNvSpPr/>
          <p:nvPr/>
        </p:nvSpPr>
        <p:spPr>
          <a:xfrm>
            <a:off x="2606625" y="2717117"/>
            <a:ext cx="7025641" cy="13092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rPr>
              <a:t>XX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rPr>
              <a:t>院长对我院鉴定工作作了“必须进一步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rPr>
              <a:t>规范我院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rPr>
              <a:t>X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rPr>
              <a:t>病鉴定工作”的重要指示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95DC815A-36B1-E8BA-1BBC-DD884EA00311}"/>
              </a:ext>
            </a:extLst>
          </p:cNvPr>
          <p:cNvGrpSpPr/>
          <p:nvPr/>
        </p:nvGrpSpPr>
        <p:grpSpPr>
          <a:xfrm>
            <a:off x="1800958" y="2227169"/>
            <a:ext cx="8586540" cy="2138532"/>
            <a:chOff x="860169" y="5707864"/>
            <a:chExt cx="1235776" cy="307778"/>
          </a:xfrm>
          <a:solidFill>
            <a:schemeClr val="bg1">
              <a:alpha val="90000"/>
            </a:schemeClr>
          </a:solidFill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F12D18C-2213-D93C-7798-3454B81AAF69}"/>
                </a:ext>
              </a:extLst>
            </p:cNvPr>
            <p:cNvGrpSpPr/>
            <p:nvPr/>
          </p:nvGrpSpPr>
          <p:grpSpPr>
            <a:xfrm>
              <a:off x="860169" y="5707865"/>
              <a:ext cx="148022" cy="307777"/>
              <a:chOff x="-1268247" y="1846749"/>
              <a:chExt cx="355046" cy="738233"/>
            </a:xfrm>
            <a:grpFill/>
          </p:grpSpPr>
          <p:sp>
            <p:nvSpPr>
              <p:cNvPr id="11" name="Freeform 87">
                <a:extLst>
                  <a:ext uri="{FF2B5EF4-FFF2-40B4-BE49-F238E27FC236}">
                    <a16:creationId xmlns:a16="http://schemas.microsoft.com/office/drawing/2014/main" id="{E2D06E25-6FCA-B4B5-15C9-DF7421EBE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05464" y="1879221"/>
                <a:ext cx="292263" cy="705761"/>
              </a:xfrm>
              <a:custGeom>
                <a:avLst/>
                <a:gdLst>
                  <a:gd name="T0" fmla="*/ 36 w 65"/>
                  <a:gd name="T1" fmla="*/ 1 h 157"/>
                  <a:gd name="T2" fmla="*/ 24 w 65"/>
                  <a:gd name="T3" fmla="*/ 12 h 157"/>
                  <a:gd name="T4" fmla="*/ 7 w 65"/>
                  <a:gd name="T5" fmla="*/ 41 h 157"/>
                  <a:gd name="T6" fmla="*/ 12 w 65"/>
                  <a:gd name="T7" fmla="*/ 101 h 157"/>
                  <a:gd name="T8" fmla="*/ 48 w 65"/>
                  <a:gd name="T9" fmla="*/ 144 h 157"/>
                  <a:gd name="T10" fmla="*/ 65 w 65"/>
                  <a:gd name="T11" fmla="*/ 154 h 157"/>
                  <a:gd name="T12" fmla="*/ 64 w 65"/>
                  <a:gd name="T13" fmla="*/ 157 h 157"/>
                  <a:gd name="T14" fmla="*/ 46 w 65"/>
                  <a:gd name="T15" fmla="*/ 146 h 157"/>
                  <a:gd name="T16" fmla="*/ 10 w 65"/>
                  <a:gd name="T17" fmla="*/ 102 h 157"/>
                  <a:gd name="T18" fmla="*/ 5 w 65"/>
                  <a:gd name="T19" fmla="*/ 41 h 157"/>
                  <a:gd name="T20" fmla="*/ 22 w 65"/>
                  <a:gd name="T21" fmla="*/ 11 h 157"/>
                  <a:gd name="T22" fmla="*/ 36 w 65"/>
                  <a:gd name="T23" fmla="*/ 0 h 157"/>
                  <a:gd name="T24" fmla="*/ 36 w 65"/>
                  <a:gd name="T25" fmla="*/ 1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157">
                    <a:moveTo>
                      <a:pt x="36" y="1"/>
                    </a:moveTo>
                    <a:cubicBezTo>
                      <a:pt x="31" y="5"/>
                      <a:pt x="28" y="8"/>
                      <a:pt x="24" y="12"/>
                    </a:cubicBezTo>
                    <a:cubicBezTo>
                      <a:pt x="15" y="22"/>
                      <a:pt x="11" y="30"/>
                      <a:pt x="7" y="41"/>
                    </a:cubicBezTo>
                    <a:cubicBezTo>
                      <a:pt x="2" y="63"/>
                      <a:pt x="4" y="80"/>
                      <a:pt x="12" y="101"/>
                    </a:cubicBezTo>
                    <a:cubicBezTo>
                      <a:pt x="21" y="119"/>
                      <a:pt x="31" y="133"/>
                      <a:pt x="48" y="144"/>
                    </a:cubicBezTo>
                    <a:cubicBezTo>
                      <a:pt x="54" y="147"/>
                      <a:pt x="59" y="151"/>
                      <a:pt x="65" y="154"/>
                    </a:cubicBezTo>
                    <a:cubicBezTo>
                      <a:pt x="65" y="155"/>
                      <a:pt x="64" y="156"/>
                      <a:pt x="64" y="157"/>
                    </a:cubicBezTo>
                    <a:cubicBezTo>
                      <a:pt x="58" y="153"/>
                      <a:pt x="52" y="149"/>
                      <a:pt x="46" y="146"/>
                    </a:cubicBezTo>
                    <a:cubicBezTo>
                      <a:pt x="29" y="134"/>
                      <a:pt x="19" y="121"/>
                      <a:pt x="10" y="102"/>
                    </a:cubicBezTo>
                    <a:cubicBezTo>
                      <a:pt x="2" y="81"/>
                      <a:pt x="0" y="63"/>
                      <a:pt x="5" y="41"/>
                    </a:cubicBezTo>
                    <a:cubicBezTo>
                      <a:pt x="9" y="29"/>
                      <a:pt x="14" y="21"/>
                      <a:pt x="22" y="11"/>
                    </a:cubicBezTo>
                    <a:cubicBezTo>
                      <a:pt x="27" y="7"/>
                      <a:pt x="31" y="4"/>
                      <a:pt x="36" y="0"/>
                    </a:cubicBezTo>
                    <a:cubicBezTo>
                      <a:pt x="36" y="1"/>
                      <a:pt x="36" y="1"/>
                      <a:pt x="3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6402" tIns="43201" rIns="86402" bIns="43201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1607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2" name="Freeform 88">
                <a:extLst>
                  <a:ext uri="{FF2B5EF4-FFF2-40B4-BE49-F238E27FC236}">
                    <a16:creationId xmlns:a16="http://schemas.microsoft.com/office/drawing/2014/main" id="{5BB040C0-7117-126F-4871-432C044470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268247" y="1846749"/>
                <a:ext cx="309583" cy="720915"/>
              </a:xfrm>
              <a:custGeom>
                <a:avLst/>
                <a:gdLst>
                  <a:gd name="T0" fmla="*/ 22 w 69"/>
                  <a:gd name="T1" fmla="*/ 41 h 160"/>
                  <a:gd name="T2" fmla="*/ 24 w 69"/>
                  <a:gd name="T3" fmla="*/ 34 h 160"/>
                  <a:gd name="T4" fmla="*/ 30 w 69"/>
                  <a:gd name="T5" fmla="*/ 4 h 160"/>
                  <a:gd name="T6" fmla="*/ 21 w 69"/>
                  <a:gd name="T7" fmla="*/ 14 h 160"/>
                  <a:gd name="T8" fmla="*/ 13 w 69"/>
                  <a:gd name="T9" fmla="*/ 35 h 160"/>
                  <a:gd name="T10" fmla="*/ 20 w 69"/>
                  <a:gd name="T11" fmla="*/ 50 h 160"/>
                  <a:gd name="T12" fmla="*/ 34 w 69"/>
                  <a:gd name="T13" fmla="*/ 44 h 160"/>
                  <a:gd name="T14" fmla="*/ 51 w 69"/>
                  <a:gd name="T15" fmla="*/ 27 h 160"/>
                  <a:gd name="T16" fmla="*/ 27 w 69"/>
                  <a:gd name="T17" fmla="*/ 36 h 160"/>
                  <a:gd name="T18" fmla="*/ 23 w 69"/>
                  <a:gd name="T19" fmla="*/ 41 h 160"/>
                  <a:gd name="T20" fmla="*/ 22 w 69"/>
                  <a:gd name="T21" fmla="*/ 41 h 160"/>
                  <a:gd name="T22" fmla="*/ 59 w 69"/>
                  <a:gd name="T23" fmla="*/ 151 h 160"/>
                  <a:gd name="T24" fmla="*/ 52 w 69"/>
                  <a:gd name="T25" fmla="*/ 147 h 160"/>
                  <a:gd name="T26" fmla="*/ 22 w 69"/>
                  <a:gd name="T27" fmla="*/ 136 h 160"/>
                  <a:gd name="T28" fmla="*/ 50 w 69"/>
                  <a:gd name="T29" fmla="*/ 158 h 160"/>
                  <a:gd name="T30" fmla="*/ 67 w 69"/>
                  <a:gd name="T31" fmla="*/ 155 h 160"/>
                  <a:gd name="T32" fmla="*/ 49 w 69"/>
                  <a:gd name="T33" fmla="*/ 117 h 160"/>
                  <a:gd name="T34" fmla="*/ 54 w 69"/>
                  <a:gd name="T35" fmla="*/ 145 h 160"/>
                  <a:gd name="T36" fmla="*/ 59 w 69"/>
                  <a:gd name="T37" fmla="*/ 150 h 160"/>
                  <a:gd name="T38" fmla="*/ 59 w 69"/>
                  <a:gd name="T39" fmla="*/ 151 h 160"/>
                  <a:gd name="T40" fmla="*/ 36 w 69"/>
                  <a:gd name="T41" fmla="*/ 129 h 160"/>
                  <a:gd name="T42" fmla="*/ 32 w 69"/>
                  <a:gd name="T43" fmla="*/ 124 h 160"/>
                  <a:gd name="T44" fmla="*/ 6 w 69"/>
                  <a:gd name="T45" fmla="*/ 104 h 160"/>
                  <a:gd name="T46" fmla="*/ 26 w 69"/>
                  <a:gd name="T47" fmla="*/ 134 h 160"/>
                  <a:gd name="T48" fmla="*/ 43 w 69"/>
                  <a:gd name="T49" fmla="*/ 136 h 160"/>
                  <a:gd name="T50" fmla="*/ 41 w 69"/>
                  <a:gd name="T51" fmla="*/ 104 h 160"/>
                  <a:gd name="T52" fmla="*/ 37 w 69"/>
                  <a:gd name="T53" fmla="*/ 94 h 160"/>
                  <a:gd name="T54" fmla="*/ 34 w 69"/>
                  <a:gd name="T55" fmla="*/ 122 h 160"/>
                  <a:gd name="T56" fmla="*/ 37 w 69"/>
                  <a:gd name="T57" fmla="*/ 129 h 160"/>
                  <a:gd name="T58" fmla="*/ 36 w 69"/>
                  <a:gd name="T59" fmla="*/ 129 h 160"/>
                  <a:gd name="T60" fmla="*/ 22 w 69"/>
                  <a:gd name="T61" fmla="*/ 102 h 160"/>
                  <a:gd name="T62" fmla="*/ 19 w 69"/>
                  <a:gd name="T63" fmla="*/ 95 h 160"/>
                  <a:gd name="T64" fmla="*/ 1 w 69"/>
                  <a:gd name="T65" fmla="*/ 69 h 160"/>
                  <a:gd name="T66" fmla="*/ 11 w 69"/>
                  <a:gd name="T67" fmla="*/ 103 h 160"/>
                  <a:gd name="T68" fmla="*/ 26 w 69"/>
                  <a:gd name="T69" fmla="*/ 111 h 160"/>
                  <a:gd name="T70" fmla="*/ 34 w 69"/>
                  <a:gd name="T71" fmla="*/ 79 h 160"/>
                  <a:gd name="T72" fmla="*/ 33 w 69"/>
                  <a:gd name="T73" fmla="*/ 70 h 160"/>
                  <a:gd name="T74" fmla="*/ 22 w 69"/>
                  <a:gd name="T75" fmla="*/ 95 h 160"/>
                  <a:gd name="T76" fmla="*/ 23 w 69"/>
                  <a:gd name="T77" fmla="*/ 101 h 160"/>
                  <a:gd name="T78" fmla="*/ 22 w 69"/>
                  <a:gd name="T79" fmla="*/ 102 h 160"/>
                  <a:gd name="T80" fmla="*/ 17 w 69"/>
                  <a:gd name="T81" fmla="*/ 71 h 160"/>
                  <a:gd name="T82" fmla="*/ 16 w 69"/>
                  <a:gd name="T83" fmla="*/ 64 h 160"/>
                  <a:gd name="T84" fmla="*/ 12 w 69"/>
                  <a:gd name="T85" fmla="*/ 46 h 160"/>
                  <a:gd name="T86" fmla="*/ 9 w 69"/>
                  <a:gd name="T87" fmla="*/ 34 h 160"/>
                  <a:gd name="T88" fmla="*/ 4 w 69"/>
                  <a:gd name="T89" fmla="*/ 47 h 160"/>
                  <a:gd name="T90" fmla="*/ 18 w 69"/>
                  <a:gd name="T91" fmla="*/ 81 h 160"/>
                  <a:gd name="T92" fmla="*/ 38 w 69"/>
                  <a:gd name="T93" fmla="*/ 46 h 160"/>
                  <a:gd name="T94" fmla="*/ 29 w 69"/>
                  <a:gd name="T95" fmla="*/ 51 h 160"/>
                  <a:gd name="T96" fmla="*/ 19 w 69"/>
                  <a:gd name="T97" fmla="*/ 65 h 160"/>
                  <a:gd name="T98" fmla="*/ 18 w 69"/>
                  <a:gd name="T99" fmla="*/ 71 h 160"/>
                  <a:gd name="T100" fmla="*/ 17 w 69"/>
                  <a:gd name="T101" fmla="*/ 71 h 160"/>
                  <a:gd name="T102" fmla="*/ 64 w 69"/>
                  <a:gd name="T103" fmla="*/ 1 h 160"/>
                  <a:gd name="T104" fmla="*/ 34 w 69"/>
                  <a:gd name="T105" fmla="*/ 16 h 160"/>
                  <a:gd name="T106" fmla="*/ 31 w 69"/>
                  <a:gd name="T107" fmla="*/ 26 h 160"/>
                  <a:gd name="T108" fmla="*/ 56 w 69"/>
                  <a:gd name="T109" fmla="*/ 8 h 160"/>
                  <a:gd name="T110" fmla="*/ 64 w 69"/>
                  <a:gd name="T111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69" h="160">
                    <a:moveTo>
                      <a:pt x="22" y="41"/>
                    </a:moveTo>
                    <a:cubicBezTo>
                      <a:pt x="23" y="39"/>
                      <a:pt x="24" y="37"/>
                      <a:pt x="24" y="34"/>
                    </a:cubicBezTo>
                    <a:cubicBezTo>
                      <a:pt x="27" y="26"/>
                      <a:pt x="29" y="13"/>
                      <a:pt x="30" y="4"/>
                    </a:cubicBezTo>
                    <a:cubicBezTo>
                      <a:pt x="26" y="7"/>
                      <a:pt x="23" y="10"/>
                      <a:pt x="21" y="14"/>
                    </a:cubicBezTo>
                    <a:cubicBezTo>
                      <a:pt x="16" y="20"/>
                      <a:pt x="14" y="27"/>
                      <a:pt x="13" y="35"/>
                    </a:cubicBezTo>
                    <a:cubicBezTo>
                      <a:pt x="13" y="41"/>
                      <a:pt x="15" y="46"/>
                      <a:pt x="20" y="50"/>
                    </a:cubicBezTo>
                    <a:cubicBezTo>
                      <a:pt x="25" y="49"/>
                      <a:pt x="30" y="47"/>
                      <a:pt x="34" y="44"/>
                    </a:cubicBezTo>
                    <a:cubicBezTo>
                      <a:pt x="40" y="39"/>
                      <a:pt x="46" y="33"/>
                      <a:pt x="51" y="27"/>
                    </a:cubicBezTo>
                    <a:cubicBezTo>
                      <a:pt x="42" y="25"/>
                      <a:pt x="33" y="28"/>
                      <a:pt x="27" y="36"/>
                    </a:cubicBezTo>
                    <a:cubicBezTo>
                      <a:pt x="25" y="37"/>
                      <a:pt x="24" y="39"/>
                      <a:pt x="23" y="41"/>
                    </a:cubicBezTo>
                    <a:cubicBezTo>
                      <a:pt x="23" y="42"/>
                      <a:pt x="22" y="41"/>
                      <a:pt x="22" y="41"/>
                    </a:cubicBezTo>
                    <a:close/>
                    <a:moveTo>
                      <a:pt x="59" y="151"/>
                    </a:moveTo>
                    <a:cubicBezTo>
                      <a:pt x="57" y="149"/>
                      <a:pt x="54" y="148"/>
                      <a:pt x="52" y="147"/>
                    </a:cubicBezTo>
                    <a:cubicBezTo>
                      <a:pt x="43" y="142"/>
                      <a:pt x="32" y="138"/>
                      <a:pt x="22" y="136"/>
                    </a:cubicBezTo>
                    <a:cubicBezTo>
                      <a:pt x="28" y="146"/>
                      <a:pt x="38" y="156"/>
                      <a:pt x="50" y="158"/>
                    </a:cubicBezTo>
                    <a:cubicBezTo>
                      <a:pt x="57" y="160"/>
                      <a:pt x="62" y="159"/>
                      <a:pt x="67" y="155"/>
                    </a:cubicBezTo>
                    <a:cubicBezTo>
                      <a:pt x="69" y="143"/>
                      <a:pt x="57" y="126"/>
                      <a:pt x="49" y="117"/>
                    </a:cubicBezTo>
                    <a:cubicBezTo>
                      <a:pt x="46" y="127"/>
                      <a:pt x="48" y="137"/>
                      <a:pt x="54" y="145"/>
                    </a:cubicBezTo>
                    <a:cubicBezTo>
                      <a:pt x="56" y="147"/>
                      <a:pt x="57" y="148"/>
                      <a:pt x="59" y="150"/>
                    </a:cubicBezTo>
                    <a:cubicBezTo>
                      <a:pt x="60" y="150"/>
                      <a:pt x="59" y="151"/>
                      <a:pt x="59" y="151"/>
                    </a:cubicBezTo>
                    <a:close/>
                    <a:moveTo>
                      <a:pt x="36" y="129"/>
                    </a:moveTo>
                    <a:cubicBezTo>
                      <a:pt x="35" y="127"/>
                      <a:pt x="33" y="126"/>
                      <a:pt x="32" y="124"/>
                    </a:cubicBezTo>
                    <a:cubicBezTo>
                      <a:pt x="25" y="117"/>
                      <a:pt x="15" y="109"/>
                      <a:pt x="6" y="104"/>
                    </a:cubicBezTo>
                    <a:cubicBezTo>
                      <a:pt x="9" y="116"/>
                      <a:pt x="16" y="127"/>
                      <a:pt x="26" y="134"/>
                    </a:cubicBezTo>
                    <a:cubicBezTo>
                      <a:pt x="31" y="137"/>
                      <a:pt x="37" y="138"/>
                      <a:pt x="43" y="136"/>
                    </a:cubicBezTo>
                    <a:cubicBezTo>
                      <a:pt x="48" y="126"/>
                      <a:pt x="44" y="114"/>
                      <a:pt x="41" y="104"/>
                    </a:cubicBezTo>
                    <a:cubicBezTo>
                      <a:pt x="37" y="94"/>
                      <a:pt x="37" y="94"/>
                      <a:pt x="37" y="94"/>
                    </a:cubicBezTo>
                    <a:cubicBezTo>
                      <a:pt x="32" y="103"/>
                      <a:pt x="31" y="113"/>
                      <a:pt x="34" y="122"/>
                    </a:cubicBezTo>
                    <a:cubicBezTo>
                      <a:pt x="35" y="125"/>
                      <a:pt x="36" y="127"/>
                      <a:pt x="37" y="129"/>
                    </a:cubicBezTo>
                    <a:cubicBezTo>
                      <a:pt x="38" y="129"/>
                      <a:pt x="37" y="130"/>
                      <a:pt x="36" y="129"/>
                    </a:cubicBezTo>
                    <a:close/>
                    <a:moveTo>
                      <a:pt x="22" y="102"/>
                    </a:moveTo>
                    <a:cubicBezTo>
                      <a:pt x="21" y="100"/>
                      <a:pt x="20" y="97"/>
                      <a:pt x="19" y="95"/>
                    </a:cubicBezTo>
                    <a:cubicBezTo>
                      <a:pt x="15" y="86"/>
                      <a:pt x="8" y="77"/>
                      <a:pt x="1" y="69"/>
                    </a:cubicBezTo>
                    <a:cubicBezTo>
                      <a:pt x="0" y="81"/>
                      <a:pt x="3" y="94"/>
                      <a:pt x="11" y="103"/>
                    </a:cubicBezTo>
                    <a:cubicBezTo>
                      <a:pt x="15" y="107"/>
                      <a:pt x="20" y="111"/>
                      <a:pt x="26" y="111"/>
                    </a:cubicBezTo>
                    <a:cubicBezTo>
                      <a:pt x="33" y="103"/>
                      <a:pt x="34" y="89"/>
                      <a:pt x="34" y="79"/>
                    </a:cubicBezTo>
                    <a:cubicBezTo>
                      <a:pt x="34" y="76"/>
                      <a:pt x="34" y="73"/>
                      <a:pt x="33" y="70"/>
                    </a:cubicBezTo>
                    <a:cubicBezTo>
                      <a:pt x="25" y="75"/>
                      <a:pt x="21" y="85"/>
                      <a:pt x="22" y="95"/>
                    </a:cubicBezTo>
                    <a:cubicBezTo>
                      <a:pt x="22" y="97"/>
                      <a:pt x="22" y="99"/>
                      <a:pt x="23" y="101"/>
                    </a:cubicBezTo>
                    <a:cubicBezTo>
                      <a:pt x="23" y="102"/>
                      <a:pt x="22" y="102"/>
                      <a:pt x="22" y="102"/>
                    </a:cubicBezTo>
                    <a:close/>
                    <a:moveTo>
                      <a:pt x="17" y="71"/>
                    </a:moveTo>
                    <a:cubicBezTo>
                      <a:pt x="17" y="69"/>
                      <a:pt x="16" y="67"/>
                      <a:pt x="16" y="64"/>
                    </a:cubicBezTo>
                    <a:cubicBezTo>
                      <a:pt x="15" y="58"/>
                      <a:pt x="14" y="52"/>
                      <a:pt x="12" y="46"/>
                    </a:cubicBezTo>
                    <a:cubicBezTo>
                      <a:pt x="11" y="42"/>
                      <a:pt x="10" y="38"/>
                      <a:pt x="9" y="34"/>
                    </a:cubicBezTo>
                    <a:cubicBezTo>
                      <a:pt x="7" y="38"/>
                      <a:pt x="5" y="42"/>
                      <a:pt x="4" y="47"/>
                    </a:cubicBezTo>
                    <a:cubicBezTo>
                      <a:pt x="2" y="59"/>
                      <a:pt x="4" y="76"/>
                      <a:pt x="18" y="81"/>
                    </a:cubicBezTo>
                    <a:cubicBezTo>
                      <a:pt x="29" y="74"/>
                      <a:pt x="34" y="58"/>
                      <a:pt x="38" y="46"/>
                    </a:cubicBezTo>
                    <a:cubicBezTo>
                      <a:pt x="34" y="47"/>
                      <a:pt x="32" y="48"/>
                      <a:pt x="29" y="51"/>
                    </a:cubicBezTo>
                    <a:cubicBezTo>
                      <a:pt x="24" y="54"/>
                      <a:pt x="21" y="59"/>
                      <a:pt x="19" y="65"/>
                    </a:cubicBezTo>
                    <a:cubicBezTo>
                      <a:pt x="18" y="67"/>
                      <a:pt x="18" y="69"/>
                      <a:pt x="18" y="71"/>
                    </a:cubicBezTo>
                    <a:cubicBezTo>
                      <a:pt x="18" y="72"/>
                      <a:pt x="17" y="72"/>
                      <a:pt x="17" y="71"/>
                    </a:cubicBezTo>
                    <a:close/>
                    <a:moveTo>
                      <a:pt x="64" y="1"/>
                    </a:moveTo>
                    <a:cubicBezTo>
                      <a:pt x="52" y="0"/>
                      <a:pt x="40" y="6"/>
                      <a:pt x="34" y="16"/>
                    </a:cubicBezTo>
                    <a:cubicBezTo>
                      <a:pt x="32" y="19"/>
                      <a:pt x="31" y="22"/>
                      <a:pt x="31" y="26"/>
                    </a:cubicBezTo>
                    <a:cubicBezTo>
                      <a:pt x="41" y="23"/>
                      <a:pt x="50" y="15"/>
                      <a:pt x="56" y="8"/>
                    </a:cubicBezTo>
                    <a:cubicBezTo>
                      <a:pt x="59" y="6"/>
                      <a:pt x="61" y="3"/>
                      <a:pt x="6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6402" tIns="43201" rIns="86402" bIns="43201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1607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542F0DCA-3C41-99CD-83F9-758C0FB437F3}"/>
                </a:ext>
              </a:extLst>
            </p:cNvPr>
            <p:cNvGrpSpPr/>
            <p:nvPr/>
          </p:nvGrpSpPr>
          <p:grpSpPr>
            <a:xfrm>
              <a:off x="1947923" y="5707864"/>
              <a:ext cx="148022" cy="307778"/>
              <a:chOff x="-733515" y="1846749"/>
              <a:chExt cx="355044" cy="738233"/>
            </a:xfrm>
            <a:grpFill/>
          </p:grpSpPr>
          <p:sp>
            <p:nvSpPr>
              <p:cNvPr id="9" name="Freeform 89">
                <a:extLst>
                  <a:ext uri="{FF2B5EF4-FFF2-40B4-BE49-F238E27FC236}">
                    <a16:creationId xmlns:a16="http://schemas.microsoft.com/office/drawing/2014/main" id="{B307B8F8-F0D2-3793-0EBC-5FC6A67D61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33515" y="1879222"/>
                <a:ext cx="292263" cy="705760"/>
              </a:xfrm>
              <a:custGeom>
                <a:avLst/>
                <a:gdLst>
                  <a:gd name="T0" fmla="*/ 28 w 65"/>
                  <a:gd name="T1" fmla="*/ 1 h 157"/>
                  <a:gd name="T2" fmla="*/ 41 w 65"/>
                  <a:gd name="T3" fmla="*/ 12 h 157"/>
                  <a:gd name="T4" fmla="*/ 57 w 65"/>
                  <a:gd name="T5" fmla="*/ 41 h 157"/>
                  <a:gd name="T6" fmla="*/ 52 w 65"/>
                  <a:gd name="T7" fmla="*/ 101 h 157"/>
                  <a:gd name="T8" fmla="*/ 17 w 65"/>
                  <a:gd name="T9" fmla="*/ 144 h 157"/>
                  <a:gd name="T10" fmla="*/ 0 w 65"/>
                  <a:gd name="T11" fmla="*/ 154 h 157"/>
                  <a:gd name="T12" fmla="*/ 1 w 65"/>
                  <a:gd name="T13" fmla="*/ 157 h 157"/>
                  <a:gd name="T14" fmla="*/ 18 w 65"/>
                  <a:gd name="T15" fmla="*/ 146 h 157"/>
                  <a:gd name="T16" fmla="*/ 55 w 65"/>
                  <a:gd name="T17" fmla="*/ 102 h 157"/>
                  <a:gd name="T18" fmla="*/ 59 w 65"/>
                  <a:gd name="T19" fmla="*/ 41 h 157"/>
                  <a:gd name="T20" fmla="*/ 42 w 65"/>
                  <a:gd name="T21" fmla="*/ 11 h 157"/>
                  <a:gd name="T22" fmla="*/ 29 w 65"/>
                  <a:gd name="T23" fmla="*/ 0 h 157"/>
                  <a:gd name="T24" fmla="*/ 28 w 65"/>
                  <a:gd name="T25" fmla="*/ 1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157">
                    <a:moveTo>
                      <a:pt x="28" y="1"/>
                    </a:moveTo>
                    <a:cubicBezTo>
                      <a:pt x="33" y="5"/>
                      <a:pt x="37" y="8"/>
                      <a:pt x="41" y="12"/>
                    </a:cubicBezTo>
                    <a:cubicBezTo>
                      <a:pt x="49" y="22"/>
                      <a:pt x="54" y="30"/>
                      <a:pt x="57" y="41"/>
                    </a:cubicBezTo>
                    <a:cubicBezTo>
                      <a:pt x="63" y="63"/>
                      <a:pt x="61" y="80"/>
                      <a:pt x="52" y="101"/>
                    </a:cubicBezTo>
                    <a:cubicBezTo>
                      <a:pt x="44" y="119"/>
                      <a:pt x="34" y="133"/>
                      <a:pt x="17" y="144"/>
                    </a:cubicBezTo>
                    <a:cubicBezTo>
                      <a:pt x="11" y="147"/>
                      <a:pt x="5" y="151"/>
                      <a:pt x="0" y="154"/>
                    </a:cubicBezTo>
                    <a:cubicBezTo>
                      <a:pt x="0" y="155"/>
                      <a:pt x="0" y="156"/>
                      <a:pt x="1" y="157"/>
                    </a:cubicBezTo>
                    <a:cubicBezTo>
                      <a:pt x="7" y="153"/>
                      <a:pt x="12" y="149"/>
                      <a:pt x="18" y="146"/>
                    </a:cubicBezTo>
                    <a:cubicBezTo>
                      <a:pt x="35" y="134"/>
                      <a:pt x="46" y="121"/>
                      <a:pt x="55" y="102"/>
                    </a:cubicBezTo>
                    <a:cubicBezTo>
                      <a:pt x="63" y="81"/>
                      <a:pt x="65" y="63"/>
                      <a:pt x="59" y="41"/>
                    </a:cubicBezTo>
                    <a:cubicBezTo>
                      <a:pt x="55" y="29"/>
                      <a:pt x="51" y="21"/>
                      <a:pt x="42" y="11"/>
                    </a:cubicBezTo>
                    <a:cubicBezTo>
                      <a:pt x="38" y="7"/>
                      <a:pt x="34" y="4"/>
                      <a:pt x="29" y="0"/>
                    </a:cubicBezTo>
                    <a:cubicBezTo>
                      <a:pt x="29" y="1"/>
                      <a:pt x="28" y="1"/>
                      <a:pt x="2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6402" tIns="43201" rIns="86402" bIns="43201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1607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" name="Freeform 90">
                <a:extLst>
                  <a:ext uri="{FF2B5EF4-FFF2-40B4-BE49-F238E27FC236}">
                    <a16:creationId xmlns:a16="http://schemas.microsoft.com/office/drawing/2014/main" id="{CC718B48-D511-BB2D-75FB-0673A7909F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92384" y="1846749"/>
                <a:ext cx="313913" cy="720915"/>
              </a:xfrm>
              <a:custGeom>
                <a:avLst/>
                <a:gdLst>
                  <a:gd name="T0" fmla="*/ 47 w 70"/>
                  <a:gd name="T1" fmla="*/ 41 h 160"/>
                  <a:gd name="T2" fmla="*/ 45 w 70"/>
                  <a:gd name="T3" fmla="*/ 34 h 160"/>
                  <a:gd name="T4" fmla="*/ 40 w 70"/>
                  <a:gd name="T5" fmla="*/ 4 h 160"/>
                  <a:gd name="T6" fmla="*/ 49 w 70"/>
                  <a:gd name="T7" fmla="*/ 14 h 160"/>
                  <a:gd name="T8" fmla="*/ 56 w 70"/>
                  <a:gd name="T9" fmla="*/ 35 h 160"/>
                  <a:gd name="T10" fmla="*/ 50 w 70"/>
                  <a:gd name="T11" fmla="*/ 50 h 160"/>
                  <a:gd name="T12" fmla="*/ 36 w 70"/>
                  <a:gd name="T13" fmla="*/ 44 h 160"/>
                  <a:gd name="T14" fmla="*/ 18 w 70"/>
                  <a:gd name="T15" fmla="*/ 27 h 160"/>
                  <a:gd name="T16" fmla="*/ 43 w 70"/>
                  <a:gd name="T17" fmla="*/ 36 h 160"/>
                  <a:gd name="T18" fmla="*/ 46 w 70"/>
                  <a:gd name="T19" fmla="*/ 41 h 160"/>
                  <a:gd name="T20" fmla="*/ 47 w 70"/>
                  <a:gd name="T21" fmla="*/ 41 h 160"/>
                  <a:gd name="T22" fmla="*/ 11 w 70"/>
                  <a:gd name="T23" fmla="*/ 151 h 160"/>
                  <a:gd name="T24" fmla="*/ 17 w 70"/>
                  <a:gd name="T25" fmla="*/ 147 h 160"/>
                  <a:gd name="T26" fmla="*/ 48 w 70"/>
                  <a:gd name="T27" fmla="*/ 136 h 160"/>
                  <a:gd name="T28" fmla="*/ 19 w 70"/>
                  <a:gd name="T29" fmla="*/ 158 h 160"/>
                  <a:gd name="T30" fmla="*/ 2 w 70"/>
                  <a:gd name="T31" fmla="*/ 155 h 160"/>
                  <a:gd name="T32" fmla="*/ 21 w 70"/>
                  <a:gd name="T33" fmla="*/ 117 h 160"/>
                  <a:gd name="T34" fmla="*/ 15 w 70"/>
                  <a:gd name="T35" fmla="*/ 145 h 160"/>
                  <a:gd name="T36" fmla="*/ 10 w 70"/>
                  <a:gd name="T37" fmla="*/ 150 h 160"/>
                  <a:gd name="T38" fmla="*/ 11 w 70"/>
                  <a:gd name="T39" fmla="*/ 151 h 160"/>
                  <a:gd name="T40" fmla="*/ 33 w 70"/>
                  <a:gd name="T41" fmla="*/ 129 h 160"/>
                  <a:gd name="T42" fmla="*/ 38 w 70"/>
                  <a:gd name="T43" fmla="*/ 124 h 160"/>
                  <a:gd name="T44" fmla="*/ 63 w 70"/>
                  <a:gd name="T45" fmla="*/ 104 h 160"/>
                  <a:gd name="T46" fmla="*/ 44 w 70"/>
                  <a:gd name="T47" fmla="*/ 134 h 160"/>
                  <a:gd name="T48" fmla="*/ 27 w 70"/>
                  <a:gd name="T49" fmla="*/ 136 h 160"/>
                  <a:gd name="T50" fmla="*/ 29 w 70"/>
                  <a:gd name="T51" fmla="*/ 104 h 160"/>
                  <a:gd name="T52" fmla="*/ 32 w 70"/>
                  <a:gd name="T53" fmla="*/ 94 h 160"/>
                  <a:gd name="T54" fmla="*/ 36 w 70"/>
                  <a:gd name="T55" fmla="*/ 122 h 160"/>
                  <a:gd name="T56" fmla="*/ 32 w 70"/>
                  <a:gd name="T57" fmla="*/ 129 h 160"/>
                  <a:gd name="T58" fmla="*/ 33 w 70"/>
                  <a:gd name="T59" fmla="*/ 129 h 160"/>
                  <a:gd name="T60" fmla="*/ 48 w 70"/>
                  <a:gd name="T61" fmla="*/ 102 h 160"/>
                  <a:gd name="T62" fmla="*/ 50 w 70"/>
                  <a:gd name="T63" fmla="*/ 95 h 160"/>
                  <a:gd name="T64" fmla="*/ 68 w 70"/>
                  <a:gd name="T65" fmla="*/ 69 h 160"/>
                  <a:gd name="T66" fmla="*/ 59 w 70"/>
                  <a:gd name="T67" fmla="*/ 103 h 160"/>
                  <a:gd name="T68" fmla="*/ 44 w 70"/>
                  <a:gd name="T69" fmla="*/ 111 h 160"/>
                  <a:gd name="T70" fmla="*/ 36 w 70"/>
                  <a:gd name="T71" fmla="*/ 79 h 160"/>
                  <a:gd name="T72" fmla="*/ 36 w 70"/>
                  <a:gd name="T73" fmla="*/ 70 h 160"/>
                  <a:gd name="T74" fmla="*/ 48 w 70"/>
                  <a:gd name="T75" fmla="*/ 95 h 160"/>
                  <a:gd name="T76" fmla="*/ 47 w 70"/>
                  <a:gd name="T77" fmla="*/ 101 h 160"/>
                  <a:gd name="T78" fmla="*/ 48 w 70"/>
                  <a:gd name="T79" fmla="*/ 102 h 160"/>
                  <a:gd name="T80" fmla="*/ 53 w 70"/>
                  <a:gd name="T81" fmla="*/ 71 h 160"/>
                  <a:gd name="T82" fmla="*/ 53 w 70"/>
                  <a:gd name="T83" fmla="*/ 64 h 160"/>
                  <a:gd name="T84" fmla="*/ 57 w 70"/>
                  <a:gd name="T85" fmla="*/ 46 h 160"/>
                  <a:gd name="T86" fmla="*/ 61 w 70"/>
                  <a:gd name="T87" fmla="*/ 34 h 160"/>
                  <a:gd name="T88" fmla="*/ 65 w 70"/>
                  <a:gd name="T89" fmla="*/ 47 h 160"/>
                  <a:gd name="T90" fmla="*/ 52 w 70"/>
                  <a:gd name="T91" fmla="*/ 81 h 160"/>
                  <a:gd name="T92" fmla="*/ 32 w 70"/>
                  <a:gd name="T93" fmla="*/ 46 h 160"/>
                  <a:gd name="T94" fmla="*/ 41 w 70"/>
                  <a:gd name="T95" fmla="*/ 51 h 160"/>
                  <a:gd name="T96" fmla="*/ 51 w 70"/>
                  <a:gd name="T97" fmla="*/ 65 h 160"/>
                  <a:gd name="T98" fmla="*/ 52 w 70"/>
                  <a:gd name="T99" fmla="*/ 71 h 160"/>
                  <a:gd name="T100" fmla="*/ 53 w 70"/>
                  <a:gd name="T101" fmla="*/ 71 h 160"/>
                  <a:gd name="T102" fmla="*/ 6 w 70"/>
                  <a:gd name="T103" fmla="*/ 1 h 160"/>
                  <a:gd name="T104" fmla="*/ 36 w 70"/>
                  <a:gd name="T105" fmla="*/ 16 h 160"/>
                  <a:gd name="T106" fmla="*/ 38 w 70"/>
                  <a:gd name="T107" fmla="*/ 26 h 160"/>
                  <a:gd name="T108" fmla="*/ 13 w 70"/>
                  <a:gd name="T109" fmla="*/ 8 h 160"/>
                  <a:gd name="T110" fmla="*/ 6 w 70"/>
                  <a:gd name="T111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0" h="160">
                    <a:moveTo>
                      <a:pt x="47" y="41"/>
                    </a:moveTo>
                    <a:cubicBezTo>
                      <a:pt x="47" y="39"/>
                      <a:pt x="46" y="37"/>
                      <a:pt x="45" y="34"/>
                    </a:cubicBezTo>
                    <a:cubicBezTo>
                      <a:pt x="43" y="26"/>
                      <a:pt x="41" y="13"/>
                      <a:pt x="40" y="4"/>
                    </a:cubicBezTo>
                    <a:cubicBezTo>
                      <a:pt x="43" y="7"/>
                      <a:pt x="46" y="10"/>
                      <a:pt x="49" y="14"/>
                    </a:cubicBezTo>
                    <a:cubicBezTo>
                      <a:pt x="53" y="20"/>
                      <a:pt x="56" y="27"/>
                      <a:pt x="56" y="35"/>
                    </a:cubicBezTo>
                    <a:cubicBezTo>
                      <a:pt x="56" y="41"/>
                      <a:pt x="55" y="46"/>
                      <a:pt x="50" y="50"/>
                    </a:cubicBezTo>
                    <a:cubicBezTo>
                      <a:pt x="44" y="49"/>
                      <a:pt x="40" y="47"/>
                      <a:pt x="36" y="44"/>
                    </a:cubicBezTo>
                    <a:cubicBezTo>
                      <a:pt x="29" y="39"/>
                      <a:pt x="23" y="33"/>
                      <a:pt x="18" y="27"/>
                    </a:cubicBezTo>
                    <a:cubicBezTo>
                      <a:pt x="28" y="25"/>
                      <a:pt x="37" y="28"/>
                      <a:pt x="43" y="36"/>
                    </a:cubicBezTo>
                    <a:cubicBezTo>
                      <a:pt x="44" y="37"/>
                      <a:pt x="45" y="39"/>
                      <a:pt x="46" y="41"/>
                    </a:cubicBezTo>
                    <a:cubicBezTo>
                      <a:pt x="47" y="42"/>
                      <a:pt x="47" y="41"/>
                      <a:pt x="47" y="41"/>
                    </a:cubicBezTo>
                    <a:close/>
                    <a:moveTo>
                      <a:pt x="11" y="151"/>
                    </a:moveTo>
                    <a:cubicBezTo>
                      <a:pt x="13" y="149"/>
                      <a:pt x="15" y="148"/>
                      <a:pt x="17" y="147"/>
                    </a:cubicBezTo>
                    <a:cubicBezTo>
                      <a:pt x="26" y="142"/>
                      <a:pt x="38" y="138"/>
                      <a:pt x="48" y="136"/>
                    </a:cubicBezTo>
                    <a:cubicBezTo>
                      <a:pt x="42" y="146"/>
                      <a:pt x="31" y="156"/>
                      <a:pt x="19" y="158"/>
                    </a:cubicBezTo>
                    <a:cubicBezTo>
                      <a:pt x="13" y="160"/>
                      <a:pt x="8" y="159"/>
                      <a:pt x="2" y="155"/>
                    </a:cubicBezTo>
                    <a:cubicBezTo>
                      <a:pt x="0" y="143"/>
                      <a:pt x="13" y="126"/>
                      <a:pt x="21" y="117"/>
                    </a:cubicBezTo>
                    <a:cubicBezTo>
                      <a:pt x="24" y="127"/>
                      <a:pt x="22" y="137"/>
                      <a:pt x="15" y="145"/>
                    </a:cubicBezTo>
                    <a:cubicBezTo>
                      <a:pt x="14" y="147"/>
                      <a:pt x="12" y="148"/>
                      <a:pt x="10" y="150"/>
                    </a:cubicBezTo>
                    <a:cubicBezTo>
                      <a:pt x="10" y="150"/>
                      <a:pt x="11" y="151"/>
                      <a:pt x="11" y="151"/>
                    </a:cubicBezTo>
                    <a:close/>
                    <a:moveTo>
                      <a:pt x="33" y="129"/>
                    </a:moveTo>
                    <a:cubicBezTo>
                      <a:pt x="35" y="127"/>
                      <a:pt x="36" y="126"/>
                      <a:pt x="38" y="124"/>
                    </a:cubicBezTo>
                    <a:cubicBezTo>
                      <a:pt x="45" y="117"/>
                      <a:pt x="55" y="109"/>
                      <a:pt x="63" y="104"/>
                    </a:cubicBezTo>
                    <a:cubicBezTo>
                      <a:pt x="61" y="116"/>
                      <a:pt x="54" y="127"/>
                      <a:pt x="44" y="134"/>
                    </a:cubicBezTo>
                    <a:cubicBezTo>
                      <a:pt x="38" y="137"/>
                      <a:pt x="32" y="138"/>
                      <a:pt x="27" y="136"/>
                    </a:cubicBezTo>
                    <a:cubicBezTo>
                      <a:pt x="22" y="126"/>
                      <a:pt x="25" y="114"/>
                      <a:pt x="29" y="10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8" y="103"/>
                      <a:pt x="39" y="113"/>
                      <a:pt x="36" y="122"/>
                    </a:cubicBezTo>
                    <a:cubicBezTo>
                      <a:pt x="35" y="125"/>
                      <a:pt x="34" y="127"/>
                      <a:pt x="32" y="129"/>
                    </a:cubicBezTo>
                    <a:cubicBezTo>
                      <a:pt x="32" y="129"/>
                      <a:pt x="33" y="130"/>
                      <a:pt x="33" y="129"/>
                    </a:cubicBezTo>
                    <a:close/>
                    <a:moveTo>
                      <a:pt x="48" y="102"/>
                    </a:moveTo>
                    <a:cubicBezTo>
                      <a:pt x="48" y="100"/>
                      <a:pt x="49" y="97"/>
                      <a:pt x="50" y="95"/>
                    </a:cubicBezTo>
                    <a:cubicBezTo>
                      <a:pt x="55" y="86"/>
                      <a:pt x="62" y="77"/>
                      <a:pt x="68" y="69"/>
                    </a:cubicBezTo>
                    <a:cubicBezTo>
                      <a:pt x="70" y="81"/>
                      <a:pt x="66" y="94"/>
                      <a:pt x="59" y="103"/>
                    </a:cubicBezTo>
                    <a:cubicBezTo>
                      <a:pt x="55" y="107"/>
                      <a:pt x="50" y="111"/>
                      <a:pt x="44" y="111"/>
                    </a:cubicBezTo>
                    <a:cubicBezTo>
                      <a:pt x="36" y="103"/>
                      <a:pt x="35" y="89"/>
                      <a:pt x="36" y="79"/>
                    </a:cubicBezTo>
                    <a:cubicBezTo>
                      <a:pt x="36" y="76"/>
                      <a:pt x="36" y="73"/>
                      <a:pt x="36" y="70"/>
                    </a:cubicBezTo>
                    <a:cubicBezTo>
                      <a:pt x="44" y="75"/>
                      <a:pt x="48" y="85"/>
                      <a:pt x="48" y="95"/>
                    </a:cubicBezTo>
                    <a:cubicBezTo>
                      <a:pt x="48" y="97"/>
                      <a:pt x="47" y="99"/>
                      <a:pt x="47" y="101"/>
                    </a:cubicBezTo>
                    <a:cubicBezTo>
                      <a:pt x="46" y="102"/>
                      <a:pt x="47" y="102"/>
                      <a:pt x="48" y="102"/>
                    </a:cubicBezTo>
                    <a:close/>
                    <a:moveTo>
                      <a:pt x="53" y="71"/>
                    </a:moveTo>
                    <a:cubicBezTo>
                      <a:pt x="53" y="69"/>
                      <a:pt x="53" y="67"/>
                      <a:pt x="53" y="64"/>
                    </a:cubicBezTo>
                    <a:cubicBezTo>
                      <a:pt x="54" y="58"/>
                      <a:pt x="56" y="52"/>
                      <a:pt x="57" y="46"/>
                    </a:cubicBezTo>
                    <a:cubicBezTo>
                      <a:pt x="58" y="42"/>
                      <a:pt x="59" y="38"/>
                      <a:pt x="61" y="34"/>
                    </a:cubicBezTo>
                    <a:cubicBezTo>
                      <a:pt x="63" y="38"/>
                      <a:pt x="64" y="42"/>
                      <a:pt x="65" y="47"/>
                    </a:cubicBezTo>
                    <a:cubicBezTo>
                      <a:pt x="68" y="59"/>
                      <a:pt x="65" y="76"/>
                      <a:pt x="52" y="81"/>
                    </a:cubicBezTo>
                    <a:cubicBezTo>
                      <a:pt x="41" y="74"/>
                      <a:pt x="35" y="58"/>
                      <a:pt x="32" y="46"/>
                    </a:cubicBezTo>
                    <a:cubicBezTo>
                      <a:pt x="35" y="47"/>
                      <a:pt x="38" y="48"/>
                      <a:pt x="41" y="51"/>
                    </a:cubicBezTo>
                    <a:cubicBezTo>
                      <a:pt x="46" y="54"/>
                      <a:pt x="49" y="59"/>
                      <a:pt x="51" y="65"/>
                    </a:cubicBezTo>
                    <a:cubicBezTo>
                      <a:pt x="51" y="67"/>
                      <a:pt x="52" y="69"/>
                      <a:pt x="52" y="71"/>
                    </a:cubicBezTo>
                    <a:cubicBezTo>
                      <a:pt x="52" y="72"/>
                      <a:pt x="53" y="72"/>
                      <a:pt x="53" y="71"/>
                    </a:cubicBezTo>
                    <a:close/>
                    <a:moveTo>
                      <a:pt x="6" y="1"/>
                    </a:moveTo>
                    <a:cubicBezTo>
                      <a:pt x="17" y="0"/>
                      <a:pt x="30" y="6"/>
                      <a:pt x="36" y="16"/>
                    </a:cubicBezTo>
                    <a:cubicBezTo>
                      <a:pt x="38" y="19"/>
                      <a:pt x="39" y="22"/>
                      <a:pt x="38" y="26"/>
                    </a:cubicBezTo>
                    <a:cubicBezTo>
                      <a:pt x="29" y="23"/>
                      <a:pt x="20" y="15"/>
                      <a:pt x="13" y="8"/>
                    </a:cubicBezTo>
                    <a:cubicBezTo>
                      <a:pt x="11" y="6"/>
                      <a:pt x="8" y="3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6402" tIns="43201" rIns="86402" bIns="43201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1607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pic>
        <p:nvPicPr>
          <p:cNvPr id="13" name="OfficePLUS.cn-14">
            <a:hlinkClick r:id="rId2"/>
            <a:extLst>
              <a:ext uri="{FF2B5EF4-FFF2-40B4-BE49-F238E27FC236}">
                <a16:creationId xmlns:a16="http://schemas.microsoft.com/office/drawing/2014/main" id="{B4C3C43C-295F-34A1-07F2-53FF6CCBC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10" y="584200"/>
            <a:ext cx="1859757" cy="247967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98C326D0-ECDD-AF33-0F87-10561DE2527D}"/>
              </a:ext>
            </a:extLst>
          </p:cNvPr>
          <p:cNvGrpSpPr/>
          <p:nvPr/>
        </p:nvGrpSpPr>
        <p:grpSpPr>
          <a:xfrm>
            <a:off x="729567" y="1662952"/>
            <a:ext cx="4116753" cy="2032"/>
            <a:chOff x="1227779" y="1750328"/>
            <a:chExt cx="4116753" cy="2032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F2B89359-8BC5-99CF-6D0F-632A475C2073}"/>
                </a:ext>
              </a:extLst>
            </p:cNvPr>
            <p:cNvCxnSpPr>
              <a:cxnSpLocks/>
            </p:cNvCxnSpPr>
            <p:nvPr/>
          </p:nvCxnSpPr>
          <p:spPr>
            <a:xfrm>
              <a:off x="1244035" y="1752360"/>
              <a:ext cx="4100497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61B4EDB8-A05D-15B8-186C-84A4D4871320}"/>
                </a:ext>
              </a:extLst>
            </p:cNvPr>
            <p:cNvCxnSpPr>
              <a:cxnSpLocks/>
            </p:cNvCxnSpPr>
            <p:nvPr/>
          </p:nvCxnSpPr>
          <p:spPr>
            <a:xfrm>
              <a:off x="1258259" y="1750328"/>
              <a:ext cx="408627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F977DE45-E7D8-BA71-E608-C07ADD245D85}"/>
                </a:ext>
              </a:extLst>
            </p:cNvPr>
            <p:cNvCxnSpPr>
              <a:cxnSpLocks/>
            </p:cNvCxnSpPr>
            <p:nvPr/>
          </p:nvCxnSpPr>
          <p:spPr>
            <a:xfrm>
              <a:off x="1227779" y="1750836"/>
              <a:ext cx="719138" cy="0"/>
            </a:xfrm>
            <a:prstGeom prst="line">
              <a:avLst/>
            </a:prstGeom>
            <a:ln w="349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9663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627F1AC7-9BF8-F9BB-F68B-6589F13FFA36}"/>
              </a:ext>
            </a:extLst>
          </p:cNvPr>
          <p:cNvSpPr/>
          <p:nvPr/>
        </p:nvSpPr>
        <p:spPr>
          <a:xfrm>
            <a:off x="706199" y="812626"/>
            <a:ext cx="10784135" cy="5301574"/>
          </a:xfrm>
          <a:custGeom>
            <a:avLst/>
            <a:gdLst>
              <a:gd name="connsiteX0" fmla="*/ 10529840 w 10784135"/>
              <a:gd name="connsiteY0" fmla="*/ 4940547 h 5301574"/>
              <a:gd name="connsiteX1" fmla="*/ 10437106 w 10784135"/>
              <a:gd name="connsiteY1" fmla="*/ 5033281 h 5301574"/>
              <a:gd name="connsiteX2" fmla="*/ 10529840 w 10784135"/>
              <a:gd name="connsiteY2" fmla="*/ 5126015 h 5301574"/>
              <a:gd name="connsiteX3" fmla="*/ 10622574 w 10784135"/>
              <a:gd name="connsiteY3" fmla="*/ 5033281 h 5301574"/>
              <a:gd name="connsiteX4" fmla="*/ 10529840 w 10784135"/>
              <a:gd name="connsiteY4" fmla="*/ 4940547 h 5301574"/>
              <a:gd name="connsiteX5" fmla="*/ 236343 w 10784135"/>
              <a:gd name="connsiteY5" fmla="*/ 4940547 h 5301574"/>
              <a:gd name="connsiteX6" fmla="*/ 143609 w 10784135"/>
              <a:gd name="connsiteY6" fmla="*/ 5033281 h 5301574"/>
              <a:gd name="connsiteX7" fmla="*/ 236343 w 10784135"/>
              <a:gd name="connsiteY7" fmla="*/ 5126015 h 5301574"/>
              <a:gd name="connsiteX8" fmla="*/ 329077 w 10784135"/>
              <a:gd name="connsiteY8" fmla="*/ 5033281 h 5301574"/>
              <a:gd name="connsiteX9" fmla="*/ 236343 w 10784135"/>
              <a:gd name="connsiteY9" fmla="*/ 4940547 h 5301574"/>
              <a:gd name="connsiteX10" fmla="*/ 241230 w 10784135"/>
              <a:gd name="connsiteY10" fmla="*/ 117766 h 5301574"/>
              <a:gd name="connsiteX11" fmla="*/ 148496 w 10784135"/>
              <a:gd name="connsiteY11" fmla="*/ 210500 h 5301574"/>
              <a:gd name="connsiteX12" fmla="*/ 241230 w 10784135"/>
              <a:gd name="connsiteY12" fmla="*/ 303234 h 5301574"/>
              <a:gd name="connsiteX13" fmla="*/ 333965 w 10784135"/>
              <a:gd name="connsiteY13" fmla="*/ 210500 h 5301574"/>
              <a:gd name="connsiteX14" fmla="*/ 241230 w 10784135"/>
              <a:gd name="connsiteY14" fmla="*/ 117766 h 5301574"/>
              <a:gd name="connsiteX15" fmla="*/ 10529840 w 10784135"/>
              <a:gd name="connsiteY15" fmla="*/ 117766 h 5301574"/>
              <a:gd name="connsiteX16" fmla="*/ 10437106 w 10784135"/>
              <a:gd name="connsiteY16" fmla="*/ 210500 h 5301574"/>
              <a:gd name="connsiteX17" fmla="*/ 10529840 w 10784135"/>
              <a:gd name="connsiteY17" fmla="*/ 303234 h 5301574"/>
              <a:gd name="connsiteX18" fmla="*/ 10622574 w 10784135"/>
              <a:gd name="connsiteY18" fmla="*/ 210500 h 5301574"/>
              <a:gd name="connsiteX19" fmla="*/ 10529840 w 10784135"/>
              <a:gd name="connsiteY19" fmla="*/ 117766 h 5301574"/>
              <a:gd name="connsiteX20" fmla="*/ 212752 w 10784135"/>
              <a:gd name="connsiteY20" fmla="*/ 0 h 5301574"/>
              <a:gd name="connsiteX21" fmla="*/ 10571383 w 10784135"/>
              <a:gd name="connsiteY21" fmla="*/ 0 h 5301574"/>
              <a:gd name="connsiteX22" fmla="*/ 10784135 w 10784135"/>
              <a:gd name="connsiteY22" fmla="*/ 212752 h 5301574"/>
              <a:gd name="connsiteX23" fmla="*/ 10784135 w 10784135"/>
              <a:gd name="connsiteY23" fmla="*/ 5088822 h 5301574"/>
              <a:gd name="connsiteX24" fmla="*/ 10571383 w 10784135"/>
              <a:gd name="connsiteY24" fmla="*/ 5301574 h 5301574"/>
              <a:gd name="connsiteX25" fmla="*/ 212752 w 10784135"/>
              <a:gd name="connsiteY25" fmla="*/ 5301574 h 5301574"/>
              <a:gd name="connsiteX26" fmla="*/ 0 w 10784135"/>
              <a:gd name="connsiteY26" fmla="*/ 5088822 h 5301574"/>
              <a:gd name="connsiteX27" fmla="*/ 0 w 10784135"/>
              <a:gd name="connsiteY27" fmla="*/ 212752 h 5301574"/>
              <a:gd name="connsiteX28" fmla="*/ 212752 w 10784135"/>
              <a:gd name="connsiteY28" fmla="*/ 0 h 5301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784135" h="5301574">
                <a:moveTo>
                  <a:pt x="10529840" y="4940547"/>
                </a:moveTo>
                <a:cubicBezTo>
                  <a:pt x="10478624" y="4940547"/>
                  <a:pt x="10437106" y="4982065"/>
                  <a:pt x="10437106" y="5033281"/>
                </a:cubicBezTo>
                <a:cubicBezTo>
                  <a:pt x="10437106" y="5084497"/>
                  <a:pt x="10478624" y="5126015"/>
                  <a:pt x="10529840" y="5126015"/>
                </a:cubicBezTo>
                <a:cubicBezTo>
                  <a:pt x="10581056" y="5126015"/>
                  <a:pt x="10622574" y="5084497"/>
                  <a:pt x="10622574" y="5033281"/>
                </a:cubicBezTo>
                <a:cubicBezTo>
                  <a:pt x="10622574" y="4982065"/>
                  <a:pt x="10581056" y="4940547"/>
                  <a:pt x="10529840" y="4940547"/>
                </a:cubicBezTo>
                <a:close/>
                <a:moveTo>
                  <a:pt x="236343" y="4940547"/>
                </a:moveTo>
                <a:cubicBezTo>
                  <a:pt x="185127" y="4940547"/>
                  <a:pt x="143609" y="4982065"/>
                  <a:pt x="143609" y="5033281"/>
                </a:cubicBezTo>
                <a:cubicBezTo>
                  <a:pt x="143609" y="5084497"/>
                  <a:pt x="185127" y="5126015"/>
                  <a:pt x="236343" y="5126015"/>
                </a:cubicBezTo>
                <a:cubicBezTo>
                  <a:pt x="287559" y="5126015"/>
                  <a:pt x="329077" y="5084497"/>
                  <a:pt x="329077" y="5033281"/>
                </a:cubicBezTo>
                <a:cubicBezTo>
                  <a:pt x="329077" y="4982065"/>
                  <a:pt x="287559" y="4940547"/>
                  <a:pt x="236343" y="4940547"/>
                </a:cubicBezTo>
                <a:close/>
                <a:moveTo>
                  <a:pt x="241230" y="117766"/>
                </a:moveTo>
                <a:cubicBezTo>
                  <a:pt x="190015" y="117766"/>
                  <a:pt x="148496" y="159284"/>
                  <a:pt x="148496" y="210500"/>
                </a:cubicBezTo>
                <a:cubicBezTo>
                  <a:pt x="148496" y="261716"/>
                  <a:pt x="190015" y="303234"/>
                  <a:pt x="241230" y="303234"/>
                </a:cubicBezTo>
                <a:cubicBezTo>
                  <a:pt x="292446" y="303234"/>
                  <a:pt x="333965" y="261716"/>
                  <a:pt x="333965" y="210500"/>
                </a:cubicBezTo>
                <a:cubicBezTo>
                  <a:pt x="333965" y="159284"/>
                  <a:pt x="292446" y="117766"/>
                  <a:pt x="241230" y="117766"/>
                </a:cubicBezTo>
                <a:close/>
                <a:moveTo>
                  <a:pt x="10529840" y="117766"/>
                </a:moveTo>
                <a:cubicBezTo>
                  <a:pt x="10478624" y="117766"/>
                  <a:pt x="10437106" y="159284"/>
                  <a:pt x="10437106" y="210500"/>
                </a:cubicBezTo>
                <a:cubicBezTo>
                  <a:pt x="10437106" y="261716"/>
                  <a:pt x="10478624" y="303234"/>
                  <a:pt x="10529840" y="303234"/>
                </a:cubicBezTo>
                <a:cubicBezTo>
                  <a:pt x="10581056" y="303234"/>
                  <a:pt x="10622574" y="261716"/>
                  <a:pt x="10622574" y="210500"/>
                </a:cubicBezTo>
                <a:cubicBezTo>
                  <a:pt x="10622574" y="159284"/>
                  <a:pt x="10581056" y="117766"/>
                  <a:pt x="10529840" y="117766"/>
                </a:cubicBezTo>
                <a:close/>
                <a:moveTo>
                  <a:pt x="212752" y="0"/>
                </a:moveTo>
                <a:lnTo>
                  <a:pt x="10571383" y="0"/>
                </a:lnTo>
                <a:cubicBezTo>
                  <a:pt x="10688883" y="0"/>
                  <a:pt x="10784135" y="95252"/>
                  <a:pt x="10784135" y="212752"/>
                </a:cubicBezTo>
                <a:lnTo>
                  <a:pt x="10784135" y="5088822"/>
                </a:lnTo>
                <a:cubicBezTo>
                  <a:pt x="10784135" y="5206322"/>
                  <a:pt x="10688883" y="5301574"/>
                  <a:pt x="10571383" y="5301574"/>
                </a:cubicBezTo>
                <a:lnTo>
                  <a:pt x="212752" y="5301574"/>
                </a:lnTo>
                <a:cubicBezTo>
                  <a:pt x="95252" y="5301574"/>
                  <a:pt x="0" y="5206322"/>
                  <a:pt x="0" y="5088822"/>
                </a:cubicBezTo>
                <a:lnTo>
                  <a:pt x="0" y="212752"/>
                </a:lnTo>
                <a:cubicBezTo>
                  <a:pt x="0" y="95252"/>
                  <a:pt x="95252" y="0"/>
                  <a:pt x="2127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72DEDA5-6D9B-9405-B78B-5EF396988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20" t="19400" r="31055" b="34242"/>
          <a:stretch/>
        </p:blipFill>
        <p:spPr>
          <a:xfrm>
            <a:off x="1215342" y="1886673"/>
            <a:ext cx="4653216" cy="339138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8ACDAFF-732E-7683-01DF-89465EBF42EA}"/>
              </a:ext>
            </a:extLst>
          </p:cNvPr>
          <p:cNvSpPr/>
          <p:nvPr/>
        </p:nvSpPr>
        <p:spPr>
          <a:xfrm>
            <a:off x="1472535" y="2903454"/>
            <a:ext cx="4339650" cy="92333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医疗科研成果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CFF440E-EA1F-B574-6698-127E56DAD487}"/>
              </a:ext>
            </a:extLst>
          </p:cNvPr>
          <p:cNvSpPr/>
          <p:nvPr/>
        </p:nvSpPr>
        <p:spPr>
          <a:xfrm>
            <a:off x="1901338" y="3842405"/>
            <a:ext cx="3482043" cy="52322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Medical outcomes</a:t>
            </a:r>
          </a:p>
        </p:txBody>
      </p:sp>
      <p:pic>
        <p:nvPicPr>
          <p:cNvPr id="6" name="OfficePLUS.cn-14">
            <a:hlinkClick r:id="rId3"/>
            <a:extLst>
              <a:ext uri="{FF2B5EF4-FFF2-40B4-BE49-F238E27FC236}">
                <a16:creationId xmlns:a16="http://schemas.microsoft.com/office/drawing/2014/main" id="{D4F6ADA5-B335-F579-CB2F-A1FF024DB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24" y="372746"/>
            <a:ext cx="1859757" cy="24796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CFABD83-C700-E02F-9080-A750A213F6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03" t="5721"/>
          <a:stretch/>
        </p:blipFill>
        <p:spPr>
          <a:xfrm flipH="1">
            <a:off x="6151854" y="0"/>
            <a:ext cx="6040145" cy="6858000"/>
          </a:xfrm>
          <a:custGeom>
            <a:avLst/>
            <a:gdLst>
              <a:gd name="connsiteX0" fmla="*/ 6614183 w 6614183"/>
              <a:gd name="connsiteY0" fmla="*/ 0 h 6858000"/>
              <a:gd name="connsiteX1" fmla="*/ 0 w 6614183"/>
              <a:gd name="connsiteY1" fmla="*/ 0 h 6858000"/>
              <a:gd name="connsiteX2" fmla="*/ 0 w 6614183"/>
              <a:gd name="connsiteY2" fmla="*/ 6858000 h 6858000"/>
              <a:gd name="connsiteX3" fmla="*/ 6614183 w 66141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4183" h="6858000">
                <a:moveTo>
                  <a:pt x="6614183" y="0"/>
                </a:moveTo>
                <a:lnTo>
                  <a:pt x="0" y="0"/>
                </a:lnTo>
                <a:lnTo>
                  <a:pt x="0" y="6858000"/>
                </a:lnTo>
                <a:lnTo>
                  <a:pt x="6614183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6899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E0DFAB45-9C16-E8EF-4F80-44E6A0B28EA3}"/>
              </a:ext>
            </a:extLst>
          </p:cNvPr>
          <p:cNvSpPr/>
          <p:nvPr/>
        </p:nvSpPr>
        <p:spPr>
          <a:xfrm rot="10800000">
            <a:off x="0" y="5217300"/>
            <a:ext cx="12192000" cy="1342092"/>
          </a:xfrm>
          <a:custGeom>
            <a:avLst/>
            <a:gdLst>
              <a:gd name="connsiteX0" fmla="*/ 3486150 w 12192000"/>
              <a:gd name="connsiteY0" fmla="*/ 2027919 h 2028705"/>
              <a:gd name="connsiteX1" fmla="*/ 1409700 w 12192000"/>
              <a:gd name="connsiteY1" fmla="*/ 1716469 h 2028705"/>
              <a:gd name="connsiteX2" fmla="*/ 3721 w 12192000"/>
              <a:gd name="connsiteY2" fmla="*/ 1810350 h 2028705"/>
              <a:gd name="connsiteX3" fmla="*/ 0 w 12192000"/>
              <a:gd name="connsiteY3" fmla="*/ 1811183 h 2028705"/>
              <a:gd name="connsiteX4" fmla="*/ 0 w 12192000"/>
              <a:gd name="connsiteY4" fmla="*/ 0 h 2028705"/>
              <a:gd name="connsiteX5" fmla="*/ 12192000 w 12192000"/>
              <a:gd name="connsiteY5" fmla="*/ 0 h 2028705"/>
              <a:gd name="connsiteX6" fmla="*/ 12192000 w 12192000"/>
              <a:gd name="connsiteY6" fmla="*/ 1628208 h 2028705"/>
              <a:gd name="connsiteX7" fmla="*/ 12091839 w 12192000"/>
              <a:gd name="connsiteY7" fmla="*/ 1643067 h 2028705"/>
              <a:gd name="connsiteX8" fmla="*/ 10896600 w 12192000"/>
              <a:gd name="connsiteY8" fmla="*/ 1950056 h 2028705"/>
              <a:gd name="connsiteX9" fmla="*/ 9505950 w 12192000"/>
              <a:gd name="connsiteY9" fmla="*/ 1777028 h 2028705"/>
              <a:gd name="connsiteX10" fmla="*/ 7677150 w 12192000"/>
              <a:gd name="connsiteY10" fmla="*/ 2010616 h 2028705"/>
              <a:gd name="connsiteX11" fmla="*/ 5276850 w 12192000"/>
              <a:gd name="connsiteY11" fmla="*/ 1811634 h 2028705"/>
              <a:gd name="connsiteX12" fmla="*/ 3486150 w 12192000"/>
              <a:gd name="connsiteY12" fmla="*/ 2027919 h 202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2028705">
                <a:moveTo>
                  <a:pt x="3486150" y="2027919"/>
                </a:moveTo>
                <a:cubicBezTo>
                  <a:pt x="2841625" y="2012058"/>
                  <a:pt x="2044700" y="1736655"/>
                  <a:pt x="1409700" y="1716469"/>
                </a:cubicBezTo>
                <a:cubicBezTo>
                  <a:pt x="933450" y="1701329"/>
                  <a:pt x="391120" y="1730798"/>
                  <a:pt x="3721" y="1810350"/>
                </a:cubicBezTo>
                <a:lnTo>
                  <a:pt x="0" y="1811183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1628208"/>
                </a:lnTo>
                <a:lnTo>
                  <a:pt x="12091839" y="1643067"/>
                </a:lnTo>
                <a:cubicBezTo>
                  <a:pt x="11683603" y="1716198"/>
                  <a:pt x="11270456" y="1931672"/>
                  <a:pt x="10896600" y="1950056"/>
                </a:cubicBezTo>
                <a:cubicBezTo>
                  <a:pt x="10398125" y="1974568"/>
                  <a:pt x="10042525" y="1766935"/>
                  <a:pt x="9505950" y="1777028"/>
                </a:cubicBezTo>
                <a:cubicBezTo>
                  <a:pt x="8969375" y="1787121"/>
                  <a:pt x="8382000" y="2004848"/>
                  <a:pt x="7677150" y="2010616"/>
                </a:cubicBezTo>
                <a:cubicBezTo>
                  <a:pt x="6972300" y="2016383"/>
                  <a:pt x="5975350" y="1808750"/>
                  <a:pt x="5276850" y="1811634"/>
                </a:cubicBezTo>
                <a:cubicBezTo>
                  <a:pt x="4578350" y="1814518"/>
                  <a:pt x="4130675" y="2043780"/>
                  <a:pt x="3486150" y="2027919"/>
                </a:cubicBezTo>
                <a:close/>
              </a:path>
            </a:pathLst>
          </a:cu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1E64A618-899D-EC31-1BD9-F73492BA0954}"/>
              </a:ext>
            </a:extLst>
          </p:cNvPr>
          <p:cNvSpPr/>
          <p:nvPr/>
        </p:nvSpPr>
        <p:spPr>
          <a:xfrm rot="10800000">
            <a:off x="0" y="5366604"/>
            <a:ext cx="12192000" cy="1342092"/>
          </a:xfrm>
          <a:custGeom>
            <a:avLst/>
            <a:gdLst>
              <a:gd name="connsiteX0" fmla="*/ 3486150 w 12192000"/>
              <a:gd name="connsiteY0" fmla="*/ 2027919 h 2028705"/>
              <a:gd name="connsiteX1" fmla="*/ 1409700 w 12192000"/>
              <a:gd name="connsiteY1" fmla="*/ 1716469 h 2028705"/>
              <a:gd name="connsiteX2" fmla="*/ 3721 w 12192000"/>
              <a:gd name="connsiteY2" fmla="*/ 1810350 h 2028705"/>
              <a:gd name="connsiteX3" fmla="*/ 0 w 12192000"/>
              <a:gd name="connsiteY3" fmla="*/ 1811183 h 2028705"/>
              <a:gd name="connsiteX4" fmla="*/ 0 w 12192000"/>
              <a:gd name="connsiteY4" fmla="*/ 0 h 2028705"/>
              <a:gd name="connsiteX5" fmla="*/ 12192000 w 12192000"/>
              <a:gd name="connsiteY5" fmla="*/ 0 h 2028705"/>
              <a:gd name="connsiteX6" fmla="*/ 12192000 w 12192000"/>
              <a:gd name="connsiteY6" fmla="*/ 1628208 h 2028705"/>
              <a:gd name="connsiteX7" fmla="*/ 12091839 w 12192000"/>
              <a:gd name="connsiteY7" fmla="*/ 1643067 h 2028705"/>
              <a:gd name="connsiteX8" fmla="*/ 10896600 w 12192000"/>
              <a:gd name="connsiteY8" fmla="*/ 1950056 h 2028705"/>
              <a:gd name="connsiteX9" fmla="*/ 9505950 w 12192000"/>
              <a:gd name="connsiteY9" fmla="*/ 1777028 h 2028705"/>
              <a:gd name="connsiteX10" fmla="*/ 7677150 w 12192000"/>
              <a:gd name="connsiteY10" fmla="*/ 2010616 h 2028705"/>
              <a:gd name="connsiteX11" fmla="*/ 5276850 w 12192000"/>
              <a:gd name="connsiteY11" fmla="*/ 1811634 h 2028705"/>
              <a:gd name="connsiteX12" fmla="*/ 3486150 w 12192000"/>
              <a:gd name="connsiteY12" fmla="*/ 2027919 h 202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2028705">
                <a:moveTo>
                  <a:pt x="3486150" y="2027919"/>
                </a:moveTo>
                <a:cubicBezTo>
                  <a:pt x="2841625" y="2012058"/>
                  <a:pt x="2044700" y="1736655"/>
                  <a:pt x="1409700" y="1716469"/>
                </a:cubicBezTo>
                <a:cubicBezTo>
                  <a:pt x="933450" y="1701329"/>
                  <a:pt x="391120" y="1730798"/>
                  <a:pt x="3721" y="1810350"/>
                </a:cubicBezTo>
                <a:lnTo>
                  <a:pt x="0" y="1811183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1628208"/>
                </a:lnTo>
                <a:lnTo>
                  <a:pt x="12091839" y="1643067"/>
                </a:lnTo>
                <a:cubicBezTo>
                  <a:pt x="11683603" y="1716198"/>
                  <a:pt x="11270456" y="1931672"/>
                  <a:pt x="10896600" y="1950056"/>
                </a:cubicBezTo>
                <a:cubicBezTo>
                  <a:pt x="10398125" y="1974568"/>
                  <a:pt x="10042525" y="1766935"/>
                  <a:pt x="9505950" y="1777028"/>
                </a:cubicBezTo>
                <a:cubicBezTo>
                  <a:pt x="8969375" y="1787121"/>
                  <a:pt x="8382000" y="2004848"/>
                  <a:pt x="7677150" y="2010616"/>
                </a:cubicBezTo>
                <a:cubicBezTo>
                  <a:pt x="6972300" y="2016383"/>
                  <a:pt x="5975350" y="1808750"/>
                  <a:pt x="5276850" y="1811634"/>
                </a:cubicBezTo>
                <a:cubicBezTo>
                  <a:pt x="4578350" y="1814518"/>
                  <a:pt x="4130675" y="2043780"/>
                  <a:pt x="3486150" y="2027919"/>
                </a:cubicBezTo>
                <a:close/>
              </a:path>
            </a:pathLst>
          </a:custGeom>
          <a:solidFill>
            <a:schemeClr val="accent1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9F8377AA-8C55-0D53-CCD3-E6C6D0940480}"/>
              </a:ext>
            </a:extLst>
          </p:cNvPr>
          <p:cNvSpPr/>
          <p:nvPr/>
        </p:nvSpPr>
        <p:spPr>
          <a:xfrm rot="10800000">
            <a:off x="0" y="5515908"/>
            <a:ext cx="12192000" cy="1342092"/>
          </a:xfrm>
          <a:custGeom>
            <a:avLst/>
            <a:gdLst>
              <a:gd name="connsiteX0" fmla="*/ 3486150 w 12192000"/>
              <a:gd name="connsiteY0" fmla="*/ 2027919 h 2028705"/>
              <a:gd name="connsiteX1" fmla="*/ 1409700 w 12192000"/>
              <a:gd name="connsiteY1" fmla="*/ 1716469 h 2028705"/>
              <a:gd name="connsiteX2" fmla="*/ 3721 w 12192000"/>
              <a:gd name="connsiteY2" fmla="*/ 1810350 h 2028705"/>
              <a:gd name="connsiteX3" fmla="*/ 0 w 12192000"/>
              <a:gd name="connsiteY3" fmla="*/ 1811183 h 2028705"/>
              <a:gd name="connsiteX4" fmla="*/ 0 w 12192000"/>
              <a:gd name="connsiteY4" fmla="*/ 0 h 2028705"/>
              <a:gd name="connsiteX5" fmla="*/ 12192000 w 12192000"/>
              <a:gd name="connsiteY5" fmla="*/ 0 h 2028705"/>
              <a:gd name="connsiteX6" fmla="*/ 12192000 w 12192000"/>
              <a:gd name="connsiteY6" fmla="*/ 1628208 h 2028705"/>
              <a:gd name="connsiteX7" fmla="*/ 12091839 w 12192000"/>
              <a:gd name="connsiteY7" fmla="*/ 1643067 h 2028705"/>
              <a:gd name="connsiteX8" fmla="*/ 10896600 w 12192000"/>
              <a:gd name="connsiteY8" fmla="*/ 1950056 h 2028705"/>
              <a:gd name="connsiteX9" fmla="*/ 9505950 w 12192000"/>
              <a:gd name="connsiteY9" fmla="*/ 1777028 h 2028705"/>
              <a:gd name="connsiteX10" fmla="*/ 7677150 w 12192000"/>
              <a:gd name="connsiteY10" fmla="*/ 2010616 h 2028705"/>
              <a:gd name="connsiteX11" fmla="*/ 5276850 w 12192000"/>
              <a:gd name="connsiteY11" fmla="*/ 1811634 h 2028705"/>
              <a:gd name="connsiteX12" fmla="*/ 3486150 w 12192000"/>
              <a:gd name="connsiteY12" fmla="*/ 2027919 h 202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2028705">
                <a:moveTo>
                  <a:pt x="3486150" y="2027919"/>
                </a:moveTo>
                <a:cubicBezTo>
                  <a:pt x="2841625" y="2012058"/>
                  <a:pt x="2044700" y="1736655"/>
                  <a:pt x="1409700" y="1716469"/>
                </a:cubicBezTo>
                <a:cubicBezTo>
                  <a:pt x="933450" y="1701329"/>
                  <a:pt x="391120" y="1730798"/>
                  <a:pt x="3721" y="1810350"/>
                </a:cubicBezTo>
                <a:lnTo>
                  <a:pt x="0" y="1811183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1628208"/>
                </a:lnTo>
                <a:lnTo>
                  <a:pt x="12091839" y="1643067"/>
                </a:lnTo>
                <a:cubicBezTo>
                  <a:pt x="11683603" y="1716198"/>
                  <a:pt x="11270456" y="1931672"/>
                  <a:pt x="10896600" y="1950056"/>
                </a:cubicBezTo>
                <a:cubicBezTo>
                  <a:pt x="10398125" y="1974568"/>
                  <a:pt x="10042525" y="1766935"/>
                  <a:pt x="9505950" y="1777028"/>
                </a:cubicBezTo>
                <a:cubicBezTo>
                  <a:pt x="8969375" y="1787121"/>
                  <a:pt x="8382000" y="2004848"/>
                  <a:pt x="7677150" y="2010616"/>
                </a:cubicBezTo>
                <a:cubicBezTo>
                  <a:pt x="6972300" y="2016383"/>
                  <a:pt x="5975350" y="1808750"/>
                  <a:pt x="5276850" y="1811634"/>
                </a:cubicBezTo>
                <a:cubicBezTo>
                  <a:pt x="4578350" y="1814518"/>
                  <a:pt x="4130675" y="2043780"/>
                  <a:pt x="3486150" y="20279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050559-5FC5-54A7-30D6-78F5C52748CB}"/>
              </a:ext>
            </a:extLst>
          </p:cNvPr>
          <p:cNvSpPr/>
          <p:nvPr/>
        </p:nvSpPr>
        <p:spPr>
          <a:xfrm>
            <a:off x="0" y="5109270"/>
            <a:ext cx="12192000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82BC08F-B6B2-089C-E1CB-231CA4CEDF45}"/>
              </a:ext>
            </a:extLst>
          </p:cNvPr>
          <p:cNvSpPr/>
          <p:nvPr/>
        </p:nvSpPr>
        <p:spPr>
          <a:xfrm>
            <a:off x="606994" y="5017829"/>
            <a:ext cx="228600" cy="228600"/>
          </a:xfrm>
          <a:prstGeom prst="ellipse">
            <a:avLst/>
          </a:prstGeom>
          <a:solidFill>
            <a:schemeClr val="bg2">
              <a:lumMod val="50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369C90A4-7528-9DF2-FF1D-75A2E021F69B}"/>
              </a:ext>
            </a:extLst>
          </p:cNvPr>
          <p:cNvSpPr/>
          <p:nvPr/>
        </p:nvSpPr>
        <p:spPr>
          <a:xfrm>
            <a:off x="3429442" y="5017829"/>
            <a:ext cx="228600" cy="228600"/>
          </a:xfrm>
          <a:prstGeom prst="ellipse">
            <a:avLst/>
          </a:prstGeom>
          <a:solidFill>
            <a:schemeClr val="bg2">
              <a:lumMod val="50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1E0FBCC1-710D-CB6B-18FA-DB38EC278D03}"/>
              </a:ext>
            </a:extLst>
          </p:cNvPr>
          <p:cNvSpPr/>
          <p:nvPr/>
        </p:nvSpPr>
        <p:spPr>
          <a:xfrm>
            <a:off x="6251890" y="5017829"/>
            <a:ext cx="228600" cy="228600"/>
          </a:xfrm>
          <a:prstGeom prst="ellipse">
            <a:avLst/>
          </a:prstGeom>
          <a:solidFill>
            <a:schemeClr val="bg2">
              <a:lumMod val="50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0E28CA4-E3BB-A8C6-C431-5A07C4284462}"/>
              </a:ext>
            </a:extLst>
          </p:cNvPr>
          <p:cNvSpPr/>
          <p:nvPr/>
        </p:nvSpPr>
        <p:spPr>
          <a:xfrm>
            <a:off x="9074338" y="5017829"/>
            <a:ext cx="228600" cy="228600"/>
          </a:xfrm>
          <a:prstGeom prst="ellipse">
            <a:avLst/>
          </a:prstGeom>
          <a:solidFill>
            <a:schemeClr val="bg2">
              <a:lumMod val="50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993CB91C-252E-605F-26D5-71C4862252ED}"/>
              </a:ext>
            </a:extLst>
          </p:cNvPr>
          <p:cNvCxnSpPr>
            <a:cxnSpLocks/>
          </p:cNvCxnSpPr>
          <p:nvPr/>
        </p:nvCxnSpPr>
        <p:spPr>
          <a:xfrm flipV="1">
            <a:off x="725866" y="2781300"/>
            <a:ext cx="0" cy="2236529"/>
          </a:xfrm>
          <a:prstGeom prst="line">
            <a:avLst/>
          </a:prstGeom>
          <a:ln w="19050" cap="rnd" cmpd="sng">
            <a:solidFill>
              <a:schemeClr val="bg2">
                <a:lumMod val="50000"/>
                <a:alpha val="71000"/>
              </a:schemeClr>
            </a:solidFill>
            <a:prstDash val="sysDash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E807ED35-5091-93FF-B33B-04334CECA5FC}"/>
              </a:ext>
            </a:extLst>
          </p:cNvPr>
          <p:cNvCxnSpPr>
            <a:cxnSpLocks/>
          </p:cNvCxnSpPr>
          <p:nvPr/>
        </p:nvCxnSpPr>
        <p:spPr>
          <a:xfrm flipV="1">
            <a:off x="3548314" y="2781300"/>
            <a:ext cx="0" cy="2236528"/>
          </a:xfrm>
          <a:prstGeom prst="line">
            <a:avLst/>
          </a:prstGeom>
          <a:ln w="19050" cap="rnd" cmpd="sng">
            <a:solidFill>
              <a:schemeClr val="bg2">
                <a:lumMod val="50000"/>
                <a:alpha val="71000"/>
              </a:schemeClr>
            </a:solidFill>
            <a:prstDash val="sysDash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F60A1FF7-85BA-EDBC-FDCB-843BEC734BCE}"/>
              </a:ext>
            </a:extLst>
          </p:cNvPr>
          <p:cNvCxnSpPr>
            <a:cxnSpLocks/>
          </p:cNvCxnSpPr>
          <p:nvPr/>
        </p:nvCxnSpPr>
        <p:spPr>
          <a:xfrm flipV="1">
            <a:off x="6370762" y="2791876"/>
            <a:ext cx="0" cy="2225951"/>
          </a:xfrm>
          <a:prstGeom prst="line">
            <a:avLst/>
          </a:prstGeom>
          <a:ln w="19050" cap="rnd" cmpd="sng">
            <a:solidFill>
              <a:schemeClr val="bg2">
                <a:lumMod val="50000"/>
                <a:alpha val="71000"/>
              </a:schemeClr>
            </a:solidFill>
            <a:prstDash val="sysDash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619F9561-34E4-6241-4270-9B420A5D2D52}"/>
              </a:ext>
            </a:extLst>
          </p:cNvPr>
          <p:cNvCxnSpPr>
            <a:cxnSpLocks/>
          </p:cNvCxnSpPr>
          <p:nvPr/>
        </p:nvCxnSpPr>
        <p:spPr>
          <a:xfrm flipV="1">
            <a:off x="9193210" y="2791876"/>
            <a:ext cx="0" cy="2225950"/>
          </a:xfrm>
          <a:prstGeom prst="line">
            <a:avLst/>
          </a:prstGeom>
          <a:ln w="19050" cap="rnd" cmpd="sng">
            <a:solidFill>
              <a:schemeClr val="bg2">
                <a:lumMod val="50000"/>
                <a:alpha val="71000"/>
              </a:schemeClr>
            </a:solidFill>
            <a:prstDash val="sysDash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F5A5B969-5892-B523-FA79-D755E458A22A}"/>
              </a:ext>
            </a:extLst>
          </p:cNvPr>
          <p:cNvSpPr txBox="1"/>
          <p:nvPr/>
        </p:nvSpPr>
        <p:spPr>
          <a:xfrm>
            <a:off x="864139" y="3676966"/>
            <a:ext cx="1981916" cy="4437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000" spc="300">
                <a:solidFill>
                  <a:schemeClr val="bg2">
                    <a:lumMod val="25000"/>
                  </a:schemeClr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sz="1800" dirty="0">
                <a:latin typeface="+mn-ea"/>
                <a:ea typeface="+mn-ea"/>
              </a:rPr>
              <a:t>数据：</a:t>
            </a:r>
            <a:r>
              <a:rPr lang="en-US" altLang="zh-CN" sz="1800" dirty="0">
                <a:latin typeface="+mn-ea"/>
                <a:ea typeface="+mn-ea"/>
              </a:rPr>
              <a:t>20</a:t>
            </a:r>
            <a:r>
              <a:rPr lang="zh-CN" altLang="en-US" sz="1800" dirty="0">
                <a:latin typeface="+mn-ea"/>
                <a:ea typeface="+mn-ea"/>
              </a:rPr>
              <a:t>万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751D55A-E1DE-206D-B1CD-A5326F20649F}"/>
              </a:ext>
            </a:extLst>
          </p:cNvPr>
          <p:cNvSpPr txBox="1"/>
          <p:nvPr/>
        </p:nvSpPr>
        <p:spPr>
          <a:xfrm>
            <a:off x="864140" y="3015673"/>
            <a:ext cx="1230010" cy="6546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dist">
              <a:defRPr sz="4800" spc="600">
                <a:gradFill>
                  <a:gsLst>
                    <a:gs pos="0">
                      <a:srgbClr val="4C507D"/>
                    </a:gs>
                    <a:gs pos="54000">
                      <a:srgbClr val="6C72C2"/>
                    </a:gs>
                    <a:gs pos="100000">
                      <a:srgbClr val="A9AEDB"/>
                    </a:gs>
                  </a:gsLst>
                  <a:lin ang="0" scaled="0"/>
                </a:gra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2400" spc="140" dirty="0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t>20XX</a:t>
            </a:r>
            <a:endParaRPr lang="zh-CN" altLang="en-US" sz="2400" spc="140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A0D086C-5990-7809-B436-28C3E9B7B98F}"/>
              </a:ext>
            </a:extLst>
          </p:cNvPr>
          <p:cNvSpPr txBox="1"/>
          <p:nvPr/>
        </p:nvSpPr>
        <p:spPr>
          <a:xfrm>
            <a:off x="3689969" y="3676966"/>
            <a:ext cx="1830992" cy="4437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000" spc="300">
                <a:solidFill>
                  <a:schemeClr val="bg2">
                    <a:lumMod val="25000"/>
                  </a:schemeClr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sz="1800" dirty="0">
                <a:latin typeface="+mn-ea"/>
                <a:ea typeface="+mn-ea"/>
              </a:rPr>
              <a:t>数据：</a:t>
            </a:r>
            <a:r>
              <a:rPr lang="en-US" altLang="zh-CN" sz="1800" dirty="0">
                <a:latin typeface="+mn-ea"/>
                <a:ea typeface="+mn-ea"/>
              </a:rPr>
              <a:t>30</a:t>
            </a:r>
            <a:r>
              <a:rPr lang="zh-CN" altLang="en-US" sz="1800" dirty="0">
                <a:latin typeface="+mn-ea"/>
                <a:ea typeface="+mn-ea"/>
              </a:rPr>
              <a:t>万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4541AF0-48B4-BA57-8B60-5386DD734580}"/>
              </a:ext>
            </a:extLst>
          </p:cNvPr>
          <p:cNvSpPr txBox="1"/>
          <p:nvPr/>
        </p:nvSpPr>
        <p:spPr>
          <a:xfrm>
            <a:off x="3689970" y="3015673"/>
            <a:ext cx="1196672" cy="6546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dist">
              <a:defRPr sz="4800" spc="600">
                <a:gradFill>
                  <a:gsLst>
                    <a:gs pos="0">
                      <a:srgbClr val="4C507D"/>
                    </a:gs>
                    <a:gs pos="54000">
                      <a:srgbClr val="6C72C2"/>
                    </a:gs>
                    <a:gs pos="100000">
                      <a:srgbClr val="A9AEDB"/>
                    </a:gs>
                  </a:gsLst>
                  <a:lin ang="0" scaled="0"/>
                </a:gra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2400" spc="140" dirty="0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t>20XX</a:t>
            </a:r>
            <a:endParaRPr lang="zh-CN" altLang="en-US" sz="2400" spc="140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4FDA9B2-C60C-848E-D7CA-57B7A8E03472}"/>
              </a:ext>
            </a:extLst>
          </p:cNvPr>
          <p:cNvSpPr txBox="1"/>
          <p:nvPr/>
        </p:nvSpPr>
        <p:spPr>
          <a:xfrm>
            <a:off x="6503273" y="3676966"/>
            <a:ext cx="1830992" cy="4415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dist">
              <a:defRPr sz="4800" spc="600">
                <a:gradFill>
                  <a:gsLst>
                    <a:gs pos="0">
                      <a:srgbClr val="4C507D"/>
                    </a:gs>
                    <a:gs pos="54000">
                      <a:srgbClr val="6C72C2"/>
                    </a:gs>
                    <a:gs pos="100000">
                      <a:srgbClr val="A9AEDB"/>
                    </a:gs>
                  </a:gsLst>
                  <a:lin ang="0" scaled="0"/>
                </a:gra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1800" spc="300" dirty="0">
                <a:solidFill>
                  <a:schemeClr val="bg2">
                    <a:lumMod val="25000"/>
                  </a:schemeClr>
                </a:solidFill>
                <a:latin typeface="+mn-ea"/>
                <a:ea typeface="+mn-ea"/>
                <a:cs typeface="阿里巴巴普惠体 Medium" panose="00020600040101010101" pitchFamily="18" charset="-122"/>
              </a:rPr>
              <a:t>数据：</a:t>
            </a:r>
            <a:r>
              <a:rPr lang="en-US" altLang="zh-CN" sz="1800" spc="300" dirty="0">
                <a:solidFill>
                  <a:schemeClr val="bg2">
                    <a:lumMod val="25000"/>
                  </a:schemeClr>
                </a:solidFill>
                <a:latin typeface="+mn-ea"/>
                <a:ea typeface="+mn-ea"/>
                <a:cs typeface="阿里巴巴普惠体 Medium" panose="00020600040101010101" pitchFamily="18" charset="-122"/>
              </a:rPr>
              <a:t>61</a:t>
            </a:r>
            <a:r>
              <a:rPr lang="zh-CN" altLang="en-US" sz="1800" spc="300" dirty="0">
                <a:solidFill>
                  <a:schemeClr val="bg2">
                    <a:lumMod val="25000"/>
                  </a:schemeClr>
                </a:solidFill>
                <a:latin typeface="+mn-ea"/>
                <a:ea typeface="+mn-ea"/>
                <a:cs typeface="阿里巴巴普惠体 Medium" panose="00020600040101010101" pitchFamily="18" charset="-122"/>
              </a:rPr>
              <a:t>万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AADC96E-E4E3-ADE6-268F-679C0865B7F3}"/>
              </a:ext>
            </a:extLst>
          </p:cNvPr>
          <p:cNvSpPr txBox="1"/>
          <p:nvPr/>
        </p:nvSpPr>
        <p:spPr>
          <a:xfrm>
            <a:off x="6503274" y="3015673"/>
            <a:ext cx="1227924" cy="6546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dist">
              <a:defRPr sz="4800" spc="600">
                <a:gradFill>
                  <a:gsLst>
                    <a:gs pos="0">
                      <a:srgbClr val="4C507D"/>
                    </a:gs>
                    <a:gs pos="54000">
                      <a:srgbClr val="6C72C2"/>
                    </a:gs>
                    <a:gs pos="100000">
                      <a:srgbClr val="A9AEDB"/>
                    </a:gs>
                  </a:gsLst>
                  <a:lin ang="0" scaled="0"/>
                </a:gra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2400" spc="140" dirty="0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t>20XX</a:t>
            </a:r>
            <a:endParaRPr lang="zh-CN" altLang="en-US" sz="2400" spc="140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2E8C713-E764-8081-EFF0-C64220021CAE}"/>
              </a:ext>
            </a:extLst>
          </p:cNvPr>
          <p:cNvSpPr txBox="1"/>
          <p:nvPr/>
        </p:nvSpPr>
        <p:spPr>
          <a:xfrm>
            <a:off x="9316577" y="3676966"/>
            <a:ext cx="1982263" cy="4415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dist">
              <a:defRPr sz="4800" spc="600">
                <a:gradFill>
                  <a:gsLst>
                    <a:gs pos="0">
                      <a:srgbClr val="4C507D"/>
                    </a:gs>
                    <a:gs pos="54000">
                      <a:srgbClr val="6C72C2"/>
                    </a:gs>
                    <a:gs pos="100000">
                      <a:srgbClr val="A9AEDB"/>
                    </a:gs>
                  </a:gsLst>
                  <a:lin ang="0" scaled="0"/>
                </a:gra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1800" spc="300" dirty="0">
                <a:solidFill>
                  <a:schemeClr val="bg2">
                    <a:lumMod val="25000"/>
                  </a:schemeClr>
                </a:solidFill>
                <a:latin typeface="+mn-ea"/>
                <a:ea typeface="+mn-ea"/>
                <a:cs typeface="阿里巴巴普惠体 Medium" panose="00020600040101010101" pitchFamily="18" charset="-122"/>
              </a:rPr>
              <a:t>数据：</a:t>
            </a:r>
            <a:r>
              <a:rPr lang="en-US" altLang="zh-CN" sz="1800" spc="300" dirty="0">
                <a:solidFill>
                  <a:schemeClr val="bg2">
                    <a:lumMod val="25000"/>
                  </a:schemeClr>
                </a:solidFill>
                <a:latin typeface="+mn-ea"/>
                <a:ea typeface="+mn-ea"/>
                <a:cs typeface="阿里巴巴普惠体 Medium" panose="00020600040101010101" pitchFamily="18" charset="-122"/>
              </a:rPr>
              <a:t>95</a:t>
            </a:r>
            <a:r>
              <a:rPr lang="zh-CN" altLang="en-US" sz="1800" spc="300" dirty="0">
                <a:solidFill>
                  <a:schemeClr val="bg2">
                    <a:lumMod val="25000"/>
                  </a:schemeClr>
                </a:solidFill>
                <a:latin typeface="+mn-ea"/>
                <a:ea typeface="+mn-ea"/>
                <a:cs typeface="阿里巴巴普惠体 Medium" panose="00020600040101010101" pitchFamily="18" charset="-122"/>
              </a:rPr>
              <a:t>万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C07E5E1-1B00-F0B4-F70D-6BAF9B7067A3}"/>
              </a:ext>
            </a:extLst>
          </p:cNvPr>
          <p:cNvSpPr txBox="1"/>
          <p:nvPr/>
        </p:nvSpPr>
        <p:spPr>
          <a:xfrm>
            <a:off x="9316578" y="3015673"/>
            <a:ext cx="1193688" cy="6546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dist">
              <a:defRPr sz="4800" spc="600">
                <a:gradFill>
                  <a:gsLst>
                    <a:gs pos="0">
                      <a:srgbClr val="4C507D"/>
                    </a:gs>
                    <a:gs pos="54000">
                      <a:srgbClr val="6C72C2"/>
                    </a:gs>
                    <a:gs pos="100000">
                      <a:srgbClr val="A9AEDB"/>
                    </a:gs>
                  </a:gsLst>
                  <a:lin ang="0" scaled="0"/>
                </a:gra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2400" spc="140" dirty="0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t>20XX</a:t>
            </a:r>
            <a:endParaRPr lang="zh-CN" altLang="en-US" sz="2400" spc="140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5E7C83B-C871-851D-5769-1F872C4175C2}"/>
              </a:ext>
            </a:extLst>
          </p:cNvPr>
          <p:cNvSpPr txBox="1"/>
          <p:nvPr/>
        </p:nvSpPr>
        <p:spPr>
          <a:xfrm>
            <a:off x="864139" y="4118562"/>
            <a:ext cx="2222328" cy="34477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100" spc="12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+mn-ea"/>
                <a:ea typeface="+mn-ea"/>
                <a:cs typeface="OPPOSans M" panose="00020600040101010101" pitchFamily="18" charset="-122"/>
              </a:rPr>
              <a:t>用户：</a:t>
            </a:r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  <a:latin typeface="+mn-ea"/>
                <a:ea typeface="+mn-ea"/>
                <a:cs typeface="OPPOSans M" panose="00020600040101010101" pitchFamily="18" charset="-122"/>
              </a:rPr>
              <a:t>10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+mn-ea"/>
                <a:ea typeface="+mn-ea"/>
                <a:cs typeface="OPPOSans M" panose="00020600040101010101" pitchFamily="18" charset="-122"/>
              </a:rPr>
              <a:t>万人次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643EB86-9106-FE4B-7F1E-1D9467941D07}"/>
              </a:ext>
            </a:extLst>
          </p:cNvPr>
          <p:cNvSpPr txBox="1"/>
          <p:nvPr/>
        </p:nvSpPr>
        <p:spPr>
          <a:xfrm>
            <a:off x="3689969" y="4118562"/>
            <a:ext cx="2222328" cy="34477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 spc="120">
                <a:solidFill>
                  <a:schemeClr val="bg2">
                    <a:lumMod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r>
              <a:rPr lang="zh-CN" altLang="en-US" sz="1600" dirty="0">
                <a:latin typeface="+mn-ea"/>
                <a:ea typeface="+mn-ea"/>
                <a:cs typeface="OPPOSans M" panose="00020600040101010101" pitchFamily="18" charset="-122"/>
              </a:rPr>
              <a:t>用户：</a:t>
            </a:r>
            <a:r>
              <a:rPr lang="en-US" altLang="zh-CN" sz="1600" dirty="0">
                <a:latin typeface="+mn-ea"/>
                <a:ea typeface="+mn-ea"/>
                <a:cs typeface="OPPOSans M" panose="00020600040101010101" pitchFamily="18" charset="-122"/>
              </a:rPr>
              <a:t>18</a:t>
            </a:r>
            <a:r>
              <a:rPr lang="zh-CN" altLang="en-US" sz="1600" dirty="0">
                <a:latin typeface="+mn-ea"/>
                <a:ea typeface="+mn-ea"/>
                <a:cs typeface="OPPOSans M" panose="00020600040101010101" pitchFamily="18" charset="-122"/>
              </a:rPr>
              <a:t>万人次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F589007-E366-D0A9-7965-1AF9B8F693C6}"/>
              </a:ext>
            </a:extLst>
          </p:cNvPr>
          <p:cNvSpPr txBox="1"/>
          <p:nvPr/>
        </p:nvSpPr>
        <p:spPr>
          <a:xfrm>
            <a:off x="6503273" y="4118562"/>
            <a:ext cx="2222328" cy="34477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 spc="120">
                <a:solidFill>
                  <a:schemeClr val="bg2">
                    <a:lumMod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r>
              <a:rPr lang="zh-CN" altLang="en-US" sz="1600" dirty="0">
                <a:latin typeface="+mn-ea"/>
                <a:ea typeface="+mn-ea"/>
                <a:cs typeface="OPPOSans M" panose="00020600040101010101" pitchFamily="18" charset="-122"/>
              </a:rPr>
              <a:t>用户：</a:t>
            </a:r>
            <a:r>
              <a:rPr lang="en-US" altLang="zh-CN" sz="1600" dirty="0">
                <a:latin typeface="+mn-ea"/>
                <a:ea typeface="+mn-ea"/>
                <a:cs typeface="OPPOSans M" panose="00020600040101010101" pitchFamily="18" charset="-122"/>
              </a:rPr>
              <a:t>35</a:t>
            </a:r>
            <a:r>
              <a:rPr lang="zh-CN" altLang="en-US" sz="1600" dirty="0">
                <a:latin typeface="+mn-ea"/>
                <a:ea typeface="+mn-ea"/>
                <a:cs typeface="OPPOSans M" panose="00020600040101010101" pitchFamily="18" charset="-122"/>
              </a:rPr>
              <a:t>万人次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614D8C2-08A7-DF01-2C84-CDDDF28F9A56}"/>
              </a:ext>
            </a:extLst>
          </p:cNvPr>
          <p:cNvSpPr txBox="1"/>
          <p:nvPr/>
        </p:nvSpPr>
        <p:spPr>
          <a:xfrm>
            <a:off x="9316577" y="4118562"/>
            <a:ext cx="2222328" cy="62042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 spc="120">
                <a:solidFill>
                  <a:schemeClr val="bg2">
                    <a:lumMod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r>
              <a:rPr lang="zh-CN" altLang="en-US" sz="1600" dirty="0">
                <a:latin typeface="+mn-ea"/>
                <a:ea typeface="+mn-ea"/>
                <a:cs typeface="OPPOSans M" panose="00020600040101010101" pitchFamily="18" charset="-122"/>
              </a:rPr>
              <a:t>用户：</a:t>
            </a:r>
            <a:r>
              <a:rPr lang="en-US" altLang="zh-CN" sz="1600" dirty="0">
                <a:latin typeface="+mn-ea"/>
                <a:ea typeface="+mn-ea"/>
                <a:cs typeface="OPPOSans M" panose="00020600040101010101" pitchFamily="18" charset="-122"/>
              </a:rPr>
              <a:t>50</a:t>
            </a:r>
            <a:r>
              <a:rPr lang="zh-CN" altLang="en-US" sz="1600" dirty="0">
                <a:latin typeface="+mn-ea"/>
                <a:ea typeface="+mn-ea"/>
                <a:cs typeface="OPPOSans M" panose="00020600040101010101" pitchFamily="18" charset="-122"/>
              </a:rPr>
              <a:t>万人次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A27FD34-EB50-E2C7-2605-10C3C8AC39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740" y="3226255"/>
            <a:ext cx="245438" cy="24543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D0D77DD-E226-1A52-E081-DB501C3A2A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61" y="3226255"/>
            <a:ext cx="245438" cy="24543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357E31C-8D0A-CA72-2927-F32E16F65E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182" y="3226255"/>
            <a:ext cx="245438" cy="24543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E60FC25-C9E4-963B-8504-462FF3D45E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402" y="3215981"/>
            <a:ext cx="245438" cy="245438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C2F95594-C4E2-E2E6-CE95-A5FC31EBA5D0}"/>
              </a:ext>
            </a:extLst>
          </p:cNvPr>
          <p:cNvSpPr txBox="1"/>
          <p:nvPr/>
        </p:nvSpPr>
        <p:spPr>
          <a:xfrm>
            <a:off x="606125" y="518160"/>
            <a:ext cx="32624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医疗科研成果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318362B-EC44-586A-4934-27F6D86FB007}"/>
              </a:ext>
            </a:extLst>
          </p:cNvPr>
          <p:cNvSpPr txBox="1"/>
          <p:nvPr/>
        </p:nvSpPr>
        <p:spPr>
          <a:xfrm>
            <a:off x="627505" y="1179165"/>
            <a:ext cx="2916184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defRPr/>
            </a:pPr>
            <a:r>
              <a:rPr lang="en-US" altLang="zh-CN" spc="300" dirty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</a:rPr>
              <a:t>Medical outcomes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4F9542D2-9C11-52C3-5C7E-B26D43CDA9BC}"/>
              </a:ext>
            </a:extLst>
          </p:cNvPr>
          <p:cNvGrpSpPr/>
          <p:nvPr/>
        </p:nvGrpSpPr>
        <p:grpSpPr>
          <a:xfrm>
            <a:off x="729567" y="1662952"/>
            <a:ext cx="5681980" cy="2032"/>
            <a:chOff x="1227779" y="1750328"/>
            <a:chExt cx="5681980" cy="2032"/>
          </a:xfrm>
        </p:grpSpPr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FA066F11-BE11-51F0-F9AE-8C45066CBF8D}"/>
                </a:ext>
              </a:extLst>
            </p:cNvPr>
            <p:cNvCxnSpPr>
              <a:cxnSpLocks/>
            </p:cNvCxnSpPr>
            <p:nvPr/>
          </p:nvCxnSpPr>
          <p:spPr>
            <a:xfrm>
              <a:off x="1244035" y="1752360"/>
              <a:ext cx="5491162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83544A0C-F7B6-503A-929E-4F7EC49BF71C}"/>
                </a:ext>
              </a:extLst>
            </p:cNvPr>
            <p:cNvCxnSpPr>
              <a:cxnSpLocks/>
            </p:cNvCxnSpPr>
            <p:nvPr/>
          </p:nvCxnSpPr>
          <p:spPr>
            <a:xfrm>
              <a:off x="1258259" y="1750328"/>
              <a:ext cx="56515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6F916C0A-64B4-7710-391B-8136443A6AD9}"/>
                </a:ext>
              </a:extLst>
            </p:cNvPr>
            <p:cNvCxnSpPr>
              <a:cxnSpLocks/>
            </p:cNvCxnSpPr>
            <p:nvPr/>
          </p:nvCxnSpPr>
          <p:spPr>
            <a:xfrm>
              <a:off x="1227779" y="1750836"/>
              <a:ext cx="719138" cy="0"/>
            </a:xfrm>
            <a:prstGeom prst="line">
              <a:avLst/>
            </a:prstGeom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OfficePLUS.cn-14">
            <a:hlinkClick r:id="rId10"/>
            <a:extLst>
              <a:ext uri="{FF2B5EF4-FFF2-40B4-BE49-F238E27FC236}">
                <a16:creationId xmlns:a16="http://schemas.microsoft.com/office/drawing/2014/main" id="{16CA264C-A338-1918-D974-D5E7DBBF2C58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918" y="584200"/>
            <a:ext cx="1859757" cy="247967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A3398BA6-EA2F-E51B-43BD-5A96B051ED41}"/>
              </a:ext>
            </a:extLst>
          </p:cNvPr>
          <p:cNvSpPr txBox="1"/>
          <p:nvPr/>
        </p:nvSpPr>
        <p:spPr>
          <a:xfrm>
            <a:off x="618333" y="2200738"/>
            <a:ext cx="6099858" cy="47096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+mn-ea"/>
                <a:cs typeface="OPPOSans M" panose="00020600040101010101" pitchFamily="18" charset="-122"/>
                <a:sym typeface="汉仪雅酷黑 65W" panose="020B0604020202020204" pitchFamily="34" charset="-122"/>
              </a:rPr>
              <a:t>我院将持续监管该药品市场流通情况，确保无不良反应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+mn-ea"/>
              <a:cs typeface="OPPOSans M" panose="00020600040101010101" pitchFamily="18" charset="-122"/>
              <a:sym typeface="汉仪雅酷黑 65W" panose="020B0604020202020204" pitchFamily="34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9FF2FAF1-6F46-D3C9-5502-8C0DB97D4088}"/>
              </a:ext>
            </a:extLst>
          </p:cNvPr>
          <p:cNvSpPr txBox="1"/>
          <p:nvPr/>
        </p:nvSpPr>
        <p:spPr>
          <a:xfrm>
            <a:off x="635280" y="1808366"/>
            <a:ext cx="4165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××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药品市场流通数据</a:t>
            </a:r>
          </a:p>
        </p:txBody>
      </p:sp>
    </p:spTree>
    <p:extLst>
      <p:ext uri="{BB962C8B-B14F-4D97-AF65-F5344CB8AC3E}">
        <p14:creationId xmlns:p14="http://schemas.microsoft.com/office/powerpoint/2010/main" val="2365654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D473F8D-A65C-C66E-7BB7-3F8AA87A6F45}"/>
              </a:ext>
            </a:extLst>
          </p:cNvPr>
          <p:cNvSpPr/>
          <p:nvPr/>
        </p:nvSpPr>
        <p:spPr>
          <a:xfrm>
            <a:off x="15143" y="-2687"/>
            <a:ext cx="12192000" cy="4702114"/>
          </a:xfrm>
          <a:custGeom>
            <a:avLst/>
            <a:gdLst>
              <a:gd name="connsiteX0" fmla="*/ 0 w 12192000"/>
              <a:gd name="connsiteY0" fmla="*/ 0 h 4655025"/>
              <a:gd name="connsiteX1" fmla="*/ 12192000 w 12192000"/>
              <a:gd name="connsiteY1" fmla="*/ 0 h 4655025"/>
              <a:gd name="connsiteX2" fmla="*/ 12192000 w 12192000"/>
              <a:gd name="connsiteY2" fmla="*/ 4587034 h 4655025"/>
              <a:gd name="connsiteX3" fmla="*/ 12082529 w 12192000"/>
              <a:gd name="connsiteY3" fmla="*/ 4607969 h 4655025"/>
              <a:gd name="connsiteX4" fmla="*/ 7831417 w 12192000"/>
              <a:gd name="connsiteY4" fmla="*/ 3986645 h 4655025"/>
              <a:gd name="connsiteX5" fmla="*/ 5428188 w 12192000"/>
              <a:gd name="connsiteY5" fmla="*/ 4654861 h 4655025"/>
              <a:gd name="connsiteX6" fmla="*/ 1993328 w 12192000"/>
              <a:gd name="connsiteY6" fmla="*/ 4056983 h 4655025"/>
              <a:gd name="connsiteX7" fmla="*/ 232347 w 12192000"/>
              <a:gd name="connsiteY7" fmla="*/ 4482632 h 4655025"/>
              <a:gd name="connsiteX8" fmla="*/ 0 w 12192000"/>
              <a:gd name="connsiteY8" fmla="*/ 4569132 h 465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655025">
                <a:moveTo>
                  <a:pt x="0" y="0"/>
                </a:moveTo>
                <a:lnTo>
                  <a:pt x="12192000" y="0"/>
                </a:lnTo>
                <a:lnTo>
                  <a:pt x="12192000" y="4587034"/>
                </a:lnTo>
                <a:lnTo>
                  <a:pt x="12082529" y="4607969"/>
                </a:lnTo>
                <a:cubicBezTo>
                  <a:pt x="10943946" y="4780683"/>
                  <a:pt x="8840334" y="3950377"/>
                  <a:pt x="7831417" y="3986645"/>
                </a:cubicBezTo>
                <a:cubicBezTo>
                  <a:pt x="6635663" y="4029630"/>
                  <a:pt x="6401203" y="4643138"/>
                  <a:pt x="5428188" y="4654861"/>
                </a:cubicBezTo>
                <a:cubicBezTo>
                  <a:pt x="4455174" y="4666584"/>
                  <a:pt x="2972205" y="4049168"/>
                  <a:pt x="1993328" y="4056983"/>
                </a:cubicBezTo>
                <a:cubicBezTo>
                  <a:pt x="1381530" y="4061868"/>
                  <a:pt x="727754" y="4297245"/>
                  <a:pt x="232347" y="4482632"/>
                </a:cubicBezTo>
                <a:lnTo>
                  <a:pt x="0" y="45691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635000" dist="38100" dir="5400000" sx="102000" sy="102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C5672C53-9604-83CC-2052-2880B792B5BF}"/>
              </a:ext>
            </a:extLst>
          </p:cNvPr>
          <p:cNvSpPr/>
          <p:nvPr/>
        </p:nvSpPr>
        <p:spPr>
          <a:xfrm>
            <a:off x="0" y="3842"/>
            <a:ext cx="12207240" cy="4702114"/>
          </a:xfrm>
          <a:custGeom>
            <a:avLst/>
            <a:gdLst>
              <a:gd name="connsiteX0" fmla="*/ 0 w 12192000"/>
              <a:gd name="connsiteY0" fmla="*/ 0 h 4655025"/>
              <a:gd name="connsiteX1" fmla="*/ 12192000 w 12192000"/>
              <a:gd name="connsiteY1" fmla="*/ 0 h 4655025"/>
              <a:gd name="connsiteX2" fmla="*/ 12192000 w 12192000"/>
              <a:gd name="connsiteY2" fmla="*/ 4587034 h 4655025"/>
              <a:gd name="connsiteX3" fmla="*/ 12082529 w 12192000"/>
              <a:gd name="connsiteY3" fmla="*/ 4607969 h 4655025"/>
              <a:gd name="connsiteX4" fmla="*/ 7831417 w 12192000"/>
              <a:gd name="connsiteY4" fmla="*/ 3986645 h 4655025"/>
              <a:gd name="connsiteX5" fmla="*/ 5428188 w 12192000"/>
              <a:gd name="connsiteY5" fmla="*/ 4654861 h 4655025"/>
              <a:gd name="connsiteX6" fmla="*/ 1993328 w 12192000"/>
              <a:gd name="connsiteY6" fmla="*/ 4056983 h 4655025"/>
              <a:gd name="connsiteX7" fmla="*/ 232347 w 12192000"/>
              <a:gd name="connsiteY7" fmla="*/ 4482632 h 4655025"/>
              <a:gd name="connsiteX8" fmla="*/ 0 w 12192000"/>
              <a:gd name="connsiteY8" fmla="*/ 4569132 h 465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655025">
                <a:moveTo>
                  <a:pt x="0" y="0"/>
                </a:moveTo>
                <a:lnTo>
                  <a:pt x="12192000" y="0"/>
                </a:lnTo>
                <a:lnTo>
                  <a:pt x="12192000" y="4587034"/>
                </a:lnTo>
                <a:lnTo>
                  <a:pt x="12082529" y="4607969"/>
                </a:lnTo>
                <a:cubicBezTo>
                  <a:pt x="10943946" y="4780683"/>
                  <a:pt x="8840334" y="3950377"/>
                  <a:pt x="7831417" y="3986645"/>
                </a:cubicBezTo>
                <a:cubicBezTo>
                  <a:pt x="6635663" y="4029630"/>
                  <a:pt x="6401203" y="4643138"/>
                  <a:pt x="5428188" y="4654861"/>
                </a:cubicBezTo>
                <a:cubicBezTo>
                  <a:pt x="4455174" y="4666584"/>
                  <a:pt x="2972205" y="4049168"/>
                  <a:pt x="1993328" y="4056983"/>
                </a:cubicBezTo>
                <a:cubicBezTo>
                  <a:pt x="1381530" y="4061868"/>
                  <a:pt x="727754" y="4297245"/>
                  <a:pt x="232347" y="4482632"/>
                </a:cubicBezTo>
                <a:lnTo>
                  <a:pt x="0" y="4569132"/>
                </a:lnTo>
                <a:close/>
              </a:path>
            </a:pathLst>
          </a:custGeom>
          <a:solidFill>
            <a:schemeClr val="accent1">
              <a:lumMod val="75000"/>
              <a:alpha val="88000"/>
            </a:schemeClr>
          </a:solidFill>
          <a:ln>
            <a:noFill/>
          </a:ln>
          <a:effectLst>
            <a:outerShdw blurRad="635000" dist="38100" dir="5400000" sx="102000" sy="102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BF5C57E-BBA5-EB25-FE18-7815D7B9DE88}"/>
              </a:ext>
            </a:extLst>
          </p:cNvPr>
          <p:cNvSpPr txBox="1"/>
          <p:nvPr/>
        </p:nvSpPr>
        <p:spPr>
          <a:xfrm>
            <a:off x="606125" y="518160"/>
            <a:ext cx="32624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医疗科研成果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C30B41B-1FBE-DFED-1817-F27A20C8ACC2}"/>
              </a:ext>
            </a:extLst>
          </p:cNvPr>
          <p:cNvSpPr txBox="1"/>
          <p:nvPr/>
        </p:nvSpPr>
        <p:spPr>
          <a:xfrm>
            <a:off x="627505" y="1179165"/>
            <a:ext cx="2916184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defRPr/>
            </a:pPr>
            <a:r>
              <a:rPr lang="en-US" altLang="zh-CN" spc="300" dirty="0">
                <a:solidFill>
                  <a:schemeClr val="bg1">
                    <a:lumMod val="85000"/>
                  </a:schemeClr>
                </a:solidFill>
                <a:latin typeface="+mn-ea"/>
                <a:cs typeface="Times New Roman" panose="02020603050405020304" pitchFamily="18" charset="0"/>
              </a:rPr>
              <a:t>Medical outcomes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BE6D7C89-1961-028D-A63C-78237E6CFFF4}"/>
              </a:ext>
            </a:extLst>
          </p:cNvPr>
          <p:cNvGrpSpPr/>
          <p:nvPr/>
        </p:nvGrpSpPr>
        <p:grpSpPr>
          <a:xfrm>
            <a:off x="729567" y="1662952"/>
            <a:ext cx="4116753" cy="2032"/>
            <a:chOff x="1227779" y="1750328"/>
            <a:chExt cx="4116753" cy="2032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3D423510-A759-FB60-70E5-882C7BF5E728}"/>
                </a:ext>
              </a:extLst>
            </p:cNvPr>
            <p:cNvCxnSpPr>
              <a:cxnSpLocks/>
            </p:cNvCxnSpPr>
            <p:nvPr/>
          </p:nvCxnSpPr>
          <p:spPr>
            <a:xfrm>
              <a:off x="1244035" y="1752360"/>
              <a:ext cx="4100497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202380BC-4C37-0C0A-04D2-02BDC7E8A475}"/>
                </a:ext>
              </a:extLst>
            </p:cNvPr>
            <p:cNvCxnSpPr>
              <a:cxnSpLocks/>
            </p:cNvCxnSpPr>
            <p:nvPr/>
          </p:nvCxnSpPr>
          <p:spPr>
            <a:xfrm>
              <a:off x="1258259" y="1750328"/>
              <a:ext cx="408627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66D1714E-5E13-00D5-6207-C0248BAB6272}"/>
                </a:ext>
              </a:extLst>
            </p:cNvPr>
            <p:cNvCxnSpPr>
              <a:cxnSpLocks/>
            </p:cNvCxnSpPr>
            <p:nvPr/>
          </p:nvCxnSpPr>
          <p:spPr>
            <a:xfrm>
              <a:off x="1227779" y="1750836"/>
              <a:ext cx="719138" cy="0"/>
            </a:xfrm>
            <a:prstGeom prst="line">
              <a:avLst/>
            </a:prstGeom>
            <a:ln w="349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OfficePLUS.cn-14">
            <a:hlinkClick r:id="rId3"/>
            <a:extLst>
              <a:ext uri="{FF2B5EF4-FFF2-40B4-BE49-F238E27FC236}">
                <a16:creationId xmlns:a16="http://schemas.microsoft.com/office/drawing/2014/main" id="{92FF4EB9-E0C5-7640-BB7C-E97C59A1FE3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918" y="584200"/>
            <a:ext cx="1859757" cy="247967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D76974C1-36DD-1487-3E7A-F207397DB57F}"/>
              </a:ext>
            </a:extLst>
          </p:cNvPr>
          <p:cNvSpPr/>
          <p:nvPr/>
        </p:nvSpPr>
        <p:spPr>
          <a:xfrm>
            <a:off x="695325" y="2465705"/>
            <a:ext cx="2758661" cy="3562314"/>
          </a:xfrm>
          <a:prstGeom prst="roundRect">
            <a:avLst>
              <a:gd name="adj" fmla="val 4775"/>
            </a:avLst>
          </a:prstGeom>
          <a:solidFill>
            <a:schemeClr val="bg1"/>
          </a:solidFill>
          <a:ln>
            <a:noFill/>
          </a:ln>
          <a:effectLst>
            <a:outerShdw blurRad="558800" sx="95000" sy="95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D1DB052-8FAF-7F11-A395-1969ABB6207E}"/>
              </a:ext>
            </a:extLst>
          </p:cNvPr>
          <p:cNvSpPr/>
          <p:nvPr/>
        </p:nvSpPr>
        <p:spPr>
          <a:xfrm>
            <a:off x="1016231" y="4114409"/>
            <a:ext cx="2116848" cy="76302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OPPOSans M" panose="00020600040101010101" pitchFamily="18" charset="-122"/>
              </a:rPr>
              <a:t>第一步，我成立了医院文化办公室，负责医院文化的创建工作。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cs typeface="OPPOSans M" panose="00020600040101010101" pitchFamily="18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0612472-971D-BE83-23B1-F791E4B1558B}"/>
              </a:ext>
            </a:extLst>
          </p:cNvPr>
          <p:cNvSpPr txBox="1"/>
          <p:nvPr/>
        </p:nvSpPr>
        <p:spPr>
          <a:xfrm>
            <a:off x="1016231" y="3417271"/>
            <a:ext cx="211684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  <a:cs typeface="阿里巴巴普惠体 Medium" panose="00020600040101010101" pitchFamily="18" charset="-122"/>
              </a:rPr>
              <a:t>文化办公室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5809DF19-26F2-2039-DACF-859A2144A1F5}"/>
              </a:ext>
            </a:extLst>
          </p:cNvPr>
          <p:cNvSpPr/>
          <p:nvPr/>
        </p:nvSpPr>
        <p:spPr>
          <a:xfrm>
            <a:off x="4716669" y="2492606"/>
            <a:ext cx="2758661" cy="3562314"/>
          </a:xfrm>
          <a:prstGeom prst="roundRect">
            <a:avLst>
              <a:gd name="adj" fmla="val 4775"/>
            </a:avLst>
          </a:prstGeom>
          <a:solidFill>
            <a:schemeClr val="bg1"/>
          </a:solidFill>
          <a:ln>
            <a:noFill/>
          </a:ln>
          <a:effectLst>
            <a:outerShdw blurRad="558800" sx="95000" sy="95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6554F3B9-430A-F03F-EA7D-F3A4BF18EB15}"/>
              </a:ext>
            </a:extLst>
          </p:cNvPr>
          <p:cNvSpPr/>
          <p:nvPr/>
        </p:nvSpPr>
        <p:spPr>
          <a:xfrm>
            <a:off x="8738014" y="2465706"/>
            <a:ext cx="2758661" cy="3562314"/>
          </a:xfrm>
          <a:prstGeom prst="roundRect">
            <a:avLst>
              <a:gd name="adj" fmla="val 4775"/>
            </a:avLst>
          </a:prstGeom>
          <a:solidFill>
            <a:schemeClr val="bg1"/>
          </a:solidFill>
          <a:ln>
            <a:noFill/>
          </a:ln>
          <a:effectLst>
            <a:outerShdw blurRad="558800" sx="95000" sy="95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22AA566-0AC7-AC1E-91F7-ACCB6AF146E4}"/>
              </a:ext>
            </a:extLst>
          </p:cNvPr>
          <p:cNvSpPr/>
          <p:nvPr/>
        </p:nvSpPr>
        <p:spPr>
          <a:xfrm>
            <a:off x="5017212" y="4114409"/>
            <a:ext cx="2157574" cy="102008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OPPOSans M" panose="00020600040101010101" pitchFamily="18" charset="-122"/>
              </a:rPr>
              <a:t>第二步，我邀请业内专家写出了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OPPOSans M" panose="00020600040101010101" pitchFamily="18" charset="-122"/>
              </a:rPr>
              <a:t>50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OPPOSans M" panose="00020600040101010101" pitchFamily="18" charset="-122"/>
              </a:rPr>
              <a:t>个描述医院形象的关键词，例如慈善、服务、学习等。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56484EE-583D-FA55-B6DA-A3D5929F635E}"/>
              </a:ext>
            </a:extLst>
          </p:cNvPr>
          <p:cNvSpPr/>
          <p:nvPr/>
        </p:nvSpPr>
        <p:spPr>
          <a:xfrm>
            <a:off x="9057237" y="4114409"/>
            <a:ext cx="2120214" cy="15371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OPPOSans M" panose="00020600040101010101" pitchFamily="18" charset="-122"/>
              </a:rPr>
              <a:t>第三步，我分别请医院管理层、董事会和全体员工从中选出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OPPOSans M" panose="00020600040101010101" pitchFamily="18" charset="-122"/>
              </a:rPr>
              <a:t>10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OPPOSans M" panose="00020600040101010101" pitchFamily="18" charset="-122"/>
              </a:rPr>
              <a:t>个最能代表医院文化的词。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240ED13-278B-994D-CF4D-8C2AD8B1239B}"/>
              </a:ext>
            </a:extLst>
          </p:cNvPr>
          <p:cNvSpPr txBox="1"/>
          <p:nvPr/>
        </p:nvSpPr>
        <p:spPr>
          <a:xfrm>
            <a:off x="5096322" y="3417271"/>
            <a:ext cx="199935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  <a:cs typeface="阿里巴巴普惠体 Medium" panose="00020600040101010101" pitchFamily="18" charset="-122"/>
              </a:rPr>
              <a:t>形象关键词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5466F65-B9FC-4663-BC72-0B00BCA5B6CD}"/>
              </a:ext>
            </a:extLst>
          </p:cNvPr>
          <p:cNvSpPr txBox="1"/>
          <p:nvPr/>
        </p:nvSpPr>
        <p:spPr>
          <a:xfrm>
            <a:off x="9200205" y="3417271"/>
            <a:ext cx="1798611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阿里巴巴普惠体 Medium" panose="00020600040101010101" pitchFamily="18" charset="-122"/>
              </a:rPr>
              <a:t>文化代名词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ea"/>
              <a:ea typeface="+mj-ea"/>
              <a:cs typeface="阿里巴巴普惠体 Medium" panose="00020600040101010101" pitchFamily="18" charset="-122"/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3DDD9D2-FDD6-68DF-3F5F-65FB15CFCDAE}"/>
              </a:ext>
            </a:extLst>
          </p:cNvPr>
          <p:cNvCxnSpPr>
            <a:cxnSpLocks/>
          </p:cNvCxnSpPr>
          <p:nvPr/>
        </p:nvCxnSpPr>
        <p:spPr>
          <a:xfrm>
            <a:off x="1859886" y="3923543"/>
            <a:ext cx="397239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7F03E1BE-A3E5-9A9A-BB25-573E520E8FAF}"/>
              </a:ext>
            </a:extLst>
          </p:cNvPr>
          <p:cNvCxnSpPr>
            <a:cxnSpLocks/>
          </p:cNvCxnSpPr>
          <p:nvPr/>
        </p:nvCxnSpPr>
        <p:spPr>
          <a:xfrm>
            <a:off x="5871884" y="3923543"/>
            <a:ext cx="397239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92C53871-E4CF-F295-26B6-B7665907F862}"/>
              </a:ext>
            </a:extLst>
          </p:cNvPr>
          <p:cNvCxnSpPr>
            <a:cxnSpLocks/>
          </p:cNvCxnSpPr>
          <p:nvPr/>
        </p:nvCxnSpPr>
        <p:spPr>
          <a:xfrm>
            <a:off x="9900892" y="3923543"/>
            <a:ext cx="397239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70">
            <a:extLst>
              <a:ext uri="{FF2B5EF4-FFF2-40B4-BE49-F238E27FC236}">
                <a16:creationId xmlns:a16="http://schemas.microsoft.com/office/drawing/2014/main" id="{58A13B05-7AC7-8E6F-0C72-C7352E975D90}"/>
              </a:ext>
            </a:extLst>
          </p:cNvPr>
          <p:cNvGrpSpPr/>
          <p:nvPr/>
        </p:nvGrpSpPr>
        <p:grpSpPr>
          <a:xfrm>
            <a:off x="1699516" y="2644802"/>
            <a:ext cx="680194" cy="680194"/>
            <a:chOff x="1006730" y="2666213"/>
            <a:chExt cx="479599" cy="479599"/>
          </a:xfrm>
        </p:grpSpPr>
        <p:grpSp>
          <p:nvGrpSpPr>
            <p:cNvPr id="24" name="图形 41">
              <a:extLst>
                <a:ext uri="{FF2B5EF4-FFF2-40B4-BE49-F238E27FC236}">
                  <a16:creationId xmlns:a16="http://schemas.microsoft.com/office/drawing/2014/main" id="{00EC7451-8ADE-597D-896B-C193EE3D905A}"/>
                </a:ext>
              </a:extLst>
            </p:cNvPr>
            <p:cNvGrpSpPr/>
            <p:nvPr/>
          </p:nvGrpSpPr>
          <p:grpSpPr>
            <a:xfrm>
              <a:off x="1067730" y="2754557"/>
              <a:ext cx="357621" cy="320657"/>
              <a:chOff x="1506614" y="1569454"/>
              <a:chExt cx="464929" cy="416874"/>
            </a:xfrm>
            <a:solidFill>
              <a:srgbClr val="2867C1"/>
            </a:solidFill>
          </p:grpSpPr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59A80FFC-61D2-3C53-A170-967E2EF7D547}"/>
                  </a:ext>
                </a:extLst>
              </p:cNvPr>
              <p:cNvSpPr/>
              <p:nvPr/>
            </p:nvSpPr>
            <p:spPr>
              <a:xfrm>
                <a:off x="1639928" y="1780938"/>
                <a:ext cx="198301" cy="205390"/>
              </a:xfrm>
              <a:custGeom>
                <a:avLst/>
                <a:gdLst>
                  <a:gd name="connsiteX0" fmla="*/ 58943 w 198301"/>
                  <a:gd name="connsiteY0" fmla="*/ 0 h 205390"/>
                  <a:gd name="connsiteX1" fmla="*/ 0 w 198301"/>
                  <a:gd name="connsiteY1" fmla="*/ 205390 h 205390"/>
                  <a:gd name="connsiteX2" fmla="*/ 198302 w 198301"/>
                  <a:gd name="connsiteY2" fmla="*/ 205390 h 205390"/>
                  <a:gd name="connsiteX3" fmla="*/ 139358 w 198301"/>
                  <a:gd name="connsiteY3" fmla="*/ 0 h 205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301" h="205390">
                    <a:moveTo>
                      <a:pt x="58943" y="0"/>
                    </a:moveTo>
                    <a:lnTo>
                      <a:pt x="0" y="205390"/>
                    </a:lnTo>
                    <a:lnTo>
                      <a:pt x="198302" y="205390"/>
                    </a:lnTo>
                    <a:lnTo>
                      <a:pt x="139358" y="0"/>
                    </a:lnTo>
                  </a:path>
                </a:pathLst>
              </a:custGeom>
              <a:grpFill/>
              <a:ln w="435" cap="flat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M" panose="00020600040101010101" pitchFamily="18" charset="-122"/>
                  <a:ea typeface="OPPOSans M" panose="00020600040101010101" pitchFamily="18" charset="-122"/>
                  <a:cs typeface="+mn-cs"/>
                </a:endParaRPr>
              </a:p>
            </p:txBody>
          </p:sp>
          <p:sp>
            <p:nvSpPr>
              <p:cNvPr id="27" name="Freeform 74">
                <a:extLst>
                  <a:ext uri="{FF2B5EF4-FFF2-40B4-BE49-F238E27FC236}">
                    <a16:creationId xmlns:a16="http://schemas.microsoft.com/office/drawing/2014/main" id="{EDE1B6B1-1C9B-C711-DB24-5D8290659C8E}"/>
                  </a:ext>
                </a:extLst>
              </p:cNvPr>
              <p:cNvSpPr/>
              <p:nvPr/>
            </p:nvSpPr>
            <p:spPr>
              <a:xfrm>
                <a:off x="1506614" y="1569454"/>
                <a:ext cx="464929" cy="393825"/>
              </a:xfrm>
              <a:custGeom>
                <a:avLst/>
                <a:gdLst>
                  <a:gd name="connsiteX0" fmla="*/ 320458 w 607588"/>
                  <a:gd name="connsiteY0" fmla="*/ 261939 h 514667"/>
                  <a:gd name="connsiteX1" fmla="*/ 587829 w 607588"/>
                  <a:gd name="connsiteY1" fmla="*/ 261939 h 514667"/>
                  <a:gd name="connsiteX2" fmla="*/ 607588 w 607588"/>
                  <a:gd name="connsiteY2" fmla="*/ 281671 h 514667"/>
                  <a:gd name="connsiteX3" fmla="*/ 586494 w 607588"/>
                  <a:gd name="connsiteY3" fmla="*/ 301403 h 514667"/>
                  <a:gd name="connsiteX4" fmla="*/ 586494 w 607588"/>
                  <a:gd name="connsiteY4" fmla="*/ 501480 h 514667"/>
                  <a:gd name="connsiteX5" fmla="*/ 573321 w 607588"/>
                  <a:gd name="connsiteY5" fmla="*/ 514634 h 514667"/>
                  <a:gd name="connsiteX6" fmla="*/ 560149 w 607588"/>
                  <a:gd name="connsiteY6" fmla="*/ 501480 h 514667"/>
                  <a:gd name="connsiteX7" fmla="*/ 560149 w 607588"/>
                  <a:gd name="connsiteY7" fmla="*/ 301403 h 514667"/>
                  <a:gd name="connsiteX8" fmla="*/ 349474 w 607588"/>
                  <a:gd name="connsiteY8" fmla="*/ 301403 h 514667"/>
                  <a:gd name="connsiteX9" fmla="*/ 349474 w 607588"/>
                  <a:gd name="connsiteY9" fmla="*/ 501480 h 514667"/>
                  <a:gd name="connsiteX10" fmla="*/ 336301 w 607588"/>
                  <a:gd name="connsiteY10" fmla="*/ 514634 h 514667"/>
                  <a:gd name="connsiteX11" fmla="*/ 323128 w 607588"/>
                  <a:gd name="connsiteY11" fmla="*/ 501480 h 514667"/>
                  <a:gd name="connsiteX12" fmla="*/ 323128 w 607588"/>
                  <a:gd name="connsiteY12" fmla="*/ 301403 h 514667"/>
                  <a:gd name="connsiteX13" fmla="*/ 320458 w 607588"/>
                  <a:gd name="connsiteY13" fmla="*/ 301403 h 514667"/>
                  <a:gd name="connsiteX14" fmla="*/ 300699 w 607588"/>
                  <a:gd name="connsiteY14" fmla="*/ 281671 h 514667"/>
                  <a:gd name="connsiteX15" fmla="*/ 320458 w 607588"/>
                  <a:gd name="connsiteY15" fmla="*/ 261939 h 514667"/>
                  <a:gd name="connsiteX16" fmla="*/ 449807 w 607588"/>
                  <a:gd name="connsiteY16" fmla="*/ 142672 h 514667"/>
                  <a:gd name="connsiteX17" fmla="*/ 459853 w 607588"/>
                  <a:gd name="connsiteY17" fmla="*/ 143749 h 514667"/>
                  <a:gd name="connsiteX18" fmla="*/ 465014 w 607588"/>
                  <a:gd name="connsiteY18" fmla="*/ 161608 h 514667"/>
                  <a:gd name="connsiteX19" fmla="*/ 421584 w 607588"/>
                  <a:gd name="connsiteY19" fmla="*/ 240773 h 514667"/>
                  <a:gd name="connsiteX20" fmla="*/ 410014 w 607588"/>
                  <a:gd name="connsiteY20" fmla="*/ 247614 h 514667"/>
                  <a:gd name="connsiteX21" fmla="*/ 330807 w 607588"/>
                  <a:gd name="connsiteY21" fmla="*/ 247614 h 514667"/>
                  <a:gd name="connsiteX22" fmla="*/ 317724 w 607588"/>
                  <a:gd name="connsiteY22" fmla="*/ 235086 h 514667"/>
                  <a:gd name="connsiteX23" fmla="*/ 317635 w 607588"/>
                  <a:gd name="connsiteY23" fmla="*/ 234465 h 514667"/>
                  <a:gd name="connsiteX24" fmla="*/ 330807 w 607588"/>
                  <a:gd name="connsiteY24" fmla="*/ 221315 h 514667"/>
                  <a:gd name="connsiteX25" fmla="*/ 402271 w 607588"/>
                  <a:gd name="connsiteY25" fmla="*/ 221315 h 514667"/>
                  <a:gd name="connsiteX26" fmla="*/ 441964 w 607588"/>
                  <a:gd name="connsiteY26" fmla="*/ 148991 h 514667"/>
                  <a:gd name="connsiteX27" fmla="*/ 449807 w 607588"/>
                  <a:gd name="connsiteY27" fmla="*/ 142672 h 514667"/>
                  <a:gd name="connsiteX28" fmla="*/ 16709 w 607588"/>
                  <a:gd name="connsiteY28" fmla="*/ 119318 h 514667"/>
                  <a:gd name="connsiteX29" fmla="*/ 37980 w 607588"/>
                  <a:gd name="connsiteY29" fmla="*/ 135848 h 514667"/>
                  <a:gd name="connsiteX30" fmla="*/ 63701 w 607588"/>
                  <a:gd name="connsiteY30" fmla="*/ 338121 h 514667"/>
                  <a:gd name="connsiteX31" fmla="*/ 80523 w 607588"/>
                  <a:gd name="connsiteY31" fmla="*/ 338121 h 514667"/>
                  <a:gd name="connsiteX32" fmla="*/ 79276 w 607588"/>
                  <a:gd name="connsiteY32" fmla="*/ 164821 h 514667"/>
                  <a:gd name="connsiteX33" fmla="*/ 90491 w 607588"/>
                  <a:gd name="connsiteY33" fmla="*/ 138603 h 514667"/>
                  <a:gd name="connsiteX34" fmla="*/ 117369 w 607588"/>
                  <a:gd name="connsiteY34" fmla="*/ 129094 h 514667"/>
                  <a:gd name="connsiteX35" fmla="*/ 177711 w 607588"/>
                  <a:gd name="connsiteY35" fmla="*/ 133360 h 514667"/>
                  <a:gd name="connsiteX36" fmla="*/ 210731 w 607588"/>
                  <a:gd name="connsiteY36" fmla="*/ 170597 h 514667"/>
                  <a:gd name="connsiteX37" fmla="*/ 210642 w 607588"/>
                  <a:gd name="connsiteY37" fmla="*/ 174952 h 514667"/>
                  <a:gd name="connsiteX38" fmla="*/ 146828 w 607588"/>
                  <a:gd name="connsiteY38" fmla="*/ 149979 h 514667"/>
                  <a:gd name="connsiteX39" fmla="*/ 210464 w 607588"/>
                  <a:gd name="connsiteY39" fmla="*/ 197081 h 514667"/>
                  <a:gd name="connsiteX40" fmla="*/ 288072 w 607588"/>
                  <a:gd name="connsiteY40" fmla="*/ 168998 h 514667"/>
                  <a:gd name="connsiteX41" fmla="*/ 318689 w 607588"/>
                  <a:gd name="connsiteY41" fmla="*/ 183306 h 514667"/>
                  <a:gd name="connsiteX42" fmla="*/ 304360 w 607588"/>
                  <a:gd name="connsiteY42" fmla="*/ 213789 h 514667"/>
                  <a:gd name="connsiteX43" fmla="*/ 214736 w 607588"/>
                  <a:gd name="connsiteY43" fmla="*/ 246227 h 514667"/>
                  <a:gd name="connsiteX44" fmla="*/ 192397 w 607588"/>
                  <a:gd name="connsiteY44" fmla="*/ 242939 h 514667"/>
                  <a:gd name="connsiteX45" fmla="*/ 118437 w 607588"/>
                  <a:gd name="connsiteY45" fmla="*/ 188283 h 514667"/>
                  <a:gd name="connsiteX46" fmla="*/ 177622 w 607588"/>
                  <a:gd name="connsiteY46" fmla="*/ 262935 h 514667"/>
                  <a:gd name="connsiteX47" fmla="*/ 203344 w 607588"/>
                  <a:gd name="connsiteY47" fmla="*/ 274933 h 514667"/>
                  <a:gd name="connsiteX48" fmla="*/ 201920 w 607588"/>
                  <a:gd name="connsiteY48" fmla="*/ 295463 h 514667"/>
                  <a:gd name="connsiteX49" fmla="*/ 261550 w 607588"/>
                  <a:gd name="connsiteY49" fmla="*/ 310837 h 514667"/>
                  <a:gd name="connsiteX50" fmla="*/ 282732 w 607588"/>
                  <a:gd name="connsiteY50" fmla="*/ 334833 h 514667"/>
                  <a:gd name="connsiteX51" fmla="*/ 301690 w 607588"/>
                  <a:gd name="connsiteY51" fmla="*/ 482449 h 514667"/>
                  <a:gd name="connsiteX52" fmla="*/ 276858 w 607588"/>
                  <a:gd name="connsiteY52" fmla="*/ 514443 h 514667"/>
                  <a:gd name="connsiteX53" fmla="*/ 244818 w 607588"/>
                  <a:gd name="connsiteY53" fmla="*/ 489648 h 514667"/>
                  <a:gd name="connsiteX54" fmla="*/ 228442 w 607588"/>
                  <a:gd name="connsiteY54" fmla="*/ 361317 h 514667"/>
                  <a:gd name="connsiteX55" fmla="*/ 223814 w 607588"/>
                  <a:gd name="connsiteY55" fmla="*/ 360161 h 514667"/>
                  <a:gd name="connsiteX56" fmla="*/ 204946 w 607588"/>
                  <a:gd name="connsiteY56" fmla="*/ 376247 h 514667"/>
                  <a:gd name="connsiteX57" fmla="*/ 142111 w 607588"/>
                  <a:gd name="connsiteY57" fmla="*/ 376247 h 514667"/>
                  <a:gd name="connsiteX58" fmla="*/ 142111 w 607588"/>
                  <a:gd name="connsiteY58" fmla="*/ 454366 h 514667"/>
                  <a:gd name="connsiteX59" fmla="*/ 187502 w 607588"/>
                  <a:gd name="connsiteY59" fmla="*/ 491336 h 514667"/>
                  <a:gd name="connsiteX60" fmla="*/ 189371 w 607588"/>
                  <a:gd name="connsiteY60" fmla="*/ 509822 h 514667"/>
                  <a:gd name="connsiteX61" fmla="*/ 170858 w 607588"/>
                  <a:gd name="connsiteY61" fmla="*/ 511688 h 514667"/>
                  <a:gd name="connsiteX62" fmla="*/ 142111 w 607588"/>
                  <a:gd name="connsiteY62" fmla="*/ 488315 h 514667"/>
                  <a:gd name="connsiteX63" fmla="*/ 142111 w 607588"/>
                  <a:gd name="connsiteY63" fmla="*/ 501468 h 514667"/>
                  <a:gd name="connsiteX64" fmla="*/ 128939 w 607588"/>
                  <a:gd name="connsiteY64" fmla="*/ 514621 h 514667"/>
                  <a:gd name="connsiteX65" fmla="*/ 115767 w 607588"/>
                  <a:gd name="connsiteY65" fmla="*/ 501468 h 514667"/>
                  <a:gd name="connsiteX66" fmla="*/ 115767 w 607588"/>
                  <a:gd name="connsiteY66" fmla="*/ 488315 h 514667"/>
                  <a:gd name="connsiteX67" fmla="*/ 87109 w 607588"/>
                  <a:gd name="connsiteY67" fmla="*/ 511688 h 514667"/>
                  <a:gd name="connsiteX68" fmla="*/ 68596 w 607588"/>
                  <a:gd name="connsiteY68" fmla="*/ 509822 h 514667"/>
                  <a:gd name="connsiteX69" fmla="*/ 70465 w 607588"/>
                  <a:gd name="connsiteY69" fmla="*/ 491336 h 514667"/>
                  <a:gd name="connsiteX70" fmla="*/ 115767 w 607588"/>
                  <a:gd name="connsiteY70" fmla="*/ 454366 h 514667"/>
                  <a:gd name="connsiteX71" fmla="*/ 115767 w 607588"/>
                  <a:gd name="connsiteY71" fmla="*/ 376247 h 514667"/>
                  <a:gd name="connsiteX72" fmla="*/ 46880 w 607588"/>
                  <a:gd name="connsiteY72" fmla="*/ 376247 h 514667"/>
                  <a:gd name="connsiteX73" fmla="*/ 27923 w 607588"/>
                  <a:gd name="connsiteY73" fmla="*/ 359628 h 514667"/>
                  <a:gd name="connsiteX74" fmla="*/ 155 w 607588"/>
                  <a:gd name="connsiteY74" fmla="*/ 140648 h 514667"/>
                  <a:gd name="connsiteX75" fmla="*/ 16709 w 607588"/>
                  <a:gd name="connsiteY75" fmla="*/ 119318 h 514667"/>
                  <a:gd name="connsiteX76" fmla="*/ 159886 w 607588"/>
                  <a:gd name="connsiteY76" fmla="*/ 0 h 514667"/>
                  <a:gd name="connsiteX77" fmla="*/ 212563 w 607588"/>
                  <a:gd name="connsiteY77" fmla="*/ 52642 h 514667"/>
                  <a:gd name="connsiteX78" fmla="*/ 159886 w 607588"/>
                  <a:gd name="connsiteY78" fmla="*/ 105284 h 514667"/>
                  <a:gd name="connsiteX79" fmla="*/ 107209 w 607588"/>
                  <a:gd name="connsiteY79" fmla="*/ 52642 h 514667"/>
                  <a:gd name="connsiteX80" fmla="*/ 159886 w 607588"/>
                  <a:gd name="connsiteY80" fmla="*/ 0 h 51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607588" h="514667">
                    <a:moveTo>
                      <a:pt x="320458" y="261939"/>
                    </a:moveTo>
                    <a:lnTo>
                      <a:pt x="587829" y="261939"/>
                    </a:lnTo>
                    <a:cubicBezTo>
                      <a:pt x="598688" y="261939"/>
                      <a:pt x="607588" y="270739"/>
                      <a:pt x="607588" y="281671"/>
                    </a:cubicBezTo>
                    <a:cubicBezTo>
                      <a:pt x="607588" y="291537"/>
                      <a:pt x="600201" y="301403"/>
                      <a:pt x="586494" y="301403"/>
                    </a:cubicBezTo>
                    <a:lnTo>
                      <a:pt x="586494" y="501480"/>
                    </a:lnTo>
                    <a:cubicBezTo>
                      <a:pt x="586494" y="508768"/>
                      <a:pt x="580620" y="514634"/>
                      <a:pt x="573321" y="514634"/>
                    </a:cubicBezTo>
                    <a:cubicBezTo>
                      <a:pt x="566023" y="514634"/>
                      <a:pt x="560149" y="508768"/>
                      <a:pt x="560149" y="501480"/>
                    </a:cubicBezTo>
                    <a:lnTo>
                      <a:pt x="560149" y="301403"/>
                    </a:lnTo>
                    <a:lnTo>
                      <a:pt x="349474" y="301403"/>
                    </a:lnTo>
                    <a:lnTo>
                      <a:pt x="349474" y="501480"/>
                    </a:lnTo>
                    <a:cubicBezTo>
                      <a:pt x="349474" y="508768"/>
                      <a:pt x="343511" y="514634"/>
                      <a:pt x="336301" y="514634"/>
                    </a:cubicBezTo>
                    <a:cubicBezTo>
                      <a:pt x="329003" y="514634"/>
                      <a:pt x="323128" y="508768"/>
                      <a:pt x="323128" y="501480"/>
                    </a:cubicBezTo>
                    <a:lnTo>
                      <a:pt x="323128" y="301403"/>
                    </a:lnTo>
                    <a:lnTo>
                      <a:pt x="320458" y="301403"/>
                    </a:lnTo>
                    <a:cubicBezTo>
                      <a:pt x="309510" y="301403"/>
                      <a:pt x="300699" y="292604"/>
                      <a:pt x="300699" y="281671"/>
                    </a:cubicBezTo>
                    <a:cubicBezTo>
                      <a:pt x="300699" y="270739"/>
                      <a:pt x="309510" y="261939"/>
                      <a:pt x="320458" y="261939"/>
                    </a:cubicBezTo>
                    <a:close/>
                    <a:moveTo>
                      <a:pt x="449807" y="142672"/>
                    </a:moveTo>
                    <a:cubicBezTo>
                      <a:pt x="453044" y="141728"/>
                      <a:pt x="456649" y="142017"/>
                      <a:pt x="459853" y="143749"/>
                    </a:cubicBezTo>
                    <a:cubicBezTo>
                      <a:pt x="466171" y="147214"/>
                      <a:pt x="468574" y="155211"/>
                      <a:pt x="465014" y="161608"/>
                    </a:cubicBezTo>
                    <a:lnTo>
                      <a:pt x="421584" y="240773"/>
                    </a:lnTo>
                    <a:cubicBezTo>
                      <a:pt x="419270" y="244949"/>
                      <a:pt x="414820" y="247614"/>
                      <a:pt x="410014" y="247614"/>
                    </a:cubicBezTo>
                    <a:lnTo>
                      <a:pt x="330807" y="247614"/>
                    </a:lnTo>
                    <a:cubicBezTo>
                      <a:pt x="323776" y="247614"/>
                      <a:pt x="317991" y="242017"/>
                      <a:pt x="317724" y="235086"/>
                    </a:cubicBezTo>
                    <a:cubicBezTo>
                      <a:pt x="317635" y="234820"/>
                      <a:pt x="317635" y="234642"/>
                      <a:pt x="317635" y="234465"/>
                    </a:cubicBezTo>
                    <a:cubicBezTo>
                      <a:pt x="317635" y="227179"/>
                      <a:pt x="323509" y="221315"/>
                      <a:pt x="330807" y="221315"/>
                    </a:cubicBezTo>
                    <a:lnTo>
                      <a:pt x="402271" y="221315"/>
                    </a:lnTo>
                    <a:lnTo>
                      <a:pt x="441964" y="148991"/>
                    </a:lnTo>
                    <a:cubicBezTo>
                      <a:pt x="443700" y="145793"/>
                      <a:pt x="446570" y="143616"/>
                      <a:pt x="449807" y="142672"/>
                    </a:cubicBezTo>
                    <a:close/>
                    <a:moveTo>
                      <a:pt x="16709" y="119318"/>
                    </a:moveTo>
                    <a:cubicBezTo>
                      <a:pt x="27122" y="117985"/>
                      <a:pt x="36645" y="125361"/>
                      <a:pt x="37980" y="135848"/>
                    </a:cubicBezTo>
                    <a:lnTo>
                      <a:pt x="63701" y="338121"/>
                    </a:lnTo>
                    <a:lnTo>
                      <a:pt x="80523" y="338121"/>
                    </a:lnTo>
                    <a:lnTo>
                      <a:pt x="79276" y="164821"/>
                    </a:lnTo>
                    <a:cubicBezTo>
                      <a:pt x="79187" y="154867"/>
                      <a:pt x="83282" y="145447"/>
                      <a:pt x="90491" y="138603"/>
                    </a:cubicBezTo>
                    <a:cubicBezTo>
                      <a:pt x="97700" y="131849"/>
                      <a:pt x="107490" y="128383"/>
                      <a:pt x="117369" y="129094"/>
                    </a:cubicBezTo>
                    <a:lnTo>
                      <a:pt x="177711" y="133360"/>
                    </a:lnTo>
                    <a:cubicBezTo>
                      <a:pt x="197114" y="134782"/>
                      <a:pt x="211710" y="151312"/>
                      <a:pt x="210731" y="170597"/>
                    </a:cubicBezTo>
                    <a:lnTo>
                      <a:pt x="210642" y="174952"/>
                    </a:lnTo>
                    <a:lnTo>
                      <a:pt x="146828" y="149979"/>
                    </a:lnTo>
                    <a:lnTo>
                      <a:pt x="210464" y="197081"/>
                    </a:lnTo>
                    <a:lnTo>
                      <a:pt x="288072" y="168998"/>
                    </a:lnTo>
                    <a:cubicBezTo>
                      <a:pt x="300533" y="164465"/>
                      <a:pt x="314150" y="170864"/>
                      <a:pt x="318689" y="183306"/>
                    </a:cubicBezTo>
                    <a:cubicBezTo>
                      <a:pt x="323139" y="195659"/>
                      <a:pt x="316731" y="209346"/>
                      <a:pt x="304360" y="213789"/>
                    </a:cubicBezTo>
                    <a:lnTo>
                      <a:pt x="214736" y="246227"/>
                    </a:lnTo>
                    <a:cubicBezTo>
                      <a:pt x="207082" y="248983"/>
                      <a:pt x="198716" y="247649"/>
                      <a:pt x="192397" y="242939"/>
                    </a:cubicBezTo>
                    <a:lnTo>
                      <a:pt x="118437" y="188283"/>
                    </a:lnTo>
                    <a:lnTo>
                      <a:pt x="177622" y="262935"/>
                    </a:lnTo>
                    <a:cubicBezTo>
                      <a:pt x="183763" y="270667"/>
                      <a:pt x="193376" y="275200"/>
                      <a:pt x="203344" y="274933"/>
                    </a:cubicBezTo>
                    <a:lnTo>
                      <a:pt x="201920" y="295463"/>
                    </a:lnTo>
                    <a:lnTo>
                      <a:pt x="261550" y="310837"/>
                    </a:lnTo>
                    <a:cubicBezTo>
                      <a:pt x="272853" y="313770"/>
                      <a:pt x="281308" y="323279"/>
                      <a:pt x="282732" y="334833"/>
                    </a:cubicBezTo>
                    <a:lnTo>
                      <a:pt x="301690" y="482449"/>
                    </a:lnTo>
                    <a:cubicBezTo>
                      <a:pt x="303648" y="498091"/>
                      <a:pt x="292522" y="512399"/>
                      <a:pt x="276858" y="514443"/>
                    </a:cubicBezTo>
                    <a:cubicBezTo>
                      <a:pt x="261194" y="516398"/>
                      <a:pt x="246865" y="505378"/>
                      <a:pt x="244818" y="489648"/>
                    </a:cubicBezTo>
                    <a:lnTo>
                      <a:pt x="228442" y="361317"/>
                    </a:lnTo>
                    <a:lnTo>
                      <a:pt x="223814" y="360161"/>
                    </a:lnTo>
                    <a:cubicBezTo>
                      <a:pt x="222390" y="369315"/>
                      <a:pt x="214558" y="376247"/>
                      <a:pt x="204946" y="376247"/>
                    </a:cubicBezTo>
                    <a:lnTo>
                      <a:pt x="142111" y="376247"/>
                    </a:lnTo>
                    <a:lnTo>
                      <a:pt x="142111" y="454366"/>
                    </a:lnTo>
                    <a:lnTo>
                      <a:pt x="187502" y="491336"/>
                    </a:lnTo>
                    <a:cubicBezTo>
                      <a:pt x="193109" y="495869"/>
                      <a:pt x="193910" y="504134"/>
                      <a:pt x="189371" y="509822"/>
                    </a:cubicBezTo>
                    <a:cubicBezTo>
                      <a:pt x="184742" y="515421"/>
                      <a:pt x="176465" y="516309"/>
                      <a:pt x="170858" y="511688"/>
                    </a:cubicBezTo>
                    <a:lnTo>
                      <a:pt x="142111" y="488315"/>
                    </a:lnTo>
                    <a:lnTo>
                      <a:pt x="142111" y="501468"/>
                    </a:lnTo>
                    <a:cubicBezTo>
                      <a:pt x="142111" y="508755"/>
                      <a:pt x="136237" y="514621"/>
                      <a:pt x="128939" y="514621"/>
                    </a:cubicBezTo>
                    <a:cubicBezTo>
                      <a:pt x="121641" y="514621"/>
                      <a:pt x="115767" y="508755"/>
                      <a:pt x="115767" y="501468"/>
                    </a:cubicBezTo>
                    <a:lnTo>
                      <a:pt x="115767" y="488315"/>
                    </a:lnTo>
                    <a:lnTo>
                      <a:pt x="87109" y="511688"/>
                    </a:lnTo>
                    <a:cubicBezTo>
                      <a:pt x="81413" y="516309"/>
                      <a:pt x="73135" y="515421"/>
                      <a:pt x="68596" y="509822"/>
                    </a:cubicBezTo>
                    <a:cubicBezTo>
                      <a:pt x="63968" y="504134"/>
                      <a:pt x="64769" y="495869"/>
                      <a:pt x="70465" y="491336"/>
                    </a:cubicBezTo>
                    <a:lnTo>
                      <a:pt x="115767" y="454366"/>
                    </a:lnTo>
                    <a:lnTo>
                      <a:pt x="115767" y="376247"/>
                    </a:lnTo>
                    <a:lnTo>
                      <a:pt x="46880" y="376247"/>
                    </a:lnTo>
                    <a:cubicBezTo>
                      <a:pt x="37268" y="376247"/>
                      <a:pt x="29080" y="369137"/>
                      <a:pt x="27923" y="359628"/>
                    </a:cubicBezTo>
                    <a:lnTo>
                      <a:pt x="155" y="140648"/>
                    </a:lnTo>
                    <a:cubicBezTo>
                      <a:pt x="-1180" y="130160"/>
                      <a:pt x="6207" y="120651"/>
                      <a:pt x="16709" y="119318"/>
                    </a:cubicBezTo>
                    <a:close/>
                    <a:moveTo>
                      <a:pt x="159886" y="0"/>
                    </a:moveTo>
                    <a:cubicBezTo>
                      <a:pt x="188979" y="0"/>
                      <a:pt x="212563" y="23569"/>
                      <a:pt x="212563" y="52642"/>
                    </a:cubicBezTo>
                    <a:cubicBezTo>
                      <a:pt x="212563" y="81715"/>
                      <a:pt x="188979" y="105284"/>
                      <a:pt x="159886" y="105284"/>
                    </a:cubicBezTo>
                    <a:cubicBezTo>
                      <a:pt x="130793" y="105284"/>
                      <a:pt x="107209" y="81715"/>
                      <a:pt x="107209" y="52642"/>
                    </a:cubicBezTo>
                    <a:cubicBezTo>
                      <a:pt x="107209" y="23569"/>
                      <a:pt x="130793" y="0"/>
                      <a:pt x="159886" y="0"/>
                    </a:cubicBezTo>
                    <a:close/>
                  </a:path>
                </a:pathLst>
              </a:custGeom>
              <a:grpFill/>
              <a:ln w="435" cap="flat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M" panose="00020600040101010101" pitchFamily="18" charset="-122"/>
                  <a:ea typeface="OPPOSans M" panose="00020600040101010101" pitchFamily="18" charset="-122"/>
                  <a:cs typeface="+mn-cs"/>
                </a:endParaRPr>
              </a:p>
            </p:txBody>
          </p:sp>
        </p:grp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50458F2F-D03F-BEFC-BD60-BF626C56E854}"/>
                </a:ext>
              </a:extLst>
            </p:cNvPr>
            <p:cNvSpPr/>
            <p:nvPr/>
          </p:nvSpPr>
          <p:spPr>
            <a:xfrm>
              <a:off x="1006730" y="2666213"/>
              <a:ext cx="479599" cy="479599"/>
            </a:xfrm>
            <a:prstGeom prst="ellipse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</p:grpSp>
      <p:grpSp>
        <p:nvGrpSpPr>
          <p:cNvPr id="28" name="Group 75">
            <a:extLst>
              <a:ext uri="{FF2B5EF4-FFF2-40B4-BE49-F238E27FC236}">
                <a16:creationId xmlns:a16="http://schemas.microsoft.com/office/drawing/2014/main" id="{6402FA71-7662-1322-957D-9A26F8A2F3E8}"/>
              </a:ext>
            </a:extLst>
          </p:cNvPr>
          <p:cNvGrpSpPr/>
          <p:nvPr/>
        </p:nvGrpSpPr>
        <p:grpSpPr>
          <a:xfrm>
            <a:off x="5724770" y="2644802"/>
            <a:ext cx="680194" cy="680194"/>
            <a:chOff x="4982598" y="2666213"/>
            <a:chExt cx="479599" cy="479599"/>
          </a:xfrm>
        </p:grpSpPr>
        <p:sp>
          <p:nvSpPr>
            <p:cNvPr id="29" name="图形 45">
              <a:extLst>
                <a:ext uri="{FF2B5EF4-FFF2-40B4-BE49-F238E27FC236}">
                  <a16:creationId xmlns:a16="http://schemas.microsoft.com/office/drawing/2014/main" id="{B470573D-E811-133C-E3B7-A7BE04FC6FB3}"/>
                </a:ext>
              </a:extLst>
            </p:cNvPr>
            <p:cNvSpPr/>
            <p:nvPr/>
          </p:nvSpPr>
          <p:spPr>
            <a:xfrm>
              <a:off x="5060536" y="2760641"/>
              <a:ext cx="316268" cy="307914"/>
            </a:xfrm>
            <a:custGeom>
              <a:avLst/>
              <a:gdLst>
                <a:gd name="T0" fmla="*/ 10667 w 10667"/>
                <a:gd name="T1" fmla="*/ 7297 h 10400"/>
                <a:gd name="T2" fmla="*/ 10667 w 10667"/>
                <a:gd name="T3" fmla="*/ 0 h 10400"/>
                <a:gd name="T4" fmla="*/ 0 w 10667"/>
                <a:gd name="T5" fmla="*/ 0 h 10400"/>
                <a:gd name="T6" fmla="*/ 0 w 10667"/>
                <a:gd name="T7" fmla="*/ 7297 h 10400"/>
                <a:gd name="T8" fmla="*/ 4718 w 10667"/>
                <a:gd name="T9" fmla="*/ 7297 h 10400"/>
                <a:gd name="T10" fmla="*/ 4718 w 10667"/>
                <a:gd name="T11" fmla="*/ 9310 h 10400"/>
                <a:gd name="T12" fmla="*/ 2880 w 10667"/>
                <a:gd name="T13" fmla="*/ 9310 h 10400"/>
                <a:gd name="T14" fmla="*/ 2338 w 10667"/>
                <a:gd name="T15" fmla="*/ 9855 h 10400"/>
                <a:gd name="T16" fmla="*/ 2880 w 10667"/>
                <a:gd name="T17" fmla="*/ 10400 h 10400"/>
                <a:gd name="T18" fmla="*/ 7828 w 10667"/>
                <a:gd name="T19" fmla="*/ 10400 h 10400"/>
                <a:gd name="T20" fmla="*/ 8370 w 10667"/>
                <a:gd name="T21" fmla="*/ 9855 h 10400"/>
                <a:gd name="T22" fmla="*/ 7828 w 10667"/>
                <a:gd name="T23" fmla="*/ 9310 h 10400"/>
                <a:gd name="T24" fmla="*/ 5824 w 10667"/>
                <a:gd name="T25" fmla="*/ 9310 h 10400"/>
                <a:gd name="T26" fmla="*/ 5824 w 10667"/>
                <a:gd name="T27" fmla="*/ 7297 h 10400"/>
                <a:gd name="T28" fmla="*/ 10667 w 10667"/>
                <a:gd name="T29" fmla="*/ 7297 h 10400"/>
                <a:gd name="T30" fmla="*/ 835 w 10667"/>
                <a:gd name="T31" fmla="*/ 6458 h 10400"/>
                <a:gd name="T32" fmla="*/ 835 w 10667"/>
                <a:gd name="T33" fmla="*/ 839 h 10400"/>
                <a:gd name="T34" fmla="*/ 9832 w 10667"/>
                <a:gd name="T35" fmla="*/ 839 h 10400"/>
                <a:gd name="T36" fmla="*/ 9832 w 10667"/>
                <a:gd name="T37" fmla="*/ 6458 h 10400"/>
                <a:gd name="T38" fmla="*/ 835 w 10667"/>
                <a:gd name="T39" fmla="*/ 6458 h 10400"/>
                <a:gd name="T40" fmla="*/ 9109 w 10667"/>
                <a:gd name="T41" fmla="*/ 2010 h 10400"/>
                <a:gd name="T42" fmla="*/ 6364 w 10667"/>
                <a:gd name="T43" fmla="*/ 2010 h 10400"/>
                <a:gd name="T44" fmla="*/ 6364 w 10667"/>
                <a:gd name="T45" fmla="*/ 2922 h 10400"/>
                <a:gd name="T46" fmla="*/ 9109 w 10667"/>
                <a:gd name="T47" fmla="*/ 2922 h 10400"/>
                <a:gd name="T48" fmla="*/ 9109 w 10667"/>
                <a:gd name="T49" fmla="*/ 2010 h 10400"/>
                <a:gd name="T50" fmla="*/ 8076 w 10667"/>
                <a:gd name="T51" fmla="*/ 4358 h 10400"/>
                <a:gd name="T52" fmla="*/ 9109 w 10667"/>
                <a:gd name="T53" fmla="*/ 4358 h 10400"/>
                <a:gd name="T54" fmla="*/ 9109 w 10667"/>
                <a:gd name="T55" fmla="*/ 3446 h 10400"/>
                <a:gd name="T56" fmla="*/ 8076 w 10667"/>
                <a:gd name="T57" fmla="*/ 3446 h 10400"/>
                <a:gd name="T58" fmla="*/ 8076 w 10667"/>
                <a:gd name="T59" fmla="*/ 4358 h 10400"/>
                <a:gd name="T60" fmla="*/ 8076 w 10667"/>
                <a:gd name="T61" fmla="*/ 4358 h 10400"/>
                <a:gd name="T62" fmla="*/ 2658 w 10667"/>
                <a:gd name="T63" fmla="*/ 2416 h 10400"/>
                <a:gd name="T64" fmla="*/ 3788 w 10667"/>
                <a:gd name="T65" fmla="*/ 1283 h 10400"/>
                <a:gd name="T66" fmla="*/ 4917 w 10667"/>
                <a:gd name="T67" fmla="*/ 2416 h 10400"/>
                <a:gd name="T68" fmla="*/ 3788 w 10667"/>
                <a:gd name="T69" fmla="*/ 3549 h 10400"/>
                <a:gd name="T70" fmla="*/ 2658 w 10667"/>
                <a:gd name="T71" fmla="*/ 2416 h 10400"/>
                <a:gd name="T72" fmla="*/ 4847 w 10667"/>
                <a:gd name="T73" fmla="*/ 6197 h 10400"/>
                <a:gd name="T74" fmla="*/ 4168 w 10667"/>
                <a:gd name="T75" fmla="*/ 6197 h 10400"/>
                <a:gd name="T76" fmla="*/ 3928 w 10667"/>
                <a:gd name="T77" fmla="*/ 3665 h 10400"/>
                <a:gd name="T78" fmla="*/ 5032 w 10667"/>
                <a:gd name="T79" fmla="*/ 4083 h 10400"/>
                <a:gd name="T80" fmla="*/ 5978 w 10667"/>
                <a:gd name="T81" fmla="*/ 6197 h 10400"/>
                <a:gd name="T82" fmla="*/ 5177 w 10667"/>
                <a:gd name="T83" fmla="*/ 6197 h 10400"/>
                <a:gd name="T84" fmla="*/ 4754 w 10667"/>
                <a:gd name="T85" fmla="*/ 4942 h 10400"/>
                <a:gd name="T86" fmla="*/ 4847 w 10667"/>
                <a:gd name="T87" fmla="*/ 6197 h 10400"/>
                <a:gd name="T88" fmla="*/ 2387 w 10667"/>
                <a:gd name="T89" fmla="*/ 6197 h 10400"/>
                <a:gd name="T90" fmla="*/ 1582 w 10667"/>
                <a:gd name="T91" fmla="*/ 6197 h 10400"/>
                <a:gd name="T92" fmla="*/ 2457 w 10667"/>
                <a:gd name="T93" fmla="*/ 4152 h 10400"/>
                <a:gd name="T94" fmla="*/ 3073 w 10667"/>
                <a:gd name="T95" fmla="*/ 3769 h 10400"/>
                <a:gd name="T96" fmla="*/ 3683 w 10667"/>
                <a:gd name="T97" fmla="*/ 3660 h 10400"/>
                <a:gd name="T98" fmla="*/ 3381 w 10667"/>
                <a:gd name="T99" fmla="*/ 6197 h 10400"/>
                <a:gd name="T100" fmla="*/ 2762 w 10667"/>
                <a:gd name="T101" fmla="*/ 6197 h 10400"/>
                <a:gd name="T102" fmla="*/ 2822 w 10667"/>
                <a:gd name="T103" fmla="*/ 4941 h 10400"/>
                <a:gd name="T104" fmla="*/ 2387 w 10667"/>
                <a:gd name="T105" fmla="*/ 6197 h 10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667" h="10400">
                  <a:moveTo>
                    <a:pt x="10667" y="7297"/>
                  </a:moveTo>
                  <a:lnTo>
                    <a:pt x="10667" y="0"/>
                  </a:lnTo>
                  <a:lnTo>
                    <a:pt x="0" y="0"/>
                  </a:lnTo>
                  <a:lnTo>
                    <a:pt x="0" y="7297"/>
                  </a:lnTo>
                  <a:lnTo>
                    <a:pt x="4718" y="7297"/>
                  </a:lnTo>
                  <a:lnTo>
                    <a:pt x="4718" y="9310"/>
                  </a:lnTo>
                  <a:lnTo>
                    <a:pt x="2880" y="9310"/>
                  </a:lnTo>
                  <a:cubicBezTo>
                    <a:pt x="2581" y="9310"/>
                    <a:pt x="2338" y="9554"/>
                    <a:pt x="2338" y="9855"/>
                  </a:cubicBezTo>
                  <a:cubicBezTo>
                    <a:pt x="2338" y="10156"/>
                    <a:pt x="2581" y="10400"/>
                    <a:pt x="2880" y="10400"/>
                  </a:cubicBezTo>
                  <a:lnTo>
                    <a:pt x="7828" y="10400"/>
                  </a:lnTo>
                  <a:cubicBezTo>
                    <a:pt x="8128" y="10400"/>
                    <a:pt x="8370" y="10156"/>
                    <a:pt x="8370" y="9855"/>
                  </a:cubicBezTo>
                  <a:cubicBezTo>
                    <a:pt x="8370" y="9554"/>
                    <a:pt x="8128" y="9310"/>
                    <a:pt x="7828" y="9310"/>
                  </a:cubicBezTo>
                  <a:lnTo>
                    <a:pt x="5824" y="9310"/>
                  </a:lnTo>
                  <a:lnTo>
                    <a:pt x="5824" y="7297"/>
                  </a:lnTo>
                  <a:lnTo>
                    <a:pt x="10667" y="7297"/>
                  </a:lnTo>
                  <a:close/>
                  <a:moveTo>
                    <a:pt x="835" y="6458"/>
                  </a:moveTo>
                  <a:lnTo>
                    <a:pt x="835" y="839"/>
                  </a:lnTo>
                  <a:lnTo>
                    <a:pt x="9832" y="839"/>
                  </a:lnTo>
                  <a:lnTo>
                    <a:pt x="9832" y="6458"/>
                  </a:lnTo>
                  <a:lnTo>
                    <a:pt x="835" y="6458"/>
                  </a:lnTo>
                  <a:close/>
                  <a:moveTo>
                    <a:pt x="9109" y="2010"/>
                  </a:moveTo>
                  <a:lnTo>
                    <a:pt x="6364" y="2010"/>
                  </a:lnTo>
                  <a:lnTo>
                    <a:pt x="6364" y="2922"/>
                  </a:lnTo>
                  <a:lnTo>
                    <a:pt x="9109" y="2922"/>
                  </a:lnTo>
                  <a:lnTo>
                    <a:pt x="9109" y="2010"/>
                  </a:lnTo>
                  <a:close/>
                  <a:moveTo>
                    <a:pt x="8076" y="4358"/>
                  </a:moveTo>
                  <a:lnTo>
                    <a:pt x="9109" y="4358"/>
                  </a:lnTo>
                  <a:lnTo>
                    <a:pt x="9109" y="3446"/>
                  </a:lnTo>
                  <a:lnTo>
                    <a:pt x="8076" y="3446"/>
                  </a:lnTo>
                  <a:lnTo>
                    <a:pt x="8076" y="4358"/>
                  </a:lnTo>
                  <a:lnTo>
                    <a:pt x="8076" y="4358"/>
                  </a:lnTo>
                  <a:close/>
                  <a:moveTo>
                    <a:pt x="2658" y="2416"/>
                  </a:moveTo>
                  <a:cubicBezTo>
                    <a:pt x="2658" y="1790"/>
                    <a:pt x="3164" y="1283"/>
                    <a:pt x="3788" y="1283"/>
                  </a:cubicBezTo>
                  <a:cubicBezTo>
                    <a:pt x="4412" y="1283"/>
                    <a:pt x="4917" y="1790"/>
                    <a:pt x="4917" y="2416"/>
                  </a:cubicBezTo>
                  <a:cubicBezTo>
                    <a:pt x="4917" y="3042"/>
                    <a:pt x="4412" y="3549"/>
                    <a:pt x="3788" y="3549"/>
                  </a:cubicBezTo>
                  <a:cubicBezTo>
                    <a:pt x="3164" y="3550"/>
                    <a:pt x="2658" y="3042"/>
                    <a:pt x="2658" y="2416"/>
                  </a:cubicBezTo>
                  <a:close/>
                  <a:moveTo>
                    <a:pt x="4847" y="6197"/>
                  </a:moveTo>
                  <a:lnTo>
                    <a:pt x="4168" y="6197"/>
                  </a:lnTo>
                  <a:lnTo>
                    <a:pt x="3928" y="3665"/>
                  </a:lnTo>
                  <a:cubicBezTo>
                    <a:pt x="4330" y="3692"/>
                    <a:pt x="4714" y="3836"/>
                    <a:pt x="5032" y="4083"/>
                  </a:cubicBezTo>
                  <a:cubicBezTo>
                    <a:pt x="5557" y="4490"/>
                    <a:pt x="5871" y="5204"/>
                    <a:pt x="5978" y="6197"/>
                  </a:cubicBezTo>
                  <a:lnTo>
                    <a:pt x="5177" y="6197"/>
                  </a:lnTo>
                  <a:cubicBezTo>
                    <a:pt x="5108" y="5651"/>
                    <a:pt x="4966" y="5227"/>
                    <a:pt x="4754" y="4942"/>
                  </a:cubicBezTo>
                  <a:cubicBezTo>
                    <a:pt x="4780" y="5257"/>
                    <a:pt x="4816" y="5729"/>
                    <a:pt x="4847" y="6197"/>
                  </a:cubicBezTo>
                  <a:close/>
                  <a:moveTo>
                    <a:pt x="2387" y="6197"/>
                  </a:moveTo>
                  <a:lnTo>
                    <a:pt x="1582" y="6197"/>
                  </a:lnTo>
                  <a:cubicBezTo>
                    <a:pt x="1703" y="5244"/>
                    <a:pt x="1989" y="4567"/>
                    <a:pt x="2457" y="4152"/>
                  </a:cubicBezTo>
                  <a:cubicBezTo>
                    <a:pt x="2643" y="3987"/>
                    <a:pt x="2837" y="3851"/>
                    <a:pt x="3073" y="3769"/>
                  </a:cubicBezTo>
                  <a:cubicBezTo>
                    <a:pt x="3268" y="3700"/>
                    <a:pt x="3476" y="3668"/>
                    <a:pt x="3683" y="3660"/>
                  </a:cubicBezTo>
                  <a:lnTo>
                    <a:pt x="3381" y="6197"/>
                  </a:lnTo>
                  <a:lnTo>
                    <a:pt x="2762" y="6197"/>
                  </a:lnTo>
                  <a:cubicBezTo>
                    <a:pt x="2785" y="5687"/>
                    <a:pt x="2808" y="5230"/>
                    <a:pt x="2822" y="4941"/>
                  </a:cubicBezTo>
                  <a:cubicBezTo>
                    <a:pt x="2615" y="5224"/>
                    <a:pt x="2469" y="5649"/>
                    <a:pt x="2387" y="6197"/>
                  </a:cubicBezTo>
                  <a:close/>
                </a:path>
              </a:pathLst>
            </a:custGeom>
            <a:solidFill>
              <a:srgbClr val="2867C1"/>
            </a:solidFill>
            <a:ln w="437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D10BC0B2-16B3-E0D7-B3CD-78973A8C6496}"/>
                </a:ext>
              </a:extLst>
            </p:cNvPr>
            <p:cNvSpPr/>
            <p:nvPr/>
          </p:nvSpPr>
          <p:spPr>
            <a:xfrm>
              <a:off x="4982598" y="2666213"/>
              <a:ext cx="479599" cy="479599"/>
            </a:xfrm>
            <a:prstGeom prst="ellipse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</p:grpSp>
      <p:grpSp>
        <p:nvGrpSpPr>
          <p:cNvPr id="31" name="Group 78">
            <a:extLst>
              <a:ext uri="{FF2B5EF4-FFF2-40B4-BE49-F238E27FC236}">
                <a16:creationId xmlns:a16="http://schemas.microsoft.com/office/drawing/2014/main" id="{BC80E84F-4939-261B-6240-3F9C9E77A69D}"/>
              </a:ext>
            </a:extLst>
          </p:cNvPr>
          <p:cNvGrpSpPr/>
          <p:nvPr/>
        </p:nvGrpSpPr>
        <p:grpSpPr>
          <a:xfrm>
            <a:off x="9750023" y="2621356"/>
            <a:ext cx="680194" cy="680194"/>
            <a:chOff x="9057237" y="2666213"/>
            <a:chExt cx="479599" cy="479599"/>
          </a:xfrm>
        </p:grpSpPr>
        <p:grpSp>
          <p:nvGrpSpPr>
            <p:cNvPr id="32" name="图形 43">
              <a:extLst>
                <a:ext uri="{FF2B5EF4-FFF2-40B4-BE49-F238E27FC236}">
                  <a16:creationId xmlns:a16="http://schemas.microsoft.com/office/drawing/2014/main" id="{35533FD7-53DF-FD30-E179-DCC39891F45B}"/>
                </a:ext>
              </a:extLst>
            </p:cNvPr>
            <p:cNvGrpSpPr/>
            <p:nvPr/>
          </p:nvGrpSpPr>
          <p:grpSpPr>
            <a:xfrm>
              <a:off x="9171781" y="2756269"/>
              <a:ext cx="248380" cy="305577"/>
              <a:chOff x="9954149" y="1596858"/>
              <a:chExt cx="349771" cy="430314"/>
            </a:xfrm>
            <a:solidFill>
              <a:srgbClr val="2867C1"/>
            </a:solidFill>
          </p:grpSpPr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7793DF45-2026-8A07-C8A6-A08946B97FD9}"/>
                  </a:ext>
                </a:extLst>
              </p:cNvPr>
              <p:cNvSpPr/>
              <p:nvPr/>
            </p:nvSpPr>
            <p:spPr>
              <a:xfrm>
                <a:off x="10066683" y="1596858"/>
                <a:ext cx="124704" cy="55300"/>
              </a:xfrm>
              <a:custGeom>
                <a:avLst/>
                <a:gdLst>
                  <a:gd name="connsiteX0" fmla="*/ 124690 w 124704"/>
                  <a:gd name="connsiteY0" fmla="*/ 55301 h 55300"/>
                  <a:gd name="connsiteX1" fmla="*/ 96772 w 124704"/>
                  <a:gd name="connsiteY1" fmla="*/ 55301 h 55300"/>
                  <a:gd name="connsiteX2" fmla="*/ 96772 w 124704"/>
                  <a:gd name="connsiteY2" fmla="*/ 12211 h 55300"/>
                  <a:gd name="connsiteX3" fmla="*/ 27979 w 124704"/>
                  <a:gd name="connsiteY3" fmla="*/ 12211 h 55300"/>
                  <a:gd name="connsiteX4" fmla="*/ 27979 w 124704"/>
                  <a:gd name="connsiteY4" fmla="*/ 55285 h 55300"/>
                  <a:gd name="connsiteX5" fmla="*/ 0 w 124704"/>
                  <a:gd name="connsiteY5" fmla="*/ 55285 h 55300"/>
                  <a:gd name="connsiteX6" fmla="*/ 0 w 124704"/>
                  <a:gd name="connsiteY6" fmla="*/ 21873 h 55300"/>
                  <a:gd name="connsiteX7" fmla="*/ 21858 w 124704"/>
                  <a:gd name="connsiteY7" fmla="*/ 0 h 55300"/>
                  <a:gd name="connsiteX8" fmla="*/ 102862 w 124704"/>
                  <a:gd name="connsiteY8" fmla="*/ 0 h 55300"/>
                  <a:gd name="connsiteX9" fmla="*/ 124705 w 124704"/>
                  <a:gd name="connsiteY9" fmla="*/ 21873 h 55300"/>
                  <a:gd name="connsiteX10" fmla="*/ 124705 w 124704"/>
                  <a:gd name="connsiteY10" fmla="*/ 55301 h 5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4704" h="55300">
                    <a:moveTo>
                      <a:pt x="124690" y="55301"/>
                    </a:moveTo>
                    <a:lnTo>
                      <a:pt x="96772" y="55301"/>
                    </a:lnTo>
                    <a:lnTo>
                      <a:pt x="96772" y="12211"/>
                    </a:lnTo>
                    <a:lnTo>
                      <a:pt x="27979" y="12211"/>
                    </a:lnTo>
                    <a:lnTo>
                      <a:pt x="27979" y="55285"/>
                    </a:lnTo>
                    <a:lnTo>
                      <a:pt x="0" y="55285"/>
                    </a:lnTo>
                    <a:lnTo>
                      <a:pt x="0" y="21873"/>
                    </a:lnTo>
                    <a:lnTo>
                      <a:pt x="21858" y="0"/>
                    </a:lnTo>
                    <a:lnTo>
                      <a:pt x="102862" y="0"/>
                    </a:lnTo>
                    <a:lnTo>
                      <a:pt x="124705" y="21873"/>
                    </a:lnTo>
                    <a:lnTo>
                      <a:pt x="124705" y="55301"/>
                    </a:lnTo>
                    <a:close/>
                  </a:path>
                </a:pathLst>
              </a:custGeom>
              <a:grpFill/>
              <a:ln w="428" cap="flat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M" panose="00020600040101010101" pitchFamily="18" charset="-122"/>
                  <a:ea typeface="OPPOSans M" panose="00020600040101010101" pitchFamily="18" charset="-122"/>
                  <a:cs typeface="+mn-cs"/>
                </a:endParaRPr>
              </a:p>
            </p:txBody>
          </p:sp>
          <p:sp>
            <p:nvSpPr>
              <p:cNvPr id="35" name="Freeform 82">
                <a:extLst>
                  <a:ext uri="{FF2B5EF4-FFF2-40B4-BE49-F238E27FC236}">
                    <a16:creationId xmlns:a16="http://schemas.microsoft.com/office/drawing/2014/main" id="{DEFF8E4D-C6E7-CFE9-A3E0-0CE8313CFA8C}"/>
                  </a:ext>
                </a:extLst>
              </p:cNvPr>
              <p:cNvSpPr/>
              <p:nvPr/>
            </p:nvSpPr>
            <p:spPr>
              <a:xfrm>
                <a:off x="9954149" y="1633643"/>
                <a:ext cx="349771" cy="393529"/>
              </a:xfrm>
              <a:custGeom>
                <a:avLst/>
                <a:gdLst>
                  <a:gd name="T0" fmla="*/ 5440 w 10240"/>
                  <a:gd name="T1" fmla="*/ 1600 h 11520"/>
                  <a:gd name="T2" fmla="*/ 5120 w 10240"/>
                  <a:gd name="T3" fmla="*/ 960 h 11520"/>
                  <a:gd name="T4" fmla="*/ 4800 w 10240"/>
                  <a:gd name="T5" fmla="*/ 1600 h 11520"/>
                  <a:gd name="T6" fmla="*/ 4160 w 10240"/>
                  <a:gd name="T7" fmla="*/ 1920 h 11520"/>
                  <a:gd name="T8" fmla="*/ 4800 w 10240"/>
                  <a:gd name="T9" fmla="*/ 2240 h 11520"/>
                  <a:gd name="T10" fmla="*/ 5120 w 10240"/>
                  <a:gd name="T11" fmla="*/ 2880 h 11520"/>
                  <a:gd name="T12" fmla="*/ 5440 w 10240"/>
                  <a:gd name="T13" fmla="*/ 2240 h 11520"/>
                  <a:gd name="T14" fmla="*/ 6080 w 10240"/>
                  <a:gd name="T15" fmla="*/ 1920 h 11520"/>
                  <a:gd name="T16" fmla="*/ 7296 w 10240"/>
                  <a:gd name="T17" fmla="*/ 6816 h 11520"/>
                  <a:gd name="T18" fmla="*/ 8320 w 10240"/>
                  <a:gd name="T19" fmla="*/ 832 h 11520"/>
                  <a:gd name="T20" fmla="*/ 5120 w 10240"/>
                  <a:gd name="T21" fmla="*/ 0 h 11520"/>
                  <a:gd name="T22" fmla="*/ 1920 w 10240"/>
                  <a:gd name="T23" fmla="*/ 832 h 11520"/>
                  <a:gd name="T24" fmla="*/ 2976 w 10240"/>
                  <a:gd name="T25" fmla="*/ 6816 h 11520"/>
                  <a:gd name="T26" fmla="*/ 960 w 10240"/>
                  <a:gd name="T27" fmla="*/ 11520 h 11520"/>
                  <a:gd name="T28" fmla="*/ 10240 w 10240"/>
                  <a:gd name="T29" fmla="*/ 10560 h 11520"/>
                  <a:gd name="T30" fmla="*/ 5120 w 10240"/>
                  <a:gd name="T31" fmla="*/ 10528 h 11520"/>
                  <a:gd name="T32" fmla="*/ 2944 w 10240"/>
                  <a:gd name="T33" fmla="*/ 8864 h 11520"/>
                  <a:gd name="T34" fmla="*/ 5184 w 10240"/>
                  <a:gd name="T35" fmla="*/ 10496 h 11520"/>
                  <a:gd name="T36" fmla="*/ 3840 w 10240"/>
                  <a:gd name="T37" fmla="*/ 7392 h 11520"/>
                  <a:gd name="T38" fmla="*/ 5120 w 10240"/>
                  <a:gd name="T39" fmla="*/ 7648 h 11520"/>
                  <a:gd name="T40" fmla="*/ 5152 w 10240"/>
                  <a:gd name="T41" fmla="*/ 9248 h 11520"/>
                  <a:gd name="T42" fmla="*/ 5536 w 10240"/>
                  <a:gd name="T43" fmla="*/ 9856 h 11520"/>
                  <a:gd name="T44" fmla="*/ 7296 w 10240"/>
                  <a:gd name="T45" fmla="*/ 8832 h 11520"/>
                  <a:gd name="T46" fmla="*/ 5696 w 10240"/>
                  <a:gd name="T47" fmla="*/ 10080 h 11520"/>
                  <a:gd name="T48" fmla="*/ 2560 w 10240"/>
                  <a:gd name="T49" fmla="*/ 4320 h 11520"/>
                  <a:gd name="T50" fmla="*/ 6048 w 10240"/>
                  <a:gd name="T51" fmla="*/ 3904 h 11520"/>
                  <a:gd name="T52" fmla="*/ 6112 w 10240"/>
                  <a:gd name="T53" fmla="*/ 3264 h 11520"/>
                  <a:gd name="T54" fmla="*/ 2560 w 10240"/>
                  <a:gd name="T55" fmla="*/ 3648 h 11520"/>
                  <a:gd name="T56" fmla="*/ 5120 w 10240"/>
                  <a:gd name="T57" fmla="*/ 640 h 11520"/>
                  <a:gd name="T58" fmla="*/ 7680 w 10240"/>
                  <a:gd name="T59" fmla="*/ 3648 h 11520"/>
                  <a:gd name="T60" fmla="*/ 6944 w 10240"/>
                  <a:gd name="T61" fmla="*/ 3744 h 11520"/>
                  <a:gd name="T62" fmla="*/ 7712 w 10240"/>
                  <a:gd name="T63" fmla="*/ 4320 h 11520"/>
                  <a:gd name="T64" fmla="*/ 5152 w 10240"/>
                  <a:gd name="T65" fmla="*/ 7040 h 11520"/>
                  <a:gd name="T66" fmla="*/ 2592 w 10240"/>
                  <a:gd name="T67" fmla="*/ 4384 h 11520"/>
                  <a:gd name="T68" fmla="*/ 2560 w 10240"/>
                  <a:gd name="T69" fmla="*/ 4320 h 11520"/>
                  <a:gd name="T70" fmla="*/ 2784 w 10240"/>
                  <a:gd name="T71" fmla="*/ 7552 h 11520"/>
                  <a:gd name="T72" fmla="*/ 2592 w 10240"/>
                  <a:gd name="T73" fmla="*/ 9344 h 11520"/>
                  <a:gd name="T74" fmla="*/ 4576 w 10240"/>
                  <a:gd name="T75" fmla="*/ 10848 h 11520"/>
                  <a:gd name="T76" fmla="*/ 640 w 10240"/>
                  <a:gd name="T77" fmla="*/ 10560 h 11520"/>
                  <a:gd name="T78" fmla="*/ 6240 w 10240"/>
                  <a:gd name="T79" fmla="*/ 10880 h 11520"/>
                  <a:gd name="T80" fmla="*/ 6592 w 10240"/>
                  <a:gd name="T81" fmla="*/ 10176 h 11520"/>
                  <a:gd name="T82" fmla="*/ 7904 w 10240"/>
                  <a:gd name="T83" fmla="*/ 8640 h 11520"/>
                  <a:gd name="T84" fmla="*/ 9632 w 10240"/>
                  <a:gd name="T85" fmla="*/ 10592 h 11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240" h="11520">
                    <a:moveTo>
                      <a:pt x="5760" y="1600"/>
                    </a:moveTo>
                    <a:lnTo>
                      <a:pt x="5440" y="1600"/>
                    </a:lnTo>
                    <a:lnTo>
                      <a:pt x="5440" y="1280"/>
                    </a:lnTo>
                    <a:cubicBezTo>
                      <a:pt x="5440" y="1120"/>
                      <a:pt x="5280" y="960"/>
                      <a:pt x="5120" y="960"/>
                    </a:cubicBezTo>
                    <a:cubicBezTo>
                      <a:pt x="4960" y="960"/>
                      <a:pt x="4800" y="1120"/>
                      <a:pt x="4800" y="1280"/>
                    </a:cubicBezTo>
                    <a:lnTo>
                      <a:pt x="4800" y="1600"/>
                    </a:lnTo>
                    <a:lnTo>
                      <a:pt x="4480" y="1600"/>
                    </a:lnTo>
                    <a:cubicBezTo>
                      <a:pt x="4320" y="1600"/>
                      <a:pt x="4160" y="1760"/>
                      <a:pt x="4160" y="1920"/>
                    </a:cubicBezTo>
                    <a:cubicBezTo>
                      <a:pt x="4160" y="2080"/>
                      <a:pt x="4320" y="2240"/>
                      <a:pt x="4480" y="2240"/>
                    </a:cubicBezTo>
                    <a:lnTo>
                      <a:pt x="4800" y="2240"/>
                    </a:lnTo>
                    <a:lnTo>
                      <a:pt x="4800" y="2560"/>
                    </a:lnTo>
                    <a:cubicBezTo>
                      <a:pt x="4800" y="2720"/>
                      <a:pt x="4960" y="2880"/>
                      <a:pt x="5120" y="2880"/>
                    </a:cubicBezTo>
                    <a:cubicBezTo>
                      <a:pt x="5280" y="2880"/>
                      <a:pt x="5440" y="2720"/>
                      <a:pt x="5440" y="2560"/>
                    </a:cubicBezTo>
                    <a:lnTo>
                      <a:pt x="5440" y="2240"/>
                    </a:lnTo>
                    <a:lnTo>
                      <a:pt x="5760" y="2240"/>
                    </a:lnTo>
                    <a:cubicBezTo>
                      <a:pt x="5920" y="2240"/>
                      <a:pt x="6080" y="2080"/>
                      <a:pt x="6080" y="1920"/>
                    </a:cubicBezTo>
                    <a:cubicBezTo>
                      <a:pt x="6080" y="1760"/>
                      <a:pt x="5920" y="1600"/>
                      <a:pt x="5760" y="1600"/>
                    </a:cubicBezTo>
                    <a:close/>
                    <a:moveTo>
                      <a:pt x="7296" y="6816"/>
                    </a:moveTo>
                    <a:cubicBezTo>
                      <a:pt x="7936" y="6240"/>
                      <a:pt x="8320" y="5408"/>
                      <a:pt x="8320" y="4480"/>
                    </a:cubicBezTo>
                    <a:lnTo>
                      <a:pt x="8320" y="832"/>
                    </a:lnTo>
                    <a:cubicBezTo>
                      <a:pt x="8320" y="704"/>
                      <a:pt x="8256" y="576"/>
                      <a:pt x="8128" y="544"/>
                    </a:cubicBezTo>
                    <a:cubicBezTo>
                      <a:pt x="7712" y="384"/>
                      <a:pt x="6592" y="0"/>
                      <a:pt x="5120" y="0"/>
                    </a:cubicBezTo>
                    <a:cubicBezTo>
                      <a:pt x="3648" y="0"/>
                      <a:pt x="2560" y="384"/>
                      <a:pt x="2112" y="544"/>
                    </a:cubicBezTo>
                    <a:cubicBezTo>
                      <a:pt x="1984" y="608"/>
                      <a:pt x="1920" y="704"/>
                      <a:pt x="1920" y="832"/>
                    </a:cubicBezTo>
                    <a:lnTo>
                      <a:pt x="1920" y="4352"/>
                    </a:lnTo>
                    <a:cubicBezTo>
                      <a:pt x="1920" y="5312"/>
                      <a:pt x="2336" y="6176"/>
                      <a:pt x="2976" y="6816"/>
                    </a:cubicBezTo>
                    <a:cubicBezTo>
                      <a:pt x="1280" y="7200"/>
                      <a:pt x="0" y="8736"/>
                      <a:pt x="0" y="10560"/>
                    </a:cubicBezTo>
                    <a:cubicBezTo>
                      <a:pt x="0" y="11104"/>
                      <a:pt x="416" y="11520"/>
                      <a:pt x="960" y="11520"/>
                    </a:cubicBezTo>
                    <a:lnTo>
                      <a:pt x="9280" y="11520"/>
                    </a:lnTo>
                    <a:cubicBezTo>
                      <a:pt x="9824" y="11520"/>
                      <a:pt x="10240" y="11104"/>
                      <a:pt x="10240" y="10560"/>
                    </a:cubicBezTo>
                    <a:cubicBezTo>
                      <a:pt x="10240" y="8736"/>
                      <a:pt x="8992" y="7232"/>
                      <a:pt x="7296" y="6816"/>
                    </a:cubicBezTo>
                    <a:close/>
                    <a:moveTo>
                      <a:pt x="5120" y="10528"/>
                    </a:moveTo>
                    <a:lnTo>
                      <a:pt x="4032" y="9664"/>
                    </a:lnTo>
                    <a:lnTo>
                      <a:pt x="2944" y="8864"/>
                    </a:lnTo>
                    <a:lnTo>
                      <a:pt x="3360" y="7840"/>
                    </a:lnTo>
                    <a:lnTo>
                      <a:pt x="5184" y="10496"/>
                    </a:lnTo>
                    <a:lnTo>
                      <a:pt x="5120" y="10528"/>
                    </a:lnTo>
                    <a:close/>
                    <a:moveTo>
                      <a:pt x="3840" y="7392"/>
                    </a:moveTo>
                    <a:cubicBezTo>
                      <a:pt x="4160" y="7552"/>
                      <a:pt x="4512" y="7648"/>
                      <a:pt x="4896" y="7648"/>
                    </a:cubicBezTo>
                    <a:lnTo>
                      <a:pt x="5120" y="7648"/>
                    </a:lnTo>
                    <a:cubicBezTo>
                      <a:pt x="5568" y="7648"/>
                      <a:pt x="6016" y="7552"/>
                      <a:pt x="6400" y="7360"/>
                    </a:cubicBezTo>
                    <a:lnTo>
                      <a:pt x="5152" y="9248"/>
                    </a:lnTo>
                    <a:lnTo>
                      <a:pt x="3840" y="7392"/>
                    </a:lnTo>
                    <a:close/>
                    <a:moveTo>
                      <a:pt x="5536" y="9856"/>
                    </a:moveTo>
                    <a:lnTo>
                      <a:pt x="6880" y="7840"/>
                    </a:lnTo>
                    <a:lnTo>
                      <a:pt x="7296" y="8832"/>
                    </a:lnTo>
                    <a:lnTo>
                      <a:pt x="6208" y="9664"/>
                    </a:lnTo>
                    <a:lnTo>
                      <a:pt x="5696" y="10080"/>
                    </a:lnTo>
                    <a:lnTo>
                      <a:pt x="5536" y="9856"/>
                    </a:lnTo>
                    <a:close/>
                    <a:moveTo>
                      <a:pt x="2560" y="4320"/>
                    </a:moveTo>
                    <a:cubicBezTo>
                      <a:pt x="3168" y="4096"/>
                      <a:pt x="4032" y="3840"/>
                      <a:pt x="5120" y="3840"/>
                    </a:cubicBezTo>
                    <a:cubicBezTo>
                      <a:pt x="5440" y="3840"/>
                      <a:pt x="5728" y="3872"/>
                      <a:pt x="6048" y="3904"/>
                    </a:cubicBezTo>
                    <a:cubicBezTo>
                      <a:pt x="6208" y="3936"/>
                      <a:pt x="6400" y="3808"/>
                      <a:pt x="6400" y="3616"/>
                    </a:cubicBezTo>
                    <a:cubicBezTo>
                      <a:pt x="6432" y="3456"/>
                      <a:pt x="6304" y="3264"/>
                      <a:pt x="6112" y="3264"/>
                    </a:cubicBezTo>
                    <a:cubicBezTo>
                      <a:pt x="5792" y="3232"/>
                      <a:pt x="5440" y="3200"/>
                      <a:pt x="5120" y="3200"/>
                    </a:cubicBezTo>
                    <a:cubicBezTo>
                      <a:pt x="4032" y="3200"/>
                      <a:pt x="3104" y="3456"/>
                      <a:pt x="2560" y="3648"/>
                    </a:cubicBezTo>
                    <a:lnTo>
                      <a:pt x="2560" y="1056"/>
                    </a:lnTo>
                    <a:cubicBezTo>
                      <a:pt x="3040" y="896"/>
                      <a:pt x="3936" y="640"/>
                      <a:pt x="5120" y="640"/>
                    </a:cubicBezTo>
                    <a:cubicBezTo>
                      <a:pt x="6304" y="640"/>
                      <a:pt x="7200" y="896"/>
                      <a:pt x="7680" y="1056"/>
                    </a:cubicBezTo>
                    <a:lnTo>
                      <a:pt x="7680" y="3648"/>
                    </a:lnTo>
                    <a:cubicBezTo>
                      <a:pt x="7584" y="3616"/>
                      <a:pt x="7456" y="3584"/>
                      <a:pt x="7328" y="3520"/>
                    </a:cubicBezTo>
                    <a:cubicBezTo>
                      <a:pt x="7168" y="3456"/>
                      <a:pt x="6976" y="3552"/>
                      <a:pt x="6944" y="3744"/>
                    </a:cubicBezTo>
                    <a:cubicBezTo>
                      <a:pt x="6880" y="3904"/>
                      <a:pt x="6976" y="4096"/>
                      <a:pt x="7168" y="4128"/>
                    </a:cubicBezTo>
                    <a:cubicBezTo>
                      <a:pt x="7360" y="4192"/>
                      <a:pt x="7552" y="4256"/>
                      <a:pt x="7712" y="4320"/>
                    </a:cubicBezTo>
                    <a:lnTo>
                      <a:pt x="7712" y="4480"/>
                    </a:lnTo>
                    <a:cubicBezTo>
                      <a:pt x="7712" y="5888"/>
                      <a:pt x="6560" y="7040"/>
                      <a:pt x="5152" y="7040"/>
                    </a:cubicBezTo>
                    <a:lnTo>
                      <a:pt x="4992" y="7040"/>
                    </a:lnTo>
                    <a:cubicBezTo>
                      <a:pt x="3648" y="6944"/>
                      <a:pt x="2592" y="5792"/>
                      <a:pt x="2592" y="4384"/>
                    </a:cubicBezTo>
                    <a:lnTo>
                      <a:pt x="2592" y="4320"/>
                    </a:lnTo>
                    <a:lnTo>
                      <a:pt x="2560" y="4320"/>
                    </a:lnTo>
                    <a:close/>
                    <a:moveTo>
                      <a:pt x="640" y="10560"/>
                    </a:moveTo>
                    <a:cubicBezTo>
                      <a:pt x="640" y="9152"/>
                      <a:pt x="1536" y="7968"/>
                      <a:pt x="2784" y="7552"/>
                    </a:cubicBezTo>
                    <a:lnTo>
                      <a:pt x="2368" y="8608"/>
                    </a:lnTo>
                    <a:cubicBezTo>
                      <a:pt x="2272" y="8864"/>
                      <a:pt x="2336" y="9184"/>
                      <a:pt x="2592" y="9344"/>
                    </a:cubicBezTo>
                    <a:lnTo>
                      <a:pt x="3680" y="10144"/>
                    </a:lnTo>
                    <a:lnTo>
                      <a:pt x="4576" y="10848"/>
                    </a:lnTo>
                    <a:lnTo>
                      <a:pt x="960" y="10848"/>
                    </a:lnTo>
                    <a:cubicBezTo>
                      <a:pt x="768" y="10880"/>
                      <a:pt x="640" y="10752"/>
                      <a:pt x="640" y="10560"/>
                    </a:cubicBezTo>
                    <a:close/>
                    <a:moveTo>
                      <a:pt x="9280" y="10880"/>
                    </a:moveTo>
                    <a:lnTo>
                      <a:pt x="6240" y="10880"/>
                    </a:lnTo>
                    <a:lnTo>
                      <a:pt x="6048" y="10592"/>
                    </a:lnTo>
                    <a:lnTo>
                      <a:pt x="6592" y="10176"/>
                    </a:lnTo>
                    <a:lnTo>
                      <a:pt x="7680" y="9376"/>
                    </a:lnTo>
                    <a:cubicBezTo>
                      <a:pt x="7904" y="9216"/>
                      <a:pt x="8000" y="8896"/>
                      <a:pt x="7904" y="8640"/>
                    </a:cubicBezTo>
                    <a:lnTo>
                      <a:pt x="7488" y="7584"/>
                    </a:lnTo>
                    <a:cubicBezTo>
                      <a:pt x="8736" y="8032"/>
                      <a:pt x="9632" y="9216"/>
                      <a:pt x="9632" y="10592"/>
                    </a:cubicBezTo>
                    <a:cubicBezTo>
                      <a:pt x="9600" y="10752"/>
                      <a:pt x="9472" y="10880"/>
                      <a:pt x="9280" y="10880"/>
                    </a:cubicBezTo>
                    <a:close/>
                  </a:path>
                </a:pathLst>
              </a:custGeom>
              <a:grpFill/>
              <a:ln w="428" cap="flat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M" panose="00020600040101010101" pitchFamily="18" charset="-122"/>
                  <a:ea typeface="OPPOSans M" panose="00020600040101010101" pitchFamily="18" charset="-122"/>
                  <a:cs typeface="+mn-cs"/>
                </a:endParaRPr>
              </a:p>
            </p:txBody>
          </p:sp>
        </p:grp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1888E1AD-F023-DBB8-4D27-B15C3E2A745C}"/>
                </a:ext>
              </a:extLst>
            </p:cNvPr>
            <p:cNvSpPr/>
            <p:nvPr/>
          </p:nvSpPr>
          <p:spPr>
            <a:xfrm>
              <a:off x="9057237" y="2666213"/>
              <a:ext cx="479599" cy="479599"/>
            </a:xfrm>
            <a:prstGeom prst="ellipse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C164B6E9-84E5-15F4-F7A9-E288A3386875}"/>
              </a:ext>
            </a:extLst>
          </p:cNvPr>
          <p:cNvSpPr txBox="1"/>
          <p:nvPr/>
        </p:nvSpPr>
        <p:spPr>
          <a:xfrm>
            <a:off x="637572" y="1853818"/>
            <a:ext cx="2165611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文化创建阶段</a:t>
            </a:r>
          </a:p>
        </p:txBody>
      </p:sp>
    </p:spTree>
    <p:extLst>
      <p:ext uri="{BB962C8B-B14F-4D97-AF65-F5344CB8AC3E}">
        <p14:creationId xmlns:p14="http://schemas.microsoft.com/office/powerpoint/2010/main" val="2056179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40858B1C-3A16-0716-F6A2-5F6E18FDDAC1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4124394" y="1545008"/>
            <a:ext cx="1530674" cy="1192847"/>
          </a:xfrm>
          <a:prstGeom prst="line">
            <a:avLst/>
          </a:prstGeom>
          <a:ln w="22225">
            <a:solidFill>
              <a:schemeClr val="accent1">
                <a:lumMod val="50000"/>
                <a:alpha val="31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E32D01DB-FA8D-339B-E7C4-36A69C41AC78}"/>
              </a:ext>
            </a:extLst>
          </p:cNvPr>
          <p:cNvCxnSpPr>
            <a:cxnSpLocks/>
            <a:endCxn id="21" idx="2"/>
          </p:cNvCxnSpPr>
          <p:nvPr/>
        </p:nvCxnSpPr>
        <p:spPr>
          <a:xfrm flipV="1">
            <a:off x="4635412" y="3042309"/>
            <a:ext cx="1019657" cy="386691"/>
          </a:xfrm>
          <a:prstGeom prst="line">
            <a:avLst/>
          </a:prstGeom>
          <a:ln w="22225">
            <a:solidFill>
              <a:schemeClr val="accent1">
                <a:lumMod val="50000"/>
                <a:alpha val="31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41D31176-5F96-7CA3-2AC9-CF299F1B93DD}"/>
              </a:ext>
            </a:extLst>
          </p:cNvPr>
          <p:cNvCxnSpPr>
            <a:cxnSpLocks/>
            <a:endCxn id="22" idx="2"/>
          </p:cNvCxnSpPr>
          <p:nvPr/>
        </p:nvCxnSpPr>
        <p:spPr>
          <a:xfrm>
            <a:off x="4763769" y="4480906"/>
            <a:ext cx="890702" cy="59301"/>
          </a:xfrm>
          <a:prstGeom prst="line">
            <a:avLst/>
          </a:prstGeom>
          <a:ln w="22225">
            <a:solidFill>
              <a:schemeClr val="accent1">
                <a:lumMod val="50000"/>
                <a:alpha val="31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7324A7E8-B14A-B2B6-78E4-0D55A764813E}"/>
              </a:ext>
            </a:extLst>
          </p:cNvPr>
          <p:cNvCxnSpPr>
            <a:cxnSpLocks/>
            <a:stCxn id="23" idx="2"/>
          </p:cNvCxnSpPr>
          <p:nvPr/>
        </p:nvCxnSpPr>
        <p:spPr>
          <a:xfrm flipH="1" flipV="1">
            <a:off x="4497491" y="5312992"/>
            <a:ext cx="1156980" cy="725114"/>
          </a:xfrm>
          <a:prstGeom prst="line">
            <a:avLst/>
          </a:prstGeom>
          <a:ln w="22225">
            <a:solidFill>
              <a:schemeClr val="accent1">
                <a:lumMod val="50000"/>
                <a:alpha val="31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350E7759-3D17-6F7D-E79E-22994D2E039F}"/>
              </a:ext>
            </a:extLst>
          </p:cNvPr>
          <p:cNvSpPr/>
          <p:nvPr/>
        </p:nvSpPr>
        <p:spPr>
          <a:xfrm rot="5400000">
            <a:off x="-1047115" y="1047115"/>
            <a:ext cx="6858000" cy="4763770"/>
          </a:xfrm>
          <a:custGeom>
            <a:avLst/>
            <a:gdLst>
              <a:gd name="connsiteX0" fmla="*/ 3330255 w 12192000"/>
              <a:gd name="connsiteY0" fmla="*/ 49 h 3379786"/>
              <a:gd name="connsiteX1" fmla="*/ 5211839 w 12192000"/>
              <a:gd name="connsiteY1" fmla="*/ 252637 h 3379786"/>
              <a:gd name="connsiteX2" fmla="*/ 5600110 w 12192000"/>
              <a:gd name="connsiteY2" fmla="*/ 334692 h 3379786"/>
              <a:gd name="connsiteX3" fmla="*/ 5598502 w 12192000"/>
              <a:gd name="connsiteY3" fmla="*/ 334800 h 3379786"/>
              <a:gd name="connsiteX4" fmla="*/ 5848096 w 12192000"/>
              <a:gd name="connsiteY4" fmla="*/ 387548 h 3379786"/>
              <a:gd name="connsiteX5" fmla="*/ 8502748 w 12192000"/>
              <a:gd name="connsiteY5" fmla="*/ 759717 h 3379786"/>
              <a:gd name="connsiteX6" fmla="*/ 11930460 w 12192000"/>
              <a:gd name="connsiteY6" fmla="*/ 159838 h 3379786"/>
              <a:gd name="connsiteX7" fmla="*/ 12192000 w 12192000"/>
              <a:gd name="connsiteY7" fmla="*/ 81150 h 3379786"/>
              <a:gd name="connsiteX8" fmla="*/ 12192000 w 12192000"/>
              <a:gd name="connsiteY8" fmla="*/ 3379786 h 3379786"/>
              <a:gd name="connsiteX9" fmla="*/ 0 w 12192000"/>
              <a:gd name="connsiteY9" fmla="*/ 3379786 h 3379786"/>
              <a:gd name="connsiteX10" fmla="*/ 0 w 12192000"/>
              <a:gd name="connsiteY10" fmla="*/ 594512 h 3379786"/>
              <a:gd name="connsiteX11" fmla="*/ 359668 w 12192000"/>
              <a:gd name="connsiteY11" fmla="*/ 482180 h 3379786"/>
              <a:gd name="connsiteX12" fmla="*/ 3330255 w 12192000"/>
              <a:gd name="connsiteY12" fmla="*/ 49 h 337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3379786">
                <a:moveTo>
                  <a:pt x="3330255" y="49"/>
                </a:moveTo>
                <a:cubicBezTo>
                  <a:pt x="3892290" y="1915"/>
                  <a:pt x="4538315" y="114312"/>
                  <a:pt x="5211839" y="252637"/>
                </a:cubicBezTo>
                <a:lnTo>
                  <a:pt x="5600110" y="334692"/>
                </a:lnTo>
                <a:lnTo>
                  <a:pt x="5598502" y="334800"/>
                </a:lnTo>
                <a:lnTo>
                  <a:pt x="5848096" y="387548"/>
                </a:lnTo>
                <a:cubicBezTo>
                  <a:pt x="6762203" y="582494"/>
                  <a:pt x="7691722" y="773398"/>
                  <a:pt x="8502748" y="759717"/>
                </a:cubicBezTo>
                <a:cubicBezTo>
                  <a:pt x="9719289" y="739196"/>
                  <a:pt x="10837202" y="479424"/>
                  <a:pt x="11930460" y="159838"/>
                </a:cubicBezTo>
                <a:lnTo>
                  <a:pt x="12192000" y="81150"/>
                </a:lnTo>
                <a:lnTo>
                  <a:pt x="12192000" y="3379786"/>
                </a:lnTo>
                <a:lnTo>
                  <a:pt x="0" y="3379786"/>
                </a:lnTo>
                <a:lnTo>
                  <a:pt x="0" y="594512"/>
                </a:lnTo>
                <a:lnTo>
                  <a:pt x="359668" y="482180"/>
                </a:lnTo>
                <a:cubicBezTo>
                  <a:pt x="1246469" y="213324"/>
                  <a:pt x="2182768" y="-3760"/>
                  <a:pt x="3330255" y="49"/>
                </a:cubicBezTo>
                <a:close/>
              </a:path>
            </a:pathLst>
          </a:cu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1CC487-50C1-A296-B462-F422349C9299}"/>
              </a:ext>
            </a:extLst>
          </p:cNvPr>
          <p:cNvSpPr/>
          <p:nvPr/>
        </p:nvSpPr>
        <p:spPr>
          <a:xfrm>
            <a:off x="0" y="0"/>
            <a:ext cx="4952336" cy="6858000"/>
          </a:xfrm>
          <a:custGeom>
            <a:avLst/>
            <a:gdLst>
              <a:gd name="connsiteX0" fmla="*/ 0 w 4952336"/>
              <a:gd name="connsiteY0" fmla="*/ 0 h 6858000"/>
              <a:gd name="connsiteX1" fmla="*/ 3910790 w 4952336"/>
              <a:gd name="connsiteY1" fmla="*/ 0 h 6858000"/>
              <a:gd name="connsiteX2" fmla="*/ 4008570 w 4952336"/>
              <a:gd name="connsiteY2" fmla="*/ 170057 h 6858000"/>
              <a:gd name="connsiteX3" fmla="*/ 4952336 w 4952336"/>
              <a:gd name="connsiteY3" fmla="*/ 3897273 h 6858000"/>
              <a:gd name="connsiteX4" fmla="*/ 4477854 w 4952336"/>
              <a:gd name="connsiteY4" fmla="*/ 6585864 h 6858000"/>
              <a:gd name="connsiteX5" fmla="*/ 4370554 w 4952336"/>
              <a:gd name="connsiteY5" fmla="*/ 6858000 h 6858000"/>
              <a:gd name="connsiteX6" fmla="*/ 0 w 49523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2336" h="6858000">
                <a:moveTo>
                  <a:pt x="0" y="0"/>
                </a:moveTo>
                <a:lnTo>
                  <a:pt x="3910790" y="0"/>
                </a:lnTo>
                <a:lnTo>
                  <a:pt x="4008570" y="170057"/>
                </a:lnTo>
                <a:cubicBezTo>
                  <a:pt x="4610453" y="1278021"/>
                  <a:pt x="4952336" y="2547721"/>
                  <a:pt x="4952336" y="3897273"/>
                </a:cubicBezTo>
                <a:cubicBezTo>
                  <a:pt x="4952336" y="4841960"/>
                  <a:pt x="4784813" y="5747519"/>
                  <a:pt x="4477854" y="6585864"/>
                </a:cubicBezTo>
                <a:lnTo>
                  <a:pt x="43705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75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OfficePLUS.cn-14">
            <a:hlinkClick r:id="rId3"/>
            <a:extLst>
              <a:ext uri="{FF2B5EF4-FFF2-40B4-BE49-F238E27FC236}">
                <a16:creationId xmlns:a16="http://schemas.microsoft.com/office/drawing/2014/main" id="{70663D4A-8082-D1E0-6760-36AE7B506BB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918" y="584200"/>
            <a:ext cx="1859757" cy="24796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4E61594-C7F3-72DD-CBE2-EAF5A9C99CD1}"/>
              </a:ext>
            </a:extLst>
          </p:cNvPr>
          <p:cNvSpPr txBox="1"/>
          <p:nvPr/>
        </p:nvSpPr>
        <p:spPr>
          <a:xfrm>
            <a:off x="606125" y="518160"/>
            <a:ext cx="32624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医疗科研成果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EA9BB55-D3D2-4756-54B1-028A101D24E7}"/>
              </a:ext>
            </a:extLst>
          </p:cNvPr>
          <p:cNvSpPr txBox="1"/>
          <p:nvPr/>
        </p:nvSpPr>
        <p:spPr>
          <a:xfrm>
            <a:off x="627505" y="1179165"/>
            <a:ext cx="2916184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defRPr/>
            </a:pPr>
            <a:r>
              <a:rPr lang="en-US" altLang="zh-CN" spc="300" dirty="0">
                <a:solidFill>
                  <a:schemeClr val="bg1">
                    <a:lumMod val="85000"/>
                  </a:schemeClr>
                </a:solidFill>
                <a:latin typeface="+mn-ea"/>
                <a:cs typeface="Times New Roman" panose="02020603050405020304" pitchFamily="18" charset="0"/>
              </a:rPr>
              <a:t>Medical outcomes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5FDB3A8-BD4B-966D-CD05-F4093E8AAC54}"/>
              </a:ext>
            </a:extLst>
          </p:cNvPr>
          <p:cNvGrpSpPr/>
          <p:nvPr/>
        </p:nvGrpSpPr>
        <p:grpSpPr>
          <a:xfrm>
            <a:off x="729567" y="1662952"/>
            <a:ext cx="4116753" cy="2032"/>
            <a:chOff x="1227779" y="1750328"/>
            <a:chExt cx="4116753" cy="2032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D53127DA-763E-CF21-E03F-5073F029D775}"/>
                </a:ext>
              </a:extLst>
            </p:cNvPr>
            <p:cNvCxnSpPr>
              <a:cxnSpLocks/>
            </p:cNvCxnSpPr>
            <p:nvPr/>
          </p:nvCxnSpPr>
          <p:spPr>
            <a:xfrm>
              <a:off x="1244035" y="1752360"/>
              <a:ext cx="4100497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0A81193E-D23C-5EF7-1E4D-F34CEDD4C80A}"/>
                </a:ext>
              </a:extLst>
            </p:cNvPr>
            <p:cNvCxnSpPr>
              <a:cxnSpLocks/>
            </p:cNvCxnSpPr>
            <p:nvPr/>
          </p:nvCxnSpPr>
          <p:spPr>
            <a:xfrm>
              <a:off x="1258259" y="1750328"/>
              <a:ext cx="408627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31E9DDEF-07F1-7ED0-B275-EB175342FC77}"/>
                </a:ext>
              </a:extLst>
            </p:cNvPr>
            <p:cNvCxnSpPr>
              <a:cxnSpLocks/>
            </p:cNvCxnSpPr>
            <p:nvPr/>
          </p:nvCxnSpPr>
          <p:spPr>
            <a:xfrm>
              <a:off x="1227779" y="1750836"/>
              <a:ext cx="719138" cy="0"/>
            </a:xfrm>
            <a:prstGeom prst="line">
              <a:avLst/>
            </a:prstGeom>
            <a:ln w="349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椭圆 14">
            <a:extLst>
              <a:ext uri="{FF2B5EF4-FFF2-40B4-BE49-F238E27FC236}">
                <a16:creationId xmlns:a16="http://schemas.microsoft.com/office/drawing/2014/main" id="{382229BD-73B0-1296-BEB8-1FED6A1211FA}"/>
              </a:ext>
            </a:extLst>
          </p:cNvPr>
          <p:cNvSpPr/>
          <p:nvPr/>
        </p:nvSpPr>
        <p:spPr>
          <a:xfrm>
            <a:off x="695324" y="2183231"/>
            <a:ext cx="4068445" cy="40684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F8131F0-B36D-50D7-C8CC-D01BEB2E725C}"/>
              </a:ext>
            </a:extLst>
          </p:cNvPr>
          <p:cNvSpPr txBox="1"/>
          <p:nvPr/>
        </p:nvSpPr>
        <p:spPr>
          <a:xfrm>
            <a:off x="1070170" y="2530451"/>
            <a:ext cx="3262153" cy="32621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rtlCol="0">
            <a:prstTxWarp prst="textCircle">
              <a:avLst>
                <a:gd name="adj" fmla="val 10825788"/>
              </a:avLst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200" normalizeH="0" baseline="0" noProof="0" dirty="0">
                <a:ln>
                  <a:noFill/>
                </a:ln>
                <a:gradFill>
                  <a:gsLst>
                    <a:gs pos="2000">
                      <a:srgbClr val="BFBFBF">
                        <a:alpha val="0"/>
                      </a:srgbClr>
                    </a:gs>
                    <a:gs pos="100000">
                      <a:srgbClr val="BFBFBF"/>
                    </a:gs>
                  </a:gsLst>
                  <a:lin ang="5400000" scaled="1"/>
                </a:gra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rPr>
              <a:t>|||||||||||||||||||||||||||||||||||||||||||||||||||||||||||||||||||||||||||||||||||||||||||||||||||||||||||||||||||||||||||||||||||||||||||||||||||||||||||||||||||||||||||||||||||||||||||||||||||</a:t>
            </a:r>
            <a:endParaRPr kumimoji="0" lang="zh-CN" altLang="en-US" sz="1800" b="0" i="0" u="none" strike="noStrike" kern="1200" cap="none" spc="200" normalizeH="0" baseline="0" noProof="0" dirty="0">
              <a:ln>
                <a:noFill/>
              </a:ln>
              <a:gradFill>
                <a:gsLst>
                  <a:gs pos="2000">
                    <a:srgbClr val="BFBFBF">
                      <a:alpha val="0"/>
                    </a:srgbClr>
                  </a:gs>
                  <a:gs pos="100000">
                    <a:srgbClr val="BFBFBF"/>
                  </a:gs>
                </a:gsLst>
                <a:lin ang="5400000" scaled="1"/>
              </a:gra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2B6A2D1-3E1D-3ADE-2DDC-81DF48468AEB}"/>
              </a:ext>
            </a:extLst>
          </p:cNvPr>
          <p:cNvGrpSpPr/>
          <p:nvPr/>
        </p:nvGrpSpPr>
        <p:grpSpPr>
          <a:xfrm>
            <a:off x="1561637" y="3049544"/>
            <a:ext cx="2335818" cy="2335818"/>
            <a:chOff x="5048411" y="2674942"/>
            <a:chExt cx="2095178" cy="2095178"/>
          </a:xfrm>
          <a:solidFill>
            <a:schemeClr val="accent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AC9D1AA5-4DA4-72EA-169E-B24AA2209B36}"/>
                </a:ext>
              </a:extLst>
            </p:cNvPr>
            <p:cNvSpPr/>
            <p:nvPr/>
          </p:nvSpPr>
          <p:spPr>
            <a:xfrm>
              <a:off x="5048411" y="2674942"/>
              <a:ext cx="2095178" cy="2095178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14300" dir="5400000" sx="97000" sy="97000" algn="t" rotWithShape="0">
                <a:schemeClr val="accent1">
                  <a:lumMod val="75000"/>
                  <a:alpha val="2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D7DF7234-FB37-5ED0-AC1E-B8E4FA3A1E5A}"/>
                </a:ext>
              </a:extLst>
            </p:cNvPr>
            <p:cNvSpPr txBox="1"/>
            <p:nvPr/>
          </p:nvSpPr>
          <p:spPr>
            <a:xfrm>
              <a:off x="5141822" y="3337097"/>
              <a:ext cx="1863604" cy="745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整理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工作思路</a:t>
              </a:r>
            </a:p>
          </p:txBody>
        </p:sp>
      </p:grpSp>
      <p:sp>
        <p:nvSpPr>
          <p:cNvPr id="20" name="椭圆 19">
            <a:extLst>
              <a:ext uri="{FF2B5EF4-FFF2-40B4-BE49-F238E27FC236}">
                <a16:creationId xmlns:a16="http://schemas.microsoft.com/office/drawing/2014/main" id="{C63DBE6D-85B7-6543-A6E2-331374E45D1C}"/>
              </a:ext>
            </a:extLst>
          </p:cNvPr>
          <p:cNvSpPr/>
          <p:nvPr/>
        </p:nvSpPr>
        <p:spPr>
          <a:xfrm>
            <a:off x="5655068" y="984005"/>
            <a:ext cx="1122006" cy="1122006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86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0" dist="215900" dir="4200000" algn="t" rotWithShape="0">
              <a:schemeClr val="accent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1600" dirty="0">
                <a:solidFill>
                  <a:prstClr val="white"/>
                </a:solidFill>
                <a:latin typeface="OPPOSans B" pitchFamily="18" charset="-122"/>
                <a:ea typeface="OPPOSans B" pitchFamily="18" charset="-122"/>
                <a:cs typeface="OPPOSans B" pitchFamily="18" charset="-122"/>
              </a:rPr>
              <a:t>改进点</a:t>
            </a:r>
            <a:r>
              <a:rPr lang="en-US" altLang="zh-CN" sz="2800" dirty="0">
                <a:solidFill>
                  <a:prstClr val="white"/>
                </a:solidFill>
                <a:latin typeface="OPPOSans B" pitchFamily="18" charset="-122"/>
                <a:ea typeface="OPPOSans B" pitchFamily="18" charset="-122"/>
                <a:cs typeface="OPPOSans B" pitchFamily="18" charset="-122"/>
              </a:rPr>
              <a:t>1</a:t>
            </a:r>
            <a:endParaRPr lang="en-US" altLang="zh-CN" sz="1600" dirty="0">
              <a:solidFill>
                <a:prstClr val="white"/>
              </a:solidFill>
              <a:latin typeface="OPPOSans B" pitchFamily="18" charset="-122"/>
              <a:ea typeface="OPPOSans B" pitchFamily="18" charset="-122"/>
              <a:cs typeface="OPPOSans B" pitchFamily="18" charset="-122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01A92BEE-FD83-4035-71BB-FACBB995508B}"/>
              </a:ext>
            </a:extLst>
          </p:cNvPr>
          <p:cNvSpPr/>
          <p:nvPr/>
        </p:nvSpPr>
        <p:spPr>
          <a:xfrm>
            <a:off x="5655069" y="2480709"/>
            <a:ext cx="1122005" cy="1123200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86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0" dist="215900" dir="4200000" algn="t" rotWithShape="0">
              <a:schemeClr val="accent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prstClr val="white"/>
                </a:solidFill>
                <a:latin typeface="OPPOSans B" pitchFamily="18" charset="-122"/>
                <a:ea typeface="OPPOSans B" pitchFamily="18" charset="-122"/>
                <a:cs typeface="OPPOSans B" pitchFamily="18" charset="-122"/>
              </a:rPr>
              <a:t>改进点</a:t>
            </a:r>
            <a:r>
              <a:rPr lang="en-US" altLang="zh-CN" sz="2800" dirty="0">
                <a:solidFill>
                  <a:prstClr val="white"/>
                </a:solidFill>
                <a:latin typeface="OPPOSans B" pitchFamily="18" charset="-122"/>
                <a:ea typeface="OPPOSans B" pitchFamily="18" charset="-122"/>
                <a:cs typeface="OPPOSans B" pitchFamily="18" charset="-122"/>
              </a:rPr>
              <a:t>2</a:t>
            </a:r>
            <a:endParaRPr lang="en-US" altLang="zh-CN" sz="1600" dirty="0">
              <a:solidFill>
                <a:prstClr val="white"/>
              </a:solidFill>
              <a:latin typeface="OPPOSans B" pitchFamily="18" charset="-122"/>
              <a:ea typeface="OPPOSans B" pitchFamily="18" charset="-122"/>
              <a:cs typeface="OPPOSans B" pitchFamily="18" charset="-122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273C7391-00AE-750B-961E-F6AED3FD9DE7}"/>
              </a:ext>
            </a:extLst>
          </p:cNvPr>
          <p:cNvSpPr/>
          <p:nvPr/>
        </p:nvSpPr>
        <p:spPr>
          <a:xfrm>
            <a:off x="5654471" y="3978607"/>
            <a:ext cx="1123200" cy="1123200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86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0" dist="215900" dir="4200000" algn="t" rotWithShape="0">
              <a:schemeClr val="accent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prstClr val="white"/>
                </a:solidFill>
                <a:latin typeface="OPPOSans B" pitchFamily="18" charset="-122"/>
                <a:ea typeface="OPPOSans B" pitchFamily="18" charset="-122"/>
                <a:cs typeface="OPPOSans B" pitchFamily="18" charset="-122"/>
              </a:rPr>
              <a:t>改进点</a:t>
            </a:r>
            <a:r>
              <a:rPr lang="en-US" altLang="zh-CN" sz="2800" dirty="0">
                <a:solidFill>
                  <a:prstClr val="white"/>
                </a:solidFill>
                <a:latin typeface="OPPOSans B" pitchFamily="18" charset="-122"/>
                <a:ea typeface="OPPOSans B" pitchFamily="18" charset="-122"/>
                <a:cs typeface="OPPOSans B" pitchFamily="18" charset="-122"/>
              </a:rPr>
              <a:t>3</a:t>
            </a:r>
            <a:endParaRPr lang="en-US" altLang="zh-CN" sz="1600" dirty="0">
              <a:solidFill>
                <a:prstClr val="white"/>
              </a:solidFill>
              <a:latin typeface="OPPOSans B" pitchFamily="18" charset="-122"/>
              <a:ea typeface="OPPOSans B" pitchFamily="18" charset="-122"/>
              <a:cs typeface="OPPOSans B" pitchFamily="18" charset="-122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B0E6A242-ABE7-DFCC-C7AF-9FC6D9B1DF99}"/>
              </a:ext>
            </a:extLst>
          </p:cNvPr>
          <p:cNvSpPr/>
          <p:nvPr/>
        </p:nvSpPr>
        <p:spPr>
          <a:xfrm>
            <a:off x="5654471" y="5476506"/>
            <a:ext cx="1123200" cy="1123200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86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0" dist="215900" dir="4200000" algn="t" rotWithShape="0">
              <a:schemeClr val="accent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prstClr val="white"/>
                </a:solidFill>
                <a:latin typeface="OPPOSans B" pitchFamily="18" charset="-122"/>
                <a:ea typeface="OPPOSans B" pitchFamily="18" charset="-122"/>
                <a:cs typeface="OPPOSans B" pitchFamily="18" charset="-122"/>
              </a:rPr>
              <a:t>改进点</a:t>
            </a:r>
            <a:r>
              <a:rPr lang="en-US" altLang="zh-CN" sz="2800" dirty="0">
                <a:solidFill>
                  <a:prstClr val="white"/>
                </a:solidFill>
                <a:latin typeface="OPPOSans B" pitchFamily="18" charset="-122"/>
                <a:ea typeface="OPPOSans B" pitchFamily="18" charset="-122"/>
                <a:cs typeface="OPPOSans B" pitchFamily="18" charset="-122"/>
              </a:rPr>
              <a:t>4</a:t>
            </a:r>
            <a:endParaRPr lang="en-US" altLang="zh-CN" sz="1600" dirty="0">
              <a:solidFill>
                <a:prstClr val="white"/>
              </a:solidFill>
              <a:latin typeface="OPPOSans B" pitchFamily="18" charset="-122"/>
              <a:ea typeface="OPPOSans B" pitchFamily="18" charset="-122"/>
              <a:cs typeface="OPPOSans B" pitchFamily="18" charset="-122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A03D1BB6-86E5-A97A-E2E8-70CEA9292029}"/>
              </a:ext>
            </a:extLst>
          </p:cNvPr>
          <p:cNvSpPr/>
          <p:nvPr/>
        </p:nvSpPr>
        <p:spPr>
          <a:xfrm>
            <a:off x="6942839" y="984005"/>
            <a:ext cx="4553836" cy="112200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  <a:effectLst>
            <a:innerShdw blurRad="114300">
              <a:schemeClr val="accent1">
                <a:lumMod val="60000"/>
                <a:lumOff val="40000"/>
                <a:alpha val="18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zh-CN" altLang="en-US" sz="1600" dirty="0">
                <a:solidFill>
                  <a:srgbClr val="006EFF">
                    <a:lumMod val="50000"/>
                  </a:srgbClr>
                </a:solidFill>
                <a:latin typeface="OPPOSans M" pitchFamily="18" charset="-122"/>
                <a:ea typeface="OPPOSans M" pitchFamily="18" charset="-122"/>
                <a:cs typeface="OPPOSans M" pitchFamily="18" charset="-122"/>
              </a:rPr>
              <a:t>整改病历及加强处方管理，并落实奖罚制度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60C92A33-F9C9-44E9-1D17-E9540E652061}"/>
              </a:ext>
            </a:extLst>
          </p:cNvPr>
          <p:cNvSpPr/>
          <p:nvPr/>
        </p:nvSpPr>
        <p:spPr>
          <a:xfrm>
            <a:off x="6942839" y="2480709"/>
            <a:ext cx="4553836" cy="112200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  <a:effectLst>
            <a:innerShdw blurRad="114300">
              <a:schemeClr val="accent1">
                <a:lumMod val="60000"/>
                <a:lumOff val="40000"/>
                <a:alpha val="18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zh-CN" altLang="en-US" sz="1600" dirty="0">
                <a:solidFill>
                  <a:srgbClr val="006EFF">
                    <a:lumMod val="50000"/>
                  </a:srgbClr>
                </a:solidFill>
                <a:latin typeface="OPPOSans M" pitchFamily="18" charset="-122"/>
                <a:ea typeface="OPPOSans M" pitchFamily="18" charset="-122"/>
                <a:cs typeface="OPPOSans M" pitchFamily="18" charset="-122"/>
              </a:rPr>
              <a:t>加强医护人员技术培训，推进优质安全服务</a:t>
            </a: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D668281C-A3DF-F986-7FDC-310773A6917F}"/>
              </a:ext>
            </a:extLst>
          </p:cNvPr>
          <p:cNvSpPr/>
          <p:nvPr/>
        </p:nvSpPr>
        <p:spPr>
          <a:xfrm>
            <a:off x="6942839" y="3977413"/>
            <a:ext cx="4553836" cy="112200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  <a:effectLst>
            <a:innerShdw blurRad="114300">
              <a:schemeClr val="accent1">
                <a:lumMod val="60000"/>
                <a:lumOff val="40000"/>
                <a:alpha val="18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zh-CN" altLang="en-US" sz="1600" dirty="0">
                <a:solidFill>
                  <a:srgbClr val="006EFF">
                    <a:lumMod val="50000"/>
                  </a:srgbClr>
                </a:solidFill>
                <a:latin typeface="OPPOSans M" pitchFamily="18" charset="-122"/>
                <a:ea typeface="OPPOSans M" pitchFamily="18" charset="-122"/>
                <a:cs typeface="OPPOSans M" pitchFamily="18" charset="-122"/>
              </a:rPr>
              <a:t>加强制度建设，通过以岗位职责制度制约人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D262B855-5ABA-0DAE-AA90-1ED5D96728E9}"/>
              </a:ext>
            </a:extLst>
          </p:cNvPr>
          <p:cNvSpPr/>
          <p:nvPr/>
        </p:nvSpPr>
        <p:spPr>
          <a:xfrm>
            <a:off x="6942839" y="5472926"/>
            <a:ext cx="4553836" cy="112319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  <a:effectLst>
            <a:innerShdw blurRad="114300">
              <a:schemeClr val="accent1">
                <a:lumMod val="60000"/>
                <a:lumOff val="40000"/>
                <a:alpha val="18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zh-CN" altLang="en-US" sz="1600" dirty="0">
                <a:solidFill>
                  <a:srgbClr val="006EFF">
                    <a:lumMod val="50000"/>
                  </a:srgbClr>
                </a:solidFill>
                <a:latin typeface="OPPOSans M" pitchFamily="18" charset="-122"/>
                <a:ea typeface="OPPOSans M" pitchFamily="18" charset="-122"/>
                <a:cs typeface="OPPOSans M" pitchFamily="18" charset="-122"/>
              </a:rPr>
              <a:t>绩效考核落实到位，提高医护人员的积极性</a:t>
            </a:r>
          </a:p>
        </p:txBody>
      </p:sp>
    </p:spTree>
    <p:extLst>
      <p:ext uri="{BB962C8B-B14F-4D97-AF65-F5344CB8AC3E}">
        <p14:creationId xmlns:p14="http://schemas.microsoft.com/office/powerpoint/2010/main" val="2391916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80945DB6-87C3-0446-0263-D7756057046F}"/>
              </a:ext>
            </a:extLst>
          </p:cNvPr>
          <p:cNvSpPr/>
          <p:nvPr/>
        </p:nvSpPr>
        <p:spPr>
          <a:xfrm rot="19800000">
            <a:off x="3161276" y="111167"/>
            <a:ext cx="10651916" cy="8247811"/>
          </a:xfrm>
          <a:custGeom>
            <a:avLst/>
            <a:gdLst>
              <a:gd name="connsiteX0" fmla="*/ 10651916 w 10651916"/>
              <a:gd name="connsiteY0" fmla="*/ 2308608 h 8247811"/>
              <a:gd name="connsiteX1" fmla="*/ 7222916 w 10651916"/>
              <a:gd name="connsiteY1" fmla="*/ 8247811 h 8247811"/>
              <a:gd name="connsiteX2" fmla="*/ 0 w 10651916"/>
              <a:gd name="connsiteY2" fmla="*/ 4077659 h 8247811"/>
              <a:gd name="connsiteX3" fmla="*/ 17966 w 10651916"/>
              <a:gd name="connsiteY3" fmla="*/ 3909563 h 8247811"/>
              <a:gd name="connsiteX4" fmla="*/ 6107274 w 10651916"/>
              <a:gd name="connsiteY4" fmla="*/ 0 h 8247811"/>
              <a:gd name="connsiteX5" fmla="*/ 6422255 w 10651916"/>
              <a:gd name="connsiteY5" fmla="*/ 5667 h 8247811"/>
              <a:gd name="connsiteX6" fmla="*/ 6688006 w 10651916"/>
              <a:gd name="connsiteY6" fmla="*/ 20045 h 824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51916" h="8247811">
                <a:moveTo>
                  <a:pt x="10651916" y="2308608"/>
                </a:moveTo>
                <a:lnTo>
                  <a:pt x="7222916" y="8247811"/>
                </a:lnTo>
                <a:lnTo>
                  <a:pt x="0" y="4077659"/>
                </a:lnTo>
                <a:lnTo>
                  <a:pt x="17966" y="3909563"/>
                </a:lnTo>
                <a:cubicBezTo>
                  <a:pt x="331417" y="1713620"/>
                  <a:pt x="2938070" y="0"/>
                  <a:pt x="6107274" y="0"/>
                </a:cubicBezTo>
                <a:cubicBezTo>
                  <a:pt x="6212914" y="0"/>
                  <a:pt x="6317930" y="1905"/>
                  <a:pt x="6422255" y="5667"/>
                </a:cubicBezTo>
                <a:lnTo>
                  <a:pt x="6688006" y="2004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836F650F-637B-C26A-C2D3-006D7605080A}"/>
              </a:ext>
            </a:extLst>
          </p:cNvPr>
          <p:cNvSpPr/>
          <p:nvPr/>
        </p:nvSpPr>
        <p:spPr>
          <a:xfrm>
            <a:off x="2225039" y="620713"/>
            <a:ext cx="9753601" cy="5301574"/>
          </a:xfrm>
          <a:custGeom>
            <a:avLst/>
            <a:gdLst>
              <a:gd name="connsiteX0" fmla="*/ 10529840 w 10784135"/>
              <a:gd name="connsiteY0" fmla="*/ 4940547 h 5301574"/>
              <a:gd name="connsiteX1" fmla="*/ 10437106 w 10784135"/>
              <a:gd name="connsiteY1" fmla="*/ 5033281 h 5301574"/>
              <a:gd name="connsiteX2" fmla="*/ 10529840 w 10784135"/>
              <a:gd name="connsiteY2" fmla="*/ 5126015 h 5301574"/>
              <a:gd name="connsiteX3" fmla="*/ 10622574 w 10784135"/>
              <a:gd name="connsiteY3" fmla="*/ 5033281 h 5301574"/>
              <a:gd name="connsiteX4" fmla="*/ 10529840 w 10784135"/>
              <a:gd name="connsiteY4" fmla="*/ 4940547 h 5301574"/>
              <a:gd name="connsiteX5" fmla="*/ 236343 w 10784135"/>
              <a:gd name="connsiteY5" fmla="*/ 4940547 h 5301574"/>
              <a:gd name="connsiteX6" fmla="*/ 143609 w 10784135"/>
              <a:gd name="connsiteY6" fmla="*/ 5033281 h 5301574"/>
              <a:gd name="connsiteX7" fmla="*/ 236343 w 10784135"/>
              <a:gd name="connsiteY7" fmla="*/ 5126015 h 5301574"/>
              <a:gd name="connsiteX8" fmla="*/ 329077 w 10784135"/>
              <a:gd name="connsiteY8" fmla="*/ 5033281 h 5301574"/>
              <a:gd name="connsiteX9" fmla="*/ 236343 w 10784135"/>
              <a:gd name="connsiteY9" fmla="*/ 4940547 h 5301574"/>
              <a:gd name="connsiteX10" fmla="*/ 241230 w 10784135"/>
              <a:gd name="connsiteY10" fmla="*/ 117766 h 5301574"/>
              <a:gd name="connsiteX11" fmla="*/ 148496 w 10784135"/>
              <a:gd name="connsiteY11" fmla="*/ 210500 h 5301574"/>
              <a:gd name="connsiteX12" fmla="*/ 241230 w 10784135"/>
              <a:gd name="connsiteY12" fmla="*/ 303234 h 5301574"/>
              <a:gd name="connsiteX13" fmla="*/ 333965 w 10784135"/>
              <a:gd name="connsiteY13" fmla="*/ 210500 h 5301574"/>
              <a:gd name="connsiteX14" fmla="*/ 241230 w 10784135"/>
              <a:gd name="connsiteY14" fmla="*/ 117766 h 5301574"/>
              <a:gd name="connsiteX15" fmla="*/ 10529840 w 10784135"/>
              <a:gd name="connsiteY15" fmla="*/ 117766 h 5301574"/>
              <a:gd name="connsiteX16" fmla="*/ 10437106 w 10784135"/>
              <a:gd name="connsiteY16" fmla="*/ 210500 h 5301574"/>
              <a:gd name="connsiteX17" fmla="*/ 10529840 w 10784135"/>
              <a:gd name="connsiteY17" fmla="*/ 303234 h 5301574"/>
              <a:gd name="connsiteX18" fmla="*/ 10622574 w 10784135"/>
              <a:gd name="connsiteY18" fmla="*/ 210500 h 5301574"/>
              <a:gd name="connsiteX19" fmla="*/ 10529840 w 10784135"/>
              <a:gd name="connsiteY19" fmla="*/ 117766 h 5301574"/>
              <a:gd name="connsiteX20" fmla="*/ 212752 w 10784135"/>
              <a:gd name="connsiteY20" fmla="*/ 0 h 5301574"/>
              <a:gd name="connsiteX21" fmla="*/ 10571383 w 10784135"/>
              <a:gd name="connsiteY21" fmla="*/ 0 h 5301574"/>
              <a:gd name="connsiteX22" fmla="*/ 10784135 w 10784135"/>
              <a:gd name="connsiteY22" fmla="*/ 212752 h 5301574"/>
              <a:gd name="connsiteX23" fmla="*/ 10784135 w 10784135"/>
              <a:gd name="connsiteY23" fmla="*/ 5088822 h 5301574"/>
              <a:gd name="connsiteX24" fmla="*/ 10571383 w 10784135"/>
              <a:gd name="connsiteY24" fmla="*/ 5301574 h 5301574"/>
              <a:gd name="connsiteX25" fmla="*/ 212752 w 10784135"/>
              <a:gd name="connsiteY25" fmla="*/ 5301574 h 5301574"/>
              <a:gd name="connsiteX26" fmla="*/ 0 w 10784135"/>
              <a:gd name="connsiteY26" fmla="*/ 5088822 h 5301574"/>
              <a:gd name="connsiteX27" fmla="*/ 0 w 10784135"/>
              <a:gd name="connsiteY27" fmla="*/ 212752 h 5301574"/>
              <a:gd name="connsiteX28" fmla="*/ 212752 w 10784135"/>
              <a:gd name="connsiteY28" fmla="*/ 0 h 5301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784135" h="5301574">
                <a:moveTo>
                  <a:pt x="10529840" y="4940547"/>
                </a:moveTo>
                <a:cubicBezTo>
                  <a:pt x="10478624" y="4940547"/>
                  <a:pt x="10437106" y="4982065"/>
                  <a:pt x="10437106" y="5033281"/>
                </a:cubicBezTo>
                <a:cubicBezTo>
                  <a:pt x="10437106" y="5084497"/>
                  <a:pt x="10478624" y="5126015"/>
                  <a:pt x="10529840" y="5126015"/>
                </a:cubicBezTo>
                <a:cubicBezTo>
                  <a:pt x="10581056" y="5126015"/>
                  <a:pt x="10622574" y="5084497"/>
                  <a:pt x="10622574" y="5033281"/>
                </a:cubicBezTo>
                <a:cubicBezTo>
                  <a:pt x="10622574" y="4982065"/>
                  <a:pt x="10581056" y="4940547"/>
                  <a:pt x="10529840" y="4940547"/>
                </a:cubicBezTo>
                <a:close/>
                <a:moveTo>
                  <a:pt x="236343" y="4940547"/>
                </a:moveTo>
                <a:cubicBezTo>
                  <a:pt x="185127" y="4940547"/>
                  <a:pt x="143609" y="4982065"/>
                  <a:pt x="143609" y="5033281"/>
                </a:cubicBezTo>
                <a:cubicBezTo>
                  <a:pt x="143609" y="5084497"/>
                  <a:pt x="185127" y="5126015"/>
                  <a:pt x="236343" y="5126015"/>
                </a:cubicBezTo>
                <a:cubicBezTo>
                  <a:pt x="287559" y="5126015"/>
                  <a:pt x="329077" y="5084497"/>
                  <a:pt x="329077" y="5033281"/>
                </a:cubicBezTo>
                <a:cubicBezTo>
                  <a:pt x="329077" y="4982065"/>
                  <a:pt x="287559" y="4940547"/>
                  <a:pt x="236343" y="4940547"/>
                </a:cubicBezTo>
                <a:close/>
                <a:moveTo>
                  <a:pt x="241230" y="117766"/>
                </a:moveTo>
                <a:cubicBezTo>
                  <a:pt x="190015" y="117766"/>
                  <a:pt x="148496" y="159284"/>
                  <a:pt x="148496" y="210500"/>
                </a:cubicBezTo>
                <a:cubicBezTo>
                  <a:pt x="148496" y="261716"/>
                  <a:pt x="190015" y="303234"/>
                  <a:pt x="241230" y="303234"/>
                </a:cubicBezTo>
                <a:cubicBezTo>
                  <a:pt x="292446" y="303234"/>
                  <a:pt x="333965" y="261716"/>
                  <a:pt x="333965" y="210500"/>
                </a:cubicBezTo>
                <a:cubicBezTo>
                  <a:pt x="333965" y="159284"/>
                  <a:pt x="292446" y="117766"/>
                  <a:pt x="241230" y="117766"/>
                </a:cubicBezTo>
                <a:close/>
                <a:moveTo>
                  <a:pt x="10529840" y="117766"/>
                </a:moveTo>
                <a:cubicBezTo>
                  <a:pt x="10478624" y="117766"/>
                  <a:pt x="10437106" y="159284"/>
                  <a:pt x="10437106" y="210500"/>
                </a:cubicBezTo>
                <a:cubicBezTo>
                  <a:pt x="10437106" y="261716"/>
                  <a:pt x="10478624" y="303234"/>
                  <a:pt x="10529840" y="303234"/>
                </a:cubicBezTo>
                <a:cubicBezTo>
                  <a:pt x="10581056" y="303234"/>
                  <a:pt x="10622574" y="261716"/>
                  <a:pt x="10622574" y="210500"/>
                </a:cubicBezTo>
                <a:cubicBezTo>
                  <a:pt x="10622574" y="159284"/>
                  <a:pt x="10581056" y="117766"/>
                  <a:pt x="10529840" y="117766"/>
                </a:cubicBezTo>
                <a:close/>
                <a:moveTo>
                  <a:pt x="212752" y="0"/>
                </a:moveTo>
                <a:lnTo>
                  <a:pt x="10571383" y="0"/>
                </a:lnTo>
                <a:cubicBezTo>
                  <a:pt x="10688883" y="0"/>
                  <a:pt x="10784135" y="95252"/>
                  <a:pt x="10784135" y="212752"/>
                </a:cubicBezTo>
                <a:lnTo>
                  <a:pt x="10784135" y="5088822"/>
                </a:lnTo>
                <a:cubicBezTo>
                  <a:pt x="10784135" y="5206322"/>
                  <a:pt x="10688883" y="5301574"/>
                  <a:pt x="10571383" y="5301574"/>
                </a:cubicBezTo>
                <a:lnTo>
                  <a:pt x="212752" y="5301574"/>
                </a:lnTo>
                <a:cubicBezTo>
                  <a:pt x="95252" y="5301574"/>
                  <a:pt x="0" y="5206322"/>
                  <a:pt x="0" y="5088822"/>
                </a:cubicBezTo>
                <a:lnTo>
                  <a:pt x="0" y="212752"/>
                </a:lnTo>
                <a:cubicBezTo>
                  <a:pt x="0" y="95252"/>
                  <a:pt x="95252" y="0"/>
                  <a:pt x="2127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D8E68A0-3789-F98E-03F9-17DD3EF78AAA}"/>
              </a:ext>
            </a:extLst>
          </p:cNvPr>
          <p:cNvSpPr txBox="1"/>
          <p:nvPr/>
        </p:nvSpPr>
        <p:spPr>
          <a:xfrm>
            <a:off x="5580734" y="1180267"/>
            <a:ext cx="3207635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目录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rPr>
              <a:t>/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CONTENT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998D5C6F-2310-E8EE-E49F-093057FA68F8}"/>
              </a:ext>
            </a:extLst>
          </p:cNvPr>
          <p:cNvCxnSpPr>
            <a:cxnSpLocks/>
          </p:cNvCxnSpPr>
          <p:nvPr/>
        </p:nvCxnSpPr>
        <p:spPr>
          <a:xfrm>
            <a:off x="6932810" y="2345474"/>
            <a:ext cx="503482" cy="0"/>
          </a:xfrm>
          <a:prstGeom prst="line">
            <a:avLst/>
          </a:prstGeom>
          <a:ln w="19050" cap="rnd">
            <a:solidFill>
              <a:srgbClr val="2A679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C9DF5A26-769C-44FE-F58C-19D49441A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648" y="2287852"/>
            <a:ext cx="11229805" cy="369449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CA4FCBA-9E0F-A81A-4606-72B672708171}"/>
              </a:ext>
            </a:extLst>
          </p:cNvPr>
          <p:cNvSpPr/>
          <p:nvPr/>
        </p:nvSpPr>
        <p:spPr>
          <a:xfrm>
            <a:off x="2440116" y="3591217"/>
            <a:ext cx="2031325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医院工作总结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BF70C4B-DE22-1A72-3B3B-868F86F4436D}"/>
              </a:ext>
            </a:extLst>
          </p:cNvPr>
          <p:cNvSpPr/>
          <p:nvPr/>
        </p:nvSpPr>
        <p:spPr>
          <a:xfrm>
            <a:off x="2513052" y="4023195"/>
            <a:ext cx="1885453" cy="2616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Hospital work summary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13D304C-B593-3C41-61E4-6E6EF1869BF7}"/>
              </a:ext>
            </a:extLst>
          </p:cNvPr>
          <p:cNvSpPr/>
          <p:nvPr/>
        </p:nvSpPr>
        <p:spPr>
          <a:xfrm>
            <a:off x="4753925" y="3591217"/>
            <a:ext cx="2031326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治疗完成情况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E3BD211-6F1F-6F5E-AD38-3629E0641E92}"/>
              </a:ext>
            </a:extLst>
          </p:cNvPr>
          <p:cNvSpPr/>
          <p:nvPr/>
        </p:nvSpPr>
        <p:spPr>
          <a:xfrm>
            <a:off x="4888576" y="4023195"/>
            <a:ext cx="1762021" cy="2616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Treatment completion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E3634C8-0979-4339-8D4B-9CCCB869C196}"/>
              </a:ext>
            </a:extLst>
          </p:cNvPr>
          <p:cNvSpPr/>
          <p:nvPr/>
        </p:nvSpPr>
        <p:spPr>
          <a:xfrm>
            <a:off x="7164717" y="3591217"/>
            <a:ext cx="2031325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医疗科研成果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EF67466-E2C8-F5A6-D923-7BC638A0B7CE}"/>
              </a:ext>
            </a:extLst>
          </p:cNvPr>
          <p:cNvSpPr/>
          <p:nvPr/>
        </p:nvSpPr>
        <p:spPr>
          <a:xfrm>
            <a:off x="6915449" y="4020727"/>
            <a:ext cx="2529860" cy="2616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en-US" altLang="zh-CN" sz="1100" b="1" dirty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</a:rPr>
              <a:t>Scientific research achievements</a:t>
            </a:r>
            <a:endParaRPr lang="zh-CN" altLang="en-US" sz="1100" b="1" dirty="0">
              <a:solidFill>
                <a:schemeClr val="accent2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CA6C14A-9D34-E3E0-6A39-71B48207A683}"/>
              </a:ext>
            </a:extLst>
          </p:cNvPr>
          <p:cNvSpPr/>
          <p:nvPr/>
        </p:nvSpPr>
        <p:spPr>
          <a:xfrm>
            <a:off x="9678899" y="3591217"/>
            <a:ext cx="2031325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未来部署规划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101354C-E48D-DC86-E055-DC9CD5A786D6}"/>
              </a:ext>
            </a:extLst>
          </p:cNvPr>
          <p:cNvSpPr/>
          <p:nvPr/>
        </p:nvSpPr>
        <p:spPr>
          <a:xfrm>
            <a:off x="9371123" y="3980523"/>
            <a:ext cx="2646878" cy="30777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00" b="1" dirty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</a:rPr>
              <a:t>The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</a:rPr>
              <a:t>Prevention of Hyperlipidemia</a:t>
            </a:r>
            <a:endParaRPr lang="zh-CN" altLang="en-US" sz="1100" b="1" dirty="0">
              <a:solidFill>
                <a:schemeClr val="accent2"/>
              </a:solidFill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15" name="OfficePLUS.cn-14">
            <a:hlinkClick r:id="rId3"/>
            <a:extLst>
              <a:ext uri="{FF2B5EF4-FFF2-40B4-BE49-F238E27FC236}">
                <a16:creationId xmlns:a16="http://schemas.microsoft.com/office/drawing/2014/main" id="{01DF8BBA-4123-E0E7-CBF5-B20FED503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348" y="273475"/>
            <a:ext cx="1859757" cy="247967"/>
          </a:xfrm>
          <a:prstGeom prst="rect">
            <a:avLst/>
          </a:prstGeom>
        </p:spPr>
      </p:pic>
      <p:pic>
        <p:nvPicPr>
          <p:cNvPr id="16" name="图片 15" descr="蓝色的高楼&#10;&#10;描述已自动生成">
            <a:extLst>
              <a:ext uri="{FF2B5EF4-FFF2-40B4-BE49-F238E27FC236}">
                <a16:creationId xmlns:a16="http://schemas.microsoft.com/office/drawing/2014/main" id="{1822E9F1-BD6F-7218-4632-F3CA44075D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-1" y="0"/>
            <a:ext cx="2791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12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339ABFDC-1F76-1F16-FE5F-00D9B498B180}"/>
              </a:ext>
            </a:extLst>
          </p:cNvPr>
          <p:cNvSpPr/>
          <p:nvPr/>
        </p:nvSpPr>
        <p:spPr>
          <a:xfrm rot="10800000">
            <a:off x="0" y="5217300"/>
            <a:ext cx="12192000" cy="1342092"/>
          </a:xfrm>
          <a:custGeom>
            <a:avLst/>
            <a:gdLst>
              <a:gd name="connsiteX0" fmla="*/ 3486150 w 12192000"/>
              <a:gd name="connsiteY0" fmla="*/ 2027919 h 2028705"/>
              <a:gd name="connsiteX1" fmla="*/ 1409700 w 12192000"/>
              <a:gd name="connsiteY1" fmla="*/ 1716469 h 2028705"/>
              <a:gd name="connsiteX2" fmla="*/ 3721 w 12192000"/>
              <a:gd name="connsiteY2" fmla="*/ 1810350 h 2028705"/>
              <a:gd name="connsiteX3" fmla="*/ 0 w 12192000"/>
              <a:gd name="connsiteY3" fmla="*/ 1811183 h 2028705"/>
              <a:gd name="connsiteX4" fmla="*/ 0 w 12192000"/>
              <a:gd name="connsiteY4" fmla="*/ 0 h 2028705"/>
              <a:gd name="connsiteX5" fmla="*/ 12192000 w 12192000"/>
              <a:gd name="connsiteY5" fmla="*/ 0 h 2028705"/>
              <a:gd name="connsiteX6" fmla="*/ 12192000 w 12192000"/>
              <a:gd name="connsiteY6" fmla="*/ 1628208 h 2028705"/>
              <a:gd name="connsiteX7" fmla="*/ 12091839 w 12192000"/>
              <a:gd name="connsiteY7" fmla="*/ 1643067 h 2028705"/>
              <a:gd name="connsiteX8" fmla="*/ 10896600 w 12192000"/>
              <a:gd name="connsiteY8" fmla="*/ 1950056 h 2028705"/>
              <a:gd name="connsiteX9" fmla="*/ 9505950 w 12192000"/>
              <a:gd name="connsiteY9" fmla="*/ 1777028 h 2028705"/>
              <a:gd name="connsiteX10" fmla="*/ 7677150 w 12192000"/>
              <a:gd name="connsiteY10" fmla="*/ 2010616 h 2028705"/>
              <a:gd name="connsiteX11" fmla="*/ 5276850 w 12192000"/>
              <a:gd name="connsiteY11" fmla="*/ 1811634 h 2028705"/>
              <a:gd name="connsiteX12" fmla="*/ 3486150 w 12192000"/>
              <a:gd name="connsiteY12" fmla="*/ 2027919 h 202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2028705">
                <a:moveTo>
                  <a:pt x="3486150" y="2027919"/>
                </a:moveTo>
                <a:cubicBezTo>
                  <a:pt x="2841625" y="2012058"/>
                  <a:pt x="2044700" y="1736655"/>
                  <a:pt x="1409700" y="1716469"/>
                </a:cubicBezTo>
                <a:cubicBezTo>
                  <a:pt x="933450" y="1701329"/>
                  <a:pt x="391120" y="1730798"/>
                  <a:pt x="3721" y="1810350"/>
                </a:cubicBezTo>
                <a:lnTo>
                  <a:pt x="0" y="1811183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1628208"/>
                </a:lnTo>
                <a:lnTo>
                  <a:pt x="12091839" y="1643067"/>
                </a:lnTo>
                <a:cubicBezTo>
                  <a:pt x="11683603" y="1716198"/>
                  <a:pt x="11270456" y="1931672"/>
                  <a:pt x="10896600" y="1950056"/>
                </a:cubicBezTo>
                <a:cubicBezTo>
                  <a:pt x="10398125" y="1974568"/>
                  <a:pt x="10042525" y="1766935"/>
                  <a:pt x="9505950" y="1777028"/>
                </a:cubicBezTo>
                <a:cubicBezTo>
                  <a:pt x="8969375" y="1787121"/>
                  <a:pt x="8382000" y="2004848"/>
                  <a:pt x="7677150" y="2010616"/>
                </a:cubicBezTo>
                <a:cubicBezTo>
                  <a:pt x="6972300" y="2016383"/>
                  <a:pt x="5975350" y="1808750"/>
                  <a:pt x="5276850" y="1811634"/>
                </a:cubicBezTo>
                <a:cubicBezTo>
                  <a:pt x="4578350" y="1814518"/>
                  <a:pt x="4130675" y="2043780"/>
                  <a:pt x="3486150" y="2027919"/>
                </a:cubicBezTo>
                <a:close/>
              </a:path>
            </a:pathLst>
          </a:cu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2E035748-BF92-6D7A-61DE-E49CC2CEDBAE}"/>
              </a:ext>
            </a:extLst>
          </p:cNvPr>
          <p:cNvSpPr/>
          <p:nvPr/>
        </p:nvSpPr>
        <p:spPr>
          <a:xfrm rot="10800000">
            <a:off x="0" y="5366604"/>
            <a:ext cx="12192000" cy="1342092"/>
          </a:xfrm>
          <a:custGeom>
            <a:avLst/>
            <a:gdLst>
              <a:gd name="connsiteX0" fmla="*/ 3486150 w 12192000"/>
              <a:gd name="connsiteY0" fmla="*/ 2027919 h 2028705"/>
              <a:gd name="connsiteX1" fmla="*/ 1409700 w 12192000"/>
              <a:gd name="connsiteY1" fmla="*/ 1716469 h 2028705"/>
              <a:gd name="connsiteX2" fmla="*/ 3721 w 12192000"/>
              <a:gd name="connsiteY2" fmla="*/ 1810350 h 2028705"/>
              <a:gd name="connsiteX3" fmla="*/ 0 w 12192000"/>
              <a:gd name="connsiteY3" fmla="*/ 1811183 h 2028705"/>
              <a:gd name="connsiteX4" fmla="*/ 0 w 12192000"/>
              <a:gd name="connsiteY4" fmla="*/ 0 h 2028705"/>
              <a:gd name="connsiteX5" fmla="*/ 12192000 w 12192000"/>
              <a:gd name="connsiteY5" fmla="*/ 0 h 2028705"/>
              <a:gd name="connsiteX6" fmla="*/ 12192000 w 12192000"/>
              <a:gd name="connsiteY6" fmla="*/ 1628208 h 2028705"/>
              <a:gd name="connsiteX7" fmla="*/ 12091839 w 12192000"/>
              <a:gd name="connsiteY7" fmla="*/ 1643067 h 2028705"/>
              <a:gd name="connsiteX8" fmla="*/ 10896600 w 12192000"/>
              <a:gd name="connsiteY8" fmla="*/ 1950056 h 2028705"/>
              <a:gd name="connsiteX9" fmla="*/ 9505950 w 12192000"/>
              <a:gd name="connsiteY9" fmla="*/ 1777028 h 2028705"/>
              <a:gd name="connsiteX10" fmla="*/ 7677150 w 12192000"/>
              <a:gd name="connsiteY10" fmla="*/ 2010616 h 2028705"/>
              <a:gd name="connsiteX11" fmla="*/ 5276850 w 12192000"/>
              <a:gd name="connsiteY11" fmla="*/ 1811634 h 2028705"/>
              <a:gd name="connsiteX12" fmla="*/ 3486150 w 12192000"/>
              <a:gd name="connsiteY12" fmla="*/ 2027919 h 202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2028705">
                <a:moveTo>
                  <a:pt x="3486150" y="2027919"/>
                </a:moveTo>
                <a:cubicBezTo>
                  <a:pt x="2841625" y="2012058"/>
                  <a:pt x="2044700" y="1736655"/>
                  <a:pt x="1409700" y="1716469"/>
                </a:cubicBezTo>
                <a:cubicBezTo>
                  <a:pt x="933450" y="1701329"/>
                  <a:pt x="391120" y="1730798"/>
                  <a:pt x="3721" y="1810350"/>
                </a:cubicBezTo>
                <a:lnTo>
                  <a:pt x="0" y="1811183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1628208"/>
                </a:lnTo>
                <a:lnTo>
                  <a:pt x="12091839" y="1643067"/>
                </a:lnTo>
                <a:cubicBezTo>
                  <a:pt x="11683603" y="1716198"/>
                  <a:pt x="11270456" y="1931672"/>
                  <a:pt x="10896600" y="1950056"/>
                </a:cubicBezTo>
                <a:cubicBezTo>
                  <a:pt x="10398125" y="1974568"/>
                  <a:pt x="10042525" y="1766935"/>
                  <a:pt x="9505950" y="1777028"/>
                </a:cubicBezTo>
                <a:cubicBezTo>
                  <a:pt x="8969375" y="1787121"/>
                  <a:pt x="8382000" y="2004848"/>
                  <a:pt x="7677150" y="2010616"/>
                </a:cubicBezTo>
                <a:cubicBezTo>
                  <a:pt x="6972300" y="2016383"/>
                  <a:pt x="5975350" y="1808750"/>
                  <a:pt x="5276850" y="1811634"/>
                </a:cubicBezTo>
                <a:cubicBezTo>
                  <a:pt x="4578350" y="1814518"/>
                  <a:pt x="4130675" y="2043780"/>
                  <a:pt x="3486150" y="2027919"/>
                </a:cubicBezTo>
                <a:close/>
              </a:path>
            </a:pathLst>
          </a:custGeom>
          <a:solidFill>
            <a:schemeClr val="accent1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477DAAF2-1F66-FEBB-EB77-BD3C59FF4909}"/>
              </a:ext>
            </a:extLst>
          </p:cNvPr>
          <p:cNvSpPr/>
          <p:nvPr/>
        </p:nvSpPr>
        <p:spPr>
          <a:xfrm rot="10800000">
            <a:off x="0" y="5515908"/>
            <a:ext cx="12192000" cy="1342092"/>
          </a:xfrm>
          <a:custGeom>
            <a:avLst/>
            <a:gdLst>
              <a:gd name="connsiteX0" fmla="*/ 3486150 w 12192000"/>
              <a:gd name="connsiteY0" fmla="*/ 2027919 h 2028705"/>
              <a:gd name="connsiteX1" fmla="*/ 1409700 w 12192000"/>
              <a:gd name="connsiteY1" fmla="*/ 1716469 h 2028705"/>
              <a:gd name="connsiteX2" fmla="*/ 3721 w 12192000"/>
              <a:gd name="connsiteY2" fmla="*/ 1810350 h 2028705"/>
              <a:gd name="connsiteX3" fmla="*/ 0 w 12192000"/>
              <a:gd name="connsiteY3" fmla="*/ 1811183 h 2028705"/>
              <a:gd name="connsiteX4" fmla="*/ 0 w 12192000"/>
              <a:gd name="connsiteY4" fmla="*/ 0 h 2028705"/>
              <a:gd name="connsiteX5" fmla="*/ 12192000 w 12192000"/>
              <a:gd name="connsiteY5" fmla="*/ 0 h 2028705"/>
              <a:gd name="connsiteX6" fmla="*/ 12192000 w 12192000"/>
              <a:gd name="connsiteY6" fmla="*/ 1628208 h 2028705"/>
              <a:gd name="connsiteX7" fmla="*/ 12091839 w 12192000"/>
              <a:gd name="connsiteY7" fmla="*/ 1643067 h 2028705"/>
              <a:gd name="connsiteX8" fmla="*/ 10896600 w 12192000"/>
              <a:gd name="connsiteY8" fmla="*/ 1950056 h 2028705"/>
              <a:gd name="connsiteX9" fmla="*/ 9505950 w 12192000"/>
              <a:gd name="connsiteY9" fmla="*/ 1777028 h 2028705"/>
              <a:gd name="connsiteX10" fmla="*/ 7677150 w 12192000"/>
              <a:gd name="connsiteY10" fmla="*/ 2010616 h 2028705"/>
              <a:gd name="connsiteX11" fmla="*/ 5276850 w 12192000"/>
              <a:gd name="connsiteY11" fmla="*/ 1811634 h 2028705"/>
              <a:gd name="connsiteX12" fmla="*/ 3486150 w 12192000"/>
              <a:gd name="connsiteY12" fmla="*/ 2027919 h 202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2028705">
                <a:moveTo>
                  <a:pt x="3486150" y="2027919"/>
                </a:moveTo>
                <a:cubicBezTo>
                  <a:pt x="2841625" y="2012058"/>
                  <a:pt x="2044700" y="1736655"/>
                  <a:pt x="1409700" y="1716469"/>
                </a:cubicBezTo>
                <a:cubicBezTo>
                  <a:pt x="933450" y="1701329"/>
                  <a:pt x="391120" y="1730798"/>
                  <a:pt x="3721" y="1810350"/>
                </a:cubicBezTo>
                <a:lnTo>
                  <a:pt x="0" y="1811183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1628208"/>
                </a:lnTo>
                <a:lnTo>
                  <a:pt x="12091839" y="1643067"/>
                </a:lnTo>
                <a:cubicBezTo>
                  <a:pt x="11683603" y="1716198"/>
                  <a:pt x="11270456" y="1931672"/>
                  <a:pt x="10896600" y="1950056"/>
                </a:cubicBezTo>
                <a:cubicBezTo>
                  <a:pt x="10398125" y="1974568"/>
                  <a:pt x="10042525" y="1766935"/>
                  <a:pt x="9505950" y="1777028"/>
                </a:cubicBezTo>
                <a:cubicBezTo>
                  <a:pt x="8969375" y="1787121"/>
                  <a:pt x="8382000" y="2004848"/>
                  <a:pt x="7677150" y="2010616"/>
                </a:cubicBezTo>
                <a:cubicBezTo>
                  <a:pt x="6972300" y="2016383"/>
                  <a:pt x="5975350" y="1808750"/>
                  <a:pt x="5276850" y="1811634"/>
                </a:cubicBezTo>
                <a:cubicBezTo>
                  <a:pt x="4578350" y="1814518"/>
                  <a:pt x="4130675" y="2043780"/>
                  <a:pt x="3486150" y="20279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46F308D-39ED-8808-999D-29D50924C064}"/>
              </a:ext>
            </a:extLst>
          </p:cNvPr>
          <p:cNvSpPr txBox="1"/>
          <p:nvPr/>
        </p:nvSpPr>
        <p:spPr>
          <a:xfrm>
            <a:off x="606125" y="518160"/>
            <a:ext cx="32624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医疗科研成果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F8A9EB4-F120-B9A2-9BE5-00E74D4871F3}"/>
              </a:ext>
            </a:extLst>
          </p:cNvPr>
          <p:cNvSpPr txBox="1"/>
          <p:nvPr/>
        </p:nvSpPr>
        <p:spPr>
          <a:xfrm>
            <a:off x="627505" y="1179165"/>
            <a:ext cx="2916184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defRPr/>
            </a:pPr>
            <a:r>
              <a:rPr lang="en-US" altLang="zh-CN" spc="300" dirty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</a:rPr>
              <a:t>Medical outcomes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28B7BFC-3136-4C82-414D-351F265165D7}"/>
              </a:ext>
            </a:extLst>
          </p:cNvPr>
          <p:cNvGrpSpPr/>
          <p:nvPr/>
        </p:nvGrpSpPr>
        <p:grpSpPr>
          <a:xfrm>
            <a:off x="729567" y="1662952"/>
            <a:ext cx="5681980" cy="2032"/>
            <a:chOff x="1227779" y="1750328"/>
            <a:chExt cx="5681980" cy="2032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365C7B21-6A83-7DE4-9AD4-83CAE6D79DCB}"/>
                </a:ext>
              </a:extLst>
            </p:cNvPr>
            <p:cNvCxnSpPr>
              <a:cxnSpLocks/>
            </p:cNvCxnSpPr>
            <p:nvPr/>
          </p:nvCxnSpPr>
          <p:spPr>
            <a:xfrm>
              <a:off x="1244035" y="1752360"/>
              <a:ext cx="5491162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71B98BCA-FF3F-88DC-46D8-01DB3DB509B3}"/>
                </a:ext>
              </a:extLst>
            </p:cNvPr>
            <p:cNvCxnSpPr>
              <a:cxnSpLocks/>
            </p:cNvCxnSpPr>
            <p:nvPr/>
          </p:nvCxnSpPr>
          <p:spPr>
            <a:xfrm>
              <a:off x="1258259" y="1750328"/>
              <a:ext cx="56515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2A9D87F7-7C94-E9E2-A07B-872C319271FC}"/>
                </a:ext>
              </a:extLst>
            </p:cNvPr>
            <p:cNvCxnSpPr>
              <a:cxnSpLocks/>
            </p:cNvCxnSpPr>
            <p:nvPr/>
          </p:nvCxnSpPr>
          <p:spPr>
            <a:xfrm>
              <a:off x="1227779" y="1750836"/>
              <a:ext cx="719138" cy="0"/>
            </a:xfrm>
            <a:prstGeom prst="line">
              <a:avLst/>
            </a:prstGeom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OfficePLUS.cn-14">
            <a:hlinkClick r:id="rId2"/>
            <a:extLst>
              <a:ext uri="{FF2B5EF4-FFF2-40B4-BE49-F238E27FC236}">
                <a16:creationId xmlns:a16="http://schemas.microsoft.com/office/drawing/2014/main" id="{9CE9E0B7-D9C3-D510-5527-41B34256E48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918" y="584200"/>
            <a:ext cx="1859757" cy="247967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4FFF5835-3AFE-A69E-C064-56E7E0F9E1FE}"/>
              </a:ext>
            </a:extLst>
          </p:cNvPr>
          <p:cNvSpPr/>
          <p:nvPr/>
        </p:nvSpPr>
        <p:spPr>
          <a:xfrm>
            <a:off x="2392680" y="2141107"/>
            <a:ext cx="121920" cy="121920"/>
          </a:xfrm>
          <a:prstGeom prst="ellipse">
            <a:avLst/>
          </a:prstGeom>
          <a:ln>
            <a:noFill/>
          </a:ln>
          <a:effectLst>
            <a:outerShdw blurRad="101600" algn="ctr" rotWithShape="0">
              <a:schemeClr val="accent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2C5A421E-50B8-6CD0-88E5-3C2146EC2E35}"/>
              </a:ext>
            </a:extLst>
          </p:cNvPr>
          <p:cNvSpPr/>
          <p:nvPr/>
        </p:nvSpPr>
        <p:spPr>
          <a:xfrm>
            <a:off x="9675710" y="2141107"/>
            <a:ext cx="121920" cy="12192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01600" algn="ctr" rotWithShape="0">
              <a:schemeClr val="accent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71594E45-C495-ACCE-A101-4859D7712CBA}"/>
              </a:ext>
            </a:extLst>
          </p:cNvPr>
          <p:cNvSpPr/>
          <p:nvPr/>
        </p:nvSpPr>
        <p:spPr>
          <a:xfrm>
            <a:off x="6035040" y="2009761"/>
            <a:ext cx="121920" cy="121920"/>
          </a:xfrm>
          <a:prstGeom prst="ellipse">
            <a:avLst/>
          </a:prstGeom>
          <a:ln>
            <a:noFill/>
          </a:ln>
          <a:effectLst>
            <a:outerShdw blurRad="101600" algn="ctr" rotWithShape="0">
              <a:schemeClr val="accent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9268DDE-7D50-4A70-0F72-76A6926E6777}"/>
              </a:ext>
            </a:extLst>
          </p:cNvPr>
          <p:cNvSpPr/>
          <p:nvPr/>
        </p:nvSpPr>
        <p:spPr>
          <a:xfrm>
            <a:off x="4511662" y="2319512"/>
            <a:ext cx="3168677" cy="3878632"/>
          </a:xfrm>
          <a:custGeom>
            <a:avLst/>
            <a:gdLst>
              <a:gd name="connsiteX0" fmla="*/ 1661109 w 3322219"/>
              <a:gd name="connsiteY0" fmla="*/ 0 h 3878632"/>
              <a:gd name="connsiteX1" fmla="*/ 1782579 w 3322219"/>
              <a:gd name="connsiteY1" fmla="*/ 209431 h 3878632"/>
              <a:gd name="connsiteX2" fmla="*/ 3322219 w 3322219"/>
              <a:gd name="connsiteY2" fmla="*/ 209431 h 3878632"/>
              <a:gd name="connsiteX3" fmla="*/ 3322219 w 3322219"/>
              <a:gd name="connsiteY3" fmla="*/ 3878632 h 3878632"/>
              <a:gd name="connsiteX4" fmla="*/ 0 w 3322219"/>
              <a:gd name="connsiteY4" fmla="*/ 3878632 h 3878632"/>
              <a:gd name="connsiteX5" fmla="*/ 0 w 3322219"/>
              <a:gd name="connsiteY5" fmla="*/ 209431 h 3878632"/>
              <a:gd name="connsiteX6" fmla="*/ 1539639 w 3322219"/>
              <a:gd name="connsiteY6" fmla="*/ 209431 h 3878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2219" h="3878632">
                <a:moveTo>
                  <a:pt x="1661109" y="0"/>
                </a:moveTo>
                <a:lnTo>
                  <a:pt x="1782579" y="209431"/>
                </a:lnTo>
                <a:lnTo>
                  <a:pt x="3322219" y="209431"/>
                </a:lnTo>
                <a:lnTo>
                  <a:pt x="3322219" y="3878632"/>
                </a:lnTo>
                <a:lnTo>
                  <a:pt x="0" y="3878632"/>
                </a:lnTo>
                <a:lnTo>
                  <a:pt x="0" y="209431"/>
                </a:lnTo>
                <a:lnTo>
                  <a:pt x="1539639" y="2094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03200" dist="63500" dir="5400000" algn="t" rotWithShape="0">
              <a:schemeClr val="accent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6A99F93-63C5-9CCE-5C67-62CAD4B1CD6F}"/>
              </a:ext>
            </a:extLst>
          </p:cNvPr>
          <p:cNvSpPr/>
          <p:nvPr/>
        </p:nvSpPr>
        <p:spPr>
          <a:xfrm>
            <a:off x="8152332" y="2512643"/>
            <a:ext cx="3168677" cy="3878632"/>
          </a:xfrm>
          <a:custGeom>
            <a:avLst/>
            <a:gdLst>
              <a:gd name="connsiteX0" fmla="*/ 1661109 w 3322219"/>
              <a:gd name="connsiteY0" fmla="*/ 0 h 3878632"/>
              <a:gd name="connsiteX1" fmla="*/ 1782579 w 3322219"/>
              <a:gd name="connsiteY1" fmla="*/ 209431 h 3878632"/>
              <a:gd name="connsiteX2" fmla="*/ 3322219 w 3322219"/>
              <a:gd name="connsiteY2" fmla="*/ 209431 h 3878632"/>
              <a:gd name="connsiteX3" fmla="*/ 3322219 w 3322219"/>
              <a:gd name="connsiteY3" fmla="*/ 3878632 h 3878632"/>
              <a:gd name="connsiteX4" fmla="*/ 0 w 3322219"/>
              <a:gd name="connsiteY4" fmla="*/ 3878632 h 3878632"/>
              <a:gd name="connsiteX5" fmla="*/ 0 w 3322219"/>
              <a:gd name="connsiteY5" fmla="*/ 209431 h 3878632"/>
              <a:gd name="connsiteX6" fmla="*/ 1539639 w 3322219"/>
              <a:gd name="connsiteY6" fmla="*/ 209431 h 3878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2219" h="3878632">
                <a:moveTo>
                  <a:pt x="1661109" y="0"/>
                </a:moveTo>
                <a:lnTo>
                  <a:pt x="1782579" y="209431"/>
                </a:lnTo>
                <a:lnTo>
                  <a:pt x="3322219" y="209431"/>
                </a:lnTo>
                <a:lnTo>
                  <a:pt x="3322219" y="3878632"/>
                </a:lnTo>
                <a:lnTo>
                  <a:pt x="0" y="3878632"/>
                </a:lnTo>
                <a:lnTo>
                  <a:pt x="0" y="209431"/>
                </a:lnTo>
                <a:lnTo>
                  <a:pt x="1539639" y="2094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03200" dist="63500" dir="5400000" algn="t" rotWithShape="0">
              <a:schemeClr val="accent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A273020B-7D43-B00F-1B49-F8CAFA079765}"/>
              </a:ext>
            </a:extLst>
          </p:cNvPr>
          <p:cNvSpPr/>
          <p:nvPr/>
        </p:nvSpPr>
        <p:spPr>
          <a:xfrm>
            <a:off x="870992" y="2512642"/>
            <a:ext cx="3168677" cy="3878632"/>
          </a:xfrm>
          <a:custGeom>
            <a:avLst/>
            <a:gdLst>
              <a:gd name="connsiteX0" fmla="*/ 1661110 w 3322219"/>
              <a:gd name="connsiteY0" fmla="*/ 0 h 3878632"/>
              <a:gd name="connsiteX1" fmla="*/ 1782580 w 3322219"/>
              <a:gd name="connsiteY1" fmla="*/ 209431 h 3878632"/>
              <a:gd name="connsiteX2" fmla="*/ 3322219 w 3322219"/>
              <a:gd name="connsiteY2" fmla="*/ 209431 h 3878632"/>
              <a:gd name="connsiteX3" fmla="*/ 3322219 w 3322219"/>
              <a:gd name="connsiteY3" fmla="*/ 3878632 h 3878632"/>
              <a:gd name="connsiteX4" fmla="*/ 0 w 3322219"/>
              <a:gd name="connsiteY4" fmla="*/ 3878632 h 3878632"/>
              <a:gd name="connsiteX5" fmla="*/ 0 w 3322219"/>
              <a:gd name="connsiteY5" fmla="*/ 209431 h 3878632"/>
              <a:gd name="connsiteX6" fmla="*/ 1539640 w 3322219"/>
              <a:gd name="connsiteY6" fmla="*/ 209431 h 3878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2219" h="3878632">
                <a:moveTo>
                  <a:pt x="1661110" y="0"/>
                </a:moveTo>
                <a:lnTo>
                  <a:pt x="1782580" y="209431"/>
                </a:lnTo>
                <a:lnTo>
                  <a:pt x="3322219" y="209431"/>
                </a:lnTo>
                <a:lnTo>
                  <a:pt x="3322219" y="3878632"/>
                </a:lnTo>
                <a:lnTo>
                  <a:pt x="0" y="3878632"/>
                </a:lnTo>
                <a:lnTo>
                  <a:pt x="0" y="209431"/>
                </a:lnTo>
                <a:lnTo>
                  <a:pt x="1539640" y="209431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03200" dist="63500" dir="5400000" algn="t" rotWithShape="0">
              <a:schemeClr val="accent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10C3DBD-665E-4C2C-7C42-8DFF76F1ED7B}"/>
              </a:ext>
            </a:extLst>
          </p:cNvPr>
          <p:cNvSpPr txBox="1"/>
          <p:nvPr/>
        </p:nvSpPr>
        <p:spPr>
          <a:xfrm>
            <a:off x="8895167" y="2938664"/>
            <a:ext cx="1683007" cy="4308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127000" dist="508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ea"/>
                <a:ea typeface="+mj-ea"/>
                <a:cs typeface="+mn-cs"/>
              </a:rPr>
              <a:t>要点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127000" dist="508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ea"/>
                <a:ea typeface="+mj-ea"/>
                <a:cs typeface="+mn-cs"/>
              </a:rPr>
              <a:t>3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127000" dist="508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B23FB80-A4B7-231D-3AF3-650AB2C9E7FE}"/>
              </a:ext>
            </a:extLst>
          </p:cNvPr>
          <p:cNvSpPr txBox="1"/>
          <p:nvPr/>
        </p:nvSpPr>
        <p:spPr>
          <a:xfrm>
            <a:off x="1613827" y="2938664"/>
            <a:ext cx="1683007" cy="4308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chemeClr val="accent1"/>
                </a:solidFill>
                <a:effectLst>
                  <a:outerShdw blurRad="127000" dist="508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要点</a:t>
            </a:r>
            <a:r>
              <a:rPr lang="en-US" altLang="zh-CN" sz="2400" dirty="0">
                <a:solidFill>
                  <a:schemeClr val="accent1"/>
                </a:solidFill>
                <a:effectLst>
                  <a:outerShdw blurRad="127000" dist="508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127000" dist="508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0" name="textcount">
            <a:extLst>
              <a:ext uri="{FF2B5EF4-FFF2-40B4-BE49-F238E27FC236}">
                <a16:creationId xmlns:a16="http://schemas.microsoft.com/office/drawing/2014/main" id="{AB08B347-B443-99ED-D237-48273A617FE0}"/>
              </a:ext>
            </a:extLst>
          </p:cNvPr>
          <p:cNvSpPr txBox="1"/>
          <p:nvPr/>
        </p:nvSpPr>
        <p:spPr>
          <a:xfrm>
            <a:off x="1162833" y="3424163"/>
            <a:ext cx="2520884" cy="1679691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PingFang SC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精益医疗质量管理系统必须建立在有“想法、说法和做法”的基础上。但是，和传统的医院质量管理的途径不一样。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EF096F0E-49B0-3EC5-F167-2A0326E98F2E}"/>
              </a:ext>
            </a:extLst>
          </p:cNvPr>
          <p:cNvGrpSpPr/>
          <p:nvPr/>
        </p:nvGrpSpPr>
        <p:grpSpPr>
          <a:xfrm>
            <a:off x="5807581" y="5422435"/>
            <a:ext cx="576838" cy="511792"/>
            <a:chOff x="14267053" y="8039100"/>
            <a:chExt cx="1528634" cy="1356261"/>
          </a:xfrm>
          <a:gradFill>
            <a:gsLst>
              <a:gs pos="0">
                <a:schemeClr val="accent2"/>
              </a:gs>
              <a:gs pos="100000">
                <a:schemeClr val="tx2">
                  <a:alpha val="22000"/>
                </a:schemeClr>
              </a:gs>
            </a:gsLst>
            <a:lin ang="5400000" scaled="1"/>
          </a:gradFill>
        </p:grpSpPr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3054187-1C08-D9B6-3505-9A9E321A2A3B}"/>
                </a:ext>
              </a:extLst>
            </p:cNvPr>
            <p:cNvSpPr/>
            <p:nvPr/>
          </p:nvSpPr>
          <p:spPr>
            <a:xfrm>
              <a:off x="14343442" y="8874535"/>
              <a:ext cx="1375854" cy="520826"/>
            </a:xfrm>
            <a:custGeom>
              <a:avLst/>
              <a:gdLst>
                <a:gd name="connsiteX0" fmla="*/ 1353463 w 1375854"/>
                <a:gd name="connsiteY0" fmla="*/ 96659 h 520826"/>
                <a:gd name="connsiteX1" fmla="*/ 1331070 w 1375854"/>
                <a:gd name="connsiteY1" fmla="*/ 119051 h 520826"/>
                <a:gd name="connsiteX2" fmla="*/ 1331070 w 1375854"/>
                <a:gd name="connsiteY2" fmla="*/ 476042 h 520826"/>
                <a:gd name="connsiteX3" fmla="*/ 869513 w 1375854"/>
                <a:gd name="connsiteY3" fmla="*/ 476042 h 520826"/>
                <a:gd name="connsiteX4" fmla="*/ 869513 w 1375854"/>
                <a:gd name="connsiteY4" fmla="*/ 52260 h 520826"/>
                <a:gd name="connsiteX5" fmla="*/ 817265 w 1375854"/>
                <a:gd name="connsiteY5" fmla="*/ 0 h 520826"/>
                <a:gd name="connsiteX6" fmla="*/ 558590 w 1375854"/>
                <a:gd name="connsiteY6" fmla="*/ 0 h 520826"/>
                <a:gd name="connsiteX7" fmla="*/ 506341 w 1375854"/>
                <a:gd name="connsiteY7" fmla="*/ 52260 h 520826"/>
                <a:gd name="connsiteX8" fmla="*/ 506341 w 1375854"/>
                <a:gd name="connsiteY8" fmla="*/ 476042 h 520826"/>
                <a:gd name="connsiteX9" fmla="*/ 44784 w 1375854"/>
                <a:gd name="connsiteY9" fmla="*/ 476042 h 520826"/>
                <a:gd name="connsiteX10" fmla="*/ 44784 w 1375854"/>
                <a:gd name="connsiteY10" fmla="*/ 119051 h 520826"/>
                <a:gd name="connsiteX11" fmla="*/ 22392 w 1375854"/>
                <a:gd name="connsiteY11" fmla="*/ 96659 h 520826"/>
                <a:gd name="connsiteX12" fmla="*/ 0 w 1375854"/>
                <a:gd name="connsiteY12" fmla="*/ 119051 h 520826"/>
                <a:gd name="connsiteX13" fmla="*/ 0 w 1375854"/>
                <a:gd name="connsiteY13" fmla="*/ 486492 h 520826"/>
                <a:gd name="connsiteX14" fmla="*/ 34335 w 1375854"/>
                <a:gd name="connsiteY14" fmla="*/ 520826 h 520826"/>
                <a:gd name="connsiteX15" fmla="*/ 1341520 w 1375854"/>
                <a:gd name="connsiteY15" fmla="*/ 520826 h 520826"/>
                <a:gd name="connsiteX16" fmla="*/ 1375855 w 1375854"/>
                <a:gd name="connsiteY16" fmla="*/ 486492 h 520826"/>
                <a:gd name="connsiteX17" fmla="*/ 1375855 w 1375854"/>
                <a:gd name="connsiteY17" fmla="*/ 119051 h 520826"/>
                <a:gd name="connsiteX18" fmla="*/ 1353463 w 1375854"/>
                <a:gd name="connsiteY18" fmla="*/ 96659 h 520826"/>
                <a:gd name="connsiteX19" fmla="*/ 551126 w 1375854"/>
                <a:gd name="connsiteY19" fmla="*/ 476042 h 520826"/>
                <a:gd name="connsiteX20" fmla="*/ 551126 w 1375854"/>
                <a:gd name="connsiteY20" fmla="*/ 52260 h 520826"/>
                <a:gd name="connsiteX21" fmla="*/ 558590 w 1375854"/>
                <a:gd name="connsiteY21" fmla="*/ 44784 h 520826"/>
                <a:gd name="connsiteX22" fmla="*/ 817265 w 1375854"/>
                <a:gd name="connsiteY22" fmla="*/ 44784 h 520826"/>
                <a:gd name="connsiteX23" fmla="*/ 824729 w 1375854"/>
                <a:gd name="connsiteY23" fmla="*/ 52260 h 520826"/>
                <a:gd name="connsiteX24" fmla="*/ 824729 w 1375854"/>
                <a:gd name="connsiteY24" fmla="*/ 476042 h 5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75854" h="520826">
                  <a:moveTo>
                    <a:pt x="1353463" y="96659"/>
                  </a:moveTo>
                  <a:cubicBezTo>
                    <a:pt x="1341089" y="96659"/>
                    <a:pt x="1331070" y="106689"/>
                    <a:pt x="1331070" y="119051"/>
                  </a:cubicBezTo>
                  <a:lnTo>
                    <a:pt x="1331070" y="476042"/>
                  </a:lnTo>
                  <a:lnTo>
                    <a:pt x="869513" y="476042"/>
                  </a:lnTo>
                  <a:lnTo>
                    <a:pt x="869513" y="52260"/>
                  </a:lnTo>
                  <a:cubicBezTo>
                    <a:pt x="869513" y="23442"/>
                    <a:pt x="846072" y="0"/>
                    <a:pt x="817265" y="0"/>
                  </a:cubicBezTo>
                  <a:lnTo>
                    <a:pt x="558590" y="0"/>
                  </a:lnTo>
                  <a:cubicBezTo>
                    <a:pt x="529783" y="0"/>
                    <a:pt x="506341" y="23453"/>
                    <a:pt x="506341" y="52260"/>
                  </a:cubicBezTo>
                  <a:lnTo>
                    <a:pt x="506341" y="476042"/>
                  </a:lnTo>
                  <a:lnTo>
                    <a:pt x="44784" y="476042"/>
                  </a:lnTo>
                  <a:lnTo>
                    <a:pt x="44784" y="119051"/>
                  </a:lnTo>
                  <a:cubicBezTo>
                    <a:pt x="44784" y="106689"/>
                    <a:pt x="34766" y="96659"/>
                    <a:pt x="22392" y="96659"/>
                  </a:cubicBezTo>
                  <a:cubicBezTo>
                    <a:pt x="10018" y="96659"/>
                    <a:pt x="0" y="106689"/>
                    <a:pt x="0" y="119051"/>
                  </a:cubicBezTo>
                  <a:lnTo>
                    <a:pt x="0" y="486492"/>
                  </a:lnTo>
                  <a:cubicBezTo>
                    <a:pt x="0" y="505420"/>
                    <a:pt x="15406" y="520826"/>
                    <a:pt x="34335" y="520826"/>
                  </a:cubicBezTo>
                  <a:lnTo>
                    <a:pt x="1341520" y="520826"/>
                  </a:lnTo>
                  <a:cubicBezTo>
                    <a:pt x="1360448" y="520826"/>
                    <a:pt x="1375855" y="505420"/>
                    <a:pt x="1375855" y="486492"/>
                  </a:cubicBezTo>
                  <a:lnTo>
                    <a:pt x="1375855" y="119051"/>
                  </a:lnTo>
                  <a:cubicBezTo>
                    <a:pt x="1375855" y="106689"/>
                    <a:pt x="1365837" y="96659"/>
                    <a:pt x="1353463" y="96659"/>
                  </a:cubicBezTo>
                  <a:close/>
                  <a:moveTo>
                    <a:pt x="551126" y="476042"/>
                  </a:moveTo>
                  <a:lnTo>
                    <a:pt x="551126" y="52260"/>
                  </a:lnTo>
                  <a:cubicBezTo>
                    <a:pt x="551126" y="48143"/>
                    <a:pt x="554473" y="44784"/>
                    <a:pt x="558590" y="44784"/>
                  </a:cubicBezTo>
                  <a:lnTo>
                    <a:pt x="817265" y="44784"/>
                  </a:lnTo>
                  <a:cubicBezTo>
                    <a:pt x="821382" y="44784"/>
                    <a:pt x="824729" y="48143"/>
                    <a:pt x="824729" y="52260"/>
                  </a:cubicBezTo>
                  <a:lnTo>
                    <a:pt x="824729" y="476042"/>
                  </a:lnTo>
                  <a:close/>
                </a:path>
              </a:pathLst>
            </a:custGeom>
            <a:grpFill/>
            <a:ln w="297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9F994DBF-9749-EDE6-B333-6DA42923427C}"/>
                </a:ext>
              </a:extLst>
            </p:cNvPr>
            <p:cNvSpPr/>
            <p:nvPr/>
          </p:nvSpPr>
          <p:spPr>
            <a:xfrm>
              <a:off x="15265740" y="8922410"/>
              <a:ext cx="372466" cy="339695"/>
            </a:xfrm>
            <a:custGeom>
              <a:avLst/>
              <a:gdLst>
                <a:gd name="connsiteX0" fmla="*/ 324790 w 372466"/>
                <a:gd name="connsiteY0" fmla="*/ 339695 h 339695"/>
                <a:gd name="connsiteX1" fmla="*/ 372467 w 372466"/>
                <a:gd name="connsiteY1" fmla="*/ 292019 h 339695"/>
                <a:gd name="connsiteX2" fmla="*/ 372467 w 372466"/>
                <a:gd name="connsiteY2" fmla="*/ 47665 h 339695"/>
                <a:gd name="connsiteX3" fmla="*/ 324790 w 372466"/>
                <a:gd name="connsiteY3" fmla="*/ 0 h 339695"/>
                <a:gd name="connsiteX4" fmla="*/ 47677 w 372466"/>
                <a:gd name="connsiteY4" fmla="*/ 0 h 339695"/>
                <a:gd name="connsiteX5" fmla="*/ 0 w 372466"/>
                <a:gd name="connsiteY5" fmla="*/ 47665 h 339695"/>
                <a:gd name="connsiteX6" fmla="*/ 0 w 372466"/>
                <a:gd name="connsiteY6" fmla="*/ 292019 h 339695"/>
                <a:gd name="connsiteX7" fmla="*/ 47677 w 372466"/>
                <a:gd name="connsiteY7" fmla="*/ 339695 h 339695"/>
                <a:gd name="connsiteX8" fmla="*/ 44784 w 372466"/>
                <a:gd name="connsiteY8" fmla="*/ 292019 h 339695"/>
                <a:gd name="connsiteX9" fmla="*/ 44784 w 372466"/>
                <a:gd name="connsiteY9" fmla="*/ 47665 h 339695"/>
                <a:gd name="connsiteX10" fmla="*/ 47677 w 372466"/>
                <a:gd name="connsiteY10" fmla="*/ 44784 h 339695"/>
                <a:gd name="connsiteX11" fmla="*/ 324790 w 372466"/>
                <a:gd name="connsiteY11" fmla="*/ 44784 h 339695"/>
                <a:gd name="connsiteX12" fmla="*/ 327683 w 372466"/>
                <a:gd name="connsiteY12" fmla="*/ 47665 h 339695"/>
                <a:gd name="connsiteX13" fmla="*/ 327683 w 372466"/>
                <a:gd name="connsiteY13" fmla="*/ 292019 h 339695"/>
                <a:gd name="connsiteX14" fmla="*/ 324790 w 372466"/>
                <a:gd name="connsiteY14" fmla="*/ 294911 h 339695"/>
                <a:gd name="connsiteX15" fmla="*/ 47677 w 372466"/>
                <a:gd name="connsiteY15" fmla="*/ 294911 h 339695"/>
                <a:gd name="connsiteX16" fmla="*/ 44784 w 372466"/>
                <a:gd name="connsiteY16" fmla="*/ 292019 h 33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2466" h="339695">
                  <a:moveTo>
                    <a:pt x="324790" y="339695"/>
                  </a:moveTo>
                  <a:cubicBezTo>
                    <a:pt x="351078" y="339695"/>
                    <a:pt x="372467" y="318306"/>
                    <a:pt x="372467" y="292019"/>
                  </a:cubicBezTo>
                  <a:lnTo>
                    <a:pt x="372467" y="47665"/>
                  </a:lnTo>
                  <a:cubicBezTo>
                    <a:pt x="372467" y="21377"/>
                    <a:pt x="351078" y="0"/>
                    <a:pt x="324790" y="0"/>
                  </a:cubicBezTo>
                  <a:lnTo>
                    <a:pt x="47677" y="0"/>
                  </a:lnTo>
                  <a:cubicBezTo>
                    <a:pt x="21389" y="0"/>
                    <a:pt x="0" y="21377"/>
                    <a:pt x="0" y="47665"/>
                  </a:cubicBezTo>
                  <a:lnTo>
                    <a:pt x="0" y="292019"/>
                  </a:lnTo>
                  <a:cubicBezTo>
                    <a:pt x="0" y="318306"/>
                    <a:pt x="21389" y="339695"/>
                    <a:pt x="47677" y="339695"/>
                  </a:cubicBezTo>
                  <a:close/>
                  <a:moveTo>
                    <a:pt x="44784" y="292019"/>
                  </a:moveTo>
                  <a:lnTo>
                    <a:pt x="44784" y="47665"/>
                  </a:lnTo>
                  <a:cubicBezTo>
                    <a:pt x="44784" y="46079"/>
                    <a:pt x="46079" y="44784"/>
                    <a:pt x="47677" y="44784"/>
                  </a:cubicBezTo>
                  <a:lnTo>
                    <a:pt x="324790" y="44784"/>
                  </a:lnTo>
                  <a:cubicBezTo>
                    <a:pt x="326388" y="44784"/>
                    <a:pt x="327683" y="46079"/>
                    <a:pt x="327683" y="47665"/>
                  </a:cubicBezTo>
                  <a:lnTo>
                    <a:pt x="327683" y="292019"/>
                  </a:lnTo>
                  <a:cubicBezTo>
                    <a:pt x="327683" y="293616"/>
                    <a:pt x="326388" y="294911"/>
                    <a:pt x="324790" y="294911"/>
                  </a:cubicBezTo>
                  <a:lnTo>
                    <a:pt x="47677" y="294911"/>
                  </a:lnTo>
                  <a:cubicBezTo>
                    <a:pt x="46079" y="294911"/>
                    <a:pt x="44784" y="293616"/>
                    <a:pt x="44784" y="292019"/>
                  </a:cubicBezTo>
                  <a:close/>
                </a:path>
              </a:pathLst>
            </a:custGeom>
            <a:grpFill/>
            <a:ln w="297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A88E5C30-35EA-F569-BCFE-E059B36C9D86}"/>
                </a:ext>
              </a:extLst>
            </p:cNvPr>
            <p:cNvSpPr/>
            <p:nvPr/>
          </p:nvSpPr>
          <p:spPr>
            <a:xfrm>
              <a:off x="14424532" y="8922410"/>
              <a:ext cx="372466" cy="339695"/>
            </a:xfrm>
            <a:custGeom>
              <a:avLst/>
              <a:gdLst>
                <a:gd name="connsiteX0" fmla="*/ 324790 w 372466"/>
                <a:gd name="connsiteY0" fmla="*/ 339695 h 339695"/>
                <a:gd name="connsiteX1" fmla="*/ 372467 w 372466"/>
                <a:gd name="connsiteY1" fmla="*/ 292019 h 339695"/>
                <a:gd name="connsiteX2" fmla="*/ 372467 w 372466"/>
                <a:gd name="connsiteY2" fmla="*/ 47665 h 339695"/>
                <a:gd name="connsiteX3" fmla="*/ 324790 w 372466"/>
                <a:gd name="connsiteY3" fmla="*/ 0 h 339695"/>
                <a:gd name="connsiteX4" fmla="*/ 47677 w 372466"/>
                <a:gd name="connsiteY4" fmla="*/ 0 h 339695"/>
                <a:gd name="connsiteX5" fmla="*/ 0 w 372466"/>
                <a:gd name="connsiteY5" fmla="*/ 47665 h 339695"/>
                <a:gd name="connsiteX6" fmla="*/ 0 w 372466"/>
                <a:gd name="connsiteY6" fmla="*/ 292019 h 339695"/>
                <a:gd name="connsiteX7" fmla="*/ 47677 w 372466"/>
                <a:gd name="connsiteY7" fmla="*/ 339695 h 339695"/>
                <a:gd name="connsiteX8" fmla="*/ 44784 w 372466"/>
                <a:gd name="connsiteY8" fmla="*/ 292019 h 339695"/>
                <a:gd name="connsiteX9" fmla="*/ 44784 w 372466"/>
                <a:gd name="connsiteY9" fmla="*/ 47665 h 339695"/>
                <a:gd name="connsiteX10" fmla="*/ 47677 w 372466"/>
                <a:gd name="connsiteY10" fmla="*/ 44784 h 339695"/>
                <a:gd name="connsiteX11" fmla="*/ 324790 w 372466"/>
                <a:gd name="connsiteY11" fmla="*/ 44784 h 339695"/>
                <a:gd name="connsiteX12" fmla="*/ 327683 w 372466"/>
                <a:gd name="connsiteY12" fmla="*/ 47665 h 339695"/>
                <a:gd name="connsiteX13" fmla="*/ 327683 w 372466"/>
                <a:gd name="connsiteY13" fmla="*/ 292019 h 339695"/>
                <a:gd name="connsiteX14" fmla="*/ 324790 w 372466"/>
                <a:gd name="connsiteY14" fmla="*/ 294911 h 339695"/>
                <a:gd name="connsiteX15" fmla="*/ 47677 w 372466"/>
                <a:gd name="connsiteY15" fmla="*/ 294911 h 339695"/>
                <a:gd name="connsiteX16" fmla="*/ 44784 w 372466"/>
                <a:gd name="connsiteY16" fmla="*/ 292019 h 33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2466" h="339695">
                  <a:moveTo>
                    <a:pt x="324790" y="339695"/>
                  </a:moveTo>
                  <a:cubicBezTo>
                    <a:pt x="351078" y="339695"/>
                    <a:pt x="372467" y="318306"/>
                    <a:pt x="372467" y="292019"/>
                  </a:cubicBezTo>
                  <a:lnTo>
                    <a:pt x="372467" y="47665"/>
                  </a:lnTo>
                  <a:cubicBezTo>
                    <a:pt x="372467" y="21377"/>
                    <a:pt x="351078" y="0"/>
                    <a:pt x="324790" y="0"/>
                  </a:cubicBezTo>
                  <a:lnTo>
                    <a:pt x="47677" y="0"/>
                  </a:lnTo>
                  <a:cubicBezTo>
                    <a:pt x="21389" y="0"/>
                    <a:pt x="0" y="21377"/>
                    <a:pt x="0" y="47665"/>
                  </a:cubicBezTo>
                  <a:lnTo>
                    <a:pt x="0" y="292019"/>
                  </a:lnTo>
                  <a:cubicBezTo>
                    <a:pt x="0" y="318306"/>
                    <a:pt x="21389" y="339695"/>
                    <a:pt x="47677" y="339695"/>
                  </a:cubicBezTo>
                  <a:close/>
                  <a:moveTo>
                    <a:pt x="44784" y="292019"/>
                  </a:moveTo>
                  <a:lnTo>
                    <a:pt x="44784" y="47665"/>
                  </a:lnTo>
                  <a:cubicBezTo>
                    <a:pt x="44784" y="46079"/>
                    <a:pt x="46079" y="44784"/>
                    <a:pt x="47677" y="44784"/>
                  </a:cubicBezTo>
                  <a:lnTo>
                    <a:pt x="324790" y="44784"/>
                  </a:lnTo>
                  <a:cubicBezTo>
                    <a:pt x="326388" y="44784"/>
                    <a:pt x="327683" y="46079"/>
                    <a:pt x="327683" y="47665"/>
                  </a:cubicBezTo>
                  <a:lnTo>
                    <a:pt x="327683" y="292019"/>
                  </a:lnTo>
                  <a:cubicBezTo>
                    <a:pt x="327683" y="293616"/>
                    <a:pt x="326388" y="294911"/>
                    <a:pt x="324790" y="294911"/>
                  </a:cubicBezTo>
                  <a:lnTo>
                    <a:pt x="47677" y="294911"/>
                  </a:lnTo>
                  <a:cubicBezTo>
                    <a:pt x="46079" y="294911"/>
                    <a:pt x="44784" y="293616"/>
                    <a:pt x="44784" y="292019"/>
                  </a:cubicBezTo>
                  <a:close/>
                </a:path>
              </a:pathLst>
            </a:custGeom>
            <a:grpFill/>
            <a:ln w="297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F2C18C58-FB19-8D7E-2073-1695AAFA7972}"/>
                </a:ext>
              </a:extLst>
            </p:cNvPr>
            <p:cNvSpPr/>
            <p:nvPr/>
          </p:nvSpPr>
          <p:spPr>
            <a:xfrm>
              <a:off x="14267053" y="8039100"/>
              <a:ext cx="1528634" cy="887508"/>
            </a:xfrm>
            <a:custGeom>
              <a:avLst/>
              <a:gdLst>
                <a:gd name="connsiteX0" fmla="*/ 1462834 w 1528634"/>
                <a:gd name="connsiteY0" fmla="*/ 330120 h 887508"/>
                <a:gd name="connsiteX1" fmla="*/ 1506242 w 1528634"/>
                <a:gd name="connsiteY1" fmla="*/ 286747 h 887508"/>
                <a:gd name="connsiteX2" fmla="*/ 1528634 w 1528634"/>
                <a:gd name="connsiteY2" fmla="*/ 264355 h 887508"/>
                <a:gd name="connsiteX3" fmla="*/ 1528634 w 1528634"/>
                <a:gd name="connsiteY3" fmla="*/ 209564 h 887508"/>
                <a:gd name="connsiteX4" fmla="*/ 1506242 w 1528634"/>
                <a:gd name="connsiteY4" fmla="*/ 187172 h 887508"/>
                <a:gd name="connsiteX5" fmla="*/ 1136597 w 1528634"/>
                <a:gd name="connsiteY5" fmla="*/ 187172 h 887508"/>
                <a:gd name="connsiteX6" fmla="*/ 1114205 w 1528634"/>
                <a:gd name="connsiteY6" fmla="*/ 209564 h 887508"/>
                <a:gd name="connsiteX7" fmla="*/ 1136597 w 1528634"/>
                <a:gd name="connsiteY7" fmla="*/ 231957 h 887508"/>
                <a:gd name="connsiteX8" fmla="*/ 1483850 w 1528634"/>
                <a:gd name="connsiteY8" fmla="*/ 231957 h 887508"/>
                <a:gd name="connsiteX9" fmla="*/ 1483850 w 1528634"/>
                <a:gd name="connsiteY9" fmla="*/ 244844 h 887508"/>
                <a:gd name="connsiteX10" fmla="*/ 1420930 w 1528634"/>
                <a:gd name="connsiteY10" fmla="*/ 307728 h 887508"/>
                <a:gd name="connsiteX11" fmla="*/ 1068663 w 1528634"/>
                <a:gd name="connsiteY11" fmla="*/ 307728 h 887508"/>
                <a:gd name="connsiteX12" fmla="*/ 1068663 w 1528634"/>
                <a:gd name="connsiteY12" fmla="*/ 108952 h 887508"/>
                <a:gd name="connsiteX13" fmla="*/ 959711 w 1528634"/>
                <a:gd name="connsiteY13" fmla="*/ 0 h 887508"/>
                <a:gd name="connsiteX14" fmla="*/ 568934 w 1528634"/>
                <a:gd name="connsiteY14" fmla="*/ 0 h 887508"/>
                <a:gd name="connsiteX15" fmla="*/ 459983 w 1528634"/>
                <a:gd name="connsiteY15" fmla="*/ 108952 h 887508"/>
                <a:gd name="connsiteX16" fmla="*/ 459983 w 1528634"/>
                <a:gd name="connsiteY16" fmla="*/ 187172 h 887508"/>
                <a:gd name="connsiteX17" fmla="*/ 22392 w 1528634"/>
                <a:gd name="connsiteY17" fmla="*/ 187172 h 887508"/>
                <a:gd name="connsiteX18" fmla="*/ 0 w 1528634"/>
                <a:gd name="connsiteY18" fmla="*/ 209564 h 887508"/>
                <a:gd name="connsiteX19" fmla="*/ 0 w 1528634"/>
                <a:gd name="connsiteY19" fmla="*/ 264355 h 887508"/>
                <a:gd name="connsiteX20" fmla="*/ 22392 w 1528634"/>
                <a:gd name="connsiteY20" fmla="*/ 286747 h 887508"/>
                <a:gd name="connsiteX21" fmla="*/ 65800 w 1528634"/>
                <a:gd name="connsiteY21" fmla="*/ 330120 h 887508"/>
                <a:gd name="connsiteX22" fmla="*/ 76495 w 1528634"/>
                <a:gd name="connsiteY22" fmla="*/ 349223 h 887508"/>
                <a:gd name="connsiteX23" fmla="*/ 76495 w 1528634"/>
                <a:gd name="connsiteY23" fmla="*/ 502166 h 887508"/>
                <a:gd name="connsiteX24" fmla="*/ 36201 w 1528634"/>
                <a:gd name="connsiteY24" fmla="*/ 502166 h 887508"/>
                <a:gd name="connsiteX25" fmla="*/ 1854 w 1528634"/>
                <a:gd name="connsiteY25" fmla="*/ 536501 h 887508"/>
                <a:gd name="connsiteX26" fmla="*/ 1854 w 1528634"/>
                <a:gd name="connsiteY26" fmla="*/ 658433 h 887508"/>
                <a:gd name="connsiteX27" fmla="*/ 36201 w 1528634"/>
                <a:gd name="connsiteY27" fmla="*/ 692767 h 887508"/>
                <a:gd name="connsiteX28" fmla="*/ 76495 w 1528634"/>
                <a:gd name="connsiteY28" fmla="*/ 692767 h 887508"/>
                <a:gd name="connsiteX29" fmla="*/ 76495 w 1528634"/>
                <a:gd name="connsiteY29" fmla="*/ 865081 h 887508"/>
                <a:gd name="connsiteX30" fmla="*/ 98887 w 1528634"/>
                <a:gd name="connsiteY30" fmla="*/ 887474 h 887508"/>
                <a:gd name="connsiteX31" fmla="*/ 121279 w 1528634"/>
                <a:gd name="connsiteY31" fmla="*/ 865081 h 887508"/>
                <a:gd name="connsiteX32" fmla="*/ 121279 w 1528634"/>
                <a:gd name="connsiteY32" fmla="*/ 692767 h 887508"/>
                <a:gd name="connsiteX33" fmla="*/ 1409210 w 1528634"/>
                <a:gd name="connsiteY33" fmla="*/ 692767 h 887508"/>
                <a:gd name="connsiteX34" fmla="*/ 1409210 w 1528634"/>
                <a:gd name="connsiteY34" fmla="*/ 865116 h 887508"/>
                <a:gd name="connsiteX35" fmla="*/ 1431602 w 1528634"/>
                <a:gd name="connsiteY35" fmla="*/ 887509 h 887508"/>
                <a:gd name="connsiteX36" fmla="*/ 1453994 w 1528634"/>
                <a:gd name="connsiteY36" fmla="*/ 865116 h 887508"/>
                <a:gd name="connsiteX37" fmla="*/ 1453994 w 1528634"/>
                <a:gd name="connsiteY37" fmla="*/ 692767 h 887508"/>
                <a:gd name="connsiteX38" fmla="*/ 1494288 w 1528634"/>
                <a:gd name="connsiteY38" fmla="*/ 692767 h 887508"/>
                <a:gd name="connsiteX39" fmla="*/ 1528634 w 1528634"/>
                <a:gd name="connsiteY39" fmla="*/ 658433 h 887508"/>
                <a:gd name="connsiteX40" fmla="*/ 1528634 w 1528634"/>
                <a:gd name="connsiteY40" fmla="*/ 536501 h 887508"/>
                <a:gd name="connsiteX41" fmla="*/ 1494288 w 1528634"/>
                <a:gd name="connsiteY41" fmla="*/ 502166 h 887508"/>
                <a:gd name="connsiteX42" fmla="*/ 1453994 w 1528634"/>
                <a:gd name="connsiteY42" fmla="*/ 502166 h 887508"/>
                <a:gd name="connsiteX43" fmla="*/ 1453994 w 1528634"/>
                <a:gd name="connsiteY43" fmla="*/ 347952 h 887508"/>
                <a:gd name="connsiteX44" fmla="*/ 1462834 w 1528634"/>
                <a:gd name="connsiteY44" fmla="*/ 330120 h 887508"/>
                <a:gd name="connsiteX45" fmla="*/ 504755 w 1528634"/>
                <a:gd name="connsiteY45" fmla="*/ 108952 h 887508"/>
                <a:gd name="connsiteX46" fmla="*/ 568923 w 1528634"/>
                <a:gd name="connsiteY46" fmla="*/ 44784 h 887508"/>
                <a:gd name="connsiteX47" fmla="*/ 959700 w 1528634"/>
                <a:gd name="connsiteY47" fmla="*/ 44784 h 887508"/>
                <a:gd name="connsiteX48" fmla="*/ 1023867 w 1528634"/>
                <a:gd name="connsiteY48" fmla="*/ 108952 h 887508"/>
                <a:gd name="connsiteX49" fmla="*/ 1023867 w 1528634"/>
                <a:gd name="connsiteY49" fmla="*/ 353270 h 887508"/>
                <a:gd name="connsiteX50" fmla="*/ 959700 w 1528634"/>
                <a:gd name="connsiteY50" fmla="*/ 417438 h 887508"/>
                <a:gd name="connsiteX51" fmla="*/ 568934 w 1528634"/>
                <a:gd name="connsiteY51" fmla="*/ 417438 h 887508"/>
                <a:gd name="connsiteX52" fmla="*/ 504767 w 1528634"/>
                <a:gd name="connsiteY52" fmla="*/ 353270 h 887508"/>
                <a:gd name="connsiteX53" fmla="*/ 504767 w 1528634"/>
                <a:gd name="connsiteY53" fmla="*/ 108952 h 887508"/>
                <a:gd name="connsiteX54" fmla="*/ 1483850 w 1528634"/>
                <a:gd name="connsiteY54" fmla="*/ 647983 h 887508"/>
                <a:gd name="connsiteX55" fmla="*/ 46639 w 1528634"/>
                <a:gd name="connsiteY55" fmla="*/ 647983 h 887508"/>
                <a:gd name="connsiteX56" fmla="*/ 46639 w 1528634"/>
                <a:gd name="connsiteY56" fmla="*/ 546950 h 887508"/>
                <a:gd name="connsiteX57" fmla="*/ 1483850 w 1528634"/>
                <a:gd name="connsiteY57" fmla="*/ 546950 h 887508"/>
                <a:gd name="connsiteX58" fmla="*/ 121279 w 1528634"/>
                <a:gd name="connsiteY58" fmla="*/ 502166 h 887508"/>
                <a:gd name="connsiteX59" fmla="*/ 121279 w 1528634"/>
                <a:gd name="connsiteY59" fmla="*/ 352512 h 887508"/>
                <a:gd name="connsiteX60" fmla="*/ 392818 w 1528634"/>
                <a:gd name="connsiteY60" fmla="*/ 352512 h 887508"/>
                <a:gd name="connsiteX61" fmla="*/ 415210 w 1528634"/>
                <a:gd name="connsiteY61" fmla="*/ 330120 h 887508"/>
                <a:gd name="connsiteX62" fmla="*/ 392818 w 1528634"/>
                <a:gd name="connsiteY62" fmla="*/ 307728 h 887508"/>
                <a:gd name="connsiteX63" fmla="*/ 107704 w 1528634"/>
                <a:gd name="connsiteY63" fmla="*/ 307728 h 887508"/>
                <a:gd name="connsiteX64" fmla="*/ 44784 w 1528634"/>
                <a:gd name="connsiteY64" fmla="*/ 244844 h 887508"/>
                <a:gd name="connsiteX65" fmla="*/ 44784 w 1528634"/>
                <a:gd name="connsiteY65" fmla="*/ 231957 h 887508"/>
                <a:gd name="connsiteX66" fmla="*/ 459971 w 1528634"/>
                <a:gd name="connsiteY66" fmla="*/ 231957 h 887508"/>
                <a:gd name="connsiteX67" fmla="*/ 459971 w 1528634"/>
                <a:gd name="connsiteY67" fmla="*/ 353282 h 887508"/>
                <a:gd name="connsiteX68" fmla="*/ 568923 w 1528634"/>
                <a:gd name="connsiteY68" fmla="*/ 462234 h 887508"/>
                <a:gd name="connsiteX69" fmla="*/ 959700 w 1528634"/>
                <a:gd name="connsiteY69" fmla="*/ 462234 h 887508"/>
                <a:gd name="connsiteX70" fmla="*/ 1068651 w 1528634"/>
                <a:gd name="connsiteY70" fmla="*/ 353282 h 887508"/>
                <a:gd name="connsiteX71" fmla="*/ 1068651 w 1528634"/>
                <a:gd name="connsiteY71" fmla="*/ 352524 h 887508"/>
                <a:gd name="connsiteX72" fmla="*/ 1409198 w 1528634"/>
                <a:gd name="connsiteY72" fmla="*/ 352524 h 887508"/>
                <a:gd name="connsiteX73" fmla="*/ 1409198 w 1528634"/>
                <a:gd name="connsiteY73" fmla="*/ 502166 h 88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1528634" h="887508">
                  <a:moveTo>
                    <a:pt x="1462834" y="330120"/>
                  </a:moveTo>
                  <a:cubicBezTo>
                    <a:pt x="1462834" y="306200"/>
                    <a:pt x="1482299" y="286747"/>
                    <a:pt x="1506242" y="286747"/>
                  </a:cubicBezTo>
                  <a:cubicBezTo>
                    <a:pt x="1518616" y="286747"/>
                    <a:pt x="1528634" y="276717"/>
                    <a:pt x="1528634" y="264355"/>
                  </a:cubicBezTo>
                  <a:lnTo>
                    <a:pt x="1528634" y="209564"/>
                  </a:lnTo>
                  <a:cubicBezTo>
                    <a:pt x="1528634" y="197202"/>
                    <a:pt x="1518616" y="187172"/>
                    <a:pt x="1506242" y="187172"/>
                  </a:cubicBezTo>
                  <a:lnTo>
                    <a:pt x="1136597" y="187172"/>
                  </a:lnTo>
                  <a:cubicBezTo>
                    <a:pt x="1124223" y="187172"/>
                    <a:pt x="1114205" y="197202"/>
                    <a:pt x="1114205" y="209564"/>
                  </a:cubicBezTo>
                  <a:cubicBezTo>
                    <a:pt x="1114205" y="221938"/>
                    <a:pt x="1124223" y="231957"/>
                    <a:pt x="1136597" y="231957"/>
                  </a:cubicBezTo>
                  <a:lnTo>
                    <a:pt x="1483850" y="231957"/>
                  </a:lnTo>
                  <a:lnTo>
                    <a:pt x="1483850" y="244844"/>
                  </a:lnTo>
                  <a:cubicBezTo>
                    <a:pt x="1453189" y="252891"/>
                    <a:pt x="1428989" y="277079"/>
                    <a:pt x="1420930" y="307728"/>
                  </a:cubicBezTo>
                  <a:lnTo>
                    <a:pt x="1068663" y="307728"/>
                  </a:lnTo>
                  <a:lnTo>
                    <a:pt x="1068663" y="108952"/>
                  </a:lnTo>
                  <a:cubicBezTo>
                    <a:pt x="1068663" y="48878"/>
                    <a:pt x="1019785" y="0"/>
                    <a:pt x="959711" y="0"/>
                  </a:cubicBezTo>
                  <a:lnTo>
                    <a:pt x="568934" y="0"/>
                  </a:lnTo>
                  <a:cubicBezTo>
                    <a:pt x="508849" y="0"/>
                    <a:pt x="459983" y="48878"/>
                    <a:pt x="459983" y="108952"/>
                  </a:cubicBezTo>
                  <a:lnTo>
                    <a:pt x="459983" y="187172"/>
                  </a:lnTo>
                  <a:lnTo>
                    <a:pt x="22392" y="187172"/>
                  </a:lnTo>
                  <a:cubicBezTo>
                    <a:pt x="10018" y="187172"/>
                    <a:pt x="0" y="197202"/>
                    <a:pt x="0" y="209564"/>
                  </a:cubicBezTo>
                  <a:lnTo>
                    <a:pt x="0" y="264355"/>
                  </a:lnTo>
                  <a:cubicBezTo>
                    <a:pt x="0" y="276717"/>
                    <a:pt x="10018" y="286747"/>
                    <a:pt x="22392" y="286747"/>
                  </a:cubicBezTo>
                  <a:cubicBezTo>
                    <a:pt x="46335" y="286747"/>
                    <a:pt x="65800" y="306200"/>
                    <a:pt x="65800" y="330120"/>
                  </a:cubicBezTo>
                  <a:cubicBezTo>
                    <a:pt x="65800" y="338202"/>
                    <a:pt x="70080" y="345282"/>
                    <a:pt x="76495" y="349223"/>
                  </a:cubicBezTo>
                  <a:lnTo>
                    <a:pt x="76495" y="502166"/>
                  </a:lnTo>
                  <a:lnTo>
                    <a:pt x="36201" y="502166"/>
                  </a:lnTo>
                  <a:cubicBezTo>
                    <a:pt x="17261" y="502166"/>
                    <a:pt x="1854" y="517572"/>
                    <a:pt x="1854" y="536501"/>
                  </a:cubicBezTo>
                  <a:lnTo>
                    <a:pt x="1854" y="658433"/>
                  </a:lnTo>
                  <a:cubicBezTo>
                    <a:pt x="1854" y="677361"/>
                    <a:pt x="17261" y="692767"/>
                    <a:pt x="36201" y="692767"/>
                  </a:cubicBezTo>
                  <a:lnTo>
                    <a:pt x="76495" y="692767"/>
                  </a:lnTo>
                  <a:lnTo>
                    <a:pt x="76495" y="865081"/>
                  </a:lnTo>
                  <a:cubicBezTo>
                    <a:pt x="76495" y="877444"/>
                    <a:pt x="86513" y="887474"/>
                    <a:pt x="98887" y="887474"/>
                  </a:cubicBezTo>
                  <a:cubicBezTo>
                    <a:pt x="111261" y="887474"/>
                    <a:pt x="121279" y="877444"/>
                    <a:pt x="121279" y="865081"/>
                  </a:cubicBezTo>
                  <a:lnTo>
                    <a:pt x="121279" y="692767"/>
                  </a:lnTo>
                  <a:lnTo>
                    <a:pt x="1409210" y="692767"/>
                  </a:lnTo>
                  <a:lnTo>
                    <a:pt x="1409210" y="865116"/>
                  </a:lnTo>
                  <a:cubicBezTo>
                    <a:pt x="1409210" y="877479"/>
                    <a:pt x="1419228" y="887509"/>
                    <a:pt x="1431602" y="887509"/>
                  </a:cubicBezTo>
                  <a:cubicBezTo>
                    <a:pt x="1443964" y="887509"/>
                    <a:pt x="1453994" y="877479"/>
                    <a:pt x="1453994" y="865116"/>
                  </a:cubicBezTo>
                  <a:lnTo>
                    <a:pt x="1453994" y="692767"/>
                  </a:lnTo>
                  <a:lnTo>
                    <a:pt x="1494288" y="692767"/>
                  </a:lnTo>
                  <a:cubicBezTo>
                    <a:pt x="1513228" y="692767"/>
                    <a:pt x="1528634" y="677361"/>
                    <a:pt x="1528634" y="658433"/>
                  </a:cubicBezTo>
                  <a:lnTo>
                    <a:pt x="1528634" y="536501"/>
                  </a:lnTo>
                  <a:cubicBezTo>
                    <a:pt x="1528634" y="517572"/>
                    <a:pt x="1513228" y="502166"/>
                    <a:pt x="1494288" y="502166"/>
                  </a:cubicBezTo>
                  <a:lnTo>
                    <a:pt x="1453994" y="502166"/>
                  </a:lnTo>
                  <a:lnTo>
                    <a:pt x="1453994" y="347952"/>
                  </a:lnTo>
                  <a:cubicBezTo>
                    <a:pt x="1459359" y="343859"/>
                    <a:pt x="1462834" y="337398"/>
                    <a:pt x="1462834" y="330120"/>
                  </a:cubicBezTo>
                  <a:close/>
                  <a:moveTo>
                    <a:pt x="504755" y="108952"/>
                  </a:moveTo>
                  <a:cubicBezTo>
                    <a:pt x="504755" y="73567"/>
                    <a:pt x="533550" y="44784"/>
                    <a:pt x="568923" y="44784"/>
                  </a:cubicBezTo>
                  <a:lnTo>
                    <a:pt x="959700" y="44784"/>
                  </a:lnTo>
                  <a:cubicBezTo>
                    <a:pt x="995084" y="44784"/>
                    <a:pt x="1023867" y="73567"/>
                    <a:pt x="1023867" y="108952"/>
                  </a:cubicBezTo>
                  <a:lnTo>
                    <a:pt x="1023867" y="353270"/>
                  </a:lnTo>
                  <a:cubicBezTo>
                    <a:pt x="1023867" y="388655"/>
                    <a:pt x="995084" y="417438"/>
                    <a:pt x="959700" y="417438"/>
                  </a:cubicBezTo>
                  <a:lnTo>
                    <a:pt x="568934" y="417438"/>
                  </a:lnTo>
                  <a:cubicBezTo>
                    <a:pt x="533550" y="417438"/>
                    <a:pt x="504767" y="388655"/>
                    <a:pt x="504767" y="353270"/>
                  </a:cubicBezTo>
                  <a:lnTo>
                    <a:pt x="504767" y="108952"/>
                  </a:lnTo>
                  <a:close/>
                  <a:moveTo>
                    <a:pt x="1483850" y="647983"/>
                  </a:moveTo>
                  <a:lnTo>
                    <a:pt x="46639" y="647983"/>
                  </a:lnTo>
                  <a:lnTo>
                    <a:pt x="46639" y="546950"/>
                  </a:lnTo>
                  <a:lnTo>
                    <a:pt x="1483850" y="546950"/>
                  </a:lnTo>
                  <a:close/>
                  <a:moveTo>
                    <a:pt x="121279" y="502166"/>
                  </a:moveTo>
                  <a:lnTo>
                    <a:pt x="121279" y="352512"/>
                  </a:lnTo>
                  <a:lnTo>
                    <a:pt x="392818" y="352512"/>
                  </a:lnTo>
                  <a:cubicBezTo>
                    <a:pt x="405192" y="352512"/>
                    <a:pt x="415210" y="342494"/>
                    <a:pt x="415210" y="330120"/>
                  </a:cubicBezTo>
                  <a:cubicBezTo>
                    <a:pt x="415210" y="317758"/>
                    <a:pt x="405192" y="307728"/>
                    <a:pt x="392818" y="307728"/>
                  </a:cubicBezTo>
                  <a:lnTo>
                    <a:pt x="107704" y="307728"/>
                  </a:lnTo>
                  <a:cubicBezTo>
                    <a:pt x="99645" y="277079"/>
                    <a:pt x="75445" y="252891"/>
                    <a:pt x="44784" y="244844"/>
                  </a:cubicBezTo>
                  <a:lnTo>
                    <a:pt x="44784" y="231957"/>
                  </a:lnTo>
                  <a:lnTo>
                    <a:pt x="459971" y="231957"/>
                  </a:lnTo>
                  <a:lnTo>
                    <a:pt x="459971" y="353282"/>
                  </a:lnTo>
                  <a:cubicBezTo>
                    <a:pt x="459971" y="413356"/>
                    <a:pt x="508849" y="462234"/>
                    <a:pt x="568923" y="462234"/>
                  </a:cubicBezTo>
                  <a:lnTo>
                    <a:pt x="959700" y="462234"/>
                  </a:lnTo>
                  <a:cubicBezTo>
                    <a:pt x="1019785" y="462234"/>
                    <a:pt x="1068651" y="413356"/>
                    <a:pt x="1068651" y="353282"/>
                  </a:cubicBezTo>
                  <a:lnTo>
                    <a:pt x="1068651" y="352524"/>
                  </a:lnTo>
                  <a:lnTo>
                    <a:pt x="1409198" y="352524"/>
                  </a:lnTo>
                  <a:lnTo>
                    <a:pt x="1409198" y="502166"/>
                  </a:lnTo>
                  <a:close/>
                </a:path>
              </a:pathLst>
            </a:custGeom>
            <a:grpFill/>
            <a:ln w="297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A9E6AE64-D60B-FBC6-F285-8BA6C6454AB7}"/>
                </a:ext>
              </a:extLst>
            </p:cNvPr>
            <p:cNvSpPr/>
            <p:nvPr/>
          </p:nvSpPr>
          <p:spPr>
            <a:xfrm>
              <a:off x="14904481" y="9112556"/>
              <a:ext cx="62697" cy="44784"/>
            </a:xfrm>
            <a:custGeom>
              <a:avLst/>
              <a:gdLst>
                <a:gd name="connsiteX0" fmla="*/ 40306 w 62697"/>
                <a:gd name="connsiteY0" fmla="*/ 0 h 44784"/>
                <a:gd name="connsiteX1" fmla="*/ 22392 w 62697"/>
                <a:gd name="connsiteY1" fmla="*/ 0 h 44784"/>
                <a:gd name="connsiteX2" fmla="*/ 0 w 62697"/>
                <a:gd name="connsiteY2" fmla="*/ 22392 h 44784"/>
                <a:gd name="connsiteX3" fmla="*/ 22392 w 62697"/>
                <a:gd name="connsiteY3" fmla="*/ 44784 h 44784"/>
                <a:gd name="connsiteX4" fmla="*/ 40306 w 62697"/>
                <a:gd name="connsiteY4" fmla="*/ 44784 h 44784"/>
                <a:gd name="connsiteX5" fmla="*/ 62698 w 62697"/>
                <a:gd name="connsiteY5" fmla="*/ 22392 h 44784"/>
                <a:gd name="connsiteX6" fmla="*/ 40306 w 62697"/>
                <a:gd name="connsiteY6" fmla="*/ 0 h 4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97" h="44784">
                  <a:moveTo>
                    <a:pt x="40306" y="0"/>
                  </a:moveTo>
                  <a:lnTo>
                    <a:pt x="22392" y="0"/>
                  </a:lnTo>
                  <a:cubicBezTo>
                    <a:pt x="10018" y="0"/>
                    <a:pt x="0" y="10030"/>
                    <a:pt x="0" y="22392"/>
                  </a:cubicBezTo>
                  <a:cubicBezTo>
                    <a:pt x="0" y="34754"/>
                    <a:pt x="10018" y="44784"/>
                    <a:pt x="22392" y="44784"/>
                  </a:cubicBezTo>
                  <a:lnTo>
                    <a:pt x="40306" y="44784"/>
                  </a:lnTo>
                  <a:cubicBezTo>
                    <a:pt x="52680" y="44784"/>
                    <a:pt x="62698" y="34754"/>
                    <a:pt x="62698" y="22392"/>
                  </a:cubicBezTo>
                  <a:cubicBezTo>
                    <a:pt x="62698" y="10030"/>
                    <a:pt x="52680" y="0"/>
                    <a:pt x="40306" y="0"/>
                  </a:cubicBezTo>
                  <a:close/>
                </a:path>
              </a:pathLst>
            </a:custGeom>
            <a:grpFill/>
            <a:ln w="297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B0E292EE-C632-DD34-5934-811CCC019258}"/>
                </a:ext>
              </a:extLst>
            </p:cNvPr>
            <p:cNvSpPr/>
            <p:nvPr/>
          </p:nvSpPr>
          <p:spPr>
            <a:xfrm>
              <a:off x="14848594" y="8128470"/>
              <a:ext cx="365540" cy="224387"/>
            </a:xfrm>
            <a:custGeom>
              <a:avLst/>
              <a:gdLst>
                <a:gd name="connsiteX0" fmla="*/ 22380 w 365540"/>
                <a:gd name="connsiteY0" fmla="*/ 44784 h 224387"/>
                <a:gd name="connsiteX1" fmla="*/ 49822 w 365540"/>
                <a:gd name="connsiteY1" fmla="*/ 44784 h 224387"/>
                <a:gd name="connsiteX2" fmla="*/ 77976 w 365540"/>
                <a:gd name="connsiteY2" fmla="*/ 179370 h 224387"/>
                <a:gd name="connsiteX3" fmla="*/ 133385 w 365540"/>
                <a:gd name="connsiteY3" fmla="*/ 224388 h 224387"/>
                <a:gd name="connsiteX4" fmla="*/ 266349 w 365540"/>
                <a:gd name="connsiteY4" fmla="*/ 224388 h 224387"/>
                <a:gd name="connsiteX5" fmla="*/ 319309 w 365540"/>
                <a:gd name="connsiteY5" fmla="*/ 187779 h 224387"/>
                <a:gd name="connsiteX6" fmla="*/ 363219 w 365540"/>
                <a:gd name="connsiteY6" fmla="*/ 71538 h 224387"/>
                <a:gd name="connsiteX7" fmla="*/ 359160 w 365540"/>
                <a:gd name="connsiteY7" fmla="*/ 38346 h 224387"/>
                <a:gd name="connsiteX8" fmla="*/ 329549 w 365540"/>
                <a:gd name="connsiteY8" fmla="*/ 22812 h 224387"/>
                <a:gd name="connsiteX9" fmla="*/ 141490 w 365540"/>
                <a:gd name="connsiteY9" fmla="*/ 22812 h 224387"/>
                <a:gd name="connsiteX10" fmla="*/ 119098 w 365540"/>
                <a:gd name="connsiteY10" fmla="*/ 45204 h 224387"/>
                <a:gd name="connsiteX11" fmla="*/ 141490 w 365540"/>
                <a:gd name="connsiteY11" fmla="*/ 67596 h 224387"/>
                <a:gd name="connsiteX12" fmla="*/ 316837 w 365540"/>
                <a:gd name="connsiteY12" fmla="*/ 67596 h 224387"/>
                <a:gd name="connsiteX13" fmla="*/ 277417 w 365540"/>
                <a:gd name="connsiteY13" fmla="*/ 171953 h 224387"/>
                <a:gd name="connsiteX14" fmla="*/ 266361 w 365540"/>
                <a:gd name="connsiteY14" fmla="*/ 179603 h 224387"/>
                <a:gd name="connsiteX15" fmla="*/ 133385 w 365540"/>
                <a:gd name="connsiteY15" fmla="*/ 179603 h 224387"/>
                <a:gd name="connsiteX16" fmla="*/ 121815 w 365540"/>
                <a:gd name="connsiteY16" fmla="*/ 170203 h 224387"/>
                <a:gd name="connsiteX17" fmla="*/ 93545 w 365540"/>
                <a:gd name="connsiteY17" fmla="*/ 35093 h 224387"/>
                <a:gd name="connsiteX18" fmla="*/ 50347 w 365540"/>
                <a:gd name="connsiteY18" fmla="*/ 0 h 224387"/>
                <a:gd name="connsiteX19" fmla="*/ 22392 w 365540"/>
                <a:gd name="connsiteY19" fmla="*/ 0 h 224387"/>
                <a:gd name="connsiteX20" fmla="*/ 0 w 365540"/>
                <a:gd name="connsiteY20" fmla="*/ 22392 h 224387"/>
                <a:gd name="connsiteX21" fmla="*/ 22380 w 365540"/>
                <a:gd name="connsiteY21" fmla="*/ 44784 h 22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65540" h="224387">
                  <a:moveTo>
                    <a:pt x="22380" y="44784"/>
                  </a:moveTo>
                  <a:lnTo>
                    <a:pt x="49822" y="44784"/>
                  </a:lnTo>
                  <a:lnTo>
                    <a:pt x="77976" y="179370"/>
                  </a:lnTo>
                  <a:cubicBezTo>
                    <a:pt x="83434" y="205448"/>
                    <a:pt x="106736" y="224388"/>
                    <a:pt x="133385" y="224388"/>
                  </a:cubicBezTo>
                  <a:lnTo>
                    <a:pt x="266349" y="224388"/>
                  </a:lnTo>
                  <a:cubicBezTo>
                    <a:pt x="289756" y="224388"/>
                    <a:pt x="311040" y="209669"/>
                    <a:pt x="319309" y="187779"/>
                  </a:cubicBezTo>
                  <a:lnTo>
                    <a:pt x="363219" y="71538"/>
                  </a:lnTo>
                  <a:cubicBezTo>
                    <a:pt x="367394" y="60470"/>
                    <a:pt x="365878" y="48061"/>
                    <a:pt x="359160" y="38346"/>
                  </a:cubicBezTo>
                  <a:cubicBezTo>
                    <a:pt x="352442" y="28620"/>
                    <a:pt x="341363" y="22812"/>
                    <a:pt x="329549" y="22812"/>
                  </a:cubicBezTo>
                  <a:lnTo>
                    <a:pt x="141490" y="22812"/>
                  </a:lnTo>
                  <a:cubicBezTo>
                    <a:pt x="129128" y="22812"/>
                    <a:pt x="119098" y="32830"/>
                    <a:pt x="119098" y="45204"/>
                  </a:cubicBezTo>
                  <a:cubicBezTo>
                    <a:pt x="119098" y="57566"/>
                    <a:pt x="129128" y="67596"/>
                    <a:pt x="141490" y="67596"/>
                  </a:cubicBezTo>
                  <a:lnTo>
                    <a:pt x="316837" y="67596"/>
                  </a:lnTo>
                  <a:lnTo>
                    <a:pt x="277417" y="171953"/>
                  </a:lnTo>
                  <a:cubicBezTo>
                    <a:pt x="275691" y="176524"/>
                    <a:pt x="271248" y="179603"/>
                    <a:pt x="266361" y="179603"/>
                  </a:cubicBezTo>
                  <a:lnTo>
                    <a:pt x="133385" y="179603"/>
                  </a:lnTo>
                  <a:cubicBezTo>
                    <a:pt x="127822" y="179603"/>
                    <a:pt x="122958" y="175638"/>
                    <a:pt x="121815" y="170203"/>
                  </a:cubicBezTo>
                  <a:lnTo>
                    <a:pt x="93545" y="35093"/>
                  </a:lnTo>
                  <a:cubicBezTo>
                    <a:pt x="89289" y="14753"/>
                    <a:pt x="71130" y="0"/>
                    <a:pt x="50347" y="0"/>
                  </a:cubicBezTo>
                  <a:lnTo>
                    <a:pt x="22392" y="0"/>
                  </a:lnTo>
                  <a:cubicBezTo>
                    <a:pt x="10018" y="0"/>
                    <a:pt x="0" y="10018"/>
                    <a:pt x="0" y="22392"/>
                  </a:cubicBezTo>
                  <a:cubicBezTo>
                    <a:pt x="0" y="34754"/>
                    <a:pt x="10018" y="44784"/>
                    <a:pt x="22380" y="44784"/>
                  </a:cubicBezTo>
                  <a:close/>
                </a:path>
              </a:pathLst>
            </a:custGeom>
            <a:grpFill/>
            <a:ln w="297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A40F5E5E-8C1C-E086-8A4B-A4C7E15AD580}"/>
                </a:ext>
              </a:extLst>
            </p:cNvPr>
            <p:cNvSpPr/>
            <p:nvPr/>
          </p:nvSpPr>
          <p:spPr>
            <a:xfrm>
              <a:off x="14957476" y="8371646"/>
              <a:ext cx="50755" cy="44784"/>
            </a:xfrm>
            <a:custGeom>
              <a:avLst/>
              <a:gdLst>
                <a:gd name="connsiteX0" fmla="*/ 28363 w 50755"/>
                <a:gd name="connsiteY0" fmla="*/ 0 h 44784"/>
                <a:gd name="connsiteX1" fmla="*/ 22392 w 50755"/>
                <a:gd name="connsiteY1" fmla="*/ 0 h 44784"/>
                <a:gd name="connsiteX2" fmla="*/ 0 w 50755"/>
                <a:gd name="connsiteY2" fmla="*/ 22392 h 44784"/>
                <a:gd name="connsiteX3" fmla="*/ 22392 w 50755"/>
                <a:gd name="connsiteY3" fmla="*/ 44784 h 44784"/>
                <a:gd name="connsiteX4" fmla="*/ 28363 w 50755"/>
                <a:gd name="connsiteY4" fmla="*/ 44784 h 44784"/>
                <a:gd name="connsiteX5" fmla="*/ 50755 w 50755"/>
                <a:gd name="connsiteY5" fmla="*/ 22392 h 44784"/>
                <a:gd name="connsiteX6" fmla="*/ 28363 w 50755"/>
                <a:gd name="connsiteY6" fmla="*/ 0 h 4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755" h="44784">
                  <a:moveTo>
                    <a:pt x="28363" y="0"/>
                  </a:moveTo>
                  <a:lnTo>
                    <a:pt x="22392" y="0"/>
                  </a:lnTo>
                  <a:cubicBezTo>
                    <a:pt x="10018" y="0"/>
                    <a:pt x="0" y="10018"/>
                    <a:pt x="0" y="22392"/>
                  </a:cubicBezTo>
                  <a:cubicBezTo>
                    <a:pt x="0" y="34754"/>
                    <a:pt x="10018" y="44784"/>
                    <a:pt x="22392" y="44784"/>
                  </a:cubicBezTo>
                  <a:lnTo>
                    <a:pt x="28363" y="44784"/>
                  </a:lnTo>
                  <a:cubicBezTo>
                    <a:pt x="40737" y="44784"/>
                    <a:pt x="50755" y="34754"/>
                    <a:pt x="50755" y="22392"/>
                  </a:cubicBezTo>
                  <a:cubicBezTo>
                    <a:pt x="50755" y="10018"/>
                    <a:pt x="40737" y="0"/>
                    <a:pt x="28363" y="0"/>
                  </a:cubicBezTo>
                  <a:close/>
                </a:path>
              </a:pathLst>
            </a:custGeom>
            <a:grpFill/>
            <a:ln w="297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E1045299-D775-A79E-6FBA-F455F370BCC9}"/>
                </a:ext>
              </a:extLst>
            </p:cNvPr>
            <p:cNvSpPr/>
            <p:nvPr/>
          </p:nvSpPr>
          <p:spPr>
            <a:xfrm>
              <a:off x="15054508" y="8371646"/>
              <a:ext cx="50755" cy="44784"/>
            </a:xfrm>
            <a:custGeom>
              <a:avLst/>
              <a:gdLst>
                <a:gd name="connsiteX0" fmla="*/ 28363 w 50755"/>
                <a:gd name="connsiteY0" fmla="*/ 0 h 44784"/>
                <a:gd name="connsiteX1" fmla="*/ 22392 w 50755"/>
                <a:gd name="connsiteY1" fmla="*/ 0 h 44784"/>
                <a:gd name="connsiteX2" fmla="*/ 0 w 50755"/>
                <a:gd name="connsiteY2" fmla="*/ 22392 h 44784"/>
                <a:gd name="connsiteX3" fmla="*/ 22392 w 50755"/>
                <a:gd name="connsiteY3" fmla="*/ 44784 h 44784"/>
                <a:gd name="connsiteX4" fmla="*/ 28363 w 50755"/>
                <a:gd name="connsiteY4" fmla="*/ 44784 h 44784"/>
                <a:gd name="connsiteX5" fmla="*/ 50755 w 50755"/>
                <a:gd name="connsiteY5" fmla="*/ 22392 h 44784"/>
                <a:gd name="connsiteX6" fmla="*/ 28363 w 50755"/>
                <a:gd name="connsiteY6" fmla="*/ 0 h 4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755" h="44784">
                  <a:moveTo>
                    <a:pt x="28363" y="0"/>
                  </a:moveTo>
                  <a:lnTo>
                    <a:pt x="22392" y="0"/>
                  </a:lnTo>
                  <a:cubicBezTo>
                    <a:pt x="10018" y="0"/>
                    <a:pt x="0" y="10018"/>
                    <a:pt x="0" y="22392"/>
                  </a:cubicBezTo>
                  <a:cubicBezTo>
                    <a:pt x="0" y="34754"/>
                    <a:pt x="10018" y="44784"/>
                    <a:pt x="22392" y="44784"/>
                  </a:cubicBezTo>
                  <a:lnTo>
                    <a:pt x="28363" y="44784"/>
                  </a:lnTo>
                  <a:cubicBezTo>
                    <a:pt x="40737" y="44784"/>
                    <a:pt x="50755" y="34754"/>
                    <a:pt x="50755" y="22392"/>
                  </a:cubicBezTo>
                  <a:cubicBezTo>
                    <a:pt x="50755" y="10018"/>
                    <a:pt x="40737" y="0"/>
                    <a:pt x="28363" y="0"/>
                  </a:cubicBezTo>
                  <a:close/>
                </a:path>
              </a:pathLst>
            </a:custGeom>
            <a:grpFill/>
            <a:ln w="297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49DBB74-D448-5B54-B1BF-F465520909D3}"/>
              </a:ext>
            </a:extLst>
          </p:cNvPr>
          <p:cNvGrpSpPr/>
          <p:nvPr/>
        </p:nvGrpSpPr>
        <p:grpSpPr>
          <a:xfrm>
            <a:off x="2206903" y="5628923"/>
            <a:ext cx="496854" cy="496854"/>
            <a:chOff x="12054698" y="8145080"/>
            <a:chExt cx="1316672" cy="1316673"/>
          </a:xfrm>
          <a:gradFill>
            <a:gsLst>
              <a:gs pos="0">
                <a:schemeClr val="accent2"/>
              </a:gs>
              <a:gs pos="100000">
                <a:schemeClr val="tx2">
                  <a:alpha val="22000"/>
                </a:schemeClr>
              </a:gs>
            </a:gsLst>
            <a:lin ang="5400000" scaled="1"/>
          </a:gradFill>
        </p:grpSpPr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3603485B-CE48-5744-4CFD-8DFB8A69E5BC}"/>
                </a:ext>
              </a:extLst>
            </p:cNvPr>
            <p:cNvSpPr/>
            <p:nvPr/>
          </p:nvSpPr>
          <p:spPr>
            <a:xfrm>
              <a:off x="12054698" y="8145080"/>
              <a:ext cx="1316672" cy="1316672"/>
            </a:xfrm>
            <a:custGeom>
              <a:avLst/>
              <a:gdLst>
                <a:gd name="connsiteX0" fmla="*/ 1316673 w 1316672"/>
                <a:gd name="connsiteY0" fmla="*/ 679573 h 1316672"/>
                <a:gd name="connsiteX1" fmla="*/ 1083070 w 1316672"/>
                <a:gd name="connsiteY1" fmla="*/ 389310 h 1316672"/>
                <a:gd name="connsiteX2" fmla="*/ 1083070 w 1316672"/>
                <a:gd name="connsiteY2" fmla="*/ 106183 h 1316672"/>
                <a:gd name="connsiteX3" fmla="*/ 976886 w 1316672"/>
                <a:gd name="connsiteY3" fmla="*/ 0 h 1316672"/>
                <a:gd name="connsiteX4" fmla="*/ 424733 w 1316672"/>
                <a:gd name="connsiteY4" fmla="*/ 0 h 1316672"/>
                <a:gd name="connsiteX5" fmla="*/ 318550 w 1316672"/>
                <a:gd name="connsiteY5" fmla="*/ 106183 h 1316672"/>
                <a:gd name="connsiteX6" fmla="*/ 318550 w 1316672"/>
                <a:gd name="connsiteY6" fmla="*/ 339787 h 1316672"/>
                <a:gd name="connsiteX7" fmla="*/ 195781 w 1316672"/>
                <a:gd name="connsiteY7" fmla="*/ 339787 h 1316672"/>
                <a:gd name="connsiteX8" fmla="*/ 182975 w 1316672"/>
                <a:gd name="connsiteY8" fmla="*/ 391094 h 1316672"/>
                <a:gd name="connsiteX9" fmla="*/ 137656 w 1316672"/>
                <a:gd name="connsiteY9" fmla="*/ 363890 h 1316672"/>
                <a:gd name="connsiteX10" fmla="*/ 24082 w 1316672"/>
                <a:gd name="connsiteY10" fmla="*/ 477400 h 1316672"/>
                <a:gd name="connsiteX11" fmla="*/ 51287 w 1316672"/>
                <a:gd name="connsiteY11" fmla="*/ 522762 h 1316672"/>
                <a:gd name="connsiteX12" fmla="*/ 0 w 1316672"/>
                <a:gd name="connsiteY12" fmla="*/ 535567 h 1316672"/>
                <a:gd name="connsiteX13" fmla="*/ 0 w 1316672"/>
                <a:gd name="connsiteY13" fmla="*/ 696159 h 1316672"/>
                <a:gd name="connsiteX14" fmla="*/ 51308 w 1316672"/>
                <a:gd name="connsiteY14" fmla="*/ 708965 h 1316672"/>
                <a:gd name="connsiteX15" fmla="*/ 24082 w 1316672"/>
                <a:gd name="connsiteY15" fmla="*/ 754326 h 1316672"/>
                <a:gd name="connsiteX16" fmla="*/ 137635 w 1316672"/>
                <a:gd name="connsiteY16" fmla="*/ 867857 h 1316672"/>
                <a:gd name="connsiteX17" fmla="*/ 182954 w 1316672"/>
                <a:gd name="connsiteY17" fmla="*/ 840653 h 1316672"/>
                <a:gd name="connsiteX18" fmla="*/ 195781 w 1316672"/>
                <a:gd name="connsiteY18" fmla="*/ 891940 h 1316672"/>
                <a:gd name="connsiteX19" fmla="*/ 318550 w 1316672"/>
                <a:gd name="connsiteY19" fmla="*/ 891940 h 1316672"/>
                <a:gd name="connsiteX20" fmla="*/ 318550 w 1316672"/>
                <a:gd name="connsiteY20" fmla="*/ 1210489 h 1316672"/>
                <a:gd name="connsiteX21" fmla="*/ 424733 w 1316672"/>
                <a:gd name="connsiteY21" fmla="*/ 1316673 h 1316672"/>
                <a:gd name="connsiteX22" fmla="*/ 976886 w 1316672"/>
                <a:gd name="connsiteY22" fmla="*/ 1316673 h 1316672"/>
                <a:gd name="connsiteX23" fmla="*/ 1083070 w 1316672"/>
                <a:gd name="connsiteY23" fmla="*/ 1210489 h 1316672"/>
                <a:gd name="connsiteX24" fmla="*/ 1083070 w 1316672"/>
                <a:gd name="connsiteY24" fmla="*/ 969836 h 1316672"/>
                <a:gd name="connsiteX25" fmla="*/ 1316673 w 1316672"/>
                <a:gd name="connsiteY25" fmla="*/ 679573 h 1316672"/>
                <a:gd name="connsiteX26" fmla="*/ 1274199 w 1316672"/>
                <a:gd name="connsiteY26" fmla="*/ 679573 h 1316672"/>
                <a:gd name="connsiteX27" fmla="*/ 1246486 w 1316672"/>
                <a:gd name="connsiteY27" fmla="*/ 794548 h 1316672"/>
                <a:gd name="connsiteX28" fmla="*/ 1172540 w 1316672"/>
                <a:gd name="connsiteY28" fmla="*/ 727844 h 1316672"/>
                <a:gd name="connsiteX29" fmla="*/ 1083070 w 1316672"/>
                <a:gd name="connsiteY29" fmla="*/ 705461 h 1316672"/>
                <a:gd name="connsiteX30" fmla="*/ 1083070 w 1316672"/>
                <a:gd name="connsiteY30" fmla="*/ 700385 h 1316672"/>
                <a:gd name="connsiteX31" fmla="*/ 1125543 w 1316672"/>
                <a:gd name="connsiteY31" fmla="*/ 615884 h 1316672"/>
                <a:gd name="connsiteX32" fmla="*/ 1125543 w 1316672"/>
                <a:gd name="connsiteY32" fmla="*/ 573411 h 1316672"/>
                <a:gd name="connsiteX33" fmla="*/ 1091097 w 1316672"/>
                <a:gd name="connsiteY33" fmla="*/ 495111 h 1316672"/>
                <a:gd name="connsiteX34" fmla="*/ 1009930 w 1316672"/>
                <a:gd name="connsiteY34" fmla="*/ 467631 h 1316672"/>
                <a:gd name="connsiteX35" fmla="*/ 913176 w 1316672"/>
                <a:gd name="connsiteY35" fmla="*/ 577786 h 1316672"/>
                <a:gd name="connsiteX36" fmla="*/ 913176 w 1316672"/>
                <a:gd name="connsiteY36" fmla="*/ 615863 h 1316672"/>
                <a:gd name="connsiteX37" fmla="*/ 955650 w 1316672"/>
                <a:gd name="connsiteY37" fmla="*/ 700364 h 1316672"/>
                <a:gd name="connsiteX38" fmla="*/ 955650 w 1316672"/>
                <a:gd name="connsiteY38" fmla="*/ 705439 h 1316672"/>
                <a:gd name="connsiteX39" fmla="*/ 866180 w 1316672"/>
                <a:gd name="connsiteY39" fmla="*/ 727823 h 1316672"/>
                <a:gd name="connsiteX40" fmla="*/ 792233 w 1316672"/>
                <a:gd name="connsiteY40" fmla="*/ 794527 h 1316672"/>
                <a:gd name="connsiteX41" fmla="*/ 764520 w 1316672"/>
                <a:gd name="connsiteY41" fmla="*/ 679573 h 1316672"/>
                <a:gd name="connsiteX42" fmla="*/ 1019360 w 1316672"/>
                <a:gd name="connsiteY42" fmla="*/ 424733 h 1316672"/>
                <a:gd name="connsiteX43" fmla="*/ 1274199 w 1316672"/>
                <a:gd name="connsiteY43" fmla="*/ 679573 h 1316672"/>
                <a:gd name="connsiteX44" fmla="*/ 955650 w 1316672"/>
                <a:gd name="connsiteY44" fmla="*/ 389310 h 1316672"/>
                <a:gd name="connsiteX45" fmla="*/ 913176 w 1316672"/>
                <a:gd name="connsiteY45" fmla="*/ 402201 h 1316672"/>
                <a:gd name="connsiteX46" fmla="*/ 913176 w 1316672"/>
                <a:gd name="connsiteY46" fmla="*/ 339787 h 1316672"/>
                <a:gd name="connsiteX47" fmla="*/ 488443 w 1316672"/>
                <a:gd name="connsiteY47" fmla="*/ 339787 h 1316672"/>
                <a:gd name="connsiteX48" fmla="*/ 488443 w 1316672"/>
                <a:gd name="connsiteY48" fmla="*/ 637100 h 1316672"/>
                <a:gd name="connsiteX49" fmla="*/ 725444 w 1316672"/>
                <a:gd name="connsiteY49" fmla="*/ 637100 h 1316672"/>
                <a:gd name="connsiteX50" fmla="*/ 722046 w 1316672"/>
                <a:gd name="connsiteY50" fmla="*/ 679573 h 1316672"/>
                <a:gd name="connsiteX51" fmla="*/ 955650 w 1316672"/>
                <a:gd name="connsiteY51" fmla="*/ 969836 h 1316672"/>
                <a:gd name="connsiteX52" fmla="*/ 955650 w 1316672"/>
                <a:gd name="connsiteY52" fmla="*/ 1019360 h 1316672"/>
                <a:gd name="connsiteX53" fmla="*/ 445970 w 1316672"/>
                <a:gd name="connsiteY53" fmla="*/ 1019360 h 1316672"/>
                <a:gd name="connsiteX54" fmla="*/ 445970 w 1316672"/>
                <a:gd name="connsiteY54" fmla="*/ 297313 h 1316672"/>
                <a:gd name="connsiteX55" fmla="*/ 955650 w 1316672"/>
                <a:gd name="connsiteY55" fmla="*/ 297313 h 1316672"/>
                <a:gd name="connsiteX56" fmla="*/ 734576 w 1316672"/>
                <a:gd name="connsiteY56" fmla="*/ 594626 h 1316672"/>
                <a:gd name="connsiteX57" fmla="*/ 530916 w 1316672"/>
                <a:gd name="connsiteY57" fmla="*/ 594626 h 1316672"/>
                <a:gd name="connsiteX58" fmla="*/ 530916 w 1316672"/>
                <a:gd name="connsiteY58" fmla="*/ 382260 h 1316672"/>
                <a:gd name="connsiteX59" fmla="*/ 870703 w 1316672"/>
                <a:gd name="connsiteY59" fmla="*/ 382260 h 1316672"/>
                <a:gd name="connsiteX60" fmla="*/ 870703 w 1316672"/>
                <a:gd name="connsiteY60" fmla="*/ 422482 h 1316672"/>
                <a:gd name="connsiteX61" fmla="*/ 734576 w 1316672"/>
                <a:gd name="connsiteY61" fmla="*/ 594626 h 1316672"/>
                <a:gd name="connsiteX62" fmla="*/ 424733 w 1316672"/>
                <a:gd name="connsiteY62" fmla="*/ 42473 h 1316672"/>
                <a:gd name="connsiteX63" fmla="*/ 976886 w 1316672"/>
                <a:gd name="connsiteY63" fmla="*/ 42473 h 1316672"/>
                <a:gd name="connsiteX64" fmla="*/ 1040596 w 1316672"/>
                <a:gd name="connsiteY64" fmla="*/ 106183 h 1316672"/>
                <a:gd name="connsiteX65" fmla="*/ 1040596 w 1316672"/>
                <a:gd name="connsiteY65" fmla="*/ 169893 h 1316672"/>
                <a:gd name="connsiteX66" fmla="*/ 361023 w 1316672"/>
                <a:gd name="connsiteY66" fmla="*/ 169893 h 1316672"/>
                <a:gd name="connsiteX67" fmla="*/ 361023 w 1316672"/>
                <a:gd name="connsiteY67" fmla="*/ 106183 h 1316672"/>
                <a:gd name="connsiteX68" fmla="*/ 424733 w 1316672"/>
                <a:gd name="connsiteY68" fmla="*/ 42473 h 1316672"/>
                <a:gd name="connsiteX69" fmla="*/ 318550 w 1316672"/>
                <a:gd name="connsiteY69" fmla="*/ 712957 h 1316672"/>
                <a:gd name="connsiteX70" fmla="*/ 276077 w 1316672"/>
                <a:gd name="connsiteY70" fmla="*/ 722046 h 1316672"/>
                <a:gd name="connsiteX71" fmla="*/ 169893 w 1316672"/>
                <a:gd name="connsiteY71" fmla="*/ 615863 h 1316672"/>
                <a:gd name="connsiteX72" fmla="*/ 276077 w 1316672"/>
                <a:gd name="connsiteY72" fmla="*/ 509680 h 1316672"/>
                <a:gd name="connsiteX73" fmla="*/ 318550 w 1316672"/>
                <a:gd name="connsiteY73" fmla="*/ 518769 h 1316672"/>
                <a:gd name="connsiteX74" fmla="*/ 228952 w 1316672"/>
                <a:gd name="connsiteY74" fmla="*/ 849466 h 1316672"/>
                <a:gd name="connsiteX75" fmla="*/ 218610 w 1316672"/>
                <a:gd name="connsiteY75" fmla="*/ 808076 h 1316672"/>
                <a:gd name="connsiteX76" fmla="*/ 214299 w 1316672"/>
                <a:gd name="connsiteY76" fmla="*/ 796714 h 1316672"/>
                <a:gd name="connsiteX77" fmla="*/ 190047 w 1316672"/>
                <a:gd name="connsiteY77" fmla="*/ 786861 h 1316672"/>
                <a:gd name="connsiteX78" fmla="*/ 144218 w 1316672"/>
                <a:gd name="connsiteY78" fmla="*/ 814383 h 1316672"/>
                <a:gd name="connsiteX79" fmla="*/ 77578 w 1316672"/>
                <a:gd name="connsiteY79" fmla="*/ 747721 h 1316672"/>
                <a:gd name="connsiteX80" fmla="*/ 105100 w 1316672"/>
                <a:gd name="connsiteY80" fmla="*/ 701872 h 1316672"/>
                <a:gd name="connsiteX81" fmla="*/ 94482 w 1316672"/>
                <a:gd name="connsiteY81" fmla="*/ 675963 h 1316672"/>
                <a:gd name="connsiteX82" fmla="*/ 42473 w 1316672"/>
                <a:gd name="connsiteY82" fmla="*/ 662987 h 1316672"/>
                <a:gd name="connsiteX83" fmla="*/ 42473 w 1316672"/>
                <a:gd name="connsiteY83" fmla="*/ 568739 h 1316672"/>
                <a:gd name="connsiteX84" fmla="*/ 94418 w 1316672"/>
                <a:gd name="connsiteY84" fmla="*/ 555763 h 1316672"/>
                <a:gd name="connsiteX85" fmla="*/ 105100 w 1316672"/>
                <a:gd name="connsiteY85" fmla="*/ 529855 h 1316672"/>
                <a:gd name="connsiteX86" fmla="*/ 77578 w 1316672"/>
                <a:gd name="connsiteY86" fmla="*/ 484005 h 1316672"/>
                <a:gd name="connsiteX87" fmla="*/ 144218 w 1316672"/>
                <a:gd name="connsiteY87" fmla="*/ 417343 h 1316672"/>
                <a:gd name="connsiteX88" fmla="*/ 190047 w 1316672"/>
                <a:gd name="connsiteY88" fmla="*/ 444865 h 1316672"/>
                <a:gd name="connsiteX89" fmla="*/ 215956 w 1316672"/>
                <a:gd name="connsiteY89" fmla="*/ 434332 h 1316672"/>
                <a:gd name="connsiteX90" fmla="*/ 228952 w 1316672"/>
                <a:gd name="connsiteY90" fmla="*/ 382260 h 1316672"/>
                <a:gd name="connsiteX91" fmla="*/ 318550 w 1316672"/>
                <a:gd name="connsiteY91" fmla="*/ 382260 h 1316672"/>
                <a:gd name="connsiteX92" fmla="*/ 318550 w 1316672"/>
                <a:gd name="connsiteY92" fmla="*/ 473684 h 1316672"/>
                <a:gd name="connsiteX93" fmla="*/ 276077 w 1316672"/>
                <a:gd name="connsiteY93" fmla="*/ 467206 h 1316672"/>
                <a:gd name="connsiteX94" fmla="*/ 127420 w 1316672"/>
                <a:gd name="connsiteY94" fmla="*/ 615863 h 1316672"/>
                <a:gd name="connsiteX95" fmla="*/ 276077 w 1316672"/>
                <a:gd name="connsiteY95" fmla="*/ 764520 h 1316672"/>
                <a:gd name="connsiteX96" fmla="*/ 318550 w 1316672"/>
                <a:gd name="connsiteY96" fmla="*/ 758042 h 1316672"/>
                <a:gd name="connsiteX97" fmla="*/ 318550 w 1316672"/>
                <a:gd name="connsiteY97" fmla="*/ 849466 h 1316672"/>
                <a:gd name="connsiteX98" fmla="*/ 976886 w 1316672"/>
                <a:gd name="connsiteY98" fmla="*/ 1274199 h 1316672"/>
                <a:gd name="connsiteX99" fmla="*/ 424733 w 1316672"/>
                <a:gd name="connsiteY99" fmla="*/ 1274199 h 1316672"/>
                <a:gd name="connsiteX100" fmla="*/ 361023 w 1316672"/>
                <a:gd name="connsiteY100" fmla="*/ 1210489 h 1316672"/>
                <a:gd name="connsiteX101" fmla="*/ 361023 w 1316672"/>
                <a:gd name="connsiteY101" fmla="*/ 1146780 h 1316672"/>
                <a:gd name="connsiteX102" fmla="*/ 1040596 w 1316672"/>
                <a:gd name="connsiteY102" fmla="*/ 1146780 h 1316672"/>
                <a:gd name="connsiteX103" fmla="*/ 1040596 w 1316672"/>
                <a:gd name="connsiteY103" fmla="*/ 1210489 h 1316672"/>
                <a:gd name="connsiteX104" fmla="*/ 976886 w 1316672"/>
                <a:gd name="connsiteY104" fmla="*/ 1274199 h 1316672"/>
                <a:gd name="connsiteX105" fmla="*/ 1040596 w 1316672"/>
                <a:gd name="connsiteY105" fmla="*/ 1104306 h 1316672"/>
                <a:gd name="connsiteX106" fmla="*/ 361023 w 1316672"/>
                <a:gd name="connsiteY106" fmla="*/ 1104306 h 1316672"/>
                <a:gd name="connsiteX107" fmla="*/ 361023 w 1316672"/>
                <a:gd name="connsiteY107" fmla="*/ 212367 h 1316672"/>
                <a:gd name="connsiteX108" fmla="*/ 1040596 w 1316672"/>
                <a:gd name="connsiteY108" fmla="*/ 212367 h 1316672"/>
                <a:gd name="connsiteX109" fmla="*/ 1040596 w 1316672"/>
                <a:gd name="connsiteY109" fmla="*/ 383343 h 1316672"/>
                <a:gd name="connsiteX110" fmla="*/ 1019360 w 1316672"/>
                <a:gd name="connsiteY110" fmla="*/ 382260 h 1316672"/>
                <a:gd name="connsiteX111" fmla="*/ 998123 w 1316672"/>
                <a:gd name="connsiteY111" fmla="*/ 383343 h 1316672"/>
                <a:gd name="connsiteX112" fmla="*/ 998123 w 1316672"/>
                <a:gd name="connsiteY112" fmla="*/ 254840 h 1316672"/>
                <a:gd name="connsiteX113" fmla="*/ 403496 w 1316672"/>
                <a:gd name="connsiteY113" fmla="*/ 254840 h 1316672"/>
                <a:gd name="connsiteX114" fmla="*/ 403496 w 1316672"/>
                <a:gd name="connsiteY114" fmla="*/ 1061833 h 1316672"/>
                <a:gd name="connsiteX115" fmla="*/ 998123 w 1316672"/>
                <a:gd name="connsiteY115" fmla="*/ 1061833 h 1316672"/>
                <a:gd name="connsiteX116" fmla="*/ 998123 w 1316672"/>
                <a:gd name="connsiteY116" fmla="*/ 975803 h 1316672"/>
                <a:gd name="connsiteX117" fmla="*/ 1019360 w 1316672"/>
                <a:gd name="connsiteY117" fmla="*/ 976886 h 1316672"/>
                <a:gd name="connsiteX118" fmla="*/ 1040596 w 1316672"/>
                <a:gd name="connsiteY118" fmla="*/ 975803 h 1316672"/>
                <a:gd name="connsiteX119" fmla="*/ 1019360 w 1316672"/>
                <a:gd name="connsiteY119" fmla="*/ 934413 h 1316672"/>
                <a:gd name="connsiteX120" fmla="*/ 828230 w 1316672"/>
                <a:gd name="connsiteY120" fmla="*/ 847576 h 1316672"/>
                <a:gd name="connsiteX121" fmla="*/ 828230 w 1316672"/>
                <a:gd name="connsiteY121" fmla="*/ 830842 h 1316672"/>
                <a:gd name="connsiteX122" fmla="*/ 876479 w 1316672"/>
                <a:gd name="connsiteY122" fmla="*/ 769022 h 1316672"/>
                <a:gd name="connsiteX123" fmla="*/ 998123 w 1316672"/>
                <a:gd name="connsiteY123" fmla="*/ 738632 h 1316672"/>
                <a:gd name="connsiteX124" fmla="*/ 998123 w 1316672"/>
                <a:gd name="connsiteY124" fmla="*/ 676812 h 1316672"/>
                <a:gd name="connsiteX125" fmla="*/ 987568 w 1316672"/>
                <a:gd name="connsiteY125" fmla="*/ 670675 h 1316672"/>
                <a:gd name="connsiteX126" fmla="*/ 955650 w 1316672"/>
                <a:gd name="connsiteY126" fmla="*/ 615863 h 1316672"/>
                <a:gd name="connsiteX127" fmla="*/ 955650 w 1316672"/>
                <a:gd name="connsiteY127" fmla="*/ 577786 h 1316672"/>
                <a:gd name="connsiteX128" fmla="*/ 1013604 w 1316672"/>
                <a:gd name="connsiteY128" fmla="*/ 509935 h 1316672"/>
                <a:gd name="connsiteX129" fmla="*/ 1062406 w 1316672"/>
                <a:gd name="connsiteY129" fmla="*/ 526414 h 1316672"/>
                <a:gd name="connsiteX130" fmla="*/ 1083070 w 1316672"/>
                <a:gd name="connsiteY130" fmla="*/ 573390 h 1316672"/>
                <a:gd name="connsiteX131" fmla="*/ 1083070 w 1316672"/>
                <a:gd name="connsiteY131" fmla="*/ 615863 h 1316672"/>
                <a:gd name="connsiteX132" fmla="*/ 1051151 w 1316672"/>
                <a:gd name="connsiteY132" fmla="*/ 670675 h 1316672"/>
                <a:gd name="connsiteX133" fmla="*/ 1040596 w 1316672"/>
                <a:gd name="connsiteY133" fmla="*/ 676812 h 1316672"/>
                <a:gd name="connsiteX134" fmla="*/ 1040596 w 1316672"/>
                <a:gd name="connsiteY134" fmla="*/ 738632 h 1316672"/>
                <a:gd name="connsiteX135" fmla="*/ 1162240 w 1316672"/>
                <a:gd name="connsiteY135" fmla="*/ 769022 h 1316672"/>
                <a:gd name="connsiteX136" fmla="*/ 1210489 w 1316672"/>
                <a:gd name="connsiteY136" fmla="*/ 830842 h 1316672"/>
                <a:gd name="connsiteX137" fmla="*/ 1210489 w 1316672"/>
                <a:gd name="connsiteY137" fmla="*/ 847576 h 1316672"/>
                <a:gd name="connsiteX138" fmla="*/ 1019360 w 1316672"/>
                <a:gd name="connsiteY138" fmla="*/ 934413 h 131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1316672" h="1316672">
                  <a:moveTo>
                    <a:pt x="1316673" y="679573"/>
                  </a:moveTo>
                  <a:cubicBezTo>
                    <a:pt x="1316673" y="537521"/>
                    <a:pt x="1216478" y="418574"/>
                    <a:pt x="1083070" y="389310"/>
                  </a:cubicBezTo>
                  <a:lnTo>
                    <a:pt x="1083070" y="106183"/>
                  </a:lnTo>
                  <a:cubicBezTo>
                    <a:pt x="1083070" y="47634"/>
                    <a:pt x="1035436" y="0"/>
                    <a:pt x="976886" y="0"/>
                  </a:cubicBezTo>
                  <a:lnTo>
                    <a:pt x="424733" y="0"/>
                  </a:lnTo>
                  <a:cubicBezTo>
                    <a:pt x="366184" y="0"/>
                    <a:pt x="318550" y="47634"/>
                    <a:pt x="318550" y="106183"/>
                  </a:cubicBezTo>
                  <a:lnTo>
                    <a:pt x="318550" y="339787"/>
                  </a:lnTo>
                  <a:lnTo>
                    <a:pt x="195781" y="339787"/>
                  </a:lnTo>
                  <a:lnTo>
                    <a:pt x="182975" y="391094"/>
                  </a:lnTo>
                  <a:lnTo>
                    <a:pt x="137656" y="363890"/>
                  </a:lnTo>
                  <a:lnTo>
                    <a:pt x="24082" y="477400"/>
                  </a:lnTo>
                  <a:lnTo>
                    <a:pt x="51287" y="522762"/>
                  </a:lnTo>
                  <a:lnTo>
                    <a:pt x="0" y="535567"/>
                  </a:lnTo>
                  <a:lnTo>
                    <a:pt x="0" y="696159"/>
                  </a:lnTo>
                  <a:lnTo>
                    <a:pt x="51308" y="708965"/>
                  </a:lnTo>
                  <a:lnTo>
                    <a:pt x="24082" y="754326"/>
                  </a:lnTo>
                  <a:lnTo>
                    <a:pt x="137635" y="867857"/>
                  </a:lnTo>
                  <a:lnTo>
                    <a:pt x="182954" y="840653"/>
                  </a:lnTo>
                  <a:lnTo>
                    <a:pt x="195781" y="891940"/>
                  </a:lnTo>
                  <a:lnTo>
                    <a:pt x="318550" y="891940"/>
                  </a:lnTo>
                  <a:lnTo>
                    <a:pt x="318550" y="1210489"/>
                  </a:lnTo>
                  <a:cubicBezTo>
                    <a:pt x="318550" y="1269039"/>
                    <a:pt x="366184" y="1316673"/>
                    <a:pt x="424733" y="1316673"/>
                  </a:cubicBezTo>
                  <a:lnTo>
                    <a:pt x="976886" y="1316673"/>
                  </a:lnTo>
                  <a:cubicBezTo>
                    <a:pt x="1035436" y="1316673"/>
                    <a:pt x="1083070" y="1269039"/>
                    <a:pt x="1083070" y="1210489"/>
                  </a:cubicBezTo>
                  <a:lnTo>
                    <a:pt x="1083070" y="969836"/>
                  </a:lnTo>
                  <a:cubicBezTo>
                    <a:pt x="1216478" y="940572"/>
                    <a:pt x="1316673" y="821625"/>
                    <a:pt x="1316673" y="679573"/>
                  </a:cubicBezTo>
                  <a:close/>
                  <a:moveTo>
                    <a:pt x="1274199" y="679573"/>
                  </a:moveTo>
                  <a:cubicBezTo>
                    <a:pt x="1274199" y="720963"/>
                    <a:pt x="1264070" y="759954"/>
                    <a:pt x="1246486" y="794548"/>
                  </a:cubicBezTo>
                  <a:cubicBezTo>
                    <a:pt x="1234699" y="762120"/>
                    <a:pt x="1207580" y="736615"/>
                    <a:pt x="1172540" y="727844"/>
                  </a:cubicBezTo>
                  <a:lnTo>
                    <a:pt x="1083070" y="705461"/>
                  </a:lnTo>
                  <a:lnTo>
                    <a:pt x="1083070" y="700385"/>
                  </a:lnTo>
                  <a:cubicBezTo>
                    <a:pt x="1109530" y="680444"/>
                    <a:pt x="1125543" y="649077"/>
                    <a:pt x="1125543" y="615884"/>
                  </a:cubicBezTo>
                  <a:lnTo>
                    <a:pt x="1125543" y="573411"/>
                  </a:lnTo>
                  <a:cubicBezTo>
                    <a:pt x="1125543" y="543743"/>
                    <a:pt x="1112992" y="515201"/>
                    <a:pt x="1091097" y="495111"/>
                  </a:cubicBezTo>
                  <a:cubicBezTo>
                    <a:pt x="1069223" y="475085"/>
                    <a:pt x="1039577" y="465019"/>
                    <a:pt x="1009930" y="467631"/>
                  </a:cubicBezTo>
                  <a:cubicBezTo>
                    <a:pt x="955671" y="472324"/>
                    <a:pt x="913176" y="520744"/>
                    <a:pt x="913176" y="577786"/>
                  </a:cubicBezTo>
                  <a:lnTo>
                    <a:pt x="913176" y="615863"/>
                  </a:lnTo>
                  <a:cubicBezTo>
                    <a:pt x="913176" y="649056"/>
                    <a:pt x="929189" y="680423"/>
                    <a:pt x="955650" y="700364"/>
                  </a:cubicBezTo>
                  <a:lnTo>
                    <a:pt x="955650" y="705439"/>
                  </a:lnTo>
                  <a:lnTo>
                    <a:pt x="866180" y="727823"/>
                  </a:lnTo>
                  <a:cubicBezTo>
                    <a:pt x="831139" y="736593"/>
                    <a:pt x="804020" y="762099"/>
                    <a:pt x="792233" y="794527"/>
                  </a:cubicBezTo>
                  <a:cubicBezTo>
                    <a:pt x="774650" y="759954"/>
                    <a:pt x="764520" y="720963"/>
                    <a:pt x="764520" y="679573"/>
                  </a:cubicBezTo>
                  <a:cubicBezTo>
                    <a:pt x="764520" y="539050"/>
                    <a:pt x="878837" y="424733"/>
                    <a:pt x="1019360" y="424733"/>
                  </a:cubicBezTo>
                  <a:cubicBezTo>
                    <a:pt x="1159883" y="424733"/>
                    <a:pt x="1274199" y="539050"/>
                    <a:pt x="1274199" y="679573"/>
                  </a:cubicBezTo>
                  <a:close/>
                  <a:moveTo>
                    <a:pt x="955650" y="389310"/>
                  </a:moveTo>
                  <a:cubicBezTo>
                    <a:pt x="941039" y="392517"/>
                    <a:pt x="926895" y="396934"/>
                    <a:pt x="913176" y="402201"/>
                  </a:cubicBezTo>
                  <a:lnTo>
                    <a:pt x="913176" y="339787"/>
                  </a:lnTo>
                  <a:lnTo>
                    <a:pt x="488443" y="339787"/>
                  </a:lnTo>
                  <a:lnTo>
                    <a:pt x="488443" y="637100"/>
                  </a:lnTo>
                  <a:lnTo>
                    <a:pt x="725444" y="637100"/>
                  </a:lnTo>
                  <a:cubicBezTo>
                    <a:pt x="723427" y="651010"/>
                    <a:pt x="722046" y="665111"/>
                    <a:pt x="722046" y="679573"/>
                  </a:cubicBezTo>
                  <a:cubicBezTo>
                    <a:pt x="722046" y="821625"/>
                    <a:pt x="822241" y="940572"/>
                    <a:pt x="955650" y="969836"/>
                  </a:cubicBezTo>
                  <a:lnTo>
                    <a:pt x="955650" y="1019360"/>
                  </a:lnTo>
                  <a:lnTo>
                    <a:pt x="445970" y="1019360"/>
                  </a:lnTo>
                  <a:lnTo>
                    <a:pt x="445970" y="297313"/>
                  </a:lnTo>
                  <a:lnTo>
                    <a:pt x="955650" y="297313"/>
                  </a:lnTo>
                  <a:close/>
                  <a:moveTo>
                    <a:pt x="734576" y="594626"/>
                  </a:moveTo>
                  <a:lnTo>
                    <a:pt x="530916" y="594626"/>
                  </a:lnTo>
                  <a:lnTo>
                    <a:pt x="530916" y="382260"/>
                  </a:lnTo>
                  <a:lnTo>
                    <a:pt x="870703" y="382260"/>
                  </a:lnTo>
                  <a:lnTo>
                    <a:pt x="870703" y="422482"/>
                  </a:lnTo>
                  <a:cubicBezTo>
                    <a:pt x="805846" y="460135"/>
                    <a:pt x="756450" y="521424"/>
                    <a:pt x="734576" y="594626"/>
                  </a:cubicBezTo>
                  <a:close/>
                  <a:moveTo>
                    <a:pt x="424733" y="42473"/>
                  </a:moveTo>
                  <a:lnTo>
                    <a:pt x="976886" y="42473"/>
                  </a:lnTo>
                  <a:cubicBezTo>
                    <a:pt x="1012012" y="42473"/>
                    <a:pt x="1040596" y="71058"/>
                    <a:pt x="1040596" y="106183"/>
                  </a:cubicBezTo>
                  <a:lnTo>
                    <a:pt x="1040596" y="169893"/>
                  </a:lnTo>
                  <a:lnTo>
                    <a:pt x="361023" y="169893"/>
                  </a:lnTo>
                  <a:lnTo>
                    <a:pt x="361023" y="106183"/>
                  </a:lnTo>
                  <a:cubicBezTo>
                    <a:pt x="361023" y="71058"/>
                    <a:pt x="389608" y="42473"/>
                    <a:pt x="424733" y="42473"/>
                  </a:cubicBezTo>
                  <a:close/>
                  <a:moveTo>
                    <a:pt x="318550" y="712957"/>
                  </a:moveTo>
                  <a:cubicBezTo>
                    <a:pt x="305150" y="718861"/>
                    <a:pt x="290687" y="722046"/>
                    <a:pt x="276077" y="722046"/>
                  </a:cubicBezTo>
                  <a:cubicBezTo>
                    <a:pt x="217527" y="722046"/>
                    <a:pt x="169893" y="674413"/>
                    <a:pt x="169893" y="615863"/>
                  </a:cubicBezTo>
                  <a:cubicBezTo>
                    <a:pt x="169893" y="557314"/>
                    <a:pt x="217527" y="509680"/>
                    <a:pt x="276077" y="509680"/>
                  </a:cubicBezTo>
                  <a:cubicBezTo>
                    <a:pt x="290687" y="509680"/>
                    <a:pt x="305150" y="512865"/>
                    <a:pt x="318550" y="518769"/>
                  </a:cubicBezTo>
                  <a:close/>
                  <a:moveTo>
                    <a:pt x="228952" y="849466"/>
                  </a:moveTo>
                  <a:lnTo>
                    <a:pt x="218610" y="808076"/>
                  </a:lnTo>
                  <a:lnTo>
                    <a:pt x="214299" y="796714"/>
                  </a:lnTo>
                  <a:lnTo>
                    <a:pt x="190047" y="786861"/>
                  </a:lnTo>
                  <a:lnTo>
                    <a:pt x="144218" y="814383"/>
                  </a:lnTo>
                  <a:lnTo>
                    <a:pt x="77578" y="747721"/>
                  </a:lnTo>
                  <a:lnTo>
                    <a:pt x="105100" y="701872"/>
                  </a:lnTo>
                  <a:lnTo>
                    <a:pt x="94482" y="675963"/>
                  </a:lnTo>
                  <a:lnTo>
                    <a:pt x="42473" y="662987"/>
                  </a:lnTo>
                  <a:lnTo>
                    <a:pt x="42473" y="568739"/>
                  </a:lnTo>
                  <a:lnTo>
                    <a:pt x="94418" y="555763"/>
                  </a:lnTo>
                  <a:lnTo>
                    <a:pt x="105100" y="529855"/>
                  </a:lnTo>
                  <a:lnTo>
                    <a:pt x="77578" y="484005"/>
                  </a:lnTo>
                  <a:lnTo>
                    <a:pt x="144218" y="417343"/>
                  </a:lnTo>
                  <a:lnTo>
                    <a:pt x="190047" y="444865"/>
                  </a:lnTo>
                  <a:lnTo>
                    <a:pt x="215956" y="434332"/>
                  </a:lnTo>
                  <a:lnTo>
                    <a:pt x="228952" y="382260"/>
                  </a:lnTo>
                  <a:lnTo>
                    <a:pt x="318550" y="382260"/>
                  </a:lnTo>
                  <a:lnTo>
                    <a:pt x="318550" y="473684"/>
                  </a:lnTo>
                  <a:cubicBezTo>
                    <a:pt x="304767" y="469542"/>
                    <a:pt x="290496" y="467206"/>
                    <a:pt x="276077" y="467206"/>
                  </a:cubicBezTo>
                  <a:cubicBezTo>
                    <a:pt x="194103" y="467206"/>
                    <a:pt x="127420" y="533911"/>
                    <a:pt x="127420" y="615863"/>
                  </a:cubicBezTo>
                  <a:cubicBezTo>
                    <a:pt x="127420" y="697815"/>
                    <a:pt x="194103" y="764520"/>
                    <a:pt x="276077" y="764520"/>
                  </a:cubicBezTo>
                  <a:cubicBezTo>
                    <a:pt x="290496" y="764520"/>
                    <a:pt x="304767" y="762184"/>
                    <a:pt x="318550" y="758042"/>
                  </a:cubicBezTo>
                  <a:lnTo>
                    <a:pt x="318550" y="849466"/>
                  </a:lnTo>
                  <a:close/>
                  <a:moveTo>
                    <a:pt x="976886" y="1274199"/>
                  </a:moveTo>
                  <a:lnTo>
                    <a:pt x="424733" y="1274199"/>
                  </a:lnTo>
                  <a:cubicBezTo>
                    <a:pt x="389608" y="1274199"/>
                    <a:pt x="361023" y="1245615"/>
                    <a:pt x="361023" y="1210489"/>
                  </a:cubicBezTo>
                  <a:lnTo>
                    <a:pt x="361023" y="1146780"/>
                  </a:lnTo>
                  <a:lnTo>
                    <a:pt x="1040596" y="1146780"/>
                  </a:lnTo>
                  <a:lnTo>
                    <a:pt x="1040596" y="1210489"/>
                  </a:lnTo>
                  <a:cubicBezTo>
                    <a:pt x="1040596" y="1245615"/>
                    <a:pt x="1012012" y="1274199"/>
                    <a:pt x="976886" y="1274199"/>
                  </a:cubicBezTo>
                  <a:close/>
                  <a:moveTo>
                    <a:pt x="1040596" y="1104306"/>
                  </a:moveTo>
                  <a:lnTo>
                    <a:pt x="361023" y="1104306"/>
                  </a:lnTo>
                  <a:lnTo>
                    <a:pt x="361023" y="212367"/>
                  </a:lnTo>
                  <a:lnTo>
                    <a:pt x="1040596" y="212367"/>
                  </a:lnTo>
                  <a:lnTo>
                    <a:pt x="1040596" y="383343"/>
                  </a:lnTo>
                  <a:cubicBezTo>
                    <a:pt x="1033546" y="382833"/>
                    <a:pt x="1026538" y="382260"/>
                    <a:pt x="1019360" y="382260"/>
                  </a:cubicBezTo>
                  <a:cubicBezTo>
                    <a:pt x="1012182" y="382260"/>
                    <a:pt x="1005173" y="382833"/>
                    <a:pt x="998123" y="383343"/>
                  </a:cubicBezTo>
                  <a:lnTo>
                    <a:pt x="998123" y="254840"/>
                  </a:lnTo>
                  <a:lnTo>
                    <a:pt x="403496" y="254840"/>
                  </a:lnTo>
                  <a:lnTo>
                    <a:pt x="403496" y="1061833"/>
                  </a:lnTo>
                  <a:lnTo>
                    <a:pt x="998123" y="1061833"/>
                  </a:lnTo>
                  <a:lnTo>
                    <a:pt x="998123" y="975803"/>
                  </a:lnTo>
                  <a:cubicBezTo>
                    <a:pt x="1005173" y="976313"/>
                    <a:pt x="1012182" y="976886"/>
                    <a:pt x="1019360" y="976886"/>
                  </a:cubicBezTo>
                  <a:cubicBezTo>
                    <a:pt x="1026538" y="976886"/>
                    <a:pt x="1033546" y="976313"/>
                    <a:pt x="1040596" y="975803"/>
                  </a:cubicBezTo>
                  <a:close/>
                  <a:moveTo>
                    <a:pt x="1019360" y="934413"/>
                  </a:moveTo>
                  <a:cubicBezTo>
                    <a:pt x="943226" y="934413"/>
                    <a:pt x="874972" y="900668"/>
                    <a:pt x="828230" y="847576"/>
                  </a:cubicBezTo>
                  <a:lnTo>
                    <a:pt x="828230" y="830842"/>
                  </a:lnTo>
                  <a:cubicBezTo>
                    <a:pt x="828230" y="801556"/>
                    <a:pt x="848086" y="776136"/>
                    <a:pt x="876479" y="769022"/>
                  </a:cubicBezTo>
                  <a:lnTo>
                    <a:pt x="998123" y="738632"/>
                  </a:lnTo>
                  <a:lnTo>
                    <a:pt x="998123" y="676812"/>
                  </a:lnTo>
                  <a:lnTo>
                    <a:pt x="987568" y="670675"/>
                  </a:lnTo>
                  <a:cubicBezTo>
                    <a:pt x="967585" y="659037"/>
                    <a:pt x="955650" y="638544"/>
                    <a:pt x="955650" y="615863"/>
                  </a:cubicBezTo>
                  <a:lnTo>
                    <a:pt x="955650" y="577786"/>
                  </a:lnTo>
                  <a:cubicBezTo>
                    <a:pt x="955650" y="542554"/>
                    <a:pt x="981112" y="512759"/>
                    <a:pt x="1013604" y="509935"/>
                  </a:cubicBezTo>
                  <a:cubicBezTo>
                    <a:pt x="1031825" y="508469"/>
                    <a:pt x="1049091" y="514203"/>
                    <a:pt x="1062406" y="526414"/>
                  </a:cubicBezTo>
                  <a:cubicBezTo>
                    <a:pt x="1075531" y="538455"/>
                    <a:pt x="1083070" y="555572"/>
                    <a:pt x="1083070" y="573390"/>
                  </a:cubicBezTo>
                  <a:lnTo>
                    <a:pt x="1083070" y="615863"/>
                  </a:lnTo>
                  <a:cubicBezTo>
                    <a:pt x="1083070" y="638544"/>
                    <a:pt x="1071135" y="659037"/>
                    <a:pt x="1051151" y="670675"/>
                  </a:cubicBezTo>
                  <a:lnTo>
                    <a:pt x="1040596" y="676812"/>
                  </a:lnTo>
                  <a:lnTo>
                    <a:pt x="1040596" y="738632"/>
                  </a:lnTo>
                  <a:lnTo>
                    <a:pt x="1162240" y="769022"/>
                  </a:lnTo>
                  <a:cubicBezTo>
                    <a:pt x="1190633" y="776136"/>
                    <a:pt x="1210489" y="801556"/>
                    <a:pt x="1210489" y="830842"/>
                  </a:cubicBezTo>
                  <a:lnTo>
                    <a:pt x="1210489" y="847576"/>
                  </a:lnTo>
                  <a:cubicBezTo>
                    <a:pt x="1163748" y="900668"/>
                    <a:pt x="1095493" y="934413"/>
                    <a:pt x="1019360" y="934413"/>
                  </a:cubicBezTo>
                  <a:close/>
                </a:path>
              </a:pathLst>
            </a:custGeom>
            <a:grpFill/>
            <a:ln w="211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677DD1A5-0B38-2B0E-6D37-B3DEF9D8D445}"/>
                </a:ext>
              </a:extLst>
            </p:cNvPr>
            <p:cNvSpPr/>
            <p:nvPr/>
          </p:nvSpPr>
          <p:spPr>
            <a:xfrm>
              <a:off x="12840454" y="8230027"/>
              <a:ext cx="42473" cy="42473"/>
            </a:xfrm>
            <a:custGeom>
              <a:avLst/>
              <a:gdLst>
                <a:gd name="connsiteX0" fmla="*/ 0 w 42473"/>
                <a:gd name="connsiteY0" fmla="*/ 0 h 42473"/>
                <a:gd name="connsiteX1" fmla="*/ 42473 w 42473"/>
                <a:gd name="connsiteY1" fmla="*/ 0 h 42473"/>
                <a:gd name="connsiteX2" fmla="*/ 42473 w 42473"/>
                <a:gd name="connsiteY2" fmla="*/ 42473 h 42473"/>
                <a:gd name="connsiteX3" fmla="*/ 0 w 42473"/>
                <a:gd name="connsiteY3" fmla="*/ 42473 h 4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473" h="42473">
                  <a:moveTo>
                    <a:pt x="0" y="0"/>
                  </a:moveTo>
                  <a:lnTo>
                    <a:pt x="42473" y="0"/>
                  </a:lnTo>
                  <a:lnTo>
                    <a:pt x="42473" y="42473"/>
                  </a:lnTo>
                  <a:lnTo>
                    <a:pt x="0" y="42473"/>
                  </a:lnTo>
                  <a:close/>
                </a:path>
              </a:pathLst>
            </a:custGeom>
            <a:grpFill/>
            <a:ln w="211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252DC722-BA10-9A95-B076-27B2708F050D}"/>
                </a:ext>
              </a:extLst>
            </p:cNvPr>
            <p:cNvSpPr/>
            <p:nvPr/>
          </p:nvSpPr>
          <p:spPr>
            <a:xfrm>
              <a:off x="12628088" y="8230027"/>
              <a:ext cx="169893" cy="42473"/>
            </a:xfrm>
            <a:custGeom>
              <a:avLst/>
              <a:gdLst>
                <a:gd name="connsiteX0" fmla="*/ 0 w 169893"/>
                <a:gd name="connsiteY0" fmla="*/ 0 h 42473"/>
                <a:gd name="connsiteX1" fmla="*/ 169893 w 169893"/>
                <a:gd name="connsiteY1" fmla="*/ 0 h 42473"/>
                <a:gd name="connsiteX2" fmla="*/ 169893 w 169893"/>
                <a:gd name="connsiteY2" fmla="*/ 42473 h 42473"/>
                <a:gd name="connsiteX3" fmla="*/ 0 w 169893"/>
                <a:gd name="connsiteY3" fmla="*/ 42473 h 4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893" h="42473">
                  <a:moveTo>
                    <a:pt x="0" y="0"/>
                  </a:moveTo>
                  <a:lnTo>
                    <a:pt x="169893" y="0"/>
                  </a:lnTo>
                  <a:lnTo>
                    <a:pt x="169893" y="42473"/>
                  </a:lnTo>
                  <a:lnTo>
                    <a:pt x="0" y="42473"/>
                  </a:lnTo>
                  <a:close/>
                </a:path>
              </a:pathLst>
            </a:custGeom>
            <a:grpFill/>
            <a:ln w="211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48C502E0-5E9A-F81A-D82F-1EC5F2A8E27C}"/>
                </a:ext>
              </a:extLst>
            </p:cNvPr>
            <p:cNvSpPr/>
            <p:nvPr/>
          </p:nvSpPr>
          <p:spPr>
            <a:xfrm>
              <a:off x="12670561" y="9334333"/>
              <a:ext cx="169893" cy="42473"/>
            </a:xfrm>
            <a:custGeom>
              <a:avLst/>
              <a:gdLst>
                <a:gd name="connsiteX0" fmla="*/ 0 w 169893"/>
                <a:gd name="connsiteY0" fmla="*/ 0 h 42473"/>
                <a:gd name="connsiteX1" fmla="*/ 169893 w 169893"/>
                <a:gd name="connsiteY1" fmla="*/ 0 h 42473"/>
                <a:gd name="connsiteX2" fmla="*/ 169893 w 169893"/>
                <a:gd name="connsiteY2" fmla="*/ 42473 h 42473"/>
                <a:gd name="connsiteX3" fmla="*/ 0 w 169893"/>
                <a:gd name="connsiteY3" fmla="*/ 42473 h 4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893" h="42473">
                  <a:moveTo>
                    <a:pt x="0" y="0"/>
                  </a:moveTo>
                  <a:lnTo>
                    <a:pt x="169893" y="0"/>
                  </a:lnTo>
                  <a:lnTo>
                    <a:pt x="169893" y="42473"/>
                  </a:lnTo>
                  <a:lnTo>
                    <a:pt x="0" y="42473"/>
                  </a:lnTo>
                  <a:close/>
                </a:path>
              </a:pathLst>
            </a:custGeom>
            <a:grpFill/>
            <a:ln w="211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69E75E6B-9A2A-E6D9-CC66-30582C214E65}"/>
                </a:ext>
              </a:extLst>
            </p:cNvPr>
            <p:cNvSpPr/>
            <p:nvPr/>
          </p:nvSpPr>
          <p:spPr>
            <a:xfrm>
              <a:off x="12967874" y="9334333"/>
              <a:ext cx="42473" cy="42473"/>
            </a:xfrm>
            <a:custGeom>
              <a:avLst/>
              <a:gdLst>
                <a:gd name="connsiteX0" fmla="*/ 0 w 42473"/>
                <a:gd name="connsiteY0" fmla="*/ 0 h 42473"/>
                <a:gd name="connsiteX1" fmla="*/ 42473 w 42473"/>
                <a:gd name="connsiteY1" fmla="*/ 0 h 42473"/>
                <a:gd name="connsiteX2" fmla="*/ 42473 w 42473"/>
                <a:gd name="connsiteY2" fmla="*/ 42473 h 42473"/>
                <a:gd name="connsiteX3" fmla="*/ 0 w 42473"/>
                <a:gd name="connsiteY3" fmla="*/ 42473 h 4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473" h="42473">
                  <a:moveTo>
                    <a:pt x="0" y="0"/>
                  </a:moveTo>
                  <a:lnTo>
                    <a:pt x="42473" y="0"/>
                  </a:lnTo>
                  <a:lnTo>
                    <a:pt x="42473" y="42473"/>
                  </a:lnTo>
                  <a:lnTo>
                    <a:pt x="0" y="42473"/>
                  </a:lnTo>
                  <a:close/>
                </a:path>
              </a:pathLst>
            </a:custGeom>
            <a:grpFill/>
            <a:ln w="211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6702C368-E67B-8868-DD05-C12280A73FE2}"/>
                </a:ext>
              </a:extLst>
            </p:cNvPr>
            <p:cNvSpPr/>
            <p:nvPr/>
          </p:nvSpPr>
          <p:spPr>
            <a:xfrm>
              <a:off x="12500668" y="9334333"/>
              <a:ext cx="42473" cy="42473"/>
            </a:xfrm>
            <a:custGeom>
              <a:avLst/>
              <a:gdLst>
                <a:gd name="connsiteX0" fmla="*/ 0 w 42473"/>
                <a:gd name="connsiteY0" fmla="*/ 0 h 42473"/>
                <a:gd name="connsiteX1" fmla="*/ 42473 w 42473"/>
                <a:gd name="connsiteY1" fmla="*/ 0 h 42473"/>
                <a:gd name="connsiteX2" fmla="*/ 42473 w 42473"/>
                <a:gd name="connsiteY2" fmla="*/ 42473 h 42473"/>
                <a:gd name="connsiteX3" fmla="*/ 0 w 42473"/>
                <a:gd name="connsiteY3" fmla="*/ 42473 h 4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473" h="42473">
                  <a:moveTo>
                    <a:pt x="0" y="0"/>
                  </a:moveTo>
                  <a:lnTo>
                    <a:pt x="42473" y="0"/>
                  </a:lnTo>
                  <a:lnTo>
                    <a:pt x="42473" y="42473"/>
                  </a:lnTo>
                  <a:lnTo>
                    <a:pt x="0" y="42473"/>
                  </a:lnTo>
                  <a:close/>
                </a:path>
              </a:pathLst>
            </a:custGeom>
            <a:grpFill/>
            <a:ln w="211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BD51E2AD-D883-BE0F-E4E5-D69F2188C68D}"/>
                </a:ext>
              </a:extLst>
            </p:cNvPr>
            <p:cNvSpPr/>
            <p:nvPr/>
          </p:nvSpPr>
          <p:spPr>
            <a:xfrm>
              <a:off x="12543141" y="8824653"/>
              <a:ext cx="191129" cy="42473"/>
            </a:xfrm>
            <a:custGeom>
              <a:avLst/>
              <a:gdLst>
                <a:gd name="connsiteX0" fmla="*/ 0 w 191129"/>
                <a:gd name="connsiteY0" fmla="*/ 0 h 42473"/>
                <a:gd name="connsiteX1" fmla="*/ 191130 w 191129"/>
                <a:gd name="connsiteY1" fmla="*/ 0 h 42473"/>
                <a:gd name="connsiteX2" fmla="*/ 191130 w 191129"/>
                <a:gd name="connsiteY2" fmla="*/ 42473 h 42473"/>
                <a:gd name="connsiteX3" fmla="*/ 0 w 191129"/>
                <a:gd name="connsiteY3" fmla="*/ 42473 h 4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129" h="42473">
                  <a:moveTo>
                    <a:pt x="0" y="0"/>
                  </a:moveTo>
                  <a:lnTo>
                    <a:pt x="191130" y="0"/>
                  </a:lnTo>
                  <a:lnTo>
                    <a:pt x="191130" y="42473"/>
                  </a:lnTo>
                  <a:lnTo>
                    <a:pt x="0" y="42473"/>
                  </a:lnTo>
                  <a:close/>
                </a:path>
              </a:pathLst>
            </a:custGeom>
            <a:grpFill/>
            <a:ln w="211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424918C4-8452-5044-2918-61ABBAC4F19E}"/>
                </a:ext>
              </a:extLst>
            </p:cNvPr>
            <p:cNvSpPr/>
            <p:nvPr/>
          </p:nvSpPr>
          <p:spPr>
            <a:xfrm>
              <a:off x="12543141" y="8909600"/>
              <a:ext cx="191129" cy="42473"/>
            </a:xfrm>
            <a:custGeom>
              <a:avLst/>
              <a:gdLst>
                <a:gd name="connsiteX0" fmla="*/ 0 w 191129"/>
                <a:gd name="connsiteY0" fmla="*/ 0 h 42473"/>
                <a:gd name="connsiteX1" fmla="*/ 191130 w 191129"/>
                <a:gd name="connsiteY1" fmla="*/ 0 h 42473"/>
                <a:gd name="connsiteX2" fmla="*/ 191130 w 191129"/>
                <a:gd name="connsiteY2" fmla="*/ 42473 h 42473"/>
                <a:gd name="connsiteX3" fmla="*/ 0 w 191129"/>
                <a:gd name="connsiteY3" fmla="*/ 42473 h 4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129" h="42473">
                  <a:moveTo>
                    <a:pt x="0" y="0"/>
                  </a:moveTo>
                  <a:lnTo>
                    <a:pt x="191130" y="0"/>
                  </a:lnTo>
                  <a:lnTo>
                    <a:pt x="191130" y="42473"/>
                  </a:lnTo>
                  <a:lnTo>
                    <a:pt x="0" y="42473"/>
                  </a:lnTo>
                  <a:close/>
                </a:path>
              </a:pathLst>
            </a:custGeom>
            <a:grpFill/>
            <a:ln w="211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6C8B00B-0649-8519-D85D-BB7F8FBB2E19}"/>
                </a:ext>
              </a:extLst>
            </p:cNvPr>
            <p:cNvSpPr/>
            <p:nvPr/>
          </p:nvSpPr>
          <p:spPr>
            <a:xfrm>
              <a:off x="12543141" y="8994546"/>
              <a:ext cx="191129" cy="42473"/>
            </a:xfrm>
            <a:custGeom>
              <a:avLst/>
              <a:gdLst>
                <a:gd name="connsiteX0" fmla="*/ 0 w 191129"/>
                <a:gd name="connsiteY0" fmla="*/ 0 h 42473"/>
                <a:gd name="connsiteX1" fmla="*/ 191130 w 191129"/>
                <a:gd name="connsiteY1" fmla="*/ 0 h 42473"/>
                <a:gd name="connsiteX2" fmla="*/ 191130 w 191129"/>
                <a:gd name="connsiteY2" fmla="*/ 42473 h 42473"/>
                <a:gd name="connsiteX3" fmla="*/ 0 w 191129"/>
                <a:gd name="connsiteY3" fmla="*/ 42473 h 4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129" h="42473">
                  <a:moveTo>
                    <a:pt x="0" y="0"/>
                  </a:moveTo>
                  <a:lnTo>
                    <a:pt x="191130" y="0"/>
                  </a:lnTo>
                  <a:lnTo>
                    <a:pt x="191130" y="42473"/>
                  </a:lnTo>
                  <a:lnTo>
                    <a:pt x="0" y="42473"/>
                  </a:lnTo>
                  <a:close/>
                </a:path>
              </a:pathLst>
            </a:custGeom>
            <a:grpFill/>
            <a:ln w="211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268A4BA2-AD99-F836-096A-A1E4F29C81DD}"/>
                </a:ext>
              </a:extLst>
            </p:cNvPr>
            <p:cNvSpPr/>
            <p:nvPr/>
          </p:nvSpPr>
          <p:spPr>
            <a:xfrm>
              <a:off x="12543141" y="9079493"/>
              <a:ext cx="191129" cy="42473"/>
            </a:xfrm>
            <a:custGeom>
              <a:avLst/>
              <a:gdLst>
                <a:gd name="connsiteX0" fmla="*/ 0 w 191129"/>
                <a:gd name="connsiteY0" fmla="*/ 0 h 42473"/>
                <a:gd name="connsiteX1" fmla="*/ 191130 w 191129"/>
                <a:gd name="connsiteY1" fmla="*/ 0 h 42473"/>
                <a:gd name="connsiteX2" fmla="*/ 191130 w 191129"/>
                <a:gd name="connsiteY2" fmla="*/ 42473 h 42473"/>
                <a:gd name="connsiteX3" fmla="*/ 0 w 191129"/>
                <a:gd name="connsiteY3" fmla="*/ 42473 h 4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129" h="42473">
                  <a:moveTo>
                    <a:pt x="0" y="0"/>
                  </a:moveTo>
                  <a:lnTo>
                    <a:pt x="191130" y="0"/>
                  </a:lnTo>
                  <a:lnTo>
                    <a:pt x="191130" y="42473"/>
                  </a:lnTo>
                  <a:lnTo>
                    <a:pt x="0" y="42473"/>
                  </a:lnTo>
                  <a:close/>
                </a:path>
              </a:pathLst>
            </a:custGeom>
            <a:grpFill/>
            <a:ln w="211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1F8F9A53-1321-B56D-0D85-8B2C7F3306AF}"/>
                </a:ext>
              </a:extLst>
            </p:cNvPr>
            <p:cNvSpPr/>
            <p:nvPr/>
          </p:nvSpPr>
          <p:spPr>
            <a:xfrm>
              <a:off x="13180241" y="8230027"/>
              <a:ext cx="127419" cy="297313"/>
            </a:xfrm>
            <a:custGeom>
              <a:avLst/>
              <a:gdLst>
                <a:gd name="connsiteX0" fmla="*/ 63710 w 127419"/>
                <a:gd name="connsiteY0" fmla="*/ 297313 h 297313"/>
                <a:gd name="connsiteX1" fmla="*/ 127420 w 127419"/>
                <a:gd name="connsiteY1" fmla="*/ 233603 h 297313"/>
                <a:gd name="connsiteX2" fmla="*/ 84947 w 127419"/>
                <a:gd name="connsiteY2" fmla="*/ 173801 h 297313"/>
                <a:gd name="connsiteX3" fmla="*/ 84947 w 127419"/>
                <a:gd name="connsiteY3" fmla="*/ 0 h 297313"/>
                <a:gd name="connsiteX4" fmla="*/ 42473 w 127419"/>
                <a:gd name="connsiteY4" fmla="*/ 0 h 297313"/>
                <a:gd name="connsiteX5" fmla="*/ 42473 w 127419"/>
                <a:gd name="connsiteY5" fmla="*/ 173801 h 297313"/>
                <a:gd name="connsiteX6" fmla="*/ 0 w 127419"/>
                <a:gd name="connsiteY6" fmla="*/ 233603 h 297313"/>
                <a:gd name="connsiteX7" fmla="*/ 63710 w 127419"/>
                <a:gd name="connsiteY7" fmla="*/ 297313 h 297313"/>
                <a:gd name="connsiteX8" fmla="*/ 63710 w 127419"/>
                <a:gd name="connsiteY8" fmla="*/ 212367 h 297313"/>
                <a:gd name="connsiteX9" fmla="*/ 84947 w 127419"/>
                <a:gd name="connsiteY9" fmla="*/ 233603 h 297313"/>
                <a:gd name="connsiteX10" fmla="*/ 63710 w 127419"/>
                <a:gd name="connsiteY10" fmla="*/ 254840 h 297313"/>
                <a:gd name="connsiteX11" fmla="*/ 42473 w 127419"/>
                <a:gd name="connsiteY11" fmla="*/ 233603 h 297313"/>
                <a:gd name="connsiteX12" fmla="*/ 63710 w 127419"/>
                <a:gd name="connsiteY12" fmla="*/ 212367 h 29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419" h="297313">
                  <a:moveTo>
                    <a:pt x="63710" y="297313"/>
                  </a:moveTo>
                  <a:cubicBezTo>
                    <a:pt x="98835" y="297313"/>
                    <a:pt x="127420" y="268729"/>
                    <a:pt x="127420" y="233603"/>
                  </a:cubicBezTo>
                  <a:cubicBezTo>
                    <a:pt x="127420" y="205953"/>
                    <a:pt x="109602" y="182593"/>
                    <a:pt x="84947" y="173801"/>
                  </a:cubicBezTo>
                  <a:lnTo>
                    <a:pt x="84947" y="0"/>
                  </a:lnTo>
                  <a:lnTo>
                    <a:pt x="42473" y="0"/>
                  </a:lnTo>
                  <a:lnTo>
                    <a:pt x="42473" y="173801"/>
                  </a:lnTo>
                  <a:cubicBezTo>
                    <a:pt x="17818" y="182593"/>
                    <a:pt x="0" y="205953"/>
                    <a:pt x="0" y="233603"/>
                  </a:cubicBezTo>
                  <a:cubicBezTo>
                    <a:pt x="0" y="268729"/>
                    <a:pt x="28585" y="297313"/>
                    <a:pt x="63710" y="297313"/>
                  </a:cubicBezTo>
                  <a:close/>
                  <a:moveTo>
                    <a:pt x="63710" y="212367"/>
                  </a:moveTo>
                  <a:cubicBezTo>
                    <a:pt x="75411" y="212367"/>
                    <a:pt x="84947" y="221881"/>
                    <a:pt x="84947" y="233603"/>
                  </a:cubicBezTo>
                  <a:cubicBezTo>
                    <a:pt x="84947" y="245326"/>
                    <a:pt x="75411" y="254840"/>
                    <a:pt x="63710" y="254840"/>
                  </a:cubicBezTo>
                  <a:cubicBezTo>
                    <a:pt x="52009" y="254840"/>
                    <a:pt x="42473" y="245326"/>
                    <a:pt x="42473" y="233603"/>
                  </a:cubicBezTo>
                  <a:cubicBezTo>
                    <a:pt x="42473" y="221881"/>
                    <a:pt x="52009" y="212367"/>
                    <a:pt x="63710" y="212367"/>
                  </a:cubicBezTo>
                  <a:close/>
                </a:path>
              </a:pathLst>
            </a:custGeom>
            <a:grpFill/>
            <a:ln w="211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E3236DF3-337F-17BD-A3B6-7A719DA498C1}"/>
                </a:ext>
              </a:extLst>
            </p:cNvPr>
            <p:cNvSpPr/>
            <p:nvPr/>
          </p:nvSpPr>
          <p:spPr>
            <a:xfrm>
              <a:off x="13222714" y="8145080"/>
              <a:ext cx="42473" cy="42473"/>
            </a:xfrm>
            <a:custGeom>
              <a:avLst/>
              <a:gdLst>
                <a:gd name="connsiteX0" fmla="*/ 0 w 42473"/>
                <a:gd name="connsiteY0" fmla="*/ 0 h 42473"/>
                <a:gd name="connsiteX1" fmla="*/ 42473 w 42473"/>
                <a:gd name="connsiteY1" fmla="*/ 0 h 42473"/>
                <a:gd name="connsiteX2" fmla="*/ 42473 w 42473"/>
                <a:gd name="connsiteY2" fmla="*/ 42473 h 42473"/>
                <a:gd name="connsiteX3" fmla="*/ 0 w 42473"/>
                <a:gd name="connsiteY3" fmla="*/ 42473 h 4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473" h="42473">
                  <a:moveTo>
                    <a:pt x="0" y="0"/>
                  </a:moveTo>
                  <a:lnTo>
                    <a:pt x="42473" y="0"/>
                  </a:lnTo>
                  <a:lnTo>
                    <a:pt x="42473" y="42473"/>
                  </a:lnTo>
                  <a:lnTo>
                    <a:pt x="0" y="42473"/>
                  </a:lnTo>
                  <a:close/>
                </a:path>
              </a:pathLst>
            </a:custGeom>
            <a:grpFill/>
            <a:ln w="211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244F5909-B0C6-1832-3F3C-1E28C002CF16}"/>
                </a:ext>
              </a:extLst>
            </p:cNvPr>
            <p:cNvSpPr/>
            <p:nvPr/>
          </p:nvSpPr>
          <p:spPr>
            <a:xfrm>
              <a:off x="12203355" y="9079493"/>
              <a:ext cx="127419" cy="297313"/>
            </a:xfrm>
            <a:custGeom>
              <a:avLst/>
              <a:gdLst>
                <a:gd name="connsiteX0" fmla="*/ 63710 w 127419"/>
                <a:gd name="connsiteY0" fmla="*/ 0 h 297313"/>
                <a:gd name="connsiteX1" fmla="*/ 0 w 127419"/>
                <a:gd name="connsiteY1" fmla="*/ 63710 h 297313"/>
                <a:gd name="connsiteX2" fmla="*/ 42473 w 127419"/>
                <a:gd name="connsiteY2" fmla="*/ 123512 h 297313"/>
                <a:gd name="connsiteX3" fmla="*/ 42473 w 127419"/>
                <a:gd name="connsiteY3" fmla="*/ 297313 h 297313"/>
                <a:gd name="connsiteX4" fmla="*/ 84947 w 127419"/>
                <a:gd name="connsiteY4" fmla="*/ 297313 h 297313"/>
                <a:gd name="connsiteX5" fmla="*/ 84947 w 127419"/>
                <a:gd name="connsiteY5" fmla="*/ 123512 h 297313"/>
                <a:gd name="connsiteX6" fmla="*/ 127420 w 127419"/>
                <a:gd name="connsiteY6" fmla="*/ 63710 h 297313"/>
                <a:gd name="connsiteX7" fmla="*/ 63710 w 127419"/>
                <a:gd name="connsiteY7" fmla="*/ 0 h 297313"/>
                <a:gd name="connsiteX8" fmla="*/ 63710 w 127419"/>
                <a:gd name="connsiteY8" fmla="*/ 84947 h 297313"/>
                <a:gd name="connsiteX9" fmla="*/ 42473 w 127419"/>
                <a:gd name="connsiteY9" fmla="*/ 63710 h 297313"/>
                <a:gd name="connsiteX10" fmla="*/ 63710 w 127419"/>
                <a:gd name="connsiteY10" fmla="*/ 42473 h 297313"/>
                <a:gd name="connsiteX11" fmla="*/ 84947 w 127419"/>
                <a:gd name="connsiteY11" fmla="*/ 63710 h 297313"/>
                <a:gd name="connsiteX12" fmla="*/ 63710 w 127419"/>
                <a:gd name="connsiteY12" fmla="*/ 84947 h 29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419" h="297313">
                  <a:moveTo>
                    <a:pt x="63710" y="0"/>
                  </a:moveTo>
                  <a:cubicBezTo>
                    <a:pt x="28585" y="0"/>
                    <a:pt x="0" y="28585"/>
                    <a:pt x="0" y="63710"/>
                  </a:cubicBezTo>
                  <a:cubicBezTo>
                    <a:pt x="0" y="91360"/>
                    <a:pt x="17818" y="114720"/>
                    <a:pt x="42473" y="123512"/>
                  </a:cubicBezTo>
                  <a:lnTo>
                    <a:pt x="42473" y="297313"/>
                  </a:lnTo>
                  <a:lnTo>
                    <a:pt x="84947" y="297313"/>
                  </a:lnTo>
                  <a:lnTo>
                    <a:pt x="84947" y="123512"/>
                  </a:lnTo>
                  <a:cubicBezTo>
                    <a:pt x="109602" y="114720"/>
                    <a:pt x="127420" y="91360"/>
                    <a:pt x="127420" y="63710"/>
                  </a:cubicBezTo>
                  <a:cubicBezTo>
                    <a:pt x="127420" y="28585"/>
                    <a:pt x="98835" y="0"/>
                    <a:pt x="63710" y="0"/>
                  </a:cubicBezTo>
                  <a:close/>
                  <a:moveTo>
                    <a:pt x="63710" y="84947"/>
                  </a:moveTo>
                  <a:cubicBezTo>
                    <a:pt x="52009" y="84947"/>
                    <a:pt x="42473" y="75433"/>
                    <a:pt x="42473" y="63710"/>
                  </a:cubicBezTo>
                  <a:cubicBezTo>
                    <a:pt x="42473" y="51987"/>
                    <a:pt x="52009" y="42473"/>
                    <a:pt x="63710" y="42473"/>
                  </a:cubicBezTo>
                  <a:cubicBezTo>
                    <a:pt x="75411" y="42473"/>
                    <a:pt x="84947" y="51987"/>
                    <a:pt x="84947" y="63710"/>
                  </a:cubicBezTo>
                  <a:cubicBezTo>
                    <a:pt x="84947" y="75433"/>
                    <a:pt x="75411" y="84947"/>
                    <a:pt x="63710" y="84947"/>
                  </a:cubicBezTo>
                  <a:close/>
                </a:path>
              </a:pathLst>
            </a:custGeom>
            <a:grpFill/>
            <a:ln w="211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9F092ADA-6EB3-8287-4565-8B60D8F719A8}"/>
                </a:ext>
              </a:extLst>
            </p:cNvPr>
            <p:cNvSpPr/>
            <p:nvPr/>
          </p:nvSpPr>
          <p:spPr>
            <a:xfrm>
              <a:off x="12245828" y="9419280"/>
              <a:ext cx="42473" cy="42473"/>
            </a:xfrm>
            <a:custGeom>
              <a:avLst/>
              <a:gdLst>
                <a:gd name="connsiteX0" fmla="*/ 0 w 42473"/>
                <a:gd name="connsiteY0" fmla="*/ 0 h 42473"/>
                <a:gd name="connsiteX1" fmla="*/ 42473 w 42473"/>
                <a:gd name="connsiteY1" fmla="*/ 0 h 42473"/>
                <a:gd name="connsiteX2" fmla="*/ 42473 w 42473"/>
                <a:gd name="connsiteY2" fmla="*/ 42473 h 42473"/>
                <a:gd name="connsiteX3" fmla="*/ 0 w 42473"/>
                <a:gd name="connsiteY3" fmla="*/ 42473 h 4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473" h="42473">
                  <a:moveTo>
                    <a:pt x="0" y="0"/>
                  </a:moveTo>
                  <a:lnTo>
                    <a:pt x="42473" y="0"/>
                  </a:lnTo>
                  <a:lnTo>
                    <a:pt x="42473" y="42473"/>
                  </a:lnTo>
                  <a:lnTo>
                    <a:pt x="0" y="42473"/>
                  </a:lnTo>
                  <a:close/>
                </a:path>
              </a:pathLst>
            </a:custGeom>
            <a:grpFill/>
            <a:ln w="211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ED528567-C0C9-4C70-B5E6-1F533CC1CCA3}"/>
              </a:ext>
            </a:extLst>
          </p:cNvPr>
          <p:cNvGrpSpPr/>
          <p:nvPr/>
        </p:nvGrpSpPr>
        <p:grpSpPr>
          <a:xfrm>
            <a:off x="9496257" y="5646801"/>
            <a:ext cx="480826" cy="480904"/>
            <a:chOff x="16712605" y="8166214"/>
            <a:chExt cx="1274199" cy="1274406"/>
          </a:xfrm>
          <a:gradFill>
            <a:gsLst>
              <a:gs pos="0">
                <a:schemeClr val="accent2"/>
              </a:gs>
              <a:gs pos="100000">
                <a:schemeClr val="tx2">
                  <a:alpha val="22000"/>
                </a:schemeClr>
              </a:gs>
            </a:gsLst>
            <a:lin ang="5400000" scaled="1"/>
          </a:gradFill>
        </p:grpSpPr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3D95204E-126D-5E62-2552-975CA9B3EE2F}"/>
                </a:ext>
              </a:extLst>
            </p:cNvPr>
            <p:cNvSpPr/>
            <p:nvPr/>
          </p:nvSpPr>
          <p:spPr>
            <a:xfrm>
              <a:off x="16712605" y="8166214"/>
              <a:ext cx="1274199" cy="1274406"/>
            </a:xfrm>
            <a:custGeom>
              <a:avLst/>
              <a:gdLst>
                <a:gd name="connsiteX0" fmla="*/ 1274199 w 1274199"/>
                <a:gd name="connsiteY0" fmla="*/ 573597 h 1274406"/>
                <a:gd name="connsiteX1" fmla="*/ 1274199 w 1274199"/>
                <a:gd name="connsiteY1" fmla="*/ 318757 h 1274406"/>
                <a:gd name="connsiteX2" fmla="*/ 1210489 w 1274199"/>
                <a:gd name="connsiteY2" fmla="*/ 255047 h 1274406"/>
                <a:gd name="connsiteX3" fmla="*/ 1186896 w 1274199"/>
                <a:gd name="connsiteY3" fmla="*/ 255047 h 1274406"/>
                <a:gd name="connsiteX4" fmla="*/ 1189460 w 1274199"/>
                <a:gd name="connsiteY4" fmla="*/ 44831 h 1274406"/>
                <a:gd name="connsiteX5" fmla="*/ 979243 w 1274199"/>
                <a:gd name="connsiteY5" fmla="*/ 42266 h 1274406"/>
                <a:gd name="connsiteX6" fmla="*/ 976679 w 1274199"/>
                <a:gd name="connsiteY6" fmla="*/ 252483 h 1274406"/>
                <a:gd name="connsiteX7" fmla="*/ 979243 w 1274199"/>
                <a:gd name="connsiteY7" fmla="*/ 255047 h 1274406"/>
                <a:gd name="connsiteX8" fmla="*/ 955650 w 1274199"/>
                <a:gd name="connsiteY8" fmla="*/ 255047 h 1274406"/>
                <a:gd name="connsiteX9" fmla="*/ 904533 w 1274199"/>
                <a:gd name="connsiteY9" fmla="*/ 281083 h 1274406"/>
                <a:gd name="connsiteX10" fmla="*/ 637100 w 1274199"/>
                <a:gd name="connsiteY10" fmla="*/ 191337 h 1274406"/>
                <a:gd name="connsiteX11" fmla="*/ 581226 w 1274199"/>
                <a:gd name="connsiteY11" fmla="*/ 195160 h 1274406"/>
                <a:gd name="connsiteX12" fmla="*/ 530916 w 1274199"/>
                <a:gd name="connsiteY12" fmla="*/ 170101 h 1274406"/>
                <a:gd name="connsiteX13" fmla="*/ 509680 w 1274199"/>
                <a:gd name="connsiteY13" fmla="*/ 170101 h 1274406"/>
                <a:gd name="connsiteX14" fmla="*/ 509680 w 1274199"/>
                <a:gd name="connsiteY14" fmla="*/ 148864 h 1274406"/>
                <a:gd name="connsiteX15" fmla="*/ 445970 w 1274199"/>
                <a:gd name="connsiteY15" fmla="*/ 85154 h 1274406"/>
                <a:gd name="connsiteX16" fmla="*/ 233603 w 1274199"/>
                <a:gd name="connsiteY16" fmla="*/ 85154 h 1274406"/>
                <a:gd name="connsiteX17" fmla="*/ 212367 w 1274199"/>
                <a:gd name="connsiteY17" fmla="*/ 63917 h 1274406"/>
                <a:gd name="connsiteX18" fmla="*/ 148657 w 1274199"/>
                <a:gd name="connsiteY18" fmla="*/ 207 h 1274406"/>
                <a:gd name="connsiteX19" fmla="*/ 63710 w 1274199"/>
                <a:gd name="connsiteY19" fmla="*/ 207 h 1274406"/>
                <a:gd name="connsiteX20" fmla="*/ 0 w 1274199"/>
                <a:gd name="connsiteY20" fmla="*/ 63917 h 1274406"/>
                <a:gd name="connsiteX21" fmla="*/ 0 w 1274199"/>
                <a:gd name="connsiteY21" fmla="*/ 531124 h 1274406"/>
                <a:gd name="connsiteX22" fmla="*/ 63710 w 1274199"/>
                <a:gd name="connsiteY22" fmla="*/ 594834 h 1274406"/>
                <a:gd name="connsiteX23" fmla="*/ 193466 w 1274199"/>
                <a:gd name="connsiteY23" fmla="*/ 594834 h 1274406"/>
                <a:gd name="connsiteX24" fmla="*/ 191130 w 1274199"/>
                <a:gd name="connsiteY24" fmla="*/ 637307 h 1274406"/>
                <a:gd name="connsiteX25" fmla="*/ 193381 w 1274199"/>
                <a:gd name="connsiteY25" fmla="*/ 679887 h 1274406"/>
                <a:gd name="connsiteX26" fmla="*/ 191130 w 1274199"/>
                <a:gd name="connsiteY26" fmla="*/ 679780 h 1274406"/>
                <a:gd name="connsiteX27" fmla="*/ 42469 w 1274199"/>
                <a:gd name="connsiteY27" fmla="*/ 828135 h 1274406"/>
                <a:gd name="connsiteX28" fmla="*/ 87304 w 1274199"/>
                <a:gd name="connsiteY28" fmla="*/ 934620 h 1274406"/>
                <a:gd name="connsiteX29" fmla="*/ 63710 w 1274199"/>
                <a:gd name="connsiteY29" fmla="*/ 934620 h 1274406"/>
                <a:gd name="connsiteX30" fmla="*/ 0 w 1274199"/>
                <a:gd name="connsiteY30" fmla="*/ 998330 h 1274406"/>
                <a:gd name="connsiteX31" fmla="*/ 0 w 1274199"/>
                <a:gd name="connsiteY31" fmla="*/ 1253170 h 1274406"/>
                <a:gd name="connsiteX32" fmla="*/ 21237 w 1274199"/>
                <a:gd name="connsiteY32" fmla="*/ 1274407 h 1274406"/>
                <a:gd name="connsiteX33" fmla="*/ 361023 w 1274199"/>
                <a:gd name="connsiteY33" fmla="*/ 1274407 h 1274406"/>
                <a:gd name="connsiteX34" fmla="*/ 382260 w 1274199"/>
                <a:gd name="connsiteY34" fmla="*/ 1253170 h 1274406"/>
                <a:gd name="connsiteX35" fmla="*/ 382260 w 1274199"/>
                <a:gd name="connsiteY35" fmla="*/ 1003427 h 1274406"/>
                <a:gd name="connsiteX36" fmla="*/ 849466 w 1274199"/>
                <a:gd name="connsiteY36" fmla="*/ 1029293 h 1274406"/>
                <a:gd name="connsiteX37" fmla="*/ 849466 w 1274199"/>
                <a:gd name="connsiteY37" fmla="*/ 1253170 h 1274406"/>
                <a:gd name="connsiteX38" fmla="*/ 870703 w 1274199"/>
                <a:gd name="connsiteY38" fmla="*/ 1274407 h 1274406"/>
                <a:gd name="connsiteX39" fmla="*/ 1252963 w 1274199"/>
                <a:gd name="connsiteY39" fmla="*/ 1274407 h 1274406"/>
                <a:gd name="connsiteX40" fmla="*/ 1274199 w 1274199"/>
                <a:gd name="connsiteY40" fmla="*/ 1253170 h 1274406"/>
                <a:gd name="connsiteX41" fmla="*/ 1274199 w 1274199"/>
                <a:gd name="connsiteY41" fmla="*/ 870910 h 1274406"/>
                <a:gd name="connsiteX42" fmla="*/ 1267977 w 1274199"/>
                <a:gd name="connsiteY42" fmla="*/ 855896 h 1274406"/>
                <a:gd name="connsiteX43" fmla="*/ 1140557 w 1274199"/>
                <a:gd name="connsiteY43" fmla="*/ 728476 h 1274406"/>
                <a:gd name="connsiteX44" fmla="*/ 1125543 w 1274199"/>
                <a:gd name="connsiteY44" fmla="*/ 722254 h 1274406"/>
                <a:gd name="connsiteX45" fmla="*/ 1074936 w 1274199"/>
                <a:gd name="connsiteY45" fmla="*/ 722254 h 1274406"/>
                <a:gd name="connsiteX46" fmla="*/ 1083070 w 1274199"/>
                <a:gd name="connsiteY46" fmla="*/ 637307 h 1274406"/>
                <a:gd name="connsiteX47" fmla="*/ 1080733 w 1274199"/>
                <a:gd name="connsiteY47" fmla="*/ 594834 h 1274406"/>
                <a:gd name="connsiteX48" fmla="*/ 1252963 w 1274199"/>
                <a:gd name="connsiteY48" fmla="*/ 594834 h 1274406"/>
                <a:gd name="connsiteX49" fmla="*/ 1274199 w 1274199"/>
                <a:gd name="connsiteY49" fmla="*/ 573597 h 1274406"/>
                <a:gd name="connsiteX50" fmla="*/ 976886 w 1274199"/>
                <a:gd name="connsiteY50" fmla="*/ 148864 h 1274406"/>
                <a:gd name="connsiteX51" fmla="*/ 1083070 w 1274199"/>
                <a:gd name="connsiteY51" fmla="*/ 42681 h 1274406"/>
                <a:gd name="connsiteX52" fmla="*/ 1189253 w 1274199"/>
                <a:gd name="connsiteY52" fmla="*/ 148864 h 1274406"/>
                <a:gd name="connsiteX53" fmla="*/ 1083070 w 1274199"/>
                <a:gd name="connsiteY53" fmla="*/ 255047 h 1274406"/>
                <a:gd name="connsiteX54" fmla="*/ 976886 w 1274199"/>
                <a:gd name="connsiteY54" fmla="*/ 148864 h 1274406"/>
                <a:gd name="connsiteX55" fmla="*/ 637100 w 1274199"/>
                <a:gd name="connsiteY55" fmla="*/ 1040803 h 1274406"/>
                <a:gd name="connsiteX56" fmla="*/ 528793 w 1274199"/>
                <a:gd name="connsiteY56" fmla="*/ 907246 h 1274406"/>
                <a:gd name="connsiteX57" fmla="*/ 745407 w 1274199"/>
                <a:gd name="connsiteY57" fmla="*/ 907246 h 1274406"/>
                <a:gd name="connsiteX58" fmla="*/ 637100 w 1274199"/>
                <a:gd name="connsiteY58" fmla="*/ 1040803 h 1274406"/>
                <a:gd name="connsiteX59" fmla="*/ 545464 w 1274199"/>
                <a:gd name="connsiteY59" fmla="*/ 1030419 h 1274406"/>
                <a:gd name="connsiteX60" fmla="*/ 403942 w 1274199"/>
                <a:gd name="connsiteY60" fmla="*/ 966709 h 1274406"/>
                <a:gd name="connsiteX61" fmla="*/ 488571 w 1274199"/>
                <a:gd name="connsiteY61" fmla="*/ 920880 h 1274406"/>
                <a:gd name="connsiteX62" fmla="*/ 545464 w 1274199"/>
                <a:gd name="connsiteY62" fmla="*/ 1030419 h 1274406"/>
                <a:gd name="connsiteX63" fmla="*/ 637100 w 1274199"/>
                <a:gd name="connsiteY63" fmla="*/ 849674 h 1274406"/>
                <a:gd name="connsiteX64" fmla="*/ 516263 w 1274199"/>
                <a:gd name="connsiteY64" fmla="*/ 866663 h 1274406"/>
                <a:gd name="connsiteX65" fmla="*/ 488889 w 1274199"/>
                <a:gd name="connsiteY65" fmla="*/ 658544 h 1274406"/>
                <a:gd name="connsiteX66" fmla="*/ 785310 w 1274199"/>
                <a:gd name="connsiteY66" fmla="*/ 658544 h 1274406"/>
                <a:gd name="connsiteX67" fmla="*/ 757979 w 1274199"/>
                <a:gd name="connsiteY67" fmla="*/ 866514 h 1274406"/>
                <a:gd name="connsiteX68" fmla="*/ 637100 w 1274199"/>
                <a:gd name="connsiteY68" fmla="*/ 849674 h 1274406"/>
                <a:gd name="connsiteX69" fmla="*/ 489080 w 1274199"/>
                <a:gd name="connsiteY69" fmla="*/ 616070 h 1274406"/>
                <a:gd name="connsiteX70" fmla="*/ 489717 w 1274199"/>
                <a:gd name="connsiteY70" fmla="*/ 594834 h 1274406"/>
                <a:gd name="connsiteX71" fmla="*/ 530916 w 1274199"/>
                <a:gd name="connsiteY71" fmla="*/ 594834 h 1274406"/>
                <a:gd name="connsiteX72" fmla="*/ 594626 w 1274199"/>
                <a:gd name="connsiteY72" fmla="*/ 531124 h 1274406"/>
                <a:gd name="connsiteX73" fmla="*/ 594626 w 1274199"/>
                <a:gd name="connsiteY73" fmla="*/ 443926 h 1274406"/>
                <a:gd name="connsiteX74" fmla="*/ 637100 w 1274199"/>
                <a:gd name="connsiteY74" fmla="*/ 446177 h 1274406"/>
                <a:gd name="connsiteX75" fmla="*/ 762821 w 1274199"/>
                <a:gd name="connsiteY75" fmla="*/ 427722 h 1274406"/>
                <a:gd name="connsiteX76" fmla="*/ 785310 w 1274199"/>
                <a:gd name="connsiteY76" fmla="*/ 616070 h 1274406"/>
                <a:gd name="connsiteX77" fmla="*/ 637100 w 1274199"/>
                <a:gd name="connsiteY77" fmla="*/ 403704 h 1274406"/>
                <a:gd name="connsiteX78" fmla="*/ 594626 w 1274199"/>
                <a:gd name="connsiteY78" fmla="*/ 401240 h 1274406"/>
                <a:gd name="connsiteX79" fmla="*/ 594626 w 1274199"/>
                <a:gd name="connsiteY79" fmla="*/ 252924 h 1274406"/>
                <a:gd name="connsiteX80" fmla="*/ 637100 w 1274199"/>
                <a:gd name="connsiteY80" fmla="*/ 233811 h 1274406"/>
                <a:gd name="connsiteX81" fmla="*/ 751778 w 1274199"/>
                <a:gd name="connsiteY81" fmla="*/ 386714 h 1274406"/>
                <a:gd name="connsiteX82" fmla="*/ 637100 w 1274199"/>
                <a:gd name="connsiteY82" fmla="*/ 403704 h 1274406"/>
                <a:gd name="connsiteX83" fmla="*/ 729288 w 1274199"/>
                <a:gd name="connsiteY83" fmla="*/ 244917 h 1274406"/>
                <a:gd name="connsiteX84" fmla="*/ 883891 w 1274199"/>
                <a:gd name="connsiteY84" fmla="*/ 318757 h 1274406"/>
                <a:gd name="connsiteX85" fmla="*/ 791596 w 1274199"/>
                <a:gd name="connsiteY85" fmla="*/ 372443 h 1274406"/>
                <a:gd name="connsiteX86" fmla="*/ 729288 w 1274199"/>
                <a:gd name="connsiteY86" fmla="*/ 244917 h 1274406"/>
                <a:gd name="connsiteX87" fmla="*/ 42473 w 1274199"/>
                <a:gd name="connsiteY87" fmla="*/ 531124 h 1274406"/>
                <a:gd name="connsiteX88" fmla="*/ 42473 w 1274199"/>
                <a:gd name="connsiteY88" fmla="*/ 63917 h 1274406"/>
                <a:gd name="connsiteX89" fmla="*/ 63710 w 1274199"/>
                <a:gd name="connsiteY89" fmla="*/ 42681 h 1274406"/>
                <a:gd name="connsiteX90" fmla="*/ 148657 w 1274199"/>
                <a:gd name="connsiteY90" fmla="*/ 42681 h 1274406"/>
                <a:gd name="connsiteX91" fmla="*/ 169893 w 1274199"/>
                <a:gd name="connsiteY91" fmla="*/ 63917 h 1274406"/>
                <a:gd name="connsiteX92" fmla="*/ 233603 w 1274199"/>
                <a:gd name="connsiteY92" fmla="*/ 127627 h 1274406"/>
                <a:gd name="connsiteX93" fmla="*/ 445970 w 1274199"/>
                <a:gd name="connsiteY93" fmla="*/ 127627 h 1274406"/>
                <a:gd name="connsiteX94" fmla="*/ 467206 w 1274199"/>
                <a:gd name="connsiteY94" fmla="*/ 148864 h 1274406"/>
                <a:gd name="connsiteX95" fmla="*/ 467206 w 1274199"/>
                <a:gd name="connsiteY95" fmla="*/ 170101 h 1274406"/>
                <a:gd name="connsiteX96" fmla="*/ 148657 w 1274199"/>
                <a:gd name="connsiteY96" fmla="*/ 170101 h 1274406"/>
                <a:gd name="connsiteX97" fmla="*/ 84947 w 1274199"/>
                <a:gd name="connsiteY97" fmla="*/ 233811 h 1274406"/>
                <a:gd name="connsiteX98" fmla="*/ 84947 w 1274199"/>
                <a:gd name="connsiteY98" fmla="*/ 531124 h 1274406"/>
                <a:gd name="connsiteX99" fmla="*/ 88854 w 1274199"/>
                <a:gd name="connsiteY99" fmla="*/ 552360 h 1274406"/>
                <a:gd name="connsiteX100" fmla="*/ 63710 w 1274199"/>
                <a:gd name="connsiteY100" fmla="*/ 552360 h 1274406"/>
                <a:gd name="connsiteX101" fmla="*/ 42473 w 1274199"/>
                <a:gd name="connsiteY101" fmla="*/ 531124 h 1274406"/>
                <a:gd name="connsiteX102" fmla="*/ 127420 w 1274199"/>
                <a:gd name="connsiteY102" fmla="*/ 531124 h 1274406"/>
                <a:gd name="connsiteX103" fmla="*/ 127420 w 1274199"/>
                <a:gd name="connsiteY103" fmla="*/ 233811 h 1274406"/>
                <a:gd name="connsiteX104" fmla="*/ 148657 w 1274199"/>
                <a:gd name="connsiteY104" fmla="*/ 212574 h 1274406"/>
                <a:gd name="connsiteX105" fmla="*/ 530916 w 1274199"/>
                <a:gd name="connsiteY105" fmla="*/ 212574 h 1274406"/>
                <a:gd name="connsiteX106" fmla="*/ 552153 w 1274199"/>
                <a:gd name="connsiteY106" fmla="*/ 233811 h 1274406"/>
                <a:gd name="connsiteX107" fmla="*/ 552153 w 1274199"/>
                <a:gd name="connsiteY107" fmla="*/ 531124 h 1274406"/>
                <a:gd name="connsiteX108" fmla="*/ 530916 w 1274199"/>
                <a:gd name="connsiteY108" fmla="*/ 552360 h 1274406"/>
                <a:gd name="connsiteX109" fmla="*/ 148657 w 1274199"/>
                <a:gd name="connsiteY109" fmla="*/ 552360 h 1274406"/>
                <a:gd name="connsiteX110" fmla="*/ 127420 w 1274199"/>
                <a:gd name="connsiteY110" fmla="*/ 531124 h 1274406"/>
                <a:gd name="connsiteX111" fmla="*/ 447244 w 1274199"/>
                <a:gd name="connsiteY111" fmla="*/ 594834 h 1274406"/>
                <a:gd name="connsiteX112" fmla="*/ 446607 w 1274199"/>
                <a:gd name="connsiteY112" fmla="*/ 616070 h 1274406"/>
                <a:gd name="connsiteX113" fmla="*/ 234431 w 1274199"/>
                <a:gd name="connsiteY113" fmla="*/ 616070 h 1274406"/>
                <a:gd name="connsiteX114" fmla="*/ 236173 w 1274199"/>
                <a:gd name="connsiteY114" fmla="*/ 594834 h 1274406"/>
                <a:gd name="connsiteX115" fmla="*/ 234431 w 1274199"/>
                <a:gd name="connsiteY115" fmla="*/ 658544 h 1274406"/>
                <a:gd name="connsiteX116" fmla="*/ 446416 w 1274199"/>
                <a:gd name="connsiteY116" fmla="*/ 658544 h 1274406"/>
                <a:gd name="connsiteX117" fmla="*/ 476147 w 1274199"/>
                <a:gd name="connsiteY117" fmla="*/ 880233 h 1274406"/>
                <a:gd name="connsiteX118" fmla="*/ 369709 w 1274199"/>
                <a:gd name="connsiteY118" fmla="*/ 939398 h 1274406"/>
                <a:gd name="connsiteX119" fmla="*/ 325112 w 1274199"/>
                <a:gd name="connsiteY119" fmla="*/ 892678 h 1274406"/>
                <a:gd name="connsiteX120" fmla="*/ 256361 w 1274199"/>
                <a:gd name="connsiteY120" fmla="*/ 694831 h 1274406"/>
                <a:gd name="connsiteX121" fmla="*/ 237129 w 1274199"/>
                <a:gd name="connsiteY121" fmla="*/ 687128 h 1274406"/>
                <a:gd name="connsiteX122" fmla="*/ 234431 w 1274199"/>
                <a:gd name="connsiteY122" fmla="*/ 658544 h 1274406"/>
                <a:gd name="connsiteX123" fmla="*/ 300074 w 1274199"/>
                <a:gd name="connsiteY123" fmla="*/ 929247 h 1274406"/>
                <a:gd name="connsiteX124" fmla="*/ 304958 w 1274199"/>
                <a:gd name="connsiteY124" fmla="*/ 934620 h 1274406"/>
                <a:gd name="connsiteX125" fmla="*/ 294956 w 1274199"/>
                <a:gd name="connsiteY125" fmla="*/ 934620 h 1274406"/>
                <a:gd name="connsiteX126" fmla="*/ 300074 w 1274199"/>
                <a:gd name="connsiteY126" fmla="*/ 929247 h 1274406"/>
                <a:gd name="connsiteX127" fmla="*/ 84947 w 1274199"/>
                <a:gd name="connsiteY127" fmla="*/ 828437 h 1274406"/>
                <a:gd name="connsiteX128" fmla="*/ 191130 w 1274199"/>
                <a:gd name="connsiteY128" fmla="*/ 722254 h 1274406"/>
                <a:gd name="connsiteX129" fmla="*/ 297313 w 1274199"/>
                <a:gd name="connsiteY129" fmla="*/ 828437 h 1274406"/>
                <a:gd name="connsiteX130" fmla="*/ 191130 w 1274199"/>
                <a:gd name="connsiteY130" fmla="*/ 934620 h 1274406"/>
                <a:gd name="connsiteX131" fmla="*/ 84947 w 1274199"/>
                <a:gd name="connsiteY131" fmla="*/ 828437 h 1274406"/>
                <a:gd name="connsiteX132" fmla="*/ 339787 w 1274199"/>
                <a:gd name="connsiteY132" fmla="*/ 1231933 h 1274406"/>
                <a:gd name="connsiteX133" fmla="*/ 42473 w 1274199"/>
                <a:gd name="connsiteY133" fmla="*/ 1231933 h 1274406"/>
                <a:gd name="connsiteX134" fmla="*/ 42473 w 1274199"/>
                <a:gd name="connsiteY134" fmla="*/ 998330 h 1274406"/>
                <a:gd name="connsiteX135" fmla="*/ 63710 w 1274199"/>
                <a:gd name="connsiteY135" fmla="*/ 977094 h 1274406"/>
                <a:gd name="connsiteX136" fmla="*/ 318550 w 1274199"/>
                <a:gd name="connsiteY136" fmla="*/ 977094 h 1274406"/>
                <a:gd name="connsiteX137" fmla="*/ 339787 w 1274199"/>
                <a:gd name="connsiteY137" fmla="*/ 998330 h 1274406"/>
                <a:gd name="connsiteX138" fmla="*/ 728969 w 1274199"/>
                <a:gd name="connsiteY138" fmla="*/ 1030185 h 1274406"/>
                <a:gd name="connsiteX139" fmla="*/ 785756 w 1274199"/>
                <a:gd name="connsiteY139" fmla="*/ 920646 h 1274406"/>
                <a:gd name="connsiteX140" fmla="*/ 849466 w 1274199"/>
                <a:gd name="connsiteY140" fmla="*/ 952905 h 1274406"/>
                <a:gd name="connsiteX141" fmla="*/ 849466 w 1274199"/>
                <a:gd name="connsiteY141" fmla="*/ 980067 h 1274406"/>
                <a:gd name="connsiteX142" fmla="*/ 728969 w 1274199"/>
                <a:gd name="connsiteY142" fmla="*/ 1030185 h 1274406"/>
                <a:gd name="connsiteX143" fmla="*/ 891940 w 1274199"/>
                <a:gd name="connsiteY143" fmla="*/ 1231933 h 1274406"/>
                <a:gd name="connsiteX144" fmla="*/ 891940 w 1274199"/>
                <a:gd name="connsiteY144" fmla="*/ 764727 h 1274406"/>
                <a:gd name="connsiteX145" fmla="*/ 1104306 w 1274199"/>
                <a:gd name="connsiteY145" fmla="*/ 764727 h 1274406"/>
                <a:gd name="connsiteX146" fmla="*/ 1104306 w 1274199"/>
                <a:gd name="connsiteY146" fmla="*/ 870910 h 1274406"/>
                <a:gd name="connsiteX147" fmla="*/ 1125543 w 1274199"/>
                <a:gd name="connsiteY147" fmla="*/ 892147 h 1274406"/>
                <a:gd name="connsiteX148" fmla="*/ 1231726 w 1274199"/>
                <a:gd name="connsiteY148" fmla="*/ 892147 h 1274406"/>
                <a:gd name="connsiteX149" fmla="*/ 1231726 w 1274199"/>
                <a:gd name="connsiteY149" fmla="*/ 1231933 h 1274406"/>
                <a:gd name="connsiteX150" fmla="*/ 1146780 w 1274199"/>
                <a:gd name="connsiteY150" fmla="*/ 794756 h 1274406"/>
                <a:gd name="connsiteX151" fmla="*/ 1201697 w 1274199"/>
                <a:gd name="connsiteY151" fmla="*/ 849674 h 1274406"/>
                <a:gd name="connsiteX152" fmla="*/ 1146780 w 1274199"/>
                <a:gd name="connsiteY152" fmla="*/ 849674 h 1274406"/>
                <a:gd name="connsiteX153" fmla="*/ 870703 w 1274199"/>
                <a:gd name="connsiteY153" fmla="*/ 722254 h 1274406"/>
                <a:gd name="connsiteX154" fmla="*/ 849466 w 1274199"/>
                <a:gd name="connsiteY154" fmla="*/ 743490 h 1274406"/>
                <a:gd name="connsiteX155" fmla="*/ 849466 w 1274199"/>
                <a:gd name="connsiteY155" fmla="*/ 903678 h 1274406"/>
                <a:gd name="connsiteX156" fmla="*/ 798201 w 1274199"/>
                <a:gd name="connsiteY156" fmla="*/ 879830 h 1274406"/>
                <a:gd name="connsiteX157" fmla="*/ 827784 w 1274199"/>
                <a:gd name="connsiteY157" fmla="*/ 658544 h 1274406"/>
                <a:gd name="connsiteX158" fmla="*/ 1039938 w 1274199"/>
                <a:gd name="connsiteY158" fmla="*/ 658544 h 1274406"/>
                <a:gd name="connsiteX159" fmla="*/ 1031443 w 1274199"/>
                <a:gd name="connsiteY159" fmla="*/ 722254 h 1274406"/>
                <a:gd name="connsiteX160" fmla="*/ 1039768 w 1274199"/>
                <a:gd name="connsiteY160" fmla="*/ 616070 h 1274406"/>
                <a:gd name="connsiteX161" fmla="*/ 827784 w 1274199"/>
                <a:gd name="connsiteY161" fmla="*/ 616070 h 1274406"/>
                <a:gd name="connsiteX162" fmla="*/ 803064 w 1274199"/>
                <a:gd name="connsiteY162" fmla="*/ 413664 h 1274406"/>
                <a:gd name="connsiteX163" fmla="*/ 891940 w 1274199"/>
                <a:gd name="connsiteY163" fmla="*/ 365839 h 1274406"/>
                <a:gd name="connsiteX164" fmla="*/ 891940 w 1274199"/>
                <a:gd name="connsiteY164" fmla="*/ 573597 h 1274406"/>
                <a:gd name="connsiteX165" fmla="*/ 913176 w 1274199"/>
                <a:gd name="connsiteY165" fmla="*/ 594834 h 1274406"/>
                <a:gd name="connsiteX166" fmla="*/ 1038027 w 1274199"/>
                <a:gd name="connsiteY166" fmla="*/ 594834 h 1274406"/>
                <a:gd name="connsiteX167" fmla="*/ 1039768 w 1274199"/>
                <a:gd name="connsiteY167" fmla="*/ 616070 h 1274406"/>
                <a:gd name="connsiteX168" fmla="*/ 1231726 w 1274199"/>
                <a:gd name="connsiteY168" fmla="*/ 552360 h 1274406"/>
                <a:gd name="connsiteX169" fmla="*/ 934413 w 1274199"/>
                <a:gd name="connsiteY169" fmla="*/ 552360 h 1274406"/>
                <a:gd name="connsiteX170" fmla="*/ 934413 w 1274199"/>
                <a:gd name="connsiteY170" fmla="*/ 318757 h 1274406"/>
                <a:gd name="connsiteX171" fmla="*/ 955650 w 1274199"/>
                <a:gd name="connsiteY171" fmla="*/ 297521 h 1274406"/>
                <a:gd name="connsiteX172" fmla="*/ 1210489 w 1274199"/>
                <a:gd name="connsiteY172" fmla="*/ 297521 h 1274406"/>
                <a:gd name="connsiteX173" fmla="*/ 1231726 w 1274199"/>
                <a:gd name="connsiteY173" fmla="*/ 318757 h 127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1274199" h="1274406">
                  <a:moveTo>
                    <a:pt x="1274199" y="573597"/>
                  </a:moveTo>
                  <a:lnTo>
                    <a:pt x="1274199" y="318757"/>
                  </a:lnTo>
                  <a:cubicBezTo>
                    <a:pt x="1274199" y="283571"/>
                    <a:pt x="1245675" y="255047"/>
                    <a:pt x="1210489" y="255047"/>
                  </a:cubicBezTo>
                  <a:lnTo>
                    <a:pt x="1186896" y="255047"/>
                  </a:lnTo>
                  <a:cubicBezTo>
                    <a:pt x="1245653" y="197706"/>
                    <a:pt x="1246802" y="103589"/>
                    <a:pt x="1189460" y="44831"/>
                  </a:cubicBezTo>
                  <a:cubicBezTo>
                    <a:pt x="1132119" y="-13927"/>
                    <a:pt x="1038001" y="-15075"/>
                    <a:pt x="979243" y="42266"/>
                  </a:cubicBezTo>
                  <a:cubicBezTo>
                    <a:pt x="920486" y="99608"/>
                    <a:pt x="919337" y="193725"/>
                    <a:pt x="976679" y="252483"/>
                  </a:cubicBezTo>
                  <a:cubicBezTo>
                    <a:pt x="977523" y="253348"/>
                    <a:pt x="978378" y="254203"/>
                    <a:pt x="979243" y="255047"/>
                  </a:cubicBezTo>
                  <a:lnTo>
                    <a:pt x="955650" y="255047"/>
                  </a:lnTo>
                  <a:cubicBezTo>
                    <a:pt x="935440" y="255103"/>
                    <a:pt x="916462" y="264769"/>
                    <a:pt x="904533" y="281083"/>
                  </a:cubicBezTo>
                  <a:cubicBezTo>
                    <a:pt x="827459" y="222998"/>
                    <a:pt x="733610" y="191504"/>
                    <a:pt x="637100" y="191337"/>
                  </a:cubicBezTo>
                  <a:cubicBezTo>
                    <a:pt x="618413" y="191416"/>
                    <a:pt x="599750" y="192693"/>
                    <a:pt x="581226" y="195160"/>
                  </a:cubicBezTo>
                  <a:cubicBezTo>
                    <a:pt x="569272" y="179430"/>
                    <a:pt x="550673" y="170166"/>
                    <a:pt x="530916" y="170101"/>
                  </a:cubicBezTo>
                  <a:lnTo>
                    <a:pt x="509680" y="170101"/>
                  </a:lnTo>
                  <a:lnTo>
                    <a:pt x="509680" y="148864"/>
                  </a:lnTo>
                  <a:cubicBezTo>
                    <a:pt x="509680" y="113678"/>
                    <a:pt x="481156" y="85154"/>
                    <a:pt x="445970" y="85154"/>
                  </a:cubicBezTo>
                  <a:lnTo>
                    <a:pt x="233603" y="85154"/>
                  </a:lnTo>
                  <a:cubicBezTo>
                    <a:pt x="221875" y="85154"/>
                    <a:pt x="212367" y="75646"/>
                    <a:pt x="212367" y="63917"/>
                  </a:cubicBezTo>
                  <a:cubicBezTo>
                    <a:pt x="212367" y="28731"/>
                    <a:pt x="183843" y="207"/>
                    <a:pt x="148657" y="207"/>
                  </a:cubicBezTo>
                  <a:lnTo>
                    <a:pt x="63710" y="207"/>
                  </a:lnTo>
                  <a:cubicBezTo>
                    <a:pt x="28524" y="207"/>
                    <a:pt x="0" y="28731"/>
                    <a:pt x="0" y="63917"/>
                  </a:cubicBezTo>
                  <a:lnTo>
                    <a:pt x="0" y="531124"/>
                  </a:lnTo>
                  <a:cubicBezTo>
                    <a:pt x="0" y="566310"/>
                    <a:pt x="28524" y="594834"/>
                    <a:pt x="63710" y="594834"/>
                  </a:cubicBezTo>
                  <a:lnTo>
                    <a:pt x="193466" y="594834"/>
                  </a:lnTo>
                  <a:cubicBezTo>
                    <a:pt x="192064" y="609020"/>
                    <a:pt x="191130" y="623227"/>
                    <a:pt x="191130" y="637307"/>
                  </a:cubicBezTo>
                  <a:cubicBezTo>
                    <a:pt x="191130" y="651812"/>
                    <a:pt x="192043" y="665976"/>
                    <a:pt x="193381" y="679887"/>
                  </a:cubicBezTo>
                  <a:cubicBezTo>
                    <a:pt x="192616" y="679887"/>
                    <a:pt x="191894" y="679780"/>
                    <a:pt x="191130" y="679780"/>
                  </a:cubicBezTo>
                  <a:cubicBezTo>
                    <a:pt x="109111" y="679696"/>
                    <a:pt x="42554" y="746117"/>
                    <a:pt x="42469" y="828135"/>
                  </a:cubicBezTo>
                  <a:cubicBezTo>
                    <a:pt x="42428" y="868227"/>
                    <a:pt x="58598" y="906632"/>
                    <a:pt x="87304" y="934620"/>
                  </a:cubicBezTo>
                  <a:lnTo>
                    <a:pt x="63710" y="934620"/>
                  </a:lnTo>
                  <a:cubicBezTo>
                    <a:pt x="28524" y="934620"/>
                    <a:pt x="0" y="963144"/>
                    <a:pt x="0" y="998330"/>
                  </a:cubicBezTo>
                  <a:lnTo>
                    <a:pt x="0" y="1253170"/>
                  </a:lnTo>
                  <a:cubicBezTo>
                    <a:pt x="0" y="1264899"/>
                    <a:pt x="9508" y="1274407"/>
                    <a:pt x="21237" y="1274407"/>
                  </a:cubicBezTo>
                  <a:lnTo>
                    <a:pt x="361023" y="1274407"/>
                  </a:lnTo>
                  <a:cubicBezTo>
                    <a:pt x="372752" y="1274407"/>
                    <a:pt x="382260" y="1264899"/>
                    <a:pt x="382260" y="1253170"/>
                  </a:cubicBezTo>
                  <a:lnTo>
                    <a:pt x="382260" y="1003427"/>
                  </a:lnTo>
                  <a:cubicBezTo>
                    <a:pt x="520585" y="1099671"/>
                    <a:pt x="701362" y="1109680"/>
                    <a:pt x="849466" y="1029293"/>
                  </a:cubicBezTo>
                  <a:lnTo>
                    <a:pt x="849466" y="1253170"/>
                  </a:lnTo>
                  <a:cubicBezTo>
                    <a:pt x="849466" y="1264899"/>
                    <a:pt x="858974" y="1274407"/>
                    <a:pt x="870703" y="1274407"/>
                  </a:cubicBezTo>
                  <a:lnTo>
                    <a:pt x="1252963" y="1274407"/>
                  </a:lnTo>
                  <a:cubicBezTo>
                    <a:pt x="1264691" y="1274407"/>
                    <a:pt x="1274199" y="1264899"/>
                    <a:pt x="1274199" y="1253170"/>
                  </a:cubicBezTo>
                  <a:lnTo>
                    <a:pt x="1274199" y="870910"/>
                  </a:lnTo>
                  <a:cubicBezTo>
                    <a:pt x="1274198" y="865278"/>
                    <a:pt x="1271960" y="859878"/>
                    <a:pt x="1267977" y="855896"/>
                  </a:cubicBezTo>
                  <a:lnTo>
                    <a:pt x="1140557" y="728476"/>
                  </a:lnTo>
                  <a:cubicBezTo>
                    <a:pt x="1136575" y="724493"/>
                    <a:pt x="1131175" y="722255"/>
                    <a:pt x="1125543" y="722254"/>
                  </a:cubicBezTo>
                  <a:lnTo>
                    <a:pt x="1074936" y="722254"/>
                  </a:lnTo>
                  <a:cubicBezTo>
                    <a:pt x="1080331" y="694260"/>
                    <a:pt x="1083054" y="665816"/>
                    <a:pt x="1083070" y="637307"/>
                  </a:cubicBezTo>
                  <a:cubicBezTo>
                    <a:pt x="1083070" y="623227"/>
                    <a:pt x="1082135" y="609020"/>
                    <a:pt x="1080733" y="594834"/>
                  </a:cubicBezTo>
                  <a:lnTo>
                    <a:pt x="1252963" y="594834"/>
                  </a:lnTo>
                  <a:cubicBezTo>
                    <a:pt x="1264691" y="594834"/>
                    <a:pt x="1274199" y="585326"/>
                    <a:pt x="1274199" y="573597"/>
                  </a:cubicBezTo>
                  <a:close/>
                  <a:moveTo>
                    <a:pt x="976886" y="148864"/>
                  </a:moveTo>
                  <a:cubicBezTo>
                    <a:pt x="976886" y="90220"/>
                    <a:pt x="1024426" y="42681"/>
                    <a:pt x="1083070" y="42681"/>
                  </a:cubicBezTo>
                  <a:cubicBezTo>
                    <a:pt x="1141713" y="42681"/>
                    <a:pt x="1189253" y="90220"/>
                    <a:pt x="1189253" y="148864"/>
                  </a:cubicBezTo>
                  <a:cubicBezTo>
                    <a:pt x="1189253" y="207507"/>
                    <a:pt x="1141713" y="255047"/>
                    <a:pt x="1083070" y="255047"/>
                  </a:cubicBezTo>
                  <a:cubicBezTo>
                    <a:pt x="1024455" y="254977"/>
                    <a:pt x="976956" y="207478"/>
                    <a:pt x="976886" y="148864"/>
                  </a:cubicBezTo>
                  <a:close/>
                  <a:moveTo>
                    <a:pt x="637100" y="1040803"/>
                  </a:moveTo>
                  <a:cubicBezTo>
                    <a:pt x="598661" y="1040803"/>
                    <a:pt x="557908" y="991025"/>
                    <a:pt x="528793" y="907246"/>
                  </a:cubicBezTo>
                  <a:cubicBezTo>
                    <a:pt x="599606" y="887200"/>
                    <a:pt x="674593" y="887200"/>
                    <a:pt x="745407" y="907246"/>
                  </a:cubicBezTo>
                  <a:cubicBezTo>
                    <a:pt x="716334" y="990961"/>
                    <a:pt x="675559" y="1040803"/>
                    <a:pt x="637100" y="1040803"/>
                  </a:cubicBezTo>
                  <a:close/>
                  <a:moveTo>
                    <a:pt x="545464" y="1030419"/>
                  </a:moveTo>
                  <a:cubicBezTo>
                    <a:pt x="494565" y="1018678"/>
                    <a:pt x="446477" y="997030"/>
                    <a:pt x="403942" y="966709"/>
                  </a:cubicBezTo>
                  <a:cubicBezTo>
                    <a:pt x="430219" y="948106"/>
                    <a:pt x="458631" y="932720"/>
                    <a:pt x="488571" y="920880"/>
                  </a:cubicBezTo>
                  <a:cubicBezTo>
                    <a:pt x="501323" y="960298"/>
                    <a:pt x="520550" y="997317"/>
                    <a:pt x="545464" y="1030419"/>
                  </a:cubicBezTo>
                  <a:close/>
                  <a:moveTo>
                    <a:pt x="637100" y="849674"/>
                  </a:moveTo>
                  <a:cubicBezTo>
                    <a:pt x="596231" y="849749"/>
                    <a:pt x="555568" y="855466"/>
                    <a:pt x="516263" y="866663"/>
                  </a:cubicBezTo>
                  <a:cubicBezTo>
                    <a:pt x="498865" y="798631"/>
                    <a:pt x="489675" y="728761"/>
                    <a:pt x="488889" y="658544"/>
                  </a:cubicBezTo>
                  <a:lnTo>
                    <a:pt x="785310" y="658544"/>
                  </a:lnTo>
                  <a:cubicBezTo>
                    <a:pt x="784530" y="728709"/>
                    <a:pt x="775354" y="798529"/>
                    <a:pt x="757979" y="866514"/>
                  </a:cubicBezTo>
                  <a:cubicBezTo>
                    <a:pt x="718649" y="855382"/>
                    <a:pt x="677975" y="849715"/>
                    <a:pt x="637100" y="849674"/>
                  </a:cubicBezTo>
                  <a:close/>
                  <a:moveTo>
                    <a:pt x="489080" y="616070"/>
                  </a:moveTo>
                  <a:cubicBezTo>
                    <a:pt x="489229" y="608956"/>
                    <a:pt x="489420" y="601884"/>
                    <a:pt x="489717" y="594834"/>
                  </a:cubicBezTo>
                  <a:lnTo>
                    <a:pt x="530916" y="594834"/>
                  </a:lnTo>
                  <a:cubicBezTo>
                    <a:pt x="566102" y="594834"/>
                    <a:pt x="594626" y="566310"/>
                    <a:pt x="594626" y="531124"/>
                  </a:cubicBezTo>
                  <a:lnTo>
                    <a:pt x="594626" y="443926"/>
                  </a:lnTo>
                  <a:cubicBezTo>
                    <a:pt x="608940" y="445264"/>
                    <a:pt x="623168" y="446177"/>
                    <a:pt x="637100" y="446177"/>
                  </a:cubicBezTo>
                  <a:cubicBezTo>
                    <a:pt x="679674" y="446077"/>
                    <a:pt x="722014" y="439862"/>
                    <a:pt x="762821" y="427722"/>
                  </a:cubicBezTo>
                  <a:cubicBezTo>
                    <a:pt x="776919" y="489540"/>
                    <a:pt x="784458" y="552672"/>
                    <a:pt x="785310" y="616070"/>
                  </a:cubicBezTo>
                  <a:close/>
                  <a:moveTo>
                    <a:pt x="637100" y="403704"/>
                  </a:moveTo>
                  <a:cubicBezTo>
                    <a:pt x="622909" y="403601"/>
                    <a:pt x="608733" y="402778"/>
                    <a:pt x="594626" y="401240"/>
                  </a:cubicBezTo>
                  <a:lnTo>
                    <a:pt x="594626" y="252924"/>
                  </a:lnTo>
                  <a:cubicBezTo>
                    <a:pt x="605993" y="241606"/>
                    <a:pt x="621091" y="234812"/>
                    <a:pt x="637100" y="233811"/>
                  </a:cubicBezTo>
                  <a:cubicBezTo>
                    <a:pt x="678405" y="233811"/>
                    <a:pt x="722365" y="291319"/>
                    <a:pt x="751778" y="386714"/>
                  </a:cubicBezTo>
                  <a:cubicBezTo>
                    <a:pt x="714572" y="397881"/>
                    <a:pt x="675945" y="403604"/>
                    <a:pt x="637100" y="403704"/>
                  </a:cubicBezTo>
                  <a:close/>
                  <a:moveTo>
                    <a:pt x="729288" y="244917"/>
                  </a:moveTo>
                  <a:cubicBezTo>
                    <a:pt x="785512" y="258186"/>
                    <a:pt x="838233" y="283367"/>
                    <a:pt x="883891" y="318757"/>
                  </a:cubicBezTo>
                  <a:cubicBezTo>
                    <a:pt x="855650" y="340676"/>
                    <a:pt x="824611" y="358731"/>
                    <a:pt x="791596" y="372443"/>
                  </a:cubicBezTo>
                  <a:cubicBezTo>
                    <a:pt x="778634" y="326545"/>
                    <a:pt x="757529" y="283350"/>
                    <a:pt x="729288" y="244917"/>
                  </a:cubicBezTo>
                  <a:close/>
                  <a:moveTo>
                    <a:pt x="42473" y="531124"/>
                  </a:moveTo>
                  <a:lnTo>
                    <a:pt x="42473" y="63917"/>
                  </a:lnTo>
                  <a:cubicBezTo>
                    <a:pt x="42473" y="52189"/>
                    <a:pt x="51981" y="42681"/>
                    <a:pt x="63710" y="42681"/>
                  </a:cubicBezTo>
                  <a:lnTo>
                    <a:pt x="148657" y="42681"/>
                  </a:lnTo>
                  <a:cubicBezTo>
                    <a:pt x="160385" y="42681"/>
                    <a:pt x="169893" y="52189"/>
                    <a:pt x="169893" y="63917"/>
                  </a:cubicBezTo>
                  <a:cubicBezTo>
                    <a:pt x="169893" y="99103"/>
                    <a:pt x="198417" y="127627"/>
                    <a:pt x="233603" y="127627"/>
                  </a:cubicBezTo>
                  <a:lnTo>
                    <a:pt x="445970" y="127627"/>
                  </a:lnTo>
                  <a:cubicBezTo>
                    <a:pt x="457698" y="127627"/>
                    <a:pt x="467206" y="137135"/>
                    <a:pt x="467206" y="148864"/>
                  </a:cubicBezTo>
                  <a:lnTo>
                    <a:pt x="467206" y="170101"/>
                  </a:lnTo>
                  <a:lnTo>
                    <a:pt x="148657" y="170101"/>
                  </a:lnTo>
                  <a:cubicBezTo>
                    <a:pt x="113471" y="170101"/>
                    <a:pt x="84947" y="198624"/>
                    <a:pt x="84947" y="233811"/>
                  </a:cubicBezTo>
                  <a:lnTo>
                    <a:pt x="84947" y="531124"/>
                  </a:lnTo>
                  <a:cubicBezTo>
                    <a:pt x="85017" y="538375"/>
                    <a:pt x="86339" y="545559"/>
                    <a:pt x="88854" y="552360"/>
                  </a:cubicBezTo>
                  <a:lnTo>
                    <a:pt x="63710" y="552360"/>
                  </a:lnTo>
                  <a:cubicBezTo>
                    <a:pt x="51981" y="552360"/>
                    <a:pt x="42473" y="542852"/>
                    <a:pt x="42473" y="531124"/>
                  </a:cubicBezTo>
                  <a:close/>
                  <a:moveTo>
                    <a:pt x="127420" y="531124"/>
                  </a:moveTo>
                  <a:lnTo>
                    <a:pt x="127420" y="233811"/>
                  </a:lnTo>
                  <a:cubicBezTo>
                    <a:pt x="127420" y="222082"/>
                    <a:pt x="136928" y="212574"/>
                    <a:pt x="148657" y="212574"/>
                  </a:cubicBezTo>
                  <a:lnTo>
                    <a:pt x="530916" y="212574"/>
                  </a:lnTo>
                  <a:cubicBezTo>
                    <a:pt x="542645" y="212574"/>
                    <a:pt x="552153" y="222082"/>
                    <a:pt x="552153" y="233811"/>
                  </a:cubicBezTo>
                  <a:lnTo>
                    <a:pt x="552153" y="531124"/>
                  </a:lnTo>
                  <a:cubicBezTo>
                    <a:pt x="552153" y="542852"/>
                    <a:pt x="542645" y="552360"/>
                    <a:pt x="530916" y="552360"/>
                  </a:cubicBezTo>
                  <a:lnTo>
                    <a:pt x="148657" y="552360"/>
                  </a:lnTo>
                  <a:cubicBezTo>
                    <a:pt x="136928" y="552360"/>
                    <a:pt x="127420" y="542852"/>
                    <a:pt x="127420" y="531124"/>
                  </a:cubicBezTo>
                  <a:close/>
                  <a:moveTo>
                    <a:pt x="447244" y="594834"/>
                  </a:moveTo>
                  <a:cubicBezTo>
                    <a:pt x="446968" y="601906"/>
                    <a:pt x="446756" y="608956"/>
                    <a:pt x="446607" y="616070"/>
                  </a:cubicBezTo>
                  <a:lnTo>
                    <a:pt x="234431" y="616070"/>
                  </a:lnTo>
                  <a:cubicBezTo>
                    <a:pt x="234814" y="608977"/>
                    <a:pt x="235408" y="601927"/>
                    <a:pt x="236173" y="594834"/>
                  </a:cubicBezTo>
                  <a:close/>
                  <a:moveTo>
                    <a:pt x="234431" y="658544"/>
                  </a:moveTo>
                  <a:lnTo>
                    <a:pt x="446416" y="658544"/>
                  </a:lnTo>
                  <a:cubicBezTo>
                    <a:pt x="447239" y="733377"/>
                    <a:pt x="457224" y="807827"/>
                    <a:pt x="476147" y="880233"/>
                  </a:cubicBezTo>
                  <a:cubicBezTo>
                    <a:pt x="438127" y="894991"/>
                    <a:pt x="402313" y="914898"/>
                    <a:pt x="369709" y="939398"/>
                  </a:cubicBezTo>
                  <a:cubicBezTo>
                    <a:pt x="353640" y="925020"/>
                    <a:pt x="338728" y="909398"/>
                    <a:pt x="325112" y="892678"/>
                  </a:cubicBezTo>
                  <a:cubicBezTo>
                    <a:pt x="360761" y="819059"/>
                    <a:pt x="329980" y="730480"/>
                    <a:pt x="256361" y="694831"/>
                  </a:cubicBezTo>
                  <a:cubicBezTo>
                    <a:pt x="250138" y="691818"/>
                    <a:pt x="243711" y="689244"/>
                    <a:pt x="237129" y="687128"/>
                  </a:cubicBezTo>
                  <a:cubicBezTo>
                    <a:pt x="235727" y="677763"/>
                    <a:pt x="234920" y="668228"/>
                    <a:pt x="234431" y="658544"/>
                  </a:cubicBezTo>
                  <a:close/>
                  <a:moveTo>
                    <a:pt x="300074" y="929247"/>
                  </a:moveTo>
                  <a:cubicBezTo>
                    <a:pt x="301645" y="931074"/>
                    <a:pt x="303344" y="932815"/>
                    <a:pt x="304958" y="934620"/>
                  </a:cubicBezTo>
                  <a:lnTo>
                    <a:pt x="294956" y="934620"/>
                  </a:lnTo>
                  <a:cubicBezTo>
                    <a:pt x="296740" y="932900"/>
                    <a:pt x="298375" y="931052"/>
                    <a:pt x="300074" y="929247"/>
                  </a:cubicBezTo>
                  <a:close/>
                  <a:moveTo>
                    <a:pt x="84947" y="828437"/>
                  </a:moveTo>
                  <a:cubicBezTo>
                    <a:pt x="84947" y="769793"/>
                    <a:pt x="132487" y="722254"/>
                    <a:pt x="191130" y="722254"/>
                  </a:cubicBezTo>
                  <a:cubicBezTo>
                    <a:pt x="249773" y="722254"/>
                    <a:pt x="297313" y="769793"/>
                    <a:pt x="297313" y="828437"/>
                  </a:cubicBezTo>
                  <a:cubicBezTo>
                    <a:pt x="297313" y="887080"/>
                    <a:pt x="249773" y="934620"/>
                    <a:pt x="191130" y="934620"/>
                  </a:cubicBezTo>
                  <a:cubicBezTo>
                    <a:pt x="132516" y="934550"/>
                    <a:pt x="85017" y="887051"/>
                    <a:pt x="84947" y="828437"/>
                  </a:cubicBezTo>
                  <a:close/>
                  <a:moveTo>
                    <a:pt x="339787" y="1231933"/>
                  </a:moveTo>
                  <a:lnTo>
                    <a:pt x="42473" y="1231933"/>
                  </a:lnTo>
                  <a:lnTo>
                    <a:pt x="42473" y="998330"/>
                  </a:lnTo>
                  <a:cubicBezTo>
                    <a:pt x="42473" y="986602"/>
                    <a:pt x="51981" y="977094"/>
                    <a:pt x="63710" y="977094"/>
                  </a:cubicBezTo>
                  <a:lnTo>
                    <a:pt x="318550" y="977094"/>
                  </a:lnTo>
                  <a:cubicBezTo>
                    <a:pt x="330279" y="977094"/>
                    <a:pt x="339787" y="986602"/>
                    <a:pt x="339787" y="998330"/>
                  </a:cubicBezTo>
                  <a:close/>
                  <a:moveTo>
                    <a:pt x="728969" y="1030185"/>
                  </a:moveTo>
                  <a:cubicBezTo>
                    <a:pt x="753827" y="997065"/>
                    <a:pt x="773016" y="960049"/>
                    <a:pt x="785756" y="920646"/>
                  </a:cubicBezTo>
                  <a:cubicBezTo>
                    <a:pt x="807907" y="929491"/>
                    <a:pt x="829227" y="940286"/>
                    <a:pt x="849466" y="952905"/>
                  </a:cubicBezTo>
                  <a:lnTo>
                    <a:pt x="849466" y="980067"/>
                  </a:lnTo>
                  <a:cubicBezTo>
                    <a:pt x="812316" y="1003258"/>
                    <a:pt x="771608" y="1020189"/>
                    <a:pt x="728969" y="1030185"/>
                  </a:cubicBezTo>
                  <a:close/>
                  <a:moveTo>
                    <a:pt x="891940" y="1231933"/>
                  </a:moveTo>
                  <a:lnTo>
                    <a:pt x="891940" y="764727"/>
                  </a:lnTo>
                  <a:lnTo>
                    <a:pt x="1104306" y="764727"/>
                  </a:lnTo>
                  <a:lnTo>
                    <a:pt x="1104306" y="870910"/>
                  </a:lnTo>
                  <a:cubicBezTo>
                    <a:pt x="1104306" y="882639"/>
                    <a:pt x="1113814" y="892147"/>
                    <a:pt x="1125543" y="892147"/>
                  </a:cubicBezTo>
                  <a:lnTo>
                    <a:pt x="1231726" y="892147"/>
                  </a:lnTo>
                  <a:lnTo>
                    <a:pt x="1231726" y="1231933"/>
                  </a:lnTo>
                  <a:close/>
                  <a:moveTo>
                    <a:pt x="1146780" y="794756"/>
                  </a:moveTo>
                  <a:lnTo>
                    <a:pt x="1201697" y="849674"/>
                  </a:lnTo>
                  <a:lnTo>
                    <a:pt x="1146780" y="849674"/>
                  </a:lnTo>
                  <a:close/>
                  <a:moveTo>
                    <a:pt x="870703" y="722254"/>
                  </a:moveTo>
                  <a:cubicBezTo>
                    <a:pt x="858974" y="722254"/>
                    <a:pt x="849466" y="731762"/>
                    <a:pt x="849466" y="743490"/>
                  </a:cubicBezTo>
                  <a:lnTo>
                    <a:pt x="849466" y="903678"/>
                  </a:lnTo>
                  <a:cubicBezTo>
                    <a:pt x="832903" y="894646"/>
                    <a:pt x="815780" y="886680"/>
                    <a:pt x="798201" y="879830"/>
                  </a:cubicBezTo>
                  <a:cubicBezTo>
                    <a:pt x="817036" y="807547"/>
                    <a:pt x="826970" y="733235"/>
                    <a:pt x="827784" y="658544"/>
                  </a:cubicBezTo>
                  <a:lnTo>
                    <a:pt x="1039938" y="658544"/>
                  </a:lnTo>
                  <a:cubicBezTo>
                    <a:pt x="1038791" y="679971"/>
                    <a:pt x="1035951" y="701274"/>
                    <a:pt x="1031443" y="722254"/>
                  </a:cubicBezTo>
                  <a:close/>
                  <a:moveTo>
                    <a:pt x="1039768" y="616070"/>
                  </a:moveTo>
                  <a:lnTo>
                    <a:pt x="827784" y="616070"/>
                  </a:lnTo>
                  <a:cubicBezTo>
                    <a:pt x="826918" y="547904"/>
                    <a:pt x="818630" y="480035"/>
                    <a:pt x="803064" y="413664"/>
                  </a:cubicBezTo>
                  <a:cubicBezTo>
                    <a:pt x="834404" y="401138"/>
                    <a:pt x="864221" y="385094"/>
                    <a:pt x="891940" y="365839"/>
                  </a:cubicBezTo>
                  <a:lnTo>
                    <a:pt x="891940" y="573597"/>
                  </a:lnTo>
                  <a:cubicBezTo>
                    <a:pt x="891940" y="585326"/>
                    <a:pt x="901448" y="594834"/>
                    <a:pt x="913176" y="594834"/>
                  </a:cubicBezTo>
                  <a:lnTo>
                    <a:pt x="1038027" y="594834"/>
                  </a:lnTo>
                  <a:cubicBezTo>
                    <a:pt x="1038791" y="601927"/>
                    <a:pt x="1039386" y="608977"/>
                    <a:pt x="1039768" y="616070"/>
                  </a:cubicBezTo>
                  <a:close/>
                  <a:moveTo>
                    <a:pt x="1231726" y="552360"/>
                  </a:moveTo>
                  <a:lnTo>
                    <a:pt x="934413" y="552360"/>
                  </a:lnTo>
                  <a:lnTo>
                    <a:pt x="934413" y="318757"/>
                  </a:lnTo>
                  <a:cubicBezTo>
                    <a:pt x="934413" y="307028"/>
                    <a:pt x="943921" y="297521"/>
                    <a:pt x="955650" y="297521"/>
                  </a:cubicBezTo>
                  <a:lnTo>
                    <a:pt x="1210489" y="297521"/>
                  </a:lnTo>
                  <a:cubicBezTo>
                    <a:pt x="1222218" y="297521"/>
                    <a:pt x="1231726" y="307028"/>
                    <a:pt x="1231726" y="318757"/>
                  </a:cubicBezTo>
                  <a:close/>
                </a:path>
              </a:pathLst>
            </a:custGeom>
            <a:grpFill/>
            <a:ln w="211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028E7116-11BC-3DEA-44E3-DC9CEFE4D705}"/>
                </a:ext>
              </a:extLst>
            </p:cNvPr>
            <p:cNvSpPr/>
            <p:nvPr/>
          </p:nvSpPr>
          <p:spPr>
            <a:xfrm>
              <a:off x="17689491" y="9143307"/>
              <a:ext cx="169893" cy="42473"/>
            </a:xfrm>
            <a:custGeom>
              <a:avLst/>
              <a:gdLst>
                <a:gd name="connsiteX0" fmla="*/ 0 w 169893"/>
                <a:gd name="connsiteY0" fmla="*/ 0 h 42473"/>
                <a:gd name="connsiteX1" fmla="*/ 169893 w 169893"/>
                <a:gd name="connsiteY1" fmla="*/ 0 h 42473"/>
                <a:gd name="connsiteX2" fmla="*/ 169893 w 169893"/>
                <a:gd name="connsiteY2" fmla="*/ 42473 h 42473"/>
                <a:gd name="connsiteX3" fmla="*/ 0 w 169893"/>
                <a:gd name="connsiteY3" fmla="*/ 42473 h 4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893" h="42473">
                  <a:moveTo>
                    <a:pt x="0" y="0"/>
                  </a:moveTo>
                  <a:lnTo>
                    <a:pt x="169893" y="0"/>
                  </a:lnTo>
                  <a:lnTo>
                    <a:pt x="169893" y="42473"/>
                  </a:lnTo>
                  <a:lnTo>
                    <a:pt x="0" y="42473"/>
                  </a:lnTo>
                  <a:close/>
                </a:path>
              </a:pathLst>
            </a:custGeom>
            <a:grpFill/>
            <a:ln w="211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FAEFE10-F109-1FFB-3DB7-1AB8BEA01710}"/>
                </a:ext>
              </a:extLst>
            </p:cNvPr>
            <p:cNvSpPr/>
            <p:nvPr/>
          </p:nvSpPr>
          <p:spPr>
            <a:xfrm>
              <a:off x="17689491" y="9270727"/>
              <a:ext cx="169893" cy="42473"/>
            </a:xfrm>
            <a:custGeom>
              <a:avLst/>
              <a:gdLst>
                <a:gd name="connsiteX0" fmla="*/ 0 w 169893"/>
                <a:gd name="connsiteY0" fmla="*/ 0 h 42473"/>
                <a:gd name="connsiteX1" fmla="*/ 169893 w 169893"/>
                <a:gd name="connsiteY1" fmla="*/ 0 h 42473"/>
                <a:gd name="connsiteX2" fmla="*/ 169893 w 169893"/>
                <a:gd name="connsiteY2" fmla="*/ 42473 h 42473"/>
                <a:gd name="connsiteX3" fmla="*/ 0 w 169893"/>
                <a:gd name="connsiteY3" fmla="*/ 42473 h 4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893" h="42473">
                  <a:moveTo>
                    <a:pt x="0" y="0"/>
                  </a:moveTo>
                  <a:lnTo>
                    <a:pt x="169893" y="0"/>
                  </a:lnTo>
                  <a:lnTo>
                    <a:pt x="169893" y="42473"/>
                  </a:lnTo>
                  <a:lnTo>
                    <a:pt x="0" y="42473"/>
                  </a:lnTo>
                  <a:close/>
                </a:path>
              </a:pathLst>
            </a:custGeom>
            <a:grpFill/>
            <a:ln w="211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id="{D37830E1-5B51-65E5-A123-C410AF365562}"/>
              </a:ext>
            </a:extLst>
          </p:cNvPr>
          <p:cNvSpPr txBox="1"/>
          <p:nvPr/>
        </p:nvSpPr>
        <p:spPr>
          <a:xfrm>
            <a:off x="5254497" y="2745533"/>
            <a:ext cx="1683007" cy="4308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127000" dist="508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ea"/>
                <a:ea typeface="+mj-ea"/>
                <a:cs typeface="+mn-cs"/>
              </a:rPr>
              <a:t>要点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127000" dist="508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ea"/>
                <a:ea typeface="+mj-ea"/>
                <a:cs typeface="+mn-cs"/>
              </a:rPr>
              <a:t>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127000" dist="508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0" name="textcount">
            <a:extLst>
              <a:ext uri="{FF2B5EF4-FFF2-40B4-BE49-F238E27FC236}">
                <a16:creationId xmlns:a16="http://schemas.microsoft.com/office/drawing/2014/main" id="{A347DB50-7E4D-072B-1B88-49F6C52820F0}"/>
              </a:ext>
            </a:extLst>
          </p:cNvPr>
          <p:cNvSpPr txBox="1"/>
          <p:nvPr/>
        </p:nvSpPr>
        <p:spPr>
          <a:xfrm>
            <a:off x="4826827" y="3241350"/>
            <a:ext cx="2520884" cy="1356525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PingFang SC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传统的医院管理由医院的领导提出想法，传达到下层去实施，精益医疗质量管理是一种上下达成共识的方法。</a:t>
            </a:r>
          </a:p>
        </p:txBody>
      </p:sp>
      <p:sp>
        <p:nvSpPr>
          <p:cNvPr id="51" name="textcount">
            <a:extLst>
              <a:ext uri="{FF2B5EF4-FFF2-40B4-BE49-F238E27FC236}">
                <a16:creationId xmlns:a16="http://schemas.microsoft.com/office/drawing/2014/main" id="{EC5DFF33-7A36-C630-50F0-E33D4E0DF824}"/>
              </a:ext>
            </a:extLst>
          </p:cNvPr>
          <p:cNvSpPr txBox="1"/>
          <p:nvPr/>
        </p:nvSpPr>
        <p:spPr>
          <a:xfrm>
            <a:off x="8476228" y="3424163"/>
            <a:ext cx="2520884" cy="1356525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PingFang SC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实现精益医疗质量管理必须经过三个阶段：探索、共识、确认和认可。如此，医院才能取得更加优异的成就。</a:t>
            </a: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EC971616-51AC-46D3-4511-F4A14C5572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396" r="7396"/>
          <a:stretch>
            <a:fillRect/>
          </a:stretch>
        </p:blipFill>
        <p:spPr>
          <a:xfrm>
            <a:off x="0" y="1967356"/>
            <a:ext cx="12192000" cy="347502"/>
          </a:xfrm>
          <a:custGeom>
            <a:avLst/>
            <a:gdLst>
              <a:gd name="connsiteX0" fmla="*/ 0 w 12192000"/>
              <a:gd name="connsiteY0" fmla="*/ 0 h 347502"/>
              <a:gd name="connsiteX1" fmla="*/ 12192000 w 12192000"/>
              <a:gd name="connsiteY1" fmla="*/ 0 h 347502"/>
              <a:gd name="connsiteX2" fmla="*/ 12192000 w 12192000"/>
              <a:gd name="connsiteY2" fmla="*/ 347502 h 347502"/>
              <a:gd name="connsiteX3" fmla="*/ 0 w 12192000"/>
              <a:gd name="connsiteY3" fmla="*/ 347502 h 34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7502">
                <a:moveTo>
                  <a:pt x="0" y="0"/>
                </a:moveTo>
                <a:lnTo>
                  <a:pt x="12192000" y="0"/>
                </a:lnTo>
                <a:lnTo>
                  <a:pt x="12192000" y="347502"/>
                </a:lnTo>
                <a:lnTo>
                  <a:pt x="0" y="34750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26333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402DC07-98A6-6FA7-1718-64BC7E53F614}"/>
              </a:ext>
            </a:extLst>
          </p:cNvPr>
          <p:cNvSpPr txBox="1"/>
          <p:nvPr/>
        </p:nvSpPr>
        <p:spPr>
          <a:xfrm>
            <a:off x="606125" y="518160"/>
            <a:ext cx="32624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医疗科研成果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0D5DA42-C3F1-D45B-DD23-48D2AAC5373F}"/>
              </a:ext>
            </a:extLst>
          </p:cNvPr>
          <p:cNvSpPr txBox="1"/>
          <p:nvPr/>
        </p:nvSpPr>
        <p:spPr>
          <a:xfrm>
            <a:off x="627505" y="1179165"/>
            <a:ext cx="2916184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defRPr/>
            </a:pPr>
            <a:r>
              <a:rPr lang="en-US" altLang="zh-CN" spc="300" dirty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</a:rPr>
              <a:t>Medical outcomes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1FD374B-7E3F-0100-88A5-2B4EE4178FDF}"/>
              </a:ext>
            </a:extLst>
          </p:cNvPr>
          <p:cNvGrpSpPr/>
          <p:nvPr/>
        </p:nvGrpSpPr>
        <p:grpSpPr>
          <a:xfrm>
            <a:off x="729567" y="1662952"/>
            <a:ext cx="5681980" cy="2032"/>
            <a:chOff x="1227779" y="1750328"/>
            <a:chExt cx="5681980" cy="2032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B4AAECFA-45A7-C1DD-1107-F2DD25E637EA}"/>
                </a:ext>
              </a:extLst>
            </p:cNvPr>
            <p:cNvCxnSpPr>
              <a:cxnSpLocks/>
            </p:cNvCxnSpPr>
            <p:nvPr/>
          </p:nvCxnSpPr>
          <p:spPr>
            <a:xfrm>
              <a:off x="1244035" y="1752360"/>
              <a:ext cx="5491162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A8635F50-DFBA-8EC4-6281-5FF9A1C69316}"/>
                </a:ext>
              </a:extLst>
            </p:cNvPr>
            <p:cNvCxnSpPr>
              <a:cxnSpLocks/>
            </p:cNvCxnSpPr>
            <p:nvPr/>
          </p:nvCxnSpPr>
          <p:spPr>
            <a:xfrm>
              <a:off x="1258259" y="1750328"/>
              <a:ext cx="56515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C6B6C3BF-AE75-2689-90F7-362B05C80868}"/>
                </a:ext>
              </a:extLst>
            </p:cNvPr>
            <p:cNvCxnSpPr>
              <a:cxnSpLocks/>
            </p:cNvCxnSpPr>
            <p:nvPr/>
          </p:nvCxnSpPr>
          <p:spPr>
            <a:xfrm>
              <a:off x="1227779" y="1750836"/>
              <a:ext cx="719138" cy="0"/>
            </a:xfrm>
            <a:prstGeom prst="line">
              <a:avLst/>
            </a:prstGeom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OfficePLUS.cn-14">
            <a:hlinkClick r:id="rId2"/>
            <a:extLst>
              <a:ext uri="{FF2B5EF4-FFF2-40B4-BE49-F238E27FC236}">
                <a16:creationId xmlns:a16="http://schemas.microsoft.com/office/drawing/2014/main" id="{D8F355A9-6BA6-D9F2-70F4-68A41BCEBCB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918" y="584200"/>
            <a:ext cx="1859757" cy="2479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5060B22-CBF0-05E2-FBC1-09ED9A0AB4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355" t="79078" r="8967" b="615"/>
          <a:stretch/>
        </p:blipFill>
        <p:spPr>
          <a:xfrm>
            <a:off x="0" y="5164385"/>
            <a:ext cx="12192000" cy="1693615"/>
          </a:xfrm>
          <a:prstGeom prst="rect">
            <a:avLst/>
          </a:prstGeom>
        </p:spPr>
      </p:pic>
      <p:sp>
        <p:nvSpPr>
          <p:cNvPr id="11" name="îśḻîḑè">
            <a:extLst>
              <a:ext uri="{FF2B5EF4-FFF2-40B4-BE49-F238E27FC236}">
                <a16:creationId xmlns:a16="http://schemas.microsoft.com/office/drawing/2014/main" id="{F7E28901-6E7F-58C1-94F3-7D928C9AFD03}"/>
              </a:ext>
            </a:extLst>
          </p:cNvPr>
          <p:cNvSpPr/>
          <p:nvPr/>
        </p:nvSpPr>
        <p:spPr>
          <a:xfrm>
            <a:off x="1918884" y="3468186"/>
            <a:ext cx="2287085" cy="954613"/>
          </a:xfrm>
          <a:prstGeom prst="roundRect">
            <a:avLst>
              <a:gd name="adj" fmla="val 6411"/>
            </a:avLst>
          </a:prstGeom>
          <a:solidFill>
            <a:schemeClr val="bg1"/>
          </a:soli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2" name="îśḻîḑè">
            <a:extLst>
              <a:ext uri="{FF2B5EF4-FFF2-40B4-BE49-F238E27FC236}">
                <a16:creationId xmlns:a16="http://schemas.microsoft.com/office/drawing/2014/main" id="{C45B7DF0-4543-14CE-6724-91B3023D62C1}"/>
              </a:ext>
            </a:extLst>
          </p:cNvPr>
          <p:cNvSpPr/>
          <p:nvPr/>
        </p:nvSpPr>
        <p:spPr>
          <a:xfrm>
            <a:off x="4952460" y="3468186"/>
            <a:ext cx="2287085" cy="954613"/>
          </a:xfrm>
          <a:prstGeom prst="roundRect">
            <a:avLst>
              <a:gd name="adj" fmla="val 6411"/>
            </a:avLst>
          </a:prstGeom>
          <a:solidFill>
            <a:schemeClr val="bg1"/>
          </a:soli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3" name="îśḻîḑè">
            <a:extLst>
              <a:ext uri="{FF2B5EF4-FFF2-40B4-BE49-F238E27FC236}">
                <a16:creationId xmlns:a16="http://schemas.microsoft.com/office/drawing/2014/main" id="{94D6ED79-45F8-9AC6-9DE9-879100A50E03}"/>
              </a:ext>
            </a:extLst>
          </p:cNvPr>
          <p:cNvSpPr/>
          <p:nvPr/>
        </p:nvSpPr>
        <p:spPr>
          <a:xfrm>
            <a:off x="7986034" y="3468186"/>
            <a:ext cx="2287085" cy="954613"/>
          </a:xfrm>
          <a:prstGeom prst="roundRect">
            <a:avLst>
              <a:gd name="adj" fmla="val 6411"/>
            </a:avLst>
          </a:prstGeom>
          <a:solidFill>
            <a:schemeClr val="bg1"/>
          </a:soli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4" name="îśḻîḑè">
            <a:extLst>
              <a:ext uri="{FF2B5EF4-FFF2-40B4-BE49-F238E27FC236}">
                <a16:creationId xmlns:a16="http://schemas.microsoft.com/office/drawing/2014/main" id="{6778303F-4A8A-BE61-70DE-5DEEE036E90F}"/>
              </a:ext>
            </a:extLst>
          </p:cNvPr>
          <p:cNvSpPr/>
          <p:nvPr/>
        </p:nvSpPr>
        <p:spPr>
          <a:xfrm>
            <a:off x="4952459" y="4781055"/>
            <a:ext cx="2287085" cy="954613"/>
          </a:xfrm>
          <a:prstGeom prst="roundRect">
            <a:avLst>
              <a:gd name="adj" fmla="val 6411"/>
            </a:avLst>
          </a:prstGeom>
          <a:solidFill>
            <a:schemeClr val="bg1"/>
          </a:soli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5" name="îśḻîḑè">
            <a:extLst>
              <a:ext uri="{FF2B5EF4-FFF2-40B4-BE49-F238E27FC236}">
                <a16:creationId xmlns:a16="http://schemas.microsoft.com/office/drawing/2014/main" id="{E73128EF-1FE2-0984-A86C-FF13CC99392C}"/>
              </a:ext>
            </a:extLst>
          </p:cNvPr>
          <p:cNvSpPr/>
          <p:nvPr/>
        </p:nvSpPr>
        <p:spPr>
          <a:xfrm>
            <a:off x="1918884" y="4781055"/>
            <a:ext cx="2287083" cy="954612"/>
          </a:xfrm>
          <a:prstGeom prst="roundRect">
            <a:avLst>
              <a:gd name="adj" fmla="val 6411"/>
            </a:avLst>
          </a:prstGeom>
          <a:solidFill>
            <a:schemeClr val="bg1"/>
          </a:soli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6" name="îśḻîḑè">
            <a:extLst>
              <a:ext uri="{FF2B5EF4-FFF2-40B4-BE49-F238E27FC236}">
                <a16:creationId xmlns:a16="http://schemas.microsoft.com/office/drawing/2014/main" id="{EE106DC9-340E-D8C5-0563-39AB7DD62D3D}"/>
              </a:ext>
            </a:extLst>
          </p:cNvPr>
          <p:cNvSpPr/>
          <p:nvPr/>
        </p:nvSpPr>
        <p:spPr>
          <a:xfrm>
            <a:off x="7986034" y="4781055"/>
            <a:ext cx="2287085" cy="954613"/>
          </a:xfrm>
          <a:prstGeom prst="roundRect">
            <a:avLst>
              <a:gd name="adj" fmla="val 6411"/>
            </a:avLst>
          </a:prstGeom>
          <a:solidFill>
            <a:schemeClr val="bg1"/>
          </a:soli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C2794103-D34C-ACD3-4410-9A43A1705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4572" y="3710042"/>
            <a:ext cx="1970008" cy="54078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4474F59-B58F-E966-2803-2C169B1B50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0291" y="3697716"/>
            <a:ext cx="1970008" cy="54078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228F1EA-8462-29F7-1054-629CDCE9D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7420" y="3697716"/>
            <a:ext cx="1970008" cy="54078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0B81979-6CEF-F8F9-D55C-117A2DEB29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7420" y="4998039"/>
            <a:ext cx="1970008" cy="54078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4EB980-C85B-8D5E-2434-D4346DB3E5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0996" y="4998039"/>
            <a:ext cx="1970008" cy="54078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1DA001E-F66E-BEB6-D64E-A3E40C440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4572" y="4998039"/>
            <a:ext cx="1970008" cy="540786"/>
          </a:xfrm>
          <a:prstGeom prst="rect">
            <a:avLst/>
          </a:prstGeom>
        </p:spPr>
      </p:pic>
      <p:sp>
        <p:nvSpPr>
          <p:cNvPr id="23" name="îśḻîḑè">
            <a:extLst>
              <a:ext uri="{FF2B5EF4-FFF2-40B4-BE49-F238E27FC236}">
                <a16:creationId xmlns:a16="http://schemas.microsoft.com/office/drawing/2014/main" id="{2D2BAD69-67AB-B029-1C3F-9FDCC6F46B75}"/>
              </a:ext>
            </a:extLst>
          </p:cNvPr>
          <p:cNvSpPr/>
          <p:nvPr/>
        </p:nvSpPr>
        <p:spPr>
          <a:xfrm>
            <a:off x="1918884" y="2139151"/>
            <a:ext cx="2287085" cy="954613"/>
          </a:xfrm>
          <a:prstGeom prst="roundRect">
            <a:avLst>
              <a:gd name="adj" fmla="val 6411"/>
            </a:avLst>
          </a:prstGeom>
          <a:solidFill>
            <a:schemeClr val="bg1"/>
          </a:soli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24" name="îśḻîḑè">
            <a:extLst>
              <a:ext uri="{FF2B5EF4-FFF2-40B4-BE49-F238E27FC236}">
                <a16:creationId xmlns:a16="http://schemas.microsoft.com/office/drawing/2014/main" id="{0B076C0A-3CB0-9030-3EAF-5F7AEE35B289}"/>
              </a:ext>
            </a:extLst>
          </p:cNvPr>
          <p:cNvSpPr/>
          <p:nvPr/>
        </p:nvSpPr>
        <p:spPr>
          <a:xfrm>
            <a:off x="4952460" y="2139151"/>
            <a:ext cx="2287085" cy="954613"/>
          </a:xfrm>
          <a:prstGeom prst="roundRect">
            <a:avLst>
              <a:gd name="adj" fmla="val 6411"/>
            </a:avLst>
          </a:prstGeom>
          <a:solidFill>
            <a:schemeClr val="bg1"/>
          </a:soli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25" name="îśḻîḑè">
            <a:extLst>
              <a:ext uri="{FF2B5EF4-FFF2-40B4-BE49-F238E27FC236}">
                <a16:creationId xmlns:a16="http://schemas.microsoft.com/office/drawing/2014/main" id="{71C85BD8-3F20-847A-ADB6-362DBD788D41}"/>
              </a:ext>
            </a:extLst>
          </p:cNvPr>
          <p:cNvSpPr/>
          <p:nvPr/>
        </p:nvSpPr>
        <p:spPr>
          <a:xfrm>
            <a:off x="7986034" y="2139151"/>
            <a:ext cx="2287085" cy="954613"/>
          </a:xfrm>
          <a:prstGeom prst="roundRect">
            <a:avLst>
              <a:gd name="adj" fmla="val 6411"/>
            </a:avLst>
          </a:prstGeom>
          <a:solidFill>
            <a:schemeClr val="bg1"/>
          </a:soli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938386B2-788B-0B22-7633-DF6F07F6B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4572" y="2381007"/>
            <a:ext cx="1970008" cy="5407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783AE8D-2C57-DCAE-1AD4-D953930D0D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0291" y="2368681"/>
            <a:ext cx="1970008" cy="5407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54923EB-6F94-3F9F-9705-A40545C8D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7420" y="2368681"/>
            <a:ext cx="1970008" cy="540786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3732DCDA-C3EB-E386-1BC3-3997AB660DA9}"/>
              </a:ext>
            </a:extLst>
          </p:cNvPr>
          <p:cNvSpPr txBox="1"/>
          <p:nvPr/>
        </p:nvSpPr>
        <p:spPr>
          <a:xfrm>
            <a:off x="4700545" y="1740378"/>
            <a:ext cx="2789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合作伙伴</a:t>
            </a:r>
          </a:p>
        </p:txBody>
      </p:sp>
    </p:spTree>
    <p:extLst>
      <p:ext uri="{BB962C8B-B14F-4D97-AF65-F5344CB8AC3E}">
        <p14:creationId xmlns:p14="http://schemas.microsoft.com/office/powerpoint/2010/main" val="3447443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08A4E87A-3FC2-FE6B-9F3A-B8E58C9F44CD}"/>
              </a:ext>
            </a:extLst>
          </p:cNvPr>
          <p:cNvSpPr/>
          <p:nvPr/>
        </p:nvSpPr>
        <p:spPr>
          <a:xfrm>
            <a:off x="706199" y="812626"/>
            <a:ext cx="10784135" cy="5301574"/>
          </a:xfrm>
          <a:custGeom>
            <a:avLst/>
            <a:gdLst>
              <a:gd name="connsiteX0" fmla="*/ 10529840 w 10784135"/>
              <a:gd name="connsiteY0" fmla="*/ 4940547 h 5301574"/>
              <a:gd name="connsiteX1" fmla="*/ 10437106 w 10784135"/>
              <a:gd name="connsiteY1" fmla="*/ 5033281 h 5301574"/>
              <a:gd name="connsiteX2" fmla="*/ 10529840 w 10784135"/>
              <a:gd name="connsiteY2" fmla="*/ 5126015 h 5301574"/>
              <a:gd name="connsiteX3" fmla="*/ 10622574 w 10784135"/>
              <a:gd name="connsiteY3" fmla="*/ 5033281 h 5301574"/>
              <a:gd name="connsiteX4" fmla="*/ 10529840 w 10784135"/>
              <a:gd name="connsiteY4" fmla="*/ 4940547 h 5301574"/>
              <a:gd name="connsiteX5" fmla="*/ 236343 w 10784135"/>
              <a:gd name="connsiteY5" fmla="*/ 4940547 h 5301574"/>
              <a:gd name="connsiteX6" fmla="*/ 143609 w 10784135"/>
              <a:gd name="connsiteY6" fmla="*/ 5033281 h 5301574"/>
              <a:gd name="connsiteX7" fmla="*/ 236343 w 10784135"/>
              <a:gd name="connsiteY7" fmla="*/ 5126015 h 5301574"/>
              <a:gd name="connsiteX8" fmla="*/ 329077 w 10784135"/>
              <a:gd name="connsiteY8" fmla="*/ 5033281 h 5301574"/>
              <a:gd name="connsiteX9" fmla="*/ 236343 w 10784135"/>
              <a:gd name="connsiteY9" fmla="*/ 4940547 h 5301574"/>
              <a:gd name="connsiteX10" fmla="*/ 241230 w 10784135"/>
              <a:gd name="connsiteY10" fmla="*/ 117766 h 5301574"/>
              <a:gd name="connsiteX11" fmla="*/ 148496 w 10784135"/>
              <a:gd name="connsiteY11" fmla="*/ 210500 h 5301574"/>
              <a:gd name="connsiteX12" fmla="*/ 241230 w 10784135"/>
              <a:gd name="connsiteY12" fmla="*/ 303234 h 5301574"/>
              <a:gd name="connsiteX13" fmla="*/ 333965 w 10784135"/>
              <a:gd name="connsiteY13" fmla="*/ 210500 h 5301574"/>
              <a:gd name="connsiteX14" fmla="*/ 241230 w 10784135"/>
              <a:gd name="connsiteY14" fmla="*/ 117766 h 5301574"/>
              <a:gd name="connsiteX15" fmla="*/ 10529840 w 10784135"/>
              <a:gd name="connsiteY15" fmla="*/ 117766 h 5301574"/>
              <a:gd name="connsiteX16" fmla="*/ 10437106 w 10784135"/>
              <a:gd name="connsiteY16" fmla="*/ 210500 h 5301574"/>
              <a:gd name="connsiteX17" fmla="*/ 10529840 w 10784135"/>
              <a:gd name="connsiteY17" fmla="*/ 303234 h 5301574"/>
              <a:gd name="connsiteX18" fmla="*/ 10622574 w 10784135"/>
              <a:gd name="connsiteY18" fmla="*/ 210500 h 5301574"/>
              <a:gd name="connsiteX19" fmla="*/ 10529840 w 10784135"/>
              <a:gd name="connsiteY19" fmla="*/ 117766 h 5301574"/>
              <a:gd name="connsiteX20" fmla="*/ 212752 w 10784135"/>
              <a:gd name="connsiteY20" fmla="*/ 0 h 5301574"/>
              <a:gd name="connsiteX21" fmla="*/ 10571383 w 10784135"/>
              <a:gd name="connsiteY21" fmla="*/ 0 h 5301574"/>
              <a:gd name="connsiteX22" fmla="*/ 10784135 w 10784135"/>
              <a:gd name="connsiteY22" fmla="*/ 212752 h 5301574"/>
              <a:gd name="connsiteX23" fmla="*/ 10784135 w 10784135"/>
              <a:gd name="connsiteY23" fmla="*/ 5088822 h 5301574"/>
              <a:gd name="connsiteX24" fmla="*/ 10571383 w 10784135"/>
              <a:gd name="connsiteY24" fmla="*/ 5301574 h 5301574"/>
              <a:gd name="connsiteX25" fmla="*/ 212752 w 10784135"/>
              <a:gd name="connsiteY25" fmla="*/ 5301574 h 5301574"/>
              <a:gd name="connsiteX26" fmla="*/ 0 w 10784135"/>
              <a:gd name="connsiteY26" fmla="*/ 5088822 h 5301574"/>
              <a:gd name="connsiteX27" fmla="*/ 0 w 10784135"/>
              <a:gd name="connsiteY27" fmla="*/ 212752 h 5301574"/>
              <a:gd name="connsiteX28" fmla="*/ 212752 w 10784135"/>
              <a:gd name="connsiteY28" fmla="*/ 0 h 5301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784135" h="5301574">
                <a:moveTo>
                  <a:pt x="10529840" y="4940547"/>
                </a:moveTo>
                <a:cubicBezTo>
                  <a:pt x="10478624" y="4940547"/>
                  <a:pt x="10437106" y="4982065"/>
                  <a:pt x="10437106" y="5033281"/>
                </a:cubicBezTo>
                <a:cubicBezTo>
                  <a:pt x="10437106" y="5084497"/>
                  <a:pt x="10478624" y="5126015"/>
                  <a:pt x="10529840" y="5126015"/>
                </a:cubicBezTo>
                <a:cubicBezTo>
                  <a:pt x="10581056" y="5126015"/>
                  <a:pt x="10622574" y="5084497"/>
                  <a:pt x="10622574" y="5033281"/>
                </a:cubicBezTo>
                <a:cubicBezTo>
                  <a:pt x="10622574" y="4982065"/>
                  <a:pt x="10581056" y="4940547"/>
                  <a:pt x="10529840" y="4940547"/>
                </a:cubicBezTo>
                <a:close/>
                <a:moveTo>
                  <a:pt x="236343" y="4940547"/>
                </a:moveTo>
                <a:cubicBezTo>
                  <a:pt x="185127" y="4940547"/>
                  <a:pt x="143609" y="4982065"/>
                  <a:pt x="143609" y="5033281"/>
                </a:cubicBezTo>
                <a:cubicBezTo>
                  <a:pt x="143609" y="5084497"/>
                  <a:pt x="185127" y="5126015"/>
                  <a:pt x="236343" y="5126015"/>
                </a:cubicBezTo>
                <a:cubicBezTo>
                  <a:pt x="287559" y="5126015"/>
                  <a:pt x="329077" y="5084497"/>
                  <a:pt x="329077" y="5033281"/>
                </a:cubicBezTo>
                <a:cubicBezTo>
                  <a:pt x="329077" y="4982065"/>
                  <a:pt x="287559" y="4940547"/>
                  <a:pt x="236343" y="4940547"/>
                </a:cubicBezTo>
                <a:close/>
                <a:moveTo>
                  <a:pt x="241230" y="117766"/>
                </a:moveTo>
                <a:cubicBezTo>
                  <a:pt x="190015" y="117766"/>
                  <a:pt x="148496" y="159284"/>
                  <a:pt x="148496" y="210500"/>
                </a:cubicBezTo>
                <a:cubicBezTo>
                  <a:pt x="148496" y="261716"/>
                  <a:pt x="190015" y="303234"/>
                  <a:pt x="241230" y="303234"/>
                </a:cubicBezTo>
                <a:cubicBezTo>
                  <a:pt x="292446" y="303234"/>
                  <a:pt x="333965" y="261716"/>
                  <a:pt x="333965" y="210500"/>
                </a:cubicBezTo>
                <a:cubicBezTo>
                  <a:pt x="333965" y="159284"/>
                  <a:pt x="292446" y="117766"/>
                  <a:pt x="241230" y="117766"/>
                </a:cubicBezTo>
                <a:close/>
                <a:moveTo>
                  <a:pt x="10529840" y="117766"/>
                </a:moveTo>
                <a:cubicBezTo>
                  <a:pt x="10478624" y="117766"/>
                  <a:pt x="10437106" y="159284"/>
                  <a:pt x="10437106" y="210500"/>
                </a:cubicBezTo>
                <a:cubicBezTo>
                  <a:pt x="10437106" y="261716"/>
                  <a:pt x="10478624" y="303234"/>
                  <a:pt x="10529840" y="303234"/>
                </a:cubicBezTo>
                <a:cubicBezTo>
                  <a:pt x="10581056" y="303234"/>
                  <a:pt x="10622574" y="261716"/>
                  <a:pt x="10622574" y="210500"/>
                </a:cubicBezTo>
                <a:cubicBezTo>
                  <a:pt x="10622574" y="159284"/>
                  <a:pt x="10581056" y="117766"/>
                  <a:pt x="10529840" y="117766"/>
                </a:cubicBezTo>
                <a:close/>
                <a:moveTo>
                  <a:pt x="212752" y="0"/>
                </a:moveTo>
                <a:lnTo>
                  <a:pt x="10571383" y="0"/>
                </a:lnTo>
                <a:cubicBezTo>
                  <a:pt x="10688883" y="0"/>
                  <a:pt x="10784135" y="95252"/>
                  <a:pt x="10784135" y="212752"/>
                </a:cubicBezTo>
                <a:lnTo>
                  <a:pt x="10784135" y="5088822"/>
                </a:lnTo>
                <a:cubicBezTo>
                  <a:pt x="10784135" y="5206322"/>
                  <a:pt x="10688883" y="5301574"/>
                  <a:pt x="10571383" y="5301574"/>
                </a:cubicBezTo>
                <a:lnTo>
                  <a:pt x="212752" y="5301574"/>
                </a:lnTo>
                <a:cubicBezTo>
                  <a:pt x="95252" y="5301574"/>
                  <a:pt x="0" y="5206322"/>
                  <a:pt x="0" y="5088822"/>
                </a:cubicBezTo>
                <a:lnTo>
                  <a:pt x="0" y="212752"/>
                </a:lnTo>
                <a:cubicBezTo>
                  <a:pt x="0" y="95252"/>
                  <a:pt x="95252" y="0"/>
                  <a:pt x="2127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9EC9BC5-62DA-8EE8-1C0B-0664D1F8C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026" t="19400" r="8049" b="34242"/>
          <a:stretch/>
        </p:blipFill>
        <p:spPr>
          <a:xfrm>
            <a:off x="1215342" y="1886673"/>
            <a:ext cx="4653216" cy="339138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5D9282A-DBFF-4A39-6AD8-3A23130A2DD8}"/>
              </a:ext>
            </a:extLst>
          </p:cNvPr>
          <p:cNvSpPr/>
          <p:nvPr/>
        </p:nvSpPr>
        <p:spPr>
          <a:xfrm>
            <a:off x="1472535" y="2903454"/>
            <a:ext cx="4339650" cy="92333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未来部署规划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44747B6-CAFD-89DE-EF21-3122BD9B1473}"/>
              </a:ext>
            </a:extLst>
          </p:cNvPr>
          <p:cNvSpPr/>
          <p:nvPr/>
        </p:nvSpPr>
        <p:spPr>
          <a:xfrm>
            <a:off x="926712" y="3842405"/>
            <a:ext cx="5431295" cy="52322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Prevention of Hyperlipidemia</a:t>
            </a:r>
          </a:p>
        </p:txBody>
      </p:sp>
      <p:pic>
        <p:nvPicPr>
          <p:cNvPr id="6" name="OfficePLUS.cn-14">
            <a:hlinkClick r:id="rId3"/>
            <a:extLst>
              <a:ext uri="{FF2B5EF4-FFF2-40B4-BE49-F238E27FC236}">
                <a16:creationId xmlns:a16="http://schemas.microsoft.com/office/drawing/2014/main" id="{04216065-A738-F24C-F6C2-4A70CC88A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24" y="372746"/>
            <a:ext cx="1859757" cy="24796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C7D561-37E8-4AA6-4740-E42A5730D3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03" t="5721"/>
          <a:stretch/>
        </p:blipFill>
        <p:spPr>
          <a:xfrm flipH="1">
            <a:off x="6151854" y="0"/>
            <a:ext cx="6040145" cy="6858000"/>
          </a:xfrm>
          <a:custGeom>
            <a:avLst/>
            <a:gdLst>
              <a:gd name="connsiteX0" fmla="*/ 6614183 w 6614183"/>
              <a:gd name="connsiteY0" fmla="*/ 0 h 6858000"/>
              <a:gd name="connsiteX1" fmla="*/ 0 w 6614183"/>
              <a:gd name="connsiteY1" fmla="*/ 0 h 6858000"/>
              <a:gd name="connsiteX2" fmla="*/ 0 w 6614183"/>
              <a:gd name="connsiteY2" fmla="*/ 6858000 h 6858000"/>
              <a:gd name="connsiteX3" fmla="*/ 6614183 w 66141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4183" h="6858000">
                <a:moveTo>
                  <a:pt x="6614183" y="0"/>
                </a:moveTo>
                <a:lnTo>
                  <a:pt x="0" y="0"/>
                </a:lnTo>
                <a:lnTo>
                  <a:pt x="0" y="6858000"/>
                </a:lnTo>
                <a:lnTo>
                  <a:pt x="6614183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90844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3F11BBF8-912E-1256-1A34-83F542F845B7}"/>
              </a:ext>
            </a:extLst>
          </p:cNvPr>
          <p:cNvSpPr/>
          <p:nvPr/>
        </p:nvSpPr>
        <p:spPr>
          <a:xfrm flipV="1">
            <a:off x="0" y="0"/>
            <a:ext cx="12192000" cy="2593186"/>
          </a:xfrm>
          <a:custGeom>
            <a:avLst/>
            <a:gdLst>
              <a:gd name="connsiteX0" fmla="*/ 3330255 w 12192000"/>
              <a:gd name="connsiteY0" fmla="*/ 49 h 3379786"/>
              <a:gd name="connsiteX1" fmla="*/ 5211839 w 12192000"/>
              <a:gd name="connsiteY1" fmla="*/ 252637 h 3379786"/>
              <a:gd name="connsiteX2" fmla="*/ 5600110 w 12192000"/>
              <a:gd name="connsiteY2" fmla="*/ 334692 h 3379786"/>
              <a:gd name="connsiteX3" fmla="*/ 5598502 w 12192000"/>
              <a:gd name="connsiteY3" fmla="*/ 334800 h 3379786"/>
              <a:gd name="connsiteX4" fmla="*/ 5848096 w 12192000"/>
              <a:gd name="connsiteY4" fmla="*/ 387548 h 3379786"/>
              <a:gd name="connsiteX5" fmla="*/ 8502748 w 12192000"/>
              <a:gd name="connsiteY5" fmla="*/ 759717 h 3379786"/>
              <a:gd name="connsiteX6" fmla="*/ 11930460 w 12192000"/>
              <a:gd name="connsiteY6" fmla="*/ 159838 h 3379786"/>
              <a:gd name="connsiteX7" fmla="*/ 12192000 w 12192000"/>
              <a:gd name="connsiteY7" fmla="*/ 81150 h 3379786"/>
              <a:gd name="connsiteX8" fmla="*/ 12192000 w 12192000"/>
              <a:gd name="connsiteY8" fmla="*/ 3379786 h 3379786"/>
              <a:gd name="connsiteX9" fmla="*/ 0 w 12192000"/>
              <a:gd name="connsiteY9" fmla="*/ 3379786 h 3379786"/>
              <a:gd name="connsiteX10" fmla="*/ 0 w 12192000"/>
              <a:gd name="connsiteY10" fmla="*/ 594512 h 3379786"/>
              <a:gd name="connsiteX11" fmla="*/ 359668 w 12192000"/>
              <a:gd name="connsiteY11" fmla="*/ 482180 h 3379786"/>
              <a:gd name="connsiteX12" fmla="*/ 3330255 w 12192000"/>
              <a:gd name="connsiteY12" fmla="*/ 49 h 337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3379786">
                <a:moveTo>
                  <a:pt x="3330255" y="49"/>
                </a:moveTo>
                <a:cubicBezTo>
                  <a:pt x="3892290" y="1915"/>
                  <a:pt x="4538315" y="114312"/>
                  <a:pt x="5211839" y="252637"/>
                </a:cubicBezTo>
                <a:lnTo>
                  <a:pt x="5600110" y="334692"/>
                </a:lnTo>
                <a:lnTo>
                  <a:pt x="5598502" y="334800"/>
                </a:lnTo>
                <a:lnTo>
                  <a:pt x="5848096" y="387548"/>
                </a:lnTo>
                <a:cubicBezTo>
                  <a:pt x="6762203" y="582494"/>
                  <a:pt x="7691722" y="773398"/>
                  <a:pt x="8502748" y="759717"/>
                </a:cubicBezTo>
                <a:cubicBezTo>
                  <a:pt x="9719289" y="739196"/>
                  <a:pt x="10837202" y="479424"/>
                  <a:pt x="11930460" y="159838"/>
                </a:cubicBezTo>
                <a:lnTo>
                  <a:pt x="12192000" y="81150"/>
                </a:lnTo>
                <a:lnTo>
                  <a:pt x="12192000" y="3379786"/>
                </a:lnTo>
                <a:lnTo>
                  <a:pt x="0" y="3379786"/>
                </a:lnTo>
                <a:lnTo>
                  <a:pt x="0" y="594512"/>
                </a:lnTo>
                <a:lnTo>
                  <a:pt x="359668" y="482180"/>
                </a:lnTo>
                <a:cubicBezTo>
                  <a:pt x="1246469" y="213324"/>
                  <a:pt x="2182768" y="-3760"/>
                  <a:pt x="3330255" y="49"/>
                </a:cubicBezTo>
                <a:close/>
              </a:path>
            </a:pathLst>
          </a:cu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CC9AEC80-20C8-D644-787C-2BBF1E4F3450}"/>
              </a:ext>
            </a:extLst>
          </p:cNvPr>
          <p:cNvSpPr/>
          <p:nvPr/>
        </p:nvSpPr>
        <p:spPr>
          <a:xfrm flipV="1">
            <a:off x="0" y="0"/>
            <a:ext cx="12192000" cy="2593186"/>
          </a:xfrm>
          <a:custGeom>
            <a:avLst/>
            <a:gdLst>
              <a:gd name="connsiteX0" fmla="*/ 3330255 w 12192000"/>
              <a:gd name="connsiteY0" fmla="*/ 49 h 3379786"/>
              <a:gd name="connsiteX1" fmla="*/ 5211839 w 12192000"/>
              <a:gd name="connsiteY1" fmla="*/ 252637 h 3379786"/>
              <a:gd name="connsiteX2" fmla="*/ 5600110 w 12192000"/>
              <a:gd name="connsiteY2" fmla="*/ 334692 h 3379786"/>
              <a:gd name="connsiteX3" fmla="*/ 5598502 w 12192000"/>
              <a:gd name="connsiteY3" fmla="*/ 334800 h 3379786"/>
              <a:gd name="connsiteX4" fmla="*/ 5848096 w 12192000"/>
              <a:gd name="connsiteY4" fmla="*/ 387548 h 3379786"/>
              <a:gd name="connsiteX5" fmla="*/ 8502748 w 12192000"/>
              <a:gd name="connsiteY5" fmla="*/ 759717 h 3379786"/>
              <a:gd name="connsiteX6" fmla="*/ 11930460 w 12192000"/>
              <a:gd name="connsiteY6" fmla="*/ 159838 h 3379786"/>
              <a:gd name="connsiteX7" fmla="*/ 12192000 w 12192000"/>
              <a:gd name="connsiteY7" fmla="*/ 81150 h 3379786"/>
              <a:gd name="connsiteX8" fmla="*/ 12192000 w 12192000"/>
              <a:gd name="connsiteY8" fmla="*/ 3379786 h 3379786"/>
              <a:gd name="connsiteX9" fmla="*/ 0 w 12192000"/>
              <a:gd name="connsiteY9" fmla="*/ 3379786 h 3379786"/>
              <a:gd name="connsiteX10" fmla="*/ 0 w 12192000"/>
              <a:gd name="connsiteY10" fmla="*/ 594512 h 3379786"/>
              <a:gd name="connsiteX11" fmla="*/ 359668 w 12192000"/>
              <a:gd name="connsiteY11" fmla="*/ 482180 h 3379786"/>
              <a:gd name="connsiteX12" fmla="*/ 3330255 w 12192000"/>
              <a:gd name="connsiteY12" fmla="*/ 49 h 337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3379786">
                <a:moveTo>
                  <a:pt x="3330255" y="49"/>
                </a:moveTo>
                <a:cubicBezTo>
                  <a:pt x="3892290" y="1915"/>
                  <a:pt x="4538315" y="114312"/>
                  <a:pt x="5211839" y="252637"/>
                </a:cubicBezTo>
                <a:lnTo>
                  <a:pt x="5600110" y="334692"/>
                </a:lnTo>
                <a:lnTo>
                  <a:pt x="5598502" y="334800"/>
                </a:lnTo>
                <a:lnTo>
                  <a:pt x="5848096" y="387548"/>
                </a:lnTo>
                <a:cubicBezTo>
                  <a:pt x="6762203" y="582494"/>
                  <a:pt x="7691722" y="773398"/>
                  <a:pt x="8502748" y="759717"/>
                </a:cubicBezTo>
                <a:cubicBezTo>
                  <a:pt x="9719289" y="739196"/>
                  <a:pt x="10837202" y="479424"/>
                  <a:pt x="11930460" y="159838"/>
                </a:cubicBezTo>
                <a:lnTo>
                  <a:pt x="12192000" y="81150"/>
                </a:lnTo>
                <a:lnTo>
                  <a:pt x="12192000" y="3379786"/>
                </a:lnTo>
                <a:lnTo>
                  <a:pt x="0" y="3379786"/>
                </a:lnTo>
                <a:lnTo>
                  <a:pt x="0" y="594512"/>
                </a:lnTo>
                <a:lnTo>
                  <a:pt x="359668" y="482180"/>
                </a:lnTo>
                <a:cubicBezTo>
                  <a:pt x="1246469" y="213324"/>
                  <a:pt x="2182768" y="-3760"/>
                  <a:pt x="3330255" y="49"/>
                </a:cubicBezTo>
                <a:close/>
              </a:path>
            </a:pathLst>
          </a:custGeom>
          <a:solidFill>
            <a:schemeClr val="accent1">
              <a:lumMod val="7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0D9C339-AED6-222C-4B91-46F12ACF5B21}"/>
              </a:ext>
            </a:extLst>
          </p:cNvPr>
          <p:cNvSpPr txBox="1"/>
          <p:nvPr/>
        </p:nvSpPr>
        <p:spPr>
          <a:xfrm>
            <a:off x="606125" y="518160"/>
            <a:ext cx="32624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未来部署规划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1C83423-DF3C-8082-B8EE-5BEC0332F14C}"/>
              </a:ext>
            </a:extLst>
          </p:cNvPr>
          <p:cNvSpPr txBox="1"/>
          <p:nvPr/>
        </p:nvSpPr>
        <p:spPr>
          <a:xfrm>
            <a:off x="585651" y="1179168"/>
            <a:ext cx="3651069" cy="3544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defRPr/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+mn-ea"/>
                <a:cs typeface="Times New Roman" panose="02020603050405020304" pitchFamily="18" charset="0"/>
              </a:rPr>
              <a:t>Prevention of Hyperlipidemia</a:t>
            </a:r>
          </a:p>
        </p:txBody>
      </p:sp>
      <p:pic>
        <p:nvPicPr>
          <p:cNvPr id="6" name="OfficePLUS.cn-14">
            <a:hlinkClick r:id="rId3"/>
            <a:extLst>
              <a:ext uri="{FF2B5EF4-FFF2-40B4-BE49-F238E27FC236}">
                <a16:creationId xmlns:a16="http://schemas.microsoft.com/office/drawing/2014/main" id="{7EA37104-ECE2-9F47-DFFF-49E94C3568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10" y="584200"/>
            <a:ext cx="1859757" cy="24796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F2429BC-5227-C1E4-CAED-3C46D685137B}"/>
              </a:ext>
            </a:extLst>
          </p:cNvPr>
          <p:cNvGrpSpPr/>
          <p:nvPr/>
        </p:nvGrpSpPr>
        <p:grpSpPr>
          <a:xfrm>
            <a:off x="729567" y="1662952"/>
            <a:ext cx="4116753" cy="2032"/>
            <a:chOff x="1227779" y="1750328"/>
            <a:chExt cx="4116753" cy="2032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D33941DE-1EDD-5BC5-E607-F1DC818F86F0}"/>
                </a:ext>
              </a:extLst>
            </p:cNvPr>
            <p:cNvCxnSpPr>
              <a:cxnSpLocks/>
            </p:cNvCxnSpPr>
            <p:nvPr/>
          </p:nvCxnSpPr>
          <p:spPr>
            <a:xfrm>
              <a:off x="1244035" y="1752360"/>
              <a:ext cx="4100497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2CB4A6E0-DB57-E36B-CD79-C8A0874DFFFA}"/>
                </a:ext>
              </a:extLst>
            </p:cNvPr>
            <p:cNvCxnSpPr>
              <a:cxnSpLocks/>
            </p:cNvCxnSpPr>
            <p:nvPr/>
          </p:nvCxnSpPr>
          <p:spPr>
            <a:xfrm>
              <a:off x="1258259" y="1750328"/>
              <a:ext cx="408627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8937E8C4-CBC4-D131-D246-2257B3257B2D}"/>
                </a:ext>
              </a:extLst>
            </p:cNvPr>
            <p:cNvCxnSpPr>
              <a:cxnSpLocks/>
            </p:cNvCxnSpPr>
            <p:nvPr/>
          </p:nvCxnSpPr>
          <p:spPr>
            <a:xfrm>
              <a:off x="1227779" y="1750836"/>
              <a:ext cx="719138" cy="0"/>
            </a:xfrm>
            <a:prstGeom prst="line">
              <a:avLst/>
            </a:prstGeom>
            <a:ln w="349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20E8276-708C-38AB-FF6F-A8D4333E80DA}"/>
              </a:ext>
            </a:extLst>
          </p:cNvPr>
          <p:cNvSpPr/>
          <p:nvPr/>
        </p:nvSpPr>
        <p:spPr>
          <a:xfrm>
            <a:off x="760649" y="2376453"/>
            <a:ext cx="2359028" cy="3040822"/>
          </a:xfrm>
          <a:prstGeom prst="roundRect">
            <a:avLst>
              <a:gd name="adj" fmla="val 6124"/>
            </a:avLst>
          </a:prstGeom>
          <a:gradFill>
            <a:gsLst>
              <a:gs pos="0">
                <a:schemeClr val="bg1">
                  <a:alpha val="73000"/>
                </a:schemeClr>
              </a:gs>
              <a:gs pos="100000">
                <a:schemeClr val="accent1">
                  <a:alpha val="8000"/>
                </a:schemeClr>
              </a:gs>
            </a:gsLst>
            <a:lin ang="27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2487842-1110-1FC6-6470-D2E8400FF34D}"/>
              </a:ext>
            </a:extLst>
          </p:cNvPr>
          <p:cNvSpPr txBox="1"/>
          <p:nvPr/>
        </p:nvSpPr>
        <p:spPr>
          <a:xfrm>
            <a:off x="995494" y="2501942"/>
            <a:ext cx="800219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rPr>
              <a:t>优势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1697ECA-013A-0B37-9DD2-2026599FC868}"/>
              </a:ext>
            </a:extLst>
          </p:cNvPr>
          <p:cNvSpPr txBox="1"/>
          <p:nvPr/>
        </p:nvSpPr>
        <p:spPr>
          <a:xfrm>
            <a:off x="995494" y="2901661"/>
            <a:ext cx="118942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rPr>
              <a:t>advantage</a:t>
            </a:r>
            <a:endParaRPr kumimoji="0" lang="zh-CN" altLang="en-US" sz="1400" b="0" i="0" u="none" strike="noStrike" kern="1200" cap="all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821F56C-75B7-94B0-C931-40A8E554EA5F}"/>
              </a:ext>
            </a:extLst>
          </p:cNvPr>
          <p:cNvSpPr txBox="1"/>
          <p:nvPr/>
        </p:nvSpPr>
        <p:spPr>
          <a:xfrm>
            <a:off x="995494" y="3236777"/>
            <a:ext cx="1889338" cy="15993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rPr>
              <a:t>我国互联网医疗的服务内容，逐渐从以挂号问诊为主导向更加多元化的方向发展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OPPOSans M" panose="00020600040101010101" pitchFamily="18" charset="-122"/>
                <a:ea typeface="OPPOSans M" panose="00020600040101010101" pitchFamily="18" charset="-122"/>
              </a:rPr>
              <a:t>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pic>
        <p:nvPicPr>
          <p:cNvPr id="15" name="图片 14" descr="图片包含 物体, 灯光, 黑暗&#10;&#10;描述已自动生成">
            <a:extLst>
              <a:ext uri="{FF2B5EF4-FFF2-40B4-BE49-F238E27FC236}">
                <a16:creationId xmlns:a16="http://schemas.microsoft.com/office/drawing/2014/main" id="{53FF76DF-B2BA-552A-5F2B-4614E3E921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20" y="4719741"/>
            <a:ext cx="2010224" cy="2010224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7C4134F9-2FA3-EDC7-A23F-66BFC57A69D4}"/>
              </a:ext>
            </a:extLst>
          </p:cNvPr>
          <p:cNvSpPr/>
          <p:nvPr/>
        </p:nvSpPr>
        <p:spPr>
          <a:xfrm>
            <a:off x="3552982" y="2381364"/>
            <a:ext cx="2359028" cy="3040822"/>
          </a:xfrm>
          <a:prstGeom prst="roundRect">
            <a:avLst>
              <a:gd name="adj" fmla="val 6124"/>
            </a:avLst>
          </a:prstGeom>
          <a:gradFill>
            <a:gsLst>
              <a:gs pos="0">
                <a:schemeClr val="bg1">
                  <a:alpha val="73000"/>
                </a:schemeClr>
              </a:gs>
              <a:gs pos="100000">
                <a:schemeClr val="accent2">
                  <a:alpha val="8000"/>
                </a:schemeClr>
              </a:gs>
            </a:gsLst>
            <a:lin ang="27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86A1606-B565-FD50-8B2E-49F2341DC24C}"/>
              </a:ext>
            </a:extLst>
          </p:cNvPr>
          <p:cNvSpPr txBox="1"/>
          <p:nvPr/>
        </p:nvSpPr>
        <p:spPr>
          <a:xfrm>
            <a:off x="3787827" y="2506853"/>
            <a:ext cx="800219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rPr>
              <a:t>劣势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B66E16E-ADFA-A6F4-CECA-A5363D4F0BFC}"/>
              </a:ext>
            </a:extLst>
          </p:cNvPr>
          <p:cNvSpPr txBox="1"/>
          <p:nvPr/>
        </p:nvSpPr>
        <p:spPr>
          <a:xfrm>
            <a:off x="3787827" y="2906572"/>
            <a:ext cx="1238352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rPr>
              <a:t>inferiority</a:t>
            </a:r>
            <a:endParaRPr kumimoji="0" lang="zh-CN" altLang="en-US" sz="1400" b="0" i="0" u="none" strike="noStrike" kern="1200" cap="all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6841948-3200-7A30-BD24-1C3A1562804A}"/>
              </a:ext>
            </a:extLst>
          </p:cNvPr>
          <p:cNvSpPr txBox="1"/>
          <p:nvPr/>
        </p:nvSpPr>
        <p:spPr>
          <a:xfrm>
            <a:off x="3787827" y="3241688"/>
            <a:ext cx="1949069" cy="18665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rPr>
              <a:t>专家资源的稀缺、医生，在线回复诊疗的及时性和有效性很难保证、医疗资源分配不均。</a:t>
            </a:r>
          </a:p>
        </p:txBody>
      </p:sp>
      <p:pic>
        <p:nvPicPr>
          <p:cNvPr id="20" name="图片 19" descr="卡通人物&#10;&#10;低可信度描述已自动生成">
            <a:extLst>
              <a:ext uri="{FF2B5EF4-FFF2-40B4-BE49-F238E27FC236}">
                <a16:creationId xmlns:a16="http://schemas.microsoft.com/office/drawing/2014/main" id="{A29CFC52-B64B-4591-9290-1C43245DA2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096" y="4732915"/>
            <a:ext cx="2008800" cy="20088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60AA6489-0F56-32B8-2FFE-23BFEA941FB2}"/>
              </a:ext>
            </a:extLst>
          </p:cNvPr>
          <p:cNvSpPr/>
          <p:nvPr/>
        </p:nvSpPr>
        <p:spPr>
          <a:xfrm>
            <a:off x="6345315" y="2355463"/>
            <a:ext cx="2359028" cy="3040822"/>
          </a:xfrm>
          <a:prstGeom prst="roundRect">
            <a:avLst>
              <a:gd name="adj" fmla="val 6124"/>
            </a:avLst>
          </a:prstGeom>
          <a:gradFill>
            <a:gsLst>
              <a:gs pos="0">
                <a:schemeClr val="bg1">
                  <a:alpha val="73000"/>
                </a:schemeClr>
              </a:gs>
              <a:gs pos="100000">
                <a:schemeClr val="accent2">
                  <a:alpha val="8000"/>
                </a:schemeClr>
              </a:gs>
            </a:gsLst>
            <a:lin ang="27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7BBE3E2-E207-6448-2F72-5719EB329D13}"/>
              </a:ext>
            </a:extLst>
          </p:cNvPr>
          <p:cNvSpPr txBox="1"/>
          <p:nvPr/>
        </p:nvSpPr>
        <p:spPr>
          <a:xfrm>
            <a:off x="6580160" y="2480952"/>
            <a:ext cx="800219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rPr>
              <a:t>机会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C29E1A3-8E92-3721-C433-31445364AAA6}"/>
              </a:ext>
            </a:extLst>
          </p:cNvPr>
          <p:cNvSpPr txBox="1"/>
          <p:nvPr/>
        </p:nvSpPr>
        <p:spPr>
          <a:xfrm>
            <a:off x="6580160" y="2880671"/>
            <a:ext cx="1408784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rPr>
              <a:t>opportunity</a:t>
            </a:r>
            <a:endParaRPr kumimoji="0" lang="zh-CN" altLang="en-US" sz="1400" b="0" i="0" u="none" strike="noStrike" kern="1200" cap="all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774D263-4569-46FB-32C4-D5000C714B31}"/>
              </a:ext>
            </a:extLst>
          </p:cNvPr>
          <p:cNvSpPr txBox="1"/>
          <p:nvPr/>
        </p:nvSpPr>
        <p:spPr>
          <a:xfrm>
            <a:off x="6580159" y="3215786"/>
            <a:ext cx="2008799" cy="18409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rPr>
              <a:t>产业革新提供了良好的技术支撑。中国城镇化进程的加速、人口老龄化程度加深等</a:t>
            </a:r>
          </a:p>
        </p:txBody>
      </p:sp>
      <p:pic>
        <p:nvPicPr>
          <p:cNvPr id="25" name="图片 24" descr="图标&#10;&#10;描述已自动生成">
            <a:extLst>
              <a:ext uri="{FF2B5EF4-FFF2-40B4-BE49-F238E27FC236}">
                <a16:creationId xmlns:a16="http://schemas.microsoft.com/office/drawing/2014/main" id="{F6ABDACB-7C93-4E03-1D81-7890752621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909" y="4707315"/>
            <a:ext cx="2008800" cy="2008800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84866F25-4366-F3A6-1550-B9BD6E2304E8}"/>
              </a:ext>
            </a:extLst>
          </p:cNvPr>
          <p:cNvSpPr/>
          <p:nvPr/>
        </p:nvSpPr>
        <p:spPr>
          <a:xfrm>
            <a:off x="9137647" y="2363991"/>
            <a:ext cx="2359028" cy="3040822"/>
          </a:xfrm>
          <a:prstGeom prst="roundRect">
            <a:avLst>
              <a:gd name="adj" fmla="val 6124"/>
            </a:avLst>
          </a:prstGeom>
          <a:gradFill>
            <a:gsLst>
              <a:gs pos="0">
                <a:schemeClr val="bg1">
                  <a:alpha val="73000"/>
                </a:schemeClr>
              </a:gs>
              <a:gs pos="100000">
                <a:schemeClr val="accent2">
                  <a:alpha val="8000"/>
                </a:schemeClr>
              </a:gs>
            </a:gsLst>
            <a:lin ang="27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7DE67B1-4B91-BA36-3EFF-AF7103905B8E}"/>
              </a:ext>
            </a:extLst>
          </p:cNvPr>
          <p:cNvSpPr txBox="1"/>
          <p:nvPr/>
        </p:nvSpPr>
        <p:spPr>
          <a:xfrm>
            <a:off x="9372492" y="2489480"/>
            <a:ext cx="800219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rPr>
              <a:t>威胁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03A5533-4B21-A76A-AE15-7AB307D08BFF}"/>
              </a:ext>
            </a:extLst>
          </p:cNvPr>
          <p:cNvSpPr txBox="1"/>
          <p:nvPr/>
        </p:nvSpPr>
        <p:spPr>
          <a:xfrm>
            <a:off x="9372492" y="2889199"/>
            <a:ext cx="10842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rPr>
              <a:t>threaten</a:t>
            </a:r>
            <a:endParaRPr kumimoji="0" lang="zh-CN" altLang="en-US" sz="1400" b="0" i="0" u="none" strike="noStrike" kern="1200" cap="all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9DAF15A-613D-EEB0-33D6-62DD323DDAA4}"/>
              </a:ext>
            </a:extLst>
          </p:cNvPr>
          <p:cNvSpPr txBox="1"/>
          <p:nvPr/>
        </p:nvSpPr>
        <p:spPr>
          <a:xfrm>
            <a:off x="9372492" y="3224314"/>
            <a:ext cx="1889338" cy="20759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rPr>
              <a:t>大数据深度融合增加数据泄露的风险，后期的大数据分析与数学建模增加了不确定性。</a:t>
            </a:r>
          </a:p>
        </p:txBody>
      </p:sp>
      <p:pic>
        <p:nvPicPr>
          <p:cNvPr id="30" name="图片 29" descr="图标&#10;&#10;描述已自动生成">
            <a:extLst>
              <a:ext uri="{FF2B5EF4-FFF2-40B4-BE49-F238E27FC236}">
                <a16:creationId xmlns:a16="http://schemas.microsoft.com/office/drawing/2014/main" id="{893C2FA5-AC70-E867-3E24-F3F8BEBC0C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030" y="4696426"/>
            <a:ext cx="2008800" cy="20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17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C93A6787-4C52-E588-94BC-FA508765AEE5}"/>
              </a:ext>
            </a:extLst>
          </p:cNvPr>
          <p:cNvSpPr/>
          <p:nvPr/>
        </p:nvSpPr>
        <p:spPr>
          <a:xfrm>
            <a:off x="1947791" y="0"/>
            <a:ext cx="9358732" cy="6858000"/>
          </a:xfrm>
          <a:custGeom>
            <a:avLst/>
            <a:gdLst>
              <a:gd name="connsiteX0" fmla="*/ 1728065 w 9358732"/>
              <a:gd name="connsiteY0" fmla="*/ 0 h 6858000"/>
              <a:gd name="connsiteX1" fmla="*/ 7630667 w 9358732"/>
              <a:gd name="connsiteY1" fmla="*/ 0 h 6858000"/>
              <a:gd name="connsiteX2" fmla="*/ 7655877 w 9358732"/>
              <a:gd name="connsiteY2" fmla="*/ 19811 h 6858000"/>
              <a:gd name="connsiteX3" fmla="*/ 9358732 w 9358732"/>
              <a:gd name="connsiteY3" fmla="*/ 3630637 h 6858000"/>
              <a:gd name="connsiteX4" fmla="*/ 8143117 w 9358732"/>
              <a:gd name="connsiteY4" fmla="*/ 6776937 h 6858000"/>
              <a:gd name="connsiteX5" fmla="*/ 8065831 w 9358732"/>
              <a:gd name="connsiteY5" fmla="*/ 6858000 h 6858000"/>
              <a:gd name="connsiteX6" fmla="*/ 1292901 w 9358732"/>
              <a:gd name="connsiteY6" fmla="*/ 6858000 h 6858000"/>
              <a:gd name="connsiteX7" fmla="*/ 1215615 w 9358732"/>
              <a:gd name="connsiteY7" fmla="*/ 6776937 h 6858000"/>
              <a:gd name="connsiteX8" fmla="*/ 0 w 9358732"/>
              <a:gd name="connsiteY8" fmla="*/ 3630637 h 6858000"/>
              <a:gd name="connsiteX9" fmla="*/ 1702855 w 9358732"/>
              <a:gd name="connsiteY9" fmla="*/ 198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58732" h="6858000">
                <a:moveTo>
                  <a:pt x="1728065" y="0"/>
                </a:moveTo>
                <a:lnTo>
                  <a:pt x="7630667" y="0"/>
                </a:lnTo>
                <a:lnTo>
                  <a:pt x="7655877" y="19811"/>
                </a:lnTo>
                <a:cubicBezTo>
                  <a:pt x="8695853" y="878076"/>
                  <a:pt x="9358732" y="2176945"/>
                  <a:pt x="9358732" y="3630637"/>
                </a:cubicBezTo>
                <a:cubicBezTo>
                  <a:pt x="9358732" y="4842048"/>
                  <a:pt x="8898400" y="5945942"/>
                  <a:pt x="8143117" y="6776937"/>
                </a:cubicBezTo>
                <a:lnTo>
                  <a:pt x="8065831" y="6858000"/>
                </a:lnTo>
                <a:lnTo>
                  <a:pt x="1292901" y="6858000"/>
                </a:lnTo>
                <a:lnTo>
                  <a:pt x="1215615" y="6776937"/>
                </a:lnTo>
                <a:cubicBezTo>
                  <a:pt x="460333" y="5945942"/>
                  <a:pt x="0" y="4842048"/>
                  <a:pt x="0" y="3630637"/>
                </a:cubicBezTo>
                <a:cubicBezTo>
                  <a:pt x="0" y="2176945"/>
                  <a:pt x="662879" y="878076"/>
                  <a:pt x="1702855" y="19811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2">
                  <a:lumMod val="20000"/>
                  <a:lumOff val="80000"/>
                </a:schemeClr>
              </a:gs>
              <a:gs pos="36000">
                <a:schemeClr val="accent2">
                  <a:lumMod val="20000"/>
                  <a:lumOff val="8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 cap="rnd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4000">
                  <a:schemeClr val="accent2">
                    <a:alpha val="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B6714113-E6D9-116E-D7DC-EBEACAC67822}"/>
              </a:ext>
            </a:extLst>
          </p:cNvPr>
          <p:cNvSpPr/>
          <p:nvPr/>
        </p:nvSpPr>
        <p:spPr>
          <a:xfrm>
            <a:off x="1674822" y="447406"/>
            <a:ext cx="6366463" cy="6366463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20000"/>
                  <a:lumOff val="80000"/>
                </a:schemeClr>
              </a:gs>
              <a:gs pos="36000">
                <a:schemeClr val="accent2">
                  <a:lumMod val="20000"/>
                  <a:lumOff val="8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rnd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4000">
                  <a:schemeClr val="accent2">
                    <a:alpha val="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0" scaled="1"/>
              <a:tileRect/>
            </a:gra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627CB3D5-E2F1-1C67-DC04-3AA30AC3785C}"/>
              </a:ext>
            </a:extLst>
          </p:cNvPr>
          <p:cNvSpPr/>
          <p:nvPr/>
        </p:nvSpPr>
        <p:spPr>
          <a:xfrm rot="5400000">
            <a:off x="-1047115" y="1047115"/>
            <a:ext cx="6858000" cy="4763770"/>
          </a:xfrm>
          <a:custGeom>
            <a:avLst/>
            <a:gdLst>
              <a:gd name="connsiteX0" fmla="*/ 3330255 w 12192000"/>
              <a:gd name="connsiteY0" fmla="*/ 49 h 3379786"/>
              <a:gd name="connsiteX1" fmla="*/ 5211839 w 12192000"/>
              <a:gd name="connsiteY1" fmla="*/ 252637 h 3379786"/>
              <a:gd name="connsiteX2" fmla="*/ 5600110 w 12192000"/>
              <a:gd name="connsiteY2" fmla="*/ 334692 h 3379786"/>
              <a:gd name="connsiteX3" fmla="*/ 5598502 w 12192000"/>
              <a:gd name="connsiteY3" fmla="*/ 334800 h 3379786"/>
              <a:gd name="connsiteX4" fmla="*/ 5848096 w 12192000"/>
              <a:gd name="connsiteY4" fmla="*/ 387548 h 3379786"/>
              <a:gd name="connsiteX5" fmla="*/ 8502748 w 12192000"/>
              <a:gd name="connsiteY5" fmla="*/ 759717 h 3379786"/>
              <a:gd name="connsiteX6" fmla="*/ 11930460 w 12192000"/>
              <a:gd name="connsiteY6" fmla="*/ 159838 h 3379786"/>
              <a:gd name="connsiteX7" fmla="*/ 12192000 w 12192000"/>
              <a:gd name="connsiteY7" fmla="*/ 81150 h 3379786"/>
              <a:gd name="connsiteX8" fmla="*/ 12192000 w 12192000"/>
              <a:gd name="connsiteY8" fmla="*/ 3379786 h 3379786"/>
              <a:gd name="connsiteX9" fmla="*/ 0 w 12192000"/>
              <a:gd name="connsiteY9" fmla="*/ 3379786 h 3379786"/>
              <a:gd name="connsiteX10" fmla="*/ 0 w 12192000"/>
              <a:gd name="connsiteY10" fmla="*/ 594512 h 3379786"/>
              <a:gd name="connsiteX11" fmla="*/ 359668 w 12192000"/>
              <a:gd name="connsiteY11" fmla="*/ 482180 h 3379786"/>
              <a:gd name="connsiteX12" fmla="*/ 3330255 w 12192000"/>
              <a:gd name="connsiteY12" fmla="*/ 49 h 337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3379786">
                <a:moveTo>
                  <a:pt x="3330255" y="49"/>
                </a:moveTo>
                <a:cubicBezTo>
                  <a:pt x="3892290" y="1915"/>
                  <a:pt x="4538315" y="114312"/>
                  <a:pt x="5211839" y="252637"/>
                </a:cubicBezTo>
                <a:lnTo>
                  <a:pt x="5600110" y="334692"/>
                </a:lnTo>
                <a:lnTo>
                  <a:pt x="5598502" y="334800"/>
                </a:lnTo>
                <a:lnTo>
                  <a:pt x="5848096" y="387548"/>
                </a:lnTo>
                <a:cubicBezTo>
                  <a:pt x="6762203" y="582494"/>
                  <a:pt x="7691722" y="773398"/>
                  <a:pt x="8502748" y="759717"/>
                </a:cubicBezTo>
                <a:cubicBezTo>
                  <a:pt x="9719289" y="739196"/>
                  <a:pt x="10837202" y="479424"/>
                  <a:pt x="11930460" y="159838"/>
                </a:cubicBezTo>
                <a:lnTo>
                  <a:pt x="12192000" y="81150"/>
                </a:lnTo>
                <a:lnTo>
                  <a:pt x="12192000" y="3379786"/>
                </a:lnTo>
                <a:lnTo>
                  <a:pt x="0" y="3379786"/>
                </a:lnTo>
                <a:lnTo>
                  <a:pt x="0" y="594512"/>
                </a:lnTo>
                <a:lnTo>
                  <a:pt x="359668" y="482180"/>
                </a:lnTo>
                <a:cubicBezTo>
                  <a:pt x="1246469" y="213324"/>
                  <a:pt x="2182768" y="-3760"/>
                  <a:pt x="3330255" y="49"/>
                </a:cubicBezTo>
                <a:close/>
              </a:path>
            </a:pathLst>
          </a:cu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647ABA5D-8260-3B04-66A8-510BEA3559C9}"/>
              </a:ext>
            </a:extLst>
          </p:cNvPr>
          <p:cNvSpPr/>
          <p:nvPr/>
        </p:nvSpPr>
        <p:spPr>
          <a:xfrm>
            <a:off x="0" y="0"/>
            <a:ext cx="4952336" cy="6858000"/>
          </a:xfrm>
          <a:custGeom>
            <a:avLst/>
            <a:gdLst>
              <a:gd name="connsiteX0" fmla="*/ 0 w 4952336"/>
              <a:gd name="connsiteY0" fmla="*/ 0 h 6858000"/>
              <a:gd name="connsiteX1" fmla="*/ 3910790 w 4952336"/>
              <a:gd name="connsiteY1" fmla="*/ 0 h 6858000"/>
              <a:gd name="connsiteX2" fmla="*/ 4008570 w 4952336"/>
              <a:gd name="connsiteY2" fmla="*/ 170057 h 6858000"/>
              <a:gd name="connsiteX3" fmla="*/ 4952336 w 4952336"/>
              <a:gd name="connsiteY3" fmla="*/ 3897273 h 6858000"/>
              <a:gd name="connsiteX4" fmla="*/ 4477854 w 4952336"/>
              <a:gd name="connsiteY4" fmla="*/ 6585864 h 6858000"/>
              <a:gd name="connsiteX5" fmla="*/ 4370554 w 4952336"/>
              <a:gd name="connsiteY5" fmla="*/ 6858000 h 6858000"/>
              <a:gd name="connsiteX6" fmla="*/ 0 w 49523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2336" h="6858000">
                <a:moveTo>
                  <a:pt x="0" y="0"/>
                </a:moveTo>
                <a:lnTo>
                  <a:pt x="3910790" y="0"/>
                </a:lnTo>
                <a:lnTo>
                  <a:pt x="4008570" y="170057"/>
                </a:lnTo>
                <a:cubicBezTo>
                  <a:pt x="4610453" y="1278021"/>
                  <a:pt x="4952336" y="2547721"/>
                  <a:pt x="4952336" y="3897273"/>
                </a:cubicBezTo>
                <a:cubicBezTo>
                  <a:pt x="4952336" y="4841960"/>
                  <a:pt x="4784813" y="5747519"/>
                  <a:pt x="4477854" y="6585864"/>
                </a:cubicBezTo>
                <a:lnTo>
                  <a:pt x="43705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75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3476AE7-A495-E148-4D86-AC96EBC7BAC6}"/>
              </a:ext>
            </a:extLst>
          </p:cNvPr>
          <p:cNvSpPr/>
          <p:nvPr/>
        </p:nvSpPr>
        <p:spPr>
          <a:xfrm>
            <a:off x="696822" y="2083024"/>
            <a:ext cx="3834786" cy="383478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7ECAD0C-521E-C42E-12B0-03F4F808A196}"/>
              </a:ext>
            </a:extLst>
          </p:cNvPr>
          <p:cNvSpPr txBox="1"/>
          <p:nvPr/>
        </p:nvSpPr>
        <p:spPr>
          <a:xfrm>
            <a:off x="1045469" y="2423677"/>
            <a:ext cx="3145605" cy="3145605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rtlCol="0">
            <a:prstTxWarp prst="textCircle">
              <a:avLst>
                <a:gd name="adj" fmla="val 10825788"/>
              </a:avLst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200" normalizeH="0" baseline="0" noProof="0" dirty="0">
                <a:ln>
                  <a:noFill/>
                </a:ln>
                <a:gradFill>
                  <a:gsLst>
                    <a:gs pos="2000">
                      <a:srgbClr val="BFBFBF">
                        <a:alpha val="0"/>
                      </a:srgbClr>
                    </a:gs>
                    <a:gs pos="100000">
                      <a:srgbClr val="BFBFBF"/>
                    </a:gs>
                  </a:gsLst>
                  <a:lin ang="5400000" scaled="1"/>
                </a:gra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rPr>
              <a:t>|||||||||||||||||||||||||||||||||||||||||||||||||||||||||||||||||||||||||||||||||||||||||||||||||||||||||||||||||||||||||||||||||||||||||||||||||||||||||||||||||||||||||||||||||||||||||||||||||||</a:t>
            </a:r>
            <a:endParaRPr kumimoji="0" lang="zh-CN" altLang="en-US" sz="1800" b="0" i="0" u="none" strike="noStrike" kern="1200" cap="none" spc="200" normalizeH="0" baseline="0" noProof="0" dirty="0">
              <a:ln>
                <a:noFill/>
              </a:ln>
              <a:gradFill>
                <a:gsLst>
                  <a:gs pos="2000">
                    <a:srgbClr val="BFBFBF">
                      <a:alpha val="0"/>
                    </a:srgbClr>
                  </a:gs>
                  <a:gs pos="100000">
                    <a:srgbClr val="BFBFBF"/>
                  </a:gs>
                </a:gsLst>
                <a:lin ang="5400000" scaled="1"/>
              </a:gra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24C317D-B676-60BE-7567-9188DAE3E798}"/>
              </a:ext>
            </a:extLst>
          </p:cNvPr>
          <p:cNvSpPr txBox="1"/>
          <p:nvPr/>
        </p:nvSpPr>
        <p:spPr>
          <a:xfrm>
            <a:off x="606125" y="518160"/>
            <a:ext cx="32624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未来部署规划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150C7D8-C85D-4E0B-3245-53CB928FB6C8}"/>
              </a:ext>
            </a:extLst>
          </p:cNvPr>
          <p:cNvSpPr txBox="1"/>
          <p:nvPr/>
        </p:nvSpPr>
        <p:spPr>
          <a:xfrm>
            <a:off x="923793" y="1179165"/>
            <a:ext cx="2916184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defRPr/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+mn-ea"/>
                <a:cs typeface="Times New Roman" panose="02020603050405020304" pitchFamily="18" charset="0"/>
              </a:rPr>
              <a:t>Prevention of Hyperlipidemia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55EEE5C-9783-0F66-0617-1A1DF9D3B4E3}"/>
              </a:ext>
            </a:extLst>
          </p:cNvPr>
          <p:cNvGrpSpPr/>
          <p:nvPr/>
        </p:nvGrpSpPr>
        <p:grpSpPr>
          <a:xfrm>
            <a:off x="729567" y="1662952"/>
            <a:ext cx="4116753" cy="2032"/>
            <a:chOff x="1227779" y="1750328"/>
            <a:chExt cx="4116753" cy="2032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4FBE2408-2A8E-F08B-63F5-96D118B8F50C}"/>
                </a:ext>
              </a:extLst>
            </p:cNvPr>
            <p:cNvCxnSpPr>
              <a:cxnSpLocks/>
            </p:cNvCxnSpPr>
            <p:nvPr/>
          </p:nvCxnSpPr>
          <p:spPr>
            <a:xfrm>
              <a:off x="1244035" y="1752360"/>
              <a:ext cx="4100497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3AB1A78D-5590-E8E2-6C92-3ACE3B5CE48F}"/>
                </a:ext>
              </a:extLst>
            </p:cNvPr>
            <p:cNvCxnSpPr>
              <a:cxnSpLocks/>
            </p:cNvCxnSpPr>
            <p:nvPr/>
          </p:nvCxnSpPr>
          <p:spPr>
            <a:xfrm>
              <a:off x="1258259" y="1750328"/>
              <a:ext cx="408627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A357599A-61D6-485C-73B3-E3A2DB1C68B8}"/>
                </a:ext>
              </a:extLst>
            </p:cNvPr>
            <p:cNvCxnSpPr>
              <a:cxnSpLocks/>
            </p:cNvCxnSpPr>
            <p:nvPr/>
          </p:nvCxnSpPr>
          <p:spPr>
            <a:xfrm>
              <a:off x="1227779" y="1750836"/>
              <a:ext cx="719138" cy="0"/>
            </a:xfrm>
            <a:prstGeom prst="line">
              <a:avLst/>
            </a:prstGeom>
            <a:ln w="349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7BC6E56B-6595-76F4-793C-B4F1331C751B}"/>
              </a:ext>
            </a:extLst>
          </p:cNvPr>
          <p:cNvGrpSpPr/>
          <p:nvPr/>
        </p:nvGrpSpPr>
        <p:grpSpPr>
          <a:xfrm>
            <a:off x="1398593" y="2877012"/>
            <a:ext cx="2403862" cy="2406695"/>
            <a:chOff x="5360150" y="1801195"/>
            <a:chExt cx="1276236" cy="1277740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C2989607-51E5-6EB0-44D4-534267709630}"/>
                </a:ext>
              </a:extLst>
            </p:cNvPr>
            <p:cNvSpPr/>
            <p:nvPr/>
          </p:nvSpPr>
          <p:spPr>
            <a:xfrm>
              <a:off x="5360150" y="1801195"/>
              <a:ext cx="1276236" cy="12777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srgbClr val="4989FF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6" name="iconfont-11607-6150971">
              <a:extLst>
                <a:ext uri="{FF2B5EF4-FFF2-40B4-BE49-F238E27FC236}">
                  <a16:creationId xmlns:a16="http://schemas.microsoft.com/office/drawing/2014/main" id="{551C0631-A1B3-74D9-1980-526B9A560A3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690711" y="1966290"/>
              <a:ext cx="615119" cy="546709"/>
            </a:xfrm>
            <a:custGeom>
              <a:avLst/>
              <a:gdLst>
                <a:gd name="T0" fmla="*/ 4160 w 11520"/>
                <a:gd name="T1" fmla="*/ 3520 h 10240"/>
                <a:gd name="T2" fmla="*/ 4160 w 11520"/>
                <a:gd name="T3" fmla="*/ 4160 h 10240"/>
                <a:gd name="T4" fmla="*/ 7680 w 11520"/>
                <a:gd name="T5" fmla="*/ 3840 h 10240"/>
                <a:gd name="T6" fmla="*/ 7360 w 11520"/>
                <a:gd name="T7" fmla="*/ 5120 h 10240"/>
                <a:gd name="T8" fmla="*/ 3840 w 11520"/>
                <a:gd name="T9" fmla="*/ 5440 h 10240"/>
                <a:gd name="T10" fmla="*/ 7360 w 11520"/>
                <a:gd name="T11" fmla="*/ 5760 h 10240"/>
                <a:gd name="T12" fmla="*/ 7360 w 11520"/>
                <a:gd name="T13" fmla="*/ 5120 h 10240"/>
                <a:gd name="T14" fmla="*/ 4160 w 11520"/>
                <a:gd name="T15" fmla="*/ 6720 h 10240"/>
                <a:gd name="T16" fmla="*/ 4160 w 11520"/>
                <a:gd name="T17" fmla="*/ 7360 h 10240"/>
                <a:gd name="T18" fmla="*/ 7680 w 11520"/>
                <a:gd name="T19" fmla="*/ 7040 h 10240"/>
                <a:gd name="T20" fmla="*/ 11200 w 11520"/>
                <a:gd name="T21" fmla="*/ 9600 h 10240"/>
                <a:gd name="T22" fmla="*/ 10880 w 11520"/>
                <a:gd name="T23" fmla="*/ 3840 h 10240"/>
                <a:gd name="T24" fmla="*/ 8960 w 11520"/>
                <a:gd name="T25" fmla="*/ 3520 h 10240"/>
                <a:gd name="T26" fmla="*/ 8320 w 11520"/>
                <a:gd name="T27" fmla="*/ 1920 h 10240"/>
                <a:gd name="T28" fmla="*/ 6080 w 11520"/>
                <a:gd name="T29" fmla="*/ 1280 h 10240"/>
                <a:gd name="T30" fmla="*/ 6720 w 11520"/>
                <a:gd name="T31" fmla="*/ 960 h 10240"/>
                <a:gd name="T32" fmla="*/ 6080 w 11520"/>
                <a:gd name="T33" fmla="*/ 640 h 10240"/>
                <a:gd name="T34" fmla="*/ 5760 w 11520"/>
                <a:gd name="T35" fmla="*/ 0 h 10240"/>
                <a:gd name="T36" fmla="*/ 5440 w 11520"/>
                <a:gd name="T37" fmla="*/ 640 h 10240"/>
                <a:gd name="T38" fmla="*/ 4800 w 11520"/>
                <a:gd name="T39" fmla="*/ 960 h 10240"/>
                <a:gd name="T40" fmla="*/ 5440 w 11520"/>
                <a:gd name="T41" fmla="*/ 1280 h 10240"/>
                <a:gd name="T42" fmla="*/ 3200 w 11520"/>
                <a:gd name="T43" fmla="*/ 1920 h 10240"/>
                <a:gd name="T44" fmla="*/ 2560 w 11520"/>
                <a:gd name="T45" fmla="*/ 4800 h 10240"/>
                <a:gd name="T46" fmla="*/ 640 w 11520"/>
                <a:gd name="T47" fmla="*/ 5120 h 10240"/>
                <a:gd name="T48" fmla="*/ 320 w 11520"/>
                <a:gd name="T49" fmla="*/ 9600 h 10240"/>
                <a:gd name="T50" fmla="*/ 320 w 11520"/>
                <a:gd name="T51" fmla="*/ 10240 h 10240"/>
                <a:gd name="T52" fmla="*/ 11520 w 11520"/>
                <a:gd name="T53" fmla="*/ 9920 h 10240"/>
                <a:gd name="T54" fmla="*/ 1280 w 11520"/>
                <a:gd name="T55" fmla="*/ 5440 h 10240"/>
                <a:gd name="T56" fmla="*/ 2560 w 11520"/>
                <a:gd name="T57" fmla="*/ 9600 h 10240"/>
                <a:gd name="T58" fmla="*/ 1280 w 11520"/>
                <a:gd name="T59" fmla="*/ 5440 h 10240"/>
                <a:gd name="T60" fmla="*/ 5120 w 11520"/>
                <a:gd name="T61" fmla="*/ 9600 h 10240"/>
                <a:gd name="T62" fmla="*/ 6400 w 11520"/>
                <a:gd name="T63" fmla="*/ 8960 h 10240"/>
                <a:gd name="T64" fmla="*/ 7040 w 11520"/>
                <a:gd name="T65" fmla="*/ 9600 h 10240"/>
                <a:gd name="T66" fmla="*/ 6720 w 11520"/>
                <a:gd name="T67" fmla="*/ 8320 h 10240"/>
                <a:gd name="T68" fmla="*/ 4480 w 11520"/>
                <a:gd name="T69" fmla="*/ 8640 h 10240"/>
                <a:gd name="T70" fmla="*/ 3200 w 11520"/>
                <a:gd name="T71" fmla="*/ 9600 h 10240"/>
                <a:gd name="T72" fmla="*/ 8320 w 11520"/>
                <a:gd name="T73" fmla="*/ 2560 h 10240"/>
                <a:gd name="T74" fmla="*/ 7040 w 11520"/>
                <a:gd name="T75" fmla="*/ 9600 h 10240"/>
                <a:gd name="T76" fmla="*/ 8960 w 11520"/>
                <a:gd name="T77" fmla="*/ 4160 h 10240"/>
                <a:gd name="T78" fmla="*/ 10240 w 11520"/>
                <a:gd name="T79" fmla="*/ 9600 h 10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520" h="10240">
                  <a:moveTo>
                    <a:pt x="7360" y="3520"/>
                  </a:moveTo>
                  <a:lnTo>
                    <a:pt x="4160" y="3520"/>
                  </a:lnTo>
                  <a:cubicBezTo>
                    <a:pt x="4000" y="3520"/>
                    <a:pt x="3840" y="3680"/>
                    <a:pt x="3840" y="3840"/>
                  </a:cubicBezTo>
                  <a:cubicBezTo>
                    <a:pt x="3840" y="4000"/>
                    <a:pt x="4000" y="4160"/>
                    <a:pt x="4160" y="4160"/>
                  </a:cubicBezTo>
                  <a:lnTo>
                    <a:pt x="7360" y="4160"/>
                  </a:lnTo>
                  <a:cubicBezTo>
                    <a:pt x="7520" y="4160"/>
                    <a:pt x="7680" y="4000"/>
                    <a:pt x="7680" y="3840"/>
                  </a:cubicBezTo>
                  <a:cubicBezTo>
                    <a:pt x="7680" y="3680"/>
                    <a:pt x="7520" y="3520"/>
                    <a:pt x="7360" y="3520"/>
                  </a:cubicBezTo>
                  <a:close/>
                  <a:moveTo>
                    <a:pt x="7360" y="5120"/>
                  </a:moveTo>
                  <a:lnTo>
                    <a:pt x="4160" y="5120"/>
                  </a:lnTo>
                  <a:cubicBezTo>
                    <a:pt x="4000" y="5120"/>
                    <a:pt x="3840" y="5280"/>
                    <a:pt x="3840" y="5440"/>
                  </a:cubicBezTo>
                  <a:cubicBezTo>
                    <a:pt x="3840" y="5600"/>
                    <a:pt x="4000" y="5760"/>
                    <a:pt x="4160" y="5760"/>
                  </a:cubicBezTo>
                  <a:lnTo>
                    <a:pt x="7360" y="5760"/>
                  </a:lnTo>
                  <a:cubicBezTo>
                    <a:pt x="7520" y="5760"/>
                    <a:pt x="7680" y="5600"/>
                    <a:pt x="7680" y="5440"/>
                  </a:cubicBezTo>
                  <a:cubicBezTo>
                    <a:pt x="7680" y="5280"/>
                    <a:pt x="7520" y="5120"/>
                    <a:pt x="7360" y="5120"/>
                  </a:cubicBezTo>
                  <a:close/>
                  <a:moveTo>
                    <a:pt x="7360" y="6720"/>
                  </a:moveTo>
                  <a:lnTo>
                    <a:pt x="4160" y="6720"/>
                  </a:lnTo>
                  <a:cubicBezTo>
                    <a:pt x="4000" y="6720"/>
                    <a:pt x="3840" y="6880"/>
                    <a:pt x="3840" y="7040"/>
                  </a:cubicBezTo>
                  <a:cubicBezTo>
                    <a:pt x="3840" y="7200"/>
                    <a:pt x="4000" y="7360"/>
                    <a:pt x="4160" y="7360"/>
                  </a:cubicBezTo>
                  <a:lnTo>
                    <a:pt x="7360" y="7360"/>
                  </a:lnTo>
                  <a:cubicBezTo>
                    <a:pt x="7520" y="7360"/>
                    <a:pt x="7680" y="7200"/>
                    <a:pt x="7680" y="7040"/>
                  </a:cubicBezTo>
                  <a:cubicBezTo>
                    <a:pt x="7680" y="6880"/>
                    <a:pt x="7520" y="6720"/>
                    <a:pt x="7360" y="6720"/>
                  </a:cubicBezTo>
                  <a:close/>
                  <a:moveTo>
                    <a:pt x="11200" y="9600"/>
                  </a:moveTo>
                  <a:lnTo>
                    <a:pt x="10880" y="9600"/>
                  </a:lnTo>
                  <a:lnTo>
                    <a:pt x="10880" y="3840"/>
                  </a:lnTo>
                  <a:cubicBezTo>
                    <a:pt x="10880" y="3680"/>
                    <a:pt x="10720" y="3520"/>
                    <a:pt x="10560" y="3520"/>
                  </a:cubicBezTo>
                  <a:lnTo>
                    <a:pt x="8960" y="3520"/>
                  </a:lnTo>
                  <a:lnTo>
                    <a:pt x="8960" y="2560"/>
                  </a:lnTo>
                  <a:cubicBezTo>
                    <a:pt x="8960" y="2208"/>
                    <a:pt x="8672" y="1920"/>
                    <a:pt x="8320" y="1920"/>
                  </a:cubicBezTo>
                  <a:lnTo>
                    <a:pt x="6080" y="1920"/>
                  </a:lnTo>
                  <a:lnTo>
                    <a:pt x="6080" y="1280"/>
                  </a:lnTo>
                  <a:lnTo>
                    <a:pt x="6400" y="1280"/>
                  </a:lnTo>
                  <a:cubicBezTo>
                    <a:pt x="6560" y="1280"/>
                    <a:pt x="6720" y="1120"/>
                    <a:pt x="6720" y="960"/>
                  </a:cubicBezTo>
                  <a:cubicBezTo>
                    <a:pt x="6720" y="768"/>
                    <a:pt x="6560" y="640"/>
                    <a:pt x="6400" y="640"/>
                  </a:cubicBezTo>
                  <a:lnTo>
                    <a:pt x="6080" y="640"/>
                  </a:lnTo>
                  <a:lnTo>
                    <a:pt x="6080" y="320"/>
                  </a:lnTo>
                  <a:cubicBezTo>
                    <a:pt x="6080" y="160"/>
                    <a:pt x="5920" y="0"/>
                    <a:pt x="5760" y="0"/>
                  </a:cubicBezTo>
                  <a:cubicBezTo>
                    <a:pt x="5600" y="0"/>
                    <a:pt x="5440" y="160"/>
                    <a:pt x="5440" y="320"/>
                  </a:cubicBezTo>
                  <a:lnTo>
                    <a:pt x="5440" y="640"/>
                  </a:lnTo>
                  <a:lnTo>
                    <a:pt x="5120" y="640"/>
                  </a:lnTo>
                  <a:cubicBezTo>
                    <a:pt x="4960" y="640"/>
                    <a:pt x="4800" y="768"/>
                    <a:pt x="4800" y="960"/>
                  </a:cubicBezTo>
                  <a:cubicBezTo>
                    <a:pt x="4800" y="1120"/>
                    <a:pt x="4960" y="1280"/>
                    <a:pt x="5120" y="1280"/>
                  </a:cubicBezTo>
                  <a:lnTo>
                    <a:pt x="5440" y="1280"/>
                  </a:lnTo>
                  <a:lnTo>
                    <a:pt x="5440" y="1920"/>
                  </a:lnTo>
                  <a:lnTo>
                    <a:pt x="3200" y="1920"/>
                  </a:lnTo>
                  <a:cubicBezTo>
                    <a:pt x="2848" y="1920"/>
                    <a:pt x="2560" y="2208"/>
                    <a:pt x="2560" y="2560"/>
                  </a:cubicBezTo>
                  <a:lnTo>
                    <a:pt x="2560" y="4800"/>
                  </a:lnTo>
                  <a:lnTo>
                    <a:pt x="960" y="4800"/>
                  </a:lnTo>
                  <a:cubicBezTo>
                    <a:pt x="800" y="4800"/>
                    <a:pt x="640" y="4960"/>
                    <a:pt x="640" y="5120"/>
                  </a:cubicBezTo>
                  <a:lnTo>
                    <a:pt x="640" y="9600"/>
                  </a:lnTo>
                  <a:lnTo>
                    <a:pt x="320" y="9600"/>
                  </a:lnTo>
                  <a:cubicBezTo>
                    <a:pt x="160" y="9600"/>
                    <a:pt x="0" y="9760"/>
                    <a:pt x="0" y="9920"/>
                  </a:cubicBezTo>
                  <a:cubicBezTo>
                    <a:pt x="0" y="10080"/>
                    <a:pt x="160" y="10240"/>
                    <a:pt x="320" y="10240"/>
                  </a:cubicBezTo>
                  <a:lnTo>
                    <a:pt x="11200" y="10240"/>
                  </a:lnTo>
                  <a:cubicBezTo>
                    <a:pt x="11360" y="10240"/>
                    <a:pt x="11520" y="10080"/>
                    <a:pt x="11520" y="9920"/>
                  </a:cubicBezTo>
                  <a:cubicBezTo>
                    <a:pt x="11520" y="9760"/>
                    <a:pt x="11360" y="9600"/>
                    <a:pt x="11200" y="9600"/>
                  </a:cubicBezTo>
                  <a:close/>
                  <a:moveTo>
                    <a:pt x="1280" y="5440"/>
                  </a:moveTo>
                  <a:lnTo>
                    <a:pt x="2560" y="5440"/>
                  </a:lnTo>
                  <a:lnTo>
                    <a:pt x="2560" y="9600"/>
                  </a:lnTo>
                  <a:lnTo>
                    <a:pt x="1280" y="9600"/>
                  </a:lnTo>
                  <a:lnTo>
                    <a:pt x="1280" y="5440"/>
                  </a:lnTo>
                  <a:close/>
                  <a:moveTo>
                    <a:pt x="6400" y="9600"/>
                  </a:moveTo>
                  <a:lnTo>
                    <a:pt x="5120" y="9600"/>
                  </a:lnTo>
                  <a:lnTo>
                    <a:pt x="5120" y="8960"/>
                  </a:lnTo>
                  <a:lnTo>
                    <a:pt x="6400" y="8960"/>
                  </a:lnTo>
                  <a:lnTo>
                    <a:pt x="6400" y="9600"/>
                  </a:lnTo>
                  <a:close/>
                  <a:moveTo>
                    <a:pt x="7040" y="9600"/>
                  </a:moveTo>
                  <a:lnTo>
                    <a:pt x="7040" y="8640"/>
                  </a:lnTo>
                  <a:cubicBezTo>
                    <a:pt x="7040" y="8480"/>
                    <a:pt x="6880" y="8320"/>
                    <a:pt x="6720" y="8320"/>
                  </a:cubicBezTo>
                  <a:lnTo>
                    <a:pt x="4800" y="8320"/>
                  </a:lnTo>
                  <a:cubicBezTo>
                    <a:pt x="4640" y="8320"/>
                    <a:pt x="4480" y="8480"/>
                    <a:pt x="4480" y="8640"/>
                  </a:cubicBezTo>
                  <a:lnTo>
                    <a:pt x="4480" y="9600"/>
                  </a:lnTo>
                  <a:lnTo>
                    <a:pt x="3200" y="9600"/>
                  </a:lnTo>
                  <a:lnTo>
                    <a:pt x="3200" y="2560"/>
                  </a:lnTo>
                  <a:lnTo>
                    <a:pt x="8320" y="2560"/>
                  </a:lnTo>
                  <a:lnTo>
                    <a:pt x="8320" y="9600"/>
                  </a:lnTo>
                  <a:lnTo>
                    <a:pt x="7040" y="9600"/>
                  </a:lnTo>
                  <a:close/>
                  <a:moveTo>
                    <a:pt x="8960" y="9600"/>
                  </a:moveTo>
                  <a:lnTo>
                    <a:pt x="8960" y="4160"/>
                  </a:lnTo>
                  <a:lnTo>
                    <a:pt x="10240" y="4160"/>
                  </a:lnTo>
                  <a:lnTo>
                    <a:pt x="10240" y="9600"/>
                  </a:lnTo>
                  <a:lnTo>
                    <a:pt x="8960" y="96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7" name="文本框 75">
              <a:extLst>
                <a:ext uri="{FF2B5EF4-FFF2-40B4-BE49-F238E27FC236}">
                  <a16:creationId xmlns:a16="http://schemas.microsoft.com/office/drawing/2014/main" id="{48C19808-0A37-2ED7-297A-6D24B665B9C0}"/>
                </a:ext>
              </a:extLst>
            </p:cNvPr>
            <p:cNvSpPr txBox="1"/>
            <p:nvPr/>
          </p:nvSpPr>
          <p:spPr>
            <a:xfrm>
              <a:off x="5676125" y="260604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rPr>
                <a:t>总部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8303082-F4A6-FBA5-2E91-0FF37C887587}"/>
              </a:ext>
            </a:extLst>
          </p:cNvPr>
          <p:cNvGrpSpPr/>
          <p:nvPr/>
        </p:nvGrpSpPr>
        <p:grpSpPr>
          <a:xfrm>
            <a:off x="6420468" y="2991768"/>
            <a:ext cx="1276236" cy="1277740"/>
            <a:chOff x="5360150" y="4078866"/>
            <a:chExt cx="1276236" cy="1277740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7EACC6CE-BEDB-A124-CC12-1FEFF366A289}"/>
                </a:ext>
              </a:extLst>
            </p:cNvPr>
            <p:cNvSpPr/>
            <p:nvPr/>
          </p:nvSpPr>
          <p:spPr>
            <a:xfrm>
              <a:off x="5360150" y="4078866"/>
              <a:ext cx="1276236" cy="12777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srgbClr val="4989FF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0" name="iconfont-11607-6150971">
              <a:extLst>
                <a:ext uri="{FF2B5EF4-FFF2-40B4-BE49-F238E27FC236}">
                  <a16:creationId xmlns:a16="http://schemas.microsoft.com/office/drawing/2014/main" id="{F86AE59B-1D2B-F223-9CBF-1CE8968B143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822839" y="4216012"/>
              <a:ext cx="350858" cy="615119"/>
            </a:xfrm>
            <a:custGeom>
              <a:avLst/>
              <a:gdLst>
                <a:gd name="T0" fmla="*/ 62 w 328"/>
                <a:gd name="T1" fmla="*/ 401 h 576"/>
                <a:gd name="T2" fmla="*/ 113 w 328"/>
                <a:gd name="T3" fmla="*/ 350 h 576"/>
                <a:gd name="T4" fmla="*/ 189 w 328"/>
                <a:gd name="T5" fmla="*/ 350 h 576"/>
                <a:gd name="T6" fmla="*/ 138 w 328"/>
                <a:gd name="T7" fmla="*/ 401 h 576"/>
                <a:gd name="T8" fmla="*/ 189 w 328"/>
                <a:gd name="T9" fmla="*/ 350 h 576"/>
                <a:gd name="T10" fmla="*/ 215 w 328"/>
                <a:gd name="T11" fmla="*/ 350 h 576"/>
                <a:gd name="T12" fmla="*/ 266 w 328"/>
                <a:gd name="T13" fmla="*/ 401 h 576"/>
                <a:gd name="T14" fmla="*/ 328 w 328"/>
                <a:gd name="T15" fmla="*/ 162 h 576"/>
                <a:gd name="T16" fmla="*/ 308 w 328"/>
                <a:gd name="T17" fmla="*/ 576 h 576"/>
                <a:gd name="T18" fmla="*/ 0 w 328"/>
                <a:gd name="T19" fmla="*/ 556 h 576"/>
                <a:gd name="T20" fmla="*/ 20 w 328"/>
                <a:gd name="T21" fmla="*/ 142 h 576"/>
                <a:gd name="T22" fmla="*/ 85 w 328"/>
                <a:gd name="T23" fmla="*/ 12 h 576"/>
                <a:gd name="T24" fmla="*/ 230 w 328"/>
                <a:gd name="T25" fmla="*/ 0 h 576"/>
                <a:gd name="T26" fmla="*/ 242 w 328"/>
                <a:gd name="T27" fmla="*/ 142 h 576"/>
                <a:gd name="T28" fmla="*/ 328 w 328"/>
                <a:gd name="T29" fmla="*/ 162 h 576"/>
                <a:gd name="T30" fmla="*/ 132 w 328"/>
                <a:gd name="T31" fmla="*/ 130 h 576"/>
                <a:gd name="T32" fmla="*/ 144 w 328"/>
                <a:gd name="T33" fmla="*/ 90 h 576"/>
                <a:gd name="T34" fmla="*/ 184 w 328"/>
                <a:gd name="T35" fmla="*/ 118 h 576"/>
                <a:gd name="T36" fmla="*/ 208 w 328"/>
                <a:gd name="T37" fmla="*/ 118 h 576"/>
                <a:gd name="T38" fmla="*/ 196 w 328"/>
                <a:gd name="T39" fmla="*/ 26 h 576"/>
                <a:gd name="T40" fmla="*/ 184 w 328"/>
                <a:gd name="T41" fmla="*/ 66 h 576"/>
                <a:gd name="T42" fmla="*/ 144 w 328"/>
                <a:gd name="T43" fmla="*/ 39 h 576"/>
                <a:gd name="T44" fmla="*/ 120 w 328"/>
                <a:gd name="T45" fmla="*/ 39 h 576"/>
                <a:gd name="T46" fmla="*/ 288 w 328"/>
                <a:gd name="T47" fmla="*/ 182 h 576"/>
                <a:gd name="T48" fmla="*/ 40 w 328"/>
                <a:gd name="T49" fmla="*/ 536 h 576"/>
                <a:gd name="T50" fmla="*/ 130 w 328"/>
                <a:gd name="T51" fmla="*/ 528 h 576"/>
                <a:gd name="T52" fmla="*/ 164 w 328"/>
                <a:gd name="T53" fmla="*/ 414 h 576"/>
                <a:gd name="T54" fmla="*/ 197 w 328"/>
                <a:gd name="T55" fmla="*/ 528 h 576"/>
                <a:gd name="T56" fmla="*/ 288 w 328"/>
                <a:gd name="T57" fmla="*/ 536 h 576"/>
                <a:gd name="T58" fmla="*/ 288 w 328"/>
                <a:gd name="T59" fmla="*/ 182 h 576"/>
                <a:gd name="T60" fmla="*/ 62 w 328"/>
                <a:gd name="T61" fmla="*/ 210 h 576"/>
                <a:gd name="T62" fmla="*/ 113 w 328"/>
                <a:gd name="T63" fmla="*/ 261 h 576"/>
                <a:gd name="T64" fmla="*/ 189 w 328"/>
                <a:gd name="T65" fmla="*/ 210 h 576"/>
                <a:gd name="T66" fmla="*/ 138 w 328"/>
                <a:gd name="T67" fmla="*/ 261 h 576"/>
                <a:gd name="T68" fmla="*/ 189 w 328"/>
                <a:gd name="T69" fmla="*/ 210 h 576"/>
                <a:gd name="T70" fmla="*/ 215 w 328"/>
                <a:gd name="T71" fmla="*/ 210 h 576"/>
                <a:gd name="T72" fmla="*/ 266 w 328"/>
                <a:gd name="T73" fmla="*/ 261 h 576"/>
                <a:gd name="T74" fmla="*/ 113 w 328"/>
                <a:gd name="T75" fmla="*/ 280 h 576"/>
                <a:gd name="T76" fmla="*/ 62 w 328"/>
                <a:gd name="T77" fmla="*/ 331 h 576"/>
                <a:gd name="T78" fmla="*/ 113 w 328"/>
                <a:gd name="T79" fmla="*/ 280 h 576"/>
                <a:gd name="T80" fmla="*/ 138 w 328"/>
                <a:gd name="T81" fmla="*/ 280 h 576"/>
                <a:gd name="T82" fmla="*/ 189 w 328"/>
                <a:gd name="T83" fmla="*/ 331 h 576"/>
                <a:gd name="T84" fmla="*/ 266 w 328"/>
                <a:gd name="T85" fmla="*/ 280 h 576"/>
                <a:gd name="T86" fmla="*/ 215 w 328"/>
                <a:gd name="T87" fmla="*/ 331 h 576"/>
                <a:gd name="T88" fmla="*/ 266 w 328"/>
                <a:gd name="T89" fmla="*/ 280 h 576"/>
                <a:gd name="T90" fmla="*/ 62 w 328"/>
                <a:gd name="T91" fmla="*/ 423 h 576"/>
                <a:gd name="T92" fmla="*/ 113 w 328"/>
                <a:gd name="T93" fmla="*/ 512 h 576"/>
                <a:gd name="T94" fmla="*/ 266 w 328"/>
                <a:gd name="T95" fmla="*/ 423 h 576"/>
                <a:gd name="T96" fmla="*/ 215 w 328"/>
                <a:gd name="T97" fmla="*/ 512 h 576"/>
                <a:gd name="T98" fmla="*/ 266 w 328"/>
                <a:gd name="T99" fmla="*/ 423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8" h="576">
                  <a:moveTo>
                    <a:pt x="113" y="401"/>
                  </a:moveTo>
                  <a:lnTo>
                    <a:pt x="62" y="401"/>
                  </a:lnTo>
                  <a:lnTo>
                    <a:pt x="62" y="350"/>
                  </a:lnTo>
                  <a:lnTo>
                    <a:pt x="113" y="350"/>
                  </a:lnTo>
                  <a:lnTo>
                    <a:pt x="113" y="401"/>
                  </a:lnTo>
                  <a:close/>
                  <a:moveTo>
                    <a:pt x="189" y="350"/>
                  </a:moveTo>
                  <a:lnTo>
                    <a:pt x="138" y="350"/>
                  </a:lnTo>
                  <a:lnTo>
                    <a:pt x="138" y="401"/>
                  </a:lnTo>
                  <a:lnTo>
                    <a:pt x="189" y="401"/>
                  </a:lnTo>
                  <a:lnTo>
                    <a:pt x="189" y="350"/>
                  </a:lnTo>
                  <a:close/>
                  <a:moveTo>
                    <a:pt x="266" y="350"/>
                  </a:moveTo>
                  <a:lnTo>
                    <a:pt x="215" y="350"/>
                  </a:lnTo>
                  <a:lnTo>
                    <a:pt x="215" y="401"/>
                  </a:lnTo>
                  <a:lnTo>
                    <a:pt x="266" y="401"/>
                  </a:lnTo>
                  <a:lnTo>
                    <a:pt x="266" y="350"/>
                  </a:lnTo>
                  <a:close/>
                  <a:moveTo>
                    <a:pt x="328" y="162"/>
                  </a:moveTo>
                  <a:lnTo>
                    <a:pt x="328" y="556"/>
                  </a:lnTo>
                  <a:cubicBezTo>
                    <a:pt x="328" y="567"/>
                    <a:pt x="319" y="576"/>
                    <a:pt x="308" y="576"/>
                  </a:cubicBezTo>
                  <a:lnTo>
                    <a:pt x="20" y="576"/>
                  </a:lnTo>
                  <a:cubicBezTo>
                    <a:pt x="9" y="576"/>
                    <a:pt x="0" y="567"/>
                    <a:pt x="0" y="556"/>
                  </a:cubicBezTo>
                  <a:lnTo>
                    <a:pt x="0" y="162"/>
                  </a:lnTo>
                  <a:cubicBezTo>
                    <a:pt x="0" y="151"/>
                    <a:pt x="9" y="142"/>
                    <a:pt x="20" y="142"/>
                  </a:cubicBezTo>
                  <a:lnTo>
                    <a:pt x="85" y="142"/>
                  </a:lnTo>
                  <a:lnTo>
                    <a:pt x="85" y="12"/>
                  </a:lnTo>
                  <a:cubicBezTo>
                    <a:pt x="85" y="5"/>
                    <a:pt x="91" y="0"/>
                    <a:pt x="98" y="0"/>
                  </a:cubicBezTo>
                  <a:lnTo>
                    <a:pt x="230" y="0"/>
                  </a:lnTo>
                  <a:cubicBezTo>
                    <a:pt x="237" y="0"/>
                    <a:pt x="242" y="5"/>
                    <a:pt x="242" y="12"/>
                  </a:cubicBezTo>
                  <a:lnTo>
                    <a:pt x="242" y="142"/>
                  </a:lnTo>
                  <a:lnTo>
                    <a:pt x="308" y="142"/>
                  </a:lnTo>
                  <a:cubicBezTo>
                    <a:pt x="319" y="142"/>
                    <a:pt x="328" y="151"/>
                    <a:pt x="328" y="162"/>
                  </a:cubicBezTo>
                  <a:close/>
                  <a:moveTo>
                    <a:pt x="120" y="118"/>
                  </a:moveTo>
                  <a:cubicBezTo>
                    <a:pt x="120" y="125"/>
                    <a:pt x="125" y="130"/>
                    <a:pt x="132" y="130"/>
                  </a:cubicBezTo>
                  <a:cubicBezTo>
                    <a:pt x="138" y="130"/>
                    <a:pt x="144" y="125"/>
                    <a:pt x="144" y="118"/>
                  </a:cubicBezTo>
                  <a:lnTo>
                    <a:pt x="144" y="90"/>
                  </a:lnTo>
                  <a:lnTo>
                    <a:pt x="184" y="90"/>
                  </a:lnTo>
                  <a:lnTo>
                    <a:pt x="184" y="118"/>
                  </a:lnTo>
                  <a:cubicBezTo>
                    <a:pt x="184" y="125"/>
                    <a:pt x="189" y="130"/>
                    <a:pt x="196" y="130"/>
                  </a:cubicBezTo>
                  <a:cubicBezTo>
                    <a:pt x="203" y="130"/>
                    <a:pt x="208" y="125"/>
                    <a:pt x="208" y="118"/>
                  </a:cubicBezTo>
                  <a:lnTo>
                    <a:pt x="208" y="39"/>
                  </a:lnTo>
                  <a:cubicBezTo>
                    <a:pt x="208" y="32"/>
                    <a:pt x="203" y="26"/>
                    <a:pt x="196" y="26"/>
                  </a:cubicBezTo>
                  <a:cubicBezTo>
                    <a:pt x="189" y="26"/>
                    <a:pt x="184" y="32"/>
                    <a:pt x="184" y="39"/>
                  </a:cubicBezTo>
                  <a:lnTo>
                    <a:pt x="184" y="66"/>
                  </a:lnTo>
                  <a:lnTo>
                    <a:pt x="144" y="66"/>
                  </a:lnTo>
                  <a:lnTo>
                    <a:pt x="144" y="39"/>
                  </a:lnTo>
                  <a:cubicBezTo>
                    <a:pt x="144" y="32"/>
                    <a:pt x="138" y="26"/>
                    <a:pt x="132" y="26"/>
                  </a:cubicBezTo>
                  <a:cubicBezTo>
                    <a:pt x="125" y="26"/>
                    <a:pt x="120" y="32"/>
                    <a:pt x="120" y="39"/>
                  </a:cubicBezTo>
                  <a:lnTo>
                    <a:pt x="120" y="118"/>
                  </a:lnTo>
                  <a:close/>
                  <a:moveTo>
                    <a:pt x="288" y="182"/>
                  </a:moveTo>
                  <a:lnTo>
                    <a:pt x="40" y="182"/>
                  </a:lnTo>
                  <a:lnTo>
                    <a:pt x="40" y="536"/>
                  </a:lnTo>
                  <a:lnTo>
                    <a:pt x="132" y="536"/>
                  </a:lnTo>
                  <a:cubicBezTo>
                    <a:pt x="131" y="533"/>
                    <a:pt x="130" y="530"/>
                    <a:pt x="130" y="528"/>
                  </a:cubicBezTo>
                  <a:lnTo>
                    <a:pt x="130" y="447"/>
                  </a:lnTo>
                  <a:cubicBezTo>
                    <a:pt x="130" y="429"/>
                    <a:pt x="145" y="414"/>
                    <a:pt x="164" y="414"/>
                  </a:cubicBezTo>
                  <a:cubicBezTo>
                    <a:pt x="182" y="414"/>
                    <a:pt x="197" y="429"/>
                    <a:pt x="197" y="447"/>
                  </a:cubicBezTo>
                  <a:lnTo>
                    <a:pt x="197" y="528"/>
                  </a:lnTo>
                  <a:cubicBezTo>
                    <a:pt x="197" y="530"/>
                    <a:pt x="197" y="533"/>
                    <a:pt x="196" y="536"/>
                  </a:cubicBezTo>
                  <a:lnTo>
                    <a:pt x="288" y="536"/>
                  </a:lnTo>
                  <a:lnTo>
                    <a:pt x="288" y="182"/>
                  </a:lnTo>
                  <a:lnTo>
                    <a:pt x="288" y="182"/>
                  </a:lnTo>
                  <a:close/>
                  <a:moveTo>
                    <a:pt x="113" y="210"/>
                  </a:moveTo>
                  <a:lnTo>
                    <a:pt x="62" y="210"/>
                  </a:lnTo>
                  <a:lnTo>
                    <a:pt x="62" y="261"/>
                  </a:lnTo>
                  <a:lnTo>
                    <a:pt x="113" y="261"/>
                  </a:lnTo>
                  <a:lnTo>
                    <a:pt x="113" y="210"/>
                  </a:lnTo>
                  <a:close/>
                  <a:moveTo>
                    <a:pt x="189" y="210"/>
                  </a:moveTo>
                  <a:lnTo>
                    <a:pt x="138" y="210"/>
                  </a:lnTo>
                  <a:lnTo>
                    <a:pt x="138" y="261"/>
                  </a:lnTo>
                  <a:lnTo>
                    <a:pt x="189" y="261"/>
                  </a:lnTo>
                  <a:lnTo>
                    <a:pt x="189" y="210"/>
                  </a:lnTo>
                  <a:close/>
                  <a:moveTo>
                    <a:pt x="266" y="210"/>
                  </a:moveTo>
                  <a:lnTo>
                    <a:pt x="215" y="210"/>
                  </a:lnTo>
                  <a:lnTo>
                    <a:pt x="215" y="261"/>
                  </a:lnTo>
                  <a:lnTo>
                    <a:pt x="266" y="261"/>
                  </a:lnTo>
                  <a:lnTo>
                    <a:pt x="266" y="210"/>
                  </a:lnTo>
                  <a:close/>
                  <a:moveTo>
                    <a:pt x="113" y="280"/>
                  </a:moveTo>
                  <a:lnTo>
                    <a:pt x="62" y="280"/>
                  </a:lnTo>
                  <a:lnTo>
                    <a:pt x="62" y="331"/>
                  </a:lnTo>
                  <a:lnTo>
                    <a:pt x="113" y="331"/>
                  </a:lnTo>
                  <a:lnTo>
                    <a:pt x="113" y="280"/>
                  </a:lnTo>
                  <a:close/>
                  <a:moveTo>
                    <a:pt x="189" y="280"/>
                  </a:moveTo>
                  <a:lnTo>
                    <a:pt x="138" y="280"/>
                  </a:lnTo>
                  <a:lnTo>
                    <a:pt x="138" y="331"/>
                  </a:lnTo>
                  <a:lnTo>
                    <a:pt x="189" y="331"/>
                  </a:lnTo>
                  <a:lnTo>
                    <a:pt x="189" y="280"/>
                  </a:lnTo>
                  <a:close/>
                  <a:moveTo>
                    <a:pt x="266" y="280"/>
                  </a:moveTo>
                  <a:lnTo>
                    <a:pt x="215" y="280"/>
                  </a:lnTo>
                  <a:lnTo>
                    <a:pt x="215" y="331"/>
                  </a:lnTo>
                  <a:lnTo>
                    <a:pt x="266" y="331"/>
                  </a:lnTo>
                  <a:lnTo>
                    <a:pt x="266" y="280"/>
                  </a:lnTo>
                  <a:close/>
                  <a:moveTo>
                    <a:pt x="113" y="423"/>
                  </a:moveTo>
                  <a:lnTo>
                    <a:pt x="62" y="423"/>
                  </a:lnTo>
                  <a:lnTo>
                    <a:pt x="62" y="512"/>
                  </a:lnTo>
                  <a:lnTo>
                    <a:pt x="113" y="512"/>
                  </a:lnTo>
                  <a:lnTo>
                    <a:pt x="113" y="423"/>
                  </a:lnTo>
                  <a:close/>
                  <a:moveTo>
                    <a:pt x="266" y="423"/>
                  </a:moveTo>
                  <a:lnTo>
                    <a:pt x="215" y="423"/>
                  </a:lnTo>
                  <a:lnTo>
                    <a:pt x="215" y="512"/>
                  </a:lnTo>
                  <a:lnTo>
                    <a:pt x="266" y="512"/>
                  </a:lnTo>
                  <a:lnTo>
                    <a:pt x="266" y="4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1" name="文本框 75">
              <a:extLst>
                <a:ext uri="{FF2B5EF4-FFF2-40B4-BE49-F238E27FC236}">
                  <a16:creationId xmlns:a16="http://schemas.microsoft.com/office/drawing/2014/main" id="{F82CBDFD-2617-4643-6183-3F8B051212AB}"/>
                </a:ext>
              </a:extLst>
            </p:cNvPr>
            <p:cNvSpPr txBox="1"/>
            <p:nvPr/>
          </p:nvSpPr>
          <p:spPr>
            <a:xfrm>
              <a:off x="5671200" y="487834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b="1" dirty="0">
                  <a:solidFill>
                    <a:prstClr val="white"/>
                  </a:solidFill>
                  <a:latin typeface="+mn-ea"/>
                </a:rPr>
                <a:t>分</a:t>
              </a: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rPr>
                <a:t>部</a:t>
              </a:r>
            </a:p>
          </p:txBody>
        </p:sp>
      </p:grpSp>
      <p:sp>
        <p:nvSpPr>
          <p:cNvPr id="22" name="箭头: 右 7">
            <a:extLst>
              <a:ext uri="{FF2B5EF4-FFF2-40B4-BE49-F238E27FC236}">
                <a16:creationId xmlns:a16="http://schemas.microsoft.com/office/drawing/2014/main" id="{E272EFE3-55FB-0AF6-6D84-8F1A60843AB7}"/>
              </a:ext>
            </a:extLst>
          </p:cNvPr>
          <p:cNvSpPr/>
          <p:nvPr/>
        </p:nvSpPr>
        <p:spPr>
          <a:xfrm rot="19508559">
            <a:off x="4454516" y="2096656"/>
            <a:ext cx="1560327" cy="949100"/>
          </a:xfrm>
          <a:custGeom>
            <a:avLst/>
            <a:gdLst>
              <a:gd name="connsiteX0" fmla="*/ 0 w 967386"/>
              <a:gd name="connsiteY0" fmla="*/ 289493 h 1157972"/>
              <a:gd name="connsiteX1" fmla="*/ 483693 w 967386"/>
              <a:gd name="connsiteY1" fmla="*/ 289493 h 1157972"/>
              <a:gd name="connsiteX2" fmla="*/ 483693 w 967386"/>
              <a:gd name="connsiteY2" fmla="*/ 0 h 1157972"/>
              <a:gd name="connsiteX3" fmla="*/ 967386 w 967386"/>
              <a:gd name="connsiteY3" fmla="*/ 578986 h 1157972"/>
              <a:gd name="connsiteX4" fmla="*/ 483693 w 967386"/>
              <a:gd name="connsiteY4" fmla="*/ 1157972 h 1157972"/>
              <a:gd name="connsiteX5" fmla="*/ 483693 w 967386"/>
              <a:gd name="connsiteY5" fmla="*/ 868479 h 1157972"/>
              <a:gd name="connsiteX6" fmla="*/ 0 w 967386"/>
              <a:gd name="connsiteY6" fmla="*/ 868479 h 1157972"/>
              <a:gd name="connsiteX7" fmla="*/ 0 w 967386"/>
              <a:gd name="connsiteY7" fmla="*/ 289493 h 1157972"/>
              <a:gd name="connsiteX0" fmla="*/ 21772 w 989158"/>
              <a:gd name="connsiteY0" fmla="*/ 289493 h 1157972"/>
              <a:gd name="connsiteX1" fmla="*/ 505465 w 989158"/>
              <a:gd name="connsiteY1" fmla="*/ 289493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868479 h 1157972"/>
              <a:gd name="connsiteX6" fmla="*/ 0 w 989158"/>
              <a:gd name="connsiteY6" fmla="*/ 1031765 h 1157972"/>
              <a:gd name="connsiteX7" fmla="*/ 21772 w 989158"/>
              <a:gd name="connsiteY7" fmla="*/ 289493 h 1157972"/>
              <a:gd name="connsiteX0" fmla="*/ 0 w 1021814"/>
              <a:gd name="connsiteY0" fmla="*/ 0 h 1184164"/>
              <a:gd name="connsiteX1" fmla="*/ 538121 w 1021814"/>
              <a:gd name="connsiteY1" fmla="*/ 315685 h 1184164"/>
              <a:gd name="connsiteX2" fmla="*/ 538121 w 1021814"/>
              <a:gd name="connsiteY2" fmla="*/ 26192 h 1184164"/>
              <a:gd name="connsiteX3" fmla="*/ 1021814 w 1021814"/>
              <a:gd name="connsiteY3" fmla="*/ 605178 h 1184164"/>
              <a:gd name="connsiteX4" fmla="*/ 538121 w 1021814"/>
              <a:gd name="connsiteY4" fmla="*/ 1184164 h 1184164"/>
              <a:gd name="connsiteX5" fmla="*/ 538121 w 1021814"/>
              <a:gd name="connsiteY5" fmla="*/ 894671 h 1184164"/>
              <a:gd name="connsiteX6" fmla="*/ 32656 w 1021814"/>
              <a:gd name="connsiteY6" fmla="*/ 1057957 h 1184164"/>
              <a:gd name="connsiteX7" fmla="*/ 0 w 1021814"/>
              <a:gd name="connsiteY7" fmla="*/ 0 h 1184164"/>
              <a:gd name="connsiteX0" fmla="*/ 43544 w 989158"/>
              <a:gd name="connsiteY0" fmla="*/ 93550 h 1157972"/>
              <a:gd name="connsiteX1" fmla="*/ 505465 w 989158"/>
              <a:gd name="connsiteY1" fmla="*/ 289493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868479 h 1157972"/>
              <a:gd name="connsiteX6" fmla="*/ 0 w 989158"/>
              <a:gd name="connsiteY6" fmla="*/ 1031765 h 1157972"/>
              <a:gd name="connsiteX7" fmla="*/ 43544 w 989158"/>
              <a:gd name="connsiteY7" fmla="*/ 93550 h 1157972"/>
              <a:gd name="connsiteX0" fmla="*/ 0 w 1010928"/>
              <a:gd name="connsiteY0" fmla="*/ 39122 h 1157972"/>
              <a:gd name="connsiteX1" fmla="*/ 527235 w 1010928"/>
              <a:gd name="connsiteY1" fmla="*/ 289493 h 1157972"/>
              <a:gd name="connsiteX2" fmla="*/ 527235 w 1010928"/>
              <a:gd name="connsiteY2" fmla="*/ 0 h 1157972"/>
              <a:gd name="connsiteX3" fmla="*/ 1010928 w 1010928"/>
              <a:gd name="connsiteY3" fmla="*/ 578986 h 1157972"/>
              <a:gd name="connsiteX4" fmla="*/ 527235 w 1010928"/>
              <a:gd name="connsiteY4" fmla="*/ 1157972 h 1157972"/>
              <a:gd name="connsiteX5" fmla="*/ 527235 w 1010928"/>
              <a:gd name="connsiteY5" fmla="*/ 868479 h 1157972"/>
              <a:gd name="connsiteX6" fmla="*/ 21770 w 1010928"/>
              <a:gd name="connsiteY6" fmla="*/ 1031765 h 1157972"/>
              <a:gd name="connsiteX7" fmla="*/ 0 w 1010928"/>
              <a:gd name="connsiteY7" fmla="*/ 39122 h 1157972"/>
              <a:gd name="connsiteX0" fmla="*/ 10887 w 989158"/>
              <a:gd name="connsiteY0" fmla="*/ 82665 h 1157972"/>
              <a:gd name="connsiteX1" fmla="*/ 505465 w 989158"/>
              <a:gd name="connsiteY1" fmla="*/ 289493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868479 h 1157972"/>
              <a:gd name="connsiteX6" fmla="*/ 0 w 989158"/>
              <a:gd name="connsiteY6" fmla="*/ 1031765 h 1157972"/>
              <a:gd name="connsiteX7" fmla="*/ 10887 w 989158"/>
              <a:gd name="connsiteY7" fmla="*/ 82665 h 1157972"/>
              <a:gd name="connsiteX0" fmla="*/ 10887 w 989158"/>
              <a:gd name="connsiteY0" fmla="*/ 82665 h 1157972"/>
              <a:gd name="connsiteX1" fmla="*/ 505465 w 989158"/>
              <a:gd name="connsiteY1" fmla="*/ 289493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868479 h 1157972"/>
              <a:gd name="connsiteX6" fmla="*/ 0 w 989158"/>
              <a:gd name="connsiteY6" fmla="*/ 1031765 h 1157972"/>
              <a:gd name="connsiteX7" fmla="*/ 10887 w 989158"/>
              <a:gd name="connsiteY7" fmla="*/ 82665 h 1157972"/>
              <a:gd name="connsiteX0" fmla="*/ 10887 w 989158"/>
              <a:gd name="connsiteY0" fmla="*/ 82665 h 1157972"/>
              <a:gd name="connsiteX1" fmla="*/ 505465 w 989158"/>
              <a:gd name="connsiteY1" fmla="*/ 289493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868479 h 1157972"/>
              <a:gd name="connsiteX6" fmla="*/ 0 w 989158"/>
              <a:gd name="connsiteY6" fmla="*/ 1031765 h 1157972"/>
              <a:gd name="connsiteX7" fmla="*/ 10887 w 989158"/>
              <a:gd name="connsiteY7" fmla="*/ 82665 h 1157972"/>
              <a:gd name="connsiteX0" fmla="*/ 10887 w 989158"/>
              <a:gd name="connsiteY0" fmla="*/ 82665 h 1157972"/>
              <a:gd name="connsiteX1" fmla="*/ 505465 w 989158"/>
              <a:gd name="connsiteY1" fmla="*/ 289493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868479 h 1157972"/>
              <a:gd name="connsiteX6" fmla="*/ 0 w 989158"/>
              <a:gd name="connsiteY6" fmla="*/ 1031765 h 1157972"/>
              <a:gd name="connsiteX7" fmla="*/ 10887 w 989158"/>
              <a:gd name="connsiteY7" fmla="*/ 82665 h 1157972"/>
              <a:gd name="connsiteX0" fmla="*/ 10887 w 989158"/>
              <a:gd name="connsiteY0" fmla="*/ 82665 h 1157972"/>
              <a:gd name="connsiteX1" fmla="*/ 505465 w 989158"/>
              <a:gd name="connsiteY1" fmla="*/ 289493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737851 h 1157972"/>
              <a:gd name="connsiteX6" fmla="*/ 0 w 989158"/>
              <a:gd name="connsiteY6" fmla="*/ 1031765 h 1157972"/>
              <a:gd name="connsiteX7" fmla="*/ 10887 w 989158"/>
              <a:gd name="connsiteY7" fmla="*/ 82665 h 1157972"/>
              <a:gd name="connsiteX0" fmla="*/ 10887 w 989158"/>
              <a:gd name="connsiteY0" fmla="*/ 82665 h 1157972"/>
              <a:gd name="connsiteX1" fmla="*/ 494580 w 989158"/>
              <a:gd name="connsiteY1" fmla="*/ 420122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737851 h 1157972"/>
              <a:gd name="connsiteX6" fmla="*/ 0 w 989158"/>
              <a:gd name="connsiteY6" fmla="*/ 1031765 h 1157972"/>
              <a:gd name="connsiteX7" fmla="*/ 10887 w 989158"/>
              <a:gd name="connsiteY7" fmla="*/ 82665 h 1157972"/>
              <a:gd name="connsiteX0" fmla="*/ 10887 w 847870"/>
              <a:gd name="connsiteY0" fmla="*/ 82665 h 1157972"/>
              <a:gd name="connsiteX1" fmla="*/ 494580 w 847870"/>
              <a:gd name="connsiteY1" fmla="*/ 420122 h 1157972"/>
              <a:gd name="connsiteX2" fmla="*/ 505465 w 847870"/>
              <a:gd name="connsiteY2" fmla="*/ 0 h 1157972"/>
              <a:gd name="connsiteX3" fmla="*/ 847870 w 847870"/>
              <a:gd name="connsiteY3" fmla="*/ 572636 h 1157972"/>
              <a:gd name="connsiteX4" fmla="*/ 505465 w 847870"/>
              <a:gd name="connsiteY4" fmla="*/ 1157972 h 1157972"/>
              <a:gd name="connsiteX5" fmla="*/ 505465 w 847870"/>
              <a:gd name="connsiteY5" fmla="*/ 737851 h 1157972"/>
              <a:gd name="connsiteX6" fmla="*/ 0 w 847870"/>
              <a:gd name="connsiteY6" fmla="*/ 1031765 h 1157972"/>
              <a:gd name="connsiteX7" fmla="*/ 10887 w 847870"/>
              <a:gd name="connsiteY7" fmla="*/ 82665 h 1157972"/>
              <a:gd name="connsiteX0" fmla="*/ 10887 w 847870"/>
              <a:gd name="connsiteY0" fmla="*/ 82665 h 1157972"/>
              <a:gd name="connsiteX1" fmla="*/ 494580 w 847870"/>
              <a:gd name="connsiteY1" fmla="*/ 420122 h 1157972"/>
              <a:gd name="connsiteX2" fmla="*/ 505465 w 847870"/>
              <a:gd name="connsiteY2" fmla="*/ 0 h 1157972"/>
              <a:gd name="connsiteX3" fmla="*/ 847870 w 847870"/>
              <a:gd name="connsiteY3" fmla="*/ 572636 h 1157972"/>
              <a:gd name="connsiteX4" fmla="*/ 505465 w 847870"/>
              <a:gd name="connsiteY4" fmla="*/ 1157972 h 1157972"/>
              <a:gd name="connsiteX5" fmla="*/ 505465 w 847870"/>
              <a:gd name="connsiteY5" fmla="*/ 737851 h 1157972"/>
              <a:gd name="connsiteX6" fmla="*/ 0 w 847870"/>
              <a:gd name="connsiteY6" fmla="*/ 1031765 h 1157972"/>
              <a:gd name="connsiteX7" fmla="*/ 10887 w 847870"/>
              <a:gd name="connsiteY7" fmla="*/ 82665 h 1157972"/>
              <a:gd name="connsiteX0" fmla="*/ 10887 w 847870"/>
              <a:gd name="connsiteY0" fmla="*/ 82665 h 1070660"/>
              <a:gd name="connsiteX1" fmla="*/ 494580 w 847870"/>
              <a:gd name="connsiteY1" fmla="*/ 420122 h 1070660"/>
              <a:gd name="connsiteX2" fmla="*/ 505465 w 847870"/>
              <a:gd name="connsiteY2" fmla="*/ 0 h 1070660"/>
              <a:gd name="connsiteX3" fmla="*/ 847870 w 847870"/>
              <a:gd name="connsiteY3" fmla="*/ 572636 h 1070660"/>
              <a:gd name="connsiteX4" fmla="*/ 508640 w 847870"/>
              <a:gd name="connsiteY4" fmla="*/ 1070660 h 1070660"/>
              <a:gd name="connsiteX5" fmla="*/ 505465 w 847870"/>
              <a:gd name="connsiteY5" fmla="*/ 737851 h 1070660"/>
              <a:gd name="connsiteX6" fmla="*/ 0 w 847870"/>
              <a:gd name="connsiteY6" fmla="*/ 1031765 h 1070660"/>
              <a:gd name="connsiteX7" fmla="*/ 10887 w 847870"/>
              <a:gd name="connsiteY7" fmla="*/ 82665 h 1070660"/>
              <a:gd name="connsiteX0" fmla="*/ 10887 w 847870"/>
              <a:gd name="connsiteY0" fmla="*/ 0 h 987995"/>
              <a:gd name="connsiteX1" fmla="*/ 494580 w 847870"/>
              <a:gd name="connsiteY1" fmla="*/ 337457 h 987995"/>
              <a:gd name="connsiteX2" fmla="*/ 530865 w 847870"/>
              <a:gd name="connsiteY2" fmla="*/ 82435 h 987995"/>
              <a:gd name="connsiteX3" fmla="*/ 847870 w 847870"/>
              <a:gd name="connsiteY3" fmla="*/ 489971 h 987995"/>
              <a:gd name="connsiteX4" fmla="*/ 508640 w 847870"/>
              <a:gd name="connsiteY4" fmla="*/ 987995 h 987995"/>
              <a:gd name="connsiteX5" fmla="*/ 505465 w 847870"/>
              <a:gd name="connsiteY5" fmla="*/ 655186 h 987995"/>
              <a:gd name="connsiteX6" fmla="*/ 0 w 847870"/>
              <a:gd name="connsiteY6" fmla="*/ 949100 h 987995"/>
              <a:gd name="connsiteX7" fmla="*/ 10887 w 847870"/>
              <a:gd name="connsiteY7" fmla="*/ 0 h 987995"/>
              <a:gd name="connsiteX0" fmla="*/ 10887 w 847870"/>
              <a:gd name="connsiteY0" fmla="*/ 0 h 949100"/>
              <a:gd name="connsiteX1" fmla="*/ 494580 w 847870"/>
              <a:gd name="connsiteY1" fmla="*/ 337457 h 949100"/>
              <a:gd name="connsiteX2" fmla="*/ 530865 w 847870"/>
              <a:gd name="connsiteY2" fmla="*/ 82435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5465 w 847870"/>
              <a:gd name="connsiteY5" fmla="*/ 655186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494580 w 847870"/>
              <a:gd name="connsiteY1" fmla="*/ 337457 h 949100"/>
              <a:gd name="connsiteX2" fmla="*/ 508640 w 847870"/>
              <a:gd name="connsiteY2" fmla="*/ 79260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5465 w 847870"/>
              <a:gd name="connsiteY5" fmla="*/ 655186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494580 w 847870"/>
              <a:gd name="connsiteY1" fmla="*/ 337457 h 949100"/>
              <a:gd name="connsiteX2" fmla="*/ 516577 w 847870"/>
              <a:gd name="connsiteY2" fmla="*/ 61797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5465 w 847870"/>
              <a:gd name="connsiteY5" fmla="*/ 655186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494580 w 847870"/>
              <a:gd name="connsiteY1" fmla="*/ 337457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5465 w 847870"/>
              <a:gd name="connsiteY5" fmla="*/ 655186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5465 w 847870"/>
              <a:gd name="connsiteY5" fmla="*/ 655186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5465 w 847870"/>
              <a:gd name="connsiteY5" fmla="*/ 655186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80956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14037 w 847870"/>
              <a:gd name="connsiteY2" fmla="*/ 139902 h 949100"/>
              <a:gd name="connsiteX3" fmla="*/ 847870 w 847870"/>
              <a:gd name="connsiteY3" fmla="*/ 489971 h 949100"/>
              <a:gd name="connsiteX4" fmla="*/ 511818 w 847870"/>
              <a:gd name="connsiteY4" fmla="*/ 80956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746270"/>
              <a:gd name="connsiteY0" fmla="*/ 0 h 949100"/>
              <a:gd name="connsiteX1" fmla="*/ 504105 w 746270"/>
              <a:gd name="connsiteY1" fmla="*/ 345395 h 949100"/>
              <a:gd name="connsiteX2" fmla="*/ 514037 w 746270"/>
              <a:gd name="connsiteY2" fmla="*/ 139902 h 949100"/>
              <a:gd name="connsiteX3" fmla="*/ 746270 w 746270"/>
              <a:gd name="connsiteY3" fmla="*/ 495051 h 949100"/>
              <a:gd name="connsiteX4" fmla="*/ 511818 w 746270"/>
              <a:gd name="connsiteY4" fmla="*/ 809560 h 949100"/>
              <a:gd name="connsiteX5" fmla="*/ 507052 w 746270"/>
              <a:gd name="connsiteY5" fmla="*/ 675824 h 949100"/>
              <a:gd name="connsiteX6" fmla="*/ 0 w 746270"/>
              <a:gd name="connsiteY6" fmla="*/ 949100 h 949100"/>
              <a:gd name="connsiteX7" fmla="*/ 10887 w 746270"/>
              <a:gd name="connsiteY7" fmla="*/ 0 h 949100"/>
              <a:gd name="connsiteX0" fmla="*/ 10887 w 715790"/>
              <a:gd name="connsiteY0" fmla="*/ 0 h 949100"/>
              <a:gd name="connsiteX1" fmla="*/ 504105 w 715790"/>
              <a:gd name="connsiteY1" fmla="*/ 345395 h 949100"/>
              <a:gd name="connsiteX2" fmla="*/ 514037 w 715790"/>
              <a:gd name="connsiteY2" fmla="*/ 139902 h 949100"/>
              <a:gd name="connsiteX3" fmla="*/ 715790 w 715790"/>
              <a:gd name="connsiteY3" fmla="*/ 489971 h 949100"/>
              <a:gd name="connsiteX4" fmla="*/ 511818 w 715790"/>
              <a:gd name="connsiteY4" fmla="*/ 809560 h 949100"/>
              <a:gd name="connsiteX5" fmla="*/ 507052 w 715790"/>
              <a:gd name="connsiteY5" fmla="*/ 675824 h 949100"/>
              <a:gd name="connsiteX6" fmla="*/ 0 w 715790"/>
              <a:gd name="connsiteY6" fmla="*/ 949100 h 949100"/>
              <a:gd name="connsiteX7" fmla="*/ 10887 w 715790"/>
              <a:gd name="connsiteY7" fmla="*/ 0 h 94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5790" h="949100">
                <a:moveTo>
                  <a:pt x="10887" y="0"/>
                </a:moveTo>
                <a:cubicBezTo>
                  <a:pt x="175746" y="68943"/>
                  <a:pt x="236738" y="507773"/>
                  <a:pt x="504105" y="345395"/>
                </a:cubicBezTo>
                <a:lnTo>
                  <a:pt x="514037" y="139902"/>
                </a:lnTo>
                <a:lnTo>
                  <a:pt x="715790" y="489971"/>
                </a:lnTo>
                <a:lnTo>
                  <a:pt x="511818" y="809560"/>
                </a:lnTo>
                <a:cubicBezTo>
                  <a:pt x="510760" y="698624"/>
                  <a:pt x="508110" y="786760"/>
                  <a:pt x="507052" y="675824"/>
                </a:cubicBezTo>
                <a:cubicBezTo>
                  <a:pt x="277332" y="443142"/>
                  <a:pt x="168488" y="894671"/>
                  <a:pt x="0" y="949100"/>
                </a:cubicBezTo>
                <a:lnTo>
                  <a:pt x="10887" y="0"/>
                </a:lnTo>
                <a:close/>
              </a:path>
            </a:pathLst>
          </a:custGeom>
          <a:gradFill>
            <a:gsLst>
              <a:gs pos="25840">
                <a:schemeClr val="tx2">
                  <a:lumMod val="60000"/>
                  <a:lumOff val="40000"/>
                  <a:alpha val="14000"/>
                </a:schemeClr>
              </a:gs>
              <a:gs pos="10000">
                <a:schemeClr val="tx2">
                  <a:lumMod val="60000"/>
                  <a:lumOff val="40000"/>
                  <a:alpha val="0"/>
                </a:schemeClr>
              </a:gs>
              <a:gs pos="82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3" name="箭头: 右 7">
            <a:extLst>
              <a:ext uri="{FF2B5EF4-FFF2-40B4-BE49-F238E27FC236}">
                <a16:creationId xmlns:a16="http://schemas.microsoft.com/office/drawing/2014/main" id="{002ED36C-F10D-7533-13EF-071D2F2409E7}"/>
              </a:ext>
            </a:extLst>
          </p:cNvPr>
          <p:cNvSpPr/>
          <p:nvPr/>
        </p:nvSpPr>
        <p:spPr>
          <a:xfrm rot="10800000" flipH="1">
            <a:off x="4780545" y="3198936"/>
            <a:ext cx="1646267" cy="949100"/>
          </a:xfrm>
          <a:custGeom>
            <a:avLst/>
            <a:gdLst>
              <a:gd name="connsiteX0" fmla="*/ 0 w 967386"/>
              <a:gd name="connsiteY0" fmla="*/ 289493 h 1157972"/>
              <a:gd name="connsiteX1" fmla="*/ 483693 w 967386"/>
              <a:gd name="connsiteY1" fmla="*/ 289493 h 1157972"/>
              <a:gd name="connsiteX2" fmla="*/ 483693 w 967386"/>
              <a:gd name="connsiteY2" fmla="*/ 0 h 1157972"/>
              <a:gd name="connsiteX3" fmla="*/ 967386 w 967386"/>
              <a:gd name="connsiteY3" fmla="*/ 578986 h 1157972"/>
              <a:gd name="connsiteX4" fmla="*/ 483693 w 967386"/>
              <a:gd name="connsiteY4" fmla="*/ 1157972 h 1157972"/>
              <a:gd name="connsiteX5" fmla="*/ 483693 w 967386"/>
              <a:gd name="connsiteY5" fmla="*/ 868479 h 1157972"/>
              <a:gd name="connsiteX6" fmla="*/ 0 w 967386"/>
              <a:gd name="connsiteY6" fmla="*/ 868479 h 1157972"/>
              <a:gd name="connsiteX7" fmla="*/ 0 w 967386"/>
              <a:gd name="connsiteY7" fmla="*/ 289493 h 1157972"/>
              <a:gd name="connsiteX0" fmla="*/ 21772 w 989158"/>
              <a:gd name="connsiteY0" fmla="*/ 289493 h 1157972"/>
              <a:gd name="connsiteX1" fmla="*/ 505465 w 989158"/>
              <a:gd name="connsiteY1" fmla="*/ 289493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868479 h 1157972"/>
              <a:gd name="connsiteX6" fmla="*/ 0 w 989158"/>
              <a:gd name="connsiteY6" fmla="*/ 1031765 h 1157972"/>
              <a:gd name="connsiteX7" fmla="*/ 21772 w 989158"/>
              <a:gd name="connsiteY7" fmla="*/ 289493 h 1157972"/>
              <a:gd name="connsiteX0" fmla="*/ 0 w 1021814"/>
              <a:gd name="connsiteY0" fmla="*/ 0 h 1184164"/>
              <a:gd name="connsiteX1" fmla="*/ 538121 w 1021814"/>
              <a:gd name="connsiteY1" fmla="*/ 315685 h 1184164"/>
              <a:gd name="connsiteX2" fmla="*/ 538121 w 1021814"/>
              <a:gd name="connsiteY2" fmla="*/ 26192 h 1184164"/>
              <a:gd name="connsiteX3" fmla="*/ 1021814 w 1021814"/>
              <a:gd name="connsiteY3" fmla="*/ 605178 h 1184164"/>
              <a:gd name="connsiteX4" fmla="*/ 538121 w 1021814"/>
              <a:gd name="connsiteY4" fmla="*/ 1184164 h 1184164"/>
              <a:gd name="connsiteX5" fmla="*/ 538121 w 1021814"/>
              <a:gd name="connsiteY5" fmla="*/ 894671 h 1184164"/>
              <a:gd name="connsiteX6" fmla="*/ 32656 w 1021814"/>
              <a:gd name="connsiteY6" fmla="*/ 1057957 h 1184164"/>
              <a:gd name="connsiteX7" fmla="*/ 0 w 1021814"/>
              <a:gd name="connsiteY7" fmla="*/ 0 h 1184164"/>
              <a:gd name="connsiteX0" fmla="*/ 43544 w 989158"/>
              <a:gd name="connsiteY0" fmla="*/ 93550 h 1157972"/>
              <a:gd name="connsiteX1" fmla="*/ 505465 w 989158"/>
              <a:gd name="connsiteY1" fmla="*/ 289493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868479 h 1157972"/>
              <a:gd name="connsiteX6" fmla="*/ 0 w 989158"/>
              <a:gd name="connsiteY6" fmla="*/ 1031765 h 1157972"/>
              <a:gd name="connsiteX7" fmla="*/ 43544 w 989158"/>
              <a:gd name="connsiteY7" fmla="*/ 93550 h 1157972"/>
              <a:gd name="connsiteX0" fmla="*/ 0 w 1010928"/>
              <a:gd name="connsiteY0" fmla="*/ 39122 h 1157972"/>
              <a:gd name="connsiteX1" fmla="*/ 527235 w 1010928"/>
              <a:gd name="connsiteY1" fmla="*/ 289493 h 1157972"/>
              <a:gd name="connsiteX2" fmla="*/ 527235 w 1010928"/>
              <a:gd name="connsiteY2" fmla="*/ 0 h 1157972"/>
              <a:gd name="connsiteX3" fmla="*/ 1010928 w 1010928"/>
              <a:gd name="connsiteY3" fmla="*/ 578986 h 1157972"/>
              <a:gd name="connsiteX4" fmla="*/ 527235 w 1010928"/>
              <a:gd name="connsiteY4" fmla="*/ 1157972 h 1157972"/>
              <a:gd name="connsiteX5" fmla="*/ 527235 w 1010928"/>
              <a:gd name="connsiteY5" fmla="*/ 868479 h 1157972"/>
              <a:gd name="connsiteX6" fmla="*/ 21770 w 1010928"/>
              <a:gd name="connsiteY6" fmla="*/ 1031765 h 1157972"/>
              <a:gd name="connsiteX7" fmla="*/ 0 w 1010928"/>
              <a:gd name="connsiteY7" fmla="*/ 39122 h 1157972"/>
              <a:gd name="connsiteX0" fmla="*/ 10887 w 989158"/>
              <a:gd name="connsiteY0" fmla="*/ 82665 h 1157972"/>
              <a:gd name="connsiteX1" fmla="*/ 505465 w 989158"/>
              <a:gd name="connsiteY1" fmla="*/ 289493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868479 h 1157972"/>
              <a:gd name="connsiteX6" fmla="*/ 0 w 989158"/>
              <a:gd name="connsiteY6" fmla="*/ 1031765 h 1157972"/>
              <a:gd name="connsiteX7" fmla="*/ 10887 w 989158"/>
              <a:gd name="connsiteY7" fmla="*/ 82665 h 1157972"/>
              <a:gd name="connsiteX0" fmla="*/ 10887 w 989158"/>
              <a:gd name="connsiteY0" fmla="*/ 82665 h 1157972"/>
              <a:gd name="connsiteX1" fmla="*/ 505465 w 989158"/>
              <a:gd name="connsiteY1" fmla="*/ 289493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868479 h 1157972"/>
              <a:gd name="connsiteX6" fmla="*/ 0 w 989158"/>
              <a:gd name="connsiteY6" fmla="*/ 1031765 h 1157972"/>
              <a:gd name="connsiteX7" fmla="*/ 10887 w 989158"/>
              <a:gd name="connsiteY7" fmla="*/ 82665 h 1157972"/>
              <a:gd name="connsiteX0" fmla="*/ 10887 w 989158"/>
              <a:gd name="connsiteY0" fmla="*/ 82665 h 1157972"/>
              <a:gd name="connsiteX1" fmla="*/ 505465 w 989158"/>
              <a:gd name="connsiteY1" fmla="*/ 289493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868479 h 1157972"/>
              <a:gd name="connsiteX6" fmla="*/ 0 w 989158"/>
              <a:gd name="connsiteY6" fmla="*/ 1031765 h 1157972"/>
              <a:gd name="connsiteX7" fmla="*/ 10887 w 989158"/>
              <a:gd name="connsiteY7" fmla="*/ 82665 h 1157972"/>
              <a:gd name="connsiteX0" fmla="*/ 10887 w 989158"/>
              <a:gd name="connsiteY0" fmla="*/ 82665 h 1157972"/>
              <a:gd name="connsiteX1" fmla="*/ 505465 w 989158"/>
              <a:gd name="connsiteY1" fmla="*/ 289493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868479 h 1157972"/>
              <a:gd name="connsiteX6" fmla="*/ 0 w 989158"/>
              <a:gd name="connsiteY6" fmla="*/ 1031765 h 1157972"/>
              <a:gd name="connsiteX7" fmla="*/ 10887 w 989158"/>
              <a:gd name="connsiteY7" fmla="*/ 82665 h 1157972"/>
              <a:gd name="connsiteX0" fmla="*/ 10887 w 989158"/>
              <a:gd name="connsiteY0" fmla="*/ 82665 h 1157972"/>
              <a:gd name="connsiteX1" fmla="*/ 505465 w 989158"/>
              <a:gd name="connsiteY1" fmla="*/ 289493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737851 h 1157972"/>
              <a:gd name="connsiteX6" fmla="*/ 0 w 989158"/>
              <a:gd name="connsiteY6" fmla="*/ 1031765 h 1157972"/>
              <a:gd name="connsiteX7" fmla="*/ 10887 w 989158"/>
              <a:gd name="connsiteY7" fmla="*/ 82665 h 1157972"/>
              <a:gd name="connsiteX0" fmla="*/ 10887 w 989158"/>
              <a:gd name="connsiteY0" fmla="*/ 82665 h 1157972"/>
              <a:gd name="connsiteX1" fmla="*/ 494580 w 989158"/>
              <a:gd name="connsiteY1" fmla="*/ 420122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737851 h 1157972"/>
              <a:gd name="connsiteX6" fmla="*/ 0 w 989158"/>
              <a:gd name="connsiteY6" fmla="*/ 1031765 h 1157972"/>
              <a:gd name="connsiteX7" fmla="*/ 10887 w 989158"/>
              <a:gd name="connsiteY7" fmla="*/ 82665 h 1157972"/>
              <a:gd name="connsiteX0" fmla="*/ 10887 w 847870"/>
              <a:gd name="connsiteY0" fmla="*/ 82665 h 1157972"/>
              <a:gd name="connsiteX1" fmla="*/ 494580 w 847870"/>
              <a:gd name="connsiteY1" fmla="*/ 420122 h 1157972"/>
              <a:gd name="connsiteX2" fmla="*/ 505465 w 847870"/>
              <a:gd name="connsiteY2" fmla="*/ 0 h 1157972"/>
              <a:gd name="connsiteX3" fmla="*/ 847870 w 847870"/>
              <a:gd name="connsiteY3" fmla="*/ 572636 h 1157972"/>
              <a:gd name="connsiteX4" fmla="*/ 505465 w 847870"/>
              <a:gd name="connsiteY4" fmla="*/ 1157972 h 1157972"/>
              <a:gd name="connsiteX5" fmla="*/ 505465 w 847870"/>
              <a:gd name="connsiteY5" fmla="*/ 737851 h 1157972"/>
              <a:gd name="connsiteX6" fmla="*/ 0 w 847870"/>
              <a:gd name="connsiteY6" fmla="*/ 1031765 h 1157972"/>
              <a:gd name="connsiteX7" fmla="*/ 10887 w 847870"/>
              <a:gd name="connsiteY7" fmla="*/ 82665 h 1157972"/>
              <a:gd name="connsiteX0" fmla="*/ 10887 w 847870"/>
              <a:gd name="connsiteY0" fmla="*/ 82665 h 1157972"/>
              <a:gd name="connsiteX1" fmla="*/ 494580 w 847870"/>
              <a:gd name="connsiteY1" fmla="*/ 420122 h 1157972"/>
              <a:gd name="connsiteX2" fmla="*/ 505465 w 847870"/>
              <a:gd name="connsiteY2" fmla="*/ 0 h 1157972"/>
              <a:gd name="connsiteX3" fmla="*/ 847870 w 847870"/>
              <a:gd name="connsiteY3" fmla="*/ 572636 h 1157972"/>
              <a:gd name="connsiteX4" fmla="*/ 505465 w 847870"/>
              <a:gd name="connsiteY4" fmla="*/ 1157972 h 1157972"/>
              <a:gd name="connsiteX5" fmla="*/ 505465 w 847870"/>
              <a:gd name="connsiteY5" fmla="*/ 737851 h 1157972"/>
              <a:gd name="connsiteX6" fmla="*/ 0 w 847870"/>
              <a:gd name="connsiteY6" fmla="*/ 1031765 h 1157972"/>
              <a:gd name="connsiteX7" fmla="*/ 10887 w 847870"/>
              <a:gd name="connsiteY7" fmla="*/ 82665 h 1157972"/>
              <a:gd name="connsiteX0" fmla="*/ 10887 w 847870"/>
              <a:gd name="connsiteY0" fmla="*/ 82665 h 1070660"/>
              <a:gd name="connsiteX1" fmla="*/ 494580 w 847870"/>
              <a:gd name="connsiteY1" fmla="*/ 420122 h 1070660"/>
              <a:gd name="connsiteX2" fmla="*/ 505465 w 847870"/>
              <a:gd name="connsiteY2" fmla="*/ 0 h 1070660"/>
              <a:gd name="connsiteX3" fmla="*/ 847870 w 847870"/>
              <a:gd name="connsiteY3" fmla="*/ 572636 h 1070660"/>
              <a:gd name="connsiteX4" fmla="*/ 508640 w 847870"/>
              <a:gd name="connsiteY4" fmla="*/ 1070660 h 1070660"/>
              <a:gd name="connsiteX5" fmla="*/ 505465 w 847870"/>
              <a:gd name="connsiteY5" fmla="*/ 737851 h 1070660"/>
              <a:gd name="connsiteX6" fmla="*/ 0 w 847870"/>
              <a:gd name="connsiteY6" fmla="*/ 1031765 h 1070660"/>
              <a:gd name="connsiteX7" fmla="*/ 10887 w 847870"/>
              <a:gd name="connsiteY7" fmla="*/ 82665 h 1070660"/>
              <a:gd name="connsiteX0" fmla="*/ 10887 w 847870"/>
              <a:gd name="connsiteY0" fmla="*/ 0 h 987995"/>
              <a:gd name="connsiteX1" fmla="*/ 494580 w 847870"/>
              <a:gd name="connsiteY1" fmla="*/ 337457 h 987995"/>
              <a:gd name="connsiteX2" fmla="*/ 530865 w 847870"/>
              <a:gd name="connsiteY2" fmla="*/ 82435 h 987995"/>
              <a:gd name="connsiteX3" fmla="*/ 847870 w 847870"/>
              <a:gd name="connsiteY3" fmla="*/ 489971 h 987995"/>
              <a:gd name="connsiteX4" fmla="*/ 508640 w 847870"/>
              <a:gd name="connsiteY4" fmla="*/ 987995 h 987995"/>
              <a:gd name="connsiteX5" fmla="*/ 505465 w 847870"/>
              <a:gd name="connsiteY5" fmla="*/ 655186 h 987995"/>
              <a:gd name="connsiteX6" fmla="*/ 0 w 847870"/>
              <a:gd name="connsiteY6" fmla="*/ 949100 h 987995"/>
              <a:gd name="connsiteX7" fmla="*/ 10887 w 847870"/>
              <a:gd name="connsiteY7" fmla="*/ 0 h 987995"/>
              <a:gd name="connsiteX0" fmla="*/ 10887 w 847870"/>
              <a:gd name="connsiteY0" fmla="*/ 0 h 949100"/>
              <a:gd name="connsiteX1" fmla="*/ 494580 w 847870"/>
              <a:gd name="connsiteY1" fmla="*/ 337457 h 949100"/>
              <a:gd name="connsiteX2" fmla="*/ 530865 w 847870"/>
              <a:gd name="connsiteY2" fmla="*/ 82435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5465 w 847870"/>
              <a:gd name="connsiteY5" fmla="*/ 655186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494580 w 847870"/>
              <a:gd name="connsiteY1" fmla="*/ 337457 h 949100"/>
              <a:gd name="connsiteX2" fmla="*/ 508640 w 847870"/>
              <a:gd name="connsiteY2" fmla="*/ 79260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5465 w 847870"/>
              <a:gd name="connsiteY5" fmla="*/ 655186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494580 w 847870"/>
              <a:gd name="connsiteY1" fmla="*/ 337457 h 949100"/>
              <a:gd name="connsiteX2" fmla="*/ 516577 w 847870"/>
              <a:gd name="connsiteY2" fmla="*/ 61797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5465 w 847870"/>
              <a:gd name="connsiteY5" fmla="*/ 655186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494580 w 847870"/>
              <a:gd name="connsiteY1" fmla="*/ 337457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5465 w 847870"/>
              <a:gd name="connsiteY5" fmla="*/ 655186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5465 w 847870"/>
              <a:gd name="connsiteY5" fmla="*/ 655186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5465 w 847870"/>
              <a:gd name="connsiteY5" fmla="*/ 655186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80956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14037 w 847870"/>
              <a:gd name="connsiteY2" fmla="*/ 139902 h 949100"/>
              <a:gd name="connsiteX3" fmla="*/ 847870 w 847870"/>
              <a:gd name="connsiteY3" fmla="*/ 489971 h 949100"/>
              <a:gd name="connsiteX4" fmla="*/ 511818 w 847870"/>
              <a:gd name="connsiteY4" fmla="*/ 80956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746270"/>
              <a:gd name="connsiteY0" fmla="*/ 0 h 949100"/>
              <a:gd name="connsiteX1" fmla="*/ 504105 w 746270"/>
              <a:gd name="connsiteY1" fmla="*/ 345395 h 949100"/>
              <a:gd name="connsiteX2" fmla="*/ 514037 w 746270"/>
              <a:gd name="connsiteY2" fmla="*/ 139902 h 949100"/>
              <a:gd name="connsiteX3" fmla="*/ 746270 w 746270"/>
              <a:gd name="connsiteY3" fmla="*/ 495051 h 949100"/>
              <a:gd name="connsiteX4" fmla="*/ 511818 w 746270"/>
              <a:gd name="connsiteY4" fmla="*/ 809560 h 949100"/>
              <a:gd name="connsiteX5" fmla="*/ 507052 w 746270"/>
              <a:gd name="connsiteY5" fmla="*/ 675824 h 949100"/>
              <a:gd name="connsiteX6" fmla="*/ 0 w 746270"/>
              <a:gd name="connsiteY6" fmla="*/ 949100 h 949100"/>
              <a:gd name="connsiteX7" fmla="*/ 10887 w 746270"/>
              <a:gd name="connsiteY7" fmla="*/ 0 h 949100"/>
              <a:gd name="connsiteX0" fmla="*/ 10887 w 715790"/>
              <a:gd name="connsiteY0" fmla="*/ 0 h 949100"/>
              <a:gd name="connsiteX1" fmla="*/ 504105 w 715790"/>
              <a:gd name="connsiteY1" fmla="*/ 345395 h 949100"/>
              <a:gd name="connsiteX2" fmla="*/ 514037 w 715790"/>
              <a:gd name="connsiteY2" fmla="*/ 139902 h 949100"/>
              <a:gd name="connsiteX3" fmla="*/ 715790 w 715790"/>
              <a:gd name="connsiteY3" fmla="*/ 489971 h 949100"/>
              <a:gd name="connsiteX4" fmla="*/ 511818 w 715790"/>
              <a:gd name="connsiteY4" fmla="*/ 809560 h 949100"/>
              <a:gd name="connsiteX5" fmla="*/ 507052 w 715790"/>
              <a:gd name="connsiteY5" fmla="*/ 675824 h 949100"/>
              <a:gd name="connsiteX6" fmla="*/ 0 w 715790"/>
              <a:gd name="connsiteY6" fmla="*/ 949100 h 949100"/>
              <a:gd name="connsiteX7" fmla="*/ 10887 w 715790"/>
              <a:gd name="connsiteY7" fmla="*/ 0 h 94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5790" h="949100">
                <a:moveTo>
                  <a:pt x="10887" y="0"/>
                </a:moveTo>
                <a:cubicBezTo>
                  <a:pt x="175746" y="68943"/>
                  <a:pt x="236738" y="507773"/>
                  <a:pt x="504105" y="345395"/>
                </a:cubicBezTo>
                <a:lnTo>
                  <a:pt x="514037" y="139902"/>
                </a:lnTo>
                <a:lnTo>
                  <a:pt x="715790" y="489971"/>
                </a:lnTo>
                <a:lnTo>
                  <a:pt x="511818" y="809560"/>
                </a:lnTo>
                <a:cubicBezTo>
                  <a:pt x="510760" y="698624"/>
                  <a:pt x="508110" y="786760"/>
                  <a:pt x="507052" y="675824"/>
                </a:cubicBezTo>
                <a:cubicBezTo>
                  <a:pt x="277332" y="443142"/>
                  <a:pt x="168488" y="894671"/>
                  <a:pt x="0" y="949100"/>
                </a:cubicBezTo>
                <a:lnTo>
                  <a:pt x="10887" y="0"/>
                </a:lnTo>
                <a:close/>
              </a:path>
            </a:pathLst>
          </a:custGeom>
          <a:gradFill>
            <a:gsLst>
              <a:gs pos="25840">
                <a:schemeClr val="tx2">
                  <a:lumMod val="60000"/>
                  <a:lumOff val="40000"/>
                  <a:alpha val="14000"/>
                </a:schemeClr>
              </a:gs>
              <a:gs pos="10000">
                <a:schemeClr val="tx2">
                  <a:lumMod val="60000"/>
                  <a:lumOff val="40000"/>
                  <a:alpha val="0"/>
                </a:schemeClr>
              </a:gs>
              <a:gs pos="82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2D512FCE-A50E-5F51-40E2-BCF614C2FAC1}"/>
              </a:ext>
            </a:extLst>
          </p:cNvPr>
          <p:cNvGrpSpPr/>
          <p:nvPr/>
        </p:nvGrpSpPr>
        <p:grpSpPr>
          <a:xfrm>
            <a:off x="5916844" y="1390185"/>
            <a:ext cx="1276236" cy="1277740"/>
            <a:chOff x="2903128" y="1777408"/>
            <a:chExt cx="1276236" cy="1277740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7BFC8CF6-7CFA-F024-6369-CD177171C74F}"/>
                </a:ext>
              </a:extLst>
            </p:cNvPr>
            <p:cNvSpPr/>
            <p:nvPr/>
          </p:nvSpPr>
          <p:spPr>
            <a:xfrm>
              <a:off x="2903128" y="1777408"/>
              <a:ext cx="1276236" cy="12777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srgbClr val="4989FF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6" name="iconfont-11607-6150971">
              <a:extLst>
                <a:ext uri="{FF2B5EF4-FFF2-40B4-BE49-F238E27FC236}">
                  <a16:creationId xmlns:a16="http://schemas.microsoft.com/office/drawing/2014/main" id="{DD547D79-CC3F-936B-000D-EC9214E38E3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36506" y="1903655"/>
              <a:ext cx="615119" cy="614255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  <a:gd name="connsiteX61" fmla="*/ 373273 h 605239"/>
                <a:gd name="connsiteY61" fmla="*/ 373273 h 605239"/>
                <a:gd name="connsiteX62" fmla="*/ 373273 h 605239"/>
                <a:gd name="connsiteY62" fmla="*/ 373273 h 605239"/>
                <a:gd name="connsiteX63" fmla="*/ 373273 h 605239"/>
                <a:gd name="connsiteY63" fmla="*/ 373273 h 605239"/>
                <a:gd name="connsiteX64" fmla="*/ 373273 h 605239"/>
                <a:gd name="connsiteY64" fmla="*/ 373273 h 605239"/>
                <a:gd name="connsiteX65" fmla="*/ 373273 h 605239"/>
                <a:gd name="connsiteY65" fmla="*/ 373273 h 605239"/>
                <a:gd name="connsiteX66" fmla="*/ 373273 h 605239"/>
                <a:gd name="connsiteY66" fmla="*/ 373273 h 605239"/>
                <a:gd name="connsiteX67" fmla="*/ 373273 h 605239"/>
                <a:gd name="connsiteY67" fmla="*/ 373273 h 605239"/>
                <a:gd name="connsiteX68" fmla="*/ 373273 h 605239"/>
                <a:gd name="connsiteY68" fmla="*/ 373273 h 605239"/>
                <a:gd name="connsiteX69" fmla="*/ 373273 h 605239"/>
                <a:gd name="connsiteY69" fmla="*/ 373273 h 605239"/>
                <a:gd name="connsiteX70" fmla="*/ 373273 h 605239"/>
                <a:gd name="connsiteY70" fmla="*/ 373273 h 605239"/>
                <a:gd name="connsiteX71" fmla="*/ 373273 h 605239"/>
                <a:gd name="connsiteY71" fmla="*/ 373273 h 605239"/>
                <a:gd name="connsiteX72" fmla="*/ 373273 h 605239"/>
                <a:gd name="connsiteY72" fmla="*/ 373273 h 605239"/>
                <a:gd name="connsiteX73" fmla="*/ 373273 h 605239"/>
                <a:gd name="connsiteY73" fmla="*/ 373273 h 605239"/>
                <a:gd name="connsiteX74" fmla="*/ 373273 h 605239"/>
                <a:gd name="connsiteY74" fmla="*/ 373273 h 605239"/>
                <a:gd name="connsiteX75" fmla="*/ 373273 h 605239"/>
                <a:gd name="connsiteY75" fmla="*/ 373273 h 605239"/>
                <a:gd name="connsiteX76" fmla="*/ 373273 h 605239"/>
                <a:gd name="connsiteY76" fmla="*/ 373273 h 605239"/>
                <a:gd name="connsiteX77" fmla="*/ 373273 h 605239"/>
                <a:gd name="connsiteY77" fmla="*/ 373273 h 605239"/>
                <a:gd name="connsiteX78" fmla="*/ 373273 h 605239"/>
                <a:gd name="connsiteY78" fmla="*/ 373273 h 605239"/>
                <a:gd name="connsiteX79" fmla="*/ 373273 h 605239"/>
                <a:gd name="connsiteY79" fmla="*/ 373273 h 605239"/>
                <a:gd name="connsiteX80" fmla="*/ 373273 h 605239"/>
                <a:gd name="connsiteY80" fmla="*/ 373273 h 605239"/>
                <a:gd name="connsiteX81" fmla="*/ 373273 h 605239"/>
                <a:gd name="connsiteY81" fmla="*/ 373273 h 605239"/>
                <a:gd name="connsiteX82" fmla="*/ 373273 h 605239"/>
                <a:gd name="connsiteY82" fmla="*/ 373273 h 605239"/>
                <a:gd name="connsiteX83" fmla="*/ 373273 h 605239"/>
                <a:gd name="connsiteY83" fmla="*/ 373273 h 605239"/>
                <a:gd name="connsiteX84" fmla="*/ 373273 h 605239"/>
                <a:gd name="connsiteY84" fmla="*/ 373273 h 605239"/>
                <a:gd name="connsiteX85" fmla="*/ 373273 h 605239"/>
                <a:gd name="connsiteY85" fmla="*/ 373273 h 605239"/>
                <a:gd name="connsiteX86" fmla="*/ 373273 h 605239"/>
                <a:gd name="connsiteY86" fmla="*/ 373273 h 605239"/>
                <a:gd name="connsiteX87" fmla="*/ 373273 h 605239"/>
                <a:gd name="connsiteY87" fmla="*/ 373273 h 605239"/>
                <a:gd name="connsiteX88" fmla="*/ 373273 h 605239"/>
                <a:gd name="connsiteY88" fmla="*/ 373273 h 605239"/>
                <a:gd name="connsiteX89" fmla="*/ 373273 h 605239"/>
                <a:gd name="connsiteY89" fmla="*/ 373273 h 605239"/>
                <a:gd name="connsiteX90" fmla="*/ 373273 h 605239"/>
                <a:gd name="connsiteY90" fmla="*/ 373273 h 605239"/>
                <a:gd name="connsiteX91" fmla="*/ 373273 h 605239"/>
                <a:gd name="connsiteY91" fmla="*/ 373273 h 605239"/>
                <a:gd name="connsiteX92" fmla="*/ 373273 h 605239"/>
                <a:gd name="connsiteY92" fmla="*/ 373273 h 605239"/>
                <a:gd name="connsiteX93" fmla="*/ 373273 h 605239"/>
                <a:gd name="connsiteY93" fmla="*/ 373273 h 605239"/>
                <a:gd name="connsiteX94" fmla="*/ 373273 h 605239"/>
                <a:gd name="connsiteY94" fmla="*/ 373273 h 605239"/>
                <a:gd name="connsiteX95" fmla="*/ 373273 h 605239"/>
                <a:gd name="connsiteY95" fmla="*/ 373273 h 605239"/>
                <a:gd name="connsiteX96" fmla="*/ 373273 h 605239"/>
                <a:gd name="connsiteY96" fmla="*/ 373273 h 605239"/>
                <a:gd name="connsiteX97" fmla="*/ 373273 h 605239"/>
                <a:gd name="connsiteY97" fmla="*/ 373273 h 605239"/>
                <a:gd name="connsiteX98" fmla="*/ 373273 h 605239"/>
                <a:gd name="connsiteY98" fmla="*/ 373273 h 605239"/>
                <a:gd name="connsiteX99" fmla="*/ 373273 h 605239"/>
                <a:gd name="connsiteY99" fmla="*/ 373273 h 605239"/>
                <a:gd name="connsiteX100" fmla="*/ 373273 h 605239"/>
                <a:gd name="connsiteY100" fmla="*/ 373273 h 605239"/>
                <a:gd name="connsiteX101" fmla="*/ 373273 h 605239"/>
                <a:gd name="connsiteY101" fmla="*/ 373273 h 605239"/>
                <a:gd name="connsiteX102" fmla="*/ 373273 h 605239"/>
                <a:gd name="connsiteY102" fmla="*/ 373273 h 605239"/>
                <a:gd name="connsiteX103" fmla="*/ 373273 h 605239"/>
                <a:gd name="connsiteY103" fmla="*/ 373273 h 605239"/>
                <a:gd name="connsiteX104" fmla="*/ 373273 h 605239"/>
                <a:gd name="connsiteY104" fmla="*/ 373273 h 605239"/>
                <a:gd name="connsiteX105" fmla="*/ 373273 h 605239"/>
                <a:gd name="connsiteY105" fmla="*/ 373273 h 605239"/>
                <a:gd name="connsiteX106" fmla="*/ 373273 h 605239"/>
                <a:gd name="connsiteY106" fmla="*/ 373273 h 605239"/>
                <a:gd name="connsiteX107" fmla="*/ 373273 h 605239"/>
                <a:gd name="connsiteY107" fmla="*/ 373273 h 605239"/>
                <a:gd name="connsiteX108" fmla="*/ 373273 h 605239"/>
                <a:gd name="connsiteY108" fmla="*/ 373273 h 605239"/>
                <a:gd name="connsiteX109" fmla="*/ 373273 h 605239"/>
                <a:gd name="connsiteY109" fmla="*/ 373273 h 605239"/>
                <a:gd name="connsiteX110" fmla="*/ 373273 h 605239"/>
                <a:gd name="connsiteY110" fmla="*/ 373273 h 605239"/>
                <a:gd name="connsiteX111" fmla="*/ 373273 h 605239"/>
                <a:gd name="connsiteY111" fmla="*/ 373273 h 605239"/>
                <a:gd name="connsiteX112" fmla="*/ 373273 h 605239"/>
                <a:gd name="connsiteY112" fmla="*/ 373273 h 605239"/>
                <a:gd name="connsiteX113" fmla="*/ 373273 h 605239"/>
                <a:gd name="connsiteY113" fmla="*/ 373273 h 605239"/>
                <a:gd name="connsiteX114" fmla="*/ 373273 h 605239"/>
                <a:gd name="connsiteY114" fmla="*/ 373273 h 605239"/>
                <a:gd name="connsiteX115" fmla="*/ 373273 h 605239"/>
                <a:gd name="connsiteY115" fmla="*/ 373273 h 605239"/>
                <a:gd name="connsiteX116" fmla="*/ 373273 h 605239"/>
                <a:gd name="connsiteY116" fmla="*/ 373273 h 605239"/>
                <a:gd name="connsiteX117" fmla="*/ 373273 h 605239"/>
                <a:gd name="connsiteY117" fmla="*/ 373273 h 605239"/>
                <a:gd name="connsiteX118" fmla="*/ 373273 h 605239"/>
                <a:gd name="connsiteY118" fmla="*/ 373273 h 605239"/>
                <a:gd name="connsiteX119" fmla="*/ 373273 h 605239"/>
                <a:gd name="connsiteY119" fmla="*/ 373273 h 605239"/>
                <a:gd name="connsiteX120" fmla="*/ 373273 h 605239"/>
                <a:gd name="connsiteY120" fmla="*/ 373273 h 605239"/>
                <a:gd name="connsiteX121" fmla="*/ 373273 h 605239"/>
                <a:gd name="connsiteY121" fmla="*/ 373273 h 605239"/>
                <a:gd name="connsiteX122" fmla="*/ 373273 h 605239"/>
                <a:gd name="connsiteY122" fmla="*/ 373273 h 605239"/>
                <a:gd name="connsiteX123" fmla="*/ 373273 h 605239"/>
                <a:gd name="connsiteY123" fmla="*/ 373273 h 605239"/>
                <a:gd name="connsiteX124" fmla="*/ 373273 h 605239"/>
                <a:gd name="connsiteY124" fmla="*/ 373273 h 605239"/>
                <a:gd name="connsiteX125" fmla="*/ 373273 h 605239"/>
                <a:gd name="connsiteY125" fmla="*/ 373273 h 605239"/>
                <a:gd name="connsiteX126" fmla="*/ 373273 h 605239"/>
                <a:gd name="connsiteY126" fmla="*/ 373273 h 605239"/>
                <a:gd name="connsiteX127" fmla="*/ 373273 h 605239"/>
                <a:gd name="connsiteY127" fmla="*/ 373273 h 605239"/>
                <a:gd name="connsiteX128" fmla="*/ 373273 h 605239"/>
                <a:gd name="connsiteY128" fmla="*/ 373273 h 605239"/>
                <a:gd name="connsiteX129" fmla="*/ 373273 h 605239"/>
                <a:gd name="connsiteY129" fmla="*/ 373273 h 605239"/>
                <a:gd name="connsiteX130" fmla="*/ 373273 h 605239"/>
                <a:gd name="connsiteY130" fmla="*/ 373273 h 605239"/>
                <a:gd name="connsiteX131" fmla="*/ 373273 h 605239"/>
                <a:gd name="connsiteY131" fmla="*/ 373273 h 605239"/>
                <a:gd name="connsiteX132" fmla="*/ 373273 h 605239"/>
                <a:gd name="connsiteY132" fmla="*/ 373273 h 605239"/>
                <a:gd name="connsiteX133" fmla="*/ 373273 h 605239"/>
                <a:gd name="connsiteY133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</a:cxnLst>
              <a:rect l="l" t="t" r="r" b="b"/>
              <a:pathLst>
                <a:path w="607614" h="606761">
                  <a:moveTo>
                    <a:pt x="394922" y="525630"/>
                  </a:moveTo>
                  <a:cubicBezTo>
                    <a:pt x="389606" y="525630"/>
                    <a:pt x="385049" y="530179"/>
                    <a:pt x="385049" y="536245"/>
                  </a:cubicBezTo>
                  <a:cubicBezTo>
                    <a:pt x="385049" y="541553"/>
                    <a:pt x="389606" y="546102"/>
                    <a:pt x="394922" y="546102"/>
                  </a:cubicBezTo>
                  <a:cubicBezTo>
                    <a:pt x="400239" y="546102"/>
                    <a:pt x="404796" y="541553"/>
                    <a:pt x="404796" y="536245"/>
                  </a:cubicBezTo>
                  <a:cubicBezTo>
                    <a:pt x="404796" y="530179"/>
                    <a:pt x="400239" y="525630"/>
                    <a:pt x="394922" y="525630"/>
                  </a:cubicBezTo>
                  <a:close/>
                  <a:moveTo>
                    <a:pt x="172389" y="495300"/>
                  </a:moveTo>
                  <a:cubicBezTo>
                    <a:pt x="166313" y="495300"/>
                    <a:pt x="161756" y="499849"/>
                    <a:pt x="161756" y="505915"/>
                  </a:cubicBezTo>
                  <a:cubicBezTo>
                    <a:pt x="161756" y="511223"/>
                    <a:pt x="166313" y="515772"/>
                    <a:pt x="172389" y="515772"/>
                  </a:cubicBezTo>
                  <a:cubicBezTo>
                    <a:pt x="177706" y="515772"/>
                    <a:pt x="182263" y="511223"/>
                    <a:pt x="182263" y="505915"/>
                  </a:cubicBezTo>
                  <a:cubicBezTo>
                    <a:pt x="182263" y="499849"/>
                    <a:pt x="177706" y="495300"/>
                    <a:pt x="172389" y="495300"/>
                  </a:cubicBezTo>
                  <a:close/>
                  <a:moveTo>
                    <a:pt x="435176" y="485443"/>
                  </a:moveTo>
                  <a:cubicBezTo>
                    <a:pt x="429859" y="485443"/>
                    <a:pt x="425302" y="489992"/>
                    <a:pt x="425302" y="495300"/>
                  </a:cubicBezTo>
                  <a:cubicBezTo>
                    <a:pt x="425302" y="501366"/>
                    <a:pt x="429859" y="505915"/>
                    <a:pt x="435176" y="505915"/>
                  </a:cubicBezTo>
                  <a:cubicBezTo>
                    <a:pt x="441252" y="505915"/>
                    <a:pt x="445809" y="501366"/>
                    <a:pt x="445809" y="495300"/>
                  </a:cubicBezTo>
                  <a:cubicBezTo>
                    <a:pt x="445809" y="489992"/>
                    <a:pt x="441252" y="485443"/>
                    <a:pt x="435176" y="485443"/>
                  </a:cubicBezTo>
                  <a:close/>
                  <a:moveTo>
                    <a:pt x="506569" y="455113"/>
                  </a:moveTo>
                  <a:cubicBezTo>
                    <a:pt x="500493" y="455113"/>
                    <a:pt x="495936" y="459663"/>
                    <a:pt x="495936" y="464970"/>
                  </a:cubicBezTo>
                  <a:cubicBezTo>
                    <a:pt x="495936" y="471036"/>
                    <a:pt x="500493" y="475586"/>
                    <a:pt x="506569" y="475586"/>
                  </a:cubicBezTo>
                  <a:cubicBezTo>
                    <a:pt x="511885" y="475586"/>
                    <a:pt x="516442" y="471036"/>
                    <a:pt x="516442" y="464970"/>
                  </a:cubicBezTo>
                  <a:cubicBezTo>
                    <a:pt x="516442" y="459663"/>
                    <a:pt x="511885" y="455113"/>
                    <a:pt x="506569" y="455113"/>
                  </a:cubicBezTo>
                  <a:close/>
                  <a:moveTo>
                    <a:pt x="161756" y="445256"/>
                  </a:moveTo>
                  <a:cubicBezTo>
                    <a:pt x="156440" y="445256"/>
                    <a:pt x="151883" y="449806"/>
                    <a:pt x="151883" y="455113"/>
                  </a:cubicBezTo>
                  <a:cubicBezTo>
                    <a:pt x="151883" y="460421"/>
                    <a:pt x="156440" y="464970"/>
                    <a:pt x="161756" y="464970"/>
                  </a:cubicBezTo>
                  <a:cubicBezTo>
                    <a:pt x="167832" y="464970"/>
                    <a:pt x="172389" y="460421"/>
                    <a:pt x="172389" y="455113"/>
                  </a:cubicBezTo>
                  <a:cubicBezTo>
                    <a:pt x="172389" y="449806"/>
                    <a:pt x="167832" y="445256"/>
                    <a:pt x="161756" y="445256"/>
                  </a:cubicBezTo>
                  <a:close/>
                  <a:moveTo>
                    <a:pt x="100996" y="445256"/>
                  </a:moveTo>
                  <a:cubicBezTo>
                    <a:pt x="95680" y="445256"/>
                    <a:pt x="91123" y="449806"/>
                    <a:pt x="91123" y="455113"/>
                  </a:cubicBezTo>
                  <a:cubicBezTo>
                    <a:pt x="91123" y="460421"/>
                    <a:pt x="95680" y="464970"/>
                    <a:pt x="100996" y="464970"/>
                  </a:cubicBezTo>
                  <a:cubicBezTo>
                    <a:pt x="107072" y="464970"/>
                    <a:pt x="111629" y="460421"/>
                    <a:pt x="111629" y="455113"/>
                  </a:cubicBezTo>
                  <a:cubicBezTo>
                    <a:pt x="111629" y="449806"/>
                    <a:pt x="107072" y="445256"/>
                    <a:pt x="100996" y="445256"/>
                  </a:cubicBezTo>
                  <a:close/>
                  <a:moveTo>
                    <a:pt x="455682" y="434641"/>
                  </a:moveTo>
                  <a:cubicBezTo>
                    <a:pt x="450366" y="434641"/>
                    <a:pt x="445809" y="439190"/>
                    <a:pt x="445809" y="445256"/>
                  </a:cubicBezTo>
                  <a:cubicBezTo>
                    <a:pt x="445809" y="450564"/>
                    <a:pt x="450366" y="455113"/>
                    <a:pt x="455682" y="455113"/>
                  </a:cubicBezTo>
                  <a:cubicBezTo>
                    <a:pt x="460999" y="455113"/>
                    <a:pt x="465556" y="450564"/>
                    <a:pt x="465556" y="445256"/>
                  </a:cubicBezTo>
                  <a:cubicBezTo>
                    <a:pt x="465556" y="439190"/>
                    <a:pt x="460999" y="434641"/>
                    <a:pt x="455682" y="434641"/>
                  </a:cubicBezTo>
                  <a:close/>
                  <a:moveTo>
                    <a:pt x="404796" y="424784"/>
                  </a:moveTo>
                  <a:cubicBezTo>
                    <a:pt x="399479" y="424784"/>
                    <a:pt x="394922" y="429333"/>
                    <a:pt x="394922" y="434641"/>
                  </a:cubicBezTo>
                  <a:cubicBezTo>
                    <a:pt x="394922" y="440707"/>
                    <a:pt x="399479" y="445256"/>
                    <a:pt x="404796" y="445256"/>
                  </a:cubicBezTo>
                  <a:cubicBezTo>
                    <a:pt x="410872" y="445256"/>
                    <a:pt x="415429" y="440707"/>
                    <a:pt x="415429" y="434641"/>
                  </a:cubicBezTo>
                  <a:cubicBezTo>
                    <a:pt x="415429" y="429333"/>
                    <a:pt x="410872" y="424784"/>
                    <a:pt x="404796" y="424784"/>
                  </a:cubicBezTo>
                  <a:close/>
                  <a:moveTo>
                    <a:pt x="202769" y="414927"/>
                  </a:moveTo>
                  <a:cubicBezTo>
                    <a:pt x="196693" y="414927"/>
                    <a:pt x="192136" y="419476"/>
                    <a:pt x="192136" y="424784"/>
                  </a:cubicBezTo>
                  <a:cubicBezTo>
                    <a:pt x="192136" y="430091"/>
                    <a:pt x="196693" y="434641"/>
                    <a:pt x="202769" y="434641"/>
                  </a:cubicBezTo>
                  <a:cubicBezTo>
                    <a:pt x="208086" y="434641"/>
                    <a:pt x="212643" y="430091"/>
                    <a:pt x="212643" y="424784"/>
                  </a:cubicBezTo>
                  <a:cubicBezTo>
                    <a:pt x="212643" y="419476"/>
                    <a:pt x="208086" y="414927"/>
                    <a:pt x="202769" y="414927"/>
                  </a:cubicBezTo>
                  <a:close/>
                  <a:moveTo>
                    <a:pt x="70616" y="404311"/>
                  </a:moveTo>
                  <a:cubicBezTo>
                    <a:pt x="65300" y="404311"/>
                    <a:pt x="60743" y="408861"/>
                    <a:pt x="60743" y="414927"/>
                  </a:cubicBezTo>
                  <a:cubicBezTo>
                    <a:pt x="60743" y="420234"/>
                    <a:pt x="65300" y="424784"/>
                    <a:pt x="70616" y="424784"/>
                  </a:cubicBezTo>
                  <a:cubicBezTo>
                    <a:pt x="76692" y="424784"/>
                    <a:pt x="81249" y="420234"/>
                    <a:pt x="81249" y="414927"/>
                  </a:cubicBezTo>
                  <a:cubicBezTo>
                    <a:pt x="81249" y="408861"/>
                    <a:pt x="76692" y="404311"/>
                    <a:pt x="70616" y="404311"/>
                  </a:cubicBezTo>
                  <a:close/>
                  <a:moveTo>
                    <a:pt x="559734" y="368674"/>
                  </a:moveTo>
                  <a:cubicBezTo>
                    <a:pt x="567708" y="368674"/>
                    <a:pt x="575683" y="371707"/>
                    <a:pt x="581759" y="377773"/>
                  </a:cubicBezTo>
                  <a:lnTo>
                    <a:pt x="595430" y="388388"/>
                  </a:lnTo>
                  <a:cubicBezTo>
                    <a:pt x="558215" y="514256"/>
                    <a:pt x="442011" y="606761"/>
                    <a:pt x="303782" y="606761"/>
                  </a:cubicBezTo>
                  <a:cubicBezTo>
                    <a:pt x="170870" y="606761"/>
                    <a:pt x="56945" y="521080"/>
                    <a:pt x="16692" y="401278"/>
                  </a:cubicBezTo>
                  <a:lnTo>
                    <a:pt x="36439" y="383081"/>
                  </a:lnTo>
                  <a:lnTo>
                    <a:pt x="41755" y="377773"/>
                  </a:lnTo>
                  <a:cubicBezTo>
                    <a:pt x="47452" y="371707"/>
                    <a:pt x="55237" y="368674"/>
                    <a:pt x="63116" y="368674"/>
                  </a:cubicBezTo>
                  <a:cubicBezTo>
                    <a:pt x="70996" y="368674"/>
                    <a:pt x="78971" y="371707"/>
                    <a:pt x="85047" y="377773"/>
                  </a:cubicBezTo>
                  <a:lnTo>
                    <a:pt x="90363" y="383081"/>
                  </a:lnTo>
                  <a:cubicBezTo>
                    <a:pt x="100237" y="392179"/>
                    <a:pt x="113148" y="397487"/>
                    <a:pt x="126819" y="397487"/>
                  </a:cubicBezTo>
                  <a:cubicBezTo>
                    <a:pt x="140490" y="397487"/>
                    <a:pt x="153402" y="392179"/>
                    <a:pt x="163275" y="383081"/>
                  </a:cubicBezTo>
                  <a:lnTo>
                    <a:pt x="167832" y="377773"/>
                  </a:lnTo>
                  <a:cubicBezTo>
                    <a:pt x="173908" y="371707"/>
                    <a:pt x="181883" y="368674"/>
                    <a:pt x="189858" y="368674"/>
                  </a:cubicBezTo>
                  <a:cubicBezTo>
                    <a:pt x="197832" y="368674"/>
                    <a:pt x="205807" y="371707"/>
                    <a:pt x="211883" y="377773"/>
                  </a:cubicBezTo>
                  <a:lnTo>
                    <a:pt x="217200" y="383081"/>
                  </a:lnTo>
                  <a:cubicBezTo>
                    <a:pt x="225554" y="391421"/>
                    <a:pt x="236187" y="395971"/>
                    <a:pt x="248339" y="397487"/>
                  </a:cubicBezTo>
                  <a:lnTo>
                    <a:pt x="228592" y="446014"/>
                  </a:lnTo>
                  <a:cubicBezTo>
                    <a:pt x="218719" y="471036"/>
                    <a:pt x="221757" y="499091"/>
                    <a:pt x="236947" y="521080"/>
                  </a:cubicBezTo>
                  <a:cubicBezTo>
                    <a:pt x="252137" y="543827"/>
                    <a:pt x="277200" y="556717"/>
                    <a:pt x="303782" y="556717"/>
                  </a:cubicBezTo>
                  <a:cubicBezTo>
                    <a:pt x="330365" y="556717"/>
                    <a:pt x="355428" y="543827"/>
                    <a:pt x="370618" y="521080"/>
                  </a:cubicBezTo>
                  <a:cubicBezTo>
                    <a:pt x="385808" y="499091"/>
                    <a:pt x="388846" y="471036"/>
                    <a:pt x="378973" y="446014"/>
                  </a:cubicBezTo>
                  <a:lnTo>
                    <a:pt x="378973" y="445256"/>
                  </a:lnTo>
                  <a:lnTo>
                    <a:pt x="357707" y="392938"/>
                  </a:lnTo>
                  <a:cubicBezTo>
                    <a:pt x="376694" y="402037"/>
                    <a:pt x="400239" y="398245"/>
                    <a:pt x="416188" y="382322"/>
                  </a:cubicBezTo>
                  <a:cubicBezTo>
                    <a:pt x="428340" y="370949"/>
                    <a:pt x="448087" y="370949"/>
                    <a:pt x="460239" y="382322"/>
                  </a:cubicBezTo>
                  <a:cubicBezTo>
                    <a:pt x="479986" y="402795"/>
                    <a:pt x="512645" y="402795"/>
                    <a:pt x="532392" y="382322"/>
                  </a:cubicBezTo>
                  <a:lnTo>
                    <a:pt x="537708" y="377773"/>
                  </a:lnTo>
                  <a:cubicBezTo>
                    <a:pt x="543784" y="371707"/>
                    <a:pt x="551759" y="368674"/>
                    <a:pt x="559734" y="368674"/>
                  </a:cubicBezTo>
                  <a:close/>
                  <a:moveTo>
                    <a:pt x="369143" y="333719"/>
                  </a:moveTo>
                  <a:lnTo>
                    <a:pt x="606152" y="333719"/>
                  </a:lnTo>
                  <a:cubicBezTo>
                    <a:pt x="605392" y="345097"/>
                    <a:pt x="603113" y="356475"/>
                    <a:pt x="600834" y="367095"/>
                  </a:cubicBezTo>
                  <a:lnTo>
                    <a:pt x="596277" y="363302"/>
                  </a:lnTo>
                  <a:lnTo>
                    <a:pt x="595517" y="363302"/>
                  </a:lnTo>
                  <a:cubicBezTo>
                    <a:pt x="575766" y="342821"/>
                    <a:pt x="543102" y="342821"/>
                    <a:pt x="523351" y="363302"/>
                  </a:cubicBezTo>
                  <a:lnTo>
                    <a:pt x="518033" y="368612"/>
                  </a:lnTo>
                  <a:cubicBezTo>
                    <a:pt x="505879" y="380749"/>
                    <a:pt x="486128" y="380749"/>
                    <a:pt x="473974" y="368612"/>
                  </a:cubicBezTo>
                  <a:cubicBezTo>
                    <a:pt x="454223" y="348131"/>
                    <a:pt x="421559" y="348131"/>
                    <a:pt x="401808" y="368612"/>
                  </a:cubicBezTo>
                  <a:cubicBezTo>
                    <a:pt x="389654" y="380749"/>
                    <a:pt x="369903" y="380749"/>
                    <a:pt x="357749" y="368612"/>
                  </a:cubicBezTo>
                  <a:lnTo>
                    <a:pt x="347114" y="357234"/>
                  </a:lnTo>
                  <a:lnTo>
                    <a:pt x="344075" y="358751"/>
                  </a:lnTo>
                  <a:cubicBezTo>
                    <a:pt x="344075" y="345097"/>
                    <a:pt x="355470" y="333719"/>
                    <a:pt x="369143" y="333719"/>
                  </a:cubicBezTo>
                  <a:close/>
                  <a:moveTo>
                    <a:pt x="1462" y="333719"/>
                  </a:moveTo>
                  <a:lnTo>
                    <a:pt x="238471" y="333719"/>
                  </a:lnTo>
                  <a:cubicBezTo>
                    <a:pt x="252144" y="333719"/>
                    <a:pt x="263539" y="345097"/>
                    <a:pt x="263539" y="358751"/>
                  </a:cubicBezTo>
                  <a:lnTo>
                    <a:pt x="263539" y="361785"/>
                  </a:lnTo>
                  <a:lnTo>
                    <a:pt x="257462" y="376956"/>
                  </a:lnTo>
                  <a:cubicBezTo>
                    <a:pt x="247586" y="377715"/>
                    <a:pt x="238471" y="375439"/>
                    <a:pt x="230874" y="368612"/>
                  </a:cubicBezTo>
                  <a:lnTo>
                    <a:pt x="226316" y="363302"/>
                  </a:lnTo>
                  <a:cubicBezTo>
                    <a:pt x="206566" y="343580"/>
                    <a:pt x="173901" y="343580"/>
                    <a:pt x="153391" y="363302"/>
                  </a:cubicBezTo>
                  <a:lnTo>
                    <a:pt x="148833" y="368612"/>
                  </a:lnTo>
                  <a:cubicBezTo>
                    <a:pt x="136679" y="380749"/>
                    <a:pt x="116928" y="380749"/>
                    <a:pt x="104774" y="368612"/>
                  </a:cubicBezTo>
                  <a:lnTo>
                    <a:pt x="99456" y="363302"/>
                  </a:lnTo>
                  <a:cubicBezTo>
                    <a:pt x="79705" y="342821"/>
                    <a:pt x="47041" y="342821"/>
                    <a:pt x="27290" y="363302"/>
                  </a:cubicBezTo>
                  <a:lnTo>
                    <a:pt x="9818" y="379232"/>
                  </a:lnTo>
                  <a:cubicBezTo>
                    <a:pt x="6020" y="364819"/>
                    <a:pt x="2981" y="349648"/>
                    <a:pt x="1462" y="333719"/>
                  </a:cubicBezTo>
                  <a:close/>
                  <a:moveTo>
                    <a:pt x="303807" y="70547"/>
                  </a:moveTo>
                  <a:cubicBezTo>
                    <a:pt x="298490" y="70547"/>
                    <a:pt x="293933" y="75099"/>
                    <a:pt x="293933" y="81167"/>
                  </a:cubicBezTo>
                  <a:lnTo>
                    <a:pt x="293933" y="392182"/>
                  </a:lnTo>
                  <a:lnTo>
                    <a:pt x="266591" y="461212"/>
                  </a:lnTo>
                  <a:cubicBezTo>
                    <a:pt x="261274" y="473349"/>
                    <a:pt x="262793" y="487762"/>
                    <a:pt x="270388" y="498382"/>
                  </a:cubicBezTo>
                  <a:cubicBezTo>
                    <a:pt x="277983" y="509761"/>
                    <a:pt x="290136" y="516588"/>
                    <a:pt x="303807" y="516588"/>
                  </a:cubicBezTo>
                  <a:cubicBezTo>
                    <a:pt x="317478" y="516588"/>
                    <a:pt x="329631" y="509761"/>
                    <a:pt x="337226" y="498382"/>
                  </a:cubicBezTo>
                  <a:cubicBezTo>
                    <a:pt x="344821" y="487762"/>
                    <a:pt x="346340" y="473349"/>
                    <a:pt x="341023" y="461212"/>
                  </a:cubicBezTo>
                  <a:lnTo>
                    <a:pt x="313681" y="392182"/>
                  </a:lnTo>
                  <a:lnTo>
                    <a:pt x="313681" y="81167"/>
                  </a:lnTo>
                  <a:cubicBezTo>
                    <a:pt x="313681" y="75099"/>
                    <a:pt x="309124" y="70547"/>
                    <a:pt x="303807" y="70547"/>
                  </a:cubicBezTo>
                  <a:close/>
                  <a:moveTo>
                    <a:pt x="303807" y="0"/>
                  </a:moveTo>
                  <a:cubicBezTo>
                    <a:pt x="471660" y="0"/>
                    <a:pt x="607614" y="135784"/>
                    <a:pt x="607614" y="303429"/>
                  </a:cubicBezTo>
                  <a:cubicBezTo>
                    <a:pt x="607614" y="306463"/>
                    <a:pt x="607614" y="310256"/>
                    <a:pt x="607614" y="313290"/>
                  </a:cubicBezTo>
                  <a:lnTo>
                    <a:pt x="369126" y="313290"/>
                  </a:lnTo>
                  <a:cubicBezTo>
                    <a:pt x="344821" y="313290"/>
                    <a:pt x="324314" y="333772"/>
                    <a:pt x="324314" y="358804"/>
                  </a:cubicBezTo>
                  <a:lnTo>
                    <a:pt x="324314" y="366390"/>
                  </a:lnTo>
                  <a:lnTo>
                    <a:pt x="360011" y="453626"/>
                  </a:lnTo>
                  <a:cubicBezTo>
                    <a:pt x="367606" y="472591"/>
                    <a:pt x="365328" y="493072"/>
                    <a:pt x="353935" y="509761"/>
                  </a:cubicBezTo>
                  <a:cubicBezTo>
                    <a:pt x="342542" y="526449"/>
                    <a:pt x="324314" y="537069"/>
                    <a:pt x="303807" y="537069"/>
                  </a:cubicBezTo>
                  <a:cubicBezTo>
                    <a:pt x="283300" y="537069"/>
                    <a:pt x="265072" y="526449"/>
                    <a:pt x="253679" y="509761"/>
                  </a:cubicBezTo>
                  <a:cubicBezTo>
                    <a:pt x="242286" y="493072"/>
                    <a:pt x="240008" y="472591"/>
                    <a:pt x="247603" y="453626"/>
                  </a:cubicBezTo>
                  <a:lnTo>
                    <a:pt x="283300" y="366390"/>
                  </a:lnTo>
                  <a:lnTo>
                    <a:pt x="283300" y="358804"/>
                  </a:lnTo>
                  <a:cubicBezTo>
                    <a:pt x="283300" y="333772"/>
                    <a:pt x="262793" y="313290"/>
                    <a:pt x="238488" y="313290"/>
                  </a:cubicBezTo>
                  <a:lnTo>
                    <a:pt x="0" y="313290"/>
                  </a:lnTo>
                  <a:cubicBezTo>
                    <a:pt x="0" y="310256"/>
                    <a:pt x="0" y="306463"/>
                    <a:pt x="0" y="303429"/>
                  </a:cubicBezTo>
                  <a:cubicBezTo>
                    <a:pt x="0" y="135784"/>
                    <a:pt x="135954" y="0"/>
                    <a:pt x="30380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7" name="文本框 75">
              <a:extLst>
                <a:ext uri="{FF2B5EF4-FFF2-40B4-BE49-F238E27FC236}">
                  <a16:creationId xmlns:a16="http://schemas.microsoft.com/office/drawing/2014/main" id="{75B521C3-8EAA-1F3A-1E83-C615A5D12EB7}"/>
                </a:ext>
              </a:extLst>
            </p:cNvPr>
            <p:cNvSpPr txBox="1"/>
            <p:nvPr/>
          </p:nvSpPr>
          <p:spPr>
            <a:xfrm>
              <a:off x="3101581" y="256555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b="1" dirty="0">
                  <a:solidFill>
                    <a:prstClr val="white"/>
                  </a:solidFill>
                  <a:latin typeface="+mn-ea"/>
                </a:rPr>
                <a:t>皮肤科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E8336DC9-4E6C-BB5E-948C-C7482BB4C2EF}"/>
              </a:ext>
            </a:extLst>
          </p:cNvPr>
          <p:cNvGrpSpPr/>
          <p:nvPr/>
        </p:nvGrpSpPr>
        <p:grpSpPr>
          <a:xfrm>
            <a:off x="5916844" y="4734540"/>
            <a:ext cx="1276236" cy="1277740"/>
            <a:chOff x="7796068" y="1777408"/>
            <a:chExt cx="1276236" cy="1277740"/>
          </a:xfrm>
        </p:grpSpPr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62EBF073-37F7-4E13-39F1-2D49F07521CC}"/>
                </a:ext>
              </a:extLst>
            </p:cNvPr>
            <p:cNvSpPr/>
            <p:nvPr/>
          </p:nvSpPr>
          <p:spPr>
            <a:xfrm>
              <a:off x="7796068" y="1777408"/>
              <a:ext cx="1276236" cy="12777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srgbClr val="4989FF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0" name="iconfont-11607-6150971">
              <a:extLst>
                <a:ext uri="{FF2B5EF4-FFF2-40B4-BE49-F238E27FC236}">
                  <a16:creationId xmlns:a16="http://schemas.microsoft.com/office/drawing/2014/main" id="{57EC7401-FAA6-DBA8-AD1C-78A89D3D3B5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27966" y="1926897"/>
              <a:ext cx="615119" cy="527230"/>
            </a:xfrm>
            <a:custGeom>
              <a:avLst/>
              <a:gdLst>
                <a:gd name="T0" fmla="*/ 6491 w 12800"/>
                <a:gd name="T1" fmla="*/ 4297 h 10972"/>
                <a:gd name="T2" fmla="*/ 5486 w 12800"/>
                <a:gd name="T3" fmla="*/ 5212 h 10972"/>
                <a:gd name="T4" fmla="*/ 4480 w 12800"/>
                <a:gd name="T5" fmla="*/ 4297 h 10972"/>
                <a:gd name="T6" fmla="*/ 3840 w 12800"/>
                <a:gd name="T7" fmla="*/ 4297 h 10972"/>
                <a:gd name="T8" fmla="*/ 3840 w 12800"/>
                <a:gd name="T9" fmla="*/ 4937 h 10972"/>
                <a:gd name="T10" fmla="*/ 4389 w 12800"/>
                <a:gd name="T11" fmla="*/ 5486 h 10972"/>
                <a:gd name="T12" fmla="*/ 4114 w 12800"/>
                <a:gd name="T13" fmla="*/ 5852 h 10972"/>
                <a:gd name="T14" fmla="*/ 4571 w 12800"/>
                <a:gd name="T15" fmla="*/ 6309 h 10972"/>
                <a:gd name="T16" fmla="*/ 5029 w 12800"/>
                <a:gd name="T17" fmla="*/ 6309 h 10972"/>
                <a:gd name="T18" fmla="*/ 5029 w 12800"/>
                <a:gd name="T19" fmla="*/ 6857 h 10972"/>
                <a:gd name="T20" fmla="*/ 4571 w 12800"/>
                <a:gd name="T21" fmla="*/ 6857 h 10972"/>
                <a:gd name="T22" fmla="*/ 4114 w 12800"/>
                <a:gd name="T23" fmla="*/ 7315 h 10972"/>
                <a:gd name="T24" fmla="*/ 4571 w 12800"/>
                <a:gd name="T25" fmla="*/ 7772 h 10972"/>
                <a:gd name="T26" fmla="*/ 5029 w 12800"/>
                <a:gd name="T27" fmla="*/ 7772 h 10972"/>
                <a:gd name="T28" fmla="*/ 5029 w 12800"/>
                <a:gd name="T29" fmla="*/ 8229 h 10972"/>
                <a:gd name="T30" fmla="*/ 5486 w 12800"/>
                <a:gd name="T31" fmla="*/ 8686 h 10972"/>
                <a:gd name="T32" fmla="*/ 5943 w 12800"/>
                <a:gd name="T33" fmla="*/ 8229 h 10972"/>
                <a:gd name="T34" fmla="*/ 5943 w 12800"/>
                <a:gd name="T35" fmla="*/ 7772 h 10972"/>
                <a:gd name="T36" fmla="*/ 6400 w 12800"/>
                <a:gd name="T37" fmla="*/ 7772 h 10972"/>
                <a:gd name="T38" fmla="*/ 6857 w 12800"/>
                <a:gd name="T39" fmla="*/ 7315 h 10972"/>
                <a:gd name="T40" fmla="*/ 6400 w 12800"/>
                <a:gd name="T41" fmla="*/ 6857 h 10972"/>
                <a:gd name="T42" fmla="*/ 5943 w 12800"/>
                <a:gd name="T43" fmla="*/ 6857 h 10972"/>
                <a:gd name="T44" fmla="*/ 5943 w 12800"/>
                <a:gd name="T45" fmla="*/ 6309 h 10972"/>
                <a:gd name="T46" fmla="*/ 6400 w 12800"/>
                <a:gd name="T47" fmla="*/ 6309 h 10972"/>
                <a:gd name="T48" fmla="*/ 6857 w 12800"/>
                <a:gd name="T49" fmla="*/ 5852 h 10972"/>
                <a:gd name="T50" fmla="*/ 6583 w 12800"/>
                <a:gd name="T51" fmla="*/ 5486 h 10972"/>
                <a:gd name="T52" fmla="*/ 7131 w 12800"/>
                <a:gd name="T53" fmla="*/ 4937 h 10972"/>
                <a:gd name="T54" fmla="*/ 7131 w 12800"/>
                <a:gd name="T55" fmla="*/ 4297 h 10972"/>
                <a:gd name="T56" fmla="*/ 6491 w 12800"/>
                <a:gd name="T57" fmla="*/ 4297 h 10972"/>
                <a:gd name="T58" fmla="*/ 9600 w 12800"/>
                <a:gd name="T59" fmla="*/ 1829 h 10972"/>
                <a:gd name="T60" fmla="*/ 1371 w 12800"/>
                <a:gd name="T61" fmla="*/ 1829 h 10972"/>
                <a:gd name="T62" fmla="*/ 0 w 12800"/>
                <a:gd name="T63" fmla="*/ 3200 h 10972"/>
                <a:gd name="T64" fmla="*/ 0 w 12800"/>
                <a:gd name="T65" fmla="*/ 9600 h 10972"/>
                <a:gd name="T66" fmla="*/ 1371 w 12800"/>
                <a:gd name="T67" fmla="*/ 10972 h 10972"/>
                <a:gd name="T68" fmla="*/ 9600 w 12800"/>
                <a:gd name="T69" fmla="*/ 10972 h 10972"/>
                <a:gd name="T70" fmla="*/ 10971 w 12800"/>
                <a:gd name="T71" fmla="*/ 9600 h 10972"/>
                <a:gd name="T72" fmla="*/ 10971 w 12800"/>
                <a:gd name="T73" fmla="*/ 3200 h 10972"/>
                <a:gd name="T74" fmla="*/ 9600 w 12800"/>
                <a:gd name="T75" fmla="*/ 1829 h 10972"/>
                <a:gd name="T76" fmla="*/ 10057 w 12800"/>
                <a:gd name="T77" fmla="*/ 9600 h 10972"/>
                <a:gd name="T78" fmla="*/ 9600 w 12800"/>
                <a:gd name="T79" fmla="*/ 10057 h 10972"/>
                <a:gd name="T80" fmla="*/ 1371 w 12800"/>
                <a:gd name="T81" fmla="*/ 10057 h 10972"/>
                <a:gd name="T82" fmla="*/ 914 w 12800"/>
                <a:gd name="T83" fmla="*/ 9600 h 10972"/>
                <a:gd name="T84" fmla="*/ 914 w 12800"/>
                <a:gd name="T85" fmla="*/ 3200 h 10972"/>
                <a:gd name="T86" fmla="*/ 1371 w 12800"/>
                <a:gd name="T87" fmla="*/ 2743 h 10972"/>
                <a:gd name="T88" fmla="*/ 9600 w 12800"/>
                <a:gd name="T89" fmla="*/ 2743 h 10972"/>
                <a:gd name="T90" fmla="*/ 10057 w 12800"/>
                <a:gd name="T91" fmla="*/ 3200 h 10972"/>
                <a:gd name="T92" fmla="*/ 10057 w 12800"/>
                <a:gd name="T93" fmla="*/ 9600 h 10972"/>
                <a:gd name="T94" fmla="*/ 11429 w 12800"/>
                <a:gd name="T95" fmla="*/ 0 h 10972"/>
                <a:gd name="T96" fmla="*/ 3200 w 12800"/>
                <a:gd name="T97" fmla="*/ 0 h 10972"/>
                <a:gd name="T98" fmla="*/ 2743 w 12800"/>
                <a:gd name="T99" fmla="*/ 457 h 10972"/>
                <a:gd name="T100" fmla="*/ 3200 w 12800"/>
                <a:gd name="T101" fmla="*/ 915 h 10972"/>
                <a:gd name="T102" fmla="*/ 11429 w 12800"/>
                <a:gd name="T103" fmla="*/ 915 h 10972"/>
                <a:gd name="T104" fmla="*/ 11886 w 12800"/>
                <a:gd name="T105" fmla="*/ 1372 h 10972"/>
                <a:gd name="T106" fmla="*/ 11886 w 12800"/>
                <a:gd name="T107" fmla="*/ 7772 h 10972"/>
                <a:gd name="T108" fmla="*/ 12343 w 12800"/>
                <a:gd name="T109" fmla="*/ 8229 h 10972"/>
                <a:gd name="T110" fmla="*/ 12800 w 12800"/>
                <a:gd name="T111" fmla="*/ 7772 h 10972"/>
                <a:gd name="T112" fmla="*/ 12800 w 12800"/>
                <a:gd name="T113" fmla="*/ 1372 h 10972"/>
                <a:gd name="T114" fmla="*/ 11429 w 12800"/>
                <a:gd name="T115" fmla="*/ 0 h 10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800" h="10972">
                  <a:moveTo>
                    <a:pt x="6491" y="4297"/>
                  </a:moveTo>
                  <a:lnTo>
                    <a:pt x="5486" y="5212"/>
                  </a:lnTo>
                  <a:lnTo>
                    <a:pt x="4480" y="4297"/>
                  </a:lnTo>
                  <a:cubicBezTo>
                    <a:pt x="4297" y="4115"/>
                    <a:pt x="4023" y="4115"/>
                    <a:pt x="3840" y="4297"/>
                  </a:cubicBezTo>
                  <a:cubicBezTo>
                    <a:pt x="3657" y="4389"/>
                    <a:pt x="3657" y="4755"/>
                    <a:pt x="3840" y="4937"/>
                  </a:cubicBezTo>
                  <a:lnTo>
                    <a:pt x="4389" y="5486"/>
                  </a:lnTo>
                  <a:cubicBezTo>
                    <a:pt x="4206" y="5486"/>
                    <a:pt x="4114" y="5669"/>
                    <a:pt x="4114" y="5852"/>
                  </a:cubicBezTo>
                  <a:cubicBezTo>
                    <a:pt x="4114" y="6126"/>
                    <a:pt x="4297" y="6309"/>
                    <a:pt x="4571" y="6309"/>
                  </a:cubicBezTo>
                  <a:lnTo>
                    <a:pt x="5029" y="6309"/>
                  </a:lnTo>
                  <a:lnTo>
                    <a:pt x="5029" y="6857"/>
                  </a:lnTo>
                  <a:lnTo>
                    <a:pt x="4571" y="6857"/>
                  </a:lnTo>
                  <a:cubicBezTo>
                    <a:pt x="4297" y="6857"/>
                    <a:pt x="4114" y="7040"/>
                    <a:pt x="4114" y="7315"/>
                  </a:cubicBezTo>
                  <a:cubicBezTo>
                    <a:pt x="4114" y="7589"/>
                    <a:pt x="4297" y="7772"/>
                    <a:pt x="4571" y="7772"/>
                  </a:cubicBezTo>
                  <a:lnTo>
                    <a:pt x="5029" y="7772"/>
                  </a:lnTo>
                  <a:lnTo>
                    <a:pt x="5029" y="8229"/>
                  </a:lnTo>
                  <a:cubicBezTo>
                    <a:pt x="5029" y="8503"/>
                    <a:pt x="5211" y="8686"/>
                    <a:pt x="5486" y="8686"/>
                  </a:cubicBezTo>
                  <a:cubicBezTo>
                    <a:pt x="5760" y="8686"/>
                    <a:pt x="5943" y="8503"/>
                    <a:pt x="5943" y="8229"/>
                  </a:cubicBezTo>
                  <a:lnTo>
                    <a:pt x="5943" y="7772"/>
                  </a:lnTo>
                  <a:lnTo>
                    <a:pt x="6400" y="7772"/>
                  </a:lnTo>
                  <a:cubicBezTo>
                    <a:pt x="6674" y="7772"/>
                    <a:pt x="6857" y="7589"/>
                    <a:pt x="6857" y="7315"/>
                  </a:cubicBezTo>
                  <a:cubicBezTo>
                    <a:pt x="6857" y="7040"/>
                    <a:pt x="6674" y="6857"/>
                    <a:pt x="6400" y="6857"/>
                  </a:cubicBezTo>
                  <a:lnTo>
                    <a:pt x="5943" y="6857"/>
                  </a:lnTo>
                  <a:lnTo>
                    <a:pt x="5943" y="6309"/>
                  </a:lnTo>
                  <a:lnTo>
                    <a:pt x="6400" y="6309"/>
                  </a:lnTo>
                  <a:cubicBezTo>
                    <a:pt x="6674" y="6309"/>
                    <a:pt x="6857" y="6126"/>
                    <a:pt x="6857" y="5852"/>
                  </a:cubicBezTo>
                  <a:cubicBezTo>
                    <a:pt x="6857" y="5669"/>
                    <a:pt x="6766" y="5486"/>
                    <a:pt x="6583" y="5486"/>
                  </a:cubicBezTo>
                  <a:lnTo>
                    <a:pt x="7131" y="4937"/>
                  </a:lnTo>
                  <a:cubicBezTo>
                    <a:pt x="7314" y="4755"/>
                    <a:pt x="7314" y="4389"/>
                    <a:pt x="7131" y="4297"/>
                  </a:cubicBezTo>
                  <a:cubicBezTo>
                    <a:pt x="6949" y="4115"/>
                    <a:pt x="6674" y="4115"/>
                    <a:pt x="6491" y="4297"/>
                  </a:cubicBezTo>
                  <a:close/>
                  <a:moveTo>
                    <a:pt x="9600" y="1829"/>
                  </a:moveTo>
                  <a:lnTo>
                    <a:pt x="1371" y="1829"/>
                  </a:lnTo>
                  <a:cubicBezTo>
                    <a:pt x="640" y="1829"/>
                    <a:pt x="0" y="2469"/>
                    <a:pt x="0" y="3200"/>
                  </a:cubicBezTo>
                  <a:lnTo>
                    <a:pt x="0" y="9600"/>
                  </a:lnTo>
                  <a:cubicBezTo>
                    <a:pt x="0" y="10332"/>
                    <a:pt x="640" y="10972"/>
                    <a:pt x="1371" y="10972"/>
                  </a:cubicBezTo>
                  <a:lnTo>
                    <a:pt x="9600" y="10972"/>
                  </a:lnTo>
                  <a:cubicBezTo>
                    <a:pt x="10331" y="10972"/>
                    <a:pt x="10971" y="10332"/>
                    <a:pt x="10971" y="9600"/>
                  </a:cubicBezTo>
                  <a:lnTo>
                    <a:pt x="10971" y="3200"/>
                  </a:lnTo>
                  <a:cubicBezTo>
                    <a:pt x="10971" y="2469"/>
                    <a:pt x="10331" y="1829"/>
                    <a:pt x="9600" y="1829"/>
                  </a:cubicBezTo>
                  <a:close/>
                  <a:moveTo>
                    <a:pt x="10057" y="9600"/>
                  </a:moveTo>
                  <a:cubicBezTo>
                    <a:pt x="10057" y="9875"/>
                    <a:pt x="9874" y="10057"/>
                    <a:pt x="9600" y="10057"/>
                  </a:cubicBezTo>
                  <a:lnTo>
                    <a:pt x="1371" y="10057"/>
                  </a:lnTo>
                  <a:cubicBezTo>
                    <a:pt x="1097" y="10057"/>
                    <a:pt x="914" y="9875"/>
                    <a:pt x="914" y="9600"/>
                  </a:cubicBezTo>
                  <a:lnTo>
                    <a:pt x="914" y="3200"/>
                  </a:lnTo>
                  <a:cubicBezTo>
                    <a:pt x="914" y="2926"/>
                    <a:pt x="1097" y="2743"/>
                    <a:pt x="1371" y="2743"/>
                  </a:cubicBezTo>
                  <a:lnTo>
                    <a:pt x="9600" y="2743"/>
                  </a:lnTo>
                  <a:cubicBezTo>
                    <a:pt x="9874" y="2743"/>
                    <a:pt x="10057" y="2926"/>
                    <a:pt x="10057" y="3200"/>
                  </a:cubicBezTo>
                  <a:lnTo>
                    <a:pt x="10057" y="9600"/>
                  </a:lnTo>
                  <a:close/>
                  <a:moveTo>
                    <a:pt x="11429" y="0"/>
                  </a:moveTo>
                  <a:lnTo>
                    <a:pt x="3200" y="0"/>
                  </a:lnTo>
                  <a:cubicBezTo>
                    <a:pt x="2926" y="0"/>
                    <a:pt x="2743" y="183"/>
                    <a:pt x="2743" y="457"/>
                  </a:cubicBezTo>
                  <a:cubicBezTo>
                    <a:pt x="2743" y="732"/>
                    <a:pt x="2926" y="915"/>
                    <a:pt x="3200" y="915"/>
                  </a:cubicBezTo>
                  <a:lnTo>
                    <a:pt x="11429" y="915"/>
                  </a:lnTo>
                  <a:cubicBezTo>
                    <a:pt x="11703" y="915"/>
                    <a:pt x="11886" y="1097"/>
                    <a:pt x="11886" y="1372"/>
                  </a:cubicBezTo>
                  <a:lnTo>
                    <a:pt x="11886" y="7772"/>
                  </a:lnTo>
                  <a:cubicBezTo>
                    <a:pt x="11886" y="8046"/>
                    <a:pt x="12069" y="8229"/>
                    <a:pt x="12343" y="8229"/>
                  </a:cubicBezTo>
                  <a:cubicBezTo>
                    <a:pt x="12617" y="8229"/>
                    <a:pt x="12800" y="8046"/>
                    <a:pt x="12800" y="7772"/>
                  </a:cubicBezTo>
                  <a:lnTo>
                    <a:pt x="12800" y="1372"/>
                  </a:lnTo>
                  <a:cubicBezTo>
                    <a:pt x="12800" y="640"/>
                    <a:pt x="12160" y="0"/>
                    <a:pt x="114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1" name="文本框 75">
              <a:extLst>
                <a:ext uri="{FF2B5EF4-FFF2-40B4-BE49-F238E27FC236}">
                  <a16:creationId xmlns:a16="http://schemas.microsoft.com/office/drawing/2014/main" id="{A1F323B4-736B-FD9D-5803-644FB6BBD07B}"/>
                </a:ext>
              </a:extLst>
            </p:cNvPr>
            <p:cNvSpPr txBox="1"/>
            <p:nvPr/>
          </p:nvSpPr>
          <p:spPr>
            <a:xfrm>
              <a:off x="7981468" y="254528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b="1" dirty="0">
                  <a:solidFill>
                    <a:prstClr val="white"/>
                  </a:solidFill>
                  <a:latin typeface="+mn-ea"/>
                </a:rPr>
                <a:t>财务部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sp>
        <p:nvSpPr>
          <p:cNvPr id="32" name="箭头: 右 7">
            <a:extLst>
              <a:ext uri="{FF2B5EF4-FFF2-40B4-BE49-F238E27FC236}">
                <a16:creationId xmlns:a16="http://schemas.microsoft.com/office/drawing/2014/main" id="{EB6BC8E9-7573-5C25-8769-9E3E662651B7}"/>
              </a:ext>
            </a:extLst>
          </p:cNvPr>
          <p:cNvSpPr/>
          <p:nvPr/>
        </p:nvSpPr>
        <p:spPr>
          <a:xfrm rot="2091441" flipV="1">
            <a:off x="4400135" y="4453743"/>
            <a:ext cx="1613097" cy="949100"/>
          </a:xfrm>
          <a:custGeom>
            <a:avLst/>
            <a:gdLst>
              <a:gd name="connsiteX0" fmla="*/ 0 w 967386"/>
              <a:gd name="connsiteY0" fmla="*/ 289493 h 1157972"/>
              <a:gd name="connsiteX1" fmla="*/ 483693 w 967386"/>
              <a:gd name="connsiteY1" fmla="*/ 289493 h 1157972"/>
              <a:gd name="connsiteX2" fmla="*/ 483693 w 967386"/>
              <a:gd name="connsiteY2" fmla="*/ 0 h 1157972"/>
              <a:gd name="connsiteX3" fmla="*/ 967386 w 967386"/>
              <a:gd name="connsiteY3" fmla="*/ 578986 h 1157972"/>
              <a:gd name="connsiteX4" fmla="*/ 483693 w 967386"/>
              <a:gd name="connsiteY4" fmla="*/ 1157972 h 1157972"/>
              <a:gd name="connsiteX5" fmla="*/ 483693 w 967386"/>
              <a:gd name="connsiteY5" fmla="*/ 868479 h 1157972"/>
              <a:gd name="connsiteX6" fmla="*/ 0 w 967386"/>
              <a:gd name="connsiteY6" fmla="*/ 868479 h 1157972"/>
              <a:gd name="connsiteX7" fmla="*/ 0 w 967386"/>
              <a:gd name="connsiteY7" fmla="*/ 289493 h 1157972"/>
              <a:gd name="connsiteX0" fmla="*/ 21772 w 989158"/>
              <a:gd name="connsiteY0" fmla="*/ 289493 h 1157972"/>
              <a:gd name="connsiteX1" fmla="*/ 505465 w 989158"/>
              <a:gd name="connsiteY1" fmla="*/ 289493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868479 h 1157972"/>
              <a:gd name="connsiteX6" fmla="*/ 0 w 989158"/>
              <a:gd name="connsiteY6" fmla="*/ 1031765 h 1157972"/>
              <a:gd name="connsiteX7" fmla="*/ 21772 w 989158"/>
              <a:gd name="connsiteY7" fmla="*/ 289493 h 1157972"/>
              <a:gd name="connsiteX0" fmla="*/ 0 w 1021814"/>
              <a:gd name="connsiteY0" fmla="*/ 0 h 1184164"/>
              <a:gd name="connsiteX1" fmla="*/ 538121 w 1021814"/>
              <a:gd name="connsiteY1" fmla="*/ 315685 h 1184164"/>
              <a:gd name="connsiteX2" fmla="*/ 538121 w 1021814"/>
              <a:gd name="connsiteY2" fmla="*/ 26192 h 1184164"/>
              <a:gd name="connsiteX3" fmla="*/ 1021814 w 1021814"/>
              <a:gd name="connsiteY3" fmla="*/ 605178 h 1184164"/>
              <a:gd name="connsiteX4" fmla="*/ 538121 w 1021814"/>
              <a:gd name="connsiteY4" fmla="*/ 1184164 h 1184164"/>
              <a:gd name="connsiteX5" fmla="*/ 538121 w 1021814"/>
              <a:gd name="connsiteY5" fmla="*/ 894671 h 1184164"/>
              <a:gd name="connsiteX6" fmla="*/ 32656 w 1021814"/>
              <a:gd name="connsiteY6" fmla="*/ 1057957 h 1184164"/>
              <a:gd name="connsiteX7" fmla="*/ 0 w 1021814"/>
              <a:gd name="connsiteY7" fmla="*/ 0 h 1184164"/>
              <a:gd name="connsiteX0" fmla="*/ 43544 w 989158"/>
              <a:gd name="connsiteY0" fmla="*/ 93550 h 1157972"/>
              <a:gd name="connsiteX1" fmla="*/ 505465 w 989158"/>
              <a:gd name="connsiteY1" fmla="*/ 289493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868479 h 1157972"/>
              <a:gd name="connsiteX6" fmla="*/ 0 w 989158"/>
              <a:gd name="connsiteY6" fmla="*/ 1031765 h 1157972"/>
              <a:gd name="connsiteX7" fmla="*/ 43544 w 989158"/>
              <a:gd name="connsiteY7" fmla="*/ 93550 h 1157972"/>
              <a:gd name="connsiteX0" fmla="*/ 0 w 1010928"/>
              <a:gd name="connsiteY0" fmla="*/ 39122 h 1157972"/>
              <a:gd name="connsiteX1" fmla="*/ 527235 w 1010928"/>
              <a:gd name="connsiteY1" fmla="*/ 289493 h 1157972"/>
              <a:gd name="connsiteX2" fmla="*/ 527235 w 1010928"/>
              <a:gd name="connsiteY2" fmla="*/ 0 h 1157972"/>
              <a:gd name="connsiteX3" fmla="*/ 1010928 w 1010928"/>
              <a:gd name="connsiteY3" fmla="*/ 578986 h 1157972"/>
              <a:gd name="connsiteX4" fmla="*/ 527235 w 1010928"/>
              <a:gd name="connsiteY4" fmla="*/ 1157972 h 1157972"/>
              <a:gd name="connsiteX5" fmla="*/ 527235 w 1010928"/>
              <a:gd name="connsiteY5" fmla="*/ 868479 h 1157972"/>
              <a:gd name="connsiteX6" fmla="*/ 21770 w 1010928"/>
              <a:gd name="connsiteY6" fmla="*/ 1031765 h 1157972"/>
              <a:gd name="connsiteX7" fmla="*/ 0 w 1010928"/>
              <a:gd name="connsiteY7" fmla="*/ 39122 h 1157972"/>
              <a:gd name="connsiteX0" fmla="*/ 10887 w 989158"/>
              <a:gd name="connsiteY0" fmla="*/ 82665 h 1157972"/>
              <a:gd name="connsiteX1" fmla="*/ 505465 w 989158"/>
              <a:gd name="connsiteY1" fmla="*/ 289493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868479 h 1157972"/>
              <a:gd name="connsiteX6" fmla="*/ 0 w 989158"/>
              <a:gd name="connsiteY6" fmla="*/ 1031765 h 1157972"/>
              <a:gd name="connsiteX7" fmla="*/ 10887 w 989158"/>
              <a:gd name="connsiteY7" fmla="*/ 82665 h 1157972"/>
              <a:gd name="connsiteX0" fmla="*/ 10887 w 989158"/>
              <a:gd name="connsiteY0" fmla="*/ 82665 h 1157972"/>
              <a:gd name="connsiteX1" fmla="*/ 505465 w 989158"/>
              <a:gd name="connsiteY1" fmla="*/ 289493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868479 h 1157972"/>
              <a:gd name="connsiteX6" fmla="*/ 0 w 989158"/>
              <a:gd name="connsiteY6" fmla="*/ 1031765 h 1157972"/>
              <a:gd name="connsiteX7" fmla="*/ 10887 w 989158"/>
              <a:gd name="connsiteY7" fmla="*/ 82665 h 1157972"/>
              <a:gd name="connsiteX0" fmla="*/ 10887 w 989158"/>
              <a:gd name="connsiteY0" fmla="*/ 82665 h 1157972"/>
              <a:gd name="connsiteX1" fmla="*/ 505465 w 989158"/>
              <a:gd name="connsiteY1" fmla="*/ 289493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868479 h 1157972"/>
              <a:gd name="connsiteX6" fmla="*/ 0 w 989158"/>
              <a:gd name="connsiteY6" fmla="*/ 1031765 h 1157972"/>
              <a:gd name="connsiteX7" fmla="*/ 10887 w 989158"/>
              <a:gd name="connsiteY7" fmla="*/ 82665 h 1157972"/>
              <a:gd name="connsiteX0" fmla="*/ 10887 w 989158"/>
              <a:gd name="connsiteY0" fmla="*/ 82665 h 1157972"/>
              <a:gd name="connsiteX1" fmla="*/ 505465 w 989158"/>
              <a:gd name="connsiteY1" fmla="*/ 289493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868479 h 1157972"/>
              <a:gd name="connsiteX6" fmla="*/ 0 w 989158"/>
              <a:gd name="connsiteY6" fmla="*/ 1031765 h 1157972"/>
              <a:gd name="connsiteX7" fmla="*/ 10887 w 989158"/>
              <a:gd name="connsiteY7" fmla="*/ 82665 h 1157972"/>
              <a:gd name="connsiteX0" fmla="*/ 10887 w 989158"/>
              <a:gd name="connsiteY0" fmla="*/ 82665 h 1157972"/>
              <a:gd name="connsiteX1" fmla="*/ 505465 w 989158"/>
              <a:gd name="connsiteY1" fmla="*/ 289493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737851 h 1157972"/>
              <a:gd name="connsiteX6" fmla="*/ 0 w 989158"/>
              <a:gd name="connsiteY6" fmla="*/ 1031765 h 1157972"/>
              <a:gd name="connsiteX7" fmla="*/ 10887 w 989158"/>
              <a:gd name="connsiteY7" fmla="*/ 82665 h 1157972"/>
              <a:gd name="connsiteX0" fmla="*/ 10887 w 989158"/>
              <a:gd name="connsiteY0" fmla="*/ 82665 h 1157972"/>
              <a:gd name="connsiteX1" fmla="*/ 494580 w 989158"/>
              <a:gd name="connsiteY1" fmla="*/ 420122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737851 h 1157972"/>
              <a:gd name="connsiteX6" fmla="*/ 0 w 989158"/>
              <a:gd name="connsiteY6" fmla="*/ 1031765 h 1157972"/>
              <a:gd name="connsiteX7" fmla="*/ 10887 w 989158"/>
              <a:gd name="connsiteY7" fmla="*/ 82665 h 1157972"/>
              <a:gd name="connsiteX0" fmla="*/ 10887 w 847870"/>
              <a:gd name="connsiteY0" fmla="*/ 82665 h 1157972"/>
              <a:gd name="connsiteX1" fmla="*/ 494580 w 847870"/>
              <a:gd name="connsiteY1" fmla="*/ 420122 h 1157972"/>
              <a:gd name="connsiteX2" fmla="*/ 505465 w 847870"/>
              <a:gd name="connsiteY2" fmla="*/ 0 h 1157972"/>
              <a:gd name="connsiteX3" fmla="*/ 847870 w 847870"/>
              <a:gd name="connsiteY3" fmla="*/ 572636 h 1157972"/>
              <a:gd name="connsiteX4" fmla="*/ 505465 w 847870"/>
              <a:gd name="connsiteY4" fmla="*/ 1157972 h 1157972"/>
              <a:gd name="connsiteX5" fmla="*/ 505465 w 847870"/>
              <a:gd name="connsiteY5" fmla="*/ 737851 h 1157972"/>
              <a:gd name="connsiteX6" fmla="*/ 0 w 847870"/>
              <a:gd name="connsiteY6" fmla="*/ 1031765 h 1157972"/>
              <a:gd name="connsiteX7" fmla="*/ 10887 w 847870"/>
              <a:gd name="connsiteY7" fmla="*/ 82665 h 1157972"/>
              <a:gd name="connsiteX0" fmla="*/ 10887 w 847870"/>
              <a:gd name="connsiteY0" fmla="*/ 82665 h 1157972"/>
              <a:gd name="connsiteX1" fmla="*/ 494580 w 847870"/>
              <a:gd name="connsiteY1" fmla="*/ 420122 h 1157972"/>
              <a:gd name="connsiteX2" fmla="*/ 505465 w 847870"/>
              <a:gd name="connsiteY2" fmla="*/ 0 h 1157972"/>
              <a:gd name="connsiteX3" fmla="*/ 847870 w 847870"/>
              <a:gd name="connsiteY3" fmla="*/ 572636 h 1157972"/>
              <a:gd name="connsiteX4" fmla="*/ 505465 w 847870"/>
              <a:gd name="connsiteY4" fmla="*/ 1157972 h 1157972"/>
              <a:gd name="connsiteX5" fmla="*/ 505465 w 847870"/>
              <a:gd name="connsiteY5" fmla="*/ 737851 h 1157972"/>
              <a:gd name="connsiteX6" fmla="*/ 0 w 847870"/>
              <a:gd name="connsiteY6" fmla="*/ 1031765 h 1157972"/>
              <a:gd name="connsiteX7" fmla="*/ 10887 w 847870"/>
              <a:gd name="connsiteY7" fmla="*/ 82665 h 1157972"/>
              <a:gd name="connsiteX0" fmla="*/ 10887 w 847870"/>
              <a:gd name="connsiteY0" fmla="*/ 82665 h 1070660"/>
              <a:gd name="connsiteX1" fmla="*/ 494580 w 847870"/>
              <a:gd name="connsiteY1" fmla="*/ 420122 h 1070660"/>
              <a:gd name="connsiteX2" fmla="*/ 505465 w 847870"/>
              <a:gd name="connsiteY2" fmla="*/ 0 h 1070660"/>
              <a:gd name="connsiteX3" fmla="*/ 847870 w 847870"/>
              <a:gd name="connsiteY3" fmla="*/ 572636 h 1070660"/>
              <a:gd name="connsiteX4" fmla="*/ 508640 w 847870"/>
              <a:gd name="connsiteY4" fmla="*/ 1070660 h 1070660"/>
              <a:gd name="connsiteX5" fmla="*/ 505465 w 847870"/>
              <a:gd name="connsiteY5" fmla="*/ 737851 h 1070660"/>
              <a:gd name="connsiteX6" fmla="*/ 0 w 847870"/>
              <a:gd name="connsiteY6" fmla="*/ 1031765 h 1070660"/>
              <a:gd name="connsiteX7" fmla="*/ 10887 w 847870"/>
              <a:gd name="connsiteY7" fmla="*/ 82665 h 1070660"/>
              <a:gd name="connsiteX0" fmla="*/ 10887 w 847870"/>
              <a:gd name="connsiteY0" fmla="*/ 0 h 987995"/>
              <a:gd name="connsiteX1" fmla="*/ 494580 w 847870"/>
              <a:gd name="connsiteY1" fmla="*/ 337457 h 987995"/>
              <a:gd name="connsiteX2" fmla="*/ 530865 w 847870"/>
              <a:gd name="connsiteY2" fmla="*/ 82435 h 987995"/>
              <a:gd name="connsiteX3" fmla="*/ 847870 w 847870"/>
              <a:gd name="connsiteY3" fmla="*/ 489971 h 987995"/>
              <a:gd name="connsiteX4" fmla="*/ 508640 w 847870"/>
              <a:gd name="connsiteY4" fmla="*/ 987995 h 987995"/>
              <a:gd name="connsiteX5" fmla="*/ 505465 w 847870"/>
              <a:gd name="connsiteY5" fmla="*/ 655186 h 987995"/>
              <a:gd name="connsiteX6" fmla="*/ 0 w 847870"/>
              <a:gd name="connsiteY6" fmla="*/ 949100 h 987995"/>
              <a:gd name="connsiteX7" fmla="*/ 10887 w 847870"/>
              <a:gd name="connsiteY7" fmla="*/ 0 h 987995"/>
              <a:gd name="connsiteX0" fmla="*/ 10887 w 847870"/>
              <a:gd name="connsiteY0" fmla="*/ 0 h 949100"/>
              <a:gd name="connsiteX1" fmla="*/ 494580 w 847870"/>
              <a:gd name="connsiteY1" fmla="*/ 337457 h 949100"/>
              <a:gd name="connsiteX2" fmla="*/ 530865 w 847870"/>
              <a:gd name="connsiteY2" fmla="*/ 82435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5465 w 847870"/>
              <a:gd name="connsiteY5" fmla="*/ 655186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494580 w 847870"/>
              <a:gd name="connsiteY1" fmla="*/ 337457 h 949100"/>
              <a:gd name="connsiteX2" fmla="*/ 508640 w 847870"/>
              <a:gd name="connsiteY2" fmla="*/ 79260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5465 w 847870"/>
              <a:gd name="connsiteY5" fmla="*/ 655186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494580 w 847870"/>
              <a:gd name="connsiteY1" fmla="*/ 337457 h 949100"/>
              <a:gd name="connsiteX2" fmla="*/ 516577 w 847870"/>
              <a:gd name="connsiteY2" fmla="*/ 61797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5465 w 847870"/>
              <a:gd name="connsiteY5" fmla="*/ 655186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494580 w 847870"/>
              <a:gd name="connsiteY1" fmla="*/ 337457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5465 w 847870"/>
              <a:gd name="connsiteY5" fmla="*/ 655186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5465 w 847870"/>
              <a:gd name="connsiteY5" fmla="*/ 655186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5465 w 847870"/>
              <a:gd name="connsiteY5" fmla="*/ 655186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80956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14037 w 847870"/>
              <a:gd name="connsiteY2" fmla="*/ 139902 h 949100"/>
              <a:gd name="connsiteX3" fmla="*/ 847870 w 847870"/>
              <a:gd name="connsiteY3" fmla="*/ 489971 h 949100"/>
              <a:gd name="connsiteX4" fmla="*/ 511818 w 847870"/>
              <a:gd name="connsiteY4" fmla="*/ 80956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746270"/>
              <a:gd name="connsiteY0" fmla="*/ 0 h 949100"/>
              <a:gd name="connsiteX1" fmla="*/ 504105 w 746270"/>
              <a:gd name="connsiteY1" fmla="*/ 345395 h 949100"/>
              <a:gd name="connsiteX2" fmla="*/ 514037 w 746270"/>
              <a:gd name="connsiteY2" fmla="*/ 139902 h 949100"/>
              <a:gd name="connsiteX3" fmla="*/ 746270 w 746270"/>
              <a:gd name="connsiteY3" fmla="*/ 495051 h 949100"/>
              <a:gd name="connsiteX4" fmla="*/ 511818 w 746270"/>
              <a:gd name="connsiteY4" fmla="*/ 809560 h 949100"/>
              <a:gd name="connsiteX5" fmla="*/ 507052 w 746270"/>
              <a:gd name="connsiteY5" fmla="*/ 675824 h 949100"/>
              <a:gd name="connsiteX6" fmla="*/ 0 w 746270"/>
              <a:gd name="connsiteY6" fmla="*/ 949100 h 949100"/>
              <a:gd name="connsiteX7" fmla="*/ 10887 w 746270"/>
              <a:gd name="connsiteY7" fmla="*/ 0 h 949100"/>
              <a:gd name="connsiteX0" fmla="*/ 10887 w 715790"/>
              <a:gd name="connsiteY0" fmla="*/ 0 h 949100"/>
              <a:gd name="connsiteX1" fmla="*/ 504105 w 715790"/>
              <a:gd name="connsiteY1" fmla="*/ 345395 h 949100"/>
              <a:gd name="connsiteX2" fmla="*/ 514037 w 715790"/>
              <a:gd name="connsiteY2" fmla="*/ 139902 h 949100"/>
              <a:gd name="connsiteX3" fmla="*/ 715790 w 715790"/>
              <a:gd name="connsiteY3" fmla="*/ 489971 h 949100"/>
              <a:gd name="connsiteX4" fmla="*/ 511818 w 715790"/>
              <a:gd name="connsiteY4" fmla="*/ 809560 h 949100"/>
              <a:gd name="connsiteX5" fmla="*/ 507052 w 715790"/>
              <a:gd name="connsiteY5" fmla="*/ 675824 h 949100"/>
              <a:gd name="connsiteX6" fmla="*/ 0 w 715790"/>
              <a:gd name="connsiteY6" fmla="*/ 949100 h 949100"/>
              <a:gd name="connsiteX7" fmla="*/ 10887 w 715790"/>
              <a:gd name="connsiteY7" fmla="*/ 0 h 94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5790" h="949100">
                <a:moveTo>
                  <a:pt x="10887" y="0"/>
                </a:moveTo>
                <a:cubicBezTo>
                  <a:pt x="175746" y="68943"/>
                  <a:pt x="236738" y="507773"/>
                  <a:pt x="504105" y="345395"/>
                </a:cubicBezTo>
                <a:lnTo>
                  <a:pt x="514037" y="139902"/>
                </a:lnTo>
                <a:lnTo>
                  <a:pt x="715790" y="489971"/>
                </a:lnTo>
                <a:lnTo>
                  <a:pt x="511818" y="809560"/>
                </a:lnTo>
                <a:cubicBezTo>
                  <a:pt x="510760" y="698624"/>
                  <a:pt x="508110" y="786760"/>
                  <a:pt x="507052" y="675824"/>
                </a:cubicBezTo>
                <a:cubicBezTo>
                  <a:pt x="277332" y="443142"/>
                  <a:pt x="168488" y="894671"/>
                  <a:pt x="0" y="949100"/>
                </a:cubicBezTo>
                <a:lnTo>
                  <a:pt x="10887" y="0"/>
                </a:lnTo>
                <a:close/>
              </a:path>
            </a:pathLst>
          </a:custGeom>
          <a:gradFill>
            <a:gsLst>
              <a:gs pos="25840">
                <a:schemeClr val="tx2">
                  <a:lumMod val="60000"/>
                  <a:lumOff val="40000"/>
                  <a:alpha val="14000"/>
                </a:schemeClr>
              </a:gs>
              <a:gs pos="10000">
                <a:schemeClr val="tx2">
                  <a:lumMod val="60000"/>
                  <a:lumOff val="40000"/>
                  <a:alpha val="0"/>
                </a:schemeClr>
              </a:gs>
              <a:gs pos="82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33" name="Group 77">
            <a:extLst>
              <a:ext uri="{FF2B5EF4-FFF2-40B4-BE49-F238E27FC236}">
                <a16:creationId xmlns:a16="http://schemas.microsoft.com/office/drawing/2014/main" id="{0B59024D-4518-647A-A932-FAC1C3BD8EA1}"/>
              </a:ext>
            </a:extLst>
          </p:cNvPr>
          <p:cNvGrpSpPr/>
          <p:nvPr/>
        </p:nvGrpSpPr>
        <p:grpSpPr>
          <a:xfrm>
            <a:off x="8085666" y="5416910"/>
            <a:ext cx="1276235" cy="1277739"/>
            <a:chOff x="5360150" y="4078866"/>
            <a:chExt cx="1276236" cy="1277740"/>
          </a:xfrm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62391F16-1427-7D80-F3A8-A6421456320C}"/>
                </a:ext>
              </a:extLst>
            </p:cNvPr>
            <p:cNvSpPr/>
            <p:nvPr/>
          </p:nvSpPr>
          <p:spPr>
            <a:xfrm>
              <a:off x="5360150" y="4078866"/>
              <a:ext cx="1276236" cy="12777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srgbClr val="4989FF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5" name="iconfont-11607-6150971">
              <a:extLst>
                <a:ext uri="{FF2B5EF4-FFF2-40B4-BE49-F238E27FC236}">
                  <a16:creationId xmlns:a16="http://schemas.microsoft.com/office/drawing/2014/main" id="{77FFBD47-A235-F90A-52E1-FFB98E8F652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730391" y="4216012"/>
              <a:ext cx="535752" cy="615119"/>
            </a:xfrm>
            <a:custGeom>
              <a:avLst/>
              <a:gdLst>
                <a:gd name="T0" fmla="*/ 9022 w 9632"/>
                <a:gd name="T1" fmla="*/ 5133 h 11058"/>
                <a:gd name="T2" fmla="*/ 8416 w 9632"/>
                <a:gd name="T3" fmla="*/ 5126 h 11058"/>
                <a:gd name="T4" fmla="*/ 6081 w 9632"/>
                <a:gd name="T5" fmla="*/ 5457 h 11058"/>
                <a:gd name="T6" fmla="*/ 5131 w 9632"/>
                <a:gd name="T7" fmla="*/ 4857 h 11058"/>
                <a:gd name="T8" fmla="*/ 6402 w 9632"/>
                <a:gd name="T9" fmla="*/ 2693 h 11058"/>
                <a:gd name="T10" fmla="*/ 5496 w 9632"/>
                <a:gd name="T11" fmla="*/ 0 h 11058"/>
                <a:gd name="T12" fmla="*/ 1101 w 9632"/>
                <a:gd name="T13" fmla="*/ 432 h 11058"/>
                <a:gd name="T14" fmla="*/ 1033 w 9632"/>
                <a:gd name="T15" fmla="*/ 3108 h 11058"/>
                <a:gd name="T16" fmla="*/ 1831 w 9632"/>
                <a:gd name="T17" fmla="*/ 4857 h 11058"/>
                <a:gd name="T18" fmla="*/ 1456 w 9632"/>
                <a:gd name="T19" fmla="*/ 4937 h 11058"/>
                <a:gd name="T20" fmla="*/ 1203 w 9632"/>
                <a:gd name="T21" fmla="*/ 5156 h 11058"/>
                <a:gd name="T22" fmla="*/ 513 w 9632"/>
                <a:gd name="T23" fmla="*/ 5408 h 11058"/>
                <a:gd name="T24" fmla="*/ 0 w 9632"/>
                <a:gd name="T25" fmla="*/ 8602 h 11058"/>
                <a:gd name="T26" fmla="*/ 1018 w 9632"/>
                <a:gd name="T27" fmla="*/ 10626 h 11058"/>
                <a:gd name="T28" fmla="*/ 5675 w 9632"/>
                <a:gd name="T29" fmla="*/ 11058 h 11058"/>
                <a:gd name="T30" fmla="*/ 6107 w 9632"/>
                <a:gd name="T31" fmla="*/ 7908 h 11058"/>
                <a:gd name="T32" fmla="*/ 6632 w 9632"/>
                <a:gd name="T33" fmla="*/ 8480 h 11058"/>
                <a:gd name="T34" fmla="*/ 7243 w 9632"/>
                <a:gd name="T35" fmla="*/ 8480 h 11058"/>
                <a:gd name="T36" fmla="*/ 9503 w 9632"/>
                <a:gd name="T37" fmla="*/ 6257 h 11058"/>
                <a:gd name="T38" fmla="*/ 9507 w 9632"/>
                <a:gd name="T39" fmla="*/ 5647 h 11058"/>
                <a:gd name="T40" fmla="*/ 4227 w 9632"/>
                <a:gd name="T41" fmla="*/ 6022 h 11058"/>
                <a:gd name="T42" fmla="*/ 3924 w 9632"/>
                <a:gd name="T43" fmla="*/ 5665 h 11058"/>
                <a:gd name="T44" fmla="*/ 4700 w 9632"/>
                <a:gd name="T45" fmla="*/ 5526 h 11058"/>
                <a:gd name="T46" fmla="*/ 3133 w 9632"/>
                <a:gd name="T47" fmla="*/ 5665 h 11058"/>
                <a:gd name="T48" fmla="*/ 2831 w 9632"/>
                <a:gd name="T49" fmla="*/ 6022 h 11058"/>
                <a:gd name="T50" fmla="*/ 2360 w 9632"/>
                <a:gd name="T51" fmla="*/ 5526 h 11058"/>
                <a:gd name="T52" fmla="*/ 1642 w 9632"/>
                <a:gd name="T53" fmla="*/ 540 h 11058"/>
                <a:gd name="T54" fmla="*/ 5859 w 9632"/>
                <a:gd name="T55" fmla="*/ 2473 h 11058"/>
                <a:gd name="T56" fmla="*/ 1267 w 9632"/>
                <a:gd name="T57" fmla="*/ 2469 h 11058"/>
                <a:gd name="T58" fmla="*/ 1565 w 9632"/>
                <a:gd name="T59" fmla="*/ 2925 h 11058"/>
                <a:gd name="T60" fmla="*/ 5563 w 9632"/>
                <a:gd name="T61" fmla="*/ 2928 h 11058"/>
                <a:gd name="T62" fmla="*/ 1565 w 9632"/>
                <a:gd name="T63" fmla="*/ 2925 h 11058"/>
                <a:gd name="T64" fmla="*/ 1018 w 9632"/>
                <a:gd name="T65" fmla="*/ 5665 h 11058"/>
                <a:gd name="T66" fmla="*/ 1025 w 9632"/>
                <a:gd name="T67" fmla="*/ 5666 h 11058"/>
                <a:gd name="T68" fmla="*/ 1406 w 9632"/>
                <a:gd name="T69" fmla="*/ 7808 h 11058"/>
                <a:gd name="T70" fmla="*/ 3026 w 9632"/>
                <a:gd name="T71" fmla="*/ 9137 h 11058"/>
                <a:gd name="T72" fmla="*/ 1017 w 9632"/>
                <a:gd name="T73" fmla="*/ 5665 h 11058"/>
                <a:gd name="T74" fmla="*/ 6033 w 9632"/>
                <a:gd name="T75" fmla="*/ 7047 h 11058"/>
                <a:gd name="T76" fmla="*/ 5567 w 9632"/>
                <a:gd name="T77" fmla="*/ 7233 h 11058"/>
                <a:gd name="T78" fmla="*/ 1561 w 9632"/>
                <a:gd name="T79" fmla="*/ 10517 h 11058"/>
                <a:gd name="T80" fmla="*/ 3006 w 9632"/>
                <a:gd name="T81" fmla="*/ 9707 h 11058"/>
                <a:gd name="T82" fmla="*/ 3023 w 9632"/>
                <a:gd name="T83" fmla="*/ 9713 h 11058"/>
                <a:gd name="T84" fmla="*/ 3450 w 9632"/>
                <a:gd name="T85" fmla="*/ 9476 h 11058"/>
                <a:gd name="T86" fmla="*/ 3980 w 9632"/>
                <a:gd name="T87" fmla="*/ 8528 h 11058"/>
                <a:gd name="T88" fmla="*/ 1985 w 9632"/>
                <a:gd name="T89" fmla="*/ 7461 h 11058"/>
                <a:gd name="T90" fmla="*/ 2657 w 9632"/>
                <a:gd name="T91" fmla="*/ 6535 h 11058"/>
                <a:gd name="T92" fmla="*/ 3154 w 9632"/>
                <a:gd name="T93" fmla="*/ 6498 h 11058"/>
                <a:gd name="T94" fmla="*/ 3904 w 9632"/>
                <a:gd name="T95" fmla="*/ 6498 h 11058"/>
                <a:gd name="T96" fmla="*/ 4402 w 9632"/>
                <a:gd name="T97" fmla="*/ 6535 h 11058"/>
                <a:gd name="T98" fmla="*/ 5386 w 9632"/>
                <a:gd name="T99" fmla="*/ 5412 h 11058"/>
                <a:gd name="T100" fmla="*/ 5536 w 9632"/>
                <a:gd name="T101" fmla="*/ 5715 h 11058"/>
                <a:gd name="T102" fmla="*/ 7313 w 9632"/>
                <a:gd name="T103" fmla="*/ 6832 h 11058"/>
                <a:gd name="T104" fmla="*/ 9128 w 9632"/>
                <a:gd name="T105" fmla="*/ 5947 h 11058"/>
                <a:gd name="T106" fmla="*/ 3615 w 9632"/>
                <a:gd name="T107" fmla="*/ 677 h 11058"/>
                <a:gd name="T108" fmla="*/ 3930 w 9632"/>
                <a:gd name="T109" fmla="*/ 965 h 11058"/>
                <a:gd name="T110" fmla="*/ 3615 w 9632"/>
                <a:gd name="T111" fmla="*/ 1297 h 11058"/>
                <a:gd name="T112" fmla="*/ 3296 w 9632"/>
                <a:gd name="T113" fmla="*/ 1591 h 11058"/>
                <a:gd name="T114" fmla="*/ 2977 w 9632"/>
                <a:gd name="T115" fmla="*/ 1297 h 11058"/>
                <a:gd name="T116" fmla="*/ 3296 w 9632"/>
                <a:gd name="T117" fmla="*/ 965 h 11058"/>
                <a:gd name="T118" fmla="*/ 3615 w 9632"/>
                <a:gd name="T119" fmla="*/ 677 h 1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632" h="11058">
                  <a:moveTo>
                    <a:pt x="9507" y="5647"/>
                  </a:moveTo>
                  <a:lnTo>
                    <a:pt x="9022" y="5133"/>
                  </a:lnTo>
                  <a:lnTo>
                    <a:pt x="9021" y="5132"/>
                  </a:lnTo>
                  <a:cubicBezTo>
                    <a:pt x="8855" y="4966"/>
                    <a:pt x="8585" y="4963"/>
                    <a:pt x="8416" y="5126"/>
                  </a:cubicBezTo>
                  <a:lnTo>
                    <a:pt x="7121" y="6277"/>
                  </a:lnTo>
                  <a:lnTo>
                    <a:pt x="6081" y="5457"/>
                  </a:lnTo>
                  <a:cubicBezTo>
                    <a:pt x="5987" y="5112"/>
                    <a:pt x="5672" y="4857"/>
                    <a:pt x="5297" y="4857"/>
                  </a:cubicBezTo>
                  <a:lnTo>
                    <a:pt x="5131" y="4857"/>
                  </a:lnTo>
                  <a:cubicBezTo>
                    <a:pt x="5662" y="4440"/>
                    <a:pt x="6025" y="3817"/>
                    <a:pt x="6095" y="3108"/>
                  </a:cubicBezTo>
                  <a:cubicBezTo>
                    <a:pt x="6272" y="3055"/>
                    <a:pt x="6402" y="2890"/>
                    <a:pt x="6402" y="2693"/>
                  </a:cubicBezTo>
                  <a:lnTo>
                    <a:pt x="5928" y="432"/>
                  </a:lnTo>
                  <a:cubicBezTo>
                    <a:pt x="5928" y="193"/>
                    <a:pt x="5735" y="0"/>
                    <a:pt x="5496" y="0"/>
                  </a:cubicBezTo>
                  <a:lnTo>
                    <a:pt x="1533" y="0"/>
                  </a:lnTo>
                  <a:cubicBezTo>
                    <a:pt x="1295" y="0"/>
                    <a:pt x="1101" y="193"/>
                    <a:pt x="1101" y="432"/>
                  </a:cubicBezTo>
                  <a:lnTo>
                    <a:pt x="726" y="2693"/>
                  </a:lnTo>
                  <a:cubicBezTo>
                    <a:pt x="726" y="2888"/>
                    <a:pt x="856" y="3055"/>
                    <a:pt x="1033" y="3108"/>
                  </a:cubicBezTo>
                  <a:cubicBezTo>
                    <a:pt x="1103" y="3816"/>
                    <a:pt x="1465" y="4440"/>
                    <a:pt x="1997" y="4857"/>
                  </a:cubicBezTo>
                  <a:lnTo>
                    <a:pt x="1831" y="4857"/>
                  </a:lnTo>
                  <a:cubicBezTo>
                    <a:pt x="1705" y="4857"/>
                    <a:pt x="1585" y="4886"/>
                    <a:pt x="1478" y="4938"/>
                  </a:cubicBezTo>
                  <a:lnTo>
                    <a:pt x="1456" y="4937"/>
                  </a:lnTo>
                  <a:lnTo>
                    <a:pt x="1461" y="4947"/>
                  </a:lnTo>
                  <a:cubicBezTo>
                    <a:pt x="1361" y="4998"/>
                    <a:pt x="1273" y="5070"/>
                    <a:pt x="1203" y="5156"/>
                  </a:cubicBezTo>
                  <a:lnTo>
                    <a:pt x="1049" y="5112"/>
                  </a:lnTo>
                  <a:cubicBezTo>
                    <a:pt x="821" y="5046"/>
                    <a:pt x="580" y="5178"/>
                    <a:pt x="513" y="5408"/>
                  </a:cubicBezTo>
                  <a:lnTo>
                    <a:pt x="508" y="5424"/>
                  </a:lnTo>
                  <a:lnTo>
                    <a:pt x="0" y="8602"/>
                  </a:lnTo>
                  <a:lnTo>
                    <a:pt x="1018" y="8977"/>
                  </a:lnTo>
                  <a:lnTo>
                    <a:pt x="1018" y="10626"/>
                  </a:lnTo>
                  <a:cubicBezTo>
                    <a:pt x="1018" y="10865"/>
                    <a:pt x="1212" y="11058"/>
                    <a:pt x="1451" y="11058"/>
                  </a:cubicBezTo>
                  <a:lnTo>
                    <a:pt x="5675" y="11058"/>
                  </a:lnTo>
                  <a:cubicBezTo>
                    <a:pt x="5913" y="11058"/>
                    <a:pt x="6107" y="10865"/>
                    <a:pt x="6107" y="10626"/>
                  </a:cubicBezTo>
                  <a:lnTo>
                    <a:pt x="6107" y="7908"/>
                  </a:lnTo>
                  <a:lnTo>
                    <a:pt x="6628" y="8476"/>
                  </a:lnTo>
                  <a:lnTo>
                    <a:pt x="6632" y="8480"/>
                  </a:lnTo>
                  <a:cubicBezTo>
                    <a:pt x="6717" y="8564"/>
                    <a:pt x="6827" y="8606"/>
                    <a:pt x="6938" y="8606"/>
                  </a:cubicBezTo>
                  <a:cubicBezTo>
                    <a:pt x="7048" y="8606"/>
                    <a:pt x="7160" y="8563"/>
                    <a:pt x="7243" y="8480"/>
                  </a:cubicBezTo>
                  <a:lnTo>
                    <a:pt x="9502" y="6258"/>
                  </a:lnTo>
                  <a:lnTo>
                    <a:pt x="9503" y="6257"/>
                  </a:lnTo>
                  <a:cubicBezTo>
                    <a:pt x="9585" y="6176"/>
                    <a:pt x="9630" y="6067"/>
                    <a:pt x="9630" y="5951"/>
                  </a:cubicBezTo>
                  <a:cubicBezTo>
                    <a:pt x="9632" y="5837"/>
                    <a:pt x="9588" y="5728"/>
                    <a:pt x="9507" y="5647"/>
                  </a:cubicBezTo>
                  <a:close/>
                  <a:moveTo>
                    <a:pt x="4700" y="5526"/>
                  </a:moveTo>
                  <a:cubicBezTo>
                    <a:pt x="4550" y="5758"/>
                    <a:pt x="4371" y="5973"/>
                    <a:pt x="4227" y="6022"/>
                  </a:cubicBezTo>
                  <a:cubicBezTo>
                    <a:pt x="4190" y="6035"/>
                    <a:pt x="4172" y="6028"/>
                    <a:pt x="4157" y="6021"/>
                  </a:cubicBezTo>
                  <a:cubicBezTo>
                    <a:pt x="4018" y="5947"/>
                    <a:pt x="3944" y="5835"/>
                    <a:pt x="3924" y="5665"/>
                  </a:cubicBezTo>
                  <a:cubicBezTo>
                    <a:pt x="3921" y="5631"/>
                    <a:pt x="3919" y="5598"/>
                    <a:pt x="3919" y="5567"/>
                  </a:cubicBezTo>
                  <a:lnTo>
                    <a:pt x="4700" y="5526"/>
                  </a:lnTo>
                  <a:close/>
                  <a:moveTo>
                    <a:pt x="3138" y="5567"/>
                  </a:moveTo>
                  <a:cubicBezTo>
                    <a:pt x="3138" y="5597"/>
                    <a:pt x="3137" y="5631"/>
                    <a:pt x="3133" y="5665"/>
                  </a:cubicBezTo>
                  <a:cubicBezTo>
                    <a:pt x="3113" y="5835"/>
                    <a:pt x="3040" y="5947"/>
                    <a:pt x="2901" y="6021"/>
                  </a:cubicBezTo>
                  <a:cubicBezTo>
                    <a:pt x="2886" y="6030"/>
                    <a:pt x="2868" y="6036"/>
                    <a:pt x="2831" y="6022"/>
                  </a:cubicBezTo>
                  <a:cubicBezTo>
                    <a:pt x="2775" y="6003"/>
                    <a:pt x="2616" y="5918"/>
                    <a:pt x="2378" y="5555"/>
                  </a:cubicBezTo>
                  <a:cubicBezTo>
                    <a:pt x="2372" y="5545"/>
                    <a:pt x="2366" y="5535"/>
                    <a:pt x="2360" y="5526"/>
                  </a:cubicBezTo>
                  <a:lnTo>
                    <a:pt x="3138" y="5567"/>
                  </a:lnTo>
                  <a:close/>
                  <a:moveTo>
                    <a:pt x="1642" y="540"/>
                  </a:moveTo>
                  <a:lnTo>
                    <a:pt x="5386" y="540"/>
                  </a:lnTo>
                  <a:lnTo>
                    <a:pt x="5859" y="2473"/>
                  </a:lnTo>
                  <a:cubicBezTo>
                    <a:pt x="5408" y="2216"/>
                    <a:pt x="4441" y="1728"/>
                    <a:pt x="3563" y="1728"/>
                  </a:cubicBezTo>
                  <a:cubicBezTo>
                    <a:pt x="2667" y="1728"/>
                    <a:pt x="1714" y="2211"/>
                    <a:pt x="1267" y="2469"/>
                  </a:cubicBezTo>
                  <a:lnTo>
                    <a:pt x="1642" y="540"/>
                  </a:lnTo>
                  <a:close/>
                  <a:moveTo>
                    <a:pt x="1565" y="2925"/>
                  </a:moveTo>
                  <a:cubicBezTo>
                    <a:pt x="1975" y="2690"/>
                    <a:pt x="2813" y="2270"/>
                    <a:pt x="3565" y="2270"/>
                  </a:cubicBezTo>
                  <a:cubicBezTo>
                    <a:pt x="4295" y="2270"/>
                    <a:pt x="5147" y="2692"/>
                    <a:pt x="5563" y="2928"/>
                  </a:cubicBezTo>
                  <a:cubicBezTo>
                    <a:pt x="5525" y="3998"/>
                    <a:pt x="4642" y="4856"/>
                    <a:pt x="3565" y="4856"/>
                  </a:cubicBezTo>
                  <a:cubicBezTo>
                    <a:pt x="2485" y="4856"/>
                    <a:pt x="1601" y="3996"/>
                    <a:pt x="1565" y="2925"/>
                  </a:cubicBezTo>
                  <a:close/>
                  <a:moveTo>
                    <a:pt x="1017" y="5665"/>
                  </a:moveTo>
                  <a:lnTo>
                    <a:pt x="1018" y="5665"/>
                  </a:lnTo>
                  <a:lnTo>
                    <a:pt x="1018" y="5666"/>
                  </a:lnTo>
                  <a:lnTo>
                    <a:pt x="1025" y="5666"/>
                  </a:lnTo>
                  <a:lnTo>
                    <a:pt x="1603" y="5833"/>
                  </a:lnTo>
                  <a:lnTo>
                    <a:pt x="1406" y="7808"/>
                  </a:lnTo>
                  <a:lnTo>
                    <a:pt x="3347" y="8592"/>
                  </a:lnTo>
                  <a:cubicBezTo>
                    <a:pt x="3250" y="8771"/>
                    <a:pt x="3116" y="9002"/>
                    <a:pt x="3026" y="9137"/>
                  </a:cubicBezTo>
                  <a:lnTo>
                    <a:pt x="605" y="8247"/>
                  </a:lnTo>
                  <a:lnTo>
                    <a:pt x="1017" y="5665"/>
                  </a:lnTo>
                  <a:close/>
                  <a:moveTo>
                    <a:pt x="7022" y="8015"/>
                  </a:moveTo>
                  <a:lnTo>
                    <a:pt x="6033" y="7047"/>
                  </a:lnTo>
                  <a:cubicBezTo>
                    <a:pt x="5930" y="6940"/>
                    <a:pt x="5758" y="6935"/>
                    <a:pt x="5651" y="7038"/>
                  </a:cubicBezTo>
                  <a:cubicBezTo>
                    <a:pt x="5596" y="7092"/>
                    <a:pt x="5567" y="7162"/>
                    <a:pt x="5567" y="7233"/>
                  </a:cubicBezTo>
                  <a:lnTo>
                    <a:pt x="5567" y="10517"/>
                  </a:lnTo>
                  <a:lnTo>
                    <a:pt x="1561" y="10517"/>
                  </a:lnTo>
                  <a:lnTo>
                    <a:pt x="1561" y="9176"/>
                  </a:lnTo>
                  <a:lnTo>
                    <a:pt x="3006" y="9707"/>
                  </a:lnTo>
                  <a:lnTo>
                    <a:pt x="3015" y="9711"/>
                  </a:lnTo>
                  <a:lnTo>
                    <a:pt x="3023" y="9713"/>
                  </a:lnTo>
                  <a:cubicBezTo>
                    <a:pt x="3052" y="9722"/>
                    <a:pt x="3079" y="9726"/>
                    <a:pt x="3104" y="9726"/>
                  </a:cubicBezTo>
                  <a:cubicBezTo>
                    <a:pt x="3273" y="9726"/>
                    <a:pt x="3386" y="9567"/>
                    <a:pt x="3450" y="9476"/>
                  </a:cubicBezTo>
                  <a:cubicBezTo>
                    <a:pt x="3510" y="9391"/>
                    <a:pt x="3582" y="9275"/>
                    <a:pt x="3666" y="9132"/>
                  </a:cubicBezTo>
                  <a:cubicBezTo>
                    <a:pt x="3668" y="9127"/>
                    <a:pt x="3945" y="8652"/>
                    <a:pt x="3980" y="8528"/>
                  </a:cubicBezTo>
                  <a:lnTo>
                    <a:pt x="4047" y="8293"/>
                  </a:lnTo>
                  <a:lnTo>
                    <a:pt x="1985" y="7461"/>
                  </a:lnTo>
                  <a:lnTo>
                    <a:pt x="2120" y="6117"/>
                  </a:lnTo>
                  <a:cubicBezTo>
                    <a:pt x="2298" y="6336"/>
                    <a:pt x="2476" y="6473"/>
                    <a:pt x="2657" y="6535"/>
                  </a:cubicBezTo>
                  <a:cubicBezTo>
                    <a:pt x="2728" y="6558"/>
                    <a:pt x="2798" y="6571"/>
                    <a:pt x="2868" y="6571"/>
                  </a:cubicBezTo>
                  <a:cubicBezTo>
                    <a:pt x="2967" y="6571"/>
                    <a:pt x="3063" y="6547"/>
                    <a:pt x="3154" y="6498"/>
                  </a:cubicBezTo>
                  <a:cubicBezTo>
                    <a:pt x="3327" y="6407"/>
                    <a:pt x="3448" y="6285"/>
                    <a:pt x="3529" y="6150"/>
                  </a:cubicBezTo>
                  <a:cubicBezTo>
                    <a:pt x="3611" y="6285"/>
                    <a:pt x="3731" y="6407"/>
                    <a:pt x="3904" y="6498"/>
                  </a:cubicBezTo>
                  <a:cubicBezTo>
                    <a:pt x="3994" y="6546"/>
                    <a:pt x="4092" y="6571"/>
                    <a:pt x="4191" y="6571"/>
                  </a:cubicBezTo>
                  <a:cubicBezTo>
                    <a:pt x="4261" y="6571"/>
                    <a:pt x="4331" y="6558"/>
                    <a:pt x="4402" y="6535"/>
                  </a:cubicBezTo>
                  <a:cubicBezTo>
                    <a:pt x="4649" y="6451"/>
                    <a:pt x="4891" y="6225"/>
                    <a:pt x="5138" y="5845"/>
                  </a:cubicBezTo>
                  <a:cubicBezTo>
                    <a:pt x="5253" y="5668"/>
                    <a:pt x="5341" y="5502"/>
                    <a:pt x="5386" y="5412"/>
                  </a:cubicBezTo>
                  <a:cubicBezTo>
                    <a:pt x="5404" y="5418"/>
                    <a:pt x="5423" y="5427"/>
                    <a:pt x="5441" y="5438"/>
                  </a:cubicBezTo>
                  <a:cubicBezTo>
                    <a:pt x="5417" y="5538"/>
                    <a:pt x="5449" y="5647"/>
                    <a:pt x="5536" y="5715"/>
                  </a:cubicBezTo>
                  <a:lnTo>
                    <a:pt x="6966" y="6842"/>
                  </a:lnTo>
                  <a:cubicBezTo>
                    <a:pt x="7068" y="6923"/>
                    <a:pt x="7216" y="6920"/>
                    <a:pt x="7313" y="6832"/>
                  </a:cubicBezTo>
                  <a:lnTo>
                    <a:pt x="8712" y="5588"/>
                  </a:lnTo>
                  <a:lnTo>
                    <a:pt x="9128" y="5947"/>
                  </a:lnTo>
                  <a:lnTo>
                    <a:pt x="7022" y="8015"/>
                  </a:lnTo>
                  <a:close/>
                  <a:moveTo>
                    <a:pt x="3615" y="677"/>
                  </a:moveTo>
                  <a:lnTo>
                    <a:pt x="3615" y="965"/>
                  </a:lnTo>
                  <a:lnTo>
                    <a:pt x="3930" y="965"/>
                  </a:lnTo>
                  <a:lnTo>
                    <a:pt x="3930" y="1297"/>
                  </a:lnTo>
                  <a:lnTo>
                    <a:pt x="3615" y="1297"/>
                  </a:lnTo>
                  <a:lnTo>
                    <a:pt x="3615" y="1591"/>
                  </a:lnTo>
                  <a:lnTo>
                    <a:pt x="3296" y="1591"/>
                  </a:lnTo>
                  <a:lnTo>
                    <a:pt x="3296" y="1297"/>
                  </a:lnTo>
                  <a:lnTo>
                    <a:pt x="2977" y="1297"/>
                  </a:lnTo>
                  <a:lnTo>
                    <a:pt x="2977" y="965"/>
                  </a:lnTo>
                  <a:lnTo>
                    <a:pt x="3296" y="965"/>
                  </a:lnTo>
                  <a:lnTo>
                    <a:pt x="3296" y="677"/>
                  </a:lnTo>
                  <a:lnTo>
                    <a:pt x="3615" y="6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6" name="文本框 75">
              <a:extLst>
                <a:ext uri="{FF2B5EF4-FFF2-40B4-BE49-F238E27FC236}">
                  <a16:creationId xmlns:a16="http://schemas.microsoft.com/office/drawing/2014/main" id="{4CDAA72B-37BC-A016-9C92-318E4C6E35BD}"/>
                </a:ext>
              </a:extLst>
            </p:cNvPr>
            <p:cNvSpPr txBox="1"/>
            <p:nvPr/>
          </p:nvSpPr>
          <p:spPr>
            <a:xfrm>
              <a:off x="5576538" y="4878344"/>
              <a:ext cx="835658" cy="28926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b="1" dirty="0">
                  <a:solidFill>
                    <a:prstClr val="white"/>
                  </a:solidFill>
                  <a:latin typeface="+mn-ea"/>
                </a:rPr>
                <a:t>前台部门</a:t>
              </a:r>
            </a:p>
          </p:txBody>
        </p:sp>
      </p:grpSp>
      <p:grpSp>
        <p:nvGrpSpPr>
          <p:cNvPr id="37" name="Group 81">
            <a:extLst>
              <a:ext uri="{FF2B5EF4-FFF2-40B4-BE49-F238E27FC236}">
                <a16:creationId xmlns:a16="http://schemas.microsoft.com/office/drawing/2014/main" id="{7B68AF4A-F0C9-ADFC-5207-F67898373514}"/>
              </a:ext>
            </a:extLst>
          </p:cNvPr>
          <p:cNvGrpSpPr/>
          <p:nvPr/>
        </p:nvGrpSpPr>
        <p:grpSpPr>
          <a:xfrm>
            <a:off x="8011789" y="605495"/>
            <a:ext cx="1276236" cy="1277740"/>
            <a:chOff x="5330654" y="4078866"/>
            <a:chExt cx="1276236" cy="1277740"/>
          </a:xfrm>
        </p:grpSpPr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C615A4EC-D7D3-5D26-1141-D6E0DA5884A1}"/>
                </a:ext>
              </a:extLst>
            </p:cNvPr>
            <p:cNvSpPr/>
            <p:nvPr/>
          </p:nvSpPr>
          <p:spPr>
            <a:xfrm>
              <a:off x="5330654" y="4078866"/>
              <a:ext cx="1276236" cy="12777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srgbClr val="4989FF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9" name="iconfont-11607-6150971">
              <a:extLst>
                <a:ext uri="{FF2B5EF4-FFF2-40B4-BE49-F238E27FC236}">
                  <a16:creationId xmlns:a16="http://schemas.microsoft.com/office/drawing/2014/main" id="{AAAE4BF8-8014-41F8-6EAB-F79314B773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735540" y="4216012"/>
              <a:ext cx="525454" cy="615119"/>
            </a:xfrm>
            <a:custGeom>
              <a:avLst/>
              <a:gdLst>
                <a:gd name="T0" fmla="*/ 1472 w 9437"/>
                <a:gd name="T1" fmla="*/ 5801 h 11045"/>
                <a:gd name="T2" fmla="*/ 1826 w 9437"/>
                <a:gd name="T3" fmla="*/ 6349 h 11045"/>
                <a:gd name="T4" fmla="*/ 2362 w 9437"/>
                <a:gd name="T5" fmla="*/ 6566 h 11045"/>
                <a:gd name="T6" fmla="*/ 1733 w 9437"/>
                <a:gd name="T7" fmla="*/ 7956 h 11045"/>
                <a:gd name="T8" fmla="*/ 1723 w 9437"/>
                <a:gd name="T9" fmla="*/ 9652 h 11045"/>
                <a:gd name="T10" fmla="*/ 4263 w 9437"/>
                <a:gd name="T11" fmla="*/ 11045 h 11045"/>
                <a:gd name="T12" fmla="*/ 6080 w 9437"/>
                <a:gd name="T13" fmla="*/ 10104 h 11045"/>
                <a:gd name="T14" fmla="*/ 6458 w 9437"/>
                <a:gd name="T15" fmla="*/ 6677 h 11045"/>
                <a:gd name="T16" fmla="*/ 6912 w 9437"/>
                <a:gd name="T17" fmla="*/ 4590 h 11045"/>
                <a:gd name="T18" fmla="*/ 7946 w 9437"/>
                <a:gd name="T19" fmla="*/ 5008 h 11045"/>
                <a:gd name="T20" fmla="*/ 9437 w 9437"/>
                <a:gd name="T21" fmla="*/ 3516 h 11045"/>
                <a:gd name="T22" fmla="*/ 7946 w 9437"/>
                <a:gd name="T23" fmla="*/ 2024 h 11045"/>
                <a:gd name="T24" fmla="*/ 6454 w 9437"/>
                <a:gd name="T25" fmla="*/ 3516 h 11045"/>
                <a:gd name="T26" fmla="*/ 6493 w 9437"/>
                <a:gd name="T27" fmla="*/ 3853 h 11045"/>
                <a:gd name="T28" fmla="*/ 5657 w 9437"/>
                <a:gd name="T29" fmla="*/ 6928 h 11045"/>
                <a:gd name="T30" fmla="*/ 5403 w 9437"/>
                <a:gd name="T31" fmla="*/ 9607 h 11045"/>
                <a:gd name="T32" fmla="*/ 4262 w 9437"/>
                <a:gd name="T33" fmla="*/ 10206 h 11045"/>
                <a:gd name="T34" fmla="*/ 2456 w 9437"/>
                <a:gd name="T35" fmla="*/ 9245 h 11045"/>
                <a:gd name="T36" fmla="*/ 2444 w 9437"/>
                <a:gd name="T37" fmla="*/ 8400 h 11045"/>
                <a:gd name="T38" fmla="*/ 3219 w 9437"/>
                <a:gd name="T39" fmla="*/ 6615 h 11045"/>
                <a:gd name="T40" fmla="*/ 3941 w 9437"/>
                <a:gd name="T41" fmla="*/ 6373 h 11045"/>
                <a:gd name="T42" fmla="*/ 4303 w 9437"/>
                <a:gd name="T43" fmla="*/ 5846 h 11045"/>
                <a:gd name="T44" fmla="*/ 5770 w 9437"/>
                <a:gd name="T45" fmla="*/ 3255 h 11045"/>
                <a:gd name="T46" fmla="*/ 5563 w 9437"/>
                <a:gd name="T47" fmla="*/ 2774 h 11045"/>
                <a:gd name="T48" fmla="*/ 4984 w 9437"/>
                <a:gd name="T49" fmla="*/ 714 h 11045"/>
                <a:gd name="T50" fmla="*/ 4857 w 9437"/>
                <a:gd name="T51" fmla="*/ 408 h 11045"/>
                <a:gd name="T52" fmla="*/ 4362 w 9437"/>
                <a:gd name="T53" fmla="*/ 85 h 11045"/>
                <a:gd name="T54" fmla="*/ 4000 w 9437"/>
                <a:gd name="T55" fmla="*/ 180 h 11045"/>
                <a:gd name="T56" fmla="*/ 3764 w 9437"/>
                <a:gd name="T57" fmla="*/ 636 h 11045"/>
                <a:gd name="T58" fmla="*/ 3904 w 9437"/>
                <a:gd name="T59" fmla="*/ 964 h 11045"/>
                <a:gd name="T60" fmla="*/ 4463 w 9437"/>
                <a:gd name="T61" fmla="*/ 1129 h 11045"/>
                <a:gd name="T62" fmla="*/ 4855 w 9437"/>
                <a:gd name="T63" fmla="*/ 979 h 11045"/>
                <a:gd name="T64" fmla="*/ 5288 w 9437"/>
                <a:gd name="T65" fmla="*/ 2733 h 11045"/>
                <a:gd name="T66" fmla="*/ 4962 w 9437"/>
                <a:gd name="T67" fmla="*/ 3032 h 11045"/>
                <a:gd name="T68" fmla="*/ 3863 w 9437"/>
                <a:gd name="T69" fmla="*/ 5107 h 11045"/>
                <a:gd name="T70" fmla="*/ 3282 w 9437"/>
                <a:gd name="T71" fmla="*/ 5140 h 11045"/>
                <a:gd name="T72" fmla="*/ 2919 w 9437"/>
                <a:gd name="T73" fmla="*/ 5240 h 11045"/>
                <a:gd name="T74" fmla="*/ 2894 w 9437"/>
                <a:gd name="T75" fmla="*/ 5240 h 11045"/>
                <a:gd name="T76" fmla="*/ 2510 w 9437"/>
                <a:gd name="T77" fmla="*/ 5129 h 11045"/>
                <a:gd name="T78" fmla="*/ 1937 w 9437"/>
                <a:gd name="T79" fmla="*/ 5082 h 11045"/>
                <a:gd name="T80" fmla="*/ 862 w 9437"/>
                <a:gd name="T81" fmla="*/ 3032 h 11045"/>
                <a:gd name="T82" fmla="*/ 535 w 9437"/>
                <a:gd name="T83" fmla="*/ 2733 h 11045"/>
                <a:gd name="T84" fmla="*/ 968 w 9437"/>
                <a:gd name="T85" fmla="*/ 979 h 11045"/>
                <a:gd name="T86" fmla="*/ 1360 w 9437"/>
                <a:gd name="T87" fmla="*/ 1129 h 11045"/>
                <a:gd name="T88" fmla="*/ 1919 w 9437"/>
                <a:gd name="T89" fmla="*/ 964 h 11045"/>
                <a:gd name="T90" fmla="*/ 2059 w 9437"/>
                <a:gd name="T91" fmla="*/ 636 h 11045"/>
                <a:gd name="T92" fmla="*/ 1824 w 9437"/>
                <a:gd name="T93" fmla="*/ 181 h 11045"/>
                <a:gd name="T94" fmla="*/ 1461 w 9437"/>
                <a:gd name="T95" fmla="*/ 85 h 11045"/>
                <a:gd name="T96" fmla="*/ 966 w 9437"/>
                <a:gd name="T97" fmla="*/ 408 h 11045"/>
                <a:gd name="T98" fmla="*/ 839 w 9437"/>
                <a:gd name="T99" fmla="*/ 714 h 11045"/>
                <a:gd name="T100" fmla="*/ 260 w 9437"/>
                <a:gd name="T101" fmla="*/ 2775 h 11045"/>
                <a:gd name="T102" fmla="*/ 53 w 9437"/>
                <a:gd name="T103" fmla="*/ 3256 h 11045"/>
                <a:gd name="T104" fmla="*/ 1472 w 9437"/>
                <a:gd name="T105" fmla="*/ 5801 h 11045"/>
                <a:gd name="T106" fmla="*/ 7946 w 9437"/>
                <a:gd name="T107" fmla="*/ 2933 h 11045"/>
                <a:gd name="T108" fmla="*/ 8528 w 9437"/>
                <a:gd name="T109" fmla="*/ 3516 h 11045"/>
                <a:gd name="T110" fmla="*/ 7946 w 9437"/>
                <a:gd name="T111" fmla="*/ 4099 h 11045"/>
                <a:gd name="T112" fmla="*/ 7363 w 9437"/>
                <a:gd name="T113" fmla="*/ 3516 h 11045"/>
                <a:gd name="T114" fmla="*/ 7946 w 9437"/>
                <a:gd name="T115" fmla="*/ 2933 h 1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437" h="11045">
                  <a:moveTo>
                    <a:pt x="1472" y="5801"/>
                  </a:moveTo>
                  <a:cubicBezTo>
                    <a:pt x="1492" y="6023"/>
                    <a:pt x="1617" y="6232"/>
                    <a:pt x="1826" y="6349"/>
                  </a:cubicBezTo>
                  <a:cubicBezTo>
                    <a:pt x="2000" y="6446"/>
                    <a:pt x="2179" y="6518"/>
                    <a:pt x="2362" y="6566"/>
                  </a:cubicBezTo>
                  <a:cubicBezTo>
                    <a:pt x="2259" y="6914"/>
                    <a:pt x="2070" y="7417"/>
                    <a:pt x="1733" y="7956"/>
                  </a:cubicBezTo>
                  <a:cubicBezTo>
                    <a:pt x="1413" y="8468"/>
                    <a:pt x="1409" y="9086"/>
                    <a:pt x="1723" y="9652"/>
                  </a:cubicBezTo>
                  <a:cubicBezTo>
                    <a:pt x="2185" y="10485"/>
                    <a:pt x="3205" y="11045"/>
                    <a:pt x="4263" y="11045"/>
                  </a:cubicBezTo>
                  <a:cubicBezTo>
                    <a:pt x="4989" y="11045"/>
                    <a:pt x="5634" y="10711"/>
                    <a:pt x="6080" y="10104"/>
                  </a:cubicBezTo>
                  <a:cubicBezTo>
                    <a:pt x="6717" y="9236"/>
                    <a:pt x="6859" y="7954"/>
                    <a:pt x="6458" y="6677"/>
                  </a:cubicBezTo>
                  <a:cubicBezTo>
                    <a:pt x="6086" y="5493"/>
                    <a:pt x="6583" y="4862"/>
                    <a:pt x="6912" y="4590"/>
                  </a:cubicBezTo>
                  <a:cubicBezTo>
                    <a:pt x="7180" y="4848"/>
                    <a:pt x="7544" y="5008"/>
                    <a:pt x="7946" y="5008"/>
                  </a:cubicBezTo>
                  <a:cubicBezTo>
                    <a:pt x="8769" y="5008"/>
                    <a:pt x="9437" y="4340"/>
                    <a:pt x="9437" y="3516"/>
                  </a:cubicBezTo>
                  <a:cubicBezTo>
                    <a:pt x="9437" y="2692"/>
                    <a:pt x="8769" y="2024"/>
                    <a:pt x="7946" y="2024"/>
                  </a:cubicBezTo>
                  <a:cubicBezTo>
                    <a:pt x="7122" y="2024"/>
                    <a:pt x="6454" y="2692"/>
                    <a:pt x="6454" y="3516"/>
                  </a:cubicBezTo>
                  <a:cubicBezTo>
                    <a:pt x="6454" y="3632"/>
                    <a:pt x="6468" y="3744"/>
                    <a:pt x="6493" y="3853"/>
                  </a:cubicBezTo>
                  <a:cubicBezTo>
                    <a:pt x="5872" y="4307"/>
                    <a:pt x="5155" y="5330"/>
                    <a:pt x="5657" y="6928"/>
                  </a:cubicBezTo>
                  <a:cubicBezTo>
                    <a:pt x="5973" y="7937"/>
                    <a:pt x="5876" y="8963"/>
                    <a:pt x="5403" y="9607"/>
                  </a:cubicBezTo>
                  <a:cubicBezTo>
                    <a:pt x="5203" y="9880"/>
                    <a:pt x="4842" y="10206"/>
                    <a:pt x="4262" y="10206"/>
                  </a:cubicBezTo>
                  <a:cubicBezTo>
                    <a:pt x="3513" y="10206"/>
                    <a:pt x="2770" y="9811"/>
                    <a:pt x="2456" y="9245"/>
                  </a:cubicBezTo>
                  <a:cubicBezTo>
                    <a:pt x="2341" y="9036"/>
                    <a:pt x="2245" y="8720"/>
                    <a:pt x="2444" y="8400"/>
                  </a:cubicBezTo>
                  <a:cubicBezTo>
                    <a:pt x="2890" y="7687"/>
                    <a:pt x="3113" y="7022"/>
                    <a:pt x="3219" y="6615"/>
                  </a:cubicBezTo>
                  <a:cubicBezTo>
                    <a:pt x="3466" y="6577"/>
                    <a:pt x="3708" y="6497"/>
                    <a:pt x="3941" y="6373"/>
                  </a:cubicBezTo>
                  <a:cubicBezTo>
                    <a:pt x="4148" y="6263"/>
                    <a:pt x="4275" y="6062"/>
                    <a:pt x="4303" y="5846"/>
                  </a:cubicBezTo>
                  <a:cubicBezTo>
                    <a:pt x="5289" y="4955"/>
                    <a:pt x="5744" y="3349"/>
                    <a:pt x="5770" y="3255"/>
                  </a:cubicBezTo>
                  <a:cubicBezTo>
                    <a:pt x="5823" y="3062"/>
                    <a:pt x="5733" y="2864"/>
                    <a:pt x="5563" y="2774"/>
                  </a:cubicBezTo>
                  <a:cubicBezTo>
                    <a:pt x="5699" y="1569"/>
                    <a:pt x="5253" y="962"/>
                    <a:pt x="4984" y="714"/>
                  </a:cubicBezTo>
                  <a:cubicBezTo>
                    <a:pt x="5005" y="598"/>
                    <a:pt x="4958" y="474"/>
                    <a:pt x="4857" y="408"/>
                  </a:cubicBezTo>
                  <a:lnTo>
                    <a:pt x="4362" y="85"/>
                  </a:lnTo>
                  <a:cubicBezTo>
                    <a:pt x="4233" y="0"/>
                    <a:pt x="4070" y="43"/>
                    <a:pt x="4000" y="180"/>
                  </a:cubicBezTo>
                  <a:lnTo>
                    <a:pt x="3764" y="636"/>
                  </a:lnTo>
                  <a:cubicBezTo>
                    <a:pt x="3693" y="773"/>
                    <a:pt x="3756" y="920"/>
                    <a:pt x="3904" y="964"/>
                  </a:cubicBezTo>
                  <a:lnTo>
                    <a:pt x="4463" y="1129"/>
                  </a:lnTo>
                  <a:cubicBezTo>
                    <a:pt x="4605" y="1171"/>
                    <a:pt x="4775" y="1103"/>
                    <a:pt x="4855" y="979"/>
                  </a:cubicBezTo>
                  <a:cubicBezTo>
                    <a:pt x="5078" y="1213"/>
                    <a:pt x="5399" y="1736"/>
                    <a:pt x="5288" y="2733"/>
                  </a:cubicBezTo>
                  <a:cubicBezTo>
                    <a:pt x="5136" y="2762"/>
                    <a:pt x="5006" y="2873"/>
                    <a:pt x="4962" y="3032"/>
                  </a:cubicBezTo>
                  <a:cubicBezTo>
                    <a:pt x="4827" y="3514"/>
                    <a:pt x="4439" y="4510"/>
                    <a:pt x="3863" y="5107"/>
                  </a:cubicBezTo>
                  <a:cubicBezTo>
                    <a:pt x="3680" y="5037"/>
                    <a:pt x="3469" y="5040"/>
                    <a:pt x="3282" y="5140"/>
                  </a:cubicBezTo>
                  <a:cubicBezTo>
                    <a:pt x="3160" y="5205"/>
                    <a:pt x="3041" y="5238"/>
                    <a:pt x="2919" y="5240"/>
                  </a:cubicBezTo>
                  <a:lnTo>
                    <a:pt x="2894" y="5240"/>
                  </a:lnTo>
                  <a:cubicBezTo>
                    <a:pt x="2765" y="5237"/>
                    <a:pt x="2639" y="5201"/>
                    <a:pt x="2510" y="5129"/>
                  </a:cubicBezTo>
                  <a:cubicBezTo>
                    <a:pt x="2328" y="5027"/>
                    <a:pt x="2120" y="5018"/>
                    <a:pt x="1937" y="5082"/>
                  </a:cubicBezTo>
                  <a:cubicBezTo>
                    <a:pt x="1374" y="4482"/>
                    <a:pt x="994" y="3507"/>
                    <a:pt x="862" y="3032"/>
                  </a:cubicBezTo>
                  <a:cubicBezTo>
                    <a:pt x="817" y="2873"/>
                    <a:pt x="687" y="2762"/>
                    <a:pt x="535" y="2733"/>
                  </a:cubicBezTo>
                  <a:cubicBezTo>
                    <a:pt x="424" y="1736"/>
                    <a:pt x="745" y="1214"/>
                    <a:pt x="968" y="979"/>
                  </a:cubicBezTo>
                  <a:cubicBezTo>
                    <a:pt x="1049" y="1103"/>
                    <a:pt x="1218" y="1171"/>
                    <a:pt x="1360" y="1129"/>
                  </a:cubicBezTo>
                  <a:lnTo>
                    <a:pt x="1919" y="964"/>
                  </a:lnTo>
                  <a:cubicBezTo>
                    <a:pt x="2067" y="920"/>
                    <a:pt x="2130" y="773"/>
                    <a:pt x="2059" y="636"/>
                  </a:cubicBezTo>
                  <a:lnTo>
                    <a:pt x="1824" y="181"/>
                  </a:lnTo>
                  <a:cubicBezTo>
                    <a:pt x="1753" y="43"/>
                    <a:pt x="1590" y="1"/>
                    <a:pt x="1461" y="85"/>
                  </a:cubicBezTo>
                  <a:lnTo>
                    <a:pt x="966" y="408"/>
                  </a:lnTo>
                  <a:cubicBezTo>
                    <a:pt x="865" y="475"/>
                    <a:pt x="818" y="599"/>
                    <a:pt x="839" y="714"/>
                  </a:cubicBezTo>
                  <a:cubicBezTo>
                    <a:pt x="570" y="962"/>
                    <a:pt x="124" y="1569"/>
                    <a:pt x="260" y="2775"/>
                  </a:cubicBezTo>
                  <a:cubicBezTo>
                    <a:pt x="90" y="2865"/>
                    <a:pt x="0" y="3063"/>
                    <a:pt x="53" y="3256"/>
                  </a:cubicBezTo>
                  <a:cubicBezTo>
                    <a:pt x="78" y="3348"/>
                    <a:pt x="520" y="4902"/>
                    <a:pt x="1472" y="5801"/>
                  </a:cubicBezTo>
                  <a:close/>
                  <a:moveTo>
                    <a:pt x="7946" y="2933"/>
                  </a:moveTo>
                  <a:cubicBezTo>
                    <a:pt x="8267" y="2933"/>
                    <a:pt x="8528" y="3194"/>
                    <a:pt x="8528" y="3516"/>
                  </a:cubicBezTo>
                  <a:cubicBezTo>
                    <a:pt x="8528" y="3838"/>
                    <a:pt x="8267" y="4099"/>
                    <a:pt x="7946" y="4099"/>
                  </a:cubicBezTo>
                  <a:cubicBezTo>
                    <a:pt x="7624" y="4099"/>
                    <a:pt x="7363" y="3838"/>
                    <a:pt x="7363" y="3516"/>
                  </a:cubicBezTo>
                  <a:cubicBezTo>
                    <a:pt x="7363" y="3194"/>
                    <a:pt x="7624" y="2933"/>
                    <a:pt x="7946" y="29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0" name="文本框 75">
              <a:extLst>
                <a:ext uri="{FF2B5EF4-FFF2-40B4-BE49-F238E27FC236}">
                  <a16:creationId xmlns:a16="http://schemas.microsoft.com/office/drawing/2014/main" id="{F5F2CBE3-D683-848C-EB49-A7AE7C4633A6}"/>
                </a:ext>
              </a:extLst>
            </p:cNvPr>
            <p:cNvSpPr txBox="1"/>
            <p:nvPr/>
          </p:nvSpPr>
          <p:spPr>
            <a:xfrm>
              <a:off x="5561171" y="4878344"/>
              <a:ext cx="835657" cy="28926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b="1" dirty="0">
                  <a:solidFill>
                    <a:prstClr val="white"/>
                  </a:solidFill>
                  <a:latin typeface="+mn-ea"/>
                </a:rPr>
                <a:t>医疗部门</a:t>
              </a:r>
            </a:p>
          </p:txBody>
        </p:sp>
      </p:grpSp>
      <p:grpSp>
        <p:nvGrpSpPr>
          <p:cNvPr id="41" name="Group 85">
            <a:extLst>
              <a:ext uri="{FF2B5EF4-FFF2-40B4-BE49-F238E27FC236}">
                <a16:creationId xmlns:a16="http://schemas.microsoft.com/office/drawing/2014/main" id="{4B001BC2-7919-3297-DE89-DDE39418D61D}"/>
              </a:ext>
            </a:extLst>
          </p:cNvPr>
          <p:cNvGrpSpPr/>
          <p:nvPr/>
        </p:nvGrpSpPr>
        <p:grpSpPr>
          <a:xfrm>
            <a:off x="9197816" y="1546257"/>
            <a:ext cx="1276236" cy="1277740"/>
            <a:chOff x="5369982" y="4078866"/>
            <a:chExt cx="1276236" cy="1277740"/>
          </a:xfrm>
        </p:grpSpPr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B4E93B85-64B7-48FA-5A6A-CB4B0BD9A834}"/>
                </a:ext>
              </a:extLst>
            </p:cNvPr>
            <p:cNvSpPr/>
            <p:nvPr/>
          </p:nvSpPr>
          <p:spPr>
            <a:xfrm>
              <a:off x="5369982" y="4078866"/>
              <a:ext cx="1276236" cy="12777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srgbClr val="4989FF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3" name="iconfont-11607-6150971">
              <a:extLst>
                <a:ext uri="{FF2B5EF4-FFF2-40B4-BE49-F238E27FC236}">
                  <a16:creationId xmlns:a16="http://schemas.microsoft.com/office/drawing/2014/main" id="{588B1BB7-A3FF-0D2C-1239-AB1F008E594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690708" y="4216627"/>
              <a:ext cx="615119" cy="613887"/>
            </a:xfrm>
            <a:custGeom>
              <a:avLst/>
              <a:gdLst>
                <a:gd name="connsiteX0" fmla="*/ 361708 w 608434"/>
                <a:gd name="connsiteY0" fmla="*/ 422038 h 607216"/>
                <a:gd name="connsiteX1" fmla="*/ 342195 w 608434"/>
                <a:gd name="connsiteY1" fmla="*/ 441522 h 607216"/>
                <a:gd name="connsiteX2" fmla="*/ 435151 w 608434"/>
                <a:gd name="connsiteY2" fmla="*/ 534342 h 607216"/>
                <a:gd name="connsiteX3" fmla="*/ 454663 w 608434"/>
                <a:gd name="connsiteY3" fmla="*/ 514857 h 607216"/>
                <a:gd name="connsiteX4" fmla="*/ 47196 w 608434"/>
                <a:gd name="connsiteY4" fmla="*/ 205563 h 607216"/>
                <a:gd name="connsiteX5" fmla="*/ 51805 w 608434"/>
                <a:gd name="connsiteY5" fmla="*/ 292705 h 607216"/>
                <a:gd name="connsiteX6" fmla="*/ 156437 w 608434"/>
                <a:gd name="connsiteY6" fmla="*/ 451341 h 607216"/>
                <a:gd name="connsiteX7" fmla="*/ 315307 w 608434"/>
                <a:gd name="connsiteY7" fmla="*/ 555820 h 607216"/>
                <a:gd name="connsiteX8" fmla="*/ 402578 w 608434"/>
                <a:gd name="connsiteY8" fmla="*/ 560423 h 607216"/>
                <a:gd name="connsiteX9" fmla="*/ 310083 w 608434"/>
                <a:gd name="connsiteY9" fmla="*/ 468064 h 607216"/>
                <a:gd name="connsiteX10" fmla="*/ 288880 w 608434"/>
                <a:gd name="connsiteY10" fmla="*/ 471593 h 607216"/>
                <a:gd name="connsiteX11" fmla="*/ 187627 w 608434"/>
                <a:gd name="connsiteY11" fmla="*/ 420044 h 607216"/>
                <a:gd name="connsiteX12" fmla="*/ 139690 w 608434"/>
                <a:gd name="connsiteY12" fmla="*/ 297921 h 607216"/>
                <a:gd name="connsiteX13" fmla="*/ 92828 w 608434"/>
                <a:gd name="connsiteY13" fmla="*/ 153553 h 607216"/>
                <a:gd name="connsiteX14" fmla="*/ 73315 w 608434"/>
                <a:gd name="connsiteY14" fmla="*/ 173038 h 607216"/>
                <a:gd name="connsiteX15" fmla="*/ 166271 w 608434"/>
                <a:gd name="connsiteY15" fmla="*/ 265857 h 607216"/>
                <a:gd name="connsiteX16" fmla="*/ 185784 w 608434"/>
                <a:gd name="connsiteY16" fmla="*/ 246219 h 607216"/>
                <a:gd name="connsiteX17" fmla="*/ 92848 w 608434"/>
                <a:gd name="connsiteY17" fmla="*/ 103539 h 607216"/>
                <a:gd name="connsiteX18" fmla="*/ 107578 w 608434"/>
                <a:gd name="connsiteY18" fmla="*/ 109522 h 607216"/>
                <a:gd name="connsiteX19" fmla="*/ 229726 w 608434"/>
                <a:gd name="connsiteY19" fmla="*/ 231644 h 607216"/>
                <a:gd name="connsiteX20" fmla="*/ 229726 w 608434"/>
                <a:gd name="connsiteY20" fmla="*/ 260947 h 607216"/>
                <a:gd name="connsiteX21" fmla="*/ 178870 w 608434"/>
                <a:gd name="connsiteY21" fmla="*/ 311576 h 607216"/>
                <a:gd name="connsiteX22" fmla="*/ 216974 w 608434"/>
                <a:gd name="connsiteY22" fmla="*/ 390741 h 607216"/>
                <a:gd name="connsiteX23" fmla="*/ 296409 w 608434"/>
                <a:gd name="connsiteY23" fmla="*/ 428942 h 607216"/>
                <a:gd name="connsiteX24" fmla="*/ 347112 w 608434"/>
                <a:gd name="connsiteY24" fmla="*/ 378160 h 607216"/>
                <a:gd name="connsiteX25" fmla="*/ 376458 w 608434"/>
                <a:gd name="connsiteY25" fmla="*/ 378160 h 607216"/>
                <a:gd name="connsiteX26" fmla="*/ 498606 w 608434"/>
                <a:gd name="connsiteY26" fmla="*/ 500129 h 607216"/>
                <a:gd name="connsiteX27" fmla="*/ 498606 w 608434"/>
                <a:gd name="connsiteY27" fmla="*/ 529432 h 607216"/>
                <a:gd name="connsiteX28" fmla="*/ 449747 w 608434"/>
                <a:gd name="connsiteY28" fmla="*/ 578220 h 607216"/>
                <a:gd name="connsiteX29" fmla="*/ 370927 w 608434"/>
                <a:gd name="connsiteY29" fmla="*/ 607216 h 607216"/>
                <a:gd name="connsiteX30" fmla="*/ 127091 w 608434"/>
                <a:gd name="connsiteY30" fmla="*/ 480645 h 607216"/>
                <a:gd name="connsiteX31" fmla="*/ 12472 w 608434"/>
                <a:gd name="connsiteY31" fmla="*/ 305899 h 607216"/>
                <a:gd name="connsiteX32" fmla="*/ 29219 w 608434"/>
                <a:gd name="connsiteY32" fmla="*/ 158463 h 607216"/>
                <a:gd name="connsiteX33" fmla="*/ 78232 w 608434"/>
                <a:gd name="connsiteY33" fmla="*/ 109522 h 607216"/>
                <a:gd name="connsiteX34" fmla="*/ 92848 w 608434"/>
                <a:gd name="connsiteY34" fmla="*/ 103539 h 607216"/>
                <a:gd name="connsiteX35" fmla="*/ 452026 w 608434"/>
                <a:gd name="connsiteY35" fmla="*/ 67955 h 607216"/>
                <a:gd name="connsiteX36" fmla="*/ 472918 w 608434"/>
                <a:gd name="connsiteY36" fmla="*/ 88674 h 607216"/>
                <a:gd name="connsiteX37" fmla="*/ 472918 w 608434"/>
                <a:gd name="connsiteY37" fmla="*/ 121365 h 607216"/>
                <a:gd name="connsiteX38" fmla="*/ 505486 w 608434"/>
                <a:gd name="connsiteY38" fmla="*/ 121365 h 607216"/>
                <a:gd name="connsiteX39" fmla="*/ 526225 w 608434"/>
                <a:gd name="connsiteY39" fmla="*/ 142084 h 607216"/>
                <a:gd name="connsiteX40" fmla="*/ 505486 w 608434"/>
                <a:gd name="connsiteY40" fmla="*/ 162803 h 607216"/>
                <a:gd name="connsiteX41" fmla="*/ 472918 w 608434"/>
                <a:gd name="connsiteY41" fmla="*/ 162803 h 607216"/>
                <a:gd name="connsiteX42" fmla="*/ 472918 w 608434"/>
                <a:gd name="connsiteY42" fmla="*/ 195494 h 607216"/>
                <a:gd name="connsiteX43" fmla="*/ 452026 w 608434"/>
                <a:gd name="connsiteY43" fmla="*/ 216213 h 607216"/>
                <a:gd name="connsiteX44" fmla="*/ 431287 w 608434"/>
                <a:gd name="connsiteY44" fmla="*/ 195494 h 607216"/>
                <a:gd name="connsiteX45" fmla="*/ 431287 w 608434"/>
                <a:gd name="connsiteY45" fmla="*/ 162803 h 607216"/>
                <a:gd name="connsiteX46" fmla="*/ 398719 w 608434"/>
                <a:gd name="connsiteY46" fmla="*/ 162803 h 607216"/>
                <a:gd name="connsiteX47" fmla="*/ 377826 w 608434"/>
                <a:gd name="connsiteY47" fmla="*/ 142084 h 607216"/>
                <a:gd name="connsiteX48" fmla="*/ 398719 w 608434"/>
                <a:gd name="connsiteY48" fmla="*/ 121365 h 607216"/>
                <a:gd name="connsiteX49" fmla="*/ 431287 w 608434"/>
                <a:gd name="connsiteY49" fmla="*/ 121365 h 607216"/>
                <a:gd name="connsiteX50" fmla="*/ 431287 w 608434"/>
                <a:gd name="connsiteY50" fmla="*/ 88674 h 607216"/>
                <a:gd name="connsiteX51" fmla="*/ 452026 w 608434"/>
                <a:gd name="connsiteY51" fmla="*/ 67955 h 607216"/>
                <a:gd name="connsiteX52" fmla="*/ 350641 w 608434"/>
                <a:gd name="connsiteY52" fmla="*/ 41425 h 607216"/>
                <a:gd name="connsiteX53" fmla="*/ 330054 w 608434"/>
                <a:gd name="connsiteY53" fmla="*/ 61985 h 607216"/>
                <a:gd name="connsiteX54" fmla="*/ 330054 w 608434"/>
                <a:gd name="connsiteY54" fmla="*/ 226459 h 607216"/>
                <a:gd name="connsiteX55" fmla="*/ 350641 w 608434"/>
                <a:gd name="connsiteY55" fmla="*/ 247171 h 607216"/>
                <a:gd name="connsiteX56" fmla="*/ 402107 w 608434"/>
                <a:gd name="connsiteY56" fmla="*/ 247171 h 607216"/>
                <a:gd name="connsiteX57" fmla="*/ 422848 w 608434"/>
                <a:gd name="connsiteY57" fmla="*/ 267884 h 607216"/>
                <a:gd name="connsiteX58" fmla="*/ 422848 w 608434"/>
                <a:gd name="connsiteY58" fmla="*/ 288290 h 607216"/>
                <a:gd name="connsiteX59" fmla="*/ 472010 w 608434"/>
                <a:gd name="connsiteY59" fmla="*/ 251314 h 607216"/>
                <a:gd name="connsiteX60" fmla="*/ 484607 w 608434"/>
                <a:gd name="connsiteY60" fmla="*/ 247171 h 607216"/>
                <a:gd name="connsiteX61" fmla="*/ 546214 w 608434"/>
                <a:gd name="connsiteY61" fmla="*/ 247171 h 607216"/>
                <a:gd name="connsiteX62" fmla="*/ 566954 w 608434"/>
                <a:gd name="connsiteY62" fmla="*/ 226459 h 607216"/>
                <a:gd name="connsiteX63" fmla="*/ 566954 w 608434"/>
                <a:gd name="connsiteY63" fmla="*/ 61985 h 607216"/>
                <a:gd name="connsiteX64" fmla="*/ 546214 w 608434"/>
                <a:gd name="connsiteY64" fmla="*/ 41425 h 607216"/>
                <a:gd name="connsiteX65" fmla="*/ 350641 w 608434"/>
                <a:gd name="connsiteY65" fmla="*/ 0 h 607216"/>
                <a:gd name="connsiteX66" fmla="*/ 546214 w 608434"/>
                <a:gd name="connsiteY66" fmla="*/ 0 h 607216"/>
                <a:gd name="connsiteX67" fmla="*/ 608434 w 608434"/>
                <a:gd name="connsiteY67" fmla="*/ 61985 h 607216"/>
                <a:gd name="connsiteX68" fmla="*/ 608434 w 608434"/>
                <a:gd name="connsiteY68" fmla="*/ 226612 h 607216"/>
                <a:gd name="connsiteX69" fmla="*/ 546214 w 608434"/>
                <a:gd name="connsiteY69" fmla="*/ 288597 h 607216"/>
                <a:gd name="connsiteX70" fmla="*/ 491521 w 608434"/>
                <a:gd name="connsiteY70" fmla="*/ 288597 h 607216"/>
                <a:gd name="connsiteX71" fmla="*/ 414552 w 608434"/>
                <a:gd name="connsiteY71" fmla="*/ 346285 h 607216"/>
                <a:gd name="connsiteX72" fmla="*/ 402107 w 608434"/>
                <a:gd name="connsiteY72" fmla="*/ 350428 h 607216"/>
                <a:gd name="connsiteX73" fmla="*/ 392736 w 608434"/>
                <a:gd name="connsiteY73" fmla="*/ 348280 h 607216"/>
                <a:gd name="connsiteX74" fmla="*/ 381214 w 608434"/>
                <a:gd name="connsiteY74" fmla="*/ 329715 h 607216"/>
                <a:gd name="connsiteX75" fmla="*/ 381214 w 608434"/>
                <a:gd name="connsiteY75" fmla="*/ 288597 h 607216"/>
                <a:gd name="connsiteX76" fmla="*/ 350641 w 608434"/>
                <a:gd name="connsiteY76" fmla="*/ 288597 h 607216"/>
                <a:gd name="connsiteX77" fmla="*/ 288420 w 608434"/>
                <a:gd name="connsiteY77" fmla="*/ 226459 h 607216"/>
                <a:gd name="connsiteX78" fmla="*/ 288420 w 608434"/>
                <a:gd name="connsiteY78" fmla="*/ 61985 h 607216"/>
                <a:gd name="connsiteX79" fmla="*/ 350641 w 608434"/>
                <a:gd name="connsiteY79" fmla="*/ 0 h 60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608434" h="607216">
                  <a:moveTo>
                    <a:pt x="361708" y="422038"/>
                  </a:moveTo>
                  <a:lnTo>
                    <a:pt x="342195" y="441522"/>
                  </a:lnTo>
                  <a:lnTo>
                    <a:pt x="435151" y="534342"/>
                  </a:lnTo>
                  <a:lnTo>
                    <a:pt x="454663" y="514857"/>
                  </a:lnTo>
                  <a:close/>
                  <a:moveTo>
                    <a:pt x="47196" y="205563"/>
                  </a:moveTo>
                  <a:cubicBezTo>
                    <a:pt x="38592" y="226888"/>
                    <a:pt x="39974" y="257419"/>
                    <a:pt x="51805" y="292705"/>
                  </a:cubicBezTo>
                  <a:cubicBezTo>
                    <a:pt x="69321" y="345021"/>
                    <a:pt x="106503" y="401326"/>
                    <a:pt x="156437" y="451341"/>
                  </a:cubicBezTo>
                  <a:cubicBezTo>
                    <a:pt x="206372" y="501203"/>
                    <a:pt x="262760" y="538330"/>
                    <a:pt x="315307" y="555820"/>
                  </a:cubicBezTo>
                  <a:cubicBezTo>
                    <a:pt x="350646" y="567634"/>
                    <a:pt x="381067" y="569014"/>
                    <a:pt x="402578" y="560423"/>
                  </a:cubicBezTo>
                  <a:lnTo>
                    <a:pt x="310083" y="468064"/>
                  </a:lnTo>
                  <a:cubicBezTo>
                    <a:pt x="303630" y="470519"/>
                    <a:pt x="296409" y="471593"/>
                    <a:pt x="288880" y="471593"/>
                  </a:cubicBezTo>
                  <a:cubicBezTo>
                    <a:pt x="258612" y="471593"/>
                    <a:pt x="220968" y="453489"/>
                    <a:pt x="187627" y="420044"/>
                  </a:cubicBezTo>
                  <a:cubicBezTo>
                    <a:pt x="145836" y="378467"/>
                    <a:pt x="127859" y="329986"/>
                    <a:pt x="139690" y="297921"/>
                  </a:cubicBezTo>
                  <a:close/>
                  <a:moveTo>
                    <a:pt x="92828" y="153553"/>
                  </a:moveTo>
                  <a:lnTo>
                    <a:pt x="73315" y="173038"/>
                  </a:lnTo>
                  <a:lnTo>
                    <a:pt x="166271" y="265857"/>
                  </a:lnTo>
                  <a:lnTo>
                    <a:pt x="185784" y="246219"/>
                  </a:lnTo>
                  <a:close/>
                  <a:moveTo>
                    <a:pt x="92848" y="103539"/>
                  </a:moveTo>
                  <a:cubicBezTo>
                    <a:pt x="98168" y="103539"/>
                    <a:pt x="103507" y="105533"/>
                    <a:pt x="107578" y="109522"/>
                  </a:cubicBezTo>
                  <a:lnTo>
                    <a:pt x="229726" y="231644"/>
                  </a:lnTo>
                  <a:cubicBezTo>
                    <a:pt x="237869" y="239775"/>
                    <a:pt x="237869" y="252816"/>
                    <a:pt x="229726" y="260947"/>
                  </a:cubicBezTo>
                  <a:lnTo>
                    <a:pt x="178870" y="311576"/>
                  </a:lnTo>
                  <a:cubicBezTo>
                    <a:pt x="173492" y="322162"/>
                    <a:pt x="182711" y="356528"/>
                    <a:pt x="216974" y="390741"/>
                  </a:cubicBezTo>
                  <a:cubicBezTo>
                    <a:pt x="251390" y="425107"/>
                    <a:pt x="285807" y="434312"/>
                    <a:pt x="296409" y="428942"/>
                  </a:cubicBezTo>
                  <a:lnTo>
                    <a:pt x="347112" y="378160"/>
                  </a:lnTo>
                  <a:cubicBezTo>
                    <a:pt x="355255" y="370029"/>
                    <a:pt x="368315" y="370029"/>
                    <a:pt x="376458" y="378160"/>
                  </a:cubicBezTo>
                  <a:lnTo>
                    <a:pt x="498606" y="500129"/>
                  </a:lnTo>
                  <a:cubicBezTo>
                    <a:pt x="506749" y="508260"/>
                    <a:pt x="506749" y="521301"/>
                    <a:pt x="498606" y="529432"/>
                  </a:cubicBezTo>
                  <a:lnTo>
                    <a:pt x="449747" y="578220"/>
                  </a:lnTo>
                  <a:cubicBezTo>
                    <a:pt x="430080" y="597857"/>
                    <a:pt x="402885" y="607216"/>
                    <a:pt x="370927" y="607216"/>
                  </a:cubicBezTo>
                  <a:cubicBezTo>
                    <a:pt x="300711" y="607216"/>
                    <a:pt x="208216" y="561650"/>
                    <a:pt x="127091" y="480645"/>
                  </a:cubicBezTo>
                  <a:cubicBezTo>
                    <a:pt x="72547" y="426180"/>
                    <a:pt x="31831" y="364199"/>
                    <a:pt x="12472" y="305899"/>
                  </a:cubicBezTo>
                  <a:cubicBezTo>
                    <a:pt x="-8731" y="242690"/>
                    <a:pt x="-2739" y="190374"/>
                    <a:pt x="29219" y="158463"/>
                  </a:cubicBezTo>
                  <a:lnTo>
                    <a:pt x="78232" y="109522"/>
                  </a:lnTo>
                  <a:cubicBezTo>
                    <a:pt x="82227" y="105533"/>
                    <a:pt x="87528" y="103539"/>
                    <a:pt x="92848" y="103539"/>
                  </a:cubicBezTo>
                  <a:close/>
                  <a:moveTo>
                    <a:pt x="452026" y="67955"/>
                  </a:moveTo>
                  <a:cubicBezTo>
                    <a:pt x="463547" y="67955"/>
                    <a:pt x="472918" y="77317"/>
                    <a:pt x="472918" y="88674"/>
                  </a:cubicBezTo>
                  <a:lnTo>
                    <a:pt x="472918" y="121365"/>
                  </a:lnTo>
                  <a:lnTo>
                    <a:pt x="505486" y="121365"/>
                  </a:lnTo>
                  <a:cubicBezTo>
                    <a:pt x="517008" y="121365"/>
                    <a:pt x="526225" y="130573"/>
                    <a:pt x="526225" y="142084"/>
                  </a:cubicBezTo>
                  <a:cubicBezTo>
                    <a:pt x="526225" y="153595"/>
                    <a:pt x="517008" y="162803"/>
                    <a:pt x="505486" y="162803"/>
                  </a:cubicBezTo>
                  <a:lnTo>
                    <a:pt x="472918" y="162803"/>
                  </a:lnTo>
                  <a:lnTo>
                    <a:pt x="472918" y="195494"/>
                  </a:lnTo>
                  <a:cubicBezTo>
                    <a:pt x="472918" y="206851"/>
                    <a:pt x="463547" y="216213"/>
                    <a:pt x="452026" y="216213"/>
                  </a:cubicBezTo>
                  <a:cubicBezTo>
                    <a:pt x="440658" y="216213"/>
                    <a:pt x="431287" y="206851"/>
                    <a:pt x="431287" y="195494"/>
                  </a:cubicBezTo>
                  <a:lnTo>
                    <a:pt x="431287" y="162803"/>
                  </a:lnTo>
                  <a:lnTo>
                    <a:pt x="398719" y="162803"/>
                  </a:lnTo>
                  <a:cubicBezTo>
                    <a:pt x="387197" y="162803"/>
                    <a:pt x="377826" y="153595"/>
                    <a:pt x="377826" y="142084"/>
                  </a:cubicBezTo>
                  <a:cubicBezTo>
                    <a:pt x="377826" y="130573"/>
                    <a:pt x="387197" y="121365"/>
                    <a:pt x="398719" y="121365"/>
                  </a:cubicBezTo>
                  <a:lnTo>
                    <a:pt x="431287" y="121365"/>
                  </a:lnTo>
                  <a:lnTo>
                    <a:pt x="431287" y="88674"/>
                  </a:lnTo>
                  <a:cubicBezTo>
                    <a:pt x="431287" y="77164"/>
                    <a:pt x="440658" y="67955"/>
                    <a:pt x="452026" y="67955"/>
                  </a:cubicBezTo>
                  <a:close/>
                  <a:moveTo>
                    <a:pt x="350641" y="41425"/>
                  </a:moveTo>
                  <a:cubicBezTo>
                    <a:pt x="339272" y="41425"/>
                    <a:pt x="330054" y="50631"/>
                    <a:pt x="330054" y="61985"/>
                  </a:cubicBezTo>
                  <a:lnTo>
                    <a:pt x="330054" y="226459"/>
                  </a:lnTo>
                  <a:cubicBezTo>
                    <a:pt x="330054" y="237966"/>
                    <a:pt x="339272" y="247171"/>
                    <a:pt x="350641" y="247171"/>
                  </a:cubicBezTo>
                  <a:lnTo>
                    <a:pt x="402107" y="247171"/>
                  </a:lnTo>
                  <a:cubicBezTo>
                    <a:pt x="413476" y="247171"/>
                    <a:pt x="422848" y="256377"/>
                    <a:pt x="422848" y="267884"/>
                  </a:cubicBezTo>
                  <a:lnTo>
                    <a:pt x="422848" y="288290"/>
                  </a:lnTo>
                  <a:lnTo>
                    <a:pt x="472010" y="251314"/>
                  </a:lnTo>
                  <a:cubicBezTo>
                    <a:pt x="475697" y="248552"/>
                    <a:pt x="479998" y="247171"/>
                    <a:pt x="484607" y="247171"/>
                  </a:cubicBezTo>
                  <a:lnTo>
                    <a:pt x="546214" y="247171"/>
                  </a:lnTo>
                  <a:cubicBezTo>
                    <a:pt x="557582" y="247171"/>
                    <a:pt x="566954" y="237966"/>
                    <a:pt x="566954" y="226459"/>
                  </a:cubicBezTo>
                  <a:lnTo>
                    <a:pt x="566954" y="61985"/>
                  </a:lnTo>
                  <a:cubicBezTo>
                    <a:pt x="566954" y="50631"/>
                    <a:pt x="557582" y="41425"/>
                    <a:pt x="546214" y="41425"/>
                  </a:cubicBezTo>
                  <a:close/>
                  <a:moveTo>
                    <a:pt x="350641" y="0"/>
                  </a:moveTo>
                  <a:lnTo>
                    <a:pt x="546214" y="0"/>
                  </a:lnTo>
                  <a:cubicBezTo>
                    <a:pt x="580473" y="0"/>
                    <a:pt x="608434" y="27770"/>
                    <a:pt x="608434" y="61985"/>
                  </a:cubicBezTo>
                  <a:lnTo>
                    <a:pt x="608434" y="226612"/>
                  </a:lnTo>
                  <a:cubicBezTo>
                    <a:pt x="608434" y="260826"/>
                    <a:pt x="580473" y="288597"/>
                    <a:pt x="546214" y="288597"/>
                  </a:cubicBezTo>
                  <a:lnTo>
                    <a:pt x="491521" y="288597"/>
                  </a:lnTo>
                  <a:lnTo>
                    <a:pt x="414552" y="346285"/>
                  </a:lnTo>
                  <a:cubicBezTo>
                    <a:pt x="410864" y="349047"/>
                    <a:pt x="406409" y="350428"/>
                    <a:pt x="402107" y="350428"/>
                  </a:cubicBezTo>
                  <a:cubicBezTo>
                    <a:pt x="398881" y="350428"/>
                    <a:pt x="395655" y="349661"/>
                    <a:pt x="392736" y="348280"/>
                  </a:cubicBezTo>
                  <a:cubicBezTo>
                    <a:pt x="385669" y="344751"/>
                    <a:pt x="381214" y="337540"/>
                    <a:pt x="381214" y="329715"/>
                  </a:cubicBezTo>
                  <a:lnTo>
                    <a:pt x="381214" y="288597"/>
                  </a:lnTo>
                  <a:lnTo>
                    <a:pt x="350641" y="288597"/>
                  </a:lnTo>
                  <a:cubicBezTo>
                    <a:pt x="316381" y="288597"/>
                    <a:pt x="288420" y="260826"/>
                    <a:pt x="288420" y="226459"/>
                  </a:cubicBezTo>
                  <a:lnTo>
                    <a:pt x="288420" y="61985"/>
                  </a:lnTo>
                  <a:cubicBezTo>
                    <a:pt x="288420" y="27770"/>
                    <a:pt x="316381" y="0"/>
                    <a:pt x="3506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4" name="文本框 75">
              <a:extLst>
                <a:ext uri="{FF2B5EF4-FFF2-40B4-BE49-F238E27FC236}">
                  <a16:creationId xmlns:a16="http://schemas.microsoft.com/office/drawing/2014/main" id="{5BB0239A-AF2A-94D9-2B86-A5DB1211FF20}"/>
                </a:ext>
              </a:extLst>
            </p:cNvPr>
            <p:cNvSpPr txBox="1"/>
            <p:nvPr/>
          </p:nvSpPr>
          <p:spPr>
            <a:xfrm>
              <a:off x="5421057" y="4868511"/>
              <a:ext cx="1156327" cy="400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b="1" dirty="0">
                  <a:solidFill>
                    <a:prstClr val="white"/>
                  </a:solidFill>
                  <a:latin typeface="+mn-ea"/>
                </a:rPr>
                <a:t>急症部门</a:t>
              </a:r>
            </a:p>
          </p:txBody>
        </p:sp>
      </p:grpSp>
      <p:grpSp>
        <p:nvGrpSpPr>
          <p:cNvPr id="45" name="Group 89">
            <a:extLst>
              <a:ext uri="{FF2B5EF4-FFF2-40B4-BE49-F238E27FC236}">
                <a16:creationId xmlns:a16="http://schemas.microsoft.com/office/drawing/2014/main" id="{5ECA4582-C118-E4D6-1F1C-7D0942F5E410}"/>
              </a:ext>
            </a:extLst>
          </p:cNvPr>
          <p:cNvGrpSpPr/>
          <p:nvPr/>
        </p:nvGrpSpPr>
        <p:grpSpPr>
          <a:xfrm>
            <a:off x="9761172" y="2991768"/>
            <a:ext cx="1276236" cy="1277740"/>
            <a:chOff x="5360150" y="4078866"/>
            <a:chExt cx="1276236" cy="1277740"/>
          </a:xfrm>
        </p:grpSpPr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A20ACD59-2F06-8D6B-CB3F-DC82DDEAE378}"/>
                </a:ext>
              </a:extLst>
            </p:cNvPr>
            <p:cNvSpPr/>
            <p:nvPr/>
          </p:nvSpPr>
          <p:spPr>
            <a:xfrm>
              <a:off x="5360150" y="4078866"/>
              <a:ext cx="1276236" cy="12777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srgbClr val="4989FF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7" name="iconfont-11607-6150971">
              <a:extLst>
                <a:ext uri="{FF2B5EF4-FFF2-40B4-BE49-F238E27FC236}">
                  <a16:creationId xmlns:a16="http://schemas.microsoft.com/office/drawing/2014/main" id="{DFA1B01A-C087-2B38-6857-F771C236B63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690708" y="4230450"/>
              <a:ext cx="615119" cy="586242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  <a:gd name="connsiteX61" fmla="*/ 373273 h 605239"/>
                <a:gd name="connsiteY61" fmla="*/ 373273 h 605239"/>
                <a:gd name="connsiteX62" fmla="*/ 373273 h 605239"/>
                <a:gd name="connsiteY62" fmla="*/ 373273 h 605239"/>
                <a:gd name="connsiteX63" fmla="*/ 373273 h 605239"/>
                <a:gd name="connsiteY63" fmla="*/ 373273 h 605239"/>
                <a:gd name="connsiteX64" fmla="*/ 373273 h 605239"/>
                <a:gd name="connsiteY64" fmla="*/ 373273 h 605239"/>
                <a:gd name="connsiteX65" fmla="*/ 373273 h 605239"/>
                <a:gd name="connsiteY65" fmla="*/ 373273 h 605239"/>
                <a:gd name="connsiteX66" fmla="*/ 373273 h 605239"/>
                <a:gd name="connsiteY66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608914" h="580330">
                  <a:moveTo>
                    <a:pt x="478317" y="552386"/>
                  </a:moveTo>
                  <a:lnTo>
                    <a:pt x="555463" y="552386"/>
                  </a:lnTo>
                  <a:cubicBezTo>
                    <a:pt x="558924" y="552386"/>
                    <a:pt x="561769" y="555228"/>
                    <a:pt x="561769" y="558733"/>
                  </a:cubicBezTo>
                  <a:lnTo>
                    <a:pt x="561769" y="573983"/>
                  </a:lnTo>
                  <a:cubicBezTo>
                    <a:pt x="561769" y="577488"/>
                    <a:pt x="558924" y="580330"/>
                    <a:pt x="555463" y="580330"/>
                  </a:cubicBezTo>
                  <a:lnTo>
                    <a:pt x="478317" y="580330"/>
                  </a:lnTo>
                  <a:cubicBezTo>
                    <a:pt x="474855" y="580330"/>
                    <a:pt x="472010" y="577488"/>
                    <a:pt x="472010" y="573983"/>
                  </a:cubicBezTo>
                  <a:lnTo>
                    <a:pt x="472010" y="558733"/>
                  </a:lnTo>
                  <a:cubicBezTo>
                    <a:pt x="472010" y="555228"/>
                    <a:pt x="474855" y="552386"/>
                    <a:pt x="478317" y="552386"/>
                  </a:cubicBezTo>
                  <a:close/>
                  <a:moveTo>
                    <a:pt x="359702" y="552386"/>
                  </a:moveTo>
                  <a:lnTo>
                    <a:pt x="436909" y="552386"/>
                  </a:lnTo>
                  <a:cubicBezTo>
                    <a:pt x="440373" y="552386"/>
                    <a:pt x="443220" y="555228"/>
                    <a:pt x="443220" y="558733"/>
                  </a:cubicBezTo>
                  <a:lnTo>
                    <a:pt x="443220" y="573983"/>
                  </a:lnTo>
                  <a:cubicBezTo>
                    <a:pt x="443220" y="577488"/>
                    <a:pt x="440373" y="580330"/>
                    <a:pt x="436909" y="580330"/>
                  </a:cubicBezTo>
                  <a:lnTo>
                    <a:pt x="359702" y="580330"/>
                  </a:lnTo>
                  <a:cubicBezTo>
                    <a:pt x="356237" y="580330"/>
                    <a:pt x="353390" y="577488"/>
                    <a:pt x="353390" y="573983"/>
                  </a:cubicBezTo>
                  <a:lnTo>
                    <a:pt x="353390" y="558733"/>
                  </a:lnTo>
                  <a:cubicBezTo>
                    <a:pt x="353390" y="555228"/>
                    <a:pt x="356237" y="552386"/>
                    <a:pt x="359702" y="552386"/>
                  </a:cubicBezTo>
                  <a:close/>
                  <a:moveTo>
                    <a:pt x="241081" y="552386"/>
                  </a:moveTo>
                  <a:lnTo>
                    <a:pt x="318288" y="552386"/>
                  </a:lnTo>
                  <a:cubicBezTo>
                    <a:pt x="321752" y="552386"/>
                    <a:pt x="324599" y="555228"/>
                    <a:pt x="324599" y="558733"/>
                  </a:cubicBezTo>
                  <a:lnTo>
                    <a:pt x="324599" y="573983"/>
                  </a:lnTo>
                  <a:cubicBezTo>
                    <a:pt x="324599" y="577488"/>
                    <a:pt x="321752" y="580330"/>
                    <a:pt x="318288" y="580330"/>
                  </a:cubicBezTo>
                  <a:lnTo>
                    <a:pt x="241081" y="580330"/>
                  </a:lnTo>
                  <a:cubicBezTo>
                    <a:pt x="237616" y="580330"/>
                    <a:pt x="234769" y="577488"/>
                    <a:pt x="234769" y="573983"/>
                  </a:cubicBezTo>
                  <a:lnTo>
                    <a:pt x="234769" y="558733"/>
                  </a:lnTo>
                  <a:cubicBezTo>
                    <a:pt x="234769" y="555228"/>
                    <a:pt x="237616" y="552386"/>
                    <a:pt x="241081" y="552386"/>
                  </a:cubicBezTo>
                  <a:close/>
                  <a:moveTo>
                    <a:pt x="179389" y="552386"/>
                  </a:moveTo>
                  <a:lnTo>
                    <a:pt x="199664" y="552386"/>
                  </a:lnTo>
                  <a:cubicBezTo>
                    <a:pt x="203130" y="552386"/>
                    <a:pt x="205979" y="555228"/>
                    <a:pt x="205979" y="558733"/>
                  </a:cubicBezTo>
                  <a:lnTo>
                    <a:pt x="205979" y="573983"/>
                  </a:lnTo>
                  <a:cubicBezTo>
                    <a:pt x="205979" y="577488"/>
                    <a:pt x="203130" y="580330"/>
                    <a:pt x="199664" y="580330"/>
                  </a:cubicBezTo>
                  <a:lnTo>
                    <a:pt x="142117" y="580330"/>
                  </a:lnTo>
                  <a:cubicBezTo>
                    <a:pt x="155649" y="572799"/>
                    <a:pt x="168041" y="563516"/>
                    <a:pt x="179389" y="552386"/>
                  </a:cubicBezTo>
                  <a:close/>
                  <a:moveTo>
                    <a:pt x="234449" y="334974"/>
                  </a:moveTo>
                  <a:lnTo>
                    <a:pt x="271605" y="372014"/>
                  </a:lnTo>
                  <a:cubicBezTo>
                    <a:pt x="254807" y="384140"/>
                    <a:pt x="241852" y="405549"/>
                    <a:pt x="200045" y="486640"/>
                  </a:cubicBezTo>
                  <a:cubicBezTo>
                    <a:pt x="184290" y="517144"/>
                    <a:pt x="165167" y="538127"/>
                    <a:pt x="145046" y="552479"/>
                  </a:cubicBezTo>
                  <a:cubicBezTo>
                    <a:pt x="135556" y="559157"/>
                    <a:pt x="125828" y="564415"/>
                    <a:pt x="116147" y="568394"/>
                  </a:cubicBezTo>
                  <a:cubicBezTo>
                    <a:pt x="94176" y="577393"/>
                    <a:pt x="72348" y="580330"/>
                    <a:pt x="53509" y="580330"/>
                  </a:cubicBezTo>
                  <a:cubicBezTo>
                    <a:pt x="29829" y="580330"/>
                    <a:pt x="10848" y="575783"/>
                    <a:pt x="2259" y="573320"/>
                  </a:cubicBezTo>
                  <a:cubicBezTo>
                    <a:pt x="-19" y="572657"/>
                    <a:pt x="-778" y="569767"/>
                    <a:pt x="930" y="568062"/>
                  </a:cubicBezTo>
                  <a:close/>
                  <a:moveTo>
                    <a:pt x="546223" y="0"/>
                  </a:moveTo>
                  <a:cubicBezTo>
                    <a:pt x="554906" y="0"/>
                    <a:pt x="563542" y="3316"/>
                    <a:pt x="570185" y="9949"/>
                  </a:cubicBezTo>
                  <a:lnTo>
                    <a:pt x="598986" y="38611"/>
                  </a:lnTo>
                  <a:cubicBezTo>
                    <a:pt x="612224" y="51829"/>
                    <a:pt x="612224" y="73243"/>
                    <a:pt x="598986" y="86413"/>
                  </a:cubicBezTo>
                  <a:lnTo>
                    <a:pt x="315386" y="369624"/>
                  </a:lnTo>
                  <a:cubicBezTo>
                    <a:pt x="313345" y="371614"/>
                    <a:pt x="310688" y="372656"/>
                    <a:pt x="308031" y="372656"/>
                  </a:cubicBezTo>
                  <a:cubicBezTo>
                    <a:pt x="305374" y="372656"/>
                    <a:pt x="302717" y="371614"/>
                    <a:pt x="300677" y="369624"/>
                  </a:cubicBezTo>
                  <a:lnTo>
                    <a:pt x="283358" y="352285"/>
                  </a:lnTo>
                  <a:lnTo>
                    <a:pt x="310736" y="324949"/>
                  </a:lnTo>
                  <a:lnTo>
                    <a:pt x="372799" y="262982"/>
                  </a:lnTo>
                  <a:lnTo>
                    <a:pt x="462192" y="173774"/>
                  </a:lnTo>
                  <a:cubicBezTo>
                    <a:pt x="463615" y="172400"/>
                    <a:pt x="464754" y="170836"/>
                    <a:pt x="465561" y="169178"/>
                  </a:cubicBezTo>
                  <a:cubicBezTo>
                    <a:pt x="468787" y="162593"/>
                    <a:pt x="467648" y="154397"/>
                    <a:pt x="462192" y="148949"/>
                  </a:cubicBezTo>
                  <a:lnTo>
                    <a:pt x="459724" y="146485"/>
                  </a:lnTo>
                  <a:cubicBezTo>
                    <a:pt x="453556" y="140374"/>
                    <a:pt x="443971" y="139758"/>
                    <a:pt x="437091" y="144685"/>
                  </a:cubicBezTo>
                  <a:cubicBezTo>
                    <a:pt x="436854" y="144874"/>
                    <a:pt x="436570" y="144969"/>
                    <a:pt x="436380" y="145159"/>
                  </a:cubicBezTo>
                  <a:cubicBezTo>
                    <a:pt x="436332" y="145253"/>
                    <a:pt x="436190" y="145301"/>
                    <a:pt x="436142" y="145348"/>
                  </a:cubicBezTo>
                  <a:cubicBezTo>
                    <a:pt x="435715" y="145680"/>
                    <a:pt x="435336" y="146059"/>
                    <a:pt x="434861" y="146485"/>
                  </a:cubicBezTo>
                  <a:lnTo>
                    <a:pt x="367816" y="213474"/>
                  </a:lnTo>
                  <a:lnTo>
                    <a:pt x="285019" y="296145"/>
                  </a:lnTo>
                  <a:lnTo>
                    <a:pt x="256028" y="325091"/>
                  </a:lnTo>
                  <a:lnTo>
                    <a:pt x="238709" y="307752"/>
                  </a:lnTo>
                  <a:cubicBezTo>
                    <a:pt x="234628" y="303725"/>
                    <a:pt x="234628" y="297139"/>
                    <a:pt x="238709" y="293113"/>
                  </a:cubicBezTo>
                  <a:lnTo>
                    <a:pt x="522309" y="9949"/>
                  </a:lnTo>
                  <a:cubicBezTo>
                    <a:pt x="528904" y="3316"/>
                    <a:pt x="537540" y="0"/>
                    <a:pt x="5462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7E2FF4C9-31F9-B7EB-A521-71A5C18E3007}"/>
                </a:ext>
              </a:extLst>
            </p:cNvPr>
            <p:cNvSpPr txBox="1"/>
            <p:nvPr/>
          </p:nvSpPr>
          <p:spPr>
            <a:xfrm>
              <a:off x="5408615" y="4878343"/>
              <a:ext cx="1156327" cy="400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b="1" dirty="0">
                  <a:solidFill>
                    <a:prstClr val="white"/>
                  </a:solidFill>
                  <a:latin typeface="+mn-ea"/>
                </a:rPr>
                <a:t>手术部门</a:t>
              </a:r>
            </a:p>
          </p:txBody>
        </p:sp>
      </p:grpSp>
      <p:grpSp>
        <p:nvGrpSpPr>
          <p:cNvPr id="49" name="Group 93">
            <a:extLst>
              <a:ext uri="{FF2B5EF4-FFF2-40B4-BE49-F238E27FC236}">
                <a16:creationId xmlns:a16="http://schemas.microsoft.com/office/drawing/2014/main" id="{8ED6F724-1B12-88CB-9D3A-8816429566F2}"/>
              </a:ext>
            </a:extLst>
          </p:cNvPr>
          <p:cNvGrpSpPr/>
          <p:nvPr/>
        </p:nvGrpSpPr>
        <p:grpSpPr>
          <a:xfrm>
            <a:off x="9175798" y="4413891"/>
            <a:ext cx="1276236" cy="1277740"/>
            <a:chOff x="5369982" y="4078866"/>
            <a:chExt cx="1276236" cy="1277740"/>
          </a:xfrm>
        </p:grpSpPr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2B925EB4-608C-D417-ECD7-1F738A2577F1}"/>
                </a:ext>
              </a:extLst>
            </p:cNvPr>
            <p:cNvSpPr/>
            <p:nvPr/>
          </p:nvSpPr>
          <p:spPr>
            <a:xfrm>
              <a:off x="5369982" y="4078866"/>
              <a:ext cx="1276236" cy="12777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srgbClr val="4989FF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1" name="iconfont-11607-6150971">
              <a:extLst>
                <a:ext uri="{FF2B5EF4-FFF2-40B4-BE49-F238E27FC236}">
                  <a16:creationId xmlns:a16="http://schemas.microsoft.com/office/drawing/2014/main" id="{CC11C8FF-F8E4-F474-50A6-390947FCEE1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690707" y="4246641"/>
              <a:ext cx="615119" cy="553859"/>
            </a:xfrm>
            <a:custGeom>
              <a:avLst/>
              <a:gdLst>
                <a:gd name="T0" fmla="*/ 7024 w 13701"/>
                <a:gd name="T1" fmla="*/ 196 h 12336"/>
                <a:gd name="T2" fmla="*/ 7243 w 13701"/>
                <a:gd name="T3" fmla="*/ 1152 h 12336"/>
                <a:gd name="T4" fmla="*/ 7372 w 13701"/>
                <a:gd name="T5" fmla="*/ 1323 h 12336"/>
                <a:gd name="T6" fmla="*/ 7684 w 13701"/>
                <a:gd name="T7" fmla="*/ 1055 h 12336"/>
                <a:gd name="T8" fmla="*/ 9400 w 13701"/>
                <a:gd name="T9" fmla="*/ 477 h 12336"/>
                <a:gd name="T10" fmla="*/ 11613 w 13701"/>
                <a:gd name="T11" fmla="*/ 1382 h 12336"/>
                <a:gd name="T12" fmla="*/ 13096 w 13701"/>
                <a:gd name="T13" fmla="*/ 3463 h 12336"/>
                <a:gd name="T14" fmla="*/ 12978 w 13701"/>
                <a:gd name="T15" fmla="*/ 8468 h 12336"/>
                <a:gd name="T16" fmla="*/ 10351 w 13701"/>
                <a:gd name="T17" fmla="*/ 11211 h 12336"/>
                <a:gd name="T18" fmla="*/ 7940 w 13701"/>
                <a:gd name="T19" fmla="*/ 11874 h 12336"/>
                <a:gd name="T20" fmla="*/ 5436 w 13701"/>
                <a:gd name="T21" fmla="*/ 11630 h 12336"/>
                <a:gd name="T22" fmla="*/ 3434 w 13701"/>
                <a:gd name="T23" fmla="*/ 10214 h 12336"/>
                <a:gd name="T24" fmla="*/ 2889 w 13701"/>
                <a:gd name="T25" fmla="*/ 10184 h 12336"/>
                <a:gd name="T26" fmla="*/ 3445 w 13701"/>
                <a:gd name="T27" fmla="*/ 11648 h 12336"/>
                <a:gd name="T28" fmla="*/ 2785 w 13701"/>
                <a:gd name="T29" fmla="*/ 11977 h 12336"/>
                <a:gd name="T30" fmla="*/ 2157 w 13701"/>
                <a:gd name="T31" fmla="*/ 10043 h 12336"/>
                <a:gd name="T32" fmla="*/ 2043 w 13701"/>
                <a:gd name="T33" fmla="*/ 9694 h 12336"/>
                <a:gd name="T34" fmla="*/ 1037 w 13701"/>
                <a:gd name="T35" fmla="*/ 9273 h 12336"/>
                <a:gd name="T36" fmla="*/ 765 w 13701"/>
                <a:gd name="T37" fmla="*/ 10332 h 12336"/>
                <a:gd name="T38" fmla="*/ 1616 w 13701"/>
                <a:gd name="T39" fmla="*/ 11953 h 12336"/>
                <a:gd name="T40" fmla="*/ 935 w 13701"/>
                <a:gd name="T41" fmla="*/ 12043 h 12336"/>
                <a:gd name="T42" fmla="*/ 380 w 13701"/>
                <a:gd name="T43" fmla="*/ 11222 h 12336"/>
                <a:gd name="T44" fmla="*/ 167 w 13701"/>
                <a:gd name="T45" fmla="*/ 8693 h 12336"/>
                <a:gd name="T46" fmla="*/ 2810 w 13701"/>
                <a:gd name="T47" fmla="*/ 6222 h 12336"/>
                <a:gd name="T48" fmla="*/ 5126 w 13701"/>
                <a:gd name="T49" fmla="*/ 6607 h 12336"/>
                <a:gd name="T50" fmla="*/ 6307 w 13701"/>
                <a:gd name="T51" fmla="*/ 6613 h 12336"/>
                <a:gd name="T52" fmla="*/ 6778 w 13701"/>
                <a:gd name="T53" fmla="*/ 4909 h 12336"/>
                <a:gd name="T54" fmla="*/ 6470 w 13701"/>
                <a:gd name="T55" fmla="*/ 4013 h 12336"/>
                <a:gd name="T56" fmla="*/ 6394 w 13701"/>
                <a:gd name="T57" fmla="*/ 3885 h 12336"/>
                <a:gd name="T58" fmla="*/ 5789 w 13701"/>
                <a:gd name="T59" fmla="*/ 3341 h 12336"/>
                <a:gd name="T60" fmla="*/ 4899 w 13701"/>
                <a:gd name="T61" fmla="*/ 991 h 12336"/>
                <a:gd name="T62" fmla="*/ 5460 w 13701"/>
                <a:gd name="T63" fmla="*/ 179 h 12336"/>
                <a:gd name="T64" fmla="*/ 5579 w 13701"/>
                <a:gd name="T65" fmla="*/ 1351 h 12336"/>
                <a:gd name="T66" fmla="*/ 6135 w 13701"/>
                <a:gd name="T67" fmla="*/ 2717 h 12336"/>
                <a:gd name="T68" fmla="*/ 6618 w 13701"/>
                <a:gd name="T69" fmla="*/ 2435 h 12336"/>
                <a:gd name="T70" fmla="*/ 6831 w 13701"/>
                <a:gd name="T71" fmla="*/ 1984 h 12336"/>
                <a:gd name="T72" fmla="*/ 6835 w 13701"/>
                <a:gd name="T73" fmla="*/ 1840 h 12336"/>
                <a:gd name="T74" fmla="*/ 6465 w 13701"/>
                <a:gd name="T75" fmla="*/ 191 h 12336"/>
                <a:gd name="T76" fmla="*/ 6795 w 13701"/>
                <a:gd name="T77" fmla="*/ 27 h 12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701" h="12336">
                  <a:moveTo>
                    <a:pt x="6795" y="27"/>
                  </a:moveTo>
                  <a:cubicBezTo>
                    <a:pt x="6892" y="49"/>
                    <a:pt x="6974" y="111"/>
                    <a:pt x="7024" y="196"/>
                  </a:cubicBezTo>
                  <a:cubicBezTo>
                    <a:pt x="7075" y="291"/>
                    <a:pt x="7065" y="408"/>
                    <a:pt x="7079" y="511"/>
                  </a:cubicBezTo>
                  <a:cubicBezTo>
                    <a:pt x="7108" y="731"/>
                    <a:pt x="7163" y="946"/>
                    <a:pt x="7243" y="1152"/>
                  </a:cubicBezTo>
                  <a:cubicBezTo>
                    <a:pt x="7259" y="1206"/>
                    <a:pt x="7281" y="1257"/>
                    <a:pt x="7308" y="1306"/>
                  </a:cubicBezTo>
                  <a:cubicBezTo>
                    <a:pt x="7328" y="1336"/>
                    <a:pt x="7328" y="1344"/>
                    <a:pt x="7372" y="1323"/>
                  </a:cubicBezTo>
                  <a:cubicBezTo>
                    <a:pt x="7395" y="1309"/>
                    <a:pt x="7415" y="1292"/>
                    <a:pt x="7433" y="1272"/>
                  </a:cubicBezTo>
                  <a:cubicBezTo>
                    <a:pt x="7513" y="1196"/>
                    <a:pt x="7597" y="1124"/>
                    <a:pt x="7684" y="1055"/>
                  </a:cubicBezTo>
                  <a:cubicBezTo>
                    <a:pt x="7845" y="926"/>
                    <a:pt x="8022" y="818"/>
                    <a:pt x="8210" y="733"/>
                  </a:cubicBezTo>
                  <a:cubicBezTo>
                    <a:pt x="8586" y="568"/>
                    <a:pt x="8990" y="481"/>
                    <a:pt x="9400" y="477"/>
                  </a:cubicBezTo>
                  <a:cubicBezTo>
                    <a:pt x="9804" y="470"/>
                    <a:pt x="10204" y="545"/>
                    <a:pt x="10578" y="697"/>
                  </a:cubicBezTo>
                  <a:cubicBezTo>
                    <a:pt x="10967" y="858"/>
                    <a:pt x="11299" y="1102"/>
                    <a:pt x="11613" y="1382"/>
                  </a:cubicBezTo>
                  <a:cubicBezTo>
                    <a:pt x="11938" y="1675"/>
                    <a:pt x="12230" y="2004"/>
                    <a:pt x="12483" y="2362"/>
                  </a:cubicBezTo>
                  <a:cubicBezTo>
                    <a:pt x="12727" y="2705"/>
                    <a:pt x="12933" y="3075"/>
                    <a:pt x="13096" y="3463"/>
                  </a:cubicBezTo>
                  <a:cubicBezTo>
                    <a:pt x="13260" y="3855"/>
                    <a:pt x="13383" y="4262"/>
                    <a:pt x="13462" y="4679"/>
                  </a:cubicBezTo>
                  <a:cubicBezTo>
                    <a:pt x="13701" y="5962"/>
                    <a:pt x="13532" y="7287"/>
                    <a:pt x="12978" y="8468"/>
                  </a:cubicBezTo>
                  <a:cubicBezTo>
                    <a:pt x="12790" y="8869"/>
                    <a:pt x="12562" y="9250"/>
                    <a:pt x="12297" y="9605"/>
                  </a:cubicBezTo>
                  <a:cubicBezTo>
                    <a:pt x="11782" y="10285"/>
                    <a:pt x="11116" y="10835"/>
                    <a:pt x="10351" y="11211"/>
                  </a:cubicBezTo>
                  <a:cubicBezTo>
                    <a:pt x="9961" y="11404"/>
                    <a:pt x="9553" y="11558"/>
                    <a:pt x="9132" y="11669"/>
                  </a:cubicBezTo>
                  <a:cubicBezTo>
                    <a:pt x="8741" y="11771"/>
                    <a:pt x="8343" y="11839"/>
                    <a:pt x="7940" y="11874"/>
                  </a:cubicBezTo>
                  <a:cubicBezTo>
                    <a:pt x="7514" y="11913"/>
                    <a:pt x="7086" y="11914"/>
                    <a:pt x="6660" y="11878"/>
                  </a:cubicBezTo>
                  <a:cubicBezTo>
                    <a:pt x="6243" y="11846"/>
                    <a:pt x="5832" y="11763"/>
                    <a:pt x="5436" y="11630"/>
                  </a:cubicBezTo>
                  <a:cubicBezTo>
                    <a:pt x="5055" y="11491"/>
                    <a:pt x="4698" y="11295"/>
                    <a:pt x="4377" y="11048"/>
                  </a:cubicBezTo>
                  <a:cubicBezTo>
                    <a:pt x="4037" y="10800"/>
                    <a:pt x="3722" y="10521"/>
                    <a:pt x="3434" y="10214"/>
                  </a:cubicBezTo>
                  <a:cubicBezTo>
                    <a:pt x="3392" y="10169"/>
                    <a:pt x="3350" y="10122"/>
                    <a:pt x="3309" y="10076"/>
                  </a:cubicBezTo>
                  <a:cubicBezTo>
                    <a:pt x="3179" y="9924"/>
                    <a:pt x="2931" y="9988"/>
                    <a:pt x="2889" y="10184"/>
                  </a:cubicBezTo>
                  <a:cubicBezTo>
                    <a:pt x="2814" y="10503"/>
                    <a:pt x="2852" y="10838"/>
                    <a:pt x="2996" y="11133"/>
                  </a:cubicBezTo>
                  <a:cubicBezTo>
                    <a:pt x="3104" y="11348"/>
                    <a:pt x="3260" y="11500"/>
                    <a:pt x="3445" y="11648"/>
                  </a:cubicBezTo>
                  <a:cubicBezTo>
                    <a:pt x="3636" y="11797"/>
                    <a:pt x="3612" y="12093"/>
                    <a:pt x="3400" y="12209"/>
                  </a:cubicBezTo>
                  <a:cubicBezTo>
                    <a:pt x="3165" y="12336"/>
                    <a:pt x="2947" y="12132"/>
                    <a:pt x="2785" y="11977"/>
                  </a:cubicBezTo>
                  <a:cubicBezTo>
                    <a:pt x="2613" y="11812"/>
                    <a:pt x="2469" y="11619"/>
                    <a:pt x="2359" y="11407"/>
                  </a:cubicBezTo>
                  <a:cubicBezTo>
                    <a:pt x="2143" y="10987"/>
                    <a:pt x="2073" y="10508"/>
                    <a:pt x="2157" y="10043"/>
                  </a:cubicBezTo>
                  <a:cubicBezTo>
                    <a:pt x="2168" y="9985"/>
                    <a:pt x="2170" y="9975"/>
                    <a:pt x="2184" y="9918"/>
                  </a:cubicBezTo>
                  <a:cubicBezTo>
                    <a:pt x="2200" y="9852"/>
                    <a:pt x="2213" y="9778"/>
                    <a:pt x="2043" y="9694"/>
                  </a:cubicBezTo>
                  <a:cubicBezTo>
                    <a:pt x="1856" y="9601"/>
                    <a:pt x="1802" y="9592"/>
                    <a:pt x="1610" y="9513"/>
                  </a:cubicBezTo>
                  <a:cubicBezTo>
                    <a:pt x="1418" y="9434"/>
                    <a:pt x="1229" y="9352"/>
                    <a:pt x="1037" y="9273"/>
                  </a:cubicBezTo>
                  <a:cubicBezTo>
                    <a:pt x="902" y="9217"/>
                    <a:pt x="751" y="9309"/>
                    <a:pt x="740" y="9454"/>
                  </a:cubicBezTo>
                  <a:cubicBezTo>
                    <a:pt x="719" y="9719"/>
                    <a:pt x="710" y="10103"/>
                    <a:pt x="765" y="10332"/>
                  </a:cubicBezTo>
                  <a:cubicBezTo>
                    <a:pt x="861" y="10731"/>
                    <a:pt x="1043" y="11104"/>
                    <a:pt x="1299" y="11426"/>
                  </a:cubicBezTo>
                  <a:cubicBezTo>
                    <a:pt x="1423" y="11579"/>
                    <a:pt x="1643" y="11730"/>
                    <a:pt x="1616" y="11953"/>
                  </a:cubicBezTo>
                  <a:cubicBezTo>
                    <a:pt x="1587" y="12167"/>
                    <a:pt x="1367" y="12301"/>
                    <a:pt x="1163" y="12228"/>
                  </a:cubicBezTo>
                  <a:cubicBezTo>
                    <a:pt x="1068" y="12194"/>
                    <a:pt x="1001" y="12115"/>
                    <a:pt x="935" y="12043"/>
                  </a:cubicBezTo>
                  <a:cubicBezTo>
                    <a:pt x="868" y="11970"/>
                    <a:pt x="793" y="11879"/>
                    <a:pt x="730" y="11792"/>
                  </a:cubicBezTo>
                  <a:cubicBezTo>
                    <a:pt x="596" y="11614"/>
                    <a:pt x="478" y="11423"/>
                    <a:pt x="380" y="11222"/>
                  </a:cubicBezTo>
                  <a:cubicBezTo>
                    <a:pt x="188" y="10824"/>
                    <a:pt x="71" y="10394"/>
                    <a:pt x="35" y="9953"/>
                  </a:cubicBezTo>
                  <a:cubicBezTo>
                    <a:pt x="0" y="9529"/>
                    <a:pt x="45" y="9101"/>
                    <a:pt x="167" y="8693"/>
                  </a:cubicBezTo>
                  <a:cubicBezTo>
                    <a:pt x="406" y="7867"/>
                    <a:pt x="943" y="7159"/>
                    <a:pt x="1674" y="6706"/>
                  </a:cubicBezTo>
                  <a:cubicBezTo>
                    <a:pt x="2025" y="6486"/>
                    <a:pt x="2408" y="6323"/>
                    <a:pt x="2810" y="6222"/>
                  </a:cubicBezTo>
                  <a:cubicBezTo>
                    <a:pt x="3198" y="6118"/>
                    <a:pt x="3603" y="6095"/>
                    <a:pt x="4000" y="6153"/>
                  </a:cubicBezTo>
                  <a:cubicBezTo>
                    <a:pt x="4409" y="6222"/>
                    <a:pt x="4749" y="6449"/>
                    <a:pt x="5126" y="6607"/>
                  </a:cubicBezTo>
                  <a:cubicBezTo>
                    <a:pt x="5311" y="6691"/>
                    <a:pt x="5506" y="6746"/>
                    <a:pt x="5707" y="6772"/>
                  </a:cubicBezTo>
                  <a:cubicBezTo>
                    <a:pt x="5919" y="6788"/>
                    <a:pt x="6130" y="6732"/>
                    <a:pt x="6307" y="6613"/>
                  </a:cubicBezTo>
                  <a:cubicBezTo>
                    <a:pt x="6679" y="6382"/>
                    <a:pt x="6911" y="5979"/>
                    <a:pt x="6921" y="5541"/>
                  </a:cubicBezTo>
                  <a:cubicBezTo>
                    <a:pt x="6924" y="5322"/>
                    <a:pt x="6875" y="5105"/>
                    <a:pt x="6778" y="4909"/>
                  </a:cubicBezTo>
                  <a:cubicBezTo>
                    <a:pt x="6679" y="4723"/>
                    <a:pt x="6598" y="4527"/>
                    <a:pt x="6537" y="4325"/>
                  </a:cubicBezTo>
                  <a:cubicBezTo>
                    <a:pt x="6509" y="4222"/>
                    <a:pt x="6487" y="4118"/>
                    <a:pt x="6470" y="4013"/>
                  </a:cubicBezTo>
                  <a:cubicBezTo>
                    <a:pt x="6469" y="3985"/>
                    <a:pt x="6464" y="3957"/>
                    <a:pt x="6456" y="3931"/>
                  </a:cubicBezTo>
                  <a:cubicBezTo>
                    <a:pt x="6446" y="3913"/>
                    <a:pt x="6413" y="3898"/>
                    <a:pt x="6394" y="3885"/>
                  </a:cubicBezTo>
                  <a:cubicBezTo>
                    <a:pt x="6346" y="3851"/>
                    <a:pt x="6299" y="3816"/>
                    <a:pt x="6252" y="3779"/>
                  </a:cubicBezTo>
                  <a:cubicBezTo>
                    <a:pt x="6085" y="3647"/>
                    <a:pt x="5930" y="3501"/>
                    <a:pt x="5789" y="3341"/>
                  </a:cubicBezTo>
                  <a:cubicBezTo>
                    <a:pt x="5508" y="3020"/>
                    <a:pt x="5286" y="2652"/>
                    <a:pt x="5132" y="2255"/>
                  </a:cubicBezTo>
                  <a:cubicBezTo>
                    <a:pt x="4977" y="1852"/>
                    <a:pt x="4898" y="1423"/>
                    <a:pt x="4899" y="991"/>
                  </a:cubicBezTo>
                  <a:cubicBezTo>
                    <a:pt x="4899" y="786"/>
                    <a:pt x="4899" y="544"/>
                    <a:pt x="4964" y="347"/>
                  </a:cubicBezTo>
                  <a:cubicBezTo>
                    <a:pt x="5032" y="139"/>
                    <a:pt x="5280" y="55"/>
                    <a:pt x="5460" y="179"/>
                  </a:cubicBezTo>
                  <a:cubicBezTo>
                    <a:pt x="5651" y="313"/>
                    <a:pt x="5591" y="515"/>
                    <a:pt x="5571" y="711"/>
                  </a:cubicBezTo>
                  <a:cubicBezTo>
                    <a:pt x="5550" y="924"/>
                    <a:pt x="5552" y="1139"/>
                    <a:pt x="5579" y="1351"/>
                  </a:cubicBezTo>
                  <a:cubicBezTo>
                    <a:pt x="5637" y="1795"/>
                    <a:pt x="5796" y="2219"/>
                    <a:pt x="6046" y="2591"/>
                  </a:cubicBezTo>
                  <a:cubicBezTo>
                    <a:pt x="6074" y="2634"/>
                    <a:pt x="6104" y="2676"/>
                    <a:pt x="6135" y="2717"/>
                  </a:cubicBezTo>
                  <a:cubicBezTo>
                    <a:pt x="6250" y="2872"/>
                    <a:pt x="6493" y="2830"/>
                    <a:pt x="6548" y="2645"/>
                  </a:cubicBezTo>
                  <a:cubicBezTo>
                    <a:pt x="6569" y="2575"/>
                    <a:pt x="6592" y="2505"/>
                    <a:pt x="6618" y="2435"/>
                  </a:cubicBezTo>
                  <a:cubicBezTo>
                    <a:pt x="6657" y="2332"/>
                    <a:pt x="6701" y="2231"/>
                    <a:pt x="6751" y="2132"/>
                  </a:cubicBezTo>
                  <a:cubicBezTo>
                    <a:pt x="6776" y="2081"/>
                    <a:pt x="6802" y="2030"/>
                    <a:pt x="6831" y="1984"/>
                  </a:cubicBezTo>
                  <a:cubicBezTo>
                    <a:pt x="6840" y="1968"/>
                    <a:pt x="6870" y="1935"/>
                    <a:pt x="6871" y="1917"/>
                  </a:cubicBezTo>
                  <a:cubicBezTo>
                    <a:pt x="6873" y="1898"/>
                    <a:pt x="6846" y="1862"/>
                    <a:pt x="6835" y="1840"/>
                  </a:cubicBezTo>
                  <a:cubicBezTo>
                    <a:pt x="6625" y="1446"/>
                    <a:pt x="6495" y="1016"/>
                    <a:pt x="6451" y="572"/>
                  </a:cubicBezTo>
                  <a:cubicBezTo>
                    <a:pt x="6438" y="447"/>
                    <a:pt x="6407" y="308"/>
                    <a:pt x="6465" y="191"/>
                  </a:cubicBezTo>
                  <a:cubicBezTo>
                    <a:pt x="6526" y="68"/>
                    <a:pt x="6662" y="0"/>
                    <a:pt x="6797" y="28"/>
                  </a:cubicBezTo>
                  <a:lnTo>
                    <a:pt x="6795" y="27"/>
                  </a:lnTo>
                  <a:close/>
                  <a:moveTo>
                    <a:pt x="6795" y="27"/>
                  </a:move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2" name="文本框 75">
              <a:extLst>
                <a:ext uri="{FF2B5EF4-FFF2-40B4-BE49-F238E27FC236}">
                  <a16:creationId xmlns:a16="http://schemas.microsoft.com/office/drawing/2014/main" id="{724E1950-3A03-68B0-F49E-87C3412AD84A}"/>
                </a:ext>
              </a:extLst>
            </p:cNvPr>
            <p:cNvSpPr txBox="1"/>
            <p:nvPr/>
          </p:nvSpPr>
          <p:spPr>
            <a:xfrm>
              <a:off x="5426033" y="4878343"/>
              <a:ext cx="1156327" cy="400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b="1" dirty="0">
                  <a:solidFill>
                    <a:prstClr val="white"/>
                  </a:solidFill>
                  <a:latin typeface="+mn-ea"/>
                </a:rPr>
                <a:t>内科部门</a:t>
              </a:r>
            </a:p>
          </p:txBody>
        </p:sp>
      </p:grpSp>
      <p:pic>
        <p:nvPicPr>
          <p:cNvPr id="53" name="OfficePLUS.cn-14">
            <a:hlinkClick r:id="rId3"/>
            <a:extLst>
              <a:ext uri="{FF2B5EF4-FFF2-40B4-BE49-F238E27FC236}">
                <a16:creationId xmlns:a16="http://schemas.microsoft.com/office/drawing/2014/main" id="{79D4FBA1-2F6D-E72C-0B8E-1B51C201602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918" y="584200"/>
            <a:ext cx="1859757" cy="247967"/>
          </a:xfrm>
          <a:prstGeom prst="rect">
            <a:avLst/>
          </a:prstGeom>
        </p:spPr>
      </p:pic>
      <p:sp>
        <p:nvSpPr>
          <p:cNvPr id="54" name="箭头: 右 7">
            <a:extLst>
              <a:ext uri="{FF2B5EF4-FFF2-40B4-BE49-F238E27FC236}">
                <a16:creationId xmlns:a16="http://schemas.microsoft.com/office/drawing/2014/main" id="{F0C46A14-37D8-07D3-3EF9-EED77C9CAD42}"/>
              </a:ext>
            </a:extLst>
          </p:cNvPr>
          <p:cNvSpPr/>
          <p:nvPr/>
        </p:nvSpPr>
        <p:spPr>
          <a:xfrm rot="10800000" flipH="1">
            <a:off x="7880259" y="3198936"/>
            <a:ext cx="1646267" cy="949100"/>
          </a:xfrm>
          <a:custGeom>
            <a:avLst/>
            <a:gdLst>
              <a:gd name="connsiteX0" fmla="*/ 0 w 967386"/>
              <a:gd name="connsiteY0" fmla="*/ 289493 h 1157972"/>
              <a:gd name="connsiteX1" fmla="*/ 483693 w 967386"/>
              <a:gd name="connsiteY1" fmla="*/ 289493 h 1157972"/>
              <a:gd name="connsiteX2" fmla="*/ 483693 w 967386"/>
              <a:gd name="connsiteY2" fmla="*/ 0 h 1157972"/>
              <a:gd name="connsiteX3" fmla="*/ 967386 w 967386"/>
              <a:gd name="connsiteY3" fmla="*/ 578986 h 1157972"/>
              <a:gd name="connsiteX4" fmla="*/ 483693 w 967386"/>
              <a:gd name="connsiteY4" fmla="*/ 1157972 h 1157972"/>
              <a:gd name="connsiteX5" fmla="*/ 483693 w 967386"/>
              <a:gd name="connsiteY5" fmla="*/ 868479 h 1157972"/>
              <a:gd name="connsiteX6" fmla="*/ 0 w 967386"/>
              <a:gd name="connsiteY6" fmla="*/ 868479 h 1157972"/>
              <a:gd name="connsiteX7" fmla="*/ 0 w 967386"/>
              <a:gd name="connsiteY7" fmla="*/ 289493 h 1157972"/>
              <a:gd name="connsiteX0" fmla="*/ 21772 w 989158"/>
              <a:gd name="connsiteY0" fmla="*/ 289493 h 1157972"/>
              <a:gd name="connsiteX1" fmla="*/ 505465 w 989158"/>
              <a:gd name="connsiteY1" fmla="*/ 289493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868479 h 1157972"/>
              <a:gd name="connsiteX6" fmla="*/ 0 w 989158"/>
              <a:gd name="connsiteY6" fmla="*/ 1031765 h 1157972"/>
              <a:gd name="connsiteX7" fmla="*/ 21772 w 989158"/>
              <a:gd name="connsiteY7" fmla="*/ 289493 h 1157972"/>
              <a:gd name="connsiteX0" fmla="*/ 0 w 1021814"/>
              <a:gd name="connsiteY0" fmla="*/ 0 h 1184164"/>
              <a:gd name="connsiteX1" fmla="*/ 538121 w 1021814"/>
              <a:gd name="connsiteY1" fmla="*/ 315685 h 1184164"/>
              <a:gd name="connsiteX2" fmla="*/ 538121 w 1021814"/>
              <a:gd name="connsiteY2" fmla="*/ 26192 h 1184164"/>
              <a:gd name="connsiteX3" fmla="*/ 1021814 w 1021814"/>
              <a:gd name="connsiteY3" fmla="*/ 605178 h 1184164"/>
              <a:gd name="connsiteX4" fmla="*/ 538121 w 1021814"/>
              <a:gd name="connsiteY4" fmla="*/ 1184164 h 1184164"/>
              <a:gd name="connsiteX5" fmla="*/ 538121 w 1021814"/>
              <a:gd name="connsiteY5" fmla="*/ 894671 h 1184164"/>
              <a:gd name="connsiteX6" fmla="*/ 32656 w 1021814"/>
              <a:gd name="connsiteY6" fmla="*/ 1057957 h 1184164"/>
              <a:gd name="connsiteX7" fmla="*/ 0 w 1021814"/>
              <a:gd name="connsiteY7" fmla="*/ 0 h 1184164"/>
              <a:gd name="connsiteX0" fmla="*/ 43544 w 989158"/>
              <a:gd name="connsiteY0" fmla="*/ 93550 h 1157972"/>
              <a:gd name="connsiteX1" fmla="*/ 505465 w 989158"/>
              <a:gd name="connsiteY1" fmla="*/ 289493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868479 h 1157972"/>
              <a:gd name="connsiteX6" fmla="*/ 0 w 989158"/>
              <a:gd name="connsiteY6" fmla="*/ 1031765 h 1157972"/>
              <a:gd name="connsiteX7" fmla="*/ 43544 w 989158"/>
              <a:gd name="connsiteY7" fmla="*/ 93550 h 1157972"/>
              <a:gd name="connsiteX0" fmla="*/ 0 w 1010928"/>
              <a:gd name="connsiteY0" fmla="*/ 39122 h 1157972"/>
              <a:gd name="connsiteX1" fmla="*/ 527235 w 1010928"/>
              <a:gd name="connsiteY1" fmla="*/ 289493 h 1157972"/>
              <a:gd name="connsiteX2" fmla="*/ 527235 w 1010928"/>
              <a:gd name="connsiteY2" fmla="*/ 0 h 1157972"/>
              <a:gd name="connsiteX3" fmla="*/ 1010928 w 1010928"/>
              <a:gd name="connsiteY3" fmla="*/ 578986 h 1157972"/>
              <a:gd name="connsiteX4" fmla="*/ 527235 w 1010928"/>
              <a:gd name="connsiteY4" fmla="*/ 1157972 h 1157972"/>
              <a:gd name="connsiteX5" fmla="*/ 527235 w 1010928"/>
              <a:gd name="connsiteY5" fmla="*/ 868479 h 1157972"/>
              <a:gd name="connsiteX6" fmla="*/ 21770 w 1010928"/>
              <a:gd name="connsiteY6" fmla="*/ 1031765 h 1157972"/>
              <a:gd name="connsiteX7" fmla="*/ 0 w 1010928"/>
              <a:gd name="connsiteY7" fmla="*/ 39122 h 1157972"/>
              <a:gd name="connsiteX0" fmla="*/ 10887 w 989158"/>
              <a:gd name="connsiteY0" fmla="*/ 82665 h 1157972"/>
              <a:gd name="connsiteX1" fmla="*/ 505465 w 989158"/>
              <a:gd name="connsiteY1" fmla="*/ 289493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868479 h 1157972"/>
              <a:gd name="connsiteX6" fmla="*/ 0 w 989158"/>
              <a:gd name="connsiteY6" fmla="*/ 1031765 h 1157972"/>
              <a:gd name="connsiteX7" fmla="*/ 10887 w 989158"/>
              <a:gd name="connsiteY7" fmla="*/ 82665 h 1157972"/>
              <a:gd name="connsiteX0" fmla="*/ 10887 w 989158"/>
              <a:gd name="connsiteY0" fmla="*/ 82665 h 1157972"/>
              <a:gd name="connsiteX1" fmla="*/ 505465 w 989158"/>
              <a:gd name="connsiteY1" fmla="*/ 289493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868479 h 1157972"/>
              <a:gd name="connsiteX6" fmla="*/ 0 w 989158"/>
              <a:gd name="connsiteY6" fmla="*/ 1031765 h 1157972"/>
              <a:gd name="connsiteX7" fmla="*/ 10887 w 989158"/>
              <a:gd name="connsiteY7" fmla="*/ 82665 h 1157972"/>
              <a:gd name="connsiteX0" fmla="*/ 10887 w 989158"/>
              <a:gd name="connsiteY0" fmla="*/ 82665 h 1157972"/>
              <a:gd name="connsiteX1" fmla="*/ 505465 w 989158"/>
              <a:gd name="connsiteY1" fmla="*/ 289493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868479 h 1157972"/>
              <a:gd name="connsiteX6" fmla="*/ 0 w 989158"/>
              <a:gd name="connsiteY6" fmla="*/ 1031765 h 1157972"/>
              <a:gd name="connsiteX7" fmla="*/ 10887 w 989158"/>
              <a:gd name="connsiteY7" fmla="*/ 82665 h 1157972"/>
              <a:gd name="connsiteX0" fmla="*/ 10887 w 989158"/>
              <a:gd name="connsiteY0" fmla="*/ 82665 h 1157972"/>
              <a:gd name="connsiteX1" fmla="*/ 505465 w 989158"/>
              <a:gd name="connsiteY1" fmla="*/ 289493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868479 h 1157972"/>
              <a:gd name="connsiteX6" fmla="*/ 0 w 989158"/>
              <a:gd name="connsiteY6" fmla="*/ 1031765 h 1157972"/>
              <a:gd name="connsiteX7" fmla="*/ 10887 w 989158"/>
              <a:gd name="connsiteY7" fmla="*/ 82665 h 1157972"/>
              <a:gd name="connsiteX0" fmla="*/ 10887 w 989158"/>
              <a:gd name="connsiteY0" fmla="*/ 82665 h 1157972"/>
              <a:gd name="connsiteX1" fmla="*/ 505465 w 989158"/>
              <a:gd name="connsiteY1" fmla="*/ 289493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737851 h 1157972"/>
              <a:gd name="connsiteX6" fmla="*/ 0 w 989158"/>
              <a:gd name="connsiteY6" fmla="*/ 1031765 h 1157972"/>
              <a:gd name="connsiteX7" fmla="*/ 10887 w 989158"/>
              <a:gd name="connsiteY7" fmla="*/ 82665 h 1157972"/>
              <a:gd name="connsiteX0" fmla="*/ 10887 w 989158"/>
              <a:gd name="connsiteY0" fmla="*/ 82665 h 1157972"/>
              <a:gd name="connsiteX1" fmla="*/ 494580 w 989158"/>
              <a:gd name="connsiteY1" fmla="*/ 420122 h 1157972"/>
              <a:gd name="connsiteX2" fmla="*/ 505465 w 989158"/>
              <a:gd name="connsiteY2" fmla="*/ 0 h 1157972"/>
              <a:gd name="connsiteX3" fmla="*/ 989158 w 989158"/>
              <a:gd name="connsiteY3" fmla="*/ 578986 h 1157972"/>
              <a:gd name="connsiteX4" fmla="*/ 505465 w 989158"/>
              <a:gd name="connsiteY4" fmla="*/ 1157972 h 1157972"/>
              <a:gd name="connsiteX5" fmla="*/ 505465 w 989158"/>
              <a:gd name="connsiteY5" fmla="*/ 737851 h 1157972"/>
              <a:gd name="connsiteX6" fmla="*/ 0 w 989158"/>
              <a:gd name="connsiteY6" fmla="*/ 1031765 h 1157972"/>
              <a:gd name="connsiteX7" fmla="*/ 10887 w 989158"/>
              <a:gd name="connsiteY7" fmla="*/ 82665 h 1157972"/>
              <a:gd name="connsiteX0" fmla="*/ 10887 w 847870"/>
              <a:gd name="connsiteY0" fmla="*/ 82665 h 1157972"/>
              <a:gd name="connsiteX1" fmla="*/ 494580 w 847870"/>
              <a:gd name="connsiteY1" fmla="*/ 420122 h 1157972"/>
              <a:gd name="connsiteX2" fmla="*/ 505465 w 847870"/>
              <a:gd name="connsiteY2" fmla="*/ 0 h 1157972"/>
              <a:gd name="connsiteX3" fmla="*/ 847870 w 847870"/>
              <a:gd name="connsiteY3" fmla="*/ 572636 h 1157972"/>
              <a:gd name="connsiteX4" fmla="*/ 505465 w 847870"/>
              <a:gd name="connsiteY4" fmla="*/ 1157972 h 1157972"/>
              <a:gd name="connsiteX5" fmla="*/ 505465 w 847870"/>
              <a:gd name="connsiteY5" fmla="*/ 737851 h 1157972"/>
              <a:gd name="connsiteX6" fmla="*/ 0 w 847870"/>
              <a:gd name="connsiteY6" fmla="*/ 1031765 h 1157972"/>
              <a:gd name="connsiteX7" fmla="*/ 10887 w 847870"/>
              <a:gd name="connsiteY7" fmla="*/ 82665 h 1157972"/>
              <a:gd name="connsiteX0" fmla="*/ 10887 w 847870"/>
              <a:gd name="connsiteY0" fmla="*/ 82665 h 1157972"/>
              <a:gd name="connsiteX1" fmla="*/ 494580 w 847870"/>
              <a:gd name="connsiteY1" fmla="*/ 420122 h 1157972"/>
              <a:gd name="connsiteX2" fmla="*/ 505465 w 847870"/>
              <a:gd name="connsiteY2" fmla="*/ 0 h 1157972"/>
              <a:gd name="connsiteX3" fmla="*/ 847870 w 847870"/>
              <a:gd name="connsiteY3" fmla="*/ 572636 h 1157972"/>
              <a:gd name="connsiteX4" fmla="*/ 505465 w 847870"/>
              <a:gd name="connsiteY4" fmla="*/ 1157972 h 1157972"/>
              <a:gd name="connsiteX5" fmla="*/ 505465 w 847870"/>
              <a:gd name="connsiteY5" fmla="*/ 737851 h 1157972"/>
              <a:gd name="connsiteX6" fmla="*/ 0 w 847870"/>
              <a:gd name="connsiteY6" fmla="*/ 1031765 h 1157972"/>
              <a:gd name="connsiteX7" fmla="*/ 10887 w 847870"/>
              <a:gd name="connsiteY7" fmla="*/ 82665 h 1157972"/>
              <a:gd name="connsiteX0" fmla="*/ 10887 w 847870"/>
              <a:gd name="connsiteY0" fmla="*/ 82665 h 1070660"/>
              <a:gd name="connsiteX1" fmla="*/ 494580 w 847870"/>
              <a:gd name="connsiteY1" fmla="*/ 420122 h 1070660"/>
              <a:gd name="connsiteX2" fmla="*/ 505465 w 847870"/>
              <a:gd name="connsiteY2" fmla="*/ 0 h 1070660"/>
              <a:gd name="connsiteX3" fmla="*/ 847870 w 847870"/>
              <a:gd name="connsiteY3" fmla="*/ 572636 h 1070660"/>
              <a:gd name="connsiteX4" fmla="*/ 508640 w 847870"/>
              <a:gd name="connsiteY4" fmla="*/ 1070660 h 1070660"/>
              <a:gd name="connsiteX5" fmla="*/ 505465 w 847870"/>
              <a:gd name="connsiteY5" fmla="*/ 737851 h 1070660"/>
              <a:gd name="connsiteX6" fmla="*/ 0 w 847870"/>
              <a:gd name="connsiteY6" fmla="*/ 1031765 h 1070660"/>
              <a:gd name="connsiteX7" fmla="*/ 10887 w 847870"/>
              <a:gd name="connsiteY7" fmla="*/ 82665 h 1070660"/>
              <a:gd name="connsiteX0" fmla="*/ 10887 w 847870"/>
              <a:gd name="connsiteY0" fmla="*/ 0 h 987995"/>
              <a:gd name="connsiteX1" fmla="*/ 494580 w 847870"/>
              <a:gd name="connsiteY1" fmla="*/ 337457 h 987995"/>
              <a:gd name="connsiteX2" fmla="*/ 530865 w 847870"/>
              <a:gd name="connsiteY2" fmla="*/ 82435 h 987995"/>
              <a:gd name="connsiteX3" fmla="*/ 847870 w 847870"/>
              <a:gd name="connsiteY3" fmla="*/ 489971 h 987995"/>
              <a:gd name="connsiteX4" fmla="*/ 508640 w 847870"/>
              <a:gd name="connsiteY4" fmla="*/ 987995 h 987995"/>
              <a:gd name="connsiteX5" fmla="*/ 505465 w 847870"/>
              <a:gd name="connsiteY5" fmla="*/ 655186 h 987995"/>
              <a:gd name="connsiteX6" fmla="*/ 0 w 847870"/>
              <a:gd name="connsiteY6" fmla="*/ 949100 h 987995"/>
              <a:gd name="connsiteX7" fmla="*/ 10887 w 847870"/>
              <a:gd name="connsiteY7" fmla="*/ 0 h 987995"/>
              <a:gd name="connsiteX0" fmla="*/ 10887 w 847870"/>
              <a:gd name="connsiteY0" fmla="*/ 0 h 949100"/>
              <a:gd name="connsiteX1" fmla="*/ 494580 w 847870"/>
              <a:gd name="connsiteY1" fmla="*/ 337457 h 949100"/>
              <a:gd name="connsiteX2" fmla="*/ 530865 w 847870"/>
              <a:gd name="connsiteY2" fmla="*/ 82435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5465 w 847870"/>
              <a:gd name="connsiteY5" fmla="*/ 655186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494580 w 847870"/>
              <a:gd name="connsiteY1" fmla="*/ 337457 h 949100"/>
              <a:gd name="connsiteX2" fmla="*/ 508640 w 847870"/>
              <a:gd name="connsiteY2" fmla="*/ 79260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5465 w 847870"/>
              <a:gd name="connsiteY5" fmla="*/ 655186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494580 w 847870"/>
              <a:gd name="connsiteY1" fmla="*/ 337457 h 949100"/>
              <a:gd name="connsiteX2" fmla="*/ 516577 w 847870"/>
              <a:gd name="connsiteY2" fmla="*/ 61797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5465 w 847870"/>
              <a:gd name="connsiteY5" fmla="*/ 655186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494580 w 847870"/>
              <a:gd name="connsiteY1" fmla="*/ 337457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5465 w 847870"/>
              <a:gd name="connsiteY5" fmla="*/ 655186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5465 w 847870"/>
              <a:gd name="connsiteY5" fmla="*/ 655186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5465 w 847870"/>
              <a:gd name="connsiteY5" fmla="*/ 655186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92132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03877 w 847870"/>
              <a:gd name="connsiteY2" fmla="*/ 58622 h 949100"/>
              <a:gd name="connsiteX3" fmla="*/ 847870 w 847870"/>
              <a:gd name="connsiteY3" fmla="*/ 489971 h 949100"/>
              <a:gd name="connsiteX4" fmla="*/ 511818 w 847870"/>
              <a:gd name="connsiteY4" fmla="*/ 80956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847870"/>
              <a:gd name="connsiteY0" fmla="*/ 0 h 949100"/>
              <a:gd name="connsiteX1" fmla="*/ 504105 w 847870"/>
              <a:gd name="connsiteY1" fmla="*/ 345395 h 949100"/>
              <a:gd name="connsiteX2" fmla="*/ 514037 w 847870"/>
              <a:gd name="connsiteY2" fmla="*/ 139902 h 949100"/>
              <a:gd name="connsiteX3" fmla="*/ 847870 w 847870"/>
              <a:gd name="connsiteY3" fmla="*/ 489971 h 949100"/>
              <a:gd name="connsiteX4" fmla="*/ 511818 w 847870"/>
              <a:gd name="connsiteY4" fmla="*/ 809560 h 949100"/>
              <a:gd name="connsiteX5" fmla="*/ 507052 w 847870"/>
              <a:gd name="connsiteY5" fmla="*/ 675824 h 949100"/>
              <a:gd name="connsiteX6" fmla="*/ 0 w 847870"/>
              <a:gd name="connsiteY6" fmla="*/ 949100 h 949100"/>
              <a:gd name="connsiteX7" fmla="*/ 10887 w 847870"/>
              <a:gd name="connsiteY7" fmla="*/ 0 h 949100"/>
              <a:gd name="connsiteX0" fmla="*/ 10887 w 746270"/>
              <a:gd name="connsiteY0" fmla="*/ 0 h 949100"/>
              <a:gd name="connsiteX1" fmla="*/ 504105 w 746270"/>
              <a:gd name="connsiteY1" fmla="*/ 345395 h 949100"/>
              <a:gd name="connsiteX2" fmla="*/ 514037 w 746270"/>
              <a:gd name="connsiteY2" fmla="*/ 139902 h 949100"/>
              <a:gd name="connsiteX3" fmla="*/ 746270 w 746270"/>
              <a:gd name="connsiteY3" fmla="*/ 495051 h 949100"/>
              <a:gd name="connsiteX4" fmla="*/ 511818 w 746270"/>
              <a:gd name="connsiteY4" fmla="*/ 809560 h 949100"/>
              <a:gd name="connsiteX5" fmla="*/ 507052 w 746270"/>
              <a:gd name="connsiteY5" fmla="*/ 675824 h 949100"/>
              <a:gd name="connsiteX6" fmla="*/ 0 w 746270"/>
              <a:gd name="connsiteY6" fmla="*/ 949100 h 949100"/>
              <a:gd name="connsiteX7" fmla="*/ 10887 w 746270"/>
              <a:gd name="connsiteY7" fmla="*/ 0 h 949100"/>
              <a:gd name="connsiteX0" fmla="*/ 10887 w 715790"/>
              <a:gd name="connsiteY0" fmla="*/ 0 h 949100"/>
              <a:gd name="connsiteX1" fmla="*/ 504105 w 715790"/>
              <a:gd name="connsiteY1" fmla="*/ 345395 h 949100"/>
              <a:gd name="connsiteX2" fmla="*/ 514037 w 715790"/>
              <a:gd name="connsiteY2" fmla="*/ 139902 h 949100"/>
              <a:gd name="connsiteX3" fmla="*/ 715790 w 715790"/>
              <a:gd name="connsiteY3" fmla="*/ 489971 h 949100"/>
              <a:gd name="connsiteX4" fmla="*/ 511818 w 715790"/>
              <a:gd name="connsiteY4" fmla="*/ 809560 h 949100"/>
              <a:gd name="connsiteX5" fmla="*/ 507052 w 715790"/>
              <a:gd name="connsiteY5" fmla="*/ 675824 h 949100"/>
              <a:gd name="connsiteX6" fmla="*/ 0 w 715790"/>
              <a:gd name="connsiteY6" fmla="*/ 949100 h 949100"/>
              <a:gd name="connsiteX7" fmla="*/ 10887 w 715790"/>
              <a:gd name="connsiteY7" fmla="*/ 0 h 94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5790" h="949100">
                <a:moveTo>
                  <a:pt x="10887" y="0"/>
                </a:moveTo>
                <a:cubicBezTo>
                  <a:pt x="175746" y="68943"/>
                  <a:pt x="236738" y="507773"/>
                  <a:pt x="504105" y="345395"/>
                </a:cubicBezTo>
                <a:lnTo>
                  <a:pt x="514037" y="139902"/>
                </a:lnTo>
                <a:lnTo>
                  <a:pt x="715790" y="489971"/>
                </a:lnTo>
                <a:lnTo>
                  <a:pt x="511818" y="809560"/>
                </a:lnTo>
                <a:cubicBezTo>
                  <a:pt x="510760" y="698624"/>
                  <a:pt x="508110" y="786760"/>
                  <a:pt x="507052" y="675824"/>
                </a:cubicBezTo>
                <a:cubicBezTo>
                  <a:pt x="277332" y="443142"/>
                  <a:pt x="168488" y="894671"/>
                  <a:pt x="0" y="949100"/>
                </a:cubicBezTo>
                <a:lnTo>
                  <a:pt x="10887" y="0"/>
                </a:lnTo>
                <a:close/>
              </a:path>
            </a:pathLst>
          </a:custGeom>
          <a:gradFill>
            <a:gsLst>
              <a:gs pos="25840">
                <a:schemeClr val="tx2">
                  <a:lumMod val="60000"/>
                  <a:lumOff val="40000"/>
                  <a:alpha val="14000"/>
                </a:schemeClr>
              </a:gs>
              <a:gs pos="10000">
                <a:schemeClr val="tx2">
                  <a:lumMod val="60000"/>
                  <a:lumOff val="40000"/>
                  <a:alpha val="0"/>
                </a:schemeClr>
              </a:gs>
              <a:gs pos="82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061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C798A8E-40B6-2D77-5D92-34787BB44F73}"/>
              </a:ext>
            </a:extLst>
          </p:cNvPr>
          <p:cNvGrpSpPr/>
          <p:nvPr/>
        </p:nvGrpSpPr>
        <p:grpSpPr>
          <a:xfrm>
            <a:off x="0" y="6160478"/>
            <a:ext cx="12192000" cy="697521"/>
            <a:chOff x="0" y="5816262"/>
            <a:chExt cx="12192000" cy="1041738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28BDACEF-CAF0-6300-E376-22BBEBA6EF35}"/>
                </a:ext>
              </a:extLst>
            </p:cNvPr>
            <p:cNvSpPr/>
            <p:nvPr/>
          </p:nvSpPr>
          <p:spPr>
            <a:xfrm rot="10800000">
              <a:off x="0" y="5816262"/>
              <a:ext cx="12192000" cy="852141"/>
            </a:xfrm>
            <a:custGeom>
              <a:avLst/>
              <a:gdLst>
                <a:gd name="connsiteX0" fmla="*/ 3486150 w 12192000"/>
                <a:gd name="connsiteY0" fmla="*/ 2027919 h 2028705"/>
                <a:gd name="connsiteX1" fmla="*/ 1409700 w 12192000"/>
                <a:gd name="connsiteY1" fmla="*/ 1716469 h 2028705"/>
                <a:gd name="connsiteX2" fmla="*/ 3721 w 12192000"/>
                <a:gd name="connsiteY2" fmla="*/ 1810350 h 2028705"/>
                <a:gd name="connsiteX3" fmla="*/ 0 w 12192000"/>
                <a:gd name="connsiteY3" fmla="*/ 1811183 h 2028705"/>
                <a:gd name="connsiteX4" fmla="*/ 0 w 12192000"/>
                <a:gd name="connsiteY4" fmla="*/ 0 h 2028705"/>
                <a:gd name="connsiteX5" fmla="*/ 12192000 w 12192000"/>
                <a:gd name="connsiteY5" fmla="*/ 0 h 2028705"/>
                <a:gd name="connsiteX6" fmla="*/ 12192000 w 12192000"/>
                <a:gd name="connsiteY6" fmla="*/ 1628208 h 2028705"/>
                <a:gd name="connsiteX7" fmla="*/ 12091839 w 12192000"/>
                <a:gd name="connsiteY7" fmla="*/ 1643067 h 2028705"/>
                <a:gd name="connsiteX8" fmla="*/ 10896600 w 12192000"/>
                <a:gd name="connsiteY8" fmla="*/ 1950056 h 2028705"/>
                <a:gd name="connsiteX9" fmla="*/ 9505950 w 12192000"/>
                <a:gd name="connsiteY9" fmla="*/ 1777028 h 2028705"/>
                <a:gd name="connsiteX10" fmla="*/ 7677150 w 12192000"/>
                <a:gd name="connsiteY10" fmla="*/ 2010616 h 2028705"/>
                <a:gd name="connsiteX11" fmla="*/ 5276850 w 12192000"/>
                <a:gd name="connsiteY11" fmla="*/ 1811634 h 2028705"/>
                <a:gd name="connsiteX12" fmla="*/ 3486150 w 12192000"/>
                <a:gd name="connsiteY12" fmla="*/ 2027919 h 202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192000" h="2028705">
                  <a:moveTo>
                    <a:pt x="3486150" y="2027919"/>
                  </a:moveTo>
                  <a:cubicBezTo>
                    <a:pt x="2841625" y="2012058"/>
                    <a:pt x="2044700" y="1736655"/>
                    <a:pt x="1409700" y="1716469"/>
                  </a:cubicBezTo>
                  <a:cubicBezTo>
                    <a:pt x="933450" y="1701329"/>
                    <a:pt x="391120" y="1730798"/>
                    <a:pt x="3721" y="1810350"/>
                  </a:cubicBezTo>
                  <a:lnTo>
                    <a:pt x="0" y="1811183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1628208"/>
                  </a:lnTo>
                  <a:lnTo>
                    <a:pt x="12091839" y="1643067"/>
                  </a:lnTo>
                  <a:cubicBezTo>
                    <a:pt x="11683603" y="1716198"/>
                    <a:pt x="11270456" y="1931672"/>
                    <a:pt x="10896600" y="1950056"/>
                  </a:cubicBezTo>
                  <a:cubicBezTo>
                    <a:pt x="10398125" y="1974568"/>
                    <a:pt x="10042525" y="1766935"/>
                    <a:pt x="9505950" y="1777028"/>
                  </a:cubicBezTo>
                  <a:cubicBezTo>
                    <a:pt x="8969375" y="1787121"/>
                    <a:pt x="8382000" y="2004848"/>
                    <a:pt x="7677150" y="2010616"/>
                  </a:cubicBezTo>
                  <a:cubicBezTo>
                    <a:pt x="6972300" y="2016383"/>
                    <a:pt x="5975350" y="1808750"/>
                    <a:pt x="5276850" y="1811634"/>
                  </a:cubicBezTo>
                  <a:cubicBezTo>
                    <a:pt x="4578350" y="1814518"/>
                    <a:pt x="4130675" y="2043780"/>
                    <a:pt x="3486150" y="2027919"/>
                  </a:cubicBezTo>
                  <a:close/>
                </a:path>
              </a:pathLst>
            </a:custGeom>
            <a:solidFill>
              <a:schemeClr val="accent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+mn-ea"/>
              </a:endParaRPr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D1A75238-8EE7-C010-AA9D-1F181D7B1DB7}"/>
                </a:ext>
              </a:extLst>
            </p:cNvPr>
            <p:cNvSpPr/>
            <p:nvPr/>
          </p:nvSpPr>
          <p:spPr>
            <a:xfrm rot="10800000">
              <a:off x="0" y="5911060"/>
              <a:ext cx="12192000" cy="852141"/>
            </a:xfrm>
            <a:custGeom>
              <a:avLst/>
              <a:gdLst>
                <a:gd name="connsiteX0" fmla="*/ 3486150 w 12192000"/>
                <a:gd name="connsiteY0" fmla="*/ 2027919 h 2028705"/>
                <a:gd name="connsiteX1" fmla="*/ 1409700 w 12192000"/>
                <a:gd name="connsiteY1" fmla="*/ 1716469 h 2028705"/>
                <a:gd name="connsiteX2" fmla="*/ 3721 w 12192000"/>
                <a:gd name="connsiteY2" fmla="*/ 1810350 h 2028705"/>
                <a:gd name="connsiteX3" fmla="*/ 0 w 12192000"/>
                <a:gd name="connsiteY3" fmla="*/ 1811183 h 2028705"/>
                <a:gd name="connsiteX4" fmla="*/ 0 w 12192000"/>
                <a:gd name="connsiteY4" fmla="*/ 0 h 2028705"/>
                <a:gd name="connsiteX5" fmla="*/ 12192000 w 12192000"/>
                <a:gd name="connsiteY5" fmla="*/ 0 h 2028705"/>
                <a:gd name="connsiteX6" fmla="*/ 12192000 w 12192000"/>
                <a:gd name="connsiteY6" fmla="*/ 1628208 h 2028705"/>
                <a:gd name="connsiteX7" fmla="*/ 12091839 w 12192000"/>
                <a:gd name="connsiteY7" fmla="*/ 1643067 h 2028705"/>
                <a:gd name="connsiteX8" fmla="*/ 10896600 w 12192000"/>
                <a:gd name="connsiteY8" fmla="*/ 1950056 h 2028705"/>
                <a:gd name="connsiteX9" fmla="*/ 9505950 w 12192000"/>
                <a:gd name="connsiteY9" fmla="*/ 1777028 h 2028705"/>
                <a:gd name="connsiteX10" fmla="*/ 7677150 w 12192000"/>
                <a:gd name="connsiteY10" fmla="*/ 2010616 h 2028705"/>
                <a:gd name="connsiteX11" fmla="*/ 5276850 w 12192000"/>
                <a:gd name="connsiteY11" fmla="*/ 1811634 h 2028705"/>
                <a:gd name="connsiteX12" fmla="*/ 3486150 w 12192000"/>
                <a:gd name="connsiteY12" fmla="*/ 2027919 h 202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192000" h="2028705">
                  <a:moveTo>
                    <a:pt x="3486150" y="2027919"/>
                  </a:moveTo>
                  <a:cubicBezTo>
                    <a:pt x="2841625" y="2012058"/>
                    <a:pt x="2044700" y="1736655"/>
                    <a:pt x="1409700" y="1716469"/>
                  </a:cubicBezTo>
                  <a:cubicBezTo>
                    <a:pt x="933450" y="1701329"/>
                    <a:pt x="391120" y="1730798"/>
                    <a:pt x="3721" y="1810350"/>
                  </a:cubicBezTo>
                  <a:lnTo>
                    <a:pt x="0" y="1811183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1628208"/>
                  </a:lnTo>
                  <a:lnTo>
                    <a:pt x="12091839" y="1643067"/>
                  </a:lnTo>
                  <a:cubicBezTo>
                    <a:pt x="11683603" y="1716198"/>
                    <a:pt x="11270456" y="1931672"/>
                    <a:pt x="10896600" y="1950056"/>
                  </a:cubicBezTo>
                  <a:cubicBezTo>
                    <a:pt x="10398125" y="1974568"/>
                    <a:pt x="10042525" y="1766935"/>
                    <a:pt x="9505950" y="1777028"/>
                  </a:cubicBezTo>
                  <a:cubicBezTo>
                    <a:pt x="8969375" y="1787121"/>
                    <a:pt x="8382000" y="2004848"/>
                    <a:pt x="7677150" y="2010616"/>
                  </a:cubicBezTo>
                  <a:cubicBezTo>
                    <a:pt x="6972300" y="2016383"/>
                    <a:pt x="5975350" y="1808750"/>
                    <a:pt x="5276850" y="1811634"/>
                  </a:cubicBezTo>
                  <a:cubicBezTo>
                    <a:pt x="4578350" y="1814518"/>
                    <a:pt x="4130675" y="2043780"/>
                    <a:pt x="3486150" y="2027919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+mn-ea"/>
              </a:endParaRPr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2CC0527E-C4EF-C34D-63B6-DA51F02ADE91}"/>
                </a:ext>
              </a:extLst>
            </p:cNvPr>
            <p:cNvSpPr/>
            <p:nvPr/>
          </p:nvSpPr>
          <p:spPr>
            <a:xfrm rot="10800000">
              <a:off x="0" y="6005859"/>
              <a:ext cx="12192000" cy="852141"/>
            </a:xfrm>
            <a:custGeom>
              <a:avLst/>
              <a:gdLst>
                <a:gd name="connsiteX0" fmla="*/ 3486150 w 12192000"/>
                <a:gd name="connsiteY0" fmla="*/ 2027919 h 2028705"/>
                <a:gd name="connsiteX1" fmla="*/ 1409700 w 12192000"/>
                <a:gd name="connsiteY1" fmla="*/ 1716469 h 2028705"/>
                <a:gd name="connsiteX2" fmla="*/ 3721 w 12192000"/>
                <a:gd name="connsiteY2" fmla="*/ 1810350 h 2028705"/>
                <a:gd name="connsiteX3" fmla="*/ 0 w 12192000"/>
                <a:gd name="connsiteY3" fmla="*/ 1811183 h 2028705"/>
                <a:gd name="connsiteX4" fmla="*/ 0 w 12192000"/>
                <a:gd name="connsiteY4" fmla="*/ 0 h 2028705"/>
                <a:gd name="connsiteX5" fmla="*/ 12192000 w 12192000"/>
                <a:gd name="connsiteY5" fmla="*/ 0 h 2028705"/>
                <a:gd name="connsiteX6" fmla="*/ 12192000 w 12192000"/>
                <a:gd name="connsiteY6" fmla="*/ 1628208 h 2028705"/>
                <a:gd name="connsiteX7" fmla="*/ 12091839 w 12192000"/>
                <a:gd name="connsiteY7" fmla="*/ 1643067 h 2028705"/>
                <a:gd name="connsiteX8" fmla="*/ 10896600 w 12192000"/>
                <a:gd name="connsiteY8" fmla="*/ 1950056 h 2028705"/>
                <a:gd name="connsiteX9" fmla="*/ 9505950 w 12192000"/>
                <a:gd name="connsiteY9" fmla="*/ 1777028 h 2028705"/>
                <a:gd name="connsiteX10" fmla="*/ 7677150 w 12192000"/>
                <a:gd name="connsiteY10" fmla="*/ 2010616 h 2028705"/>
                <a:gd name="connsiteX11" fmla="*/ 5276850 w 12192000"/>
                <a:gd name="connsiteY11" fmla="*/ 1811634 h 2028705"/>
                <a:gd name="connsiteX12" fmla="*/ 3486150 w 12192000"/>
                <a:gd name="connsiteY12" fmla="*/ 2027919 h 202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192000" h="2028705">
                  <a:moveTo>
                    <a:pt x="3486150" y="2027919"/>
                  </a:moveTo>
                  <a:cubicBezTo>
                    <a:pt x="2841625" y="2012058"/>
                    <a:pt x="2044700" y="1736655"/>
                    <a:pt x="1409700" y="1716469"/>
                  </a:cubicBezTo>
                  <a:cubicBezTo>
                    <a:pt x="933450" y="1701329"/>
                    <a:pt x="391120" y="1730798"/>
                    <a:pt x="3721" y="1810350"/>
                  </a:cubicBezTo>
                  <a:lnTo>
                    <a:pt x="0" y="1811183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1628208"/>
                  </a:lnTo>
                  <a:lnTo>
                    <a:pt x="12091839" y="1643067"/>
                  </a:lnTo>
                  <a:cubicBezTo>
                    <a:pt x="11683603" y="1716198"/>
                    <a:pt x="11270456" y="1931672"/>
                    <a:pt x="10896600" y="1950056"/>
                  </a:cubicBezTo>
                  <a:cubicBezTo>
                    <a:pt x="10398125" y="1974568"/>
                    <a:pt x="10042525" y="1766935"/>
                    <a:pt x="9505950" y="1777028"/>
                  </a:cubicBezTo>
                  <a:cubicBezTo>
                    <a:pt x="8969375" y="1787121"/>
                    <a:pt x="8382000" y="2004848"/>
                    <a:pt x="7677150" y="2010616"/>
                  </a:cubicBezTo>
                  <a:cubicBezTo>
                    <a:pt x="6972300" y="2016383"/>
                    <a:pt x="5975350" y="1808750"/>
                    <a:pt x="5276850" y="1811634"/>
                  </a:cubicBezTo>
                  <a:cubicBezTo>
                    <a:pt x="4578350" y="1814518"/>
                    <a:pt x="4130675" y="2043780"/>
                    <a:pt x="3486150" y="202791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+mn-ea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E8B4E244-B3E3-FBEC-C12B-39A8E2A48D90}"/>
              </a:ext>
            </a:extLst>
          </p:cNvPr>
          <p:cNvSpPr txBox="1"/>
          <p:nvPr/>
        </p:nvSpPr>
        <p:spPr>
          <a:xfrm>
            <a:off x="606125" y="518160"/>
            <a:ext cx="32624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rPr>
              <a:t>未来部署规划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C3FB7BD-3BF5-1926-A5B8-9F0D726F59AB}"/>
              </a:ext>
            </a:extLst>
          </p:cNvPr>
          <p:cNvSpPr txBox="1"/>
          <p:nvPr/>
        </p:nvSpPr>
        <p:spPr>
          <a:xfrm>
            <a:off x="952373" y="1179165"/>
            <a:ext cx="2916184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OPPOSans M"/>
                <a:ea typeface="OPPOSans M"/>
                <a:cs typeface="Times New Roman" panose="02020603050405020304" pitchFamily="18" charset="0"/>
              </a:rPr>
              <a:t>Prevention of Hyperlipidemia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FCC029E-0DF4-7CD5-8F81-164CB530433B}"/>
              </a:ext>
            </a:extLst>
          </p:cNvPr>
          <p:cNvGrpSpPr/>
          <p:nvPr/>
        </p:nvGrpSpPr>
        <p:grpSpPr>
          <a:xfrm>
            <a:off x="729567" y="1662952"/>
            <a:ext cx="5681980" cy="2032"/>
            <a:chOff x="729567" y="1662952"/>
            <a:chExt cx="5681980" cy="2032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6B1A811C-B858-7F1F-5411-27D2DF5F89C4}"/>
                </a:ext>
              </a:extLst>
            </p:cNvPr>
            <p:cNvCxnSpPr>
              <a:cxnSpLocks/>
            </p:cNvCxnSpPr>
            <p:nvPr/>
          </p:nvCxnSpPr>
          <p:spPr>
            <a:xfrm>
              <a:off x="745823" y="1664984"/>
              <a:ext cx="5491162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770062A9-4CEC-C948-0318-6E5968A4FEE3}"/>
                </a:ext>
              </a:extLst>
            </p:cNvPr>
            <p:cNvCxnSpPr>
              <a:cxnSpLocks/>
            </p:cNvCxnSpPr>
            <p:nvPr/>
          </p:nvCxnSpPr>
          <p:spPr>
            <a:xfrm>
              <a:off x="760047" y="1662952"/>
              <a:ext cx="56515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99388FBB-9697-0BE0-D846-04F414E236BA}"/>
                </a:ext>
              </a:extLst>
            </p:cNvPr>
            <p:cNvCxnSpPr>
              <a:cxnSpLocks/>
            </p:cNvCxnSpPr>
            <p:nvPr/>
          </p:nvCxnSpPr>
          <p:spPr>
            <a:xfrm>
              <a:off x="729567" y="1663460"/>
              <a:ext cx="719138" cy="0"/>
            </a:xfrm>
            <a:prstGeom prst="line">
              <a:avLst/>
            </a:prstGeom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OfficePLUS.cn-14">
            <a:hlinkClick r:id="rId2"/>
            <a:extLst>
              <a:ext uri="{FF2B5EF4-FFF2-40B4-BE49-F238E27FC236}">
                <a16:creationId xmlns:a16="http://schemas.microsoft.com/office/drawing/2014/main" id="{49A235C3-6948-D0C7-3876-EB289AAE115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918" y="584200"/>
            <a:ext cx="1859757" cy="24796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09D18CA2-65AE-E710-3147-19DAAFB57AC7}"/>
              </a:ext>
            </a:extLst>
          </p:cNvPr>
          <p:cNvGrpSpPr/>
          <p:nvPr/>
        </p:nvGrpSpPr>
        <p:grpSpPr>
          <a:xfrm>
            <a:off x="0" y="3001704"/>
            <a:ext cx="12192000" cy="1695199"/>
            <a:chOff x="0" y="2849304"/>
            <a:chExt cx="12192000" cy="1695199"/>
          </a:xfrm>
          <a:effectLst>
            <a:glow rad="177800">
              <a:srgbClr val="34F3E9">
                <a:alpha val="5000"/>
              </a:srgbClr>
            </a:glow>
          </a:effectLst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FAEF88FA-AF4C-2943-045E-8360D95A5965}"/>
                </a:ext>
              </a:extLst>
            </p:cNvPr>
            <p:cNvSpPr/>
            <p:nvPr/>
          </p:nvSpPr>
          <p:spPr>
            <a:xfrm>
              <a:off x="0" y="2849304"/>
              <a:ext cx="6489305" cy="1695199"/>
            </a:xfrm>
            <a:custGeom>
              <a:avLst/>
              <a:gdLst/>
              <a:ahLst/>
              <a:cxnLst/>
              <a:rect l="0" t="0" r="0" b="0"/>
              <a:pathLst>
                <a:path w="6489305" h="1695199">
                  <a:moveTo>
                    <a:pt x="2433574" y="21621"/>
                  </a:moveTo>
                  <a:cubicBezTo>
                    <a:pt x="2413919" y="38932"/>
                    <a:pt x="2371898" y="280622"/>
                    <a:pt x="2309905" y="732918"/>
                  </a:cubicBezTo>
                  <a:cubicBezTo>
                    <a:pt x="2289075" y="884896"/>
                    <a:pt x="2268586" y="1018220"/>
                    <a:pt x="2264375" y="1029195"/>
                  </a:cubicBezTo>
                  <a:cubicBezTo>
                    <a:pt x="2257699" y="1046591"/>
                    <a:pt x="2217559" y="979419"/>
                    <a:pt x="2169211" y="869946"/>
                  </a:cubicBezTo>
                  <a:cubicBezTo>
                    <a:pt x="2157201" y="842753"/>
                    <a:pt x="2124352" y="873713"/>
                    <a:pt x="2113686" y="922279"/>
                  </a:cubicBezTo>
                  <a:cubicBezTo>
                    <a:pt x="2100901" y="980489"/>
                    <a:pt x="2077511" y="946240"/>
                    <a:pt x="2045430" y="822334"/>
                  </a:cubicBezTo>
                  <a:cubicBezTo>
                    <a:pt x="2030597" y="765044"/>
                    <a:pt x="2012348" y="714393"/>
                    <a:pt x="2004876" y="709775"/>
                  </a:cubicBezTo>
                  <a:cubicBezTo>
                    <a:pt x="1977689" y="692973"/>
                    <a:pt x="1948633" y="719383"/>
                    <a:pt x="1930004" y="777829"/>
                  </a:cubicBezTo>
                  <a:lnTo>
                    <a:pt x="1910954" y="837596"/>
                  </a:lnTo>
                  <a:lnTo>
                    <a:pt x="1709759" y="850296"/>
                  </a:lnTo>
                  <a:lnTo>
                    <a:pt x="1688030" y="920146"/>
                  </a:lnTo>
                  <a:cubicBezTo>
                    <a:pt x="1659500" y="1011863"/>
                    <a:pt x="1628162" y="1129095"/>
                    <a:pt x="1595293" y="1267067"/>
                  </a:cubicBezTo>
                  <a:cubicBezTo>
                    <a:pt x="1579536" y="1333208"/>
                    <a:pt x="1564776" y="1372194"/>
                    <a:pt x="1559231" y="1362317"/>
                  </a:cubicBezTo>
                  <a:cubicBezTo>
                    <a:pt x="1554068" y="1353120"/>
                    <a:pt x="1532459" y="1205579"/>
                    <a:pt x="1511210" y="1034446"/>
                  </a:cubicBezTo>
                  <a:cubicBezTo>
                    <a:pt x="1489962" y="863313"/>
                    <a:pt x="1466769" y="677576"/>
                    <a:pt x="1459669" y="621696"/>
                  </a:cubicBezTo>
                  <a:cubicBezTo>
                    <a:pt x="1446893" y="521127"/>
                    <a:pt x="1409304" y="163072"/>
                    <a:pt x="1409304" y="141939"/>
                  </a:cubicBezTo>
                  <a:cubicBezTo>
                    <a:pt x="1409304" y="135911"/>
                    <a:pt x="1393588" y="129948"/>
                    <a:pt x="1374379" y="128688"/>
                  </a:cubicBezTo>
                  <a:lnTo>
                    <a:pt x="1339454" y="126396"/>
                  </a:lnTo>
                  <a:lnTo>
                    <a:pt x="1287100" y="437546"/>
                  </a:lnTo>
                  <a:cubicBezTo>
                    <a:pt x="1258305" y="608678"/>
                    <a:pt x="1233428" y="772727"/>
                    <a:pt x="1231818" y="802099"/>
                  </a:cubicBezTo>
                  <a:lnTo>
                    <a:pt x="1228892" y="855502"/>
                  </a:lnTo>
                  <a:lnTo>
                    <a:pt x="1060054" y="850296"/>
                  </a:lnTo>
                  <a:lnTo>
                    <a:pt x="1049916" y="951896"/>
                  </a:lnTo>
                  <a:cubicBezTo>
                    <a:pt x="1027102" y="1180529"/>
                    <a:pt x="1025583" y="1177361"/>
                    <a:pt x="964265" y="773272"/>
                  </a:cubicBezTo>
                  <a:cubicBezTo>
                    <a:pt x="915530" y="452105"/>
                    <a:pt x="903409" y="393478"/>
                    <a:pt x="886171" y="395556"/>
                  </a:cubicBezTo>
                  <a:cubicBezTo>
                    <a:pt x="857996" y="398952"/>
                    <a:pt x="795962" y="553015"/>
                    <a:pt x="755484" y="720121"/>
                  </a:cubicBezTo>
                  <a:lnTo>
                    <a:pt x="722413" y="856646"/>
                  </a:lnTo>
                  <a:lnTo>
                    <a:pt x="367359" y="856646"/>
                  </a:lnTo>
                  <a:cubicBezTo>
                    <a:pt x="40101" y="856646"/>
                    <a:pt x="11806" y="858386"/>
                    <a:pt x="5945" y="878871"/>
                  </a:cubicBezTo>
                  <a:cubicBezTo>
                    <a:pt x="0" y="899647"/>
                    <a:pt x="24620" y="901267"/>
                    <a:pt x="383691" y="903715"/>
                  </a:cubicBezTo>
                  <a:cubicBezTo>
                    <a:pt x="675650" y="905706"/>
                    <a:pt x="768257" y="902659"/>
                    <a:pt x="769717" y="891015"/>
                  </a:cubicBezTo>
                  <a:cubicBezTo>
                    <a:pt x="770774" y="882590"/>
                    <a:pt x="791649" y="809973"/>
                    <a:pt x="816105" y="729646"/>
                  </a:cubicBezTo>
                  <a:cubicBezTo>
                    <a:pt x="867607" y="560488"/>
                    <a:pt x="859613" y="546512"/>
                    <a:pt x="914170" y="901096"/>
                  </a:cubicBezTo>
                  <a:cubicBezTo>
                    <a:pt x="960719" y="1203627"/>
                    <a:pt x="1012276" y="1469879"/>
                    <a:pt x="1025287" y="1474925"/>
                  </a:cubicBezTo>
                  <a:cubicBezTo>
                    <a:pt x="1030439" y="1476922"/>
                    <a:pt x="1041098" y="1481502"/>
                    <a:pt x="1048974" y="1485101"/>
                  </a:cubicBezTo>
                  <a:cubicBezTo>
                    <a:pt x="1069847" y="1494641"/>
                    <a:pt x="1073683" y="1473498"/>
                    <a:pt x="1102938" y="1187682"/>
                  </a:cubicBezTo>
                  <a:cubicBezTo>
                    <a:pt x="1117548" y="1044950"/>
                    <a:pt x="1131021" y="920976"/>
                    <a:pt x="1132878" y="912185"/>
                  </a:cubicBezTo>
                  <a:cubicBezTo>
                    <a:pt x="1134966" y="902296"/>
                    <a:pt x="1162873" y="894713"/>
                    <a:pt x="1206061" y="892298"/>
                  </a:cubicBezTo>
                  <a:lnTo>
                    <a:pt x="1275868" y="888396"/>
                  </a:lnTo>
                  <a:lnTo>
                    <a:pt x="1297919" y="755046"/>
                  </a:lnTo>
                  <a:cubicBezTo>
                    <a:pt x="1310047" y="681703"/>
                    <a:pt x="1332091" y="571330"/>
                    <a:pt x="1346905" y="509772"/>
                  </a:cubicBezTo>
                  <a:cubicBezTo>
                    <a:pt x="1361719" y="448214"/>
                    <a:pt x="1372747" y="396779"/>
                    <a:pt x="1371413" y="395472"/>
                  </a:cubicBezTo>
                  <a:cubicBezTo>
                    <a:pt x="1370078" y="394165"/>
                    <a:pt x="1386769" y="538828"/>
                    <a:pt x="1408503" y="716946"/>
                  </a:cubicBezTo>
                  <a:cubicBezTo>
                    <a:pt x="1504740" y="1505621"/>
                    <a:pt x="1514765" y="1570100"/>
                    <a:pt x="1545049" y="1595234"/>
                  </a:cubicBezTo>
                  <a:cubicBezTo>
                    <a:pt x="1559248" y="1607018"/>
                    <a:pt x="1565178" y="1605056"/>
                    <a:pt x="1573546" y="1585805"/>
                  </a:cubicBezTo>
                  <a:cubicBezTo>
                    <a:pt x="1583469" y="1562980"/>
                    <a:pt x="1722600" y="1027192"/>
                    <a:pt x="1736508" y="958246"/>
                  </a:cubicBezTo>
                  <a:cubicBezTo>
                    <a:pt x="1745238" y="914968"/>
                    <a:pt x="1765563" y="907446"/>
                    <a:pt x="1873778" y="907446"/>
                  </a:cubicBezTo>
                  <a:cubicBezTo>
                    <a:pt x="1947037" y="907446"/>
                    <a:pt x="1969336" y="902989"/>
                    <a:pt x="1978563" y="886502"/>
                  </a:cubicBezTo>
                  <a:cubicBezTo>
                    <a:pt x="1988238" y="869213"/>
                    <a:pt x="1991448" y="871983"/>
                    <a:pt x="1996956" y="902377"/>
                  </a:cubicBezTo>
                  <a:cubicBezTo>
                    <a:pt x="2015691" y="1005775"/>
                    <a:pt x="2052770" y="1114900"/>
                    <a:pt x="2073041" y="1126299"/>
                  </a:cubicBezTo>
                  <a:cubicBezTo>
                    <a:pt x="2098036" y="1140355"/>
                    <a:pt x="2133204" y="1119644"/>
                    <a:pt x="2133204" y="1090868"/>
                  </a:cubicBezTo>
                  <a:cubicBezTo>
                    <a:pt x="2133204" y="1081700"/>
                    <a:pt x="2139080" y="1058746"/>
                    <a:pt x="2146261" y="1039857"/>
                  </a:cubicBezTo>
                  <a:cubicBezTo>
                    <a:pt x="2158909" y="1006591"/>
                    <a:pt x="2160884" y="1008754"/>
                    <a:pt x="2209304" y="1108881"/>
                  </a:cubicBezTo>
                  <a:cubicBezTo>
                    <a:pt x="2259485" y="1212648"/>
                    <a:pt x="2277609" y="1231289"/>
                    <a:pt x="2288195" y="1190021"/>
                  </a:cubicBezTo>
                  <a:cubicBezTo>
                    <a:pt x="2307589" y="1114414"/>
                    <a:pt x="2403578" y="584729"/>
                    <a:pt x="2411530" y="509435"/>
                  </a:cubicBezTo>
                  <a:cubicBezTo>
                    <a:pt x="2417981" y="448348"/>
                    <a:pt x="2424257" y="601933"/>
                    <a:pt x="2430647" y="977296"/>
                  </a:cubicBezTo>
                  <a:cubicBezTo>
                    <a:pt x="2439404" y="1491601"/>
                    <a:pt x="2441989" y="1537974"/>
                    <a:pt x="2463122" y="1559682"/>
                  </a:cubicBezTo>
                  <a:cubicBezTo>
                    <a:pt x="2485463" y="1582631"/>
                    <a:pt x="2486547" y="1582456"/>
                    <a:pt x="2503318" y="1553188"/>
                  </a:cubicBezTo>
                  <a:cubicBezTo>
                    <a:pt x="2512798" y="1536644"/>
                    <a:pt x="2542474" y="1434591"/>
                    <a:pt x="2569264" y="1326402"/>
                  </a:cubicBezTo>
                  <a:cubicBezTo>
                    <a:pt x="2669490" y="921658"/>
                    <a:pt x="2695881" y="824949"/>
                    <a:pt x="2705575" y="826891"/>
                  </a:cubicBezTo>
                  <a:cubicBezTo>
                    <a:pt x="2711051" y="827988"/>
                    <a:pt x="2724701" y="846618"/>
                    <a:pt x="2735908" y="868291"/>
                  </a:cubicBezTo>
                  <a:lnTo>
                    <a:pt x="2756286" y="907697"/>
                  </a:lnTo>
                  <a:lnTo>
                    <a:pt x="3341888" y="898046"/>
                  </a:lnTo>
                  <a:cubicBezTo>
                    <a:pt x="3842215" y="889801"/>
                    <a:pt x="3929071" y="885622"/>
                    <a:pt x="3938339" y="869346"/>
                  </a:cubicBezTo>
                  <a:cubicBezTo>
                    <a:pt x="3944305" y="858869"/>
                    <a:pt x="3961620" y="816006"/>
                    <a:pt x="3976817" y="774096"/>
                  </a:cubicBezTo>
                  <a:lnTo>
                    <a:pt x="4004447" y="697896"/>
                  </a:lnTo>
                  <a:lnTo>
                    <a:pt x="4028834" y="748271"/>
                  </a:lnTo>
                  <a:cubicBezTo>
                    <a:pt x="4042247" y="775977"/>
                    <a:pt x="4076019" y="875990"/>
                    <a:pt x="4103884" y="970521"/>
                  </a:cubicBezTo>
                  <a:cubicBezTo>
                    <a:pt x="4188379" y="1257175"/>
                    <a:pt x="4244146" y="1413781"/>
                    <a:pt x="4264509" y="1421595"/>
                  </a:cubicBezTo>
                  <a:cubicBezTo>
                    <a:pt x="4287020" y="1430233"/>
                    <a:pt x="4286932" y="1430544"/>
                    <a:pt x="4303931" y="1282096"/>
                  </a:cubicBezTo>
                  <a:cubicBezTo>
                    <a:pt x="4311130" y="1219231"/>
                    <a:pt x="4325502" y="1093501"/>
                    <a:pt x="4335869" y="1002696"/>
                  </a:cubicBezTo>
                  <a:cubicBezTo>
                    <a:pt x="4363763" y="758376"/>
                    <a:pt x="4410853" y="431544"/>
                    <a:pt x="4415956" y="446851"/>
                  </a:cubicBezTo>
                  <a:cubicBezTo>
                    <a:pt x="4418404" y="454195"/>
                    <a:pt x="4430140" y="553689"/>
                    <a:pt x="4442037" y="667950"/>
                  </a:cubicBezTo>
                  <a:cubicBezTo>
                    <a:pt x="4463248" y="871669"/>
                    <a:pt x="4464297" y="875892"/>
                    <a:pt x="4496138" y="885784"/>
                  </a:cubicBezTo>
                  <a:cubicBezTo>
                    <a:pt x="4523299" y="894221"/>
                    <a:pt x="4531460" y="890545"/>
                    <a:pt x="4546040" y="863302"/>
                  </a:cubicBezTo>
                  <a:cubicBezTo>
                    <a:pt x="4555627" y="845389"/>
                    <a:pt x="4564455" y="832277"/>
                    <a:pt x="4565658" y="834164"/>
                  </a:cubicBezTo>
                  <a:cubicBezTo>
                    <a:pt x="4566860" y="836052"/>
                    <a:pt x="4624069" y="1028216"/>
                    <a:pt x="4692787" y="1261195"/>
                  </a:cubicBezTo>
                  <a:cubicBezTo>
                    <a:pt x="4767167" y="1513370"/>
                    <a:pt x="4824808" y="1687511"/>
                    <a:pt x="4835220" y="1691507"/>
                  </a:cubicBezTo>
                  <a:cubicBezTo>
                    <a:pt x="4844840" y="1695198"/>
                    <a:pt x="4858648" y="1692282"/>
                    <a:pt x="4865905" y="1685025"/>
                  </a:cubicBezTo>
                  <a:cubicBezTo>
                    <a:pt x="4873505" y="1677425"/>
                    <a:pt x="4886342" y="1521932"/>
                    <a:pt x="4896187" y="1318214"/>
                  </a:cubicBezTo>
                  <a:cubicBezTo>
                    <a:pt x="4905586" y="1123724"/>
                    <a:pt x="4917429" y="913161"/>
                    <a:pt x="4922504" y="850296"/>
                  </a:cubicBezTo>
                  <a:lnTo>
                    <a:pt x="4931733" y="735996"/>
                  </a:lnTo>
                  <a:lnTo>
                    <a:pt x="4953295" y="816338"/>
                  </a:lnTo>
                  <a:cubicBezTo>
                    <a:pt x="4965155" y="860526"/>
                    <a:pt x="4976995" y="897674"/>
                    <a:pt x="4979606" y="898888"/>
                  </a:cubicBezTo>
                  <a:cubicBezTo>
                    <a:pt x="4982217" y="900102"/>
                    <a:pt x="5322968" y="902391"/>
                    <a:pt x="5736829" y="903974"/>
                  </a:cubicBezTo>
                  <a:cubicBezTo>
                    <a:pt x="6478837" y="906811"/>
                    <a:pt x="6489304" y="906502"/>
                    <a:pt x="6489304" y="881749"/>
                  </a:cubicBezTo>
                  <a:cubicBezTo>
                    <a:pt x="6489304" y="857039"/>
                    <a:pt x="6477982" y="856646"/>
                    <a:pt x="5766154" y="856646"/>
                  </a:cubicBezTo>
                  <a:cubicBezTo>
                    <a:pt x="5237266" y="856646"/>
                    <a:pt x="5040592" y="852745"/>
                    <a:pt x="5034028" y="842124"/>
                  </a:cubicBezTo>
                  <a:cubicBezTo>
                    <a:pt x="5029092" y="834137"/>
                    <a:pt x="5009068" y="742663"/>
                    <a:pt x="4989531" y="638848"/>
                  </a:cubicBezTo>
                  <a:cubicBezTo>
                    <a:pt x="4969994" y="535034"/>
                    <a:pt x="4950653" y="444663"/>
                    <a:pt x="4946550" y="438025"/>
                  </a:cubicBezTo>
                  <a:cubicBezTo>
                    <a:pt x="4942447" y="431387"/>
                    <a:pt x="4931261" y="428960"/>
                    <a:pt x="4921691" y="432632"/>
                  </a:cubicBezTo>
                  <a:cubicBezTo>
                    <a:pt x="4891368" y="444268"/>
                    <a:pt x="4869349" y="662087"/>
                    <a:pt x="4830178" y="1337907"/>
                  </a:cubicBezTo>
                  <a:lnTo>
                    <a:pt x="4821790" y="1482618"/>
                  </a:lnTo>
                  <a:lnTo>
                    <a:pt x="4780549" y="1356957"/>
                  </a:lnTo>
                  <a:cubicBezTo>
                    <a:pt x="4730723" y="1205139"/>
                    <a:pt x="4630109" y="846180"/>
                    <a:pt x="4615962" y="769765"/>
                  </a:cubicBezTo>
                  <a:cubicBezTo>
                    <a:pt x="4603790" y="704014"/>
                    <a:pt x="4577058" y="688742"/>
                    <a:pt x="4546064" y="729831"/>
                  </a:cubicBezTo>
                  <a:lnTo>
                    <a:pt x="4523774" y="759382"/>
                  </a:lnTo>
                  <a:lnTo>
                    <a:pt x="4510222" y="715939"/>
                  </a:lnTo>
                  <a:cubicBezTo>
                    <a:pt x="4495447" y="668579"/>
                    <a:pt x="4477924" y="529213"/>
                    <a:pt x="4456737" y="290542"/>
                  </a:cubicBezTo>
                  <a:cubicBezTo>
                    <a:pt x="4449249" y="206198"/>
                    <a:pt x="4442027" y="126527"/>
                    <a:pt x="4440688" y="113497"/>
                  </a:cubicBezTo>
                  <a:cubicBezTo>
                    <a:pt x="4438376" y="90994"/>
                    <a:pt x="4424998" y="86801"/>
                    <a:pt x="4386869" y="96630"/>
                  </a:cubicBezTo>
                  <a:cubicBezTo>
                    <a:pt x="4374680" y="99772"/>
                    <a:pt x="4364308" y="159746"/>
                    <a:pt x="4349873" y="310546"/>
                  </a:cubicBezTo>
                  <a:cubicBezTo>
                    <a:pt x="4328183" y="537126"/>
                    <a:pt x="4314679" y="665026"/>
                    <a:pt x="4291542" y="862996"/>
                  </a:cubicBezTo>
                  <a:cubicBezTo>
                    <a:pt x="4283379" y="932846"/>
                    <a:pt x="4272856" y="1041219"/>
                    <a:pt x="4268159" y="1103824"/>
                  </a:cubicBezTo>
                  <a:lnTo>
                    <a:pt x="4259620" y="1217652"/>
                  </a:lnTo>
                  <a:lnTo>
                    <a:pt x="4232381" y="1154624"/>
                  </a:lnTo>
                  <a:cubicBezTo>
                    <a:pt x="4217400" y="1119959"/>
                    <a:pt x="4170111" y="975513"/>
                    <a:pt x="4127295" y="833633"/>
                  </a:cubicBezTo>
                  <a:cubicBezTo>
                    <a:pt x="4052775" y="586698"/>
                    <a:pt x="4048031" y="575568"/>
                    <a:pt x="4016320" y="573283"/>
                  </a:cubicBezTo>
                  <a:cubicBezTo>
                    <a:pt x="3984756" y="571009"/>
                    <a:pt x="3981131" y="577632"/>
                    <a:pt x="3939423" y="713771"/>
                  </a:cubicBezTo>
                  <a:lnTo>
                    <a:pt x="3895652" y="856646"/>
                  </a:lnTo>
                  <a:lnTo>
                    <a:pt x="2807085" y="856646"/>
                  </a:lnTo>
                  <a:lnTo>
                    <a:pt x="2762402" y="786796"/>
                  </a:lnTo>
                  <a:cubicBezTo>
                    <a:pt x="2721145" y="722302"/>
                    <a:pt x="2690334" y="701525"/>
                    <a:pt x="2674334" y="727413"/>
                  </a:cubicBezTo>
                  <a:cubicBezTo>
                    <a:pt x="2667287" y="738816"/>
                    <a:pt x="2563630" y="1079254"/>
                    <a:pt x="2526712" y="1212246"/>
                  </a:cubicBezTo>
                  <a:cubicBezTo>
                    <a:pt x="2504645" y="1291740"/>
                    <a:pt x="2503744" y="1292916"/>
                    <a:pt x="2502362" y="1243996"/>
                  </a:cubicBezTo>
                  <a:cubicBezTo>
                    <a:pt x="2500013" y="1160811"/>
                    <a:pt x="2487129" y="25617"/>
                    <a:pt x="2488416" y="15271"/>
                  </a:cubicBezTo>
                  <a:cubicBezTo>
                    <a:pt x="2490316" y="0"/>
                    <a:pt x="2453248" y="4292"/>
                    <a:pt x="2433574" y="21621"/>
                  </a:cubicBezTo>
                  <a:close/>
                </a:path>
              </a:pathLst>
            </a:custGeom>
            <a:gradFill>
              <a:gsLst>
                <a:gs pos="99000">
                  <a:schemeClr val="accent2">
                    <a:alpha val="0"/>
                  </a:schemeClr>
                </a:gs>
                <a:gs pos="4762">
                  <a:schemeClr val="accent2">
                    <a:alpha val="0"/>
                  </a:schemeClr>
                </a:gs>
                <a:gs pos="55000">
                  <a:schemeClr val="accent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251454F4-2B8D-E28F-301E-6FF1C9EF7D4D}"/>
                </a:ext>
              </a:extLst>
            </p:cNvPr>
            <p:cNvSpPr/>
            <p:nvPr/>
          </p:nvSpPr>
          <p:spPr>
            <a:xfrm>
              <a:off x="5702695" y="2849304"/>
              <a:ext cx="6489305" cy="1695199"/>
            </a:xfrm>
            <a:custGeom>
              <a:avLst/>
              <a:gdLst/>
              <a:ahLst/>
              <a:cxnLst/>
              <a:rect l="0" t="0" r="0" b="0"/>
              <a:pathLst>
                <a:path w="6489305" h="1695199">
                  <a:moveTo>
                    <a:pt x="2433574" y="21621"/>
                  </a:moveTo>
                  <a:cubicBezTo>
                    <a:pt x="2413919" y="38932"/>
                    <a:pt x="2371898" y="280622"/>
                    <a:pt x="2309905" y="732918"/>
                  </a:cubicBezTo>
                  <a:cubicBezTo>
                    <a:pt x="2289075" y="884896"/>
                    <a:pt x="2268586" y="1018220"/>
                    <a:pt x="2264375" y="1029195"/>
                  </a:cubicBezTo>
                  <a:cubicBezTo>
                    <a:pt x="2257699" y="1046591"/>
                    <a:pt x="2217559" y="979419"/>
                    <a:pt x="2169211" y="869946"/>
                  </a:cubicBezTo>
                  <a:cubicBezTo>
                    <a:pt x="2157201" y="842753"/>
                    <a:pt x="2124352" y="873713"/>
                    <a:pt x="2113686" y="922279"/>
                  </a:cubicBezTo>
                  <a:cubicBezTo>
                    <a:pt x="2100901" y="980489"/>
                    <a:pt x="2077511" y="946240"/>
                    <a:pt x="2045430" y="822334"/>
                  </a:cubicBezTo>
                  <a:cubicBezTo>
                    <a:pt x="2030597" y="765044"/>
                    <a:pt x="2012348" y="714393"/>
                    <a:pt x="2004876" y="709775"/>
                  </a:cubicBezTo>
                  <a:cubicBezTo>
                    <a:pt x="1977689" y="692973"/>
                    <a:pt x="1948633" y="719383"/>
                    <a:pt x="1930004" y="777829"/>
                  </a:cubicBezTo>
                  <a:lnTo>
                    <a:pt x="1910954" y="837596"/>
                  </a:lnTo>
                  <a:lnTo>
                    <a:pt x="1709759" y="850296"/>
                  </a:lnTo>
                  <a:lnTo>
                    <a:pt x="1688030" y="920146"/>
                  </a:lnTo>
                  <a:cubicBezTo>
                    <a:pt x="1659500" y="1011863"/>
                    <a:pt x="1628162" y="1129095"/>
                    <a:pt x="1595293" y="1267067"/>
                  </a:cubicBezTo>
                  <a:cubicBezTo>
                    <a:pt x="1579536" y="1333208"/>
                    <a:pt x="1564776" y="1372194"/>
                    <a:pt x="1559231" y="1362317"/>
                  </a:cubicBezTo>
                  <a:cubicBezTo>
                    <a:pt x="1554068" y="1353120"/>
                    <a:pt x="1532459" y="1205579"/>
                    <a:pt x="1511210" y="1034446"/>
                  </a:cubicBezTo>
                  <a:cubicBezTo>
                    <a:pt x="1489962" y="863313"/>
                    <a:pt x="1466769" y="677576"/>
                    <a:pt x="1459669" y="621696"/>
                  </a:cubicBezTo>
                  <a:cubicBezTo>
                    <a:pt x="1446893" y="521127"/>
                    <a:pt x="1409304" y="163072"/>
                    <a:pt x="1409304" y="141939"/>
                  </a:cubicBezTo>
                  <a:cubicBezTo>
                    <a:pt x="1409304" y="135911"/>
                    <a:pt x="1393588" y="129948"/>
                    <a:pt x="1374379" y="128688"/>
                  </a:cubicBezTo>
                  <a:lnTo>
                    <a:pt x="1339454" y="126396"/>
                  </a:lnTo>
                  <a:lnTo>
                    <a:pt x="1287100" y="437546"/>
                  </a:lnTo>
                  <a:cubicBezTo>
                    <a:pt x="1258305" y="608678"/>
                    <a:pt x="1233428" y="772727"/>
                    <a:pt x="1231818" y="802099"/>
                  </a:cubicBezTo>
                  <a:lnTo>
                    <a:pt x="1228892" y="855502"/>
                  </a:lnTo>
                  <a:lnTo>
                    <a:pt x="1060054" y="850296"/>
                  </a:lnTo>
                  <a:lnTo>
                    <a:pt x="1049916" y="951896"/>
                  </a:lnTo>
                  <a:cubicBezTo>
                    <a:pt x="1027102" y="1180529"/>
                    <a:pt x="1025583" y="1177361"/>
                    <a:pt x="964265" y="773272"/>
                  </a:cubicBezTo>
                  <a:cubicBezTo>
                    <a:pt x="915530" y="452105"/>
                    <a:pt x="903409" y="393478"/>
                    <a:pt x="886171" y="395556"/>
                  </a:cubicBezTo>
                  <a:cubicBezTo>
                    <a:pt x="857996" y="398952"/>
                    <a:pt x="795962" y="553015"/>
                    <a:pt x="755484" y="720121"/>
                  </a:cubicBezTo>
                  <a:lnTo>
                    <a:pt x="722413" y="856646"/>
                  </a:lnTo>
                  <a:lnTo>
                    <a:pt x="367359" y="856646"/>
                  </a:lnTo>
                  <a:cubicBezTo>
                    <a:pt x="40101" y="856646"/>
                    <a:pt x="11806" y="858386"/>
                    <a:pt x="5945" y="878871"/>
                  </a:cubicBezTo>
                  <a:cubicBezTo>
                    <a:pt x="0" y="899647"/>
                    <a:pt x="24620" y="901267"/>
                    <a:pt x="383691" y="903715"/>
                  </a:cubicBezTo>
                  <a:cubicBezTo>
                    <a:pt x="675650" y="905706"/>
                    <a:pt x="768257" y="902659"/>
                    <a:pt x="769717" y="891015"/>
                  </a:cubicBezTo>
                  <a:cubicBezTo>
                    <a:pt x="770774" y="882590"/>
                    <a:pt x="791649" y="809973"/>
                    <a:pt x="816105" y="729646"/>
                  </a:cubicBezTo>
                  <a:cubicBezTo>
                    <a:pt x="867607" y="560488"/>
                    <a:pt x="859613" y="546512"/>
                    <a:pt x="914170" y="901096"/>
                  </a:cubicBezTo>
                  <a:cubicBezTo>
                    <a:pt x="960719" y="1203627"/>
                    <a:pt x="1012276" y="1469879"/>
                    <a:pt x="1025287" y="1474925"/>
                  </a:cubicBezTo>
                  <a:cubicBezTo>
                    <a:pt x="1030439" y="1476922"/>
                    <a:pt x="1041098" y="1481502"/>
                    <a:pt x="1048974" y="1485101"/>
                  </a:cubicBezTo>
                  <a:cubicBezTo>
                    <a:pt x="1069847" y="1494641"/>
                    <a:pt x="1073683" y="1473498"/>
                    <a:pt x="1102938" y="1187682"/>
                  </a:cubicBezTo>
                  <a:cubicBezTo>
                    <a:pt x="1117548" y="1044950"/>
                    <a:pt x="1131021" y="920976"/>
                    <a:pt x="1132878" y="912185"/>
                  </a:cubicBezTo>
                  <a:cubicBezTo>
                    <a:pt x="1134966" y="902296"/>
                    <a:pt x="1162873" y="894713"/>
                    <a:pt x="1206061" y="892298"/>
                  </a:cubicBezTo>
                  <a:lnTo>
                    <a:pt x="1275868" y="888396"/>
                  </a:lnTo>
                  <a:lnTo>
                    <a:pt x="1297919" y="755046"/>
                  </a:lnTo>
                  <a:cubicBezTo>
                    <a:pt x="1310047" y="681703"/>
                    <a:pt x="1332091" y="571330"/>
                    <a:pt x="1346905" y="509772"/>
                  </a:cubicBezTo>
                  <a:cubicBezTo>
                    <a:pt x="1361719" y="448214"/>
                    <a:pt x="1372747" y="396779"/>
                    <a:pt x="1371413" y="395472"/>
                  </a:cubicBezTo>
                  <a:cubicBezTo>
                    <a:pt x="1370078" y="394165"/>
                    <a:pt x="1386769" y="538828"/>
                    <a:pt x="1408503" y="716946"/>
                  </a:cubicBezTo>
                  <a:cubicBezTo>
                    <a:pt x="1504740" y="1505621"/>
                    <a:pt x="1514765" y="1570100"/>
                    <a:pt x="1545049" y="1595234"/>
                  </a:cubicBezTo>
                  <a:cubicBezTo>
                    <a:pt x="1559248" y="1607018"/>
                    <a:pt x="1565178" y="1605056"/>
                    <a:pt x="1573546" y="1585805"/>
                  </a:cubicBezTo>
                  <a:cubicBezTo>
                    <a:pt x="1583469" y="1562980"/>
                    <a:pt x="1722600" y="1027192"/>
                    <a:pt x="1736508" y="958246"/>
                  </a:cubicBezTo>
                  <a:cubicBezTo>
                    <a:pt x="1745238" y="914968"/>
                    <a:pt x="1765563" y="907446"/>
                    <a:pt x="1873778" y="907446"/>
                  </a:cubicBezTo>
                  <a:cubicBezTo>
                    <a:pt x="1947037" y="907446"/>
                    <a:pt x="1969336" y="902989"/>
                    <a:pt x="1978563" y="886502"/>
                  </a:cubicBezTo>
                  <a:cubicBezTo>
                    <a:pt x="1988238" y="869213"/>
                    <a:pt x="1991448" y="871983"/>
                    <a:pt x="1996956" y="902377"/>
                  </a:cubicBezTo>
                  <a:cubicBezTo>
                    <a:pt x="2015691" y="1005775"/>
                    <a:pt x="2052770" y="1114900"/>
                    <a:pt x="2073041" y="1126299"/>
                  </a:cubicBezTo>
                  <a:cubicBezTo>
                    <a:pt x="2098036" y="1140355"/>
                    <a:pt x="2133204" y="1119644"/>
                    <a:pt x="2133204" y="1090868"/>
                  </a:cubicBezTo>
                  <a:cubicBezTo>
                    <a:pt x="2133204" y="1081700"/>
                    <a:pt x="2139080" y="1058746"/>
                    <a:pt x="2146261" y="1039857"/>
                  </a:cubicBezTo>
                  <a:cubicBezTo>
                    <a:pt x="2158909" y="1006591"/>
                    <a:pt x="2160884" y="1008754"/>
                    <a:pt x="2209304" y="1108881"/>
                  </a:cubicBezTo>
                  <a:cubicBezTo>
                    <a:pt x="2259485" y="1212648"/>
                    <a:pt x="2277609" y="1231289"/>
                    <a:pt x="2288195" y="1190021"/>
                  </a:cubicBezTo>
                  <a:cubicBezTo>
                    <a:pt x="2307589" y="1114414"/>
                    <a:pt x="2403578" y="584729"/>
                    <a:pt x="2411530" y="509435"/>
                  </a:cubicBezTo>
                  <a:cubicBezTo>
                    <a:pt x="2417981" y="448348"/>
                    <a:pt x="2424257" y="601933"/>
                    <a:pt x="2430647" y="977296"/>
                  </a:cubicBezTo>
                  <a:cubicBezTo>
                    <a:pt x="2439404" y="1491601"/>
                    <a:pt x="2441989" y="1537974"/>
                    <a:pt x="2463122" y="1559682"/>
                  </a:cubicBezTo>
                  <a:cubicBezTo>
                    <a:pt x="2485463" y="1582631"/>
                    <a:pt x="2486547" y="1582456"/>
                    <a:pt x="2503318" y="1553188"/>
                  </a:cubicBezTo>
                  <a:cubicBezTo>
                    <a:pt x="2512798" y="1536644"/>
                    <a:pt x="2542474" y="1434591"/>
                    <a:pt x="2569264" y="1326402"/>
                  </a:cubicBezTo>
                  <a:cubicBezTo>
                    <a:pt x="2669490" y="921658"/>
                    <a:pt x="2695881" y="824949"/>
                    <a:pt x="2705575" y="826891"/>
                  </a:cubicBezTo>
                  <a:cubicBezTo>
                    <a:pt x="2711051" y="827988"/>
                    <a:pt x="2724701" y="846618"/>
                    <a:pt x="2735908" y="868291"/>
                  </a:cubicBezTo>
                  <a:lnTo>
                    <a:pt x="2756286" y="907697"/>
                  </a:lnTo>
                  <a:lnTo>
                    <a:pt x="3341888" y="898046"/>
                  </a:lnTo>
                  <a:cubicBezTo>
                    <a:pt x="3842215" y="889801"/>
                    <a:pt x="3929071" y="885622"/>
                    <a:pt x="3938339" y="869346"/>
                  </a:cubicBezTo>
                  <a:cubicBezTo>
                    <a:pt x="3944305" y="858869"/>
                    <a:pt x="3961620" y="816006"/>
                    <a:pt x="3976817" y="774096"/>
                  </a:cubicBezTo>
                  <a:lnTo>
                    <a:pt x="4004447" y="697896"/>
                  </a:lnTo>
                  <a:lnTo>
                    <a:pt x="4028834" y="748271"/>
                  </a:lnTo>
                  <a:cubicBezTo>
                    <a:pt x="4042247" y="775977"/>
                    <a:pt x="4076019" y="875990"/>
                    <a:pt x="4103884" y="970521"/>
                  </a:cubicBezTo>
                  <a:cubicBezTo>
                    <a:pt x="4188379" y="1257175"/>
                    <a:pt x="4244146" y="1413781"/>
                    <a:pt x="4264509" y="1421595"/>
                  </a:cubicBezTo>
                  <a:cubicBezTo>
                    <a:pt x="4287020" y="1430233"/>
                    <a:pt x="4286932" y="1430544"/>
                    <a:pt x="4303931" y="1282096"/>
                  </a:cubicBezTo>
                  <a:cubicBezTo>
                    <a:pt x="4311130" y="1219231"/>
                    <a:pt x="4325502" y="1093501"/>
                    <a:pt x="4335869" y="1002696"/>
                  </a:cubicBezTo>
                  <a:cubicBezTo>
                    <a:pt x="4363763" y="758376"/>
                    <a:pt x="4410853" y="431544"/>
                    <a:pt x="4415956" y="446851"/>
                  </a:cubicBezTo>
                  <a:cubicBezTo>
                    <a:pt x="4418404" y="454195"/>
                    <a:pt x="4430140" y="553689"/>
                    <a:pt x="4442037" y="667950"/>
                  </a:cubicBezTo>
                  <a:cubicBezTo>
                    <a:pt x="4463248" y="871669"/>
                    <a:pt x="4464297" y="875892"/>
                    <a:pt x="4496138" y="885784"/>
                  </a:cubicBezTo>
                  <a:cubicBezTo>
                    <a:pt x="4523299" y="894221"/>
                    <a:pt x="4531460" y="890545"/>
                    <a:pt x="4546040" y="863302"/>
                  </a:cubicBezTo>
                  <a:cubicBezTo>
                    <a:pt x="4555627" y="845389"/>
                    <a:pt x="4564455" y="832277"/>
                    <a:pt x="4565658" y="834164"/>
                  </a:cubicBezTo>
                  <a:cubicBezTo>
                    <a:pt x="4566860" y="836052"/>
                    <a:pt x="4624069" y="1028216"/>
                    <a:pt x="4692787" y="1261195"/>
                  </a:cubicBezTo>
                  <a:cubicBezTo>
                    <a:pt x="4767167" y="1513370"/>
                    <a:pt x="4824808" y="1687511"/>
                    <a:pt x="4835220" y="1691507"/>
                  </a:cubicBezTo>
                  <a:cubicBezTo>
                    <a:pt x="4844840" y="1695198"/>
                    <a:pt x="4858648" y="1692282"/>
                    <a:pt x="4865905" y="1685025"/>
                  </a:cubicBezTo>
                  <a:cubicBezTo>
                    <a:pt x="4873505" y="1677425"/>
                    <a:pt x="4886342" y="1521932"/>
                    <a:pt x="4896187" y="1318214"/>
                  </a:cubicBezTo>
                  <a:cubicBezTo>
                    <a:pt x="4905586" y="1123724"/>
                    <a:pt x="4917429" y="913161"/>
                    <a:pt x="4922504" y="850296"/>
                  </a:cubicBezTo>
                  <a:lnTo>
                    <a:pt x="4931733" y="735996"/>
                  </a:lnTo>
                  <a:lnTo>
                    <a:pt x="4953295" y="816338"/>
                  </a:lnTo>
                  <a:cubicBezTo>
                    <a:pt x="4965155" y="860526"/>
                    <a:pt x="4976995" y="897674"/>
                    <a:pt x="4979606" y="898888"/>
                  </a:cubicBezTo>
                  <a:cubicBezTo>
                    <a:pt x="4982217" y="900102"/>
                    <a:pt x="5322968" y="902391"/>
                    <a:pt x="5736829" y="903974"/>
                  </a:cubicBezTo>
                  <a:cubicBezTo>
                    <a:pt x="6478837" y="906811"/>
                    <a:pt x="6489304" y="906502"/>
                    <a:pt x="6489304" y="881749"/>
                  </a:cubicBezTo>
                  <a:cubicBezTo>
                    <a:pt x="6489304" y="857039"/>
                    <a:pt x="6477982" y="856646"/>
                    <a:pt x="5766154" y="856646"/>
                  </a:cubicBezTo>
                  <a:cubicBezTo>
                    <a:pt x="5237266" y="856646"/>
                    <a:pt x="5040592" y="852745"/>
                    <a:pt x="5034028" y="842124"/>
                  </a:cubicBezTo>
                  <a:cubicBezTo>
                    <a:pt x="5029092" y="834137"/>
                    <a:pt x="5009068" y="742663"/>
                    <a:pt x="4989531" y="638848"/>
                  </a:cubicBezTo>
                  <a:cubicBezTo>
                    <a:pt x="4969994" y="535034"/>
                    <a:pt x="4950653" y="444663"/>
                    <a:pt x="4946550" y="438025"/>
                  </a:cubicBezTo>
                  <a:cubicBezTo>
                    <a:pt x="4942447" y="431387"/>
                    <a:pt x="4931261" y="428960"/>
                    <a:pt x="4921691" y="432632"/>
                  </a:cubicBezTo>
                  <a:cubicBezTo>
                    <a:pt x="4891368" y="444268"/>
                    <a:pt x="4869349" y="662087"/>
                    <a:pt x="4830178" y="1337907"/>
                  </a:cubicBezTo>
                  <a:lnTo>
                    <a:pt x="4821790" y="1482618"/>
                  </a:lnTo>
                  <a:lnTo>
                    <a:pt x="4780549" y="1356957"/>
                  </a:lnTo>
                  <a:cubicBezTo>
                    <a:pt x="4730723" y="1205139"/>
                    <a:pt x="4630109" y="846180"/>
                    <a:pt x="4615962" y="769765"/>
                  </a:cubicBezTo>
                  <a:cubicBezTo>
                    <a:pt x="4603790" y="704014"/>
                    <a:pt x="4577058" y="688742"/>
                    <a:pt x="4546064" y="729831"/>
                  </a:cubicBezTo>
                  <a:lnTo>
                    <a:pt x="4523774" y="759382"/>
                  </a:lnTo>
                  <a:lnTo>
                    <a:pt x="4510222" y="715939"/>
                  </a:lnTo>
                  <a:cubicBezTo>
                    <a:pt x="4495447" y="668579"/>
                    <a:pt x="4477924" y="529213"/>
                    <a:pt x="4456737" y="290542"/>
                  </a:cubicBezTo>
                  <a:cubicBezTo>
                    <a:pt x="4449249" y="206198"/>
                    <a:pt x="4442027" y="126527"/>
                    <a:pt x="4440688" y="113497"/>
                  </a:cubicBezTo>
                  <a:cubicBezTo>
                    <a:pt x="4438376" y="90994"/>
                    <a:pt x="4424998" y="86801"/>
                    <a:pt x="4386869" y="96630"/>
                  </a:cubicBezTo>
                  <a:cubicBezTo>
                    <a:pt x="4374680" y="99772"/>
                    <a:pt x="4364308" y="159746"/>
                    <a:pt x="4349873" y="310546"/>
                  </a:cubicBezTo>
                  <a:cubicBezTo>
                    <a:pt x="4328183" y="537126"/>
                    <a:pt x="4314679" y="665026"/>
                    <a:pt x="4291542" y="862996"/>
                  </a:cubicBezTo>
                  <a:cubicBezTo>
                    <a:pt x="4283379" y="932846"/>
                    <a:pt x="4272856" y="1041219"/>
                    <a:pt x="4268159" y="1103824"/>
                  </a:cubicBezTo>
                  <a:lnTo>
                    <a:pt x="4259620" y="1217652"/>
                  </a:lnTo>
                  <a:lnTo>
                    <a:pt x="4232381" y="1154624"/>
                  </a:lnTo>
                  <a:cubicBezTo>
                    <a:pt x="4217400" y="1119959"/>
                    <a:pt x="4170111" y="975513"/>
                    <a:pt x="4127295" y="833633"/>
                  </a:cubicBezTo>
                  <a:cubicBezTo>
                    <a:pt x="4052775" y="586698"/>
                    <a:pt x="4048031" y="575568"/>
                    <a:pt x="4016320" y="573283"/>
                  </a:cubicBezTo>
                  <a:cubicBezTo>
                    <a:pt x="3984756" y="571009"/>
                    <a:pt x="3981131" y="577632"/>
                    <a:pt x="3939423" y="713771"/>
                  </a:cubicBezTo>
                  <a:lnTo>
                    <a:pt x="3895652" y="856646"/>
                  </a:lnTo>
                  <a:lnTo>
                    <a:pt x="2807085" y="856646"/>
                  </a:lnTo>
                  <a:lnTo>
                    <a:pt x="2762402" y="786796"/>
                  </a:lnTo>
                  <a:cubicBezTo>
                    <a:pt x="2721145" y="722302"/>
                    <a:pt x="2690334" y="701525"/>
                    <a:pt x="2674334" y="727413"/>
                  </a:cubicBezTo>
                  <a:cubicBezTo>
                    <a:pt x="2667287" y="738816"/>
                    <a:pt x="2563630" y="1079254"/>
                    <a:pt x="2526712" y="1212246"/>
                  </a:cubicBezTo>
                  <a:cubicBezTo>
                    <a:pt x="2504645" y="1291740"/>
                    <a:pt x="2503744" y="1292916"/>
                    <a:pt x="2502362" y="1243996"/>
                  </a:cubicBezTo>
                  <a:cubicBezTo>
                    <a:pt x="2500013" y="1160811"/>
                    <a:pt x="2487129" y="25617"/>
                    <a:pt x="2488416" y="15271"/>
                  </a:cubicBezTo>
                  <a:cubicBezTo>
                    <a:pt x="2490316" y="0"/>
                    <a:pt x="2453248" y="4292"/>
                    <a:pt x="2433574" y="21621"/>
                  </a:cubicBezTo>
                  <a:close/>
                </a:path>
              </a:pathLst>
            </a:custGeom>
            <a:gradFill>
              <a:gsLst>
                <a:gs pos="99000">
                  <a:schemeClr val="accent2">
                    <a:alpha val="0"/>
                  </a:schemeClr>
                </a:gs>
                <a:gs pos="4762">
                  <a:schemeClr val="accent2">
                    <a:alpha val="0"/>
                  </a:schemeClr>
                </a:gs>
                <a:gs pos="55000">
                  <a:schemeClr val="accent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12EEFF0F-3141-56BC-68C0-AB3D3B2890A4}"/>
              </a:ext>
            </a:extLst>
          </p:cNvPr>
          <p:cNvSpPr txBox="1"/>
          <p:nvPr/>
        </p:nvSpPr>
        <p:spPr>
          <a:xfrm>
            <a:off x="747955" y="1891735"/>
            <a:ext cx="2646878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>
              <a:defRPr/>
            </a:pPr>
            <a:r>
              <a:rPr lang="zh-CN" altLang="en-US" sz="2400" dirty="0">
                <a:latin typeface="+mn-ea"/>
              </a:rPr>
              <a:t>第一期：医疗质量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16EBCF7-DAB9-7E3F-2909-037DFBCF7257}"/>
              </a:ext>
            </a:extLst>
          </p:cNvPr>
          <p:cNvSpPr txBox="1"/>
          <p:nvPr/>
        </p:nvSpPr>
        <p:spPr>
          <a:xfrm>
            <a:off x="747954" y="2298431"/>
            <a:ext cx="2442507" cy="5968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zh-CN" altLang="en-US" sz="1600" dirty="0">
                <a:latin typeface="+mn-ea"/>
              </a:rPr>
              <a:t>医疗质量管理的重点是将健康管理视为个人的基本责任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729EFC3-F362-9093-80F6-0860A8BA05B7}"/>
              </a:ext>
            </a:extLst>
          </p:cNvPr>
          <p:cNvSpPr txBox="1"/>
          <p:nvPr/>
        </p:nvSpPr>
        <p:spPr>
          <a:xfrm>
            <a:off x="5831519" y="1891735"/>
            <a:ext cx="2646878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>
              <a:defRPr/>
            </a:pPr>
            <a:r>
              <a:rPr lang="zh-CN" altLang="en-US" sz="2400" dirty="0">
                <a:latin typeface="+mn-ea"/>
              </a:rPr>
              <a:t>第三期：服务质量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3AC692E-1201-80F3-EB81-C562CD9A15ED}"/>
              </a:ext>
            </a:extLst>
          </p:cNvPr>
          <p:cNvSpPr txBox="1"/>
          <p:nvPr/>
        </p:nvSpPr>
        <p:spPr>
          <a:xfrm>
            <a:off x="5831518" y="2298431"/>
            <a:ext cx="2566163" cy="5968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zh-CN" altLang="en-US" sz="1600" dirty="0">
                <a:latin typeface="+mn-ea"/>
              </a:rPr>
              <a:t>对医疗服务质量的要求不再是医院要有完善的质量管理系统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E715C316-11FC-BB35-0F51-E029B61FDBDE}"/>
              </a:ext>
            </a:extLst>
          </p:cNvPr>
          <p:cNvCxnSpPr>
            <a:cxnSpLocks/>
          </p:cNvCxnSpPr>
          <p:nvPr/>
        </p:nvCxnSpPr>
        <p:spPr>
          <a:xfrm>
            <a:off x="709423" y="1882346"/>
            <a:ext cx="0" cy="2014151"/>
          </a:xfrm>
          <a:prstGeom prst="line">
            <a:avLst/>
          </a:prstGeom>
          <a:ln>
            <a:gradFill>
              <a:gsLst>
                <a:gs pos="680">
                  <a:schemeClr val="accent1">
                    <a:alpha val="0"/>
                  </a:schemeClr>
                </a:gs>
                <a:gs pos="58000">
                  <a:schemeClr val="accent1">
                    <a:alpha val="88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05672BCF-C89B-AF27-05D2-5C260A639AC3}"/>
              </a:ext>
            </a:extLst>
          </p:cNvPr>
          <p:cNvCxnSpPr>
            <a:cxnSpLocks/>
          </p:cNvCxnSpPr>
          <p:nvPr/>
        </p:nvCxnSpPr>
        <p:spPr>
          <a:xfrm>
            <a:off x="3424408" y="3874436"/>
            <a:ext cx="0" cy="2170576"/>
          </a:xfrm>
          <a:prstGeom prst="line">
            <a:avLst/>
          </a:prstGeom>
          <a:ln>
            <a:gradFill>
              <a:gsLst>
                <a:gs pos="680">
                  <a:schemeClr val="accent1">
                    <a:alpha val="0"/>
                  </a:schemeClr>
                </a:gs>
                <a:gs pos="58000">
                  <a:schemeClr val="accent1">
                    <a:alpha val="88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1FE2FBE0-5AEB-7CC4-6103-AC47C6D34814}"/>
              </a:ext>
            </a:extLst>
          </p:cNvPr>
          <p:cNvCxnSpPr>
            <a:cxnSpLocks/>
          </p:cNvCxnSpPr>
          <p:nvPr/>
        </p:nvCxnSpPr>
        <p:spPr>
          <a:xfrm>
            <a:off x="5782091" y="1891735"/>
            <a:ext cx="0" cy="2004762"/>
          </a:xfrm>
          <a:prstGeom prst="line">
            <a:avLst/>
          </a:prstGeom>
          <a:ln>
            <a:gradFill>
              <a:gsLst>
                <a:gs pos="680">
                  <a:schemeClr val="accent1">
                    <a:alpha val="0"/>
                  </a:schemeClr>
                </a:gs>
                <a:gs pos="58000">
                  <a:schemeClr val="accent1">
                    <a:alpha val="88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7B77ECD0-C85C-2084-D0AD-2D2A24E7E980}"/>
              </a:ext>
            </a:extLst>
          </p:cNvPr>
          <p:cNvCxnSpPr>
            <a:cxnSpLocks/>
          </p:cNvCxnSpPr>
          <p:nvPr/>
        </p:nvCxnSpPr>
        <p:spPr>
          <a:xfrm>
            <a:off x="8658633" y="3799460"/>
            <a:ext cx="0" cy="2170576"/>
          </a:xfrm>
          <a:prstGeom prst="line">
            <a:avLst/>
          </a:prstGeom>
          <a:ln>
            <a:gradFill>
              <a:gsLst>
                <a:gs pos="680">
                  <a:schemeClr val="accent1">
                    <a:alpha val="0"/>
                  </a:schemeClr>
                </a:gs>
                <a:gs pos="58000">
                  <a:schemeClr val="accent1">
                    <a:alpha val="88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0E84CFED-3887-95E4-7A51-3E0E13CD39CB}"/>
              </a:ext>
            </a:extLst>
          </p:cNvPr>
          <p:cNvSpPr txBox="1"/>
          <p:nvPr/>
        </p:nvSpPr>
        <p:spPr>
          <a:xfrm>
            <a:off x="3449122" y="4696903"/>
            <a:ext cx="2646878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>
              <a:defRPr/>
            </a:pPr>
            <a:r>
              <a:rPr lang="zh-CN" altLang="en-US" sz="2400" dirty="0">
                <a:latin typeface="+mn-ea"/>
              </a:rPr>
              <a:t>第二期：卫生政策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2874CE2-4029-827E-65BC-D968AEE5F218}"/>
              </a:ext>
            </a:extLst>
          </p:cNvPr>
          <p:cNvSpPr txBox="1"/>
          <p:nvPr/>
        </p:nvSpPr>
        <p:spPr>
          <a:xfrm>
            <a:off x="3449121" y="5130276"/>
            <a:ext cx="2576769" cy="5968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zh-CN" altLang="en-US" sz="1600" dirty="0">
                <a:latin typeface="+mn-ea"/>
              </a:rPr>
              <a:t>个人或群体健康管理的做法将通过各种卫生政策落实到个人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2FBA76C-9A1A-5513-9A8A-9F13BB1F53E2}"/>
              </a:ext>
            </a:extLst>
          </p:cNvPr>
          <p:cNvSpPr txBox="1"/>
          <p:nvPr/>
        </p:nvSpPr>
        <p:spPr>
          <a:xfrm>
            <a:off x="8720417" y="4663784"/>
            <a:ext cx="331661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r>
              <a:rPr lang="zh-CN" altLang="en-US" sz="2400" dirty="0">
                <a:latin typeface="+mn-ea"/>
              </a:rPr>
              <a:t>第四期：素养的改善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0584552-1944-93C6-16A5-F7B37762FE0D}"/>
              </a:ext>
            </a:extLst>
          </p:cNvPr>
          <p:cNvSpPr txBox="1"/>
          <p:nvPr/>
        </p:nvSpPr>
        <p:spPr>
          <a:xfrm>
            <a:off x="8720419" y="5131677"/>
            <a:ext cx="2812468" cy="5968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zh-CN" altLang="en-US" sz="1600" dirty="0">
                <a:latin typeface="+mn-ea"/>
              </a:rPr>
              <a:t>评价一家医院医疗服务质量管理时会进一步考察医院对素养的改善</a:t>
            </a:r>
          </a:p>
        </p:txBody>
      </p:sp>
    </p:spTree>
    <p:extLst>
      <p:ext uri="{BB962C8B-B14F-4D97-AF65-F5344CB8AC3E}">
        <p14:creationId xmlns:p14="http://schemas.microsoft.com/office/powerpoint/2010/main" val="459232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CFDE7DDD-FC22-1742-38C7-A6E7C1F092EF}"/>
              </a:ext>
            </a:extLst>
          </p:cNvPr>
          <p:cNvSpPr/>
          <p:nvPr/>
        </p:nvSpPr>
        <p:spPr>
          <a:xfrm rot="10800000">
            <a:off x="0" y="5816262"/>
            <a:ext cx="12192000" cy="852141"/>
          </a:xfrm>
          <a:custGeom>
            <a:avLst/>
            <a:gdLst>
              <a:gd name="connsiteX0" fmla="*/ 3486150 w 12192000"/>
              <a:gd name="connsiteY0" fmla="*/ 2027919 h 2028705"/>
              <a:gd name="connsiteX1" fmla="*/ 1409700 w 12192000"/>
              <a:gd name="connsiteY1" fmla="*/ 1716469 h 2028705"/>
              <a:gd name="connsiteX2" fmla="*/ 3721 w 12192000"/>
              <a:gd name="connsiteY2" fmla="*/ 1810350 h 2028705"/>
              <a:gd name="connsiteX3" fmla="*/ 0 w 12192000"/>
              <a:gd name="connsiteY3" fmla="*/ 1811183 h 2028705"/>
              <a:gd name="connsiteX4" fmla="*/ 0 w 12192000"/>
              <a:gd name="connsiteY4" fmla="*/ 0 h 2028705"/>
              <a:gd name="connsiteX5" fmla="*/ 12192000 w 12192000"/>
              <a:gd name="connsiteY5" fmla="*/ 0 h 2028705"/>
              <a:gd name="connsiteX6" fmla="*/ 12192000 w 12192000"/>
              <a:gd name="connsiteY6" fmla="*/ 1628208 h 2028705"/>
              <a:gd name="connsiteX7" fmla="*/ 12091839 w 12192000"/>
              <a:gd name="connsiteY7" fmla="*/ 1643067 h 2028705"/>
              <a:gd name="connsiteX8" fmla="*/ 10896600 w 12192000"/>
              <a:gd name="connsiteY8" fmla="*/ 1950056 h 2028705"/>
              <a:gd name="connsiteX9" fmla="*/ 9505950 w 12192000"/>
              <a:gd name="connsiteY9" fmla="*/ 1777028 h 2028705"/>
              <a:gd name="connsiteX10" fmla="*/ 7677150 w 12192000"/>
              <a:gd name="connsiteY10" fmla="*/ 2010616 h 2028705"/>
              <a:gd name="connsiteX11" fmla="*/ 5276850 w 12192000"/>
              <a:gd name="connsiteY11" fmla="*/ 1811634 h 2028705"/>
              <a:gd name="connsiteX12" fmla="*/ 3486150 w 12192000"/>
              <a:gd name="connsiteY12" fmla="*/ 2027919 h 202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2028705">
                <a:moveTo>
                  <a:pt x="3486150" y="2027919"/>
                </a:moveTo>
                <a:cubicBezTo>
                  <a:pt x="2841625" y="2012058"/>
                  <a:pt x="2044700" y="1736655"/>
                  <a:pt x="1409700" y="1716469"/>
                </a:cubicBezTo>
                <a:cubicBezTo>
                  <a:pt x="933450" y="1701329"/>
                  <a:pt x="391120" y="1730798"/>
                  <a:pt x="3721" y="1810350"/>
                </a:cubicBezTo>
                <a:lnTo>
                  <a:pt x="0" y="1811183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1628208"/>
                </a:lnTo>
                <a:lnTo>
                  <a:pt x="12091839" y="1643067"/>
                </a:lnTo>
                <a:cubicBezTo>
                  <a:pt x="11683603" y="1716198"/>
                  <a:pt x="11270456" y="1931672"/>
                  <a:pt x="10896600" y="1950056"/>
                </a:cubicBezTo>
                <a:cubicBezTo>
                  <a:pt x="10398125" y="1974568"/>
                  <a:pt x="10042525" y="1766935"/>
                  <a:pt x="9505950" y="1777028"/>
                </a:cubicBezTo>
                <a:cubicBezTo>
                  <a:pt x="8969375" y="1787121"/>
                  <a:pt x="8382000" y="2004848"/>
                  <a:pt x="7677150" y="2010616"/>
                </a:cubicBezTo>
                <a:cubicBezTo>
                  <a:pt x="6972300" y="2016383"/>
                  <a:pt x="5975350" y="1808750"/>
                  <a:pt x="5276850" y="1811634"/>
                </a:cubicBezTo>
                <a:cubicBezTo>
                  <a:pt x="4578350" y="1814518"/>
                  <a:pt x="4130675" y="2043780"/>
                  <a:pt x="3486150" y="2027919"/>
                </a:cubicBezTo>
                <a:close/>
              </a:path>
            </a:pathLst>
          </a:cu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+mn-ea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7E2A1227-DE2E-FBAE-385C-E5D3498817AC}"/>
              </a:ext>
            </a:extLst>
          </p:cNvPr>
          <p:cNvSpPr/>
          <p:nvPr/>
        </p:nvSpPr>
        <p:spPr>
          <a:xfrm rot="10800000">
            <a:off x="0" y="5911060"/>
            <a:ext cx="12192000" cy="852141"/>
          </a:xfrm>
          <a:custGeom>
            <a:avLst/>
            <a:gdLst>
              <a:gd name="connsiteX0" fmla="*/ 3486150 w 12192000"/>
              <a:gd name="connsiteY0" fmla="*/ 2027919 h 2028705"/>
              <a:gd name="connsiteX1" fmla="*/ 1409700 w 12192000"/>
              <a:gd name="connsiteY1" fmla="*/ 1716469 h 2028705"/>
              <a:gd name="connsiteX2" fmla="*/ 3721 w 12192000"/>
              <a:gd name="connsiteY2" fmla="*/ 1810350 h 2028705"/>
              <a:gd name="connsiteX3" fmla="*/ 0 w 12192000"/>
              <a:gd name="connsiteY3" fmla="*/ 1811183 h 2028705"/>
              <a:gd name="connsiteX4" fmla="*/ 0 w 12192000"/>
              <a:gd name="connsiteY4" fmla="*/ 0 h 2028705"/>
              <a:gd name="connsiteX5" fmla="*/ 12192000 w 12192000"/>
              <a:gd name="connsiteY5" fmla="*/ 0 h 2028705"/>
              <a:gd name="connsiteX6" fmla="*/ 12192000 w 12192000"/>
              <a:gd name="connsiteY6" fmla="*/ 1628208 h 2028705"/>
              <a:gd name="connsiteX7" fmla="*/ 12091839 w 12192000"/>
              <a:gd name="connsiteY7" fmla="*/ 1643067 h 2028705"/>
              <a:gd name="connsiteX8" fmla="*/ 10896600 w 12192000"/>
              <a:gd name="connsiteY8" fmla="*/ 1950056 h 2028705"/>
              <a:gd name="connsiteX9" fmla="*/ 9505950 w 12192000"/>
              <a:gd name="connsiteY9" fmla="*/ 1777028 h 2028705"/>
              <a:gd name="connsiteX10" fmla="*/ 7677150 w 12192000"/>
              <a:gd name="connsiteY10" fmla="*/ 2010616 h 2028705"/>
              <a:gd name="connsiteX11" fmla="*/ 5276850 w 12192000"/>
              <a:gd name="connsiteY11" fmla="*/ 1811634 h 2028705"/>
              <a:gd name="connsiteX12" fmla="*/ 3486150 w 12192000"/>
              <a:gd name="connsiteY12" fmla="*/ 2027919 h 202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2028705">
                <a:moveTo>
                  <a:pt x="3486150" y="2027919"/>
                </a:moveTo>
                <a:cubicBezTo>
                  <a:pt x="2841625" y="2012058"/>
                  <a:pt x="2044700" y="1736655"/>
                  <a:pt x="1409700" y="1716469"/>
                </a:cubicBezTo>
                <a:cubicBezTo>
                  <a:pt x="933450" y="1701329"/>
                  <a:pt x="391120" y="1730798"/>
                  <a:pt x="3721" y="1810350"/>
                </a:cubicBezTo>
                <a:lnTo>
                  <a:pt x="0" y="1811183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1628208"/>
                </a:lnTo>
                <a:lnTo>
                  <a:pt x="12091839" y="1643067"/>
                </a:lnTo>
                <a:cubicBezTo>
                  <a:pt x="11683603" y="1716198"/>
                  <a:pt x="11270456" y="1931672"/>
                  <a:pt x="10896600" y="1950056"/>
                </a:cubicBezTo>
                <a:cubicBezTo>
                  <a:pt x="10398125" y="1974568"/>
                  <a:pt x="10042525" y="1766935"/>
                  <a:pt x="9505950" y="1777028"/>
                </a:cubicBezTo>
                <a:cubicBezTo>
                  <a:pt x="8969375" y="1787121"/>
                  <a:pt x="8382000" y="2004848"/>
                  <a:pt x="7677150" y="2010616"/>
                </a:cubicBezTo>
                <a:cubicBezTo>
                  <a:pt x="6972300" y="2016383"/>
                  <a:pt x="5975350" y="1808750"/>
                  <a:pt x="5276850" y="1811634"/>
                </a:cubicBezTo>
                <a:cubicBezTo>
                  <a:pt x="4578350" y="1814518"/>
                  <a:pt x="4130675" y="2043780"/>
                  <a:pt x="3486150" y="2027919"/>
                </a:cubicBezTo>
                <a:close/>
              </a:path>
            </a:pathLst>
          </a:custGeom>
          <a:solidFill>
            <a:schemeClr val="accent1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+mn-ea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8F6798CB-1A3E-3B3B-64A2-5B75ED548A2D}"/>
              </a:ext>
            </a:extLst>
          </p:cNvPr>
          <p:cNvSpPr/>
          <p:nvPr/>
        </p:nvSpPr>
        <p:spPr>
          <a:xfrm rot="10800000">
            <a:off x="0" y="6005859"/>
            <a:ext cx="12192000" cy="852141"/>
          </a:xfrm>
          <a:custGeom>
            <a:avLst/>
            <a:gdLst>
              <a:gd name="connsiteX0" fmla="*/ 3486150 w 12192000"/>
              <a:gd name="connsiteY0" fmla="*/ 2027919 h 2028705"/>
              <a:gd name="connsiteX1" fmla="*/ 1409700 w 12192000"/>
              <a:gd name="connsiteY1" fmla="*/ 1716469 h 2028705"/>
              <a:gd name="connsiteX2" fmla="*/ 3721 w 12192000"/>
              <a:gd name="connsiteY2" fmla="*/ 1810350 h 2028705"/>
              <a:gd name="connsiteX3" fmla="*/ 0 w 12192000"/>
              <a:gd name="connsiteY3" fmla="*/ 1811183 h 2028705"/>
              <a:gd name="connsiteX4" fmla="*/ 0 w 12192000"/>
              <a:gd name="connsiteY4" fmla="*/ 0 h 2028705"/>
              <a:gd name="connsiteX5" fmla="*/ 12192000 w 12192000"/>
              <a:gd name="connsiteY5" fmla="*/ 0 h 2028705"/>
              <a:gd name="connsiteX6" fmla="*/ 12192000 w 12192000"/>
              <a:gd name="connsiteY6" fmla="*/ 1628208 h 2028705"/>
              <a:gd name="connsiteX7" fmla="*/ 12091839 w 12192000"/>
              <a:gd name="connsiteY7" fmla="*/ 1643067 h 2028705"/>
              <a:gd name="connsiteX8" fmla="*/ 10896600 w 12192000"/>
              <a:gd name="connsiteY8" fmla="*/ 1950056 h 2028705"/>
              <a:gd name="connsiteX9" fmla="*/ 9505950 w 12192000"/>
              <a:gd name="connsiteY9" fmla="*/ 1777028 h 2028705"/>
              <a:gd name="connsiteX10" fmla="*/ 7677150 w 12192000"/>
              <a:gd name="connsiteY10" fmla="*/ 2010616 h 2028705"/>
              <a:gd name="connsiteX11" fmla="*/ 5276850 w 12192000"/>
              <a:gd name="connsiteY11" fmla="*/ 1811634 h 2028705"/>
              <a:gd name="connsiteX12" fmla="*/ 3486150 w 12192000"/>
              <a:gd name="connsiteY12" fmla="*/ 2027919 h 202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2028705">
                <a:moveTo>
                  <a:pt x="3486150" y="2027919"/>
                </a:moveTo>
                <a:cubicBezTo>
                  <a:pt x="2841625" y="2012058"/>
                  <a:pt x="2044700" y="1736655"/>
                  <a:pt x="1409700" y="1716469"/>
                </a:cubicBezTo>
                <a:cubicBezTo>
                  <a:pt x="933450" y="1701329"/>
                  <a:pt x="391120" y="1730798"/>
                  <a:pt x="3721" y="1810350"/>
                </a:cubicBezTo>
                <a:lnTo>
                  <a:pt x="0" y="1811183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1628208"/>
                </a:lnTo>
                <a:lnTo>
                  <a:pt x="12091839" y="1643067"/>
                </a:lnTo>
                <a:cubicBezTo>
                  <a:pt x="11683603" y="1716198"/>
                  <a:pt x="11270456" y="1931672"/>
                  <a:pt x="10896600" y="1950056"/>
                </a:cubicBezTo>
                <a:cubicBezTo>
                  <a:pt x="10398125" y="1974568"/>
                  <a:pt x="10042525" y="1766935"/>
                  <a:pt x="9505950" y="1777028"/>
                </a:cubicBezTo>
                <a:cubicBezTo>
                  <a:pt x="8969375" y="1787121"/>
                  <a:pt x="8382000" y="2004848"/>
                  <a:pt x="7677150" y="2010616"/>
                </a:cubicBezTo>
                <a:cubicBezTo>
                  <a:pt x="6972300" y="2016383"/>
                  <a:pt x="5975350" y="1808750"/>
                  <a:pt x="5276850" y="1811634"/>
                </a:cubicBezTo>
                <a:cubicBezTo>
                  <a:pt x="4578350" y="1814518"/>
                  <a:pt x="4130675" y="2043780"/>
                  <a:pt x="3486150" y="20279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71C3C1E-73F6-6EF8-1D38-994A5510EDD4}"/>
              </a:ext>
            </a:extLst>
          </p:cNvPr>
          <p:cNvSpPr txBox="1"/>
          <p:nvPr/>
        </p:nvSpPr>
        <p:spPr>
          <a:xfrm>
            <a:off x="606125" y="518160"/>
            <a:ext cx="32624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rPr>
              <a:t>未来部署规划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72308B1-AAB4-4D73-BA1A-CC5701779004}"/>
              </a:ext>
            </a:extLst>
          </p:cNvPr>
          <p:cNvSpPr txBox="1"/>
          <p:nvPr/>
        </p:nvSpPr>
        <p:spPr>
          <a:xfrm>
            <a:off x="952373" y="1179165"/>
            <a:ext cx="2916184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OPPOSans M"/>
                <a:ea typeface="OPPOSans M"/>
                <a:cs typeface="Times New Roman" panose="02020603050405020304" pitchFamily="18" charset="0"/>
              </a:rPr>
              <a:t>Prevention of Hyperlipidemia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5ECF5FB-694E-7F68-07D9-E7D01440888A}"/>
              </a:ext>
            </a:extLst>
          </p:cNvPr>
          <p:cNvGrpSpPr/>
          <p:nvPr/>
        </p:nvGrpSpPr>
        <p:grpSpPr>
          <a:xfrm>
            <a:off x="729567" y="1662952"/>
            <a:ext cx="5681980" cy="2032"/>
            <a:chOff x="729567" y="1662952"/>
            <a:chExt cx="5681980" cy="2032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C9F80882-A89C-6BE1-DFB7-85B3D47438A5}"/>
                </a:ext>
              </a:extLst>
            </p:cNvPr>
            <p:cNvCxnSpPr>
              <a:cxnSpLocks/>
            </p:cNvCxnSpPr>
            <p:nvPr/>
          </p:nvCxnSpPr>
          <p:spPr>
            <a:xfrm>
              <a:off x="745823" y="1664984"/>
              <a:ext cx="5491162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A37970D1-7F5D-6F5D-E76A-F31EFCBBCB48}"/>
                </a:ext>
              </a:extLst>
            </p:cNvPr>
            <p:cNvCxnSpPr>
              <a:cxnSpLocks/>
            </p:cNvCxnSpPr>
            <p:nvPr/>
          </p:nvCxnSpPr>
          <p:spPr>
            <a:xfrm>
              <a:off x="760047" y="1662952"/>
              <a:ext cx="56515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0C6C1A85-CE36-3AF2-BAC8-F5FB494B5469}"/>
                </a:ext>
              </a:extLst>
            </p:cNvPr>
            <p:cNvCxnSpPr>
              <a:cxnSpLocks/>
            </p:cNvCxnSpPr>
            <p:nvPr/>
          </p:nvCxnSpPr>
          <p:spPr>
            <a:xfrm>
              <a:off x="729567" y="1663460"/>
              <a:ext cx="719138" cy="0"/>
            </a:xfrm>
            <a:prstGeom prst="line">
              <a:avLst/>
            </a:prstGeom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OfficePLUS.cn-14">
            <a:hlinkClick r:id="rId14"/>
            <a:extLst>
              <a:ext uri="{FF2B5EF4-FFF2-40B4-BE49-F238E27FC236}">
                <a16:creationId xmlns:a16="http://schemas.microsoft.com/office/drawing/2014/main" id="{0B64B7FA-E2D9-A736-E59B-8BE71FD1B920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918" y="584200"/>
            <a:ext cx="1859757" cy="247967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90A0984B-506E-F706-66E0-42A11ABBFAF8}"/>
              </a:ext>
            </a:extLst>
          </p:cNvPr>
          <p:cNvSpPr/>
          <p:nvPr/>
        </p:nvSpPr>
        <p:spPr>
          <a:xfrm>
            <a:off x="8702588" y="1874606"/>
            <a:ext cx="2520000" cy="900000"/>
          </a:xfrm>
          <a:prstGeom prst="round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D5D71159-9969-5502-C3BD-B301D686A547}"/>
              </a:ext>
            </a:extLst>
          </p:cNvPr>
          <p:cNvSpPr/>
          <p:nvPr/>
        </p:nvSpPr>
        <p:spPr>
          <a:xfrm>
            <a:off x="7239474" y="2281567"/>
            <a:ext cx="1053888" cy="98761"/>
          </a:xfrm>
          <a:custGeom>
            <a:avLst/>
            <a:gdLst>
              <a:gd name="connsiteX0" fmla="*/ 0 w 1724025"/>
              <a:gd name="connsiteY0" fmla="*/ 76200 h 76200"/>
              <a:gd name="connsiteX1" fmla="*/ 1724025 w 1724025"/>
              <a:gd name="connsiteY1" fmla="*/ 76200 h 76200"/>
              <a:gd name="connsiteX2" fmla="*/ 1571625 w 1724025"/>
              <a:gd name="connsiteY2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4025" h="76200">
                <a:moveTo>
                  <a:pt x="0" y="76200"/>
                </a:moveTo>
                <a:lnTo>
                  <a:pt x="1724025" y="76200"/>
                </a:lnTo>
                <a:lnTo>
                  <a:pt x="1571625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06D6786-6212-FDC9-167E-C4FF96737DA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86544" y="2120245"/>
            <a:ext cx="1053888" cy="300698"/>
          </a:xfrm>
          <a:prstGeom prst="rect">
            <a:avLst/>
          </a:prstGeom>
          <a:noFill/>
          <a:effectLst/>
        </p:spPr>
        <p:txBody>
          <a:bodyPr wrap="square" lIns="53950" tIns="26975" rIns="53950" bIns="26975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医院制订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5FA131A-E964-1B13-2E59-C437F9EE56C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820450" y="2032560"/>
            <a:ext cx="2686970" cy="552327"/>
          </a:xfrm>
          <a:prstGeom prst="rect">
            <a:avLst/>
          </a:prstGeom>
          <a:noFill/>
          <a:effectLst/>
        </p:spPr>
        <p:txBody>
          <a:bodyPr wrap="none" lIns="53950" tIns="26975" rIns="53950" bIns="26975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医院制订落实用精益管理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思想管理患者安全的规划</a:t>
            </a: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1D5501E9-0749-40B9-8668-EFF110C811B5}"/>
              </a:ext>
            </a:extLst>
          </p:cNvPr>
          <p:cNvSpPr/>
          <p:nvPr/>
        </p:nvSpPr>
        <p:spPr>
          <a:xfrm rot="11233055" flipV="1">
            <a:off x="8377630" y="2230494"/>
            <a:ext cx="109411" cy="109411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alpha val="76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1DD920A4-9931-4EB9-5951-DE4467EC2E5E}"/>
              </a:ext>
            </a:extLst>
          </p:cNvPr>
          <p:cNvSpPr/>
          <p:nvPr/>
        </p:nvSpPr>
        <p:spPr>
          <a:xfrm>
            <a:off x="9238844" y="3346366"/>
            <a:ext cx="2520000" cy="900000"/>
          </a:xfrm>
          <a:prstGeom prst="round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BF3D3A30-D313-4FE5-8A47-8DF2AA0741BC}"/>
              </a:ext>
            </a:extLst>
          </p:cNvPr>
          <p:cNvSpPr/>
          <p:nvPr/>
        </p:nvSpPr>
        <p:spPr>
          <a:xfrm>
            <a:off x="7816777" y="3727525"/>
            <a:ext cx="1053888" cy="98761"/>
          </a:xfrm>
          <a:custGeom>
            <a:avLst/>
            <a:gdLst>
              <a:gd name="connsiteX0" fmla="*/ 0 w 1724025"/>
              <a:gd name="connsiteY0" fmla="*/ 76200 h 76200"/>
              <a:gd name="connsiteX1" fmla="*/ 1724025 w 1724025"/>
              <a:gd name="connsiteY1" fmla="*/ 76200 h 76200"/>
              <a:gd name="connsiteX2" fmla="*/ 1571625 w 1724025"/>
              <a:gd name="connsiteY2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4025" h="76200">
                <a:moveTo>
                  <a:pt x="0" y="76200"/>
                </a:moveTo>
                <a:lnTo>
                  <a:pt x="1724025" y="76200"/>
                </a:lnTo>
                <a:lnTo>
                  <a:pt x="1571625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247DD49-7878-445E-172D-3AD2C470695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884637" y="3565295"/>
            <a:ext cx="1053888" cy="300698"/>
          </a:xfrm>
          <a:prstGeom prst="rect">
            <a:avLst/>
          </a:prstGeom>
          <a:noFill/>
          <a:effectLst/>
        </p:spPr>
        <p:txBody>
          <a:bodyPr wrap="square" lIns="53950" tIns="26975" rIns="53950" bIns="26975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手术标记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1B11B06-D5A8-662B-A9E7-87F51F0BB03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353002" y="3482663"/>
            <a:ext cx="2662387" cy="595919"/>
          </a:xfrm>
          <a:prstGeom prst="rect">
            <a:avLst/>
          </a:prstGeom>
          <a:noFill/>
          <a:effectLst/>
        </p:spPr>
        <p:txBody>
          <a:bodyPr wrap="none" lIns="53950" tIns="26975" rIns="53950" bIns="26975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我们会推动患者身份识别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而不是手术部位标记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8896FC02-0D63-0575-7AAF-DFFF9639CCFE}"/>
              </a:ext>
            </a:extLst>
          </p:cNvPr>
          <p:cNvSpPr/>
          <p:nvPr/>
        </p:nvSpPr>
        <p:spPr>
          <a:xfrm rot="11233055" flipV="1">
            <a:off x="8960040" y="3684747"/>
            <a:ext cx="109411" cy="109411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alpha val="76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971E784B-D2D9-FE21-0165-B8A8630498C5}"/>
              </a:ext>
            </a:extLst>
          </p:cNvPr>
          <p:cNvSpPr/>
          <p:nvPr/>
        </p:nvSpPr>
        <p:spPr>
          <a:xfrm>
            <a:off x="8681157" y="4915869"/>
            <a:ext cx="2520000" cy="900000"/>
          </a:xfrm>
          <a:prstGeom prst="round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C1339549-96B2-D601-EBD5-040620F3A3B3}"/>
              </a:ext>
            </a:extLst>
          </p:cNvPr>
          <p:cNvSpPr/>
          <p:nvPr/>
        </p:nvSpPr>
        <p:spPr>
          <a:xfrm>
            <a:off x="7287971" y="5318129"/>
            <a:ext cx="1053888" cy="98761"/>
          </a:xfrm>
          <a:custGeom>
            <a:avLst/>
            <a:gdLst>
              <a:gd name="connsiteX0" fmla="*/ 0 w 1724025"/>
              <a:gd name="connsiteY0" fmla="*/ 76200 h 76200"/>
              <a:gd name="connsiteX1" fmla="*/ 1724025 w 1724025"/>
              <a:gd name="connsiteY1" fmla="*/ 76200 h 76200"/>
              <a:gd name="connsiteX2" fmla="*/ 1571625 w 1724025"/>
              <a:gd name="connsiteY2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4025" h="76200">
                <a:moveTo>
                  <a:pt x="0" y="76200"/>
                </a:moveTo>
                <a:lnTo>
                  <a:pt x="1724025" y="76200"/>
                </a:lnTo>
                <a:lnTo>
                  <a:pt x="1571625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30642AF-8FC7-61FE-B5CD-05D659C16C5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325922" y="5151759"/>
            <a:ext cx="1053888" cy="300698"/>
          </a:xfrm>
          <a:prstGeom prst="rect">
            <a:avLst/>
          </a:prstGeom>
          <a:noFill/>
          <a:effectLst/>
        </p:spPr>
        <p:txBody>
          <a:bodyPr wrap="square" lIns="53950" tIns="26975" rIns="53950" bIns="26975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仪器采购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F46E059-C33A-0BEB-9B14-CBE29811034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792216" y="5073009"/>
            <a:ext cx="2487977" cy="454463"/>
          </a:xfrm>
          <a:prstGeom prst="rect">
            <a:avLst/>
          </a:prstGeom>
          <a:noFill/>
          <a:effectLst/>
        </p:spPr>
        <p:txBody>
          <a:bodyPr wrap="none" lIns="53950" tIns="26975" rIns="53950" bIns="26975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明年采购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DISSLI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医疗机器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5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台</a:t>
            </a: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F0D8C36C-71E6-6591-2BEE-4C9509DFC018}"/>
              </a:ext>
            </a:extLst>
          </p:cNvPr>
          <p:cNvSpPr/>
          <p:nvPr/>
        </p:nvSpPr>
        <p:spPr>
          <a:xfrm rot="11233055" flipV="1">
            <a:off x="8486270" y="5286354"/>
            <a:ext cx="109411" cy="109411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alpha val="76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634989FF-CC77-1187-F45C-94473F864E6F}"/>
              </a:ext>
            </a:extLst>
          </p:cNvPr>
          <p:cNvSpPr/>
          <p:nvPr/>
        </p:nvSpPr>
        <p:spPr>
          <a:xfrm>
            <a:off x="4991496" y="2828335"/>
            <a:ext cx="2113078" cy="2113078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381000" dist="762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F98BF8C-94B6-7103-1650-B5ADA85E05CB}"/>
              </a:ext>
            </a:extLst>
          </p:cNvPr>
          <p:cNvSpPr txBox="1"/>
          <p:nvPr/>
        </p:nvSpPr>
        <p:spPr>
          <a:xfrm>
            <a:off x="5424526" y="3437186"/>
            <a:ext cx="1488158" cy="4737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首期费用</a:t>
            </a:r>
          </a:p>
        </p:txBody>
      </p:sp>
      <p:sp>
        <p:nvSpPr>
          <p:cNvPr id="29" name="弧形 28">
            <a:extLst>
              <a:ext uri="{FF2B5EF4-FFF2-40B4-BE49-F238E27FC236}">
                <a16:creationId xmlns:a16="http://schemas.microsoft.com/office/drawing/2014/main" id="{6AB60481-8D18-A54A-429B-A7C8330F029A}"/>
              </a:ext>
            </a:extLst>
          </p:cNvPr>
          <p:cNvSpPr/>
          <p:nvPr/>
        </p:nvSpPr>
        <p:spPr>
          <a:xfrm rot="5400000">
            <a:off x="4307933" y="2235392"/>
            <a:ext cx="3324445" cy="3324444"/>
          </a:xfrm>
          <a:prstGeom prst="arc">
            <a:avLst>
              <a:gd name="adj1" fmla="val 12762101"/>
              <a:gd name="adj2" fmla="val 19538348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0" name="弧形 29">
            <a:extLst>
              <a:ext uri="{FF2B5EF4-FFF2-40B4-BE49-F238E27FC236}">
                <a16:creationId xmlns:a16="http://schemas.microsoft.com/office/drawing/2014/main" id="{E0D3BA62-356F-97D8-ACF0-33422355BCF9}"/>
              </a:ext>
            </a:extLst>
          </p:cNvPr>
          <p:cNvSpPr/>
          <p:nvPr/>
        </p:nvSpPr>
        <p:spPr>
          <a:xfrm rot="5400000">
            <a:off x="4132034" y="2051492"/>
            <a:ext cx="3692245" cy="3692245"/>
          </a:xfrm>
          <a:prstGeom prst="arc">
            <a:avLst>
              <a:gd name="adj1" fmla="val 12496468"/>
              <a:gd name="adj2" fmla="val 19697819"/>
            </a:avLst>
          </a:prstGeom>
          <a:ln>
            <a:solidFill>
              <a:schemeClr val="accent2">
                <a:alpha val="80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C4030D6-1C30-331F-A24B-60E58388110A}"/>
              </a:ext>
            </a:extLst>
          </p:cNvPr>
          <p:cNvSpPr txBox="1"/>
          <p:nvPr/>
        </p:nvSpPr>
        <p:spPr>
          <a:xfrm>
            <a:off x="5349489" y="3967171"/>
            <a:ext cx="1538182" cy="600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XXX</a:t>
            </a: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万</a:t>
            </a:r>
          </a:p>
        </p:txBody>
      </p:sp>
      <p:sp>
        <p:nvSpPr>
          <p:cNvPr id="32" name="弧形 31">
            <a:extLst>
              <a:ext uri="{FF2B5EF4-FFF2-40B4-BE49-F238E27FC236}">
                <a16:creationId xmlns:a16="http://schemas.microsoft.com/office/drawing/2014/main" id="{821F3C01-51FB-AA9F-7760-2773A4CE9EB2}"/>
              </a:ext>
            </a:extLst>
          </p:cNvPr>
          <p:cNvSpPr/>
          <p:nvPr/>
        </p:nvSpPr>
        <p:spPr>
          <a:xfrm rot="16200000" flipH="1">
            <a:off x="4471899" y="2253950"/>
            <a:ext cx="3324445" cy="3324444"/>
          </a:xfrm>
          <a:prstGeom prst="arc">
            <a:avLst>
              <a:gd name="adj1" fmla="val 12762101"/>
              <a:gd name="adj2" fmla="val 19538348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3" name="弧形 32">
            <a:extLst>
              <a:ext uri="{FF2B5EF4-FFF2-40B4-BE49-F238E27FC236}">
                <a16:creationId xmlns:a16="http://schemas.microsoft.com/office/drawing/2014/main" id="{CD682C29-4136-049A-17F6-8163C5011FE9}"/>
              </a:ext>
            </a:extLst>
          </p:cNvPr>
          <p:cNvSpPr/>
          <p:nvPr/>
        </p:nvSpPr>
        <p:spPr>
          <a:xfrm rot="16200000" flipH="1">
            <a:off x="4279998" y="2070050"/>
            <a:ext cx="3692245" cy="3692245"/>
          </a:xfrm>
          <a:prstGeom prst="arc">
            <a:avLst>
              <a:gd name="adj1" fmla="val 12496468"/>
              <a:gd name="adj2" fmla="val 19697819"/>
            </a:avLst>
          </a:prstGeom>
          <a:ln>
            <a:solidFill>
              <a:schemeClr val="accent2">
                <a:alpha val="80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467D91B8-F1FE-F03A-23E5-EA19E3D76C2C}"/>
              </a:ext>
            </a:extLst>
          </p:cNvPr>
          <p:cNvSpPr/>
          <p:nvPr/>
        </p:nvSpPr>
        <p:spPr>
          <a:xfrm flipH="1">
            <a:off x="906852" y="1874606"/>
            <a:ext cx="2520000" cy="900000"/>
          </a:xfrm>
          <a:prstGeom prst="round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58D7F371-9F0B-0B4D-EAD3-829C8D854288}"/>
              </a:ext>
            </a:extLst>
          </p:cNvPr>
          <p:cNvSpPr/>
          <p:nvPr/>
        </p:nvSpPr>
        <p:spPr>
          <a:xfrm flipH="1">
            <a:off x="3769819" y="2281567"/>
            <a:ext cx="1053888" cy="98761"/>
          </a:xfrm>
          <a:custGeom>
            <a:avLst/>
            <a:gdLst>
              <a:gd name="connsiteX0" fmla="*/ 0 w 1724025"/>
              <a:gd name="connsiteY0" fmla="*/ 76200 h 76200"/>
              <a:gd name="connsiteX1" fmla="*/ 1724025 w 1724025"/>
              <a:gd name="connsiteY1" fmla="*/ 76200 h 76200"/>
              <a:gd name="connsiteX2" fmla="*/ 1571625 w 1724025"/>
              <a:gd name="connsiteY2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4025" h="76200">
                <a:moveTo>
                  <a:pt x="0" y="76200"/>
                </a:moveTo>
                <a:lnTo>
                  <a:pt x="1724025" y="76200"/>
                </a:lnTo>
                <a:lnTo>
                  <a:pt x="1571625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974B335-61C9-49AC-128E-F7C02B59032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flipH="1">
            <a:off x="3910925" y="2120245"/>
            <a:ext cx="1053888" cy="300698"/>
          </a:xfrm>
          <a:prstGeom prst="rect">
            <a:avLst/>
          </a:prstGeom>
          <a:noFill/>
          <a:effectLst/>
        </p:spPr>
        <p:txBody>
          <a:bodyPr wrap="square" lIns="53950" tIns="26975" rIns="53950" bIns="26975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改进修养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6DD28DEA-4428-E5A8-8B5E-71F04D9F644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 flipH="1">
            <a:off x="996974" y="2044391"/>
            <a:ext cx="2383809" cy="540497"/>
          </a:xfrm>
          <a:prstGeom prst="rect">
            <a:avLst/>
          </a:prstGeom>
          <a:noFill/>
          <a:effectLst/>
        </p:spPr>
        <p:txBody>
          <a:bodyPr wrap="square" lIns="53950" tIns="26975" rIns="53950" bIns="26975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培养员工精益质量改进的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修养</a:t>
            </a: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DDEDC04E-6851-399E-8A4F-DB649BE4D978}"/>
              </a:ext>
            </a:extLst>
          </p:cNvPr>
          <p:cNvSpPr/>
          <p:nvPr/>
        </p:nvSpPr>
        <p:spPr>
          <a:xfrm rot="10366945" flipH="1" flipV="1">
            <a:off x="3557951" y="2230495"/>
            <a:ext cx="109411" cy="109411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alpha val="76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52FBF44B-99FF-432C-10C4-40F0AA541F76}"/>
              </a:ext>
            </a:extLst>
          </p:cNvPr>
          <p:cNvSpPr/>
          <p:nvPr/>
        </p:nvSpPr>
        <p:spPr>
          <a:xfrm flipH="1">
            <a:off x="408229" y="3346366"/>
            <a:ext cx="2520000" cy="900000"/>
          </a:xfrm>
          <a:prstGeom prst="round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92F5C574-31DA-59D7-0628-F94F6072903C}"/>
              </a:ext>
            </a:extLst>
          </p:cNvPr>
          <p:cNvSpPr/>
          <p:nvPr/>
        </p:nvSpPr>
        <p:spPr>
          <a:xfrm flipH="1">
            <a:off x="3162036" y="3727525"/>
            <a:ext cx="1053888" cy="98761"/>
          </a:xfrm>
          <a:custGeom>
            <a:avLst/>
            <a:gdLst>
              <a:gd name="connsiteX0" fmla="*/ 0 w 1724025"/>
              <a:gd name="connsiteY0" fmla="*/ 76200 h 76200"/>
              <a:gd name="connsiteX1" fmla="*/ 1724025 w 1724025"/>
              <a:gd name="connsiteY1" fmla="*/ 76200 h 76200"/>
              <a:gd name="connsiteX2" fmla="*/ 1571625 w 1724025"/>
              <a:gd name="connsiteY2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4025" h="76200">
                <a:moveTo>
                  <a:pt x="0" y="76200"/>
                </a:moveTo>
                <a:lnTo>
                  <a:pt x="1724025" y="76200"/>
                </a:lnTo>
                <a:lnTo>
                  <a:pt x="1571625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341C23D-4783-A1A1-751E-5E956C06F1A6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 flipH="1">
            <a:off x="3278800" y="3565295"/>
            <a:ext cx="1053888" cy="300698"/>
          </a:xfrm>
          <a:prstGeom prst="rect">
            <a:avLst/>
          </a:prstGeom>
          <a:noFill/>
          <a:effectLst/>
        </p:spPr>
        <p:txBody>
          <a:bodyPr wrap="square" lIns="53950" tIns="26975" rIns="53950" bIns="26975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患者安全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17C72C2-C30B-0A4D-0DBE-486A2FEF9727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 flipH="1">
            <a:off x="514776" y="3504167"/>
            <a:ext cx="2259860" cy="578179"/>
          </a:xfrm>
          <a:prstGeom prst="rect">
            <a:avLst/>
          </a:prstGeom>
          <a:noFill/>
          <a:effectLst/>
        </p:spPr>
        <p:txBody>
          <a:bodyPr wrap="none" lIns="53950" tIns="26975" rIns="53950" bIns="26975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持续坚持以患者安全为前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提的精益质量</a:t>
            </a: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FCE177E5-D959-0832-FF8D-74450324B6C7}"/>
              </a:ext>
            </a:extLst>
          </p:cNvPr>
          <p:cNvSpPr/>
          <p:nvPr/>
        </p:nvSpPr>
        <p:spPr>
          <a:xfrm rot="10366945" flipH="1" flipV="1">
            <a:off x="3038478" y="3684747"/>
            <a:ext cx="109411" cy="109411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alpha val="76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45F6EA90-06A0-43D4-9C0E-BB464E17EB07}"/>
              </a:ext>
            </a:extLst>
          </p:cNvPr>
          <p:cNvSpPr/>
          <p:nvPr/>
        </p:nvSpPr>
        <p:spPr>
          <a:xfrm flipH="1">
            <a:off x="911791" y="4908322"/>
            <a:ext cx="2520000" cy="900000"/>
          </a:xfrm>
          <a:prstGeom prst="round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F69B813A-11B1-3ACD-7253-53D0ECDACA9B}"/>
              </a:ext>
            </a:extLst>
          </p:cNvPr>
          <p:cNvSpPr/>
          <p:nvPr/>
        </p:nvSpPr>
        <p:spPr>
          <a:xfrm flipH="1">
            <a:off x="3763769" y="5332823"/>
            <a:ext cx="1053888" cy="98761"/>
          </a:xfrm>
          <a:custGeom>
            <a:avLst/>
            <a:gdLst>
              <a:gd name="connsiteX0" fmla="*/ 0 w 1724025"/>
              <a:gd name="connsiteY0" fmla="*/ 76200 h 76200"/>
              <a:gd name="connsiteX1" fmla="*/ 1724025 w 1724025"/>
              <a:gd name="connsiteY1" fmla="*/ 76200 h 76200"/>
              <a:gd name="connsiteX2" fmla="*/ 1571625 w 1724025"/>
              <a:gd name="connsiteY2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4025" h="76200">
                <a:moveTo>
                  <a:pt x="0" y="76200"/>
                </a:moveTo>
                <a:lnTo>
                  <a:pt x="1724025" y="76200"/>
                </a:lnTo>
                <a:lnTo>
                  <a:pt x="1571625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9A8EFB44-2485-25E7-F324-AEBF43B38697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 flipH="1">
            <a:off x="3910925" y="5166453"/>
            <a:ext cx="1053888" cy="300698"/>
          </a:xfrm>
          <a:prstGeom prst="rect">
            <a:avLst/>
          </a:prstGeom>
          <a:noFill/>
          <a:effectLst/>
        </p:spPr>
        <p:txBody>
          <a:bodyPr wrap="square" lIns="53950" tIns="26975" rIns="53950" bIns="26975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管理教育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C3E41EA5-C3AD-7589-2F9B-FCB6349C06B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 flipH="1">
            <a:off x="1013295" y="5074497"/>
            <a:ext cx="2367488" cy="657628"/>
          </a:xfrm>
          <a:prstGeom prst="rect">
            <a:avLst/>
          </a:prstGeom>
          <a:noFill/>
          <a:effectLst/>
        </p:spPr>
        <p:txBody>
          <a:bodyPr wrap="none" lIns="53950" tIns="26975" rIns="53950" bIns="26975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需要对院内员工进行管理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课程的继续教育</a:t>
            </a: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BC916A68-5D63-B2F8-9961-71394380FA59}"/>
              </a:ext>
            </a:extLst>
          </p:cNvPr>
          <p:cNvSpPr/>
          <p:nvPr/>
        </p:nvSpPr>
        <p:spPr>
          <a:xfrm rot="10366945" flipH="1" flipV="1">
            <a:off x="3535766" y="5301049"/>
            <a:ext cx="109411" cy="109411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alpha val="76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963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BD90D0A1-B8A4-17D5-4821-7CADB6730B34}"/>
              </a:ext>
            </a:extLst>
          </p:cNvPr>
          <p:cNvSpPr/>
          <p:nvPr/>
        </p:nvSpPr>
        <p:spPr>
          <a:xfrm rot="10800000" flipV="1">
            <a:off x="0" y="4491538"/>
            <a:ext cx="12192000" cy="2377442"/>
          </a:xfrm>
          <a:custGeom>
            <a:avLst/>
            <a:gdLst>
              <a:gd name="connsiteX0" fmla="*/ 12192000 w 12192000"/>
              <a:gd name="connsiteY0" fmla="*/ 2799253 h 2799253"/>
              <a:gd name="connsiteX1" fmla="*/ 0 w 12192000"/>
              <a:gd name="connsiteY1" fmla="*/ 2799253 h 2799253"/>
              <a:gd name="connsiteX2" fmla="*/ 0 w 12192000"/>
              <a:gd name="connsiteY2" fmla="*/ 1057720 h 2799253"/>
              <a:gd name="connsiteX3" fmla="*/ 62617 w 12192000"/>
              <a:gd name="connsiteY3" fmla="*/ 1035642 h 2799253"/>
              <a:gd name="connsiteX4" fmla="*/ 6212492 w 12192000"/>
              <a:gd name="connsiteY4" fmla="*/ 442 h 2799253"/>
              <a:gd name="connsiteX5" fmla="*/ 12022109 w 12192000"/>
              <a:gd name="connsiteY5" fmla="*/ 832854 h 2799253"/>
              <a:gd name="connsiteX6" fmla="*/ 12192000 w 12192000"/>
              <a:gd name="connsiteY6" fmla="*/ 882469 h 279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799253">
                <a:moveTo>
                  <a:pt x="12192000" y="2799253"/>
                </a:moveTo>
                <a:lnTo>
                  <a:pt x="0" y="2799253"/>
                </a:lnTo>
                <a:lnTo>
                  <a:pt x="0" y="1057720"/>
                </a:lnTo>
                <a:lnTo>
                  <a:pt x="62617" y="1035642"/>
                </a:lnTo>
                <a:cubicBezTo>
                  <a:pt x="1484256" y="563711"/>
                  <a:pt x="4268334" y="17921"/>
                  <a:pt x="6212492" y="442"/>
                </a:cubicBezTo>
                <a:cubicBezTo>
                  <a:pt x="8017782" y="-15787"/>
                  <a:pt x="10526528" y="417524"/>
                  <a:pt x="12022109" y="832854"/>
                </a:cubicBezTo>
                <a:lnTo>
                  <a:pt x="12192000" y="88246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innerShdw blurRad="254000">
              <a:prstClr val="black">
                <a:alpha val="9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7FD01F6-538C-29AA-CD46-7EC39A19C307}"/>
              </a:ext>
            </a:extLst>
          </p:cNvPr>
          <p:cNvSpPr txBox="1"/>
          <p:nvPr/>
        </p:nvSpPr>
        <p:spPr>
          <a:xfrm>
            <a:off x="606125" y="518160"/>
            <a:ext cx="32624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rPr>
              <a:t>未来部署规划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A47AB9F-AAF8-DEB9-8D14-978C1D3CAEB7}"/>
              </a:ext>
            </a:extLst>
          </p:cNvPr>
          <p:cNvSpPr txBox="1"/>
          <p:nvPr/>
        </p:nvSpPr>
        <p:spPr>
          <a:xfrm>
            <a:off x="952373" y="1179165"/>
            <a:ext cx="2916184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OPPOSans M"/>
                <a:ea typeface="OPPOSans M"/>
                <a:cs typeface="Times New Roman" panose="02020603050405020304" pitchFamily="18" charset="0"/>
              </a:rPr>
              <a:t>Prevention of Hyperlipidemia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0A7AD86-608F-A80C-8386-6CCEED3EF548}"/>
              </a:ext>
            </a:extLst>
          </p:cNvPr>
          <p:cNvGrpSpPr/>
          <p:nvPr/>
        </p:nvGrpSpPr>
        <p:grpSpPr>
          <a:xfrm>
            <a:off x="729567" y="1662952"/>
            <a:ext cx="5681980" cy="2032"/>
            <a:chOff x="729567" y="1662952"/>
            <a:chExt cx="5681980" cy="2032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C7876B79-3842-2B6B-ECED-D6282F705DC2}"/>
                </a:ext>
              </a:extLst>
            </p:cNvPr>
            <p:cNvCxnSpPr>
              <a:cxnSpLocks/>
            </p:cNvCxnSpPr>
            <p:nvPr/>
          </p:nvCxnSpPr>
          <p:spPr>
            <a:xfrm>
              <a:off x="745823" y="1664984"/>
              <a:ext cx="5491162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B49AB027-0AE2-73E6-A249-504174BBBD3F}"/>
                </a:ext>
              </a:extLst>
            </p:cNvPr>
            <p:cNvCxnSpPr>
              <a:cxnSpLocks/>
            </p:cNvCxnSpPr>
            <p:nvPr/>
          </p:nvCxnSpPr>
          <p:spPr>
            <a:xfrm>
              <a:off x="760047" y="1662952"/>
              <a:ext cx="56515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40C3FEA-C6A5-A3C1-CA83-D9E04E9A3A70}"/>
                </a:ext>
              </a:extLst>
            </p:cNvPr>
            <p:cNvCxnSpPr>
              <a:cxnSpLocks/>
            </p:cNvCxnSpPr>
            <p:nvPr/>
          </p:nvCxnSpPr>
          <p:spPr>
            <a:xfrm>
              <a:off x="729567" y="1663460"/>
              <a:ext cx="719138" cy="0"/>
            </a:xfrm>
            <a:prstGeom prst="line">
              <a:avLst/>
            </a:prstGeom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OfficePLUS.cn-14">
            <a:hlinkClick r:id="rId2"/>
            <a:extLst>
              <a:ext uri="{FF2B5EF4-FFF2-40B4-BE49-F238E27FC236}">
                <a16:creationId xmlns:a16="http://schemas.microsoft.com/office/drawing/2014/main" id="{7F935651-6677-DC78-4F7D-A73A463BEE6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918" y="584200"/>
            <a:ext cx="1859757" cy="247967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61773A9D-9E75-AE1B-F17E-375044A5AEB5}"/>
              </a:ext>
            </a:extLst>
          </p:cNvPr>
          <p:cNvSpPr/>
          <p:nvPr/>
        </p:nvSpPr>
        <p:spPr>
          <a:xfrm>
            <a:off x="913953" y="2624569"/>
            <a:ext cx="3053554" cy="3704767"/>
          </a:xfrm>
          <a:prstGeom prst="roundRect">
            <a:avLst>
              <a:gd name="adj" fmla="val 9760"/>
            </a:avLst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139700" dist="38100" dir="5400000" sx="101000" sy="10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865F51FE-8CAB-8785-818F-7CEE5EC0301F}"/>
              </a:ext>
            </a:extLst>
          </p:cNvPr>
          <p:cNvSpPr/>
          <p:nvPr/>
        </p:nvSpPr>
        <p:spPr>
          <a:xfrm>
            <a:off x="4559814" y="2624569"/>
            <a:ext cx="2973594" cy="3704767"/>
          </a:xfrm>
          <a:prstGeom prst="roundRect">
            <a:avLst>
              <a:gd name="adj" fmla="val 9760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139700" dist="38100" dir="5400000" sx="101000" sy="10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B6EE40A2-8B1F-0F56-E51E-D48523420C9D}"/>
              </a:ext>
            </a:extLst>
          </p:cNvPr>
          <p:cNvSpPr/>
          <p:nvPr/>
        </p:nvSpPr>
        <p:spPr>
          <a:xfrm>
            <a:off x="8263681" y="2624569"/>
            <a:ext cx="3053554" cy="3704767"/>
          </a:xfrm>
          <a:prstGeom prst="roundRect">
            <a:avLst>
              <a:gd name="adj" fmla="val 9760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139700" dist="38100" dir="5400000" sx="101000" sy="10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2DE2517-ACAA-B537-6C57-E813A977307F}"/>
              </a:ext>
            </a:extLst>
          </p:cNvPr>
          <p:cNvSpPr/>
          <p:nvPr/>
        </p:nvSpPr>
        <p:spPr>
          <a:xfrm>
            <a:off x="1271766" y="4068109"/>
            <a:ext cx="2385834" cy="128009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OPPOSans M" panose="00020600040101010101" pitchFamily="18" charset="-122"/>
              </a:rPr>
              <a:t>加强学习，努力提高思想政治素质，协作各科室行风建设，端正行风，转变工作作风，办公室紧密配合医院中心工作，周密部署院领导安排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cs typeface="OPPOSans M" panose="00020600040101010101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98A7F59-61FC-BE2D-7F96-4D6149159220}"/>
              </a:ext>
            </a:extLst>
          </p:cNvPr>
          <p:cNvSpPr txBox="1"/>
          <p:nvPr/>
        </p:nvSpPr>
        <p:spPr>
          <a:xfrm>
            <a:off x="1431591" y="3417671"/>
            <a:ext cx="211684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  <a:cs typeface="阿里巴巴普惠体 Medium" panose="00020600040101010101" pitchFamily="18" charset="-122"/>
              </a:rPr>
              <a:t>加强学习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B624BE7-9EE6-5347-8A56-02110B155045}"/>
              </a:ext>
            </a:extLst>
          </p:cNvPr>
          <p:cNvSpPr/>
          <p:nvPr/>
        </p:nvSpPr>
        <p:spPr>
          <a:xfrm>
            <a:off x="4896091" y="4068109"/>
            <a:ext cx="2314937" cy="128009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OPPOSans M" panose="00020600040101010101" pitchFamily="18" charset="-122"/>
              </a:rPr>
              <a:t>始终践行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cs typeface="OPPOSans M" panose="00020600040101010101" pitchFamily="18" charset="-122"/>
              </a:rPr>
              <a:t>服务人民的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OPPOSans M" panose="00020600040101010101" pitchFamily="18" charset="-122"/>
              </a:rPr>
              <a:t>工作理念。做到小事讲风格，大事讲原则，从不闹无原则纠纷，工作中互相帮助、互相理解，具有较强的工作凝聚力和战斗力。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523CEA4-74CE-F7AA-C093-B9D2D20F81D0}"/>
              </a:ext>
            </a:extLst>
          </p:cNvPr>
          <p:cNvSpPr/>
          <p:nvPr/>
        </p:nvSpPr>
        <p:spPr>
          <a:xfrm>
            <a:off x="8673148" y="4068109"/>
            <a:ext cx="2345372" cy="153862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OPPOSans M" panose="00020600040101010101" pitchFamily="18" charset="-122"/>
              </a:rPr>
              <a:t>强化责任，不断打造奉献敬业的好团队。一年到头忙忙碌碌，办公室人员始终牢记：责任心是工作的第一要素。责任，是职业素质的核心。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256E2F4-2517-5EEE-011E-5F0C46EDC512}"/>
              </a:ext>
            </a:extLst>
          </p:cNvPr>
          <p:cNvSpPr txBox="1"/>
          <p:nvPr/>
        </p:nvSpPr>
        <p:spPr>
          <a:xfrm>
            <a:off x="5096322" y="3417671"/>
            <a:ext cx="1999354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  <a:cs typeface="阿里巴巴普惠体 Medium" panose="00020600040101010101" pitchFamily="18" charset="-122"/>
              </a:rPr>
              <a:t>加强团结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1483D4D-1214-5434-01DE-619ABE35E48B}"/>
              </a:ext>
            </a:extLst>
          </p:cNvPr>
          <p:cNvSpPr txBox="1"/>
          <p:nvPr/>
        </p:nvSpPr>
        <p:spPr>
          <a:xfrm>
            <a:off x="8916264" y="3416040"/>
            <a:ext cx="1798611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阿里巴巴普惠体 Medium" panose="00020600040101010101" pitchFamily="18" charset="-122"/>
              </a:rPr>
              <a:t>强化责任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ea"/>
              <a:ea typeface="+mj-ea"/>
              <a:cs typeface="阿里巴巴普惠体 Medium" panose="00020600040101010101" pitchFamily="18" charset="-122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B4897212-614F-464A-5C72-E1D103ED963F}"/>
              </a:ext>
            </a:extLst>
          </p:cNvPr>
          <p:cNvCxnSpPr>
            <a:cxnSpLocks/>
          </p:cNvCxnSpPr>
          <p:nvPr/>
        </p:nvCxnSpPr>
        <p:spPr>
          <a:xfrm>
            <a:off x="2291395" y="3877243"/>
            <a:ext cx="397239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339ACB20-F233-2148-13C3-C31028204A60}"/>
              </a:ext>
            </a:extLst>
          </p:cNvPr>
          <p:cNvCxnSpPr>
            <a:cxnSpLocks/>
          </p:cNvCxnSpPr>
          <p:nvPr/>
        </p:nvCxnSpPr>
        <p:spPr>
          <a:xfrm>
            <a:off x="5871884" y="3877243"/>
            <a:ext cx="397239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6CAB71F6-2FB0-6E41-77CB-DD16D4983EFD}"/>
              </a:ext>
            </a:extLst>
          </p:cNvPr>
          <p:cNvCxnSpPr>
            <a:cxnSpLocks/>
          </p:cNvCxnSpPr>
          <p:nvPr/>
        </p:nvCxnSpPr>
        <p:spPr>
          <a:xfrm>
            <a:off x="9591838" y="3877243"/>
            <a:ext cx="397239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70">
            <a:extLst>
              <a:ext uri="{FF2B5EF4-FFF2-40B4-BE49-F238E27FC236}">
                <a16:creationId xmlns:a16="http://schemas.microsoft.com/office/drawing/2014/main" id="{BBC74214-5239-CDAD-2E29-3AFD491931FE}"/>
              </a:ext>
            </a:extLst>
          </p:cNvPr>
          <p:cNvGrpSpPr/>
          <p:nvPr/>
        </p:nvGrpSpPr>
        <p:grpSpPr>
          <a:xfrm>
            <a:off x="2209588" y="2810579"/>
            <a:ext cx="547629" cy="547630"/>
            <a:chOff x="1006730" y="2666213"/>
            <a:chExt cx="479599" cy="479599"/>
          </a:xfrm>
        </p:grpSpPr>
        <p:grpSp>
          <p:nvGrpSpPr>
            <p:cNvPr id="23" name="图形 41">
              <a:extLst>
                <a:ext uri="{FF2B5EF4-FFF2-40B4-BE49-F238E27FC236}">
                  <a16:creationId xmlns:a16="http://schemas.microsoft.com/office/drawing/2014/main" id="{1353C958-FF83-EF5A-E29A-D045DDBB75D4}"/>
                </a:ext>
              </a:extLst>
            </p:cNvPr>
            <p:cNvGrpSpPr/>
            <p:nvPr/>
          </p:nvGrpSpPr>
          <p:grpSpPr>
            <a:xfrm>
              <a:off x="1067730" y="2730892"/>
              <a:ext cx="357621" cy="350259"/>
              <a:chOff x="1506614" y="1538687"/>
              <a:chExt cx="464929" cy="455358"/>
            </a:xfrm>
            <a:solidFill>
              <a:srgbClr val="2867C1"/>
            </a:solidFill>
          </p:grpSpPr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343C7F9C-F4DD-7958-4F14-F061489C8856}"/>
                  </a:ext>
                </a:extLst>
              </p:cNvPr>
              <p:cNvSpPr/>
              <p:nvPr/>
            </p:nvSpPr>
            <p:spPr>
              <a:xfrm>
                <a:off x="1639928" y="1780938"/>
                <a:ext cx="198301" cy="205390"/>
              </a:xfrm>
              <a:custGeom>
                <a:avLst/>
                <a:gdLst>
                  <a:gd name="connsiteX0" fmla="*/ 58943 w 198301"/>
                  <a:gd name="connsiteY0" fmla="*/ 0 h 205390"/>
                  <a:gd name="connsiteX1" fmla="*/ 0 w 198301"/>
                  <a:gd name="connsiteY1" fmla="*/ 205390 h 205390"/>
                  <a:gd name="connsiteX2" fmla="*/ 198302 w 198301"/>
                  <a:gd name="connsiteY2" fmla="*/ 205390 h 205390"/>
                  <a:gd name="connsiteX3" fmla="*/ 139358 w 198301"/>
                  <a:gd name="connsiteY3" fmla="*/ 0 h 205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301" h="205390">
                    <a:moveTo>
                      <a:pt x="58943" y="0"/>
                    </a:moveTo>
                    <a:lnTo>
                      <a:pt x="0" y="205390"/>
                    </a:lnTo>
                    <a:lnTo>
                      <a:pt x="198302" y="205390"/>
                    </a:lnTo>
                    <a:lnTo>
                      <a:pt x="139358" y="0"/>
                    </a:lnTo>
                  </a:path>
                </a:pathLst>
              </a:custGeom>
              <a:grpFill/>
              <a:ln w="435" cap="flat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M" panose="00020600040101010101" pitchFamily="18" charset="-122"/>
                  <a:ea typeface="OPPOSans M" panose="00020600040101010101" pitchFamily="18" charset="-122"/>
                  <a:cs typeface="+mn-cs"/>
                </a:endParaRPr>
              </a:p>
            </p:txBody>
          </p:sp>
          <p:sp>
            <p:nvSpPr>
              <p:cNvPr id="26" name="Freeform 74">
                <a:extLst>
                  <a:ext uri="{FF2B5EF4-FFF2-40B4-BE49-F238E27FC236}">
                    <a16:creationId xmlns:a16="http://schemas.microsoft.com/office/drawing/2014/main" id="{D8CDD104-DAF3-32EC-8EB5-8116F6C71D5F}"/>
                  </a:ext>
                </a:extLst>
              </p:cNvPr>
              <p:cNvSpPr/>
              <p:nvPr/>
            </p:nvSpPr>
            <p:spPr>
              <a:xfrm>
                <a:off x="1506614" y="1538687"/>
                <a:ext cx="464929" cy="455358"/>
              </a:xfrm>
              <a:custGeom>
                <a:avLst/>
                <a:gdLst>
                  <a:gd name="connsiteX0" fmla="*/ 44278 w 608768"/>
                  <a:gd name="connsiteY0" fmla="*/ 439349 h 596237"/>
                  <a:gd name="connsiteX1" fmla="*/ 44278 w 608768"/>
                  <a:gd name="connsiteY1" fmla="*/ 482173 h 596237"/>
                  <a:gd name="connsiteX2" fmla="*/ 171055 w 608768"/>
                  <a:gd name="connsiteY2" fmla="*/ 482173 h 596237"/>
                  <a:gd name="connsiteX3" fmla="*/ 171055 w 608768"/>
                  <a:gd name="connsiteY3" fmla="*/ 439349 h 596237"/>
                  <a:gd name="connsiteX4" fmla="*/ 103844 w 608768"/>
                  <a:gd name="connsiteY4" fmla="*/ 152766 h 596237"/>
                  <a:gd name="connsiteX5" fmla="*/ 173735 w 608768"/>
                  <a:gd name="connsiteY5" fmla="*/ 157723 h 596237"/>
                  <a:gd name="connsiteX6" fmla="*/ 211957 w 608768"/>
                  <a:gd name="connsiteY6" fmla="*/ 201637 h 596237"/>
                  <a:gd name="connsiteX7" fmla="*/ 209872 w 608768"/>
                  <a:gd name="connsiteY7" fmla="*/ 230979 h 596237"/>
                  <a:gd name="connsiteX8" fmla="*/ 198058 w 608768"/>
                  <a:gd name="connsiteY8" fmla="*/ 234350 h 596237"/>
                  <a:gd name="connsiteX9" fmla="*/ 153384 w 608768"/>
                  <a:gd name="connsiteY9" fmla="*/ 191328 h 596237"/>
                  <a:gd name="connsiteX10" fmla="*/ 197264 w 608768"/>
                  <a:gd name="connsiteY10" fmla="*/ 264485 h 596237"/>
                  <a:gd name="connsiteX11" fmla="*/ 287110 w 608768"/>
                  <a:gd name="connsiteY11" fmla="*/ 239009 h 596237"/>
                  <a:gd name="connsiteX12" fmla="*/ 321261 w 608768"/>
                  <a:gd name="connsiteY12" fmla="*/ 258042 h 596237"/>
                  <a:gd name="connsiteX13" fmla="*/ 302299 w 608768"/>
                  <a:gd name="connsiteY13" fmla="*/ 292142 h 596237"/>
                  <a:gd name="connsiteX14" fmla="*/ 301902 w 608768"/>
                  <a:gd name="connsiteY14" fmla="*/ 292241 h 596237"/>
                  <a:gd name="connsiteX15" fmla="*/ 344393 w 608768"/>
                  <a:gd name="connsiteY15" fmla="*/ 292241 h 596237"/>
                  <a:gd name="connsiteX16" fmla="*/ 586729 w 608768"/>
                  <a:gd name="connsiteY16" fmla="*/ 292241 h 596237"/>
                  <a:gd name="connsiteX17" fmla="*/ 608768 w 608768"/>
                  <a:gd name="connsiteY17" fmla="*/ 314347 h 596237"/>
                  <a:gd name="connsiteX18" fmla="*/ 586729 w 608768"/>
                  <a:gd name="connsiteY18" fmla="*/ 336354 h 596237"/>
                  <a:gd name="connsiteX19" fmla="*/ 462334 w 608768"/>
                  <a:gd name="connsiteY19" fmla="*/ 336354 h 596237"/>
                  <a:gd name="connsiteX20" fmla="*/ 462334 w 608768"/>
                  <a:gd name="connsiteY20" fmla="*/ 552060 h 596237"/>
                  <a:gd name="connsiteX21" fmla="*/ 492812 w 608768"/>
                  <a:gd name="connsiteY21" fmla="*/ 552060 h 596237"/>
                  <a:gd name="connsiteX22" fmla="*/ 514951 w 608768"/>
                  <a:gd name="connsiteY22" fmla="*/ 574166 h 596237"/>
                  <a:gd name="connsiteX23" fmla="*/ 492812 w 608768"/>
                  <a:gd name="connsiteY23" fmla="*/ 596172 h 596237"/>
                  <a:gd name="connsiteX24" fmla="*/ 387579 w 608768"/>
                  <a:gd name="connsiteY24" fmla="*/ 596172 h 596237"/>
                  <a:gd name="connsiteX25" fmla="*/ 365440 w 608768"/>
                  <a:gd name="connsiteY25" fmla="*/ 574166 h 596237"/>
                  <a:gd name="connsiteX26" fmla="*/ 387579 w 608768"/>
                  <a:gd name="connsiteY26" fmla="*/ 552060 h 596237"/>
                  <a:gd name="connsiteX27" fmla="*/ 418057 w 608768"/>
                  <a:gd name="connsiteY27" fmla="*/ 552060 h 596237"/>
                  <a:gd name="connsiteX28" fmla="*/ 418057 w 608768"/>
                  <a:gd name="connsiteY28" fmla="*/ 336354 h 596237"/>
                  <a:gd name="connsiteX29" fmla="*/ 293762 w 608768"/>
                  <a:gd name="connsiteY29" fmla="*/ 336354 h 596237"/>
                  <a:gd name="connsiteX30" fmla="*/ 271623 w 608768"/>
                  <a:gd name="connsiteY30" fmla="*/ 314347 h 596237"/>
                  <a:gd name="connsiteX31" fmla="*/ 277778 w 608768"/>
                  <a:gd name="connsiteY31" fmla="*/ 299081 h 596237"/>
                  <a:gd name="connsiteX32" fmla="*/ 184358 w 608768"/>
                  <a:gd name="connsiteY32" fmla="*/ 324458 h 596237"/>
                  <a:gd name="connsiteX33" fmla="*/ 160631 w 608768"/>
                  <a:gd name="connsiteY33" fmla="*/ 310977 h 596237"/>
                  <a:gd name="connsiteX34" fmla="*/ 105929 w 608768"/>
                  <a:gd name="connsiteY34" fmla="*/ 219679 h 596237"/>
                  <a:gd name="connsiteX35" fmla="*/ 135911 w 608768"/>
                  <a:gd name="connsiteY35" fmla="*/ 325747 h 596237"/>
                  <a:gd name="connsiteX36" fmla="*/ 135911 w 608768"/>
                  <a:gd name="connsiteY36" fmla="*/ 325846 h 596237"/>
                  <a:gd name="connsiteX37" fmla="*/ 187535 w 608768"/>
                  <a:gd name="connsiteY37" fmla="*/ 354594 h 596237"/>
                  <a:gd name="connsiteX38" fmla="*/ 217020 w 608768"/>
                  <a:gd name="connsiteY38" fmla="*/ 346168 h 596237"/>
                  <a:gd name="connsiteX39" fmla="*/ 270829 w 608768"/>
                  <a:gd name="connsiteY39" fmla="*/ 360046 h 596237"/>
                  <a:gd name="connsiteX40" fmla="*/ 295449 w 608768"/>
                  <a:gd name="connsiteY40" fmla="*/ 387901 h 596237"/>
                  <a:gd name="connsiteX41" fmla="*/ 317290 w 608768"/>
                  <a:gd name="connsiteY41" fmla="*/ 558900 h 596237"/>
                  <a:gd name="connsiteX42" fmla="*/ 288599 w 608768"/>
                  <a:gd name="connsiteY42" fmla="*/ 595974 h 596237"/>
                  <a:gd name="connsiteX43" fmla="*/ 251469 w 608768"/>
                  <a:gd name="connsiteY43" fmla="*/ 567326 h 596237"/>
                  <a:gd name="connsiteX44" fmla="*/ 232508 w 608768"/>
                  <a:gd name="connsiteY44" fmla="*/ 418631 h 596237"/>
                  <a:gd name="connsiteX45" fmla="*/ 215035 w 608768"/>
                  <a:gd name="connsiteY45" fmla="*/ 414071 h 596237"/>
                  <a:gd name="connsiteX46" fmla="*/ 215233 w 608768"/>
                  <a:gd name="connsiteY46" fmla="*/ 574166 h 596237"/>
                  <a:gd name="connsiteX47" fmla="*/ 193094 w 608768"/>
                  <a:gd name="connsiteY47" fmla="*/ 596172 h 596237"/>
                  <a:gd name="connsiteX48" fmla="*/ 171055 w 608768"/>
                  <a:gd name="connsiteY48" fmla="*/ 574166 h 596237"/>
                  <a:gd name="connsiteX49" fmla="*/ 171055 w 608768"/>
                  <a:gd name="connsiteY49" fmla="*/ 512606 h 596237"/>
                  <a:gd name="connsiteX50" fmla="*/ 44278 w 608768"/>
                  <a:gd name="connsiteY50" fmla="*/ 512606 h 596237"/>
                  <a:gd name="connsiteX51" fmla="*/ 44278 w 608768"/>
                  <a:gd name="connsiteY51" fmla="*/ 574166 h 596237"/>
                  <a:gd name="connsiteX52" fmla="*/ 22139 w 608768"/>
                  <a:gd name="connsiteY52" fmla="*/ 596172 h 596237"/>
                  <a:gd name="connsiteX53" fmla="*/ 0 w 608768"/>
                  <a:gd name="connsiteY53" fmla="*/ 574166 h 596237"/>
                  <a:gd name="connsiteX54" fmla="*/ 0 w 608768"/>
                  <a:gd name="connsiteY54" fmla="*/ 191724 h 596237"/>
                  <a:gd name="connsiteX55" fmla="*/ 22139 w 608768"/>
                  <a:gd name="connsiteY55" fmla="*/ 169618 h 596237"/>
                  <a:gd name="connsiteX56" fmla="*/ 44278 w 608768"/>
                  <a:gd name="connsiteY56" fmla="*/ 191724 h 596237"/>
                  <a:gd name="connsiteX57" fmla="*/ 44278 w 608768"/>
                  <a:gd name="connsiteY57" fmla="*/ 395237 h 596237"/>
                  <a:gd name="connsiteX58" fmla="*/ 61155 w 608768"/>
                  <a:gd name="connsiteY58" fmla="*/ 395237 h 596237"/>
                  <a:gd name="connsiteX59" fmla="*/ 59666 w 608768"/>
                  <a:gd name="connsiteY59" fmla="*/ 194103 h 596237"/>
                  <a:gd name="connsiteX60" fmla="*/ 103844 w 608768"/>
                  <a:gd name="connsiteY60" fmla="*/ 152766 h 596237"/>
                  <a:gd name="connsiteX61" fmla="*/ 268649 w 608768"/>
                  <a:gd name="connsiteY61" fmla="*/ 152533 h 596237"/>
                  <a:gd name="connsiteX62" fmla="*/ 277588 w 608768"/>
                  <a:gd name="connsiteY62" fmla="*/ 159982 h 596237"/>
                  <a:gd name="connsiteX63" fmla="*/ 304208 w 608768"/>
                  <a:gd name="connsiteY63" fmla="*/ 209961 h 596237"/>
                  <a:gd name="connsiteX64" fmla="*/ 279277 w 608768"/>
                  <a:gd name="connsiteY64" fmla="*/ 211349 h 596237"/>
                  <a:gd name="connsiteX65" fmla="*/ 271529 w 608768"/>
                  <a:gd name="connsiteY65" fmla="*/ 213531 h 596237"/>
                  <a:gd name="connsiteX66" fmla="*/ 250670 w 608768"/>
                  <a:gd name="connsiteY66" fmla="*/ 174262 h 596237"/>
                  <a:gd name="connsiteX67" fmla="*/ 257027 w 608768"/>
                  <a:gd name="connsiteY67" fmla="*/ 153636 h 596237"/>
                  <a:gd name="connsiteX68" fmla="*/ 268649 w 608768"/>
                  <a:gd name="connsiteY68" fmla="*/ 152533 h 596237"/>
                  <a:gd name="connsiteX69" fmla="*/ 153127 w 608768"/>
                  <a:gd name="connsiteY69" fmla="*/ 0 h 596237"/>
                  <a:gd name="connsiteX70" fmla="*/ 217412 w 608768"/>
                  <a:gd name="connsiteY70" fmla="*/ 64180 h 596237"/>
                  <a:gd name="connsiteX71" fmla="*/ 153127 w 608768"/>
                  <a:gd name="connsiteY71" fmla="*/ 128360 h 596237"/>
                  <a:gd name="connsiteX72" fmla="*/ 88842 w 608768"/>
                  <a:gd name="connsiteY72" fmla="*/ 64180 h 596237"/>
                  <a:gd name="connsiteX73" fmla="*/ 153127 w 608768"/>
                  <a:gd name="connsiteY73" fmla="*/ 0 h 59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608768" h="596237">
                    <a:moveTo>
                      <a:pt x="44278" y="439349"/>
                    </a:moveTo>
                    <a:lnTo>
                      <a:pt x="44278" y="482173"/>
                    </a:lnTo>
                    <a:lnTo>
                      <a:pt x="171055" y="482173"/>
                    </a:lnTo>
                    <a:lnTo>
                      <a:pt x="171055" y="439349"/>
                    </a:lnTo>
                    <a:close/>
                    <a:moveTo>
                      <a:pt x="103844" y="152766"/>
                    </a:moveTo>
                    <a:lnTo>
                      <a:pt x="173735" y="157723"/>
                    </a:lnTo>
                    <a:cubicBezTo>
                      <a:pt x="196470" y="159309"/>
                      <a:pt x="213546" y="179036"/>
                      <a:pt x="211957" y="201637"/>
                    </a:cubicBezTo>
                    <a:lnTo>
                      <a:pt x="209872" y="230979"/>
                    </a:lnTo>
                    <a:lnTo>
                      <a:pt x="198058" y="234350"/>
                    </a:lnTo>
                    <a:lnTo>
                      <a:pt x="153384" y="191328"/>
                    </a:lnTo>
                    <a:lnTo>
                      <a:pt x="197264" y="264485"/>
                    </a:lnTo>
                    <a:lnTo>
                      <a:pt x="287110" y="239009"/>
                    </a:lnTo>
                    <a:cubicBezTo>
                      <a:pt x="301803" y="234845"/>
                      <a:pt x="317092" y="243371"/>
                      <a:pt x="321261" y="258042"/>
                    </a:cubicBezTo>
                    <a:cubicBezTo>
                      <a:pt x="325431" y="272713"/>
                      <a:pt x="316992" y="287979"/>
                      <a:pt x="302299" y="292142"/>
                    </a:cubicBezTo>
                    <a:lnTo>
                      <a:pt x="301902" y="292241"/>
                    </a:lnTo>
                    <a:lnTo>
                      <a:pt x="344393" y="292241"/>
                    </a:lnTo>
                    <a:lnTo>
                      <a:pt x="586729" y="292241"/>
                    </a:lnTo>
                    <a:cubicBezTo>
                      <a:pt x="598940" y="292241"/>
                      <a:pt x="608768" y="302154"/>
                      <a:pt x="608768" y="314347"/>
                    </a:cubicBezTo>
                    <a:cubicBezTo>
                      <a:pt x="608768" y="326540"/>
                      <a:pt x="598940" y="336354"/>
                      <a:pt x="586729" y="336354"/>
                    </a:cubicBezTo>
                    <a:lnTo>
                      <a:pt x="462334" y="336354"/>
                    </a:lnTo>
                    <a:lnTo>
                      <a:pt x="462334" y="552060"/>
                    </a:lnTo>
                    <a:lnTo>
                      <a:pt x="492812" y="552060"/>
                    </a:lnTo>
                    <a:cubicBezTo>
                      <a:pt x="505024" y="552060"/>
                      <a:pt x="514951" y="561973"/>
                      <a:pt x="514951" y="574166"/>
                    </a:cubicBezTo>
                    <a:cubicBezTo>
                      <a:pt x="514951" y="586358"/>
                      <a:pt x="505024" y="596172"/>
                      <a:pt x="492812" y="596172"/>
                    </a:cubicBezTo>
                    <a:lnTo>
                      <a:pt x="387579" y="596172"/>
                    </a:lnTo>
                    <a:cubicBezTo>
                      <a:pt x="375367" y="596172"/>
                      <a:pt x="365440" y="586358"/>
                      <a:pt x="365440" y="574166"/>
                    </a:cubicBezTo>
                    <a:cubicBezTo>
                      <a:pt x="365440" y="561973"/>
                      <a:pt x="375367" y="552060"/>
                      <a:pt x="387579" y="552060"/>
                    </a:cubicBezTo>
                    <a:lnTo>
                      <a:pt x="418057" y="552060"/>
                    </a:lnTo>
                    <a:lnTo>
                      <a:pt x="418057" y="336354"/>
                    </a:lnTo>
                    <a:lnTo>
                      <a:pt x="293762" y="336354"/>
                    </a:lnTo>
                    <a:cubicBezTo>
                      <a:pt x="281550" y="336354"/>
                      <a:pt x="271623" y="326441"/>
                      <a:pt x="271623" y="314347"/>
                    </a:cubicBezTo>
                    <a:cubicBezTo>
                      <a:pt x="271623" y="308399"/>
                      <a:pt x="273906" y="303046"/>
                      <a:pt x="277778" y="299081"/>
                    </a:cubicBezTo>
                    <a:cubicBezTo>
                      <a:pt x="184457" y="325549"/>
                      <a:pt x="189620" y="324458"/>
                      <a:pt x="184358" y="324458"/>
                    </a:cubicBezTo>
                    <a:cubicBezTo>
                      <a:pt x="174827" y="324458"/>
                      <a:pt x="165694" y="319502"/>
                      <a:pt x="160631" y="310977"/>
                    </a:cubicBezTo>
                    <a:lnTo>
                      <a:pt x="105929" y="219679"/>
                    </a:lnTo>
                    <a:lnTo>
                      <a:pt x="135911" y="325747"/>
                    </a:lnTo>
                    <a:lnTo>
                      <a:pt x="135911" y="325846"/>
                    </a:lnTo>
                    <a:cubicBezTo>
                      <a:pt x="142265" y="348051"/>
                      <a:pt x="165297" y="360839"/>
                      <a:pt x="187535" y="354594"/>
                    </a:cubicBezTo>
                    <a:cubicBezTo>
                      <a:pt x="204214" y="349836"/>
                      <a:pt x="200640" y="350827"/>
                      <a:pt x="217020" y="346168"/>
                    </a:cubicBezTo>
                    <a:lnTo>
                      <a:pt x="270829" y="360046"/>
                    </a:lnTo>
                    <a:cubicBezTo>
                      <a:pt x="284032" y="363416"/>
                      <a:pt x="293762" y="374519"/>
                      <a:pt x="295449" y="387901"/>
                    </a:cubicBezTo>
                    <a:lnTo>
                      <a:pt x="317290" y="558900"/>
                    </a:lnTo>
                    <a:cubicBezTo>
                      <a:pt x="319673" y="577040"/>
                      <a:pt x="306767" y="593595"/>
                      <a:pt x="288599" y="595974"/>
                    </a:cubicBezTo>
                    <a:cubicBezTo>
                      <a:pt x="270431" y="598254"/>
                      <a:pt x="253852" y="585466"/>
                      <a:pt x="251469" y="567326"/>
                    </a:cubicBezTo>
                    <a:lnTo>
                      <a:pt x="232508" y="418631"/>
                    </a:lnTo>
                    <a:lnTo>
                      <a:pt x="215035" y="414071"/>
                    </a:lnTo>
                    <a:cubicBezTo>
                      <a:pt x="215432" y="416748"/>
                      <a:pt x="215233" y="405943"/>
                      <a:pt x="215233" y="574166"/>
                    </a:cubicBezTo>
                    <a:cubicBezTo>
                      <a:pt x="215233" y="586358"/>
                      <a:pt x="205405" y="596172"/>
                      <a:pt x="193094" y="596172"/>
                    </a:cubicBezTo>
                    <a:cubicBezTo>
                      <a:pt x="180883" y="596172"/>
                      <a:pt x="171055" y="586358"/>
                      <a:pt x="171055" y="574166"/>
                    </a:cubicBezTo>
                    <a:lnTo>
                      <a:pt x="171055" y="512606"/>
                    </a:lnTo>
                    <a:lnTo>
                      <a:pt x="44278" y="512606"/>
                    </a:lnTo>
                    <a:lnTo>
                      <a:pt x="44278" y="574166"/>
                    </a:lnTo>
                    <a:cubicBezTo>
                      <a:pt x="44278" y="586358"/>
                      <a:pt x="34350" y="596172"/>
                      <a:pt x="22139" y="596172"/>
                    </a:cubicBezTo>
                    <a:cubicBezTo>
                      <a:pt x="9928" y="596172"/>
                      <a:pt x="0" y="586358"/>
                      <a:pt x="0" y="574166"/>
                    </a:cubicBezTo>
                    <a:lnTo>
                      <a:pt x="0" y="191724"/>
                    </a:lnTo>
                    <a:cubicBezTo>
                      <a:pt x="0" y="179531"/>
                      <a:pt x="9928" y="169618"/>
                      <a:pt x="22139" y="169618"/>
                    </a:cubicBezTo>
                    <a:cubicBezTo>
                      <a:pt x="34350" y="169618"/>
                      <a:pt x="44278" y="179531"/>
                      <a:pt x="44278" y="191724"/>
                    </a:cubicBezTo>
                    <a:lnTo>
                      <a:pt x="44278" y="395237"/>
                    </a:lnTo>
                    <a:lnTo>
                      <a:pt x="61155" y="395237"/>
                    </a:lnTo>
                    <a:lnTo>
                      <a:pt x="59666" y="194103"/>
                    </a:lnTo>
                    <a:cubicBezTo>
                      <a:pt x="59467" y="170114"/>
                      <a:pt x="79819" y="151081"/>
                      <a:pt x="103844" y="152766"/>
                    </a:cubicBezTo>
                    <a:close/>
                    <a:moveTo>
                      <a:pt x="268649" y="152533"/>
                    </a:moveTo>
                    <a:cubicBezTo>
                      <a:pt x="272374" y="153685"/>
                      <a:pt x="275652" y="156264"/>
                      <a:pt x="277588" y="159982"/>
                    </a:cubicBezTo>
                    <a:lnTo>
                      <a:pt x="304208" y="209961"/>
                    </a:lnTo>
                    <a:cubicBezTo>
                      <a:pt x="296163" y="208573"/>
                      <a:pt x="287720" y="208969"/>
                      <a:pt x="279277" y="211349"/>
                    </a:cubicBezTo>
                    <a:lnTo>
                      <a:pt x="271529" y="213531"/>
                    </a:lnTo>
                    <a:lnTo>
                      <a:pt x="250670" y="174262"/>
                    </a:lnTo>
                    <a:cubicBezTo>
                      <a:pt x="246697" y="166824"/>
                      <a:pt x="249578" y="157602"/>
                      <a:pt x="257027" y="153636"/>
                    </a:cubicBezTo>
                    <a:cubicBezTo>
                      <a:pt x="260752" y="151653"/>
                      <a:pt x="264924" y="151380"/>
                      <a:pt x="268649" y="152533"/>
                    </a:cubicBezTo>
                    <a:close/>
                    <a:moveTo>
                      <a:pt x="153127" y="0"/>
                    </a:moveTo>
                    <a:cubicBezTo>
                      <a:pt x="188631" y="0"/>
                      <a:pt x="217412" y="28734"/>
                      <a:pt x="217412" y="64180"/>
                    </a:cubicBezTo>
                    <a:cubicBezTo>
                      <a:pt x="217412" y="99626"/>
                      <a:pt x="188631" y="128360"/>
                      <a:pt x="153127" y="128360"/>
                    </a:cubicBezTo>
                    <a:cubicBezTo>
                      <a:pt x="117623" y="128360"/>
                      <a:pt x="88842" y="99626"/>
                      <a:pt x="88842" y="64180"/>
                    </a:cubicBezTo>
                    <a:cubicBezTo>
                      <a:pt x="88842" y="28734"/>
                      <a:pt x="117623" y="0"/>
                      <a:pt x="153127" y="0"/>
                    </a:cubicBezTo>
                    <a:close/>
                  </a:path>
                </a:pathLst>
              </a:custGeom>
              <a:grpFill/>
              <a:ln w="435" cap="flat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M" panose="00020600040101010101" pitchFamily="18" charset="-122"/>
                  <a:ea typeface="OPPOSans M" panose="00020600040101010101" pitchFamily="18" charset="-122"/>
                  <a:cs typeface="+mn-cs"/>
                </a:endParaRPr>
              </a:p>
            </p:txBody>
          </p:sp>
        </p:grp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29A507D5-A2B9-C265-C0BC-F356E89BB40B}"/>
                </a:ext>
              </a:extLst>
            </p:cNvPr>
            <p:cNvSpPr/>
            <p:nvPr/>
          </p:nvSpPr>
          <p:spPr>
            <a:xfrm>
              <a:off x="1006730" y="2666213"/>
              <a:ext cx="479599" cy="479599"/>
            </a:xfrm>
            <a:prstGeom prst="ellipse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</p:grpSp>
      <p:grpSp>
        <p:nvGrpSpPr>
          <p:cNvPr id="27" name="Group 75">
            <a:extLst>
              <a:ext uri="{FF2B5EF4-FFF2-40B4-BE49-F238E27FC236}">
                <a16:creationId xmlns:a16="http://schemas.microsoft.com/office/drawing/2014/main" id="{E441DB1B-B319-5447-9C67-741D03223DD5}"/>
              </a:ext>
            </a:extLst>
          </p:cNvPr>
          <p:cNvGrpSpPr/>
          <p:nvPr/>
        </p:nvGrpSpPr>
        <p:grpSpPr>
          <a:xfrm>
            <a:off x="5804925" y="2810579"/>
            <a:ext cx="547630" cy="547630"/>
            <a:chOff x="4982598" y="2666213"/>
            <a:chExt cx="479599" cy="479599"/>
          </a:xfrm>
        </p:grpSpPr>
        <p:sp>
          <p:nvSpPr>
            <p:cNvPr id="28" name="图形 45">
              <a:extLst>
                <a:ext uri="{FF2B5EF4-FFF2-40B4-BE49-F238E27FC236}">
                  <a16:creationId xmlns:a16="http://schemas.microsoft.com/office/drawing/2014/main" id="{C048947D-36E7-3133-31CC-8EAE96FC3A29}"/>
                </a:ext>
              </a:extLst>
            </p:cNvPr>
            <p:cNvSpPr/>
            <p:nvPr/>
          </p:nvSpPr>
          <p:spPr>
            <a:xfrm>
              <a:off x="5042199" y="2737893"/>
              <a:ext cx="360396" cy="336235"/>
            </a:xfrm>
            <a:custGeom>
              <a:avLst/>
              <a:gdLst>
                <a:gd name="connsiteX0" fmla="*/ 304208 w 608415"/>
                <a:gd name="connsiteY0" fmla="*/ 469287 h 567628"/>
                <a:gd name="connsiteX1" fmla="*/ 229539 w 608415"/>
                <a:gd name="connsiteY1" fmla="*/ 526819 h 567628"/>
                <a:gd name="connsiteX2" fmla="*/ 378723 w 608415"/>
                <a:gd name="connsiteY2" fmla="*/ 526819 h 567628"/>
                <a:gd name="connsiteX3" fmla="*/ 304208 w 608415"/>
                <a:gd name="connsiteY3" fmla="*/ 469287 h 567628"/>
                <a:gd name="connsiteX4" fmla="*/ 430346 w 608415"/>
                <a:gd name="connsiteY4" fmla="*/ 358518 h 567628"/>
                <a:gd name="connsiteX5" fmla="*/ 377340 w 608415"/>
                <a:gd name="connsiteY5" fmla="*/ 369257 h 567628"/>
                <a:gd name="connsiteX6" fmla="*/ 377494 w 608415"/>
                <a:gd name="connsiteY6" fmla="*/ 372939 h 567628"/>
                <a:gd name="connsiteX7" fmla="*/ 342925 w 608415"/>
                <a:gd name="connsiteY7" fmla="*/ 435074 h 567628"/>
                <a:gd name="connsiteX8" fmla="*/ 398850 w 608415"/>
                <a:gd name="connsiteY8" fmla="*/ 476344 h 567628"/>
                <a:gd name="connsiteX9" fmla="*/ 566011 w 608415"/>
                <a:gd name="connsiteY9" fmla="*/ 476344 h 567628"/>
                <a:gd name="connsiteX10" fmla="*/ 430346 w 608415"/>
                <a:gd name="connsiteY10" fmla="*/ 358518 h 567628"/>
                <a:gd name="connsiteX11" fmla="*/ 178069 w 608415"/>
                <a:gd name="connsiteY11" fmla="*/ 358518 h 567628"/>
                <a:gd name="connsiteX12" fmla="*/ 42251 w 608415"/>
                <a:gd name="connsiteY12" fmla="*/ 476344 h 567628"/>
                <a:gd name="connsiteX13" fmla="*/ 209412 w 608415"/>
                <a:gd name="connsiteY13" fmla="*/ 476344 h 567628"/>
                <a:gd name="connsiteX14" fmla="*/ 265337 w 608415"/>
                <a:gd name="connsiteY14" fmla="*/ 435074 h 567628"/>
                <a:gd name="connsiteX15" fmla="*/ 230921 w 608415"/>
                <a:gd name="connsiteY15" fmla="*/ 372939 h 567628"/>
                <a:gd name="connsiteX16" fmla="*/ 230921 w 608415"/>
                <a:gd name="connsiteY16" fmla="*/ 369257 h 567628"/>
                <a:gd name="connsiteX17" fmla="*/ 178069 w 608415"/>
                <a:gd name="connsiteY17" fmla="*/ 358518 h 567628"/>
                <a:gd name="connsiteX18" fmla="*/ 304208 w 608415"/>
                <a:gd name="connsiteY18" fmla="*/ 340414 h 567628"/>
                <a:gd name="connsiteX19" fmla="*/ 271790 w 608415"/>
                <a:gd name="connsiteY19" fmla="*/ 372939 h 567628"/>
                <a:gd name="connsiteX20" fmla="*/ 304208 w 608415"/>
                <a:gd name="connsiteY20" fmla="*/ 405464 h 567628"/>
                <a:gd name="connsiteX21" fmla="*/ 336626 w 608415"/>
                <a:gd name="connsiteY21" fmla="*/ 372939 h 567628"/>
                <a:gd name="connsiteX22" fmla="*/ 304208 w 608415"/>
                <a:gd name="connsiteY22" fmla="*/ 340414 h 567628"/>
                <a:gd name="connsiteX23" fmla="*/ 430346 w 608415"/>
                <a:gd name="connsiteY23" fmla="*/ 167051 h 567628"/>
                <a:gd name="connsiteX24" fmla="*/ 365510 w 608415"/>
                <a:gd name="connsiteY24" fmla="*/ 231947 h 567628"/>
                <a:gd name="connsiteX25" fmla="*/ 430346 w 608415"/>
                <a:gd name="connsiteY25" fmla="*/ 296997 h 567628"/>
                <a:gd name="connsiteX26" fmla="*/ 495182 w 608415"/>
                <a:gd name="connsiteY26" fmla="*/ 231947 h 567628"/>
                <a:gd name="connsiteX27" fmla="*/ 430346 w 608415"/>
                <a:gd name="connsiteY27" fmla="*/ 167051 h 567628"/>
                <a:gd name="connsiteX28" fmla="*/ 178069 w 608415"/>
                <a:gd name="connsiteY28" fmla="*/ 167051 h 567628"/>
                <a:gd name="connsiteX29" fmla="*/ 113233 w 608415"/>
                <a:gd name="connsiteY29" fmla="*/ 231947 h 567628"/>
                <a:gd name="connsiteX30" fmla="*/ 178069 w 608415"/>
                <a:gd name="connsiteY30" fmla="*/ 296997 h 567628"/>
                <a:gd name="connsiteX31" fmla="*/ 242905 w 608415"/>
                <a:gd name="connsiteY31" fmla="*/ 231947 h 567628"/>
                <a:gd name="connsiteX32" fmla="*/ 178069 w 608415"/>
                <a:gd name="connsiteY32" fmla="*/ 167051 h 567628"/>
                <a:gd name="connsiteX33" fmla="*/ 178069 w 608415"/>
                <a:gd name="connsiteY33" fmla="*/ 126241 h 567628"/>
                <a:gd name="connsiteX34" fmla="*/ 283774 w 608415"/>
                <a:gd name="connsiteY34" fmla="*/ 231947 h 567628"/>
                <a:gd name="connsiteX35" fmla="*/ 228310 w 608415"/>
                <a:gd name="connsiteY35" fmla="*/ 325073 h 567628"/>
                <a:gd name="connsiteX36" fmla="*/ 244442 w 608415"/>
                <a:gd name="connsiteY36" fmla="*/ 330749 h 567628"/>
                <a:gd name="connsiteX37" fmla="*/ 304208 w 608415"/>
                <a:gd name="connsiteY37" fmla="*/ 299605 h 567628"/>
                <a:gd name="connsiteX38" fmla="*/ 363974 w 608415"/>
                <a:gd name="connsiteY38" fmla="*/ 330749 h 567628"/>
                <a:gd name="connsiteX39" fmla="*/ 380106 w 608415"/>
                <a:gd name="connsiteY39" fmla="*/ 325073 h 567628"/>
                <a:gd name="connsiteX40" fmla="*/ 324642 w 608415"/>
                <a:gd name="connsiteY40" fmla="*/ 231947 h 567628"/>
                <a:gd name="connsiteX41" fmla="*/ 430346 w 608415"/>
                <a:gd name="connsiteY41" fmla="*/ 126241 h 567628"/>
                <a:gd name="connsiteX42" fmla="*/ 536051 w 608415"/>
                <a:gd name="connsiteY42" fmla="*/ 231947 h 567628"/>
                <a:gd name="connsiteX43" fmla="*/ 480587 w 608415"/>
                <a:gd name="connsiteY43" fmla="*/ 325073 h 567628"/>
                <a:gd name="connsiteX44" fmla="*/ 608415 w 608415"/>
                <a:gd name="connsiteY44" fmla="*/ 495368 h 567628"/>
                <a:gd name="connsiteX45" fmla="*/ 608415 w 608415"/>
                <a:gd name="connsiteY45" fmla="*/ 496749 h 567628"/>
                <a:gd name="connsiteX46" fmla="*/ 587981 w 608415"/>
                <a:gd name="connsiteY46" fmla="*/ 517153 h 567628"/>
                <a:gd name="connsiteX47" fmla="*/ 418516 w 608415"/>
                <a:gd name="connsiteY47" fmla="*/ 517153 h 567628"/>
                <a:gd name="connsiteX48" fmla="*/ 422357 w 608415"/>
                <a:gd name="connsiteY48" fmla="*/ 545843 h 567628"/>
                <a:gd name="connsiteX49" fmla="*/ 422357 w 608415"/>
                <a:gd name="connsiteY49" fmla="*/ 547223 h 567628"/>
                <a:gd name="connsiteX50" fmla="*/ 401923 w 608415"/>
                <a:gd name="connsiteY50" fmla="*/ 567628 h 567628"/>
                <a:gd name="connsiteX51" fmla="*/ 206493 w 608415"/>
                <a:gd name="connsiteY51" fmla="*/ 567628 h 567628"/>
                <a:gd name="connsiteX52" fmla="*/ 186058 w 608415"/>
                <a:gd name="connsiteY52" fmla="*/ 547223 h 567628"/>
                <a:gd name="connsiteX53" fmla="*/ 189899 w 608415"/>
                <a:gd name="connsiteY53" fmla="*/ 517153 h 567628"/>
                <a:gd name="connsiteX54" fmla="*/ 20434 w 608415"/>
                <a:gd name="connsiteY54" fmla="*/ 517153 h 567628"/>
                <a:gd name="connsiteX55" fmla="*/ 0 w 608415"/>
                <a:gd name="connsiteY55" fmla="*/ 496749 h 567628"/>
                <a:gd name="connsiteX56" fmla="*/ 127829 w 608415"/>
                <a:gd name="connsiteY56" fmla="*/ 325073 h 567628"/>
                <a:gd name="connsiteX57" fmla="*/ 72365 w 608415"/>
                <a:gd name="connsiteY57" fmla="*/ 231947 h 567628"/>
                <a:gd name="connsiteX58" fmla="*/ 178069 w 608415"/>
                <a:gd name="connsiteY58" fmla="*/ 126241 h 567628"/>
                <a:gd name="connsiteX59" fmla="*/ 268270 w 608415"/>
                <a:gd name="connsiteY59" fmla="*/ 40796 h 567628"/>
                <a:gd name="connsiteX60" fmla="*/ 252909 w 608415"/>
                <a:gd name="connsiteY60" fmla="*/ 56900 h 567628"/>
                <a:gd name="connsiteX61" fmla="*/ 304214 w 608415"/>
                <a:gd name="connsiteY61" fmla="*/ 113647 h 567628"/>
                <a:gd name="connsiteX62" fmla="*/ 355366 w 608415"/>
                <a:gd name="connsiteY62" fmla="*/ 56900 h 567628"/>
                <a:gd name="connsiteX63" fmla="*/ 340005 w 608415"/>
                <a:gd name="connsiteY63" fmla="*/ 40796 h 567628"/>
                <a:gd name="connsiteX64" fmla="*/ 324644 w 608415"/>
                <a:gd name="connsiteY64" fmla="*/ 56900 h 567628"/>
                <a:gd name="connsiteX65" fmla="*/ 304214 w 608415"/>
                <a:gd name="connsiteY65" fmla="*/ 77298 h 567628"/>
                <a:gd name="connsiteX66" fmla="*/ 283784 w 608415"/>
                <a:gd name="connsiteY66" fmla="*/ 56900 h 567628"/>
                <a:gd name="connsiteX67" fmla="*/ 268270 w 608415"/>
                <a:gd name="connsiteY67" fmla="*/ 40796 h 567628"/>
                <a:gd name="connsiteX68" fmla="*/ 268270 w 608415"/>
                <a:gd name="connsiteY68" fmla="*/ 0 h 567628"/>
                <a:gd name="connsiteX69" fmla="*/ 304214 w 608415"/>
                <a:gd name="connsiteY69" fmla="*/ 13036 h 567628"/>
                <a:gd name="connsiteX70" fmla="*/ 340005 w 608415"/>
                <a:gd name="connsiteY70" fmla="*/ 0 h 567628"/>
                <a:gd name="connsiteX71" fmla="*/ 396225 w 608415"/>
                <a:gd name="connsiteY71" fmla="*/ 56900 h 567628"/>
                <a:gd name="connsiteX72" fmla="*/ 314506 w 608415"/>
                <a:gd name="connsiteY72" fmla="*/ 155364 h 567628"/>
                <a:gd name="connsiteX73" fmla="*/ 304214 w 608415"/>
                <a:gd name="connsiteY73" fmla="*/ 158278 h 567628"/>
                <a:gd name="connsiteX74" fmla="*/ 293769 w 608415"/>
                <a:gd name="connsiteY74" fmla="*/ 155364 h 567628"/>
                <a:gd name="connsiteX75" fmla="*/ 212049 w 608415"/>
                <a:gd name="connsiteY75" fmla="*/ 56900 h 567628"/>
                <a:gd name="connsiteX76" fmla="*/ 268270 w 608415"/>
                <a:gd name="connsiteY76" fmla="*/ 0 h 56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08415" h="567628">
                  <a:moveTo>
                    <a:pt x="304208" y="469287"/>
                  </a:moveTo>
                  <a:cubicBezTo>
                    <a:pt x="268563" y="469287"/>
                    <a:pt x="238450" y="493680"/>
                    <a:pt x="229539" y="526819"/>
                  </a:cubicBezTo>
                  <a:lnTo>
                    <a:pt x="378723" y="526819"/>
                  </a:lnTo>
                  <a:cubicBezTo>
                    <a:pt x="369812" y="493680"/>
                    <a:pt x="339852" y="469287"/>
                    <a:pt x="304208" y="469287"/>
                  </a:cubicBezTo>
                  <a:close/>
                  <a:moveTo>
                    <a:pt x="430346" y="358518"/>
                  </a:moveTo>
                  <a:cubicBezTo>
                    <a:pt x="411602" y="358518"/>
                    <a:pt x="393626" y="362353"/>
                    <a:pt x="377340" y="369257"/>
                  </a:cubicBezTo>
                  <a:cubicBezTo>
                    <a:pt x="377340" y="370485"/>
                    <a:pt x="377494" y="371712"/>
                    <a:pt x="377494" y="372939"/>
                  </a:cubicBezTo>
                  <a:cubicBezTo>
                    <a:pt x="377494" y="399174"/>
                    <a:pt x="363666" y="422187"/>
                    <a:pt x="342925" y="435074"/>
                  </a:cubicBezTo>
                  <a:cubicBezTo>
                    <a:pt x="365510" y="443052"/>
                    <a:pt x="384869" y="457473"/>
                    <a:pt x="398850" y="476344"/>
                  </a:cubicBezTo>
                  <a:lnTo>
                    <a:pt x="566011" y="476344"/>
                  </a:lnTo>
                  <a:cubicBezTo>
                    <a:pt x="556178" y="409760"/>
                    <a:pt x="499177" y="358518"/>
                    <a:pt x="430346" y="358518"/>
                  </a:cubicBezTo>
                  <a:close/>
                  <a:moveTo>
                    <a:pt x="178069" y="358518"/>
                  </a:moveTo>
                  <a:cubicBezTo>
                    <a:pt x="109238" y="358518"/>
                    <a:pt x="52084" y="409760"/>
                    <a:pt x="42251" y="476344"/>
                  </a:cubicBezTo>
                  <a:lnTo>
                    <a:pt x="209412" y="476344"/>
                  </a:lnTo>
                  <a:cubicBezTo>
                    <a:pt x="223393" y="457473"/>
                    <a:pt x="242905" y="443052"/>
                    <a:pt x="265337" y="435074"/>
                  </a:cubicBezTo>
                  <a:cubicBezTo>
                    <a:pt x="244749" y="422187"/>
                    <a:pt x="230921" y="399174"/>
                    <a:pt x="230921" y="372939"/>
                  </a:cubicBezTo>
                  <a:cubicBezTo>
                    <a:pt x="230921" y="371712"/>
                    <a:pt x="230921" y="370485"/>
                    <a:pt x="230921" y="369257"/>
                  </a:cubicBezTo>
                  <a:cubicBezTo>
                    <a:pt x="214636" y="362353"/>
                    <a:pt x="196813" y="358518"/>
                    <a:pt x="178069" y="358518"/>
                  </a:cubicBezTo>
                  <a:close/>
                  <a:moveTo>
                    <a:pt x="304208" y="340414"/>
                  </a:moveTo>
                  <a:cubicBezTo>
                    <a:pt x="286232" y="340414"/>
                    <a:pt x="271790" y="354989"/>
                    <a:pt x="271790" y="372939"/>
                  </a:cubicBezTo>
                  <a:cubicBezTo>
                    <a:pt x="271790" y="390889"/>
                    <a:pt x="286232" y="405464"/>
                    <a:pt x="304208" y="405464"/>
                  </a:cubicBezTo>
                  <a:cubicBezTo>
                    <a:pt x="322030" y="405464"/>
                    <a:pt x="336626" y="390889"/>
                    <a:pt x="336626" y="372939"/>
                  </a:cubicBezTo>
                  <a:cubicBezTo>
                    <a:pt x="336626" y="354989"/>
                    <a:pt x="322030" y="340414"/>
                    <a:pt x="304208" y="340414"/>
                  </a:cubicBezTo>
                  <a:close/>
                  <a:moveTo>
                    <a:pt x="430346" y="167051"/>
                  </a:moveTo>
                  <a:cubicBezTo>
                    <a:pt x="394548" y="167051"/>
                    <a:pt x="365510" y="196200"/>
                    <a:pt x="365510" y="231947"/>
                  </a:cubicBezTo>
                  <a:cubicBezTo>
                    <a:pt x="365510" y="267847"/>
                    <a:pt x="394548" y="296997"/>
                    <a:pt x="430346" y="296997"/>
                  </a:cubicBezTo>
                  <a:cubicBezTo>
                    <a:pt x="466144" y="296997"/>
                    <a:pt x="495182" y="267847"/>
                    <a:pt x="495182" y="231947"/>
                  </a:cubicBezTo>
                  <a:cubicBezTo>
                    <a:pt x="495182" y="196200"/>
                    <a:pt x="466144" y="167051"/>
                    <a:pt x="430346" y="167051"/>
                  </a:cubicBezTo>
                  <a:close/>
                  <a:moveTo>
                    <a:pt x="178069" y="167051"/>
                  </a:moveTo>
                  <a:cubicBezTo>
                    <a:pt x="142271" y="167051"/>
                    <a:pt x="113233" y="196200"/>
                    <a:pt x="113233" y="231947"/>
                  </a:cubicBezTo>
                  <a:cubicBezTo>
                    <a:pt x="113233" y="267847"/>
                    <a:pt x="142271" y="296997"/>
                    <a:pt x="178069" y="296997"/>
                  </a:cubicBezTo>
                  <a:cubicBezTo>
                    <a:pt x="213867" y="296997"/>
                    <a:pt x="242905" y="267847"/>
                    <a:pt x="242905" y="231947"/>
                  </a:cubicBezTo>
                  <a:cubicBezTo>
                    <a:pt x="242905" y="196200"/>
                    <a:pt x="213867" y="167051"/>
                    <a:pt x="178069" y="167051"/>
                  </a:cubicBezTo>
                  <a:close/>
                  <a:moveTo>
                    <a:pt x="178069" y="126241"/>
                  </a:moveTo>
                  <a:cubicBezTo>
                    <a:pt x="236299" y="126241"/>
                    <a:pt x="283774" y="173648"/>
                    <a:pt x="283774" y="231947"/>
                  </a:cubicBezTo>
                  <a:cubicBezTo>
                    <a:pt x="283774" y="272143"/>
                    <a:pt x="261188" y="307122"/>
                    <a:pt x="228310" y="325073"/>
                  </a:cubicBezTo>
                  <a:cubicBezTo>
                    <a:pt x="233687" y="326607"/>
                    <a:pt x="239064" y="328601"/>
                    <a:pt x="244442" y="330749"/>
                  </a:cubicBezTo>
                  <a:cubicBezTo>
                    <a:pt x="257655" y="311878"/>
                    <a:pt x="279472" y="299605"/>
                    <a:pt x="304208" y="299605"/>
                  </a:cubicBezTo>
                  <a:cubicBezTo>
                    <a:pt x="328790" y="299605"/>
                    <a:pt x="350607" y="311878"/>
                    <a:pt x="363974" y="330749"/>
                  </a:cubicBezTo>
                  <a:cubicBezTo>
                    <a:pt x="369198" y="328601"/>
                    <a:pt x="374575" y="326607"/>
                    <a:pt x="380106" y="325073"/>
                  </a:cubicBezTo>
                  <a:cubicBezTo>
                    <a:pt x="347073" y="307122"/>
                    <a:pt x="324642" y="272143"/>
                    <a:pt x="324642" y="231947"/>
                  </a:cubicBezTo>
                  <a:cubicBezTo>
                    <a:pt x="324642" y="173648"/>
                    <a:pt x="372117" y="126241"/>
                    <a:pt x="430346" y="126241"/>
                  </a:cubicBezTo>
                  <a:cubicBezTo>
                    <a:pt x="488576" y="126241"/>
                    <a:pt x="536051" y="173648"/>
                    <a:pt x="536051" y="231947"/>
                  </a:cubicBezTo>
                  <a:cubicBezTo>
                    <a:pt x="536051" y="272143"/>
                    <a:pt x="513466" y="307122"/>
                    <a:pt x="480587" y="325073"/>
                  </a:cubicBezTo>
                  <a:cubicBezTo>
                    <a:pt x="553873" y="346705"/>
                    <a:pt x="607801" y="414823"/>
                    <a:pt x="608415" y="495368"/>
                  </a:cubicBezTo>
                  <a:cubicBezTo>
                    <a:pt x="608415" y="495828"/>
                    <a:pt x="608415" y="496288"/>
                    <a:pt x="608415" y="496749"/>
                  </a:cubicBezTo>
                  <a:cubicBezTo>
                    <a:pt x="608415" y="507948"/>
                    <a:pt x="599350" y="517153"/>
                    <a:pt x="587981" y="517153"/>
                  </a:cubicBezTo>
                  <a:lnTo>
                    <a:pt x="418516" y="517153"/>
                  </a:lnTo>
                  <a:cubicBezTo>
                    <a:pt x="420821" y="526358"/>
                    <a:pt x="422203" y="535870"/>
                    <a:pt x="422357" y="545843"/>
                  </a:cubicBezTo>
                  <a:cubicBezTo>
                    <a:pt x="422357" y="546303"/>
                    <a:pt x="422357" y="546763"/>
                    <a:pt x="422357" y="547223"/>
                  </a:cubicBezTo>
                  <a:cubicBezTo>
                    <a:pt x="422357" y="558577"/>
                    <a:pt x="413139" y="567628"/>
                    <a:pt x="401923" y="567628"/>
                  </a:cubicBezTo>
                  <a:lnTo>
                    <a:pt x="206493" y="567628"/>
                  </a:lnTo>
                  <a:cubicBezTo>
                    <a:pt x="195123" y="567628"/>
                    <a:pt x="186058" y="558577"/>
                    <a:pt x="186058" y="547223"/>
                  </a:cubicBezTo>
                  <a:cubicBezTo>
                    <a:pt x="186058" y="536791"/>
                    <a:pt x="187288" y="526819"/>
                    <a:pt x="189899" y="517153"/>
                  </a:cubicBezTo>
                  <a:lnTo>
                    <a:pt x="20434" y="517153"/>
                  </a:lnTo>
                  <a:cubicBezTo>
                    <a:pt x="9065" y="517153"/>
                    <a:pt x="0" y="507948"/>
                    <a:pt x="0" y="496749"/>
                  </a:cubicBezTo>
                  <a:cubicBezTo>
                    <a:pt x="0" y="415590"/>
                    <a:pt x="54082" y="346858"/>
                    <a:pt x="127829" y="325073"/>
                  </a:cubicBezTo>
                  <a:cubicBezTo>
                    <a:pt x="94796" y="307122"/>
                    <a:pt x="72365" y="272143"/>
                    <a:pt x="72365" y="231947"/>
                  </a:cubicBezTo>
                  <a:cubicBezTo>
                    <a:pt x="72365" y="173648"/>
                    <a:pt x="119840" y="126241"/>
                    <a:pt x="178069" y="126241"/>
                  </a:cubicBezTo>
                  <a:close/>
                  <a:moveTo>
                    <a:pt x="268270" y="40796"/>
                  </a:moveTo>
                  <a:cubicBezTo>
                    <a:pt x="259821" y="40796"/>
                    <a:pt x="252909" y="48005"/>
                    <a:pt x="252909" y="56900"/>
                  </a:cubicBezTo>
                  <a:cubicBezTo>
                    <a:pt x="252909" y="72237"/>
                    <a:pt x="280098" y="97390"/>
                    <a:pt x="304214" y="113647"/>
                  </a:cubicBezTo>
                  <a:cubicBezTo>
                    <a:pt x="328177" y="97390"/>
                    <a:pt x="355366" y="72237"/>
                    <a:pt x="355366" y="56900"/>
                  </a:cubicBezTo>
                  <a:cubicBezTo>
                    <a:pt x="355366" y="48005"/>
                    <a:pt x="348453" y="40796"/>
                    <a:pt x="340005" y="40796"/>
                  </a:cubicBezTo>
                  <a:cubicBezTo>
                    <a:pt x="331556" y="40796"/>
                    <a:pt x="324644" y="48005"/>
                    <a:pt x="324644" y="56900"/>
                  </a:cubicBezTo>
                  <a:cubicBezTo>
                    <a:pt x="324644" y="68096"/>
                    <a:pt x="315427" y="77298"/>
                    <a:pt x="304214" y="77298"/>
                  </a:cubicBezTo>
                  <a:cubicBezTo>
                    <a:pt x="292847" y="77298"/>
                    <a:pt x="283784" y="68096"/>
                    <a:pt x="283784" y="56900"/>
                  </a:cubicBezTo>
                  <a:cubicBezTo>
                    <a:pt x="283784" y="48005"/>
                    <a:pt x="276872" y="40796"/>
                    <a:pt x="268270" y="40796"/>
                  </a:cubicBezTo>
                  <a:close/>
                  <a:moveTo>
                    <a:pt x="268270" y="0"/>
                  </a:moveTo>
                  <a:cubicBezTo>
                    <a:pt x="281941" y="0"/>
                    <a:pt x="294383" y="4908"/>
                    <a:pt x="304214" y="13036"/>
                  </a:cubicBezTo>
                  <a:cubicBezTo>
                    <a:pt x="313891" y="4908"/>
                    <a:pt x="326334" y="0"/>
                    <a:pt x="340005" y="0"/>
                  </a:cubicBezTo>
                  <a:cubicBezTo>
                    <a:pt x="371034" y="0"/>
                    <a:pt x="396225" y="25459"/>
                    <a:pt x="396225" y="56900"/>
                  </a:cubicBezTo>
                  <a:cubicBezTo>
                    <a:pt x="396225" y="104752"/>
                    <a:pt x="328177" y="147389"/>
                    <a:pt x="314506" y="155364"/>
                  </a:cubicBezTo>
                  <a:cubicBezTo>
                    <a:pt x="311280" y="157358"/>
                    <a:pt x="307747" y="158278"/>
                    <a:pt x="304214" y="158278"/>
                  </a:cubicBezTo>
                  <a:cubicBezTo>
                    <a:pt x="300527" y="158278"/>
                    <a:pt x="296994" y="157358"/>
                    <a:pt x="293769" y="155364"/>
                  </a:cubicBezTo>
                  <a:cubicBezTo>
                    <a:pt x="280098" y="147389"/>
                    <a:pt x="212049" y="104752"/>
                    <a:pt x="212049" y="56900"/>
                  </a:cubicBezTo>
                  <a:cubicBezTo>
                    <a:pt x="212049" y="25459"/>
                    <a:pt x="237395" y="0"/>
                    <a:pt x="268270" y="0"/>
                  </a:cubicBezTo>
                  <a:close/>
                </a:path>
              </a:pathLst>
            </a:custGeom>
            <a:solidFill>
              <a:srgbClr val="2867C1"/>
            </a:solidFill>
            <a:ln w="437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39D2F34D-8B77-0C0D-903D-7E28C17C431C}"/>
                </a:ext>
              </a:extLst>
            </p:cNvPr>
            <p:cNvSpPr/>
            <p:nvPr/>
          </p:nvSpPr>
          <p:spPr>
            <a:xfrm>
              <a:off x="4982598" y="2666213"/>
              <a:ext cx="479599" cy="479599"/>
            </a:xfrm>
            <a:prstGeom prst="ellipse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</p:grpSp>
      <p:grpSp>
        <p:nvGrpSpPr>
          <p:cNvPr id="30" name="Group 78">
            <a:extLst>
              <a:ext uri="{FF2B5EF4-FFF2-40B4-BE49-F238E27FC236}">
                <a16:creationId xmlns:a16="http://schemas.microsoft.com/office/drawing/2014/main" id="{49715A4F-21DC-BF1A-381D-2F304CCF88A9}"/>
              </a:ext>
            </a:extLst>
          </p:cNvPr>
          <p:cNvGrpSpPr/>
          <p:nvPr/>
        </p:nvGrpSpPr>
        <p:grpSpPr>
          <a:xfrm>
            <a:off x="9539605" y="2787133"/>
            <a:ext cx="547629" cy="547630"/>
            <a:chOff x="9057237" y="2666213"/>
            <a:chExt cx="479599" cy="479599"/>
          </a:xfrm>
        </p:grpSpPr>
        <p:grpSp>
          <p:nvGrpSpPr>
            <p:cNvPr id="31" name="图形 43">
              <a:extLst>
                <a:ext uri="{FF2B5EF4-FFF2-40B4-BE49-F238E27FC236}">
                  <a16:creationId xmlns:a16="http://schemas.microsoft.com/office/drawing/2014/main" id="{0E294ACE-42F3-18F9-6342-6E8E9F0BE0CC}"/>
                </a:ext>
              </a:extLst>
            </p:cNvPr>
            <p:cNvGrpSpPr/>
            <p:nvPr/>
          </p:nvGrpSpPr>
          <p:grpSpPr>
            <a:xfrm>
              <a:off x="9170927" y="2756269"/>
              <a:ext cx="250064" cy="305577"/>
              <a:chOff x="9952962" y="1596858"/>
              <a:chExt cx="352143" cy="430314"/>
            </a:xfrm>
            <a:solidFill>
              <a:srgbClr val="2867C1"/>
            </a:solidFill>
          </p:grpSpPr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5357B35C-428F-0BB6-F173-EBFE430F7027}"/>
                  </a:ext>
                </a:extLst>
              </p:cNvPr>
              <p:cNvSpPr/>
              <p:nvPr/>
            </p:nvSpPr>
            <p:spPr>
              <a:xfrm>
                <a:off x="10066683" y="1596858"/>
                <a:ext cx="124704" cy="55300"/>
              </a:xfrm>
              <a:custGeom>
                <a:avLst/>
                <a:gdLst>
                  <a:gd name="connsiteX0" fmla="*/ 124690 w 124704"/>
                  <a:gd name="connsiteY0" fmla="*/ 55301 h 55300"/>
                  <a:gd name="connsiteX1" fmla="*/ 96772 w 124704"/>
                  <a:gd name="connsiteY1" fmla="*/ 55301 h 55300"/>
                  <a:gd name="connsiteX2" fmla="*/ 96772 w 124704"/>
                  <a:gd name="connsiteY2" fmla="*/ 12211 h 55300"/>
                  <a:gd name="connsiteX3" fmla="*/ 27979 w 124704"/>
                  <a:gd name="connsiteY3" fmla="*/ 12211 h 55300"/>
                  <a:gd name="connsiteX4" fmla="*/ 27979 w 124704"/>
                  <a:gd name="connsiteY4" fmla="*/ 55285 h 55300"/>
                  <a:gd name="connsiteX5" fmla="*/ 0 w 124704"/>
                  <a:gd name="connsiteY5" fmla="*/ 55285 h 55300"/>
                  <a:gd name="connsiteX6" fmla="*/ 0 w 124704"/>
                  <a:gd name="connsiteY6" fmla="*/ 21873 h 55300"/>
                  <a:gd name="connsiteX7" fmla="*/ 21858 w 124704"/>
                  <a:gd name="connsiteY7" fmla="*/ 0 h 55300"/>
                  <a:gd name="connsiteX8" fmla="*/ 102862 w 124704"/>
                  <a:gd name="connsiteY8" fmla="*/ 0 h 55300"/>
                  <a:gd name="connsiteX9" fmla="*/ 124705 w 124704"/>
                  <a:gd name="connsiteY9" fmla="*/ 21873 h 55300"/>
                  <a:gd name="connsiteX10" fmla="*/ 124705 w 124704"/>
                  <a:gd name="connsiteY10" fmla="*/ 55301 h 5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4704" h="55300">
                    <a:moveTo>
                      <a:pt x="124690" y="55301"/>
                    </a:moveTo>
                    <a:lnTo>
                      <a:pt x="96772" y="55301"/>
                    </a:lnTo>
                    <a:lnTo>
                      <a:pt x="96772" y="12211"/>
                    </a:lnTo>
                    <a:lnTo>
                      <a:pt x="27979" y="12211"/>
                    </a:lnTo>
                    <a:lnTo>
                      <a:pt x="27979" y="55285"/>
                    </a:lnTo>
                    <a:lnTo>
                      <a:pt x="0" y="55285"/>
                    </a:lnTo>
                    <a:lnTo>
                      <a:pt x="0" y="21873"/>
                    </a:lnTo>
                    <a:lnTo>
                      <a:pt x="21858" y="0"/>
                    </a:lnTo>
                    <a:lnTo>
                      <a:pt x="102862" y="0"/>
                    </a:lnTo>
                    <a:lnTo>
                      <a:pt x="124705" y="21873"/>
                    </a:lnTo>
                    <a:lnTo>
                      <a:pt x="124705" y="55301"/>
                    </a:lnTo>
                    <a:close/>
                  </a:path>
                </a:pathLst>
              </a:custGeom>
              <a:grpFill/>
              <a:ln w="428" cap="flat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M" panose="00020600040101010101" pitchFamily="18" charset="-122"/>
                  <a:ea typeface="OPPOSans M" panose="00020600040101010101" pitchFamily="18" charset="-122"/>
                  <a:cs typeface="+mn-cs"/>
                </a:endParaRPr>
              </a:p>
            </p:txBody>
          </p:sp>
          <p:sp>
            <p:nvSpPr>
              <p:cNvPr id="34" name="Freeform 82">
                <a:extLst>
                  <a:ext uri="{FF2B5EF4-FFF2-40B4-BE49-F238E27FC236}">
                    <a16:creationId xmlns:a16="http://schemas.microsoft.com/office/drawing/2014/main" id="{B6424066-4C00-5C60-D7B8-013E0F71F6E1}"/>
                  </a:ext>
                </a:extLst>
              </p:cNvPr>
              <p:cNvSpPr/>
              <p:nvPr/>
            </p:nvSpPr>
            <p:spPr>
              <a:xfrm>
                <a:off x="9952962" y="1633643"/>
                <a:ext cx="352143" cy="393529"/>
              </a:xfrm>
              <a:custGeom>
                <a:avLst/>
                <a:gdLst>
                  <a:gd name="connsiteX0" fmla="*/ 255467 w 479435"/>
                  <a:gd name="connsiteY0" fmla="*/ 234708 h 535781"/>
                  <a:gd name="connsiteX1" fmla="*/ 276854 w 479435"/>
                  <a:gd name="connsiteY1" fmla="*/ 300432 h 535781"/>
                  <a:gd name="connsiteX2" fmla="*/ 346110 w 479435"/>
                  <a:gd name="connsiteY2" fmla="*/ 300432 h 535781"/>
                  <a:gd name="connsiteX3" fmla="*/ 290000 w 479435"/>
                  <a:gd name="connsiteY3" fmla="*/ 341152 h 535781"/>
                  <a:gd name="connsiteX4" fmla="*/ 311434 w 479435"/>
                  <a:gd name="connsiteY4" fmla="*/ 407019 h 535781"/>
                  <a:gd name="connsiteX5" fmla="*/ 255467 w 479435"/>
                  <a:gd name="connsiteY5" fmla="*/ 366394 h 535781"/>
                  <a:gd name="connsiteX6" fmla="*/ 199452 w 479435"/>
                  <a:gd name="connsiteY6" fmla="*/ 407019 h 535781"/>
                  <a:gd name="connsiteX7" fmla="*/ 220886 w 479435"/>
                  <a:gd name="connsiteY7" fmla="*/ 341152 h 535781"/>
                  <a:gd name="connsiteX8" fmla="*/ 164871 w 479435"/>
                  <a:gd name="connsiteY8" fmla="*/ 300432 h 535781"/>
                  <a:gd name="connsiteX9" fmla="*/ 234128 w 479435"/>
                  <a:gd name="connsiteY9" fmla="*/ 300432 h 535781"/>
                  <a:gd name="connsiteX10" fmla="*/ 257660 w 479435"/>
                  <a:gd name="connsiteY10" fmla="*/ 193585 h 535781"/>
                  <a:gd name="connsiteX11" fmla="*/ 126247 w 479435"/>
                  <a:gd name="connsiteY11" fmla="*/ 325028 h 535781"/>
                  <a:gd name="connsiteX12" fmla="*/ 257660 w 479435"/>
                  <a:gd name="connsiteY12" fmla="*/ 456424 h 535781"/>
                  <a:gd name="connsiteX13" fmla="*/ 389073 w 479435"/>
                  <a:gd name="connsiteY13" fmla="*/ 325028 h 535781"/>
                  <a:gd name="connsiteX14" fmla="*/ 257660 w 479435"/>
                  <a:gd name="connsiteY14" fmla="*/ 193585 h 535781"/>
                  <a:gd name="connsiteX15" fmla="*/ 257660 w 479435"/>
                  <a:gd name="connsiteY15" fmla="*/ 167153 h 535781"/>
                  <a:gd name="connsiteX16" fmla="*/ 415451 w 479435"/>
                  <a:gd name="connsiteY16" fmla="*/ 325028 h 535781"/>
                  <a:gd name="connsiteX17" fmla="*/ 257613 w 479435"/>
                  <a:gd name="connsiteY17" fmla="*/ 482808 h 535781"/>
                  <a:gd name="connsiteX18" fmla="*/ 99821 w 479435"/>
                  <a:gd name="connsiteY18" fmla="*/ 325028 h 535781"/>
                  <a:gd name="connsiteX19" fmla="*/ 160910 w 479435"/>
                  <a:gd name="connsiteY19" fmla="*/ 201157 h 535781"/>
                  <a:gd name="connsiteX20" fmla="*/ 83490 w 479435"/>
                  <a:gd name="connsiteY20" fmla="*/ 201157 h 535781"/>
                  <a:gd name="connsiteX21" fmla="*/ 71301 w 479435"/>
                  <a:gd name="connsiteY21" fmla="*/ 194156 h 535781"/>
                  <a:gd name="connsiteX22" fmla="*/ 83490 w 479435"/>
                  <a:gd name="connsiteY22" fmla="*/ 173106 h 535781"/>
                  <a:gd name="connsiteX23" fmla="*/ 202095 w 479435"/>
                  <a:gd name="connsiteY23" fmla="*/ 173106 h 535781"/>
                  <a:gd name="connsiteX24" fmla="*/ 209475 w 479435"/>
                  <a:gd name="connsiteY24" fmla="*/ 175487 h 535781"/>
                  <a:gd name="connsiteX25" fmla="*/ 257660 w 479435"/>
                  <a:gd name="connsiteY25" fmla="*/ 167153 h 535781"/>
                  <a:gd name="connsiteX26" fmla="*/ 83439 w 479435"/>
                  <a:gd name="connsiteY26" fmla="*/ 97613 h 535781"/>
                  <a:gd name="connsiteX27" fmla="*/ 385482 w 479435"/>
                  <a:gd name="connsiteY27" fmla="*/ 97613 h 535781"/>
                  <a:gd name="connsiteX28" fmla="*/ 399579 w 479435"/>
                  <a:gd name="connsiteY28" fmla="*/ 111626 h 535781"/>
                  <a:gd name="connsiteX29" fmla="*/ 385482 w 479435"/>
                  <a:gd name="connsiteY29" fmla="*/ 125687 h 535781"/>
                  <a:gd name="connsiteX30" fmla="*/ 83439 w 479435"/>
                  <a:gd name="connsiteY30" fmla="*/ 125687 h 535781"/>
                  <a:gd name="connsiteX31" fmla="*/ 69341 w 479435"/>
                  <a:gd name="connsiteY31" fmla="*/ 111626 h 535781"/>
                  <a:gd name="connsiteX32" fmla="*/ 83439 w 479435"/>
                  <a:gd name="connsiteY32" fmla="*/ 97613 h 535781"/>
                  <a:gd name="connsiteX33" fmla="*/ 412577 w 479435"/>
                  <a:gd name="connsiteY33" fmla="*/ 34719 h 535781"/>
                  <a:gd name="connsiteX34" fmla="*/ 66953 w 479435"/>
                  <a:gd name="connsiteY34" fmla="*/ 34766 h 535781"/>
                  <a:gd name="connsiteX35" fmla="*/ 34715 w 479435"/>
                  <a:gd name="connsiteY35" fmla="*/ 67008 h 535781"/>
                  <a:gd name="connsiteX36" fmla="*/ 34715 w 479435"/>
                  <a:gd name="connsiteY36" fmla="*/ 468868 h 535781"/>
                  <a:gd name="connsiteX37" fmla="*/ 66953 w 479435"/>
                  <a:gd name="connsiteY37" fmla="*/ 501110 h 535781"/>
                  <a:gd name="connsiteX38" fmla="*/ 412577 w 479435"/>
                  <a:gd name="connsiteY38" fmla="*/ 501110 h 535781"/>
                  <a:gd name="connsiteX39" fmla="*/ 444863 w 479435"/>
                  <a:gd name="connsiteY39" fmla="*/ 468868 h 535781"/>
                  <a:gd name="connsiteX40" fmla="*/ 444863 w 479435"/>
                  <a:gd name="connsiteY40" fmla="*/ 66961 h 535781"/>
                  <a:gd name="connsiteX41" fmla="*/ 412577 w 479435"/>
                  <a:gd name="connsiteY41" fmla="*/ 34719 h 535781"/>
                  <a:gd name="connsiteX42" fmla="*/ 66953 w 479435"/>
                  <a:gd name="connsiteY42" fmla="*/ 0 h 535781"/>
                  <a:gd name="connsiteX43" fmla="*/ 412577 w 479435"/>
                  <a:gd name="connsiteY43" fmla="*/ 0 h 535781"/>
                  <a:gd name="connsiteX44" fmla="*/ 479435 w 479435"/>
                  <a:gd name="connsiteY44" fmla="*/ 66961 h 535781"/>
                  <a:gd name="connsiteX45" fmla="*/ 479435 w 479435"/>
                  <a:gd name="connsiteY45" fmla="*/ 468868 h 535781"/>
                  <a:gd name="connsiteX46" fmla="*/ 412530 w 479435"/>
                  <a:gd name="connsiteY46" fmla="*/ 535781 h 535781"/>
                  <a:gd name="connsiteX47" fmla="*/ 66953 w 479435"/>
                  <a:gd name="connsiteY47" fmla="*/ 535781 h 535781"/>
                  <a:gd name="connsiteX48" fmla="*/ 0 w 479435"/>
                  <a:gd name="connsiteY48" fmla="*/ 468916 h 535781"/>
                  <a:gd name="connsiteX49" fmla="*/ 0 w 479435"/>
                  <a:gd name="connsiteY49" fmla="*/ 66961 h 535781"/>
                  <a:gd name="connsiteX50" fmla="*/ 66953 w 479435"/>
                  <a:gd name="connsiteY50" fmla="*/ 0 h 535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479435" h="535781">
                    <a:moveTo>
                      <a:pt x="255467" y="234708"/>
                    </a:moveTo>
                    <a:lnTo>
                      <a:pt x="276854" y="300432"/>
                    </a:lnTo>
                    <a:lnTo>
                      <a:pt x="346110" y="300432"/>
                    </a:lnTo>
                    <a:lnTo>
                      <a:pt x="290000" y="341152"/>
                    </a:lnTo>
                    <a:lnTo>
                      <a:pt x="311434" y="407019"/>
                    </a:lnTo>
                    <a:lnTo>
                      <a:pt x="255467" y="366394"/>
                    </a:lnTo>
                    <a:lnTo>
                      <a:pt x="199452" y="407019"/>
                    </a:lnTo>
                    <a:lnTo>
                      <a:pt x="220886" y="341152"/>
                    </a:lnTo>
                    <a:lnTo>
                      <a:pt x="164871" y="300432"/>
                    </a:lnTo>
                    <a:lnTo>
                      <a:pt x="234128" y="300432"/>
                    </a:lnTo>
                    <a:close/>
                    <a:moveTo>
                      <a:pt x="257660" y="193585"/>
                    </a:moveTo>
                    <a:cubicBezTo>
                      <a:pt x="185097" y="193632"/>
                      <a:pt x="126295" y="252448"/>
                      <a:pt x="126247" y="325028"/>
                    </a:cubicBezTo>
                    <a:cubicBezTo>
                      <a:pt x="126342" y="397560"/>
                      <a:pt x="185145" y="456329"/>
                      <a:pt x="257660" y="456424"/>
                    </a:cubicBezTo>
                    <a:cubicBezTo>
                      <a:pt x="330175" y="456329"/>
                      <a:pt x="388931" y="397560"/>
                      <a:pt x="389073" y="325028"/>
                    </a:cubicBezTo>
                    <a:cubicBezTo>
                      <a:pt x="388978" y="252448"/>
                      <a:pt x="330223" y="193632"/>
                      <a:pt x="257660" y="193585"/>
                    </a:cubicBezTo>
                    <a:close/>
                    <a:moveTo>
                      <a:pt x="257660" y="167153"/>
                    </a:moveTo>
                    <a:cubicBezTo>
                      <a:pt x="344793" y="167248"/>
                      <a:pt x="415404" y="237875"/>
                      <a:pt x="415451" y="325028"/>
                    </a:cubicBezTo>
                    <a:cubicBezTo>
                      <a:pt x="415356" y="412181"/>
                      <a:pt x="344745" y="482760"/>
                      <a:pt x="257613" y="482808"/>
                    </a:cubicBezTo>
                    <a:cubicBezTo>
                      <a:pt x="170527" y="482760"/>
                      <a:pt x="99917" y="412181"/>
                      <a:pt x="99821" y="325028"/>
                    </a:cubicBezTo>
                    <a:cubicBezTo>
                      <a:pt x="99821" y="274546"/>
                      <a:pt x="124009" y="230113"/>
                      <a:pt x="160910" y="201157"/>
                    </a:cubicBezTo>
                    <a:lnTo>
                      <a:pt x="83490" y="201157"/>
                    </a:lnTo>
                    <a:cubicBezTo>
                      <a:pt x="78443" y="201109"/>
                      <a:pt x="73824" y="198490"/>
                      <a:pt x="71301" y="194156"/>
                    </a:cubicBezTo>
                    <a:cubicBezTo>
                      <a:pt x="65968" y="184774"/>
                      <a:pt x="72682" y="173154"/>
                      <a:pt x="83490" y="173106"/>
                    </a:cubicBezTo>
                    <a:lnTo>
                      <a:pt x="202095" y="173106"/>
                    </a:lnTo>
                    <a:cubicBezTo>
                      <a:pt x="204762" y="173201"/>
                      <a:pt x="207285" y="174011"/>
                      <a:pt x="209475" y="175487"/>
                    </a:cubicBezTo>
                    <a:cubicBezTo>
                      <a:pt x="224759" y="170582"/>
                      <a:pt x="240757" y="167153"/>
                      <a:pt x="257660" y="167153"/>
                    </a:cubicBezTo>
                    <a:close/>
                    <a:moveTo>
                      <a:pt x="83439" y="97613"/>
                    </a:moveTo>
                    <a:lnTo>
                      <a:pt x="385482" y="97613"/>
                    </a:lnTo>
                    <a:cubicBezTo>
                      <a:pt x="393293" y="97613"/>
                      <a:pt x="399579" y="103883"/>
                      <a:pt x="399579" y="111626"/>
                    </a:cubicBezTo>
                    <a:cubicBezTo>
                      <a:pt x="399579" y="119369"/>
                      <a:pt x="393293" y="125687"/>
                      <a:pt x="385482" y="125687"/>
                    </a:cubicBezTo>
                    <a:lnTo>
                      <a:pt x="83439" y="125687"/>
                    </a:lnTo>
                    <a:cubicBezTo>
                      <a:pt x="75628" y="125687"/>
                      <a:pt x="69341" y="119369"/>
                      <a:pt x="69341" y="111626"/>
                    </a:cubicBezTo>
                    <a:cubicBezTo>
                      <a:pt x="69341" y="103883"/>
                      <a:pt x="75628" y="97613"/>
                      <a:pt x="83439" y="97613"/>
                    </a:cubicBezTo>
                    <a:close/>
                    <a:moveTo>
                      <a:pt x="412577" y="34719"/>
                    </a:moveTo>
                    <a:lnTo>
                      <a:pt x="66953" y="34766"/>
                    </a:lnTo>
                    <a:cubicBezTo>
                      <a:pt x="49191" y="34766"/>
                      <a:pt x="34715" y="49244"/>
                      <a:pt x="34715" y="67008"/>
                    </a:cubicBezTo>
                    <a:lnTo>
                      <a:pt x="34715" y="468868"/>
                    </a:lnTo>
                    <a:cubicBezTo>
                      <a:pt x="34715" y="486680"/>
                      <a:pt x="49143" y="501110"/>
                      <a:pt x="66953" y="501110"/>
                    </a:cubicBezTo>
                    <a:lnTo>
                      <a:pt x="412577" y="501110"/>
                    </a:lnTo>
                    <a:cubicBezTo>
                      <a:pt x="430387" y="501110"/>
                      <a:pt x="444816" y="486680"/>
                      <a:pt x="444863" y="468868"/>
                    </a:cubicBezTo>
                    <a:lnTo>
                      <a:pt x="444863" y="66961"/>
                    </a:lnTo>
                    <a:cubicBezTo>
                      <a:pt x="444863" y="49197"/>
                      <a:pt x="430387" y="34719"/>
                      <a:pt x="412577" y="34719"/>
                    </a:cubicBezTo>
                    <a:close/>
                    <a:moveTo>
                      <a:pt x="66953" y="0"/>
                    </a:moveTo>
                    <a:lnTo>
                      <a:pt x="412577" y="0"/>
                    </a:lnTo>
                    <a:cubicBezTo>
                      <a:pt x="449482" y="48"/>
                      <a:pt x="479435" y="30004"/>
                      <a:pt x="479435" y="66961"/>
                    </a:cubicBezTo>
                    <a:lnTo>
                      <a:pt x="479435" y="468868"/>
                    </a:lnTo>
                    <a:cubicBezTo>
                      <a:pt x="479340" y="505777"/>
                      <a:pt x="449435" y="535686"/>
                      <a:pt x="412530" y="535781"/>
                    </a:cubicBezTo>
                    <a:lnTo>
                      <a:pt x="66953" y="535781"/>
                    </a:lnTo>
                    <a:cubicBezTo>
                      <a:pt x="30048" y="535686"/>
                      <a:pt x="143" y="505825"/>
                      <a:pt x="0" y="468916"/>
                    </a:cubicBezTo>
                    <a:lnTo>
                      <a:pt x="0" y="66961"/>
                    </a:lnTo>
                    <a:cubicBezTo>
                      <a:pt x="0" y="30051"/>
                      <a:pt x="30048" y="0"/>
                      <a:pt x="66953" y="0"/>
                    </a:cubicBezTo>
                    <a:close/>
                  </a:path>
                </a:pathLst>
              </a:custGeom>
              <a:grpFill/>
              <a:ln w="428" cap="flat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M" panose="00020600040101010101" pitchFamily="18" charset="-122"/>
                  <a:ea typeface="OPPOSans M" panose="00020600040101010101" pitchFamily="18" charset="-122"/>
                  <a:cs typeface="+mn-cs"/>
                </a:endParaRPr>
              </a:p>
            </p:txBody>
          </p:sp>
        </p:grp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3E513A0F-F942-079A-77E3-E0D5916E900D}"/>
                </a:ext>
              </a:extLst>
            </p:cNvPr>
            <p:cNvSpPr/>
            <p:nvPr/>
          </p:nvSpPr>
          <p:spPr>
            <a:xfrm>
              <a:off x="9057237" y="2666213"/>
              <a:ext cx="479599" cy="479599"/>
            </a:xfrm>
            <a:prstGeom prst="ellipse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33897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7C5133AE-8A46-A225-FB2A-4CAE1D0F5C88}"/>
              </a:ext>
            </a:extLst>
          </p:cNvPr>
          <p:cNvSpPr/>
          <p:nvPr/>
        </p:nvSpPr>
        <p:spPr>
          <a:xfrm rot="10800000" flipV="1">
            <a:off x="0" y="4854364"/>
            <a:ext cx="12192000" cy="2014615"/>
          </a:xfrm>
          <a:custGeom>
            <a:avLst/>
            <a:gdLst>
              <a:gd name="connsiteX0" fmla="*/ 12192000 w 12192000"/>
              <a:gd name="connsiteY0" fmla="*/ 2799253 h 2799253"/>
              <a:gd name="connsiteX1" fmla="*/ 0 w 12192000"/>
              <a:gd name="connsiteY1" fmla="*/ 2799253 h 2799253"/>
              <a:gd name="connsiteX2" fmla="*/ 0 w 12192000"/>
              <a:gd name="connsiteY2" fmla="*/ 1057720 h 2799253"/>
              <a:gd name="connsiteX3" fmla="*/ 62617 w 12192000"/>
              <a:gd name="connsiteY3" fmla="*/ 1035642 h 2799253"/>
              <a:gd name="connsiteX4" fmla="*/ 6212492 w 12192000"/>
              <a:gd name="connsiteY4" fmla="*/ 442 h 2799253"/>
              <a:gd name="connsiteX5" fmla="*/ 12022109 w 12192000"/>
              <a:gd name="connsiteY5" fmla="*/ 832854 h 2799253"/>
              <a:gd name="connsiteX6" fmla="*/ 12192000 w 12192000"/>
              <a:gd name="connsiteY6" fmla="*/ 882469 h 279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799253">
                <a:moveTo>
                  <a:pt x="12192000" y="2799253"/>
                </a:moveTo>
                <a:lnTo>
                  <a:pt x="0" y="2799253"/>
                </a:lnTo>
                <a:lnTo>
                  <a:pt x="0" y="1057720"/>
                </a:lnTo>
                <a:lnTo>
                  <a:pt x="62617" y="1035642"/>
                </a:lnTo>
                <a:cubicBezTo>
                  <a:pt x="1484256" y="563711"/>
                  <a:pt x="4268334" y="17921"/>
                  <a:pt x="6212492" y="442"/>
                </a:cubicBezTo>
                <a:cubicBezTo>
                  <a:pt x="8017782" y="-15787"/>
                  <a:pt x="10526528" y="417524"/>
                  <a:pt x="12022109" y="832854"/>
                </a:cubicBezTo>
                <a:lnTo>
                  <a:pt x="12192000" y="88246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innerShdw blurRad="254000">
              <a:prstClr val="black">
                <a:alpha val="9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C0A6A3B-D4CC-4BB4-C8A3-652C43DF0965}"/>
              </a:ext>
            </a:extLst>
          </p:cNvPr>
          <p:cNvSpPr txBox="1"/>
          <p:nvPr/>
        </p:nvSpPr>
        <p:spPr>
          <a:xfrm>
            <a:off x="606125" y="518160"/>
            <a:ext cx="32624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rPr>
              <a:t>未来部署规划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D9F70E5-D4DC-8B5E-975D-D4031DC8EA61}"/>
              </a:ext>
            </a:extLst>
          </p:cNvPr>
          <p:cNvSpPr txBox="1"/>
          <p:nvPr/>
        </p:nvSpPr>
        <p:spPr>
          <a:xfrm>
            <a:off x="952373" y="1179165"/>
            <a:ext cx="2916184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OPPOSans M"/>
                <a:ea typeface="OPPOSans M"/>
                <a:cs typeface="Times New Roman" panose="02020603050405020304" pitchFamily="18" charset="0"/>
              </a:rPr>
              <a:t>Prevention of Hyperlipidemia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823945E-1076-E7D4-DA76-4FB8C2E88310}"/>
              </a:ext>
            </a:extLst>
          </p:cNvPr>
          <p:cNvGrpSpPr/>
          <p:nvPr/>
        </p:nvGrpSpPr>
        <p:grpSpPr>
          <a:xfrm>
            <a:off x="729567" y="1662952"/>
            <a:ext cx="5681980" cy="2032"/>
            <a:chOff x="729567" y="1662952"/>
            <a:chExt cx="5681980" cy="2032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D05288B2-406D-D890-EB16-522BD4D5E95A}"/>
                </a:ext>
              </a:extLst>
            </p:cNvPr>
            <p:cNvCxnSpPr>
              <a:cxnSpLocks/>
            </p:cNvCxnSpPr>
            <p:nvPr/>
          </p:nvCxnSpPr>
          <p:spPr>
            <a:xfrm>
              <a:off x="745823" y="1664984"/>
              <a:ext cx="5491162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FC424F6A-3702-FA2A-0405-06F092DF394F}"/>
                </a:ext>
              </a:extLst>
            </p:cNvPr>
            <p:cNvCxnSpPr>
              <a:cxnSpLocks/>
            </p:cNvCxnSpPr>
            <p:nvPr/>
          </p:nvCxnSpPr>
          <p:spPr>
            <a:xfrm>
              <a:off x="760047" y="1662952"/>
              <a:ext cx="56515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01C41ACE-9CE4-5C28-61BC-2976FFBCE808}"/>
                </a:ext>
              </a:extLst>
            </p:cNvPr>
            <p:cNvCxnSpPr>
              <a:cxnSpLocks/>
            </p:cNvCxnSpPr>
            <p:nvPr/>
          </p:nvCxnSpPr>
          <p:spPr>
            <a:xfrm>
              <a:off x="729567" y="1663460"/>
              <a:ext cx="719138" cy="0"/>
            </a:xfrm>
            <a:prstGeom prst="line">
              <a:avLst/>
            </a:prstGeom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OfficePLUS.cn-14">
            <a:hlinkClick r:id="rId2"/>
            <a:extLst>
              <a:ext uri="{FF2B5EF4-FFF2-40B4-BE49-F238E27FC236}">
                <a16:creationId xmlns:a16="http://schemas.microsoft.com/office/drawing/2014/main" id="{D69ED9D9-BD87-521F-CFD8-42FDE74928A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918" y="584200"/>
            <a:ext cx="1859757" cy="247967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D269CB02-692E-DD6A-751C-695283FDC491}"/>
              </a:ext>
            </a:extLst>
          </p:cNvPr>
          <p:cNvSpPr/>
          <p:nvPr/>
        </p:nvSpPr>
        <p:spPr>
          <a:xfrm>
            <a:off x="1040216" y="1826988"/>
            <a:ext cx="2742923" cy="4474645"/>
          </a:xfrm>
          <a:prstGeom prst="roundRect">
            <a:avLst>
              <a:gd name="adj" fmla="val 1375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微软雅黑 Light"/>
              <a:cs typeface="+mn-cs"/>
            </a:endParaRPr>
          </a:p>
        </p:txBody>
      </p:sp>
      <p:sp>
        <p:nvSpPr>
          <p:cNvPr id="11" name="矩形: 对角圆角 10">
            <a:extLst>
              <a:ext uri="{FF2B5EF4-FFF2-40B4-BE49-F238E27FC236}">
                <a16:creationId xmlns:a16="http://schemas.microsoft.com/office/drawing/2014/main" id="{7FB50C14-851B-A539-0958-F28587B6F450}"/>
              </a:ext>
            </a:extLst>
          </p:cNvPr>
          <p:cNvSpPr/>
          <p:nvPr/>
        </p:nvSpPr>
        <p:spPr>
          <a:xfrm>
            <a:off x="1040216" y="4499112"/>
            <a:ext cx="2785092" cy="1802522"/>
          </a:xfrm>
          <a:prstGeom prst="round2Diag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6000">
                <a:schemeClr val="accent2">
                  <a:lumMod val="90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42900" dist="228600" dir="5400000" sx="96000" sy="96000" algn="t" rotWithShape="0">
              <a:schemeClr val="accent2">
                <a:lumMod val="50000"/>
                <a:alpha val="28000"/>
              </a:schemeClr>
            </a:outerShdw>
            <a:reflection blurRad="177800" stA="40000" endPos="2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25DC60A2-7F34-EEBF-116D-FEAFDA9F23A3}"/>
              </a:ext>
            </a:extLst>
          </p:cNvPr>
          <p:cNvSpPr/>
          <p:nvPr/>
        </p:nvSpPr>
        <p:spPr>
          <a:xfrm flipH="1">
            <a:off x="1038559" y="1847494"/>
            <a:ext cx="2742924" cy="3192773"/>
          </a:xfrm>
          <a:custGeom>
            <a:avLst/>
            <a:gdLst>
              <a:gd name="connsiteX0" fmla="*/ 159025 w 2509676"/>
              <a:gd name="connsiteY0" fmla="*/ 0 h 3186587"/>
              <a:gd name="connsiteX1" fmla="*/ 2509676 w 2509676"/>
              <a:gd name="connsiteY1" fmla="*/ 1717574 h 3186587"/>
              <a:gd name="connsiteX2" fmla="*/ 2509676 w 2509676"/>
              <a:gd name="connsiteY2" fmla="*/ 3186587 h 3186587"/>
              <a:gd name="connsiteX3" fmla="*/ 0 w 2509676"/>
              <a:gd name="connsiteY3" fmla="*/ 1352817 h 3186587"/>
              <a:gd name="connsiteX4" fmla="*/ 0 w 2509676"/>
              <a:gd name="connsiteY4" fmla="*/ 250649 h 3186587"/>
              <a:gd name="connsiteX5" fmla="*/ 122821 w 2509676"/>
              <a:gd name="connsiteY5" fmla="*/ 19651 h 3186587"/>
              <a:gd name="connsiteX6" fmla="*/ 159025 w 2509676"/>
              <a:gd name="connsiteY6" fmla="*/ 0 h 318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9676" h="3186587">
                <a:moveTo>
                  <a:pt x="159025" y="0"/>
                </a:moveTo>
                <a:lnTo>
                  <a:pt x="2509676" y="1717574"/>
                </a:lnTo>
                <a:lnTo>
                  <a:pt x="2509676" y="3186587"/>
                </a:lnTo>
                <a:lnTo>
                  <a:pt x="0" y="1352817"/>
                </a:lnTo>
                <a:lnTo>
                  <a:pt x="0" y="250649"/>
                </a:lnTo>
                <a:cubicBezTo>
                  <a:pt x="0" y="154492"/>
                  <a:pt x="48720" y="69713"/>
                  <a:pt x="122821" y="19651"/>
                </a:cubicBezTo>
                <a:lnTo>
                  <a:pt x="159025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30000"/>
                </a:schemeClr>
              </a:gs>
              <a:gs pos="100000">
                <a:srgbClr val="DAB957">
                  <a:alpha val="10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微软雅黑 Light"/>
              <a:cs typeface="+mn-cs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ACF9D5DB-586F-9C11-484F-A191460B9395}"/>
              </a:ext>
            </a:extLst>
          </p:cNvPr>
          <p:cNvSpPr/>
          <p:nvPr/>
        </p:nvSpPr>
        <p:spPr>
          <a:xfrm flipH="1">
            <a:off x="1038559" y="3393670"/>
            <a:ext cx="2742924" cy="2532830"/>
          </a:xfrm>
          <a:custGeom>
            <a:avLst/>
            <a:gdLst>
              <a:gd name="connsiteX0" fmla="*/ 0 w 2509676"/>
              <a:gd name="connsiteY0" fmla="*/ 0 h 2527923"/>
              <a:gd name="connsiteX1" fmla="*/ 2509676 w 2509676"/>
              <a:gd name="connsiteY1" fmla="*/ 1789456 h 2527923"/>
              <a:gd name="connsiteX2" fmla="*/ 2509676 w 2509676"/>
              <a:gd name="connsiteY2" fmla="*/ 2527923 h 2527923"/>
              <a:gd name="connsiteX3" fmla="*/ 0 w 2509676"/>
              <a:gd name="connsiteY3" fmla="*/ 738467 h 2527923"/>
              <a:gd name="connsiteX4" fmla="*/ 0 w 2509676"/>
              <a:gd name="connsiteY4" fmla="*/ 0 h 252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9676" h="2527923">
                <a:moveTo>
                  <a:pt x="0" y="0"/>
                </a:moveTo>
                <a:lnTo>
                  <a:pt x="2509676" y="1789456"/>
                </a:lnTo>
                <a:lnTo>
                  <a:pt x="2509676" y="2527923"/>
                </a:lnTo>
                <a:lnTo>
                  <a:pt x="0" y="73846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20000"/>
                </a:schemeClr>
              </a:gs>
              <a:gs pos="100000">
                <a:srgbClr val="DAB957">
                  <a:alpha val="10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微软雅黑 Light"/>
              <a:cs typeface="+mn-cs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A787C1D1-E7E2-7BCC-A4C2-22E4C41722F5}"/>
              </a:ext>
            </a:extLst>
          </p:cNvPr>
          <p:cNvSpPr/>
          <p:nvPr/>
        </p:nvSpPr>
        <p:spPr>
          <a:xfrm flipH="1">
            <a:off x="1038559" y="4279903"/>
            <a:ext cx="2741274" cy="2010702"/>
          </a:xfrm>
          <a:custGeom>
            <a:avLst/>
            <a:gdLst>
              <a:gd name="connsiteX0" fmla="*/ 0 w 2509676"/>
              <a:gd name="connsiteY0" fmla="*/ 0 h 2006807"/>
              <a:gd name="connsiteX1" fmla="*/ 2509676 w 2509676"/>
              <a:gd name="connsiteY1" fmla="*/ 1833770 h 2006807"/>
              <a:gd name="connsiteX2" fmla="*/ 2509676 w 2509676"/>
              <a:gd name="connsiteY2" fmla="*/ 2006807 h 2006807"/>
              <a:gd name="connsiteX3" fmla="*/ 0 w 2509676"/>
              <a:gd name="connsiteY3" fmla="*/ 217351 h 2006807"/>
              <a:gd name="connsiteX4" fmla="*/ 0 w 2509676"/>
              <a:gd name="connsiteY4" fmla="*/ 0 h 200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9676" h="2006807">
                <a:moveTo>
                  <a:pt x="0" y="0"/>
                </a:moveTo>
                <a:lnTo>
                  <a:pt x="2509676" y="1833770"/>
                </a:lnTo>
                <a:lnTo>
                  <a:pt x="2509676" y="2006807"/>
                </a:lnTo>
                <a:lnTo>
                  <a:pt x="0" y="21735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10000"/>
                </a:schemeClr>
              </a:gs>
              <a:gs pos="100000">
                <a:srgbClr val="DAB957">
                  <a:alpha val="10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微软雅黑 Light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B0DBBBA-8A49-068E-4FA5-B5AFB926CCBA}"/>
              </a:ext>
            </a:extLst>
          </p:cNvPr>
          <p:cNvSpPr txBox="1"/>
          <p:nvPr/>
        </p:nvSpPr>
        <p:spPr>
          <a:xfrm>
            <a:off x="1171770" y="4691452"/>
            <a:ext cx="2782973" cy="15116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prstClr val="white"/>
                </a:solidFill>
                <a:latin typeface="+mn-ea"/>
                <a:ea typeface="+mn-ea"/>
                <a:cs typeface="OPPOSans M" panose="00020600040101010101" pitchFamily="18" charset="-122"/>
              </a:rPr>
              <a:t>20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OPPOSans M" panose="00020600040101010101" pitchFamily="18" charset="-122"/>
              </a:rPr>
              <a:t>XX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OPPOSans M" panose="00020600040101010101" pitchFamily="18" charset="-122"/>
              </a:rPr>
              <a:t>年度最美白衣天使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OPPOSans M" panose="00020600040101010101" pitchFamily="18" charset="-122"/>
            </a:endParaRPr>
          </a:p>
          <a:p>
            <a:pPr>
              <a:defRPr/>
            </a:pPr>
            <a:r>
              <a:rPr lang="en-US" altLang="zh-CN" dirty="0">
                <a:solidFill>
                  <a:prstClr val="white"/>
                </a:solidFill>
                <a:latin typeface="+mn-ea"/>
                <a:ea typeface="+mn-ea"/>
                <a:cs typeface="OPPOSans M" panose="00020600040101010101" pitchFamily="18" charset="-122"/>
              </a:rPr>
              <a:t>20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OPPOSans M" panose="00020600040101010101" pitchFamily="18" charset="-122"/>
              </a:rPr>
              <a:t>XX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OPPOSans M" panose="00020600040101010101" pitchFamily="18" charset="-122"/>
              </a:rPr>
              <a:t>年度最美白衣天使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OPPOSans M" panose="00020600040101010101" pitchFamily="18" charset="-122"/>
            </a:endParaRPr>
          </a:p>
          <a:p>
            <a:pPr>
              <a:defRPr/>
            </a:pPr>
            <a:r>
              <a:rPr lang="en-US" altLang="zh-CN" dirty="0">
                <a:solidFill>
                  <a:prstClr val="white"/>
                </a:solidFill>
                <a:latin typeface="+mn-ea"/>
                <a:ea typeface="+mn-ea"/>
                <a:cs typeface="OPPOSans M" panose="00020600040101010101" pitchFamily="18" charset="-122"/>
              </a:rPr>
              <a:t>20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OPPOSans M" panose="00020600040101010101" pitchFamily="18" charset="-122"/>
              </a:rPr>
              <a:t>XX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OPPOSans M" panose="00020600040101010101" pitchFamily="18" charset="-122"/>
              </a:rPr>
              <a:t>年度最美白衣天使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OPPOSans M" panose="00020600040101010101" pitchFamily="18" charset="-122"/>
            </a:endParaRPr>
          </a:p>
          <a:p>
            <a:pPr>
              <a:defRPr/>
            </a:pPr>
            <a:r>
              <a:rPr lang="en-US" altLang="zh-CN" dirty="0">
                <a:solidFill>
                  <a:prstClr val="white"/>
                </a:solidFill>
                <a:latin typeface="+mn-ea"/>
                <a:ea typeface="+mn-ea"/>
                <a:cs typeface="OPPOSans M" panose="00020600040101010101" pitchFamily="18" charset="-122"/>
              </a:rPr>
              <a:t>20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OPPOSans M" panose="00020600040101010101" pitchFamily="18" charset="-122"/>
              </a:rPr>
              <a:t>XX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OPPOSans M" panose="00020600040101010101" pitchFamily="18" charset="-122"/>
              </a:rPr>
              <a:t>年度最美白衣天使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OPPOSans M" panose="00020600040101010101" pitchFamily="18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045F99B-B385-371B-76B0-B9246524733D}"/>
              </a:ext>
            </a:extLst>
          </p:cNvPr>
          <p:cNvSpPr txBox="1"/>
          <p:nvPr/>
        </p:nvSpPr>
        <p:spPr>
          <a:xfrm>
            <a:off x="1680647" y="3726105"/>
            <a:ext cx="1462066" cy="61430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cs typeface="OPPOSans M" panose="00020600040101010101" pitchFamily="18" charset="-122"/>
              </a:rPr>
              <a:t>王女士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cs typeface="OPPOSans M" panose="00020600040101010101" pitchFamily="18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cs typeface="OPPOSans M" panose="00020600040101010101" pitchFamily="18" charset="-122"/>
              </a:rPr>
              <a:t>XX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cs typeface="OPPOSans M" panose="00020600040101010101" pitchFamily="18" charset="-122"/>
              </a:rPr>
              <a:t>医院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OPPOSans M" panose="00020600040101010101" pitchFamily="18" charset="-122"/>
              </a:rPr>
              <a:t>＆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cs typeface="OPPOSans M" panose="00020600040101010101" pitchFamily="18" charset="-122"/>
              </a:rPr>
              <a:t>护士长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cs typeface="OPPOSans M" panose="00020600040101010101" pitchFamily="18" charset="-122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2BB93808-A11A-B5E4-5C8F-6BBC9356D090}"/>
              </a:ext>
            </a:extLst>
          </p:cNvPr>
          <p:cNvSpPr/>
          <p:nvPr/>
        </p:nvSpPr>
        <p:spPr>
          <a:xfrm>
            <a:off x="1615098" y="2071523"/>
            <a:ext cx="1600445" cy="1600446"/>
          </a:xfrm>
          <a:prstGeom prst="ellipse">
            <a:avLst/>
          </a:prstGeom>
          <a:gradFill flip="none" rotWithShape="1">
            <a:gsLst>
              <a:gs pos="53000">
                <a:schemeClr val="accent1">
                  <a:lumMod val="20000"/>
                  <a:lumOff val="80000"/>
                  <a:alpha val="22000"/>
                </a:schemeClr>
              </a:gs>
              <a:gs pos="100000">
                <a:schemeClr val="accent1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3E3C16B-08DD-BC2D-179F-D3224DEE740B}"/>
              </a:ext>
            </a:extLst>
          </p:cNvPr>
          <p:cNvSpPr txBox="1"/>
          <p:nvPr/>
        </p:nvSpPr>
        <p:spPr>
          <a:xfrm>
            <a:off x="1662693" y="3023961"/>
            <a:ext cx="1505255" cy="4072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D0B6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rPr>
              <a:t>媒体宣传 </a:t>
            </a:r>
          </a:p>
        </p:txBody>
      </p:sp>
      <p:pic>
        <p:nvPicPr>
          <p:cNvPr id="19" name="图片 18" descr="形状&#10;&#10;低可信度描述已自动生成">
            <a:extLst>
              <a:ext uri="{FF2B5EF4-FFF2-40B4-BE49-F238E27FC236}">
                <a16:creationId xmlns:a16="http://schemas.microsoft.com/office/drawing/2014/main" id="{522A37D4-ED63-CBCB-6B89-8EE698966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540" y="2350992"/>
            <a:ext cx="531562" cy="531562"/>
          </a:xfrm>
          <a:prstGeom prst="rect">
            <a:avLst/>
          </a:prstGeom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81A02F30-DD50-4427-EEA4-4A07DE5A7738}"/>
              </a:ext>
            </a:extLst>
          </p:cNvPr>
          <p:cNvSpPr/>
          <p:nvPr/>
        </p:nvSpPr>
        <p:spPr>
          <a:xfrm>
            <a:off x="1736921" y="2180410"/>
            <a:ext cx="1370068" cy="1370069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6000">
                <a:schemeClr val="accent2">
                  <a:lumMod val="90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42900" dist="228600" dir="5400000" sx="96000" sy="96000" algn="t" rotWithShape="0">
              <a:schemeClr val="accent2">
                <a:lumMod val="50000"/>
                <a:alpha val="28000"/>
              </a:schemeClr>
            </a:outerShdw>
            <a:reflection blurRad="177800" stA="40000" endPos="2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微软雅黑 Light"/>
              <a:cs typeface="+mn-cs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A2D64B67-5B99-BBCE-C3AA-767A5E468085}"/>
              </a:ext>
            </a:extLst>
          </p:cNvPr>
          <p:cNvGrpSpPr/>
          <p:nvPr/>
        </p:nvGrpSpPr>
        <p:grpSpPr>
          <a:xfrm>
            <a:off x="1844032" y="1995476"/>
            <a:ext cx="1045607" cy="1554668"/>
            <a:chOff x="884843" y="2066976"/>
            <a:chExt cx="948301" cy="1409988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512B358-946F-665E-0843-C7EB61B46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 t="12575"/>
            <a:stretch>
              <a:fillRect/>
            </a:stretch>
          </p:blipFill>
          <p:spPr>
            <a:xfrm>
              <a:off x="884843" y="2248618"/>
              <a:ext cx="941107" cy="1228346"/>
            </a:xfrm>
            <a:custGeom>
              <a:avLst/>
              <a:gdLst>
                <a:gd name="connsiteX0" fmla="*/ 486330 w 941107"/>
                <a:gd name="connsiteY0" fmla="*/ 0 h 1228346"/>
                <a:gd name="connsiteX1" fmla="*/ 925644 w 941107"/>
                <a:gd name="connsiteY1" fmla="*/ 181970 h 1228346"/>
                <a:gd name="connsiteX2" fmla="*/ 941107 w 941107"/>
                <a:gd name="connsiteY2" fmla="*/ 200711 h 1228346"/>
                <a:gd name="connsiteX3" fmla="*/ 941107 w 941107"/>
                <a:gd name="connsiteY3" fmla="*/ 1041857 h 1228346"/>
                <a:gd name="connsiteX4" fmla="*/ 925644 w 941107"/>
                <a:gd name="connsiteY4" fmla="*/ 1060598 h 1228346"/>
                <a:gd name="connsiteX5" fmla="*/ 728162 w 941107"/>
                <a:gd name="connsiteY5" fmla="*/ 1193745 h 1228346"/>
                <a:gd name="connsiteX6" fmla="*/ 616694 w 941107"/>
                <a:gd name="connsiteY6" fmla="*/ 1228346 h 1228346"/>
                <a:gd name="connsiteX7" fmla="*/ 355966 w 941107"/>
                <a:gd name="connsiteY7" fmla="*/ 1228346 h 1228346"/>
                <a:gd name="connsiteX8" fmla="*/ 244498 w 941107"/>
                <a:gd name="connsiteY8" fmla="*/ 1193745 h 1228346"/>
                <a:gd name="connsiteX9" fmla="*/ 47016 w 941107"/>
                <a:gd name="connsiteY9" fmla="*/ 1060598 h 1228346"/>
                <a:gd name="connsiteX10" fmla="*/ 0 w 941107"/>
                <a:gd name="connsiteY10" fmla="*/ 1003615 h 1228346"/>
                <a:gd name="connsiteX11" fmla="*/ 0 w 941107"/>
                <a:gd name="connsiteY11" fmla="*/ 238953 h 1228346"/>
                <a:gd name="connsiteX12" fmla="*/ 47016 w 941107"/>
                <a:gd name="connsiteY12" fmla="*/ 181970 h 1228346"/>
                <a:gd name="connsiteX13" fmla="*/ 486330 w 941107"/>
                <a:gd name="connsiteY13" fmla="*/ 0 h 1228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1107" h="1228346">
                  <a:moveTo>
                    <a:pt x="486330" y="0"/>
                  </a:moveTo>
                  <a:cubicBezTo>
                    <a:pt x="657893" y="0"/>
                    <a:pt x="813214" y="69540"/>
                    <a:pt x="925644" y="181970"/>
                  </a:cubicBezTo>
                  <a:lnTo>
                    <a:pt x="941107" y="200711"/>
                  </a:lnTo>
                  <a:lnTo>
                    <a:pt x="941107" y="1041857"/>
                  </a:lnTo>
                  <a:lnTo>
                    <a:pt x="925644" y="1060598"/>
                  </a:lnTo>
                  <a:cubicBezTo>
                    <a:pt x="869429" y="1116813"/>
                    <a:pt x="802491" y="1162306"/>
                    <a:pt x="728162" y="1193745"/>
                  </a:cubicBezTo>
                  <a:lnTo>
                    <a:pt x="616694" y="1228346"/>
                  </a:lnTo>
                  <a:lnTo>
                    <a:pt x="355966" y="1228346"/>
                  </a:lnTo>
                  <a:lnTo>
                    <a:pt x="244498" y="1193745"/>
                  </a:lnTo>
                  <a:cubicBezTo>
                    <a:pt x="170169" y="1162306"/>
                    <a:pt x="103231" y="1116813"/>
                    <a:pt x="47016" y="1060598"/>
                  </a:cubicBezTo>
                  <a:lnTo>
                    <a:pt x="0" y="1003615"/>
                  </a:lnTo>
                  <a:lnTo>
                    <a:pt x="0" y="238953"/>
                  </a:lnTo>
                  <a:lnTo>
                    <a:pt x="47016" y="181970"/>
                  </a:lnTo>
                  <a:cubicBezTo>
                    <a:pt x="159446" y="69540"/>
                    <a:pt x="314767" y="0"/>
                    <a:pt x="486330" y="0"/>
                  </a:cubicBezTo>
                  <a:close/>
                </a:path>
              </a:pathLst>
            </a:cu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47F80C82-4B5A-DB6A-8F9F-A0F9010AC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 b="25254"/>
            <a:stretch/>
          </p:blipFill>
          <p:spPr>
            <a:xfrm>
              <a:off x="892037" y="2066976"/>
              <a:ext cx="941107" cy="1050214"/>
            </a:xfrm>
            <a:prstGeom prst="rect">
              <a:avLst/>
            </a:prstGeom>
          </p:spPr>
        </p:pic>
      </p:grp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243B0E7D-A40A-170E-916C-2E063F18211E}"/>
              </a:ext>
            </a:extLst>
          </p:cNvPr>
          <p:cNvSpPr>
            <a:spLocks/>
          </p:cNvSpPr>
          <p:nvPr/>
        </p:nvSpPr>
        <p:spPr>
          <a:xfrm>
            <a:off x="4672696" y="1826988"/>
            <a:ext cx="2744572" cy="4474641"/>
          </a:xfrm>
          <a:prstGeom prst="roundRect">
            <a:avLst>
              <a:gd name="adj" fmla="val 1375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微软雅黑 Light"/>
              <a:cs typeface="+mn-cs"/>
            </a:endParaRPr>
          </a:p>
        </p:txBody>
      </p:sp>
      <p:sp>
        <p:nvSpPr>
          <p:cNvPr id="25" name="矩形: 对角圆角 24">
            <a:extLst>
              <a:ext uri="{FF2B5EF4-FFF2-40B4-BE49-F238E27FC236}">
                <a16:creationId xmlns:a16="http://schemas.microsoft.com/office/drawing/2014/main" id="{FF04287D-905F-BF1B-6D3C-A885FF82E6F3}"/>
              </a:ext>
            </a:extLst>
          </p:cNvPr>
          <p:cNvSpPr/>
          <p:nvPr/>
        </p:nvSpPr>
        <p:spPr>
          <a:xfrm>
            <a:off x="4672696" y="4499109"/>
            <a:ext cx="2787569" cy="1802521"/>
          </a:xfrm>
          <a:prstGeom prst="round2DiagRect">
            <a:avLst/>
          </a:prstGeom>
          <a:gradFill>
            <a:gsLst>
              <a:gs pos="0">
                <a:schemeClr val="accent1">
                  <a:lumMod val="70000"/>
                  <a:lumOff val="30000"/>
                </a:schemeClr>
              </a:gs>
              <a:gs pos="76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42900" dist="228600" dir="5400000" sx="96000" sy="96000" algn="t" rotWithShape="0">
              <a:schemeClr val="accent1">
                <a:alpha val="28000"/>
              </a:schemeClr>
            </a:outerShdw>
            <a:reflection blurRad="177800" stA="40000" endPos="2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43843EBC-E8BE-30C3-ECDC-5AFECE3E7E57}"/>
              </a:ext>
            </a:extLst>
          </p:cNvPr>
          <p:cNvSpPr/>
          <p:nvPr/>
        </p:nvSpPr>
        <p:spPr>
          <a:xfrm flipH="1">
            <a:off x="4671867" y="1847494"/>
            <a:ext cx="2742923" cy="3192770"/>
          </a:xfrm>
          <a:custGeom>
            <a:avLst/>
            <a:gdLst>
              <a:gd name="connsiteX0" fmla="*/ 159025 w 2509676"/>
              <a:gd name="connsiteY0" fmla="*/ 0 h 3186587"/>
              <a:gd name="connsiteX1" fmla="*/ 2509676 w 2509676"/>
              <a:gd name="connsiteY1" fmla="*/ 1717574 h 3186587"/>
              <a:gd name="connsiteX2" fmla="*/ 2509676 w 2509676"/>
              <a:gd name="connsiteY2" fmla="*/ 3186587 h 3186587"/>
              <a:gd name="connsiteX3" fmla="*/ 0 w 2509676"/>
              <a:gd name="connsiteY3" fmla="*/ 1352817 h 3186587"/>
              <a:gd name="connsiteX4" fmla="*/ 0 w 2509676"/>
              <a:gd name="connsiteY4" fmla="*/ 250649 h 3186587"/>
              <a:gd name="connsiteX5" fmla="*/ 122821 w 2509676"/>
              <a:gd name="connsiteY5" fmla="*/ 19651 h 3186587"/>
              <a:gd name="connsiteX6" fmla="*/ 159025 w 2509676"/>
              <a:gd name="connsiteY6" fmla="*/ 0 h 318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9676" h="3186587">
                <a:moveTo>
                  <a:pt x="159025" y="0"/>
                </a:moveTo>
                <a:lnTo>
                  <a:pt x="2509676" y="1717574"/>
                </a:lnTo>
                <a:lnTo>
                  <a:pt x="2509676" y="3186587"/>
                </a:lnTo>
                <a:lnTo>
                  <a:pt x="0" y="1352817"/>
                </a:lnTo>
                <a:lnTo>
                  <a:pt x="0" y="250649"/>
                </a:lnTo>
                <a:cubicBezTo>
                  <a:pt x="0" y="154492"/>
                  <a:pt x="48720" y="69713"/>
                  <a:pt x="122821" y="19651"/>
                </a:cubicBezTo>
                <a:lnTo>
                  <a:pt x="159025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30000"/>
                </a:schemeClr>
              </a:gs>
              <a:gs pos="100000">
                <a:srgbClr val="DAB957">
                  <a:alpha val="10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微软雅黑 Light"/>
              <a:cs typeface="+mn-cs"/>
            </a:endParaRP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450A12B1-9824-5165-80A9-6A47325BD759}"/>
              </a:ext>
            </a:extLst>
          </p:cNvPr>
          <p:cNvSpPr/>
          <p:nvPr/>
        </p:nvSpPr>
        <p:spPr>
          <a:xfrm flipH="1">
            <a:off x="4671867" y="3393668"/>
            <a:ext cx="2742923" cy="2532828"/>
          </a:xfrm>
          <a:custGeom>
            <a:avLst/>
            <a:gdLst>
              <a:gd name="connsiteX0" fmla="*/ 0 w 2509676"/>
              <a:gd name="connsiteY0" fmla="*/ 0 h 2527923"/>
              <a:gd name="connsiteX1" fmla="*/ 2509676 w 2509676"/>
              <a:gd name="connsiteY1" fmla="*/ 1789456 h 2527923"/>
              <a:gd name="connsiteX2" fmla="*/ 2509676 w 2509676"/>
              <a:gd name="connsiteY2" fmla="*/ 2527923 h 2527923"/>
              <a:gd name="connsiteX3" fmla="*/ 0 w 2509676"/>
              <a:gd name="connsiteY3" fmla="*/ 738467 h 2527923"/>
              <a:gd name="connsiteX4" fmla="*/ 0 w 2509676"/>
              <a:gd name="connsiteY4" fmla="*/ 0 h 252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9676" h="2527923">
                <a:moveTo>
                  <a:pt x="0" y="0"/>
                </a:moveTo>
                <a:lnTo>
                  <a:pt x="2509676" y="1789456"/>
                </a:lnTo>
                <a:lnTo>
                  <a:pt x="2509676" y="2527923"/>
                </a:lnTo>
                <a:lnTo>
                  <a:pt x="0" y="73846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20000"/>
                </a:schemeClr>
              </a:gs>
              <a:gs pos="100000">
                <a:srgbClr val="DAB957">
                  <a:alpha val="10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微软雅黑 Light"/>
              <a:cs typeface="+mn-cs"/>
            </a:endParaRP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6187D8C3-6428-3653-3093-8B0B4C6F10F9}"/>
              </a:ext>
            </a:extLst>
          </p:cNvPr>
          <p:cNvSpPr/>
          <p:nvPr/>
        </p:nvSpPr>
        <p:spPr>
          <a:xfrm flipH="1">
            <a:off x="4671867" y="4279899"/>
            <a:ext cx="2742923" cy="2010702"/>
          </a:xfrm>
          <a:custGeom>
            <a:avLst/>
            <a:gdLst>
              <a:gd name="connsiteX0" fmla="*/ 0 w 2509676"/>
              <a:gd name="connsiteY0" fmla="*/ 0 h 2006807"/>
              <a:gd name="connsiteX1" fmla="*/ 2509676 w 2509676"/>
              <a:gd name="connsiteY1" fmla="*/ 1833770 h 2006807"/>
              <a:gd name="connsiteX2" fmla="*/ 2509676 w 2509676"/>
              <a:gd name="connsiteY2" fmla="*/ 2006807 h 2006807"/>
              <a:gd name="connsiteX3" fmla="*/ 0 w 2509676"/>
              <a:gd name="connsiteY3" fmla="*/ 217351 h 2006807"/>
              <a:gd name="connsiteX4" fmla="*/ 0 w 2509676"/>
              <a:gd name="connsiteY4" fmla="*/ 0 h 200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9676" h="2006807">
                <a:moveTo>
                  <a:pt x="0" y="0"/>
                </a:moveTo>
                <a:lnTo>
                  <a:pt x="2509676" y="1833770"/>
                </a:lnTo>
                <a:lnTo>
                  <a:pt x="2509676" y="2006807"/>
                </a:lnTo>
                <a:lnTo>
                  <a:pt x="0" y="21735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10000"/>
                </a:schemeClr>
              </a:gs>
              <a:gs pos="100000">
                <a:srgbClr val="DAB957">
                  <a:alpha val="10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微软雅黑 Light"/>
              <a:cs typeface="+mn-cs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5C63E517-14C6-7340-7055-6425D8431AFA}"/>
              </a:ext>
            </a:extLst>
          </p:cNvPr>
          <p:cNvSpPr txBox="1"/>
          <p:nvPr/>
        </p:nvSpPr>
        <p:spPr>
          <a:xfrm>
            <a:off x="4805075" y="4712334"/>
            <a:ext cx="2782973" cy="15132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bg1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OPPOSans M" panose="00020600040101010101" pitchFamily="18" charset="-122"/>
              </a:rPr>
              <a:t>20XX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OPPOSans M" panose="00020600040101010101" pitchFamily="18" charset="-122"/>
              </a:rPr>
              <a:t>年医院最佳贡献奖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OPPOSans M" panose="00020600040101010101" pitchFamily="18" charset="-122"/>
            </a:endParaRPr>
          </a:p>
          <a:p>
            <a:pPr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OPPOSans M" panose="00020600040101010101" pitchFamily="18" charset="-122"/>
              </a:rPr>
              <a:t>20XX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OPPOSans M" panose="00020600040101010101" pitchFamily="18" charset="-122"/>
              </a:rPr>
              <a:t>年医院最佳贡献奖</a:t>
            </a:r>
          </a:p>
          <a:p>
            <a:pPr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OPPOSans M" panose="00020600040101010101" pitchFamily="18" charset="-122"/>
              </a:rPr>
              <a:t>20XX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OPPOSans M" panose="00020600040101010101" pitchFamily="18" charset="-122"/>
              </a:rPr>
              <a:t>年医院最佳贡献奖</a:t>
            </a:r>
          </a:p>
          <a:p>
            <a:pPr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OPPOSans M" panose="00020600040101010101" pitchFamily="18" charset="-122"/>
              </a:rPr>
              <a:t>20XX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OPPOSans M" panose="00020600040101010101" pitchFamily="18" charset="-122"/>
              </a:rPr>
              <a:t>年医院最佳贡献奖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D5ACB36-8B5A-91CA-A6BC-593822C96FE6}"/>
              </a:ext>
            </a:extLst>
          </p:cNvPr>
          <p:cNvSpPr txBox="1"/>
          <p:nvPr/>
        </p:nvSpPr>
        <p:spPr>
          <a:xfrm>
            <a:off x="5144273" y="3726104"/>
            <a:ext cx="1801425" cy="61430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OPPOSans M" panose="00020600040101010101" pitchFamily="18" charset="-122"/>
              </a:rPr>
              <a:t>张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cs typeface="OPPOSans M" panose="00020600040101010101" pitchFamily="18" charset="-122"/>
              </a:rPr>
              <a:t>先生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cs typeface="OPPOSans M" panose="00020600040101010101" pitchFamily="18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cs typeface="OPPOSans M" panose="00020600040101010101" pitchFamily="18" charset="-122"/>
              </a:rPr>
              <a:t>XX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cs typeface="OPPOSans M" panose="00020600040101010101" pitchFamily="18" charset="-122"/>
              </a:rPr>
              <a:t>医院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OPPOSans M" panose="00020600040101010101" pitchFamily="18" charset="-122"/>
              </a:rPr>
              <a:t>创始人＆总裁</a:t>
            </a: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50483DFA-01A3-8BF6-E6CA-3352A9CCA3CE}"/>
              </a:ext>
            </a:extLst>
          </p:cNvPr>
          <p:cNvSpPr/>
          <p:nvPr/>
        </p:nvSpPr>
        <p:spPr>
          <a:xfrm>
            <a:off x="5244759" y="2071522"/>
            <a:ext cx="1600445" cy="1600445"/>
          </a:xfrm>
          <a:prstGeom prst="ellipse">
            <a:avLst/>
          </a:prstGeom>
          <a:gradFill flip="none" rotWithShape="1">
            <a:gsLst>
              <a:gs pos="53000">
                <a:schemeClr val="accent1">
                  <a:lumMod val="20000"/>
                  <a:lumOff val="80000"/>
                  <a:alpha val="22000"/>
                </a:schemeClr>
              </a:gs>
              <a:gs pos="100000">
                <a:schemeClr val="accent1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77E92C77-3918-5D49-ED03-1E1E5361DEDE}"/>
              </a:ext>
            </a:extLst>
          </p:cNvPr>
          <p:cNvSpPr/>
          <p:nvPr/>
        </p:nvSpPr>
        <p:spPr>
          <a:xfrm>
            <a:off x="5359224" y="2191760"/>
            <a:ext cx="1370069" cy="1370068"/>
          </a:xfrm>
          <a:prstGeom prst="ellipse">
            <a:avLst/>
          </a:prstGeom>
          <a:gradFill>
            <a:gsLst>
              <a:gs pos="0">
                <a:schemeClr val="accent1">
                  <a:lumMod val="70000"/>
                  <a:lumOff val="30000"/>
                </a:schemeClr>
              </a:gs>
              <a:gs pos="76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42900" dist="228600" dir="5400000" sx="96000" sy="96000" algn="t" rotWithShape="0">
              <a:schemeClr val="accent1">
                <a:alpha val="28000"/>
              </a:schemeClr>
            </a:outerShdw>
            <a:reflection blurRad="177800" stA="40000" endPos="2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微软雅黑 Light"/>
              <a:cs typeface="+mn-cs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3C34E62C-B8B7-1AD5-18FA-DEA77929E36C}"/>
              </a:ext>
            </a:extLst>
          </p:cNvPr>
          <p:cNvGrpSpPr/>
          <p:nvPr/>
        </p:nvGrpSpPr>
        <p:grpSpPr>
          <a:xfrm>
            <a:off x="5242058" y="1873899"/>
            <a:ext cx="1600445" cy="1687931"/>
            <a:chOff x="3530890" y="2066030"/>
            <a:chExt cx="1451505" cy="1530849"/>
          </a:xfrm>
        </p:grpSpPr>
        <p:pic>
          <p:nvPicPr>
            <p:cNvPr id="34" name="图片 33" descr="穿着白色西装的男人&#10;&#10;描述已自动生成">
              <a:extLst>
                <a:ext uri="{FF2B5EF4-FFF2-40B4-BE49-F238E27FC236}">
                  <a16:creationId xmlns:a16="http://schemas.microsoft.com/office/drawing/2014/main" id="{89A9DFB8-B0F9-73E8-6134-ABE330505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2" t="18950" r="6993" b="327"/>
            <a:stretch>
              <a:fillRect/>
            </a:stretch>
          </p:blipFill>
          <p:spPr>
            <a:xfrm>
              <a:off x="3635359" y="2354311"/>
              <a:ext cx="1242568" cy="1242568"/>
            </a:xfrm>
            <a:custGeom>
              <a:avLst/>
              <a:gdLst>
                <a:gd name="connsiteX0" fmla="*/ 621284 w 1242568"/>
                <a:gd name="connsiteY0" fmla="*/ 0 h 1242568"/>
                <a:gd name="connsiteX1" fmla="*/ 1242568 w 1242568"/>
                <a:gd name="connsiteY1" fmla="*/ 621284 h 1242568"/>
                <a:gd name="connsiteX2" fmla="*/ 621284 w 1242568"/>
                <a:gd name="connsiteY2" fmla="*/ 1242568 h 1242568"/>
                <a:gd name="connsiteX3" fmla="*/ 0 w 1242568"/>
                <a:gd name="connsiteY3" fmla="*/ 621284 h 1242568"/>
                <a:gd name="connsiteX4" fmla="*/ 621284 w 1242568"/>
                <a:gd name="connsiteY4" fmla="*/ 0 h 1242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568" h="1242568">
                  <a:moveTo>
                    <a:pt x="621284" y="0"/>
                  </a:moveTo>
                  <a:cubicBezTo>
                    <a:pt x="964410" y="0"/>
                    <a:pt x="1242568" y="278158"/>
                    <a:pt x="1242568" y="621284"/>
                  </a:cubicBezTo>
                  <a:cubicBezTo>
                    <a:pt x="1242568" y="964410"/>
                    <a:pt x="964410" y="1242568"/>
                    <a:pt x="621284" y="1242568"/>
                  </a:cubicBezTo>
                  <a:cubicBezTo>
                    <a:pt x="278158" y="1242568"/>
                    <a:pt x="0" y="964410"/>
                    <a:pt x="0" y="621284"/>
                  </a:cubicBezTo>
                  <a:cubicBezTo>
                    <a:pt x="0" y="278158"/>
                    <a:pt x="278158" y="0"/>
                    <a:pt x="621284" y="0"/>
                  </a:cubicBezTo>
                  <a:close/>
                </a:path>
              </a:pathLst>
            </a:custGeom>
          </p:spPr>
        </p:pic>
        <p:pic>
          <p:nvPicPr>
            <p:cNvPr id="35" name="图片 34" descr="穿着白色西装的男人&#10;&#10;描述已自动生成">
              <a:extLst>
                <a:ext uri="{FF2B5EF4-FFF2-40B4-BE49-F238E27FC236}">
                  <a16:creationId xmlns:a16="http://schemas.microsoft.com/office/drawing/2014/main" id="{26E402F7-E8B7-9116-D50B-61A7497F9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722"/>
            <a:stretch/>
          </p:blipFill>
          <p:spPr>
            <a:xfrm>
              <a:off x="3530890" y="2066030"/>
              <a:ext cx="1451505" cy="681573"/>
            </a:xfrm>
            <a:prstGeom prst="rect">
              <a:avLst/>
            </a:prstGeom>
          </p:spPr>
        </p:pic>
      </p:grp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B311C5C9-191E-F2DE-B494-4FD4FB91191C}"/>
              </a:ext>
            </a:extLst>
          </p:cNvPr>
          <p:cNvSpPr>
            <a:spLocks/>
          </p:cNvSpPr>
          <p:nvPr/>
        </p:nvSpPr>
        <p:spPr>
          <a:xfrm>
            <a:off x="8387810" y="1785531"/>
            <a:ext cx="2742921" cy="4474639"/>
          </a:xfrm>
          <a:prstGeom prst="roundRect">
            <a:avLst>
              <a:gd name="adj" fmla="val 1375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微软雅黑 Light"/>
              <a:cs typeface="+mn-cs"/>
            </a:endParaRPr>
          </a:p>
        </p:txBody>
      </p:sp>
      <p:sp>
        <p:nvSpPr>
          <p:cNvPr id="37" name="矩形: 对角圆角 36">
            <a:extLst>
              <a:ext uri="{FF2B5EF4-FFF2-40B4-BE49-F238E27FC236}">
                <a16:creationId xmlns:a16="http://schemas.microsoft.com/office/drawing/2014/main" id="{9C67FED6-9D31-5625-8515-6C54EE11E6EF}"/>
              </a:ext>
            </a:extLst>
          </p:cNvPr>
          <p:cNvSpPr/>
          <p:nvPr/>
        </p:nvSpPr>
        <p:spPr>
          <a:xfrm>
            <a:off x="8387810" y="4457651"/>
            <a:ext cx="2786745" cy="1802520"/>
          </a:xfrm>
          <a:prstGeom prst="round2DiagRect">
            <a:avLst/>
          </a:prstGeom>
          <a:gradFill>
            <a:gsLst>
              <a:gs pos="0">
                <a:schemeClr val="accent1"/>
              </a:gs>
              <a:gs pos="76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42900" dist="228600" dir="5400000" sx="96000" sy="96000" algn="t" rotWithShape="0">
              <a:schemeClr val="accent1">
                <a:lumMod val="50000"/>
                <a:alpha val="28000"/>
              </a:schemeClr>
            </a:outerShdw>
            <a:reflection blurRad="177800" stA="40000" endPos="2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1878D150-7C0F-19E5-2DBF-9A67166DA4B3}"/>
              </a:ext>
            </a:extLst>
          </p:cNvPr>
          <p:cNvGrpSpPr/>
          <p:nvPr/>
        </p:nvGrpSpPr>
        <p:grpSpPr>
          <a:xfrm>
            <a:off x="8386159" y="1806037"/>
            <a:ext cx="2742921" cy="4443105"/>
            <a:chOff x="8626637" y="1296340"/>
            <a:chExt cx="2509676" cy="4434503"/>
          </a:xfrm>
        </p:grpSpPr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F485D14B-1AF5-BAA3-8412-E8288581E7E9}"/>
                </a:ext>
              </a:extLst>
            </p:cNvPr>
            <p:cNvSpPr/>
            <p:nvPr/>
          </p:nvSpPr>
          <p:spPr>
            <a:xfrm flipH="1">
              <a:off x="8626637" y="1296340"/>
              <a:ext cx="2509676" cy="3186587"/>
            </a:xfrm>
            <a:custGeom>
              <a:avLst/>
              <a:gdLst>
                <a:gd name="connsiteX0" fmla="*/ 159025 w 2509676"/>
                <a:gd name="connsiteY0" fmla="*/ 0 h 3186587"/>
                <a:gd name="connsiteX1" fmla="*/ 2509676 w 2509676"/>
                <a:gd name="connsiteY1" fmla="*/ 1717574 h 3186587"/>
                <a:gd name="connsiteX2" fmla="*/ 2509676 w 2509676"/>
                <a:gd name="connsiteY2" fmla="*/ 3186587 h 3186587"/>
                <a:gd name="connsiteX3" fmla="*/ 0 w 2509676"/>
                <a:gd name="connsiteY3" fmla="*/ 1352817 h 3186587"/>
                <a:gd name="connsiteX4" fmla="*/ 0 w 2509676"/>
                <a:gd name="connsiteY4" fmla="*/ 250649 h 3186587"/>
                <a:gd name="connsiteX5" fmla="*/ 122821 w 2509676"/>
                <a:gd name="connsiteY5" fmla="*/ 19651 h 3186587"/>
                <a:gd name="connsiteX6" fmla="*/ 159025 w 2509676"/>
                <a:gd name="connsiteY6" fmla="*/ 0 h 318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09676" h="3186587">
                  <a:moveTo>
                    <a:pt x="159025" y="0"/>
                  </a:moveTo>
                  <a:lnTo>
                    <a:pt x="2509676" y="1717574"/>
                  </a:lnTo>
                  <a:lnTo>
                    <a:pt x="2509676" y="3186587"/>
                  </a:lnTo>
                  <a:lnTo>
                    <a:pt x="0" y="1352817"/>
                  </a:lnTo>
                  <a:lnTo>
                    <a:pt x="0" y="250649"/>
                  </a:lnTo>
                  <a:cubicBezTo>
                    <a:pt x="0" y="154492"/>
                    <a:pt x="48720" y="69713"/>
                    <a:pt x="122821" y="19651"/>
                  </a:cubicBezTo>
                  <a:lnTo>
                    <a:pt x="15902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30000"/>
                  </a:schemeClr>
                </a:gs>
                <a:gs pos="100000">
                  <a:srgbClr val="DAB957">
                    <a:alpha val="10000"/>
                  </a:srgb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 panose="00020600040101010101" pitchFamily="18" charset="-122"/>
                <a:ea typeface="微软雅黑 Light"/>
                <a:cs typeface="+mn-cs"/>
              </a:endParaRP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6A227FE5-06FF-EFE5-C877-485F5ED789C0}"/>
                </a:ext>
              </a:extLst>
            </p:cNvPr>
            <p:cNvSpPr/>
            <p:nvPr/>
          </p:nvSpPr>
          <p:spPr>
            <a:xfrm flipH="1">
              <a:off x="8626637" y="2839520"/>
              <a:ext cx="2509676" cy="2527923"/>
            </a:xfrm>
            <a:custGeom>
              <a:avLst/>
              <a:gdLst>
                <a:gd name="connsiteX0" fmla="*/ 0 w 2509676"/>
                <a:gd name="connsiteY0" fmla="*/ 0 h 2527923"/>
                <a:gd name="connsiteX1" fmla="*/ 2509676 w 2509676"/>
                <a:gd name="connsiteY1" fmla="*/ 1789456 h 2527923"/>
                <a:gd name="connsiteX2" fmla="*/ 2509676 w 2509676"/>
                <a:gd name="connsiteY2" fmla="*/ 2527923 h 2527923"/>
                <a:gd name="connsiteX3" fmla="*/ 0 w 2509676"/>
                <a:gd name="connsiteY3" fmla="*/ 738467 h 2527923"/>
                <a:gd name="connsiteX4" fmla="*/ 0 w 2509676"/>
                <a:gd name="connsiteY4" fmla="*/ 0 h 2527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9676" h="2527923">
                  <a:moveTo>
                    <a:pt x="0" y="0"/>
                  </a:moveTo>
                  <a:lnTo>
                    <a:pt x="2509676" y="1789456"/>
                  </a:lnTo>
                  <a:lnTo>
                    <a:pt x="2509676" y="2527923"/>
                  </a:lnTo>
                  <a:lnTo>
                    <a:pt x="0" y="738467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20000"/>
                  </a:schemeClr>
                </a:gs>
                <a:gs pos="100000">
                  <a:srgbClr val="DAB957">
                    <a:alpha val="10000"/>
                  </a:srgb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 panose="00020600040101010101" pitchFamily="18" charset="-122"/>
                <a:ea typeface="微软雅黑 Light"/>
                <a:cs typeface="+mn-cs"/>
              </a:endParaRPr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A18B6CBD-D71F-0150-A683-496E746116E9}"/>
                </a:ext>
              </a:extLst>
            </p:cNvPr>
            <p:cNvSpPr/>
            <p:nvPr/>
          </p:nvSpPr>
          <p:spPr>
            <a:xfrm flipH="1">
              <a:off x="8626637" y="3724036"/>
              <a:ext cx="2509676" cy="2006807"/>
            </a:xfrm>
            <a:custGeom>
              <a:avLst/>
              <a:gdLst>
                <a:gd name="connsiteX0" fmla="*/ 0 w 2509676"/>
                <a:gd name="connsiteY0" fmla="*/ 0 h 2006807"/>
                <a:gd name="connsiteX1" fmla="*/ 2509676 w 2509676"/>
                <a:gd name="connsiteY1" fmla="*/ 1833770 h 2006807"/>
                <a:gd name="connsiteX2" fmla="*/ 2509676 w 2509676"/>
                <a:gd name="connsiteY2" fmla="*/ 2006807 h 2006807"/>
                <a:gd name="connsiteX3" fmla="*/ 0 w 2509676"/>
                <a:gd name="connsiteY3" fmla="*/ 217351 h 2006807"/>
                <a:gd name="connsiteX4" fmla="*/ 0 w 2509676"/>
                <a:gd name="connsiteY4" fmla="*/ 0 h 200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9676" h="2006807">
                  <a:moveTo>
                    <a:pt x="0" y="0"/>
                  </a:moveTo>
                  <a:lnTo>
                    <a:pt x="2509676" y="1833770"/>
                  </a:lnTo>
                  <a:lnTo>
                    <a:pt x="2509676" y="2006807"/>
                  </a:lnTo>
                  <a:lnTo>
                    <a:pt x="0" y="21735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10000"/>
                  </a:schemeClr>
                </a:gs>
                <a:gs pos="100000">
                  <a:srgbClr val="DAB957">
                    <a:alpha val="10000"/>
                  </a:srgb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 panose="00020600040101010101" pitchFamily="18" charset="-122"/>
                <a:ea typeface="微软雅黑 Light"/>
                <a:cs typeface="+mn-cs"/>
              </a:endParaRPr>
            </a:p>
          </p:txBody>
        </p: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60B61639-9AC3-9B67-C399-066E6E4D4AEF}"/>
              </a:ext>
            </a:extLst>
          </p:cNvPr>
          <p:cNvSpPr txBox="1"/>
          <p:nvPr/>
        </p:nvSpPr>
        <p:spPr>
          <a:xfrm>
            <a:off x="8595938" y="4670875"/>
            <a:ext cx="2504047" cy="15132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bg1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OPPOSans M" panose="00020600040101010101" pitchFamily="18" charset="-122"/>
              </a:rPr>
              <a:t>20XX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OPPOSans M" panose="00020600040101010101" pitchFamily="18" charset="-122"/>
              </a:rPr>
              <a:t>年最佳先进个人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OPPOSans M" panose="00020600040101010101" pitchFamily="18" charset="-122"/>
            </a:endParaRPr>
          </a:p>
          <a:p>
            <a:pPr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OPPOSans M" panose="00020600040101010101" pitchFamily="18" charset="-122"/>
              </a:rPr>
              <a:t>20XX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OPPOSans M" panose="00020600040101010101" pitchFamily="18" charset="-122"/>
              </a:rPr>
              <a:t>年最佳先进个人</a:t>
            </a:r>
          </a:p>
          <a:p>
            <a:pPr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OPPOSans M" panose="00020600040101010101" pitchFamily="18" charset="-122"/>
              </a:rPr>
              <a:t>20XX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OPPOSans M" panose="00020600040101010101" pitchFamily="18" charset="-122"/>
              </a:rPr>
              <a:t>年最佳先进个人</a:t>
            </a:r>
          </a:p>
          <a:p>
            <a:pPr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OPPOSans M" panose="00020600040101010101" pitchFamily="18" charset="-122"/>
              </a:rPr>
              <a:t>20XX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OPPOSans M" panose="00020600040101010101" pitchFamily="18" charset="-122"/>
              </a:rPr>
              <a:t>年最佳先进个人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DBF33299-1A0A-F6C1-DCEF-FCE9ED4165EC}"/>
              </a:ext>
            </a:extLst>
          </p:cNvPr>
          <p:cNvSpPr txBox="1"/>
          <p:nvPr/>
        </p:nvSpPr>
        <p:spPr>
          <a:xfrm>
            <a:off x="8773717" y="3684646"/>
            <a:ext cx="1971104" cy="87900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+mn-ea"/>
                <a:cs typeface="OPPOSans M" panose="00020600040101010101" pitchFamily="18" charset="-122"/>
              </a:rPr>
              <a:t>郭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ea typeface="+mn-ea"/>
                <a:cs typeface="OPPOSans M" panose="00020600040101010101" pitchFamily="18" charset="-122"/>
              </a:rPr>
              <a:t>博士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+mn-ea"/>
                <a:cs typeface="OPPOSans M" panose="00020600040101010101" pitchFamily="18" charset="-122"/>
              </a:rPr>
              <a:t>XX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ea typeface="+mn-ea"/>
                <a:cs typeface="OPPOSans M" panose="00020600040101010101" pitchFamily="18" charset="-122"/>
              </a:rPr>
              <a:t>集团创始人＆董事长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ea typeface="+mn-ea"/>
              <a:cs typeface="OPPOSans M" panose="00020600040101010101" pitchFamily="18" charset="-122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896529E0-E36A-DE67-ED74-E111B63CE9E4}"/>
              </a:ext>
            </a:extLst>
          </p:cNvPr>
          <p:cNvSpPr/>
          <p:nvPr/>
        </p:nvSpPr>
        <p:spPr>
          <a:xfrm>
            <a:off x="8965846" y="2030064"/>
            <a:ext cx="1600443" cy="1600445"/>
          </a:xfrm>
          <a:prstGeom prst="ellipse">
            <a:avLst/>
          </a:prstGeom>
          <a:gradFill flip="none" rotWithShape="1">
            <a:gsLst>
              <a:gs pos="53000">
                <a:schemeClr val="accent1">
                  <a:lumMod val="20000"/>
                  <a:lumOff val="80000"/>
                  <a:alpha val="22000"/>
                </a:schemeClr>
              </a:gs>
              <a:gs pos="100000">
                <a:schemeClr val="accent1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A00A453B-1E6F-170F-9F4F-4DB9D9F0241C}"/>
              </a:ext>
            </a:extLst>
          </p:cNvPr>
          <p:cNvSpPr/>
          <p:nvPr/>
        </p:nvSpPr>
        <p:spPr>
          <a:xfrm>
            <a:off x="9090089" y="2148508"/>
            <a:ext cx="1370067" cy="1370066"/>
          </a:xfrm>
          <a:prstGeom prst="ellipse">
            <a:avLst/>
          </a:prstGeom>
          <a:gradFill>
            <a:gsLst>
              <a:gs pos="0">
                <a:schemeClr val="accent1"/>
              </a:gs>
              <a:gs pos="76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42900" dist="228600" dir="5400000" sx="96000" sy="96000" algn="t" rotWithShape="0">
              <a:schemeClr val="accent1">
                <a:lumMod val="50000"/>
                <a:alpha val="28000"/>
              </a:schemeClr>
            </a:outerShdw>
            <a:reflection blurRad="177800" stA="40000" endPos="2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微软雅黑 Light"/>
              <a:cs typeface="+mn-cs"/>
            </a:endParaRP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09E34061-C180-DC8F-883E-2FDAF097E3F3}"/>
              </a:ext>
            </a:extLst>
          </p:cNvPr>
          <p:cNvGrpSpPr/>
          <p:nvPr/>
        </p:nvGrpSpPr>
        <p:grpSpPr>
          <a:xfrm>
            <a:off x="9155254" y="1851747"/>
            <a:ext cx="1239735" cy="1666828"/>
            <a:chOff x="7426187" y="2053657"/>
            <a:chExt cx="1124363" cy="1511710"/>
          </a:xfrm>
        </p:grpSpPr>
        <p:pic>
          <p:nvPicPr>
            <p:cNvPr id="47" name="图片 46" descr="查看图片">
              <a:extLst>
                <a:ext uri="{FF2B5EF4-FFF2-40B4-BE49-F238E27FC236}">
                  <a16:creationId xmlns:a16="http://schemas.microsoft.com/office/drawing/2014/main" id="{FD0A81A6-3FF0-C3F2-6695-BC5276BF34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79" b="5954"/>
            <a:stretch>
              <a:fillRect/>
            </a:stretch>
          </p:blipFill>
          <p:spPr bwMode="auto">
            <a:xfrm>
              <a:off x="7426187" y="2322801"/>
              <a:ext cx="1055067" cy="1242566"/>
            </a:xfrm>
            <a:custGeom>
              <a:avLst/>
              <a:gdLst>
                <a:gd name="connsiteX0" fmla="*/ 566019 w 1055067"/>
                <a:gd name="connsiteY0" fmla="*/ 0 h 1242566"/>
                <a:gd name="connsiteX1" fmla="*/ 1005332 w 1055067"/>
                <a:gd name="connsiteY1" fmla="*/ 181970 h 1242566"/>
                <a:gd name="connsiteX2" fmla="*/ 1055067 w 1055067"/>
                <a:gd name="connsiteY2" fmla="*/ 242249 h 1242566"/>
                <a:gd name="connsiteX3" fmla="*/ 1055067 w 1055067"/>
                <a:gd name="connsiteY3" fmla="*/ 1000318 h 1242566"/>
                <a:gd name="connsiteX4" fmla="*/ 1005332 w 1055067"/>
                <a:gd name="connsiteY4" fmla="*/ 1060597 h 1242566"/>
                <a:gd name="connsiteX5" fmla="*/ 566019 w 1055067"/>
                <a:gd name="connsiteY5" fmla="*/ 1242566 h 1242566"/>
                <a:gd name="connsiteX6" fmla="*/ 50842 w 1055067"/>
                <a:gd name="connsiteY6" fmla="*/ 968648 h 1242566"/>
                <a:gd name="connsiteX7" fmla="*/ 0 w 1055067"/>
                <a:gd name="connsiteY7" fmla="*/ 874980 h 1242566"/>
                <a:gd name="connsiteX8" fmla="*/ 0 w 1055067"/>
                <a:gd name="connsiteY8" fmla="*/ 367586 h 1242566"/>
                <a:gd name="connsiteX9" fmla="*/ 50842 w 1055067"/>
                <a:gd name="connsiteY9" fmla="*/ 273918 h 1242566"/>
                <a:gd name="connsiteX10" fmla="*/ 566019 w 1055067"/>
                <a:gd name="connsiteY10" fmla="*/ 0 h 124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55067" h="1242566">
                  <a:moveTo>
                    <a:pt x="566019" y="0"/>
                  </a:moveTo>
                  <a:cubicBezTo>
                    <a:pt x="737582" y="0"/>
                    <a:pt x="892903" y="69540"/>
                    <a:pt x="1005332" y="181970"/>
                  </a:cubicBezTo>
                  <a:lnTo>
                    <a:pt x="1055067" y="242249"/>
                  </a:lnTo>
                  <a:lnTo>
                    <a:pt x="1055067" y="1000318"/>
                  </a:lnTo>
                  <a:lnTo>
                    <a:pt x="1005332" y="1060597"/>
                  </a:lnTo>
                  <a:cubicBezTo>
                    <a:pt x="892903" y="1173027"/>
                    <a:pt x="737582" y="1242566"/>
                    <a:pt x="566019" y="1242566"/>
                  </a:cubicBezTo>
                  <a:cubicBezTo>
                    <a:pt x="351566" y="1242566"/>
                    <a:pt x="162491" y="1133911"/>
                    <a:pt x="50842" y="968648"/>
                  </a:cubicBezTo>
                  <a:lnTo>
                    <a:pt x="0" y="874980"/>
                  </a:lnTo>
                  <a:lnTo>
                    <a:pt x="0" y="367586"/>
                  </a:lnTo>
                  <a:lnTo>
                    <a:pt x="50842" y="273918"/>
                  </a:lnTo>
                  <a:cubicBezTo>
                    <a:pt x="162491" y="108656"/>
                    <a:pt x="351566" y="0"/>
                    <a:pt x="566019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查看图片">
              <a:extLst>
                <a:ext uri="{FF2B5EF4-FFF2-40B4-BE49-F238E27FC236}">
                  <a16:creationId xmlns:a16="http://schemas.microsoft.com/office/drawing/2014/main" id="{EAB1D208-34D4-CED9-B0AD-30F0AFD1EC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7" t="-5878" r="-6467" b="59410"/>
            <a:stretch/>
          </p:blipFill>
          <p:spPr bwMode="auto">
            <a:xfrm>
              <a:off x="7495483" y="2053657"/>
              <a:ext cx="1055067" cy="697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2628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265EB12D-109F-5A2B-8056-45D68BF048CA}"/>
              </a:ext>
            </a:extLst>
          </p:cNvPr>
          <p:cNvSpPr/>
          <p:nvPr/>
        </p:nvSpPr>
        <p:spPr>
          <a:xfrm>
            <a:off x="0" y="0"/>
            <a:ext cx="8836496" cy="6858000"/>
          </a:xfrm>
          <a:custGeom>
            <a:avLst/>
            <a:gdLst>
              <a:gd name="connsiteX0" fmla="*/ 0 w 8836496"/>
              <a:gd name="connsiteY0" fmla="*/ 0 h 6858000"/>
              <a:gd name="connsiteX1" fmla="*/ 5228885 w 8836496"/>
              <a:gd name="connsiteY1" fmla="*/ 0 h 6858000"/>
              <a:gd name="connsiteX2" fmla="*/ 5287847 w 8836496"/>
              <a:gd name="connsiteY2" fmla="*/ 210292 h 6858000"/>
              <a:gd name="connsiteX3" fmla="*/ 5718177 w 8836496"/>
              <a:gd name="connsiteY3" fmla="*/ 3127770 h 6858000"/>
              <a:gd name="connsiteX4" fmla="*/ 8132481 w 8836496"/>
              <a:gd name="connsiteY4" fmla="*/ 5347973 h 6858000"/>
              <a:gd name="connsiteX5" fmla="*/ 8820128 w 8836496"/>
              <a:gd name="connsiteY5" fmla="*/ 6715309 h 6858000"/>
              <a:gd name="connsiteX6" fmla="*/ 8836496 w 8836496"/>
              <a:gd name="connsiteY6" fmla="*/ 6858000 h 6858000"/>
              <a:gd name="connsiteX7" fmla="*/ 0 w 883649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36496" h="6858000">
                <a:moveTo>
                  <a:pt x="0" y="0"/>
                </a:moveTo>
                <a:lnTo>
                  <a:pt x="5228885" y="0"/>
                </a:lnTo>
                <a:lnTo>
                  <a:pt x="5287847" y="210292"/>
                </a:lnTo>
                <a:cubicBezTo>
                  <a:pt x="5521637" y="1201617"/>
                  <a:pt x="5309877" y="2371845"/>
                  <a:pt x="5718177" y="3127770"/>
                </a:cubicBezTo>
                <a:cubicBezTo>
                  <a:pt x="6262578" y="4135671"/>
                  <a:pt x="7699664" y="4618479"/>
                  <a:pt x="8132481" y="5347973"/>
                </a:cubicBezTo>
                <a:cubicBezTo>
                  <a:pt x="8375940" y="5758314"/>
                  <a:pt x="8738156" y="6276814"/>
                  <a:pt x="8820128" y="6715309"/>
                </a:cubicBezTo>
                <a:lnTo>
                  <a:pt x="883649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  <a:alpha val="60000"/>
                </a:schemeClr>
              </a:gs>
            </a:gsLst>
            <a:lin ang="0" scaled="0"/>
          </a:gradFill>
          <a:ln>
            <a:noFill/>
          </a:ln>
          <a:effectLst>
            <a:outerShdw blurRad="635000" sx="105000" sy="105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pic>
        <p:nvPicPr>
          <p:cNvPr id="3" name="OfficePLUS.cn-14">
            <a:hlinkClick r:id="rId2"/>
            <a:extLst>
              <a:ext uri="{FF2B5EF4-FFF2-40B4-BE49-F238E27FC236}">
                <a16:creationId xmlns:a16="http://schemas.microsoft.com/office/drawing/2014/main" id="{E122AF57-46D5-8BE1-8943-26AE834BC12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918" y="584200"/>
            <a:ext cx="1859757" cy="247967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6F2F3ABE-16DE-6A11-1A99-74C1E9150BD1}"/>
              </a:ext>
            </a:extLst>
          </p:cNvPr>
          <p:cNvSpPr/>
          <p:nvPr/>
        </p:nvSpPr>
        <p:spPr>
          <a:xfrm>
            <a:off x="722124" y="1939607"/>
            <a:ext cx="10774552" cy="4355156"/>
          </a:xfrm>
          <a:prstGeom prst="roundRect">
            <a:avLst>
              <a:gd name="adj" fmla="val 314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0" dist="38100" dir="5400000" algn="t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01ACD8D-BDE6-444C-D0BC-9FBB2FACA8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022820"/>
              </p:ext>
            </p:extLst>
          </p:nvPr>
        </p:nvGraphicFramePr>
        <p:xfrm>
          <a:off x="1091578" y="2168621"/>
          <a:ext cx="10214802" cy="3881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4542">
                  <a:extLst>
                    <a:ext uri="{9D8B030D-6E8A-4147-A177-3AD203B41FA5}">
                      <a16:colId xmlns:a16="http://schemas.microsoft.com/office/drawing/2014/main" val="3263028729"/>
                    </a:ext>
                  </a:extLst>
                </a:gridCol>
                <a:gridCol w="2040065">
                  <a:extLst>
                    <a:ext uri="{9D8B030D-6E8A-4147-A177-3AD203B41FA5}">
                      <a16:colId xmlns:a16="http://schemas.microsoft.com/office/drawing/2014/main" val="2666273044"/>
                    </a:ext>
                  </a:extLst>
                </a:gridCol>
                <a:gridCol w="2040065">
                  <a:extLst>
                    <a:ext uri="{9D8B030D-6E8A-4147-A177-3AD203B41FA5}">
                      <a16:colId xmlns:a16="http://schemas.microsoft.com/office/drawing/2014/main" val="522116584"/>
                    </a:ext>
                  </a:extLst>
                </a:gridCol>
                <a:gridCol w="2040065">
                  <a:extLst>
                    <a:ext uri="{9D8B030D-6E8A-4147-A177-3AD203B41FA5}">
                      <a16:colId xmlns:a16="http://schemas.microsoft.com/office/drawing/2014/main" val="464456378"/>
                    </a:ext>
                  </a:extLst>
                </a:gridCol>
                <a:gridCol w="2040065">
                  <a:extLst>
                    <a:ext uri="{9D8B030D-6E8A-4147-A177-3AD203B41FA5}">
                      <a16:colId xmlns:a16="http://schemas.microsoft.com/office/drawing/2014/main" val="2354492457"/>
                    </a:ext>
                  </a:extLst>
                </a:gridCol>
              </a:tblGrid>
              <a:tr h="77630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采购器械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吸引设备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供氧设备</a:t>
                      </a:r>
                      <a:endParaRPr lang="en-US" altLang="zh-CN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OPPOSans M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监护设备</a:t>
                      </a:r>
                      <a:endParaRPr lang="en-US" altLang="zh-CN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OPPOSans M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呼叫系统</a:t>
                      </a:r>
                      <a:endParaRPr lang="en-US" altLang="zh-CN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OPPOSans M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477583"/>
                  </a:ext>
                </a:extLst>
              </a:tr>
              <a:tr h="77630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采购数量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10</a:t>
                      </a:r>
                      <a:endParaRPr lang="zh-CN" alt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OPPOSans M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20</a:t>
                      </a:r>
                      <a:endParaRPr lang="zh-CN" alt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OPPOSans M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30</a:t>
                      </a:r>
                      <a:endParaRPr lang="zh-CN" alt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OPPOSans M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40</a:t>
                      </a:r>
                      <a:endParaRPr lang="zh-CN" alt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OPPOSans M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7071964"/>
                  </a:ext>
                </a:extLst>
              </a:tr>
              <a:tr h="77630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器械单价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￥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2000</a:t>
                      </a:r>
                      <a:endParaRPr lang="zh-CN" alt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OPPOSans M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￥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3000</a:t>
                      </a:r>
                      <a:endParaRPr lang="zh-CN" alt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OPPOSans M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￥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6000</a:t>
                      </a:r>
                      <a:endParaRPr lang="zh-CN" alt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OPPOSans M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￥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200</a:t>
                      </a:r>
                      <a:endParaRPr lang="zh-CN" alt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OPPOSans M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9145665"/>
                  </a:ext>
                </a:extLst>
              </a:tr>
              <a:tr h="77630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采用部门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XX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部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XX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部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XX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部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XX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部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7376121"/>
                  </a:ext>
                </a:extLst>
              </a:tr>
              <a:tr h="77630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总价格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20000</a:t>
                      </a:r>
                      <a:endParaRPr lang="zh-CN" alt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OPPOSans M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60000</a:t>
                      </a:r>
                      <a:endParaRPr lang="zh-CN" alt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OPPOSans M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180000</a:t>
                      </a:r>
                      <a:endParaRPr lang="zh-CN" alt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OPPOSans M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OPPOSans M" panose="00020600040101010101" pitchFamily="18" charset="-122"/>
                        </a:rPr>
                        <a:t>8000</a:t>
                      </a:r>
                      <a:endParaRPr lang="zh-CN" alt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OPPOSans M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4001541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DC5C34E9-3A0B-D7D7-F811-03AF1BDBAD58}"/>
              </a:ext>
            </a:extLst>
          </p:cNvPr>
          <p:cNvSpPr txBox="1"/>
          <p:nvPr/>
        </p:nvSpPr>
        <p:spPr>
          <a:xfrm>
            <a:off x="606125" y="518160"/>
            <a:ext cx="32624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未来部署规划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5AAC977-1FB3-2F97-B588-8DF535879739}"/>
              </a:ext>
            </a:extLst>
          </p:cNvPr>
          <p:cNvSpPr txBox="1"/>
          <p:nvPr/>
        </p:nvSpPr>
        <p:spPr>
          <a:xfrm>
            <a:off x="923793" y="1179165"/>
            <a:ext cx="2916184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defRPr/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+mn-ea"/>
                <a:cs typeface="Times New Roman" panose="02020603050405020304" pitchFamily="18" charset="0"/>
              </a:rPr>
              <a:t>Prevention of Hyperlipidemia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B913A81-29BF-272B-754F-76783AF8344E}"/>
              </a:ext>
            </a:extLst>
          </p:cNvPr>
          <p:cNvGrpSpPr/>
          <p:nvPr/>
        </p:nvGrpSpPr>
        <p:grpSpPr>
          <a:xfrm>
            <a:off x="729567" y="1662952"/>
            <a:ext cx="4116753" cy="2032"/>
            <a:chOff x="1227779" y="1750328"/>
            <a:chExt cx="4116753" cy="2032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804D041D-72FA-251B-6493-5195B5886B5F}"/>
                </a:ext>
              </a:extLst>
            </p:cNvPr>
            <p:cNvCxnSpPr>
              <a:cxnSpLocks/>
            </p:cNvCxnSpPr>
            <p:nvPr/>
          </p:nvCxnSpPr>
          <p:spPr>
            <a:xfrm>
              <a:off x="1244035" y="1752360"/>
              <a:ext cx="4100497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671E262C-0BBB-75AD-DE7A-FD6B02E5505D}"/>
                </a:ext>
              </a:extLst>
            </p:cNvPr>
            <p:cNvCxnSpPr>
              <a:cxnSpLocks/>
            </p:cNvCxnSpPr>
            <p:nvPr/>
          </p:nvCxnSpPr>
          <p:spPr>
            <a:xfrm>
              <a:off x="1258259" y="1750328"/>
              <a:ext cx="408627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55B081D0-5C12-F64A-EBEF-7F37CBB4A558}"/>
                </a:ext>
              </a:extLst>
            </p:cNvPr>
            <p:cNvCxnSpPr>
              <a:cxnSpLocks/>
            </p:cNvCxnSpPr>
            <p:nvPr/>
          </p:nvCxnSpPr>
          <p:spPr>
            <a:xfrm>
              <a:off x="1227779" y="1750836"/>
              <a:ext cx="719138" cy="0"/>
            </a:xfrm>
            <a:prstGeom prst="line">
              <a:avLst/>
            </a:prstGeom>
            <a:ln w="349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3672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DDC0D00-81F8-245C-D3DB-907E318DC90C}"/>
              </a:ext>
            </a:extLst>
          </p:cNvPr>
          <p:cNvSpPr/>
          <p:nvPr/>
        </p:nvSpPr>
        <p:spPr>
          <a:xfrm rot="1800000" flipH="1">
            <a:off x="-1621385" y="111890"/>
            <a:ext cx="10649411" cy="8246364"/>
          </a:xfrm>
          <a:custGeom>
            <a:avLst/>
            <a:gdLst>
              <a:gd name="connsiteX0" fmla="*/ 10649411 w 10649411"/>
              <a:gd name="connsiteY0" fmla="*/ 2307162 h 8246364"/>
              <a:gd name="connsiteX1" fmla="*/ 10210646 w 10649411"/>
              <a:gd name="connsiteY1" fmla="*/ 2053841 h 8246364"/>
              <a:gd name="connsiteX2" fmla="*/ 9991264 w 10649411"/>
              <a:gd name="connsiteY2" fmla="*/ 1927181 h 8246364"/>
              <a:gd name="connsiteX3" fmla="*/ 6688006 w 10649411"/>
              <a:gd name="connsiteY3" fmla="*/ 20045 h 8246364"/>
              <a:gd name="connsiteX4" fmla="*/ 6422254 w 10649411"/>
              <a:gd name="connsiteY4" fmla="*/ 5667 h 8246364"/>
              <a:gd name="connsiteX5" fmla="*/ 6107274 w 10649411"/>
              <a:gd name="connsiteY5" fmla="*/ 0 h 8246364"/>
              <a:gd name="connsiteX6" fmla="*/ 17966 w 10649411"/>
              <a:gd name="connsiteY6" fmla="*/ 3909563 h 8246364"/>
              <a:gd name="connsiteX7" fmla="*/ 0 w 10649411"/>
              <a:gd name="connsiteY7" fmla="*/ 4077658 h 8246364"/>
              <a:gd name="connsiteX8" fmla="*/ 7220411 w 10649411"/>
              <a:gd name="connsiteY8" fmla="*/ 8246364 h 824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49411" h="8246364">
                <a:moveTo>
                  <a:pt x="10649411" y="2307162"/>
                </a:moveTo>
                <a:lnTo>
                  <a:pt x="10210646" y="2053841"/>
                </a:lnTo>
                <a:lnTo>
                  <a:pt x="9991264" y="1927181"/>
                </a:lnTo>
                <a:lnTo>
                  <a:pt x="6688006" y="20045"/>
                </a:lnTo>
                <a:lnTo>
                  <a:pt x="6422254" y="5667"/>
                </a:lnTo>
                <a:cubicBezTo>
                  <a:pt x="6317929" y="1905"/>
                  <a:pt x="6212913" y="0"/>
                  <a:pt x="6107274" y="0"/>
                </a:cubicBezTo>
                <a:cubicBezTo>
                  <a:pt x="2938070" y="0"/>
                  <a:pt x="331417" y="1713620"/>
                  <a:pt x="17966" y="3909563"/>
                </a:cubicBezTo>
                <a:lnTo>
                  <a:pt x="0" y="4077658"/>
                </a:lnTo>
                <a:lnTo>
                  <a:pt x="7220411" y="824636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06B4CC3F-2EE5-767A-6E3D-F5759D9E1168}"/>
              </a:ext>
            </a:extLst>
          </p:cNvPr>
          <p:cNvSpPr/>
          <p:nvPr/>
        </p:nvSpPr>
        <p:spPr>
          <a:xfrm>
            <a:off x="706199" y="812626"/>
            <a:ext cx="10784135" cy="5301574"/>
          </a:xfrm>
          <a:custGeom>
            <a:avLst/>
            <a:gdLst>
              <a:gd name="connsiteX0" fmla="*/ 10529840 w 10784135"/>
              <a:gd name="connsiteY0" fmla="*/ 4940547 h 5301574"/>
              <a:gd name="connsiteX1" fmla="*/ 10437106 w 10784135"/>
              <a:gd name="connsiteY1" fmla="*/ 5033281 h 5301574"/>
              <a:gd name="connsiteX2" fmla="*/ 10529840 w 10784135"/>
              <a:gd name="connsiteY2" fmla="*/ 5126015 h 5301574"/>
              <a:gd name="connsiteX3" fmla="*/ 10622574 w 10784135"/>
              <a:gd name="connsiteY3" fmla="*/ 5033281 h 5301574"/>
              <a:gd name="connsiteX4" fmla="*/ 10529840 w 10784135"/>
              <a:gd name="connsiteY4" fmla="*/ 4940547 h 5301574"/>
              <a:gd name="connsiteX5" fmla="*/ 236343 w 10784135"/>
              <a:gd name="connsiteY5" fmla="*/ 4940547 h 5301574"/>
              <a:gd name="connsiteX6" fmla="*/ 143609 w 10784135"/>
              <a:gd name="connsiteY6" fmla="*/ 5033281 h 5301574"/>
              <a:gd name="connsiteX7" fmla="*/ 236343 w 10784135"/>
              <a:gd name="connsiteY7" fmla="*/ 5126015 h 5301574"/>
              <a:gd name="connsiteX8" fmla="*/ 329077 w 10784135"/>
              <a:gd name="connsiteY8" fmla="*/ 5033281 h 5301574"/>
              <a:gd name="connsiteX9" fmla="*/ 236343 w 10784135"/>
              <a:gd name="connsiteY9" fmla="*/ 4940547 h 5301574"/>
              <a:gd name="connsiteX10" fmla="*/ 241230 w 10784135"/>
              <a:gd name="connsiteY10" fmla="*/ 117766 h 5301574"/>
              <a:gd name="connsiteX11" fmla="*/ 148496 w 10784135"/>
              <a:gd name="connsiteY11" fmla="*/ 210500 h 5301574"/>
              <a:gd name="connsiteX12" fmla="*/ 241230 w 10784135"/>
              <a:gd name="connsiteY12" fmla="*/ 303234 h 5301574"/>
              <a:gd name="connsiteX13" fmla="*/ 333965 w 10784135"/>
              <a:gd name="connsiteY13" fmla="*/ 210500 h 5301574"/>
              <a:gd name="connsiteX14" fmla="*/ 241230 w 10784135"/>
              <a:gd name="connsiteY14" fmla="*/ 117766 h 5301574"/>
              <a:gd name="connsiteX15" fmla="*/ 10529840 w 10784135"/>
              <a:gd name="connsiteY15" fmla="*/ 117766 h 5301574"/>
              <a:gd name="connsiteX16" fmla="*/ 10437106 w 10784135"/>
              <a:gd name="connsiteY16" fmla="*/ 210500 h 5301574"/>
              <a:gd name="connsiteX17" fmla="*/ 10529840 w 10784135"/>
              <a:gd name="connsiteY17" fmla="*/ 303234 h 5301574"/>
              <a:gd name="connsiteX18" fmla="*/ 10622574 w 10784135"/>
              <a:gd name="connsiteY18" fmla="*/ 210500 h 5301574"/>
              <a:gd name="connsiteX19" fmla="*/ 10529840 w 10784135"/>
              <a:gd name="connsiteY19" fmla="*/ 117766 h 5301574"/>
              <a:gd name="connsiteX20" fmla="*/ 212752 w 10784135"/>
              <a:gd name="connsiteY20" fmla="*/ 0 h 5301574"/>
              <a:gd name="connsiteX21" fmla="*/ 10571383 w 10784135"/>
              <a:gd name="connsiteY21" fmla="*/ 0 h 5301574"/>
              <a:gd name="connsiteX22" fmla="*/ 10784135 w 10784135"/>
              <a:gd name="connsiteY22" fmla="*/ 212752 h 5301574"/>
              <a:gd name="connsiteX23" fmla="*/ 10784135 w 10784135"/>
              <a:gd name="connsiteY23" fmla="*/ 5088822 h 5301574"/>
              <a:gd name="connsiteX24" fmla="*/ 10571383 w 10784135"/>
              <a:gd name="connsiteY24" fmla="*/ 5301574 h 5301574"/>
              <a:gd name="connsiteX25" fmla="*/ 212752 w 10784135"/>
              <a:gd name="connsiteY25" fmla="*/ 5301574 h 5301574"/>
              <a:gd name="connsiteX26" fmla="*/ 0 w 10784135"/>
              <a:gd name="connsiteY26" fmla="*/ 5088822 h 5301574"/>
              <a:gd name="connsiteX27" fmla="*/ 0 w 10784135"/>
              <a:gd name="connsiteY27" fmla="*/ 212752 h 5301574"/>
              <a:gd name="connsiteX28" fmla="*/ 212752 w 10784135"/>
              <a:gd name="connsiteY28" fmla="*/ 0 h 5301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784135" h="5301574">
                <a:moveTo>
                  <a:pt x="10529840" y="4940547"/>
                </a:moveTo>
                <a:cubicBezTo>
                  <a:pt x="10478624" y="4940547"/>
                  <a:pt x="10437106" y="4982065"/>
                  <a:pt x="10437106" y="5033281"/>
                </a:cubicBezTo>
                <a:cubicBezTo>
                  <a:pt x="10437106" y="5084497"/>
                  <a:pt x="10478624" y="5126015"/>
                  <a:pt x="10529840" y="5126015"/>
                </a:cubicBezTo>
                <a:cubicBezTo>
                  <a:pt x="10581056" y="5126015"/>
                  <a:pt x="10622574" y="5084497"/>
                  <a:pt x="10622574" y="5033281"/>
                </a:cubicBezTo>
                <a:cubicBezTo>
                  <a:pt x="10622574" y="4982065"/>
                  <a:pt x="10581056" y="4940547"/>
                  <a:pt x="10529840" y="4940547"/>
                </a:cubicBezTo>
                <a:close/>
                <a:moveTo>
                  <a:pt x="236343" y="4940547"/>
                </a:moveTo>
                <a:cubicBezTo>
                  <a:pt x="185127" y="4940547"/>
                  <a:pt x="143609" y="4982065"/>
                  <a:pt x="143609" y="5033281"/>
                </a:cubicBezTo>
                <a:cubicBezTo>
                  <a:pt x="143609" y="5084497"/>
                  <a:pt x="185127" y="5126015"/>
                  <a:pt x="236343" y="5126015"/>
                </a:cubicBezTo>
                <a:cubicBezTo>
                  <a:pt x="287559" y="5126015"/>
                  <a:pt x="329077" y="5084497"/>
                  <a:pt x="329077" y="5033281"/>
                </a:cubicBezTo>
                <a:cubicBezTo>
                  <a:pt x="329077" y="4982065"/>
                  <a:pt x="287559" y="4940547"/>
                  <a:pt x="236343" y="4940547"/>
                </a:cubicBezTo>
                <a:close/>
                <a:moveTo>
                  <a:pt x="241230" y="117766"/>
                </a:moveTo>
                <a:cubicBezTo>
                  <a:pt x="190015" y="117766"/>
                  <a:pt x="148496" y="159284"/>
                  <a:pt x="148496" y="210500"/>
                </a:cubicBezTo>
                <a:cubicBezTo>
                  <a:pt x="148496" y="261716"/>
                  <a:pt x="190015" y="303234"/>
                  <a:pt x="241230" y="303234"/>
                </a:cubicBezTo>
                <a:cubicBezTo>
                  <a:pt x="292446" y="303234"/>
                  <a:pt x="333965" y="261716"/>
                  <a:pt x="333965" y="210500"/>
                </a:cubicBezTo>
                <a:cubicBezTo>
                  <a:pt x="333965" y="159284"/>
                  <a:pt x="292446" y="117766"/>
                  <a:pt x="241230" y="117766"/>
                </a:cubicBezTo>
                <a:close/>
                <a:moveTo>
                  <a:pt x="10529840" y="117766"/>
                </a:moveTo>
                <a:cubicBezTo>
                  <a:pt x="10478624" y="117766"/>
                  <a:pt x="10437106" y="159284"/>
                  <a:pt x="10437106" y="210500"/>
                </a:cubicBezTo>
                <a:cubicBezTo>
                  <a:pt x="10437106" y="261716"/>
                  <a:pt x="10478624" y="303234"/>
                  <a:pt x="10529840" y="303234"/>
                </a:cubicBezTo>
                <a:cubicBezTo>
                  <a:pt x="10581056" y="303234"/>
                  <a:pt x="10622574" y="261716"/>
                  <a:pt x="10622574" y="210500"/>
                </a:cubicBezTo>
                <a:cubicBezTo>
                  <a:pt x="10622574" y="159284"/>
                  <a:pt x="10581056" y="117766"/>
                  <a:pt x="10529840" y="117766"/>
                </a:cubicBezTo>
                <a:close/>
                <a:moveTo>
                  <a:pt x="212752" y="0"/>
                </a:moveTo>
                <a:lnTo>
                  <a:pt x="10571383" y="0"/>
                </a:lnTo>
                <a:cubicBezTo>
                  <a:pt x="10688883" y="0"/>
                  <a:pt x="10784135" y="95252"/>
                  <a:pt x="10784135" y="212752"/>
                </a:cubicBezTo>
                <a:lnTo>
                  <a:pt x="10784135" y="5088822"/>
                </a:lnTo>
                <a:cubicBezTo>
                  <a:pt x="10784135" y="5206322"/>
                  <a:pt x="10688883" y="5301574"/>
                  <a:pt x="10571383" y="5301574"/>
                </a:cubicBezTo>
                <a:lnTo>
                  <a:pt x="212752" y="5301574"/>
                </a:lnTo>
                <a:cubicBezTo>
                  <a:pt x="95252" y="5301574"/>
                  <a:pt x="0" y="5206322"/>
                  <a:pt x="0" y="5088822"/>
                </a:cubicBezTo>
                <a:lnTo>
                  <a:pt x="0" y="212752"/>
                </a:lnTo>
                <a:cubicBezTo>
                  <a:pt x="0" y="95252"/>
                  <a:pt x="95252" y="0"/>
                  <a:pt x="2127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CBEA5C8-F52E-4920-AB10-048666C6C7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3" t="19400" r="71862" b="34242"/>
          <a:stretch/>
        </p:blipFill>
        <p:spPr>
          <a:xfrm>
            <a:off x="1215342" y="1886673"/>
            <a:ext cx="4653216" cy="339138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FAC909A-449B-407C-EEE8-4A790E4098A0}"/>
              </a:ext>
            </a:extLst>
          </p:cNvPr>
          <p:cNvSpPr/>
          <p:nvPr/>
        </p:nvSpPr>
        <p:spPr>
          <a:xfrm>
            <a:off x="1472535" y="2903454"/>
            <a:ext cx="4339650" cy="92333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医院工作总结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27D59D0-D885-CF4C-55FE-1FC29E72FF54}"/>
              </a:ext>
            </a:extLst>
          </p:cNvPr>
          <p:cNvSpPr/>
          <p:nvPr/>
        </p:nvSpPr>
        <p:spPr>
          <a:xfrm>
            <a:off x="1381163" y="3842405"/>
            <a:ext cx="4522393" cy="52322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Hospital work summary</a:t>
            </a:r>
          </a:p>
        </p:txBody>
      </p:sp>
      <p:pic>
        <p:nvPicPr>
          <p:cNvPr id="7" name="OfficePLUS.cn-14">
            <a:hlinkClick r:id="rId3"/>
            <a:extLst>
              <a:ext uri="{FF2B5EF4-FFF2-40B4-BE49-F238E27FC236}">
                <a16:creationId xmlns:a16="http://schemas.microsoft.com/office/drawing/2014/main" id="{E9E0A570-C3A7-BBD9-00D0-0571ABC26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24" y="372746"/>
            <a:ext cx="1859757" cy="2479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70DEE7-3DEF-A102-C2B1-0FC915906C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03" t="5721"/>
          <a:stretch/>
        </p:blipFill>
        <p:spPr>
          <a:xfrm flipH="1">
            <a:off x="6151854" y="0"/>
            <a:ext cx="6040145" cy="6858000"/>
          </a:xfrm>
          <a:custGeom>
            <a:avLst/>
            <a:gdLst>
              <a:gd name="connsiteX0" fmla="*/ 6614183 w 6614183"/>
              <a:gd name="connsiteY0" fmla="*/ 0 h 6858000"/>
              <a:gd name="connsiteX1" fmla="*/ 0 w 6614183"/>
              <a:gd name="connsiteY1" fmla="*/ 0 h 6858000"/>
              <a:gd name="connsiteX2" fmla="*/ 0 w 6614183"/>
              <a:gd name="connsiteY2" fmla="*/ 6858000 h 6858000"/>
              <a:gd name="connsiteX3" fmla="*/ 6614183 w 66141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4183" h="6858000">
                <a:moveTo>
                  <a:pt x="6614183" y="0"/>
                </a:moveTo>
                <a:lnTo>
                  <a:pt x="0" y="0"/>
                </a:lnTo>
                <a:lnTo>
                  <a:pt x="0" y="6858000"/>
                </a:lnTo>
                <a:lnTo>
                  <a:pt x="6614183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60754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E1BB441-A460-7546-778A-AEAB6E4F4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 b="17500"/>
          <a:stretch/>
        </p:blipFill>
        <p:spPr>
          <a:xfrm>
            <a:off x="0" y="0"/>
            <a:ext cx="12192000" cy="5283200"/>
          </a:xfrm>
          <a:custGeom>
            <a:avLst/>
            <a:gdLst>
              <a:gd name="connsiteX0" fmla="*/ 0 w 12192000"/>
              <a:gd name="connsiteY0" fmla="*/ 0 h 5283200"/>
              <a:gd name="connsiteX1" fmla="*/ 1149043 w 12192000"/>
              <a:gd name="connsiteY1" fmla="*/ 0 h 5283200"/>
              <a:gd name="connsiteX2" fmla="*/ 4151087 w 12192000"/>
              <a:gd name="connsiteY2" fmla="*/ 0 h 5283200"/>
              <a:gd name="connsiteX3" fmla="*/ 8040916 w 12192000"/>
              <a:gd name="connsiteY3" fmla="*/ 0 h 5283200"/>
              <a:gd name="connsiteX4" fmla="*/ 12192000 w 12192000"/>
              <a:gd name="connsiteY4" fmla="*/ 0 h 5283200"/>
              <a:gd name="connsiteX5" fmla="*/ 12192000 w 12192000"/>
              <a:gd name="connsiteY5" fmla="*/ 3429000 h 5283200"/>
              <a:gd name="connsiteX6" fmla="*/ 12192000 w 12192000"/>
              <a:gd name="connsiteY6" fmla="*/ 4134157 h 5283200"/>
              <a:gd name="connsiteX7" fmla="*/ 11042957 w 12192000"/>
              <a:gd name="connsiteY7" fmla="*/ 5283200 h 5283200"/>
              <a:gd name="connsiteX8" fmla="*/ 4151087 w 12192000"/>
              <a:gd name="connsiteY8" fmla="*/ 5283200 h 5283200"/>
              <a:gd name="connsiteX9" fmla="*/ 1149043 w 12192000"/>
              <a:gd name="connsiteY9" fmla="*/ 5283200 h 5283200"/>
              <a:gd name="connsiteX10" fmla="*/ 0 w 12192000"/>
              <a:gd name="connsiteY10" fmla="*/ 5283200 h 5283200"/>
              <a:gd name="connsiteX11" fmla="*/ 0 w 12192000"/>
              <a:gd name="connsiteY11" fmla="*/ 4134157 h 5283200"/>
              <a:gd name="connsiteX12" fmla="*/ 0 w 12192000"/>
              <a:gd name="connsiteY12" fmla="*/ 1149043 h 5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5283200">
                <a:moveTo>
                  <a:pt x="0" y="0"/>
                </a:moveTo>
                <a:lnTo>
                  <a:pt x="1149043" y="0"/>
                </a:lnTo>
                <a:lnTo>
                  <a:pt x="4151087" y="0"/>
                </a:lnTo>
                <a:lnTo>
                  <a:pt x="8040916" y="0"/>
                </a:lnTo>
                <a:lnTo>
                  <a:pt x="12192000" y="0"/>
                </a:lnTo>
                <a:lnTo>
                  <a:pt x="12192000" y="3429000"/>
                </a:lnTo>
                <a:lnTo>
                  <a:pt x="12192000" y="4134157"/>
                </a:lnTo>
                <a:cubicBezTo>
                  <a:pt x="12192000" y="4768756"/>
                  <a:pt x="11677556" y="5283200"/>
                  <a:pt x="11042957" y="5283200"/>
                </a:cubicBezTo>
                <a:lnTo>
                  <a:pt x="4151087" y="5283200"/>
                </a:lnTo>
                <a:lnTo>
                  <a:pt x="1149043" y="5283200"/>
                </a:lnTo>
                <a:lnTo>
                  <a:pt x="0" y="5283200"/>
                </a:lnTo>
                <a:lnTo>
                  <a:pt x="0" y="4134157"/>
                </a:lnTo>
                <a:lnTo>
                  <a:pt x="0" y="1149043"/>
                </a:lnTo>
                <a:close/>
              </a:path>
            </a:pathLst>
          </a:cu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A1C71FAC-A12A-820E-178B-D29E74CFE9AF}"/>
              </a:ext>
            </a:extLst>
          </p:cNvPr>
          <p:cNvSpPr/>
          <p:nvPr/>
        </p:nvSpPr>
        <p:spPr>
          <a:xfrm>
            <a:off x="0" y="0"/>
            <a:ext cx="12192002" cy="5283200"/>
          </a:xfrm>
          <a:custGeom>
            <a:avLst/>
            <a:gdLst>
              <a:gd name="connsiteX0" fmla="*/ 8040916 w 12192002"/>
              <a:gd name="connsiteY0" fmla="*/ 0 h 5283200"/>
              <a:gd name="connsiteX1" fmla="*/ 12192002 w 12192002"/>
              <a:gd name="connsiteY1" fmla="*/ 0 h 5283200"/>
              <a:gd name="connsiteX2" fmla="*/ 12192002 w 12192002"/>
              <a:gd name="connsiteY2" fmla="*/ 3429000 h 5283200"/>
              <a:gd name="connsiteX3" fmla="*/ 12192000 w 12192002"/>
              <a:gd name="connsiteY3" fmla="*/ 3429000 h 5283200"/>
              <a:gd name="connsiteX4" fmla="*/ 12192000 w 12192002"/>
              <a:gd name="connsiteY4" fmla="*/ 4134157 h 5283200"/>
              <a:gd name="connsiteX5" fmla="*/ 11042957 w 12192002"/>
              <a:gd name="connsiteY5" fmla="*/ 5283200 h 5283200"/>
              <a:gd name="connsiteX6" fmla="*/ 4151087 w 12192002"/>
              <a:gd name="connsiteY6" fmla="*/ 5283200 h 5283200"/>
              <a:gd name="connsiteX7" fmla="*/ 1149043 w 12192002"/>
              <a:gd name="connsiteY7" fmla="*/ 5283200 h 5283200"/>
              <a:gd name="connsiteX8" fmla="*/ 0 w 12192002"/>
              <a:gd name="connsiteY8" fmla="*/ 5283200 h 5283200"/>
              <a:gd name="connsiteX9" fmla="*/ 0 w 12192002"/>
              <a:gd name="connsiteY9" fmla="*/ 4134157 h 5283200"/>
              <a:gd name="connsiteX10" fmla="*/ 0 w 12192002"/>
              <a:gd name="connsiteY10" fmla="*/ 1149043 h 5283200"/>
              <a:gd name="connsiteX11" fmla="*/ 0 w 12192002"/>
              <a:gd name="connsiteY11" fmla="*/ 0 h 5283200"/>
              <a:gd name="connsiteX12" fmla="*/ 1149043 w 12192002"/>
              <a:gd name="connsiteY12" fmla="*/ 0 h 5283200"/>
              <a:gd name="connsiteX13" fmla="*/ 4151087 w 12192002"/>
              <a:gd name="connsiteY13" fmla="*/ 0 h 5283200"/>
              <a:gd name="connsiteX14" fmla="*/ 8040916 w 12192002"/>
              <a:gd name="connsiteY14" fmla="*/ 0 h 5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2" h="5283200">
                <a:moveTo>
                  <a:pt x="8040916" y="0"/>
                </a:moveTo>
                <a:lnTo>
                  <a:pt x="12192002" y="0"/>
                </a:lnTo>
                <a:lnTo>
                  <a:pt x="12192002" y="3429000"/>
                </a:lnTo>
                <a:lnTo>
                  <a:pt x="12192000" y="3429000"/>
                </a:lnTo>
                <a:lnTo>
                  <a:pt x="12192000" y="4134157"/>
                </a:lnTo>
                <a:cubicBezTo>
                  <a:pt x="12192000" y="4768756"/>
                  <a:pt x="11677556" y="5283200"/>
                  <a:pt x="11042957" y="5283200"/>
                </a:cubicBezTo>
                <a:lnTo>
                  <a:pt x="4151087" y="5283200"/>
                </a:lnTo>
                <a:lnTo>
                  <a:pt x="1149043" y="5283200"/>
                </a:lnTo>
                <a:lnTo>
                  <a:pt x="0" y="5283200"/>
                </a:lnTo>
                <a:lnTo>
                  <a:pt x="0" y="4134157"/>
                </a:lnTo>
                <a:lnTo>
                  <a:pt x="0" y="1149043"/>
                </a:lnTo>
                <a:lnTo>
                  <a:pt x="0" y="0"/>
                </a:lnTo>
                <a:lnTo>
                  <a:pt x="1149043" y="0"/>
                </a:lnTo>
                <a:lnTo>
                  <a:pt x="4151087" y="0"/>
                </a:lnTo>
                <a:lnTo>
                  <a:pt x="8040916" y="0"/>
                </a:lnTo>
                <a:close/>
              </a:path>
            </a:pathLst>
          </a:cu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565E2F6-2C03-027F-4E52-6434AB4F8A25}"/>
              </a:ext>
            </a:extLst>
          </p:cNvPr>
          <p:cNvSpPr txBox="1"/>
          <p:nvPr/>
        </p:nvSpPr>
        <p:spPr>
          <a:xfrm>
            <a:off x="573814" y="1888701"/>
            <a:ext cx="4852610" cy="14465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defRPr/>
            </a:pPr>
            <a:r>
              <a:rPr lang="zh-CN" altLang="en-US" sz="8800" spc="300" dirty="0">
                <a:ln w="12700">
                  <a:gradFill>
                    <a:gsLst>
                      <a:gs pos="3000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alpha val="7900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感谢聆听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0C6F489-5C0F-97F6-0B29-699863BA254C}"/>
              </a:ext>
            </a:extLst>
          </p:cNvPr>
          <p:cNvSpPr txBox="1"/>
          <p:nvPr/>
        </p:nvSpPr>
        <p:spPr>
          <a:xfrm>
            <a:off x="587686" y="3404794"/>
            <a:ext cx="535826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000" dirty="0">
                <a:ln>
                  <a:gradFill>
                    <a:gsLst>
                      <a:gs pos="1700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alpha val="7900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蓝色工作汇报</a:t>
            </a:r>
            <a:r>
              <a:rPr lang="en-US" altLang="zh-CN" sz="4000" dirty="0">
                <a:ln>
                  <a:gradFill>
                    <a:gsLst>
                      <a:gs pos="1700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alpha val="7900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PPT</a:t>
            </a:r>
            <a:r>
              <a:rPr lang="zh-CN" altLang="en-US" sz="4000" dirty="0">
                <a:ln>
                  <a:gradFill>
                    <a:gsLst>
                      <a:gs pos="1700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alpha val="7900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模板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4BBD054-CD44-97B4-9609-092619A0711D}"/>
              </a:ext>
            </a:extLst>
          </p:cNvPr>
          <p:cNvSpPr txBox="1"/>
          <p:nvPr/>
        </p:nvSpPr>
        <p:spPr>
          <a:xfrm>
            <a:off x="577631" y="1841372"/>
            <a:ext cx="4852610" cy="14465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8800" spc="300" dirty="0">
                <a:solidFill>
                  <a:prstClr val="white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感谢聆听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7C21601-3769-4BAE-C84D-FFCE02FF4CA6}"/>
              </a:ext>
            </a:extLst>
          </p:cNvPr>
          <p:cNvSpPr txBox="1"/>
          <p:nvPr/>
        </p:nvSpPr>
        <p:spPr>
          <a:xfrm>
            <a:off x="591219" y="3376216"/>
            <a:ext cx="535826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蓝色工作汇报</a:t>
            </a:r>
            <a:r>
              <a:rPr lang="en-US" altLang="zh-CN" sz="40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PPT</a:t>
            </a:r>
            <a:r>
              <a:rPr lang="zh-CN" altLang="en-US" sz="40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模板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59F9F98-5F1A-5F64-CE74-43357B4C458B}"/>
              </a:ext>
            </a:extLst>
          </p:cNvPr>
          <p:cNvSpPr txBox="1"/>
          <p:nvPr/>
        </p:nvSpPr>
        <p:spPr>
          <a:xfrm>
            <a:off x="610557" y="5555597"/>
            <a:ext cx="2719383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汇 报 人 ：</a:t>
            </a:r>
            <a:r>
              <a:rPr lang="en-US" altLang="zh-CN" sz="1200" dirty="0" err="1">
                <a:solidFill>
                  <a:schemeClr val="bg2">
                    <a:lumMod val="2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OfficePLUS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汇报单位：</a:t>
            </a:r>
            <a:r>
              <a:rPr lang="en-US" altLang="zh-CN" sz="1200" dirty="0" err="1">
                <a:solidFill>
                  <a:schemeClr val="bg2">
                    <a:lumMod val="2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OfficePLUS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汇报时间：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20XX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年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XX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月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XX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日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D3078E7-483F-2E15-C893-230D107CFB56}"/>
              </a:ext>
            </a:extLst>
          </p:cNvPr>
          <p:cNvSpPr/>
          <p:nvPr/>
        </p:nvSpPr>
        <p:spPr>
          <a:xfrm>
            <a:off x="602994" y="4232524"/>
            <a:ext cx="5744183" cy="27699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73000"/>
                  </a:prstClr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BLUE MEDICAL INDUSTRY WORK REPORT PPT TEMPLATE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73000"/>
                </a:prstClr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pic>
        <p:nvPicPr>
          <p:cNvPr id="10" name="OfficePLUS.cn-14">
            <a:hlinkClick r:id="rId5"/>
            <a:extLst>
              <a:ext uri="{FF2B5EF4-FFF2-40B4-BE49-F238E27FC236}">
                <a16:creationId xmlns:a16="http://schemas.microsoft.com/office/drawing/2014/main" id="{BF574D56-8984-F5BD-3F55-87110DE7A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50" y="632288"/>
            <a:ext cx="1859757" cy="247967"/>
          </a:xfrm>
          <a:prstGeom prst="rect">
            <a:avLst/>
          </a:prstGeom>
        </p:spPr>
      </p:pic>
      <p:pic>
        <p:nvPicPr>
          <p:cNvPr id="11" name="PA-图片 9" descr="形状, 箭头&#10;&#10;描述已自动生成">
            <a:extLst>
              <a:ext uri="{FF2B5EF4-FFF2-40B4-BE49-F238E27FC236}">
                <a16:creationId xmlns:a16="http://schemas.microsoft.com/office/drawing/2014/main" id="{0449A509-BD70-0E28-1328-1ED69C485C3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>
            <a:biLevel thresh="25000"/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16"/>
          <a:stretch/>
        </p:blipFill>
        <p:spPr>
          <a:xfrm>
            <a:off x="695325" y="4523450"/>
            <a:ext cx="5611690" cy="467579"/>
          </a:xfrm>
          <a:prstGeom prst="rect">
            <a:avLst/>
          </a:prstGeom>
        </p:spPr>
      </p:pic>
      <p:pic>
        <p:nvPicPr>
          <p:cNvPr id="12" name="PA-图片 9" descr="形状, 箭头&#10;&#10;描述已自动生成">
            <a:extLst>
              <a:ext uri="{FF2B5EF4-FFF2-40B4-BE49-F238E27FC236}">
                <a16:creationId xmlns:a16="http://schemas.microsoft.com/office/drawing/2014/main" id="{8565B329-FA7D-1FB8-BD12-692F345358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16" r="87066"/>
          <a:stretch/>
        </p:blipFill>
        <p:spPr>
          <a:xfrm>
            <a:off x="695325" y="4527966"/>
            <a:ext cx="725805" cy="46757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B6A942C-4457-650F-E8FD-C0CACDD0E5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03" t="5721"/>
          <a:stretch/>
        </p:blipFill>
        <p:spPr>
          <a:xfrm flipH="1">
            <a:off x="6151854" y="0"/>
            <a:ext cx="6040145" cy="6858000"/>
          </a:xfrm>
          <a:custGeom>
            <a:avLst/>
            <a:gdLst>
              <a:gd name="connsiteX0" fmla="*/ 6614183 w 6614183"/>
              <a:gd name="connsiteY0" fmla="*/ 0 h 6858000"/>
              <a:gd name="connsiteX1" fmla="*/ 0 w 6614183"/>
              <a:gd name="connsiteY1" fmla="*/ 0 h 6858000"/>
              <a:gd name="connsiteX2" fmla="*/ 0 w 6614183"/>
              <a:gd name="connsiteY2" fmla="*/ 6858000 h 6858000"/>
              <a:gd name="connsiteX3" fmla="*/ 6614183 w 66141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4183" h="6858000">
                <a:moveTo>
                  <a:pt x="6614183" y="0"/>
                </a:moveTo>
                <a:lnTo>
                  <a:pt x="0" y="0"/>
                </a:lnTo>
                <a:lnTo>
                  <a:pt x="0" y="6858000"/>
                </a:lnTo>
                <a:lnTo>
                  <a:pt x="6614183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0014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卡通人物&#10;&#10;低可信度描述已自动生成">
            <a:extLst>
              <a:ext uri="{FF2B5EF4-FFF2-40B4-BE49-F238E27FC236}">
                <a16:creationId xmlns:a16="http://schemas.microsoft.com/office/drawing/2014/main" id="{49E0BB2B-6E7C-1F8C-1219-D283E38B8B2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515710"/>
            <a:ext cx="2560320" cy="382043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穿着白色衣服的男人&#10;&#10;描述已自动生成">
            <a:extLst>
              <a:ext uri="{FF2B5EF4-FFF2-40B4-BE49-F238E27FC236}">
                <a16:creationId xmlns:a16="http://schemas.microsoft.com/office/drawing/2014/main" id="{4E405D2A-4BC3-1DB8-F3E2-4D006BE94D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4631" y="1531367"/>
            <a:ext cx="2560320" cy="378912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查看图片">
            <a:extLst>
              <a:ext uri="{FF2B5EF4-FFF2-40B4-BE49-F238E27FC236}">
                <a16:creationId xmlns:a16="http://schemas.microsoft.com/office/drawing/2014/main" id="{B04A6520-990E-DE7E-A1D3-7127AE3B8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2595" y="1604642"/>
            <a:ext cx="2723451" cy="38746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穿着白色西装的男人&#10;&#10;描述已自动生成">
            <a:extLst>
              <a:ext uri="{FF2B5EF4-FFF2-40B4-BE49-F238E27FC236}">
                <a16:creationId xmlns:a16="http://schemas.microsoft.com/office/drawing/2014/main" id="{5F5FAA01-023A-6AD9-606E-29D162EEA5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046" y="1515710"/>
            <a:ext cx="3551206" cy="376840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7088A56-DFFE-BD6D-6865-B0AAE6580E34}"/>
              </a:ext>
            </a:extLst>
          </p:cNvPr>
          <p:cNvSpPr txBox="1"/>
          <p:nvPr/>
        </p:nvSpPr>
        <p:spPr>
          <a:xfrm>
            <a:off x="3925746" y="5987346"/>
            <a:ext cx="4340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+mj-ea"/>
                <a:ea typeface="+mj-ea"/>
              </a:rPr>
              <a:t>医疗人物剪影素材</a:t>
            </a:r>
          </a:p>
        </p:txBody>
      </p:sp>
    </p:spTree>
    <p:extLst>
      <p:ext uri="{BB962C8B-B14F-4D97-AF65-F5344CB8AC3E}">
        <p14:creationId xmlns:p14="http://schemas.microsoft.com/office/powerpoint/2010/main" val="31547307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</a:t>
            </a:r>
            <a:r>
              <a:rPr kumimoji="1" lang="en-US" altLang="zh-CN" dirty="0"/>
              <a:t>OPPOSans</a:t>
            </a:r>
            <a:r>
              <a:rPr kumimoji="1" lang="zh-CN" altLang="en-US" dirty="0"/>
              <a:t>，思源宋体 </a:t>
            </a:r>
            <a:r>
              <a:rPr kumimoji="1" lang="en-US" altLang="zh-CN" dirty="0"/>
              <a:t>CN Heavy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-US" altLang="zh-CN" dirty="0" err="1"/>
              <a:t>OPPOSans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1.5</a:t>
            </a:r>
          </a:p>
          <a:p>
            <a:r>
              <a:rPr kumimoji="1" lang="en-US" altLang="zh-CN" dirty="0" err="1"/>
              <a:t>unsplash</a:t>
            </a:r>
            <a:endParaRPr kumimoji="1" lang="en-US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源啊圆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85538A3-2645-E314-7F51-ED25F67F34CF}"/>
              </a:ext>
            </a:extLst>
          </p:cNvPr>
          <p:cNvSpPr txBox="1"/>
          <p:nvPr/>
        </p:nvSpPr>
        <p:spPr>
          <a:xfrm>
            <a:off x="606125" y="518160"/>
            <a:ext cx="32624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医院工作总结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07BC299-3DF1-F53E-C038-FFAA3E9A7A04}"/>
              </a:ext>
            </a:extLst>
          </p:cNvPr>
          <p:cNvSpPr txBox="1"/>
          <p:nvPr/>
        </p:nvSpPr>
        <p:spPr>
          <a:xfrm>
            <a:off x="616285" y="1179165"/>
            <a:ext cx="2938625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defRPr/>
            </a:pPr>
            <a:r>
              <a:rPr lang="en-US" altLang="zh-CN" dirty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</a:rPr>
              <a:t>Hospital work summary</a:t>
            </a: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8C44B47-8492-F41D-0E87-DF08B948A2DA}"/>
              </a:ext>
            </a:extLst>
          </p:cNvPr>
          <p:cNvSpPr/>
          <p:nvPr/>
        </p:nvSpPr>
        <p:spPr>
          <a:xfrm>
            <a:off x="0" y="4291008"/>
            <a:ext cx="12192000" cy="2593186"/>
          </a:xfrm>
          <a:custGeom>
            <a:avLst/>
            <a:gdLst>
              <a:gd name="connsiteX0" fmla="*/ 3330255 w 12192000"/>
              <a:gd name="connsiteY0" fmla="*/ 49 h 3379786"/>
              <a:gd name="connsiteX1" fmla="*/ 5211839 w 12192000"/>
              <a:gd name="connsiteY1" fmla="*/ 252637 h 3379786"/>
              <a:gd name="connsiteX2" fmla="*/ 5600110 w 12192000"/>
              <a:gd name="connsiteY2" fmla="*/ 334692 h 3379786"/>
              <a:gd name="connsiteX3" fmla="*/ 5598502 w 12192000"/>
              <a:gd name="connsiteY3" fmla="*/ 334800 h 3379786"/>
              <a:gd name="connsiteX4" fmla="*/ 5848096 w 12192000"/>
              <a:gd name="connsiteY4" fmla="*/ 387548 h 3379786"/>
              <a:gd name="connsiteX5" fmla="*/ 8502748 w 12192000"/>
              <a:gd name="connsiteY5" fmla="*/ 759717 h 3379786"/>
              <a:gd name="connsiteX6" fmla="*/ 11930460 w 12192000"/>
              <a:gd name="connsiteY6" fmla="*/ 159838 h 3379786"/>
              <a:gd name="connsiteX7" fmla="*/ 12192000 w 12192000"/>
              <a:gd name="connsiteY7" fmla="*/ 81150 h 3379786"/>
              <a:gd name="connsiteX8" fmla="*/ 12192000 w 12192000"/>
              <a:gd name="connsiteY8" fmla="*/ 3379786 h 3379786"/>
              <a:gd name="connsiteX9" fmla="*/ 0 w 12192000"/>
              <a:gd name="connsiteY9" fmla="*/ 3379786 h 3379786"/>
              <a:gd name="connsiteX10" fmla="*/ 0 w 12192000"/>
              <a:gd name="connsiteY10" fmla="*/ 594512 h 3379786"/>
              <a:gd name="connsiteX11" fmla="*/ 359668 w 12192000"/>
              <a:gd name="connsiteY11" fmla="*/ 482180 h 3379786"/>
              <a:gd name="connsiteX12" fmla="*/ 3330255 w 12192000"/>
              <a:gd name="connsiteY12" fmla="*/ 49 h 337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3379786">
                <a:moveTo>
                  <a:pt x="3330255" y="49"/>
                </a:moveTo>
                <a:cubicBezTo>
                  <a:pt x="3892290" y="1915"/>
                  <a:pt x="4538315" y="114312"/>
                  <a:pt x="5211839" y="252637"/>
                </a:cubicBezTo>
                <a:lnTo>
                  <a:pt x="5600110" y="334692"/>
                </a:lnTo>
                <a:lnTo>
                  <a:pt x="5598502" y="334800"/>
                </a:lnTo>
                <a:lnTo>
                  <a:pt x="5848096" y="387548"/>
                </a:lnTo>
                <a:cubicBezTo>
                  <a:pt x="6762203" y="582494"/>
                  <a:pt x="7691722" y="773398"/>
                  <a:pt x="8502748" y="759717"/>
                </a:cubicBezTo>
                <a:cubicBezTo>
                  <a:pt x="9719289" y="739196"/>
                  <a:pt x="10837202" y="479424"/>
                  <a:pt x="11930460" y="159838"/>
                </a:cubicBezTo>
                <a:lnTo>
                  <a:pt x="12192000" y="81150"/>
                </a:lnTo>
                <a:lnTo>
                  <a:pt x="12192000" y="3379786"/>
                </a:lnTo>
                <a:lnTo>
                  <a:pt x="0" y="3379786"/>
                </a:lnTo>
                <a:lnTo>
                  <a:pt x="0" y="594512"/>
                </a:lnTo>
                <a:lnTo>
                  <a:pt x="359668" y="482180"/>
                </a:lnTo>
                <a:cubicBezTo>
                  <a:pt x="1246469" y="213324"/>
                  <a:pt x="2182768" y="-3760"/>
                  <a:pt x="3330255" y="49"/>
                </a:cubicBezTo>
                <a:close/>
              </a:path>
            </a:pathLst>
          </a:custGeom>
          <a:solidFill>
            <a:schemeClr val="accent1">
              <a:lumMod val="7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1B360919-6CE0-229B-786C-381897DC72A9}"/>
              </a:ext>
            </a:extLst>
          </p:cNvPr>
          <p:cNvSpPr/>
          <p:nvPr/>
        </p:nvSpPr>
        <p:spPr>
          <a:xfrm>
            <a:off x="6971176" y="2020361"/>
            <a:ext cx="3958092" cy="4099560"/>
          </a:xfrm>
          <a:prstGeom prst="roundRect">
            <a:avLst>
              <a:gd name="adj" fmla="val 56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F2D7D46-1668-DAD3-C311-9992F93241CB}"/>
              </a:ext>
            </a:extLst>
          </p:cNvPr>
          <p:cNvSpPr/>
          <p:nvPr/>
        </p:nvSpPr>
        <p:spPr>
          <a:xfrm>
            <a:off x="1354601" y="2020361"/>
            <a:ext cx="3940094" cy="4099560"/>
          </a:xfrm>
          <a:prstGeom prst="roundRect">
            <a:avLst>
              <a:gd name="adj" fmla="val 56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AB85B89-F63E-CC25-7A4C-CF96FFD2AC21}"/>
              </a:ext>
            </a:extLst>
          </p:cNvPr>
          <p:cNvSpPr/>
          <p:nvPr/>
        </p:nvSpPr>
        <p:spPr>
          <a:xfrm>
            <a:off x="1675172" y="3082900"/>
            <a:ext cx="3173004" cy="264918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住院情况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E266D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： 中医病房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1E266D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149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E266D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人，平均每月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1E266D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30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E266D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人次，病源稳定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1E266D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1E266D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业务收入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E266D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：业务收入较去年同期上升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1E266D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20%,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E266D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 住院病人质量明显</a:t>
            </a:r>
          </a:p>
        </p:txBody>
      </p:sp>
      <p:sp>
        <p:nvSpPr>
          <p:cNvPr id="9" name="流程图: 决策 8">
            <a:extLst>
              <a:ext uri="{FF2B5EF4-FFF2-40B4-BE49-F238E27FC236}">
                <a16:creationId xmlns:a16="http://schemas.microsoft.com/office/drawing/2014/main" id="{7F5993D0-3DBC-73F3-712E-D388B3BC27BE}"/>
              </a:ext>
            </a:extLst>
          </p:cNvPr>
          <p:cNvSpPr/>
          <p:nvPr/>
        </p:nvSpPr>
        <p:spPr>
          <a:xfrm>
            <a:off x="2149153" y="2951155"/>
            <a:ext cx="2225040" cy="19956"/>
          </a:xfrm>
          <a:prstGeom prst="flowChartDecisi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3E97DAD-1D78-4713-F987-996BB9500AC8}"/>
              </a:ext>
            </a:extLst>
          </p:cNvPr>
          <p:cNvSpPr/>
          <p:nvPr/>
        </p:nvSpPr>
        <p:spPr>
          <a:xfrm>
            <a:off x="2451194" y="2336246"/>
            <a:ext cx="1620957" cy="52322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rPr>
              <a:t>医疗情况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9D82CBE-D599-7168-4B61-2A6FB6F09EF6}"/>
              </a:ext>
            </a:extLst>
          </p:cNvPr>
          <p:cNvSpPr/>
          <p:nvPr/>
        </p:nvSpPr>
        <p:spPr>
          <a:xfrm>
            <a:off x="7320677" y="3082900"/>
            <a:ext cx="3173004" cy="264918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慢病社区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E266D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：慢病下社区随访义诊等活动后，发展速度明显加快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1E266D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门诊人数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E266D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：门诊总人数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1E266D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5227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E266D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人较去年同期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1E266D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3796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E266D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人上升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1E266D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30%+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1E266D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2" name="流程图: 决策 11">
            <a:extLst>
              <a:ext uri="{FF2B5EF4-FFF2-40B4-BE49-F238E27FC236}">
                <a16:creationId xmlns:a16="http://schemas.microsoft.com/office/drawing/2014/main" id="{48440263-0FC1-7A69-1278-020C479A3038}"/>
              </a:ext>
            </a:extLst>
          </p:cNvPr>
          <p:cNvSpPr/>
          <p:nvPr/>
        </p:nvSpPr>
        <p:spPr>
          <a:xfrm>
            <a:off x="7794658" y="2951155"/>
            <a:ext cx="2225040" cy="19956"/>
          </a:xfrm>
          <a:prstGeom prst="flowChartDecisi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5A07805-9FA1-D918-3EE0-C169C1806891}"/>
              </a:ext>
            </a:extLst>
          </p:cNvPr>
          <p:cNvSpPr/>
          <p:nvPr/>
        </p:nvSpPr>
        <p:spPr>
          <a:xfrm>
            <a:off x="8139743" y="2336246"/>
            <a:ext cx="1620957" cy="52322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rPr>
              <a:t>服务活动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4013DCBA-643E-1EEA-2D76-EDC577A36265}"/>
              </a:ext>
            </a:extLst>
          </p:cNvPr>
          <p:cNvGrpSpPr/>
          <p:nvPr/>
        </p:nvGrpSpPr>
        <p:grpSpPr>
          <a:xfrm>
            <a:off x="729567" y="1662952"/>
            <a:ext cx="5681980" cy="2032"/>
            <a:chOff x="1227779" y="1750328"/>
            <a:chExt cx="5681980" cy="2032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7305F779-C0BB-FA96-93BF-EF052D7A5252}"/>
                </a:ext>
              </a:extLst>
            </p:cNvPr>
            <p:cNvCxnSpPr>
              <a:cxnSpLocks/>
            </p:cNvCxnSpPr>
            <p:nvPr/>
          </p:nvCxnSpPr>
          <p:spPr>
            <a:xfrm>
              <a:off x="1244035" y="1752360"/>
              <a:ext cx="5491162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D18F1E7A-9137-AB78-DF2B-C50EC0144602}"/>
                </a:ext>
              </a:extLst>
            </p:cNvPr>
            <p:cNvCxnSpPr>
              <a:cxnSpLocks/>
            </p:cNvCxnSpPr>
            <p:nvPr/>
          </p:nvCxnSpPr>
          <p:spPr>
            <a:xfrm>
              <a:off x="1258259" y="1750328"/>
              <a:ext cx="56515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F954B490-F773-F065-731B-2F2C5DD6D1EC}"/>
                </a:ext>
              </a:extLst>
            </p:cNvPr>
            <p:cNvCxnSpPr>
              <a:cxnSpLocks/>
            </p:cNvCxnSpPr>
            <p:nvPr/>
          </p:nvCxnSpPr>
          <p:spPr>
            <a:xfrm>
              <a:off x="1227779" y="1750836"/>
              <a:ext cx="719138" cy="0"/>
            </a:xfrm>
            <a:prstGeom prst="line">
              <a:avLst/>
            </a:prstGeom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OfficePLUS.cn-14">
            <a:hlinkClick r:id="rId2"/>
            <a:extLst>
              <a:ext uri="{FF2B5EF4-FFF2-40B4-BE49-F238E27FC236}">
                <a16:creationId xmlns:a16="http://schemas.microsoft.com/office/drawing/2014/main" id="{32CA1A7D-60D8-B2EA-35D3-21E10C24E35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918" y="584200"/>
            <a:ext cx="1859757" cy="24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91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E95C33E5-557C-8941-772B-A32497C8224E}"/>
              </a:ext>
            </a:extLst>
          </p:cNvPr>
          <p:cNvSpPr/>
          <p:nvPr/>
        </p:nvSpPr>
        <p:spPr>
          <a:xfrm flipV="1">
            <a:off x="0" y="0"/>
            <a:ext cx="12192000" cy="2593186"/>
          </a:xfrm>
          <a:custGeom>
            <a:avLst/>
            <a:gdLst>
              <a:gd name="connsiteX0" fmla="*/ 3330255 w 12192000"/>
              <a:gd name="connsiteY0" fmla="*/ 49 h 3379786"/>
              <a:gd name="connsiteX1" fmla="*/ 5211839 w 12192000"/>
              <a:gd name="connsiteY1" fmla="*/ 252637 h 3379786"/>
              <a:gd name="connsiteX2" fmla="*/ 5600110 w 12192000"/>
              <a:gd name="connsiteY2" fmla="*/ 334692 h 3379786"/>
              <a:gd name="connsiteX3" fmla="*/ 5598502 w 12192000"/>
              <a:gd name="connsiteY3" fmla="*/ 334800 h 3379786"/>
              <a:gd name="connsiteX4" fmla="*/ 5848096 w 12192000"/>
              <a:gd name="connsiteY4" fmla="*/ 387548 h 3379786"/>
              <a:gd name="connsiteX5" fmla="*/ 8502748 w 12192000"/>
              <a:gd name="connsiteY5" fmla="*/ 759717 h 3379786"/>
              <a:gd name="connsiteX6" fmla="*/ 11930460 w 12192000"/>
              <a:gd name="connsiteY6" fmla="*/ 159838 h 3379786"/>
              <a:gd name="connsiteX7" fmla="*/ 12192000 w 12192000"/>
              <a:gd name="connsiteY7" fmla="*/ 81150 h 3379786"/>
              <a:gd name="connsiteX8" fmla="*/ 12192000 w 12192000"/>
              <a:gd name="connsiteY8" fmla="*/ 3379786 h 3379786"/>
              <a:gd name="connsiteX9" fmla="*/ 0 w 12192000"/>
              <a:gd name="connsiteY9" fmla="*/ 3379786 h 3379786"/>
              <a:gd name="connsiteX10" fmla="*/ 0 w 12192000"/>
              <a:gd name="connsiteY10" fmla="*/ 594512 h 3379786"/>
              <a:gd name="connsiteX11" fmla="*/ 359668 w 12192000"/>
              <a:gd name="connsiteY11" fmla="*/ 482180 h 3379786"/>
              <a:gd name="connsiteX12" fmla="*/ 3330255 w 12192000"/>
              <a:gd name="connsiteY12" fmla="*/ 49 h 337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3379786">
                <a:moveTo>
                  <a:pt x="3330255" y="49"/>
                </a:moveTo>
                <a:cubicBezTo>
                  <a:pt x="3892290" y="1915"/>
                  <a:pt x="4538315" y="114312"/>
                  <a:pt x="5211839" y="252637"/>
                </a:cubicBezTo>
                <a:lnTo>
                  <a:pt x="5600110" y="334692"/>
                </a:lnTo>
                <a:lnTo>
                  <a:pt x="5598502" y="334800"/>
                </a:lnTo>
                <a:lnTo>
                  <a:pt x="5848096" y="387548"/>
                </a:lnTo>
                <a:cubicBezTo>
                  <a:pt x="6762203" y="582494"/>
                  <a:pt x="7691722" y="773398"/>
                  <a:pt x="8502748" y="759717"/>
                </a:cubicBezTo>
                <a:cubicBezTo>
                  <a:pt x="9719289" y="739196"/>
                  <a:pt x="10837202" y="479424"/>
                  <a:pt x="11930460" y="159838"/>
                </a:cubicBezTo>
                <a:lnTo>
                  <a:pt x="12192000" y="81150"/>
                </a:lnTo>
                <a:lnTo>
                  <a:pt x="12192000" y="3379786"/>
                </a:lnTo>
                <a:lnTo>
                  <a:pt x="0" y="3379786"/>
                </a:lnTo>
                <a:lnTo>
                  <a:pt x="0" y="594512"/>
                </a:lnTo>
                <a:lnTo>
                  <a:pt x="359668" y="482180"/>
                </a:lnTo>
                <a:cubicBezTo>
                  <a:pt x="1246469" y="213324"/>
                  <a:pt x="2182768" y="-3760"/>
                  <a:pt x="3330255" y="49"/>
                </a:cubicBezTo>
                <a:close/>
              </a:path>
            </a:pathLst>
          </a:custGeom>
          <a:solidFill>
            <a:schemeClr val="accent1">
              <a:lumMod val="7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0E1913D-6E8E-1210-1909-94402E147362}"/>
              </a:ext>
            </a:extLst>
          </p:cNvPr>
          <p:cNvSpPr txBox="1"/>
          <p:nvPr/>
        </p:nvSpPr>
        <p:spPr>
          <a:xfrm>
            <a:off x="606125" y="518160"/>
            <a:ext cx="32624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医院工作总结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2933560-378E-4FFC-DB26-3964898E4D56}"/>
              </a:ext>
            </a:extLst>
          </p:cNvPr>
          <p:cNvSpPr txBox="1"/>
          <p:nvPr/>
        </p:nvSpPr>
        <p:spPr>
          <a:xfrm>
            <a:off x="616285" y="1179165"/>
            <a:ext cx="2938625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defRPr/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+mn-ea"/>
                <a:cs typeface="Times New Roman" panose="02020603050405020304" pitchFamily="18" charset="0"/>
              </a:rPr>
              <a:t>Hospital work summary</a:t>
            </a:r>
          </a:p>
        </p:txBody>
      </p:sp>
      <p:pic>
        <p:nvPicPr>
          <p:cNvPr id="6" name="OfficePLUS.cn-14">
            <a:hlinkClick r:id="rId2"/>
            <a:extLst>
              <a:ext uri="{FF2B5EF4-FFF2-40B4-BE49-F238E27FC236}">
                <a16:creationId xmlns:a16="http://schemas.microsoft.com/office/drawing/2014/main" id="{42FAEC0D-60B6-3CEA-8153-A0D55CBBB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10" y="584200"/>
            <a:ext cx="1859757" cy="247967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2137DD0B-9487-CFF3-67D6-451515BD2D05}"/>
              </a:ext>
            </a:extLst>
          </p:cNvPr>
          <p:cNvSpPr/>
          <p:nvPr/>
        </p:nvSpPr>
        <p:spPr>
          <a:xfrm>
            <a:off x="4409695" y="2133600"/>
            <a:ext cx="3372609" cy="4328159"/>
          </a:xfrm>
          <a:prstGeom prst="roundRect">
            <a:avLst>
              <a:gd name="adj" fmla="val 1933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5A15253C-F04B-C097-642B-A276106441BD}"/>
              </a:ext>
            </a:extLst>
          </p:cNvPr>
          <p:cNvSpPr/>
          <p:nvPr/>
        </p:nvSpPr>
        <p:spPr>
          <a:xfrm>
            <a:off x="4397754" y="6308821"/>
            <a:ext cx="3384550" cy="158501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2C57ED5-962A-E52D-E72F-88CD83B4B3BB}"/>
              </a:ext>
            </a:extLst>
          </p:cNvPr>
          <p:cNvSpPr/>
          <p:nvPr/>
        </p:nvSpPr>
        <p:spPr>
          <a:xfrm>
            <a:off x="4733565" y="2960980"/>
            <a:ext cx="2682980" cy="103310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通过学习对药品及医疗器械管理要求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明确了作为医院药事管理委员会成员的职能。</a:t>
            </a:r>
          </a:p>
        </p:txBody>
      </p:sp>
      <p:sp>
        <p:nvSpPr>
          <p:cNvPr id="10" name="流程图: 决策 9">
            <a:extLst>
              <a:ext uri="{FF2B5EF4-FFF2-40B4-BE49-F238E27FC236}">
                <a16:creationId xmlns:a16="http://schemas.microsoft.com/office/drawing/2014/main" id="{B72E8F14-E3FE-0DAA-B266-EC2DC2BC96BA}"/>
              </a:ext>
            </a:extLst>
          </p:cNvPr>
          <p:cNvSpPr/>
          <p:nvPr/>
        </p:nvSpPr>
        <p:spPr>
          <a:xfrm>
            <a:off x="4795294" y="2829235"/>
            <a:ext cx="2225040" cy="19956"/>
          </a:xfrm>
          <a:prstGeom prst="flowChartDecisi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E09826A-7472-0703-03CA-4BDBC95E77FB}"/>
              </a:ext>
            </a:extLst>
          </p:cNvPr>
          <p:cNvSpPr/>
          <p:nvPr/>
        </p:nvSpPr>
        <p:spPr>
          <a:xfrm>
            <a:off x="4724054" y="2283135"/>
            <a:ext cx="1620957" cy="52322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rPr>
              <a:t>规范文件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27EB42C-D817-304D-0746-2DBD2402BB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472" t="11385" r="51162" b="30029"/>
          <a:stretch/>
        </p:blipFill>
        <p:spPr>
          <a:xfrm>
            <a:off x="4779192" y="3895074"/>
            <a:ext cx="2511706" cy="2164466"/>
          </a:xfrm>
          <a:prstGeom prst="rect">
            <a:avLst/>
          </a:prstGeom>
        </p:spPr>
      </p:pic>
      <p:sp>
        <p:nvSpPr>
          <p:cNvPr id="13" name="files_182837">
            <a:extLst>
              <a:ext uri="{FF2B5EF4-FFF2-40B4-BE49-F238E27FC236}">
                <a16:creationId xmlns:a16="http://schemas.microsoft.com/office/drawing/2014/main" id="{A476DAA6-4D6B-9EE6-CAD8-E03F69832BB0}"/>
              </a:ext>
            </a:extLst>
          </p:cNvPr>
          <p:cNvSpPr/>
          <p:nvPr/>
        </p:nvSpPr>
        <p:spPr>
          <a:xfrm>
            <a:off x="6413201" y="2337081"/>
            <a:ext cx="352509" cy="406120"/>
          </a:xfrm>
          <a:custGeom>
            <a:avLst/>
            <a:gdLst>
              <a:gd name="connsiteX0" fmla="*/ 273427 w 526630"/>
              <a:gd name="connsiteY0" fmla="*/ 404481 h 606722"/>
              <a:gd name="connsiteX1" fmla="*/ 415222 w 526630"/>
              <a:gd name="connsiteY1" fmla="*/ 404481 h 606722"/>
              <a:gd name="connsiteX2" fmla="*/ 425369 w 526630"/>
              <a:gd name="connsiteY2" fmla="*/ 414607 h 606722"/>
              <a:gd name="connsiteX3" fmla="*/ 415222 w 526630"/>
              <a:gd name="connsiteY3" fmla="*/ 424733 h 606722"/>
              <a:gd name="connsiteX4" fmla="*/ 273427 w 526630"/>
              <a:gd name="connsiteY4" fmla="*/ 424733 h 606722"/>
              <a:gd name="connsiteX5" fmla="*/ 263280 w 526630"/>
              <a:gd name="connsiteY5" fmla="*/ 414607 h 606722"/>
              <a:gd name="connsiteX6" fmla="*/ 273427 w 526630"/>
              <a:gd name="connsiteY6" fmla="*/ 404481 h 606722"/>
              <a:gd name="connsiteX7" fmla="*/ 192424 w 526630"/>
              <a:gd name="connsiteY7" fmla="*/ 404481 h 606722"/>
              <a:gd name="connsiteX8" fmla="*/ 232945 w 526630"/>
              <a:gd name="connsiteY8" fmla="*/ 404481 h 606722"/>
              <a:gd name="connsiteX9" fmla="*/ 243098 w 526630"/>
              <a:gd name="connsiteY9" fmla="*/ 414607 h 606722"/>
              <a:gd name="connsiteX10" fmla="*/ 232945 w 526630"/>
              <a:gd name="connsiteY10" fmla="*/ 424733 h 606722"/>
              <a:gd name="connsiteX11" fmla="*/ 192424 w 526630"/>
              <a:gd name="connsiteY11" fmla="*/ 424733 h 606722"/>
              <a:gd name="connsiteX12" fmla="*/ 182271 w 526630"/>
              <a:gd name="connsiteY12" fmla="*/ 414607 h 606722"/>
              <a:gd name="connsiteX13" fmla="*/ 192424 w 526630"/>
              <a:gd name="connsiteY13" fmla="*/ 404481 h 606722"/>
              <a:gd name="connsiteX14" fmla="*/ 354414 w 526630"/>
              <a:gd name="connsiteY14" fmla="*/ 343795 h 606722"/>
              <a:gd name="connsiteX15" fmla="*/ 394901 w 526630"/>
              <a:gd name="connsiteY15" fmla="*/ 343795 h 606722"/>
              <a:gd name="connsiteX16" fmla="*/ 405045 w 526630"/>
              <a:gd name="connsiteY16" fmla="*/ 353921 h 606722"/>
              <a:gd name="connsiteX17" fmla="*/ 394901 w 526630"/>
              <a:gd name="connsiteY17" fmla="*/ 364047 h 606722"/>
              <a:gd name="connsiteX18" fmla="*/ 354414 w 526630"/>
              <a:gd name="connsiteY18" fmla="*/ 364047 h 606722"/>
              <a:gd name="connsiteX19" fmla="*/ 344359 w 526630"/>
              <a:gd name="connsiteY19" fmla="*/ 353921 h 606722"/>
              <a:gd name="connsiteX20" fmla="*/ 354414 w 526630"/>
              <a:gd name="connsiteY20" fmla="*/ 343795 h 606722"/>
              <a:gd name="connsiteX21" fmla="*/ 192416 w 526630"/>
              <a:gd name="connsiteY21" fmla="*/ 343795 h 606722"/>
              <a:gd name="connsiteX22" fmla="*/ 313892 w 526630"/>
              <a:gd name="connsiteY22" fmla="*/ 343795 h 606722"/>
              <a:gd name="connsiteX23" fmla="*/ 324037 w 526630"/>
              <a:gd name="connsiteY23" fmla="*/ 353921 h 606722"/>
              <a:gd name="connsiteX24" fmla="*/ 313892 w 526630"/>
              <a:gd name="connsiteY24" fmla="*/ 364047 h 606722"/>
              <a:gd name="connsiteX25" fmla="*/ 192416 w 526630"/>
              <a:gd name="connsiteY25" fmla="*/ 364047 h 606722"/>
              <a:gd name="connsiteX26" fmla="*/ 182271 w 526630"/>
              <a:gd name="connsiteY26" fmla="*/ 353921 h 606722"/>
              <a:gd name="connsiteX27" fmla="*/ 192416 w 526630"/>
              <a:gd name="connsiteY27" fmla="*/ 343795 h 606722"/>
              <a:gd name="connsiteX28" fmla="*/ 334188 w 526630"/>
              <a:gd name="connsiteY28" fmla="*/ 283179 h 606722"/>
              <a:gd name="connsiteX29" fmla="*/ 415218 w 526630"/>
              <a:gd name="connsiteY29" fmla="*/ 283179 h 606722"/>
              <a:gd name="connsiteX30" fmla="*/ 425369 w 526630"/>
              <a:gd name="connsiteY30" fmla="*/ 293279 h 606722"/>
              <a:gd name="connsiteX31" fmla="*/ 415218 w 526630"/>
              <a:gd name="connsiteY31" fmla="*/ 303290 h 606722"/>
              <a:gd name="connsiteX32" fmla="*/ 334188 w 526630"/>
              <a:gd name="connsiteY32" fmla="*/ 303290 h 606722"/>
              <a:gd name="connsiteX33" fmla="*/ 324037 w 526630"/>
              <a:gd name="connsiteY33" fmla="*/ 293279 h 606722"/>
              <a:gd name="connsiteX34" fmla="*/ 334188 w 526630"/>
              <a:gd name="connsiteY34" fmla="*/ 283179 h 606722"/>
              <a:gd name="connsiteX35" fmla="*/ 273429 w 526630"/>
              <a:gd name="connsiteY35" fmla="*/ 283179 h 606722"/>
              <a:gd name="connsiteX36" fmla="*/ 293726 w 526630"/>
              <a:gd name="connsiteY36" fmla="*/ 283179 h 606722"/>
              <a:gd name="connsiteX37" fmla="*/ 303785 w 526630"/>
              <a:gd name="connsiteY37" fmla="*/ 293279 h 606722"/>
              <a:gd name="connsiteX38" fmla="*/ 293726 w 526630"/>
              <a:gd name="connsiteY38" fmla="*/ 303290 h 606722"/>
              <a:gd name="connsiteX39" fmla="*/ 273429 w 526630"/>
              <a:gd name="connsiteY39" fmla="*/ 303290 h 606722"/>
              <a:gd name="connsiteX40" fmla="*/ 263280 w 526630"/>
              <a:gd name="connsiteY40" fmla="*/ 293279 h 606722"/>
              <a:gd name="connsiteX41" fmla="*/ 273429 w 526630"/>
              <a:gd name="connsiteY41" fmla="*/ 283179 h 606722"/>
              <a:gd name="connsiteX42" fmla="*/ 192412 w 526630"/>
              <a:gd name="connsiteY42" fmla="*/ 283179 h 606722"/>
              <a:gd name="connsiteX43" fmla="*/ 232887 w 526630"/>
              <a:gd name="connsiteY43" fmla="*/ 283179 h 606722"/>
              <a:gd name="connsiteX44" fmla="*/ 243028 w 526630"/>
              <a:gd name="connsiteY44" fmla="*/ 293279 h 606722"/>
              <a:gd name="connsiteX45" fmla="*/ 232887 w 526630"/>
              <a:gd name="connsiteY45" fmla="*/ 303290 h 606722"/>
              <a:gd name="connsiteX46" fmla="*/ 192412 w 526630"/>
              <a:gd name="connsiteY46" fmla="*/ 303290 h 606722"/>
              <a:gd name="connsiteX47" fmla="*/ 182271 w 526630"/>
              <a:gd name="connsiteY47" fmla="*/ 293279 h 606722"/>
              <a:gd name="connsiteX48" fmla="*/ 192412 w 526630"/>
              <a:gd name="connsiteY48" fmla="*/ 283179 h 606722"/>
              <a:gd name="connsiteX49" fmla="*/ 293680 w 526630"/>
              <a:gd name="connsiteY49" fmla="*/ 222422 h 606722"/>
              <a:gd name="connsiteX50" fmla="*/ 394898 w 526630"/>
              <a:gd name="connsiteY50" fmla="*/ 222422 h 606722"/>
              <a:gd name="connsiteX51" fmla="*/ 405046 w 526630"/>
              <a:gd name="connsiteY51" fmla="*/ 232583 h 606722"/>
              <a:gd name="connsiteX52" fmla="*/ 394898 w 526630"/>
              <a:gd name="connsiteY52" fmla="*/ 242745 h 606722"/>
              <a:gd name="connsiteX53" fmla="*/ 293680 w 526630"/>
              <a:gd name="connsiteY53" fmla="*/ 242745 h 606722"/>
              <a:gd name="connsiteX54" fmla="*/ 283532 w 526630"/>
              <a:gd name="connsiteY54" fmla="*/ 232583 h 606722"/>
              <a:gd name="connsiteX55" fmla="*/ 293680 w 526630"/>
              <a:gd name="connsiteY55" fmla="*/ 222422 h 606722"/>
              <a:gd name="connsiteX56" fmla="*/ 192419 w 526630"/>
              <a:gd name="connsiteY56" fmla="*/ 222422 h 606722"/>
              <a:gd name="connsiteX57" fmla="*/ 253221 w 526630"/>
              <a:gd name="connsiteY57" fmla="*/ 222422 h 606722"/>
              <a:gd name="connsiteX58" fmla="*/ 263280 w 526630"/>
              <a:gd name="connsiteY58" fmla="*/ 232583 h 606722"/>
              <a:gd name="connsiteX59" fmla="*/ 253221 w 526630"/>
              <a:gd name="connsiteY59" fmla="*/ 242745 h 606722"/>
              <a:gd name="connsiteX60" fmla="*/ 192419 w 526630"/>
              <a:gd name="connsiteY60" fmla="*/ 242745 h 606722"/>
              <a:gd name="connsiteX61" fmla="*/ 182271 w 526630"/>
              <a:gd name="connsiteY61" fmla="*/ 232583 h 606722"/>
              <a:gd name="connsiteX62" fmla="*/ 192419 w 526630"/>
              <a:gd name="connsiteY62" fmla="*/ 222422 h 606722"/>
              <a:gd name="connsiteX63" fmla="*/ 192416 w 526630"/>
              <a:gd name="connsiteY63" fmla="*/ 141554 h 606722"/>
              <a:gd name="connsiteX64" fmla="*/ 313892 w 526630"/>
              <a:gd name="connsiteY64" fmla="*/ 141554 h 606722"/>
              <a:gd name="connsiteX65" fmla="*/ 324037 w 526630"/>
              <a:gd name="connsiteY65" fmla="*/ 151689 h 606722"/>
              <a:gd name="connsiteX66" fmla="*/ 313892 w 526630"/>
              <a:gd name="connsiteY66" fmla="*/ 161736 h 606722"/>
              <a:gd name="connsiteX67" fmla="*/ 192416 w 526630"/>
              <a:gd name="connsiteY67" fmla="*/ 161736 h 606722"/>
              <a:gd name="connsiteX68" fmla="*/ 182271 w 526630"/>
              <a:gd name="connsiteY68" fmla="*/ 151689 h 606722"/>
              <a:gd name="connsiteX69" fmla="*/ 192416 w 526630"/>
              <a:gd name="connsiteY69" fmla="*/ 141554 h 606722"/>
              <a:gd name="connsiteX70" fmla="*/ 10147 w 526630"/>
              <a:gd name="connsiteY70" fmla="*/ 101120 h 606722"/>
              <a:gd name="connsiteX71" fmla="*/ 20294 w 526630"/>
              <a:gd name="connsiteY71" fmla="*/ 111252 h 606722"/>
              <a:gd name="connsiteX72" fmla="*/ 20294 w 526630"/>
              <a:gd name="connsiteY72" fmla="*/ 556153 h 606722"/>
              <a:gd name="connsiteX73" fmla="*/ 50646 w 526630"/>
              <a:gd name="connsiteY73" fmla="*/ 586459 h 606722"/>
              <a:gd name="connsiteX74" fmla="*/ 415222 w 526630"/>
              <a:gd name="connsiteY74" fmla="*/ 586459 h 606722"/>
              <a:gd name="connsiteX75" fmla="*/ 425369 w 526630"/>
              <a:gd name="connsiteY75" fmla="*/ 596590 h 606722"/>
              <a:gd name="connsiteX76" fmla="*/ 415222 w 526630"/>
              <a:gd name="connsiteY76" fmla="*/ 606722 h 606722"/>
              <a:gd name="connsiteX77" fmla="*/ 50646 w 526630"/>
              <a:gd name="connsiteY77" fmla="*/ 606722 h 606722"/>
              <a:gd name="connsiteX78" fmla="*/ 0 w 526630"/>
              <a:gd name="connsiteY78" fmla="*/ 556153 h 606722"/>
              <a:gd name="connsiteX79" fmla="*/ 0 w 526630"/>
              <a:gd name="connsiteY79" fmla="*/ 111252 h 606722"/>
              <a:gd name="connsiteX80" fmla="*/ 10147 w 526630"/>
              <a:gd name="connsiteY80" fmla="*/ 101120 h 606722"/>
              <a:gd name="connsiteX81" fmla="*/ 50652 w 526630"/>
              <a:gd name="connsiteY81" fmla="*/ 60686 h 606722"/>
              <a:gd name="connsiteX82" fmla="*/ 60799 w 526630"/>
              <a:gd name="connsiteY82" fmla="*/ 70729 h 606722"/>
              <a:gd name="connsiteX83" fmla="*/ 60799 w 526630"/>
              <a:gd name="connsiteY83" fmla="*/ 515719 h 606722"/>
              <a:gd name="connsiteX84" fmla="*/ 91151 w 526630"/>
              <a:gd name="connsiteY84" fmla="*/ 546025 h 606722"/>
              <a:gd name="connsiteX85" fmla="*/ 455727 w 526630"/>
              <a:gd name="connsiteY85" fmla="*/ 546025 h 606722"/>
              <a:gd name="connsiteX86" fmla="*/ 465874 w 526630"/>
              <a:gd name="connsiteY86" fmla="*/ 556156 h 606722"/>
              <a:gd name="connsiteX87" fmla="*/ 455727 w 526630"/>
              <a:gd name="connsiteY87" fmla="*/ 566288 h 606722"/>
              <a:gd name="connsiteX88" fmla="*/ 91151 w 526630"/>
              <a:gd name="connsiteY88" fmla="*/ 566288 h 606722"/>
              <a:gd name="connsiteX89" fmla="*/ 40505 w 526630"/>
              <a:gd name="connsiteY89" fmla="*/ 515719 h 606722"/>
              <a:gd name="connsiteX90" fmla="*/ 40505 w 526630"/>
              <a:gd name="connsiteY90" fmla="*/ 70729 h 606722"/>
              <a:gd name="connsiteX91" fmla="*/ 50652 w 526630"/>
              <a:gd name="connsiteY91" fmla="*/ 60686 h 606722"/>
              <a:gd name="connsiteX92" fmla="*/ 131650 w 526630"/>
              <a:gd name="connsiteY92" fmla="*/ 0 h 606722"/>
              <a:gd name="connsiteX93" fmla="*/ 394911 w 526630"/>
              <a:gd name="connsiteY93" fmla="*/ 0 h 606722"/>
              <a:gd name="connsiteX94" fmla="*/ 402120 w 526630"/>
              <a:gd name="connsiteY94" fmla="*/ 2933 h 606722"/>
              <a:gd name="connsiteX95" fmla="*/ 483109 w 526630"/>
              <a:gd name="connsiteY95" fmla="*/ 83898 h 606722"/>
              <a:gd name="connsiteX96" fmla="*/ 483109 w 526630"/>
              <a:gd name="connsiteY96" fmla="*/ 98118 h 606722"/>
              <a:gd name="connsiteX97" fmla="*/ 468780 w 526630"/>
              <a:gd name="connsiteY97" fmla="*/ 98118 h 606722"/>
              <a:gd name="connsiteX98" fmla="*/ 390728 w 526630"/>
              <a:gd name="connsiteY98" fmla="*/ 20263 h 606722"/>
              <a:gd name="connsiteX99" fmla="*/ 131650 w 526630"/>
              <a:gd name="connsiteY99" fmla="*/ 20263 h 606722"/>
              <a:gd name="connsiteX100" fmla="*/ 101301 w 526630"/>
              <a:gd name="connsiteY100" fmla="*/ 50570 h 606722"/>
              <a:gd name="connsiteX101" fmla="*/ 101301 w 526630"/>
              <a:gd name="connsiteY101" fmla="*/ 475302 h 606722"/>
              <a:gd name="connsiteX102" fmla="*/ 131650 w 526630"/>
              <a:gd name="connsiteY102" fmla="*/ 505608 h 606722"/>
              <a:gd name="connsiteX103" fmla="*/ 475989 w 526630"/>
              <a:gd name="connsiteY103" fmla="*/ 505608 h 606722"/>
              <a:gd name="connsiteX104" fmla="*/ 506338 w 526630"/>
              <a:gd name="connsiteY104" fmla="*/ 475302 h 606722"/>
              <a:gd name="connsiteX105" fmla="*/ 506338 w 526630"/>
              <a:gd name="connsiteY105" fmla="*/ 141577 h 606722"/>
              <a:gd name="connsiteX106" fmla="*/ 435494 w 526630"/>
              <a:gd name="connsiteY106" fmla="*/ 141577 h 606722"/>
              <a:gd name="connsiteX107" fmla="*/ 384854 w 526630"/>
              <a:gd name="connsiteY107" fmla="*/ 91008 h 606722"/>
              <a:gd name="connsiteX108" fmla="*/ 384854 w 526630"/>
              <a:gd name="connsiteY108" fmla="*/ 60701 h 606722"/>
              <a:gd name="connsiteX109" fmla="*/ 394911 w 526630"/>
              <a:gd name="connsiteY109" fmla="*/ 50570 h 606722"/>
              <a:gd name="connsiteX110" fmla="*/ 405057 w 526630"/>
              <a:gd name="connsiteY110" fmla="*/ 60701 h 606722"/>
              <a:gd name="connsiteX111" fmla="*/ 405057 w 526630"/>
              <a:gd name="connsiteY111" fmla="*/ 91008 h 606722"/>
              <a:gd name="connsiteX112" fmla="*/ 435494 w 526630"/>
              <a:gd name="connsiteY112" fmla="*/ 121314 h 606722"/>
              <a:gd name="connsiteX113" fmla="*/ 516484 w 526630"/>
              <a:gd name="connsiteY113" fmla="*/ 121314 h 606722"/>
              <a:gd name="connsiteX114" fmla="*/ 526630 w 526630"/>
              <a:gd name="connsiteY114" fmla="*/ 131446 h 606722"/>
              <a:gd name="connsiteX115" fmla="*/ 526630 w 526630"/>
              <a:gd name="connsiteY115" fmla="*/ 475302 h 606722"/>
              <a:gd name="connsiteX116" fmla="*/ 475989 w 526630"/>
              <a:gd name="connsiteY116" fmla="*/ 525783 h 606722"/>
              <a:gd name="connsiteX117" fmla="*/ 131650 w 526630"/>
              <a:gd name="connsiteY117" fmla="*/ 525783 h 606722"/>
              <a:gd name="connsiteX118" fmla="*/ 81009 w 526630"/>
              <a:gd name="connsiteY118" fmla="*/ 475302 h 606722"/>
              <a:gd name="connsiteX119" fmla="*/ 81009 w 526630"/>
              <a:gd name="connsiteY119" fmla="*/ 50570 h 606722"/>
              <a:gd name="connsiteX120" fmla="*/ 131650 w 526630"/>
              <a:gd name="connsiteY120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526630" h="606722">
                <a:moveTo>
                  <a:pt x="273427" y="404481"/>
                </a:moveTo>
                <a:lnTo>
                  <a:pt x="415222" y="404481"/>
                </a:lnTo>
                <a:cubicBezTo>
                  <a:pt x="420829" y="404481"/>
                  <a:pt x="425369" y="409011"/>
                  <a:pt x="425369" y="414607"/>
                </a:cubicBezTo>
                <a:cubicBezTo>
                  <a:pt x="425369" y="420203"/>
                  <a:pt x="420829" y="424733"/>
                  <a:pt x="415222" y="424733"/>
                </a:cubicBezTo>
                <a:lnTo>
                  <a:pt x="273427" y="424733"/>
                </a:lnTo>
                <a:cubicBezTo>
                  <a:pt x="267820" y="424733"/>
                  <a:pt x="263280" y="420203"/>
                  <a:pt x="263280" y="414607"/>
                </a:cubicBezTo>
                <a:cubicBezTo>
                  <a:pt x="263280" y="409011"/>
                  <a:pt x="267820" y="404481"/>
                  <a:pt x="273427" y="404481"/>
                </a:cubicBezTo>
                <a:close/>
                <a:moveTo>
                  <a:pt x="192424" y="404481"/>
                </a:moveTo>
                <a:lnTo>
                  <a:pt x="232945" y="404481"/>
                </a:lnTo>
                <a:cubicBezTo>
                  <a:pt x="238556" y="404481"/>
                  <a:pt x="243098" y="409011"/>
                  <a:pt x="243098" y="414607"/>
                </a:cubicBezTo>
                <a:cubicBezTo>
                  <a:pt x="243098" y="420203"/>
                  <a:pt x="238556" y="424733"/>
                  <a:pt x="232945" y="424733"/>
                </a:cubicBezTo>
                <a:lnTo>
                  <a:pt x="192424" y="424733"/>
                </a:lnTo>
                <a:cubicBezTo>
                  <a:pt x="186813" y="424733"/>
                  <a:pt x="182271" y="420203"/>
                  <a:pt x="182271" y="414607"/>
                </a:cubicBezTo>
                <a:cubicBezTo>
                  <a:pt x="182271" y="409011"/>
                  <a:pt x="186813" y="404481"/>
                  <a:pt x="192424" y="404481"/>
                </a:cubicBezTo>
                <a:close/>
                <a:moveTo>
                  <a:pt x="354414" y="343795"/>
                </a:moveTo>
                <a:lnTo>
                  <a:pt x="394901" y="343795"/>
                </a:lnTo>
                <a:cubicBezTo>
                  <a:pt x="400507" y="343795"/>
                  <a:pt x="405045" y="348325"/>
                  <a:pt x="405045" y="353921"/>
                </a:cubicBezTo>
                <a:cubicBezTo>
                  <a:pt x="405045" y="359517"/>
                  <a:pt x="400507" y="364047"/>
                  <a:pt x="394901" y="364047"/>
                </a:cubicBezTo>
                <a:lnTo>
                  <a:pt x="354414" y="364047"/>
                </a:lnTo>
                <a:cubicBezTo>
                  <a:pt x="348808" y="364047"/>
                  <a:pt x="344359" y="359517"/>
                  <a:pt x="344359" y="353921"/>
                </a:cubicBezTo>
                <a:cubicBezTo>
                  <a:pt x="344359" y="348325"/>
                  <a:pt x="348808" y="343795"/>
                  <a:pt x="354414" y="343795"/>
                </a:cubicBezTo>
                <a:close/>
                <a:moveTo>
                  <a:pt x="192416" y="343795"/>
                </a:moveTo>
                <a:lnTo>
                  <a:pt x="313892" y="343795"/>
                </a:lnTo>
                <a:cubicBezTo>
                  <a:pt x="319498" y="343795"/>
                  <a:pt x="324037" y="348325"/>
                  <a:pt x="324037" y="353921"/>
                </a:cubicBezTo>
                <a:cubicBezTo>
                  <a:pt x="324037" y="359517"/>
                  <a:pt x="319498" y="364047"/>
                  <a:pt x="313892" y="364047"/>
                </a:cubicBezTo>
                <a:lnTo>
                  <a:pt x="192416" y="364047"/>
                </a:lnTo>
                <a:cubicBezTo>
                  <a:pt x="186810" y="364047"/>
                  <a:pt x="182271" y="359517"/>
                  <a:pt x="182271" y="353921"/>
                </a:cubicBezTo>
                <a:cubicBezTo>
                  <a:pt x="182271" y="348325"/>
                  <a:pt x="186810" y="343795"/>
                  <a:pt x="192416" y="343795"/>
                </a:cubicBezTo>
                <a:close/>
                <a:moveTo>
                  <a:pt x="334188" y="283179"/>
                </a:moveTo>
                <a:lnTo>
                  <a:pt x="415218" y="283179"/>
                </a:lnTo>
                <a:cubicBezTo>
                  <a:pt x="420828" y="283179"/>
                  <a:pt x="425369" y="287697"/>
                  <a:pt x="425369" y="293279"/>
                </a:cubicBezTo>
                <a:cubicBezTo>
                  <a:pt x="425369" y="298772"/>
                  <a:pt x="420828" y="303290"/>
                  <a:pt x="415218" y="303290"/>
                </a:cubicBezTo>
                <a:lnTo>
                  <a:pt x="334188" y="303290"/>
                </a:lnTo>
                <a:cubicBezTo>
                  <a:pt x="328578" y="303290"/>
                  <a:pt x="324037" y="298772"/>
                  <a:pt x="324037" y="293279"/>
                </a:cubicBezTo>
                <a:cubicBezTo>
                  <a:pt x="324037" y="287697"/>
                  <a:pt x="328578" y="283179"/>
                  <a:pt x="334188" y="283179"/>
                </a:cubicBezTo>
                <a:close/>
                <a:moveTo>
                  <a:pt x="273429" y="283179"/>
                </a:moveTo>
                <a:lnTo>
                  <a:pt x="293726" y="283179"/>
                </a:lnTo>
                <a:cubicBezTo>
                  <a:pt x="299334" y="283179"/>
                  <a:pt x="303785" y="287697"/>
                  <a:pt x="303785" y="293279"/>
                </a:cubicBezTo>
                <a:cubicBezTo>
                  <a:pt x="303785" y="298772"/>
                  <a:pt x="299334" y="303290"/>
                  <a:pt x="293726" y="303290"/>
                </a:cubicBezTo>
                <a:lnTo>
                  <a:pt x="273429" y="303290"/>
                </a:lnTo>
                <a:cubicBezTo>
                  <a:pt x="267820" y="303290"/>
                  <a:pt x="263280" y="298772"/>
                  <a:pt x="263280" y="293279"/>
                </a:cubicBezTo>
                <a:cubicBezTo>
                  <a:pt x="263280" y="287697"/>
                  <a:pt x="267820" y="283179"/>
                  <a:pt x="273429" y="283179"/>
                </a:cubicBezTo>
                <a:close/>
                <a:moveTo>
                  <a:pt x="192412" y="283179"/>
                </a:moveTo>
                <a:lnTo>
                  <a:pt x="232887" y="283179"/>
                </a:lnTo>
                <a:cubicBezTo>
                  <a:pt x="238491" y="283179"/>
                  <a:pt x="243028" y="287697"/>
                  <a:pt x="243028" y="293279"/>
                </a:cubicBezTo>
                <a:cubicBezTo>
                  <a:pt x="243028" y="298772"/>
                  <a:pt x="238491" y="303290"/>
                  <a:pt x="232887" y="303290"/>
                </a:cubicBezTo>
                <a:lnTo>
                  <a:pt x="192412" y="303290"/>
                </a:lnTo>
                <a:cubicBezTo>
                  <a:pt x="186808" y="303290"/>
                  <a:pt x="182271" y="298772"/>
                  <a:pt x="182271" y="293279"/>
                </a:cubicBezTo>
                <a:cubicBezTo>
                  <a:pt x="182271" y="287697"/>
                  <a:pt x="186808" y="283179"/>
                  <a:pt x="192412" y="283179"/>
                </a:cubicBezTo>
                <a:close/>
                <a:moveTo>
                  <a:pt x="293680" y="222422"/>
                </a:moveTo>
                <a:lnTo>
                  <a:pt x="394898" y="222422"/>
                </a:lnTo>
                <a:cubicBezTo>
                  <a:pt x="400506" y="222422"/>
                  <a:pt x="405046" y="226968"/>
                  <a:pt x="405046" y="232583"/>
                </a:cubicBezTo>
                <a:cubicBezTo>
                  <a:pt x="405046" y="238199"/>
                  <a:pt x="400506" y="242745"/>
                  <a:pt x="394898" y="242745"/>
                </a:cubicBezTo>
                <a:lnTo>
                  <a:pt x="293680" y="242745"/>
                </a:lnTo>
                <a:cubicBezTo>
                  <a:pt x="288072" y="242745"/>
                  <a:pt x="283532" y="238199"/>
                  <a:pt x="283532" y="232583"/>
                </a:cubicBezTo>
                <a:cubicBezTo>
                  <a:pt x="283532" y="226968"/>
                  <a:pt x="288072" y="222422"/>
                  <a:pt x="293680" y="222422"/>
                </a:cubicBezTo>
                <a:close/>
                <a:moveTo>
                  <a:pt x="192419" y="222422"/>
                </a:moveTo>
                <a:lnTo>
                  <a:pt x="253221" y="222422"/>
                </a:lnTo>
                <a:cubicBezTo>
                  <a:pt x="258740" y="222422"/>
                  <a:pt x="263280" y="226968"/>
                  <a:pt x="263280" y="232583"/>
                </a:cubicBezTo>
                <a:cubicBezTo>
                  <a:pt x="263280" y="238199"/>
                  <a:pt x="258740" y="242745"/>
                  <a:pt x="253221" y="242745"/>
                </a:cubicBezTo>
                <a:lnTo>
                  <a:pt x="192419" y="242745"/>
                </a:lnTo>
                <a:cubicBezTo>
                  <a:pt x="186811" y="242745"/>
                  <a:pt x="182271" y="238199"/>
                  <a:pt x="182271" y="232583"/>
                </a:cubicBezTo>
                <a:cubicBezTo>
                  <a:pt x="182271" y="226968"/>
                  <a:pt x="186811" y="222422"/>
                  <a:pt x="192419" y="222422"/>
                </a:cubicBezTo>
                <a:close/>
                <a:moveTo>
                  <a:pt x="192416" y="141554"/>
                </a:moveTo>
                <a:lnTo>
                  <a:pt x="313892" y="141554"/>
                </a:lnTo>
                <a:cubicBezTo>
                  <a:pt x="319498" y="141554"/>
                  <a:pt x="324037" y="146088"/>
                  <a:pt x="324037" y="151689"/>
                </a:cubicBezTo>
                <a:cubicBezTo>
                  <a:pt x="324037" y="157202"/>
                  <a:pt x="319498" y="161736"/>
                  <a:pt x="313892" y="161736"/>
                </a:cubicBezTo>
                <a:lnTo>
                  <a:pt x="192416" y="161736"/>
                </a:lnTo>
                <a:cubicBezTo>
                  <a:pt x="186810" y="161736"/>
                  <a:pt x="182271" y="157202"/>
                  <a:pt x="182271" y="151689"/>
                </a:cubicBezTo>
                <a:cubicBezTo>
                  <a:pt x="182271" y="146088"/>
                  <a:pt x="186810" y="141554"/>
                  <a:pt x="192416" y="141554"/>
                </a:cubicBezTo>
                <a:close/>
                <a:moveTo>
                  <a:pt x="10147" y="101120"/>
                </a:moveTo>
                <a:cubicBezTo>
                  <a:pt x="15754" y="101120"/>
                  <a:pt x="20294" y="105653"/>
                  <a:pt x="20294" y="111252"/>
                </a:cubicBezTo>
                <a:lnTo>
                  <a:pt x="20294" y="556153"/>
                </a:lnTo>
                <a:cubicBezTo>
                  <a:pt x="20294" y="572861"/>
                  <a:pt x="33912" y="586459"/>
                  <a:pt x="50646" y="586459"/>
                </a:cubicBezTo>
                <a:lnTo>
                  <a:pt x="415222" y="586459"/>
                </a:lnTo>
                <a:cubicBezTo>
                  <a:pt x="420830" y="586459"/>
                  <a:pt x="425369" y="590991"/>
                  <a:pt x="425369" y="596590"/>
                </a:cubicBezTo>
                <a:cubicBezTo>
                  <a:pt x="425369" y="602189"/>
                  <a:pt x="420830" y="606722"/>
                  <a:pt x="415222" y="606722"/>
                </a:cubicBezTo>
                <a:lnTo>
                  <a:pt x="50646" y="606722"/>
                </a:lnTo>
                <a:cubicBezTo>
                  <a:pt x="22697" y="606722"/>
                  <a:pt x="0" y="583970"/>
                  <a:pt x="0" y="556153"/>
                </a:cubicBezTo>
                <a:lnTo>
                  <a:pt x="0" y="111252"/>
                </a:lnTo>
                <a:cubicBezTo>
                  <a:pt x="0" y="105653"/>
                  <a:pt x="4539" y="101120"/>
                  <a:pt x="10147" y="101120"/>
                </a:cubicBezTo>
                <a:close/>
                <a:moveTo>
                  <a:pt x="50652" y="60686"/>
                </a:moveTo>
                <a:cubicBezTo>
                  <a:pt x="56259" y="60686"/>
                  <a:pt x="60799" y="65219"/>
                  <a:pt x="60799" y="70729"/>
                </a:cubicBezTo>
                <a:lnTo>
                  <a:pt x="60799" y="515719"/>
                </a:lnTo>
                <a:cubicBezTo>
                  <a:pt x="60799" y="532427"/>
                  <a:pt x="74417" y="546025"/>
                  <a:pt x="91151" y="546025"/>
                </a:cubicBezTo>
                <a:lnTo>
                  <a:pt x="455727" y="546025"/>
                </a:lnTo>
                <a:cubicBezTo>
                  <a:pt x="461335" y="546025"/>
                  <a:pt x="465874" y="550557"/>
                  <a:pt x="465874" y="556156"/>
                </a:cubicBezTo>
                <a:cubicBezTo>
                  <a:pt x="465874" y="561755"/>
                  <a:pt x="461335" y="566288"/>
                  <a:pt x="455727" y="566288"/>
                </a:cubicBezTo>
                <a:lnTo>
                  <a:pt x="91151" y="566288"/>
                </a:lnTo>
                <a:cubicBezTo>
                  <a:pt x="63202" y="566288"/>
                  <a:pt x="40505" y="543536"/>
                  <a:pt x="40505" y="515719"/>
                </a:cubicBezTo>
                <a:lnTo>
                  <a:pt x="40505" y="70729"/>
                </a:lnTo>
                <a:cubicBezTo>
                  <a:pt x="40505" y="65219"/>
                  <a:pt x="45044" y="60686"/>
                  <a:pt x="50652" y="60686"/>
                </a:cubicBezTo>
                <a:close/>
                <a:moveTo>
                  <a:pt x="131650" y="0"/>
                </a:moveTo>
                <a:lnTo>
                  <a:pt x="394911" y="0"/>
                </a:lnTo>
                <a:cubicBezTo>
                  <a:pt x="397670" y="0"/>
                  <a:pt x="400251" y="1066"/>
                  <a:pt x="402120" y="2933"/>
                </a:cubicBezTo>
                <a:lnTo>
                  <a:pt x="483109" y="83898"/>
                </a:lnTo>
                <a:cubicBezTo>
                  <a:pt x="487114" y="87808"/>
                  <a:pt x="487114" y="94207"/>
                  <a:pt x="483109" y="98118"/>
                </a:cubicBezTo>
                <a:cubicBezTo>
                  <a:pt x="479193" y="102117"/>
                  <a:pt x="472785" y="102117"/>
                  <a:pt x="468780" y="98118"/>
                </a:cubicBezTo>
                <a:lnTo>
                  <a:pt x="390728" y="20263"/>
                </a:lnTo>
                <a:lnTo>
                  <a:pt x="131650" y="20263"/>
                </a:lnTo>
                <a:cubicBezTo>
                  <a:pt x="114918" y="20263"/>
                  <a:pt x="101301" y="33861"/>
                  <a:pt x="101301" y="50570"/>
                </a:cubicBezTo>
                <a:lnTo>
                  <a:pt x="101301" y="475302"/>
                </a:lnTo>
                <a:cubicBezTo>
                  <a:pt x="101301" y="492011"/>
                  <a:pt x="114918" y="505608"/>
                  <a:pt x="131650" y="505608"/>
                </a:cubicBezTo>
                <a:lnTo>
                  <a:pt x="475989" y="505608"/>
                </a:lnTo>
                <a:cubicBezTo>
                  <a:pt x="492721" y="505608"/>
                  <a:pt x="506338" y="492011"/>
                  <a:pt x="506338" y="475302"/>
                </a:cubicBezTo>
                <a:lnTo>
                  <a:pt x="506338" y="141577"/>
                </a:lnTo>
                <a:lnTo>
                  <a:pt x="435494" y="141577"/>
                </a:lnTo>
                <a:cubicBezTo>
                  <a:pt x="407549" y="141577"/>
                  <a:pt x="384854" y="118914"/>
                  <a:pt x="384854" y="91008"/>
                </a:cubicBezTo>
                <a:lnTo>
                  <a:pt x="384854" y="60701"/>
                </a:lnTo>
                <a:cubicBezTo>
                  <a:pt x="384854" y="55102"/>
                  <a:pt x="389393" y="50570"/>
                  <a:pt x="394911" y="50570"/>
                </a:cubicBezTo>
                <a:cubicBezTo>
                  <a:pt x="400518" y="50570"/>
                  <a:pt x="405057" y="55102"/>
                  <a:pt x="405057" y="60701"/>
                </a:cubicBezTo>
                <a:lnTo>
                  <a:pt x="405057" y="91008"/>
                </a:lnTo>
                <a:cubicBezTo>
                  <a:pt x="405057" y="107716"/>
                  <a:pt x="418673" y="121314"/>
                  <a:pt x="435494" y="121314"/>
                </a:cubicBezTo>
                <a:lnTo>
                  <a:pt x="516484" y="121314"/>
                </a:lnTo>
                <a:cubicBezTo>
                  <a:pt x="522091" y="121314"/>
                  <a:pt x="526630" y="125847"/>
                  <a:pt x="526630" y="131446"/>
                </a:cubicBezTo>
                <a:lnTo>
                  <a:pt x="526630" y="475302"/>
                </a:lnTo>
                <a:cubicBezTo>
                  <a:pt x="526630" y="503120"/>
                  <a:pt x="503846" y="525783"/>
                  <a:pt x="475989" y="525783"/>
                </a:cubicBezTo>
                <a:lnTo>
                  <a:pt x="131650" y="525783"/>
                </a:lnTo>
                <a:cubicBezTo>
                  <a:pt x="103793" y="525783"/>
                  <a:pt x="81009" y="503120"/>
                  <a:pt x="81009" y="475302"/>
                </a:cubicBezTo>
                <a:lnTo>
                  <a:pt x="81009" y="50570"/>
                </a:lnTo>
                <a:cubicBezTo>
                  <a:pt x="81009" y="22663"/>
                  <a:pt x="103793" y="0"/>
                  <a:pt x="1316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D9E40E93-1544-3C60-7A99-07AD6B2D53E4}"/>
              </a:ext>
            </a:extLst>
          </p:cNvPr>
          <p:cNvSpPr/>
          <p:nvPr/>
        </p:nvSpPr>
        <p:spPr>
          <a:xfrm>
            <a:off x="726951" y="2133600"/>
            <a:ext cx="3372609" cy="4328159"/>
          </a:xfrm>
          <a:prstGeom prst="roundRect">
            <a:avLst>
              <a:gd name="adj" fmla="val 5673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DC9CCBE4-7293-F742-1584-46DF15DF1CE3}"/>
              </a:ext>
            </a:extLst>
          </p:cNvPr>
          <p:cNvSpPr/>
          <p:nvPr/>
        </p:nvSpPr>
        <p:spPr>
          <a:xfrm>
            <a:off x="715010" y="6308821"/>
            <a:ext cx="3384550" cy="158501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4DA3F88-07FA-8F5D-D328-4161BA6EF688}"/>
              </a:ext>
            </a:extLst>
          </p:cNvPr>
          <p:cNvSpPr/>
          <p:nvPr/>
        </p:nvSpPr>
        <p:spPr>
          <a:xfrm>
            <a:off x="1050821" y="2960980"/>
            <a:ext cx="2682980" cy="103310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今年，药事管理委员会和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ADR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（药物不良反应）监测小组共召开了三次专题会议。</a:t>
            </a:r>
          </a:p>
        </p:txBody>
      </p:sp>
      <p:sp>
        <p:nvSpPr>
          <p:cNvPr id="17" name="流程图: 决策 16">
            <a:extLst>
              <a:ext uri="{FF2B5EF4-FFF2-40B4-BE49-F238E27FC236}">
                <a16:creationId xmlns:a16="http://schemas.microsoft.com/office/drawing/2014/main" id="{E3A32652-F272-051F-7D0E-56E98D09C49E}"/>
              </a:ext>
            </a:extLst>
          </p:cNvPr>
          <p:cNvSpPr/>
          <p:nvPr/>
        </p:nvSpPr>
        <p:spPr>
          <a:xfrm>
            <a:off x="1112550" y="2829235"/>
            <a:ext cx="2225040" cy="19956"/>
          </a:xfrm>
          <a:prstGeom prst="flowChartDecisi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3F07B79-4CF8-4AF1-8AED-7696CE4B7DA2}"/>
              </a:ext>
            </a:extLst>
          </p:cNvPr>
          <p:cNvSpPr/>
          <p:nvPr/>
        </p:nvSpPr>
        <p:spPr>
          <a:xfrm>
            <a:off x="1065559" y="2283135"/>
            <a:ext cx="1620957" cy="52322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rPr>
              <a:t>会议专题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D78E6532-5C4D-664C-0DB9-0623F7FC6D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02" t="11385" r="72332" b="30029"/>
          <a:stretch/>
        </p:blipFill>
        <p:spPr>
          <a:xfrm>
            <a:off x="939286" y="3895074"/>
            <a:ext cx="2511706" cy="2164466"/>
          </a:xfrm>
          <a:prstGeom prst="rect">
            <a:avLst/>
          </a:prstGeom>
        </p:spPr>
      </p:pic>
      <p:sp>
        <p:nvSpPr>
          <p:cNvPr id="20" name="meeting_160078">
            <a:extLst>
              <a:ext uri="{FF2B5EF4-FFF2-40B4-BE49-F238E27FC236}">
                <a16:creationId xmlns:a16="http://schemas.microsoft.com/office/drawing/2014/main" id="{F4AE3956-CE7F-3886-ED55-8A80ADAC83DA}"/>
              </a:ext>
            </a:extLst>
          </p:cNvPr>
          <p:cNvSpPr/>
          <p:nvPr/>
        </p:nvSpPr>
        <p:spPr>
          <a:xfrm>
            <a:off x="2727525" y="2302748"/>
            <a:ext cx="328191" cy="397127"/>
          </a:xfrm>
          <a:custGeom>
            <a:avLst/>
            <a:gdLst>
              <a:gd name="connsiteX0" fmla="*/ 548795 w 602819"/>
              <a:gd name="connsiteY0" fmla="*/ 505249 h 602041"/>
              <a:gd name="connsiteX1" fmla="*/ 516541 w 602819"/>
              <a:gd name="connsiteY1" fmla="*/ 537472 h 602041"/>
              <a:gd name="connsiteX2" fmla="*/ 548795 w 602819"/>
              <a:gd name="connsiteY2" fmla="*/ 569695 h 602041"/>
              <a:gd name="connsiteX3" fmla="*/ 581048 w 602819"/>
              <a:gd name="connsiteY3" fmla="*/ 537472 h 602041"/>
              <a:gd name="connsiteX4" fmla="*/ 548795 w 602819"/>
              <a:gd name="connsiteY4" fmla="*/ 505249 h 602041"/>
              <a:gd name="connsiteX5" fmla="*/ 54104 w 602819"/>
              <a:gd name="connsiteY5" fmla="*/ 505249 h 602041"/>
              <a:gd name="connsiteX6" fmla="*/ 21803 w 602819"/>
              <a:gd name="connsiteY6" fmla="*/ 537472 h 602041"/>
              <a:gd name="connsiteX7" fmla="*/ 54104 w 602819"/>
              <a:gd name="connsiteY7" fmla="*/ 569695 h 602041"/>
              <a:gd name="connsiteX8" fmla="*/ 86405 w 602819"/>
              <a:gd name="connsiteY8" fmla="*/ 537472 h 602041"/>
              <a:gd name="connsiteX9" fmla="*/ 54104 w 602819"/>
              <a:gd name="connsiteY9" fmla="*/ 505249 h 602041"/>
              <a:gd name="connsiteX10" fmla="*/ 417248 w 602819"/>
              <a:gd name="connsiteY10" fmla="*/ 494770 h 602041"/>
              <a:gd name="connsiteX11" fmla="*/ 422090 w 602819"/>
              <a:gd name="connsiteY11" fmla="*/ 515740 h 602041"/>
              <a:gd name="connsiteX12" fmla="*/ 386581 w 602819"/>
              <a:gd name="connsiteY12" fmla="*/ 524612 h 602041"/>
              <a:gd name="connsiteX13" fmla="*/ 378511 w 602819"/>
              <a:gd name="connsiteY13" fmla="*/ 580264 h 602041"/>
              <a:gd name="connsiteX14" fmla="*/ 387388 w 602819"/>
              <a:gd name="connsiteY14" fmla="*/ 580264 h 602041"/>
              <a:gd name="connsiteX15" fmla="*/ 387388 w 602819"/>
              <a:gd name="connsiteY15" fmla="*/ 602041 h 602041"/>
              <a:gd name="connsiteX16" fmla="*/ 344616 w 602819"/>
              <a:gd name="connsiteY16" fmla="*/ 602041 h 602041"/>
              <a:gd name="connsiteX17" fmla="*/ 344616 w 602819"/>
              <a:gd name="connsiteY17" fmla="*/ 580264 h 602041"/>
              <a:gd name="connsiteX18" fmla="*/ 356722 w 602819"/>
              <a:gd name="connsiteY18" fmla="*/ 580264 h 602041"/>
              <a:gd name="connsiteX19" fmla="*/ 365599 w 602819"/>
              <a:gd name="connsiteY19" fmla="*/ 514127 h 602041"/>
              <a:gd name="connsiteX20" fmla="*/ 373669 w 602819"/>
              <a:gd name="connsiteY20" fmla="*/ 505255 h 602041"/>
              <a:gd name="connsiteX21" fmla="*/ 185599 w 602819"/>
              <a:gd name="connsiteY21" fmla="*/ 494770 h 602041"/>
              <a:gd name="connsiteX22" fmla="*/ 228354 w 602819"/>
              <a:gd name="connsiteY22" fmla="*/ 505255 h 602041"/>
              <a:gd name="connsiteX23" fmla="*/ 236422 w 602819"/>
              <a:gd name="connsiteY23" fmla="*/ 514127 h 602041"/>
              <a:gd name="connsiteX24" fmla="*/ 246102 w 602819"/>
              <a:gd name="connsiteY24" fmla="*/ 580264 h 602041"/>
              <a:gd name="connsiteX25" fmla="*/ 258203 w 602819"/>
              <a:gd name="connsiteY25" fmla="*/ 580264 h 602041"/>
              <a:gd name="connsiteX26" fmla="*/ 258203 w 602819"/>
              <a:gd name="connsiteY26" fmla="*/ 602041 h 602041"/>
              <a:gd name="connsiteX27" fmla="*/ 215447 w 602819"/>
              <a:gd name="connsiteY27" fmla="*/ 602041 h 602041"/>
              <a:gd name="connsiteX28" fmla="*/ 215447 w 602819"/>
              <a:gd name="connsiteY28" fmla="*/ 580264 h 602041"/>
              <a:gd name="connsiteX29" fmla="*/ 224321 w 602819"/>
              <a:gd name="connsiteY29" fmla="*/ 580264 h 602041"/>
              <a:gd name="connsiteX30" fmla="*/ 216254 w 602819"/>
              <a:gd name="connsiteY30" fmla="*/ 524612 h 602041"/>
              <a:gd name="connsiteX31" fmla="*/ 179952 w 602819"/>
              <a:gd name="connsiteY31" fmla="*/ 515740 h 602041"/>
              <a:gd name="connsiteX32" fmla="*/ 548795 w 602819"/>
              <a:gd name="connsiteY32" fmla="*/ 483498 h 602041"/>
              <a:gd name="connsiteX33" fmla="*/ 602819 w 602819"/>
              <a:gd name="connsiteY33" fmla="*/ 537472 h 602041"/>
              <a:gd name="connsiteX34" fmla="*/ 548795 w 602819"/>
              <a:gd name="connsiteY34" fmla="*/ 590640 h 602041"/>
              <a:gd name="connsiteX35" fmla="*/ 494770 w 602819"/>
              <a:gd name="connsiteY35" fmla="*/ 537472 h 602041"/>
              <a:gd name="connsiteX36" fmla="*/ 548795 w 602819"/>
              <a:gd name="connsiteY36" fmla="*/ 483498 h 602041"/>
              <a:gd name="connsiteX37" fmla="*/ 54104 w 602819"/>
              <a:gd name="connsiteY37" fmla="*/ 483498 h 602041"/>
              <a:gd name="connsiteX38" fmla="*/ 107401 w 602819"/>
              <a:gd name="connsiteY38" fmla="*/ 537472 h 602041"/>
              <a:gd name="connsiteX39" fmla="*/ 54104 w 602819"/>
              <a:gd name="connsiteY39" fmla="*/ 590640 h 602041"/>
              <a:gd name="connsiteX40" fmla="*/ 0 w 602819"/>
              <a:gd name="connsiteY40" fmla="*/ 537472 h 602041"/>
              <a:gd name="connsiteX41" fmla="*/ 54104 w 602819"/>
              <a:gd name="connsiteY41" fmla="*/ 483498 h 602041"/>
              <a:gd name="connsiteX42" fmla="*/ 290592 w 602819"/>
              <a:gd name="connsiteY42" fmla="*/ 408616 h 602041"/>
              <a:gd name="connsiteX43" fmla="*/ 312357 w 602819"/>
              <a:gd name="connsiteY43" fmla="*/ 408616 h 602041"/>
              <a:gd name="connsiteX44" fmla="*/ 312357 w 602819"/>
              <a:gd name="connsiteY44" fmla="*/ 429474 h 602041"/>
              <a:gd name="connsiteX45" fmla="*/ 290592 w 602819"/>
              <a:gd name="connsiteY45" fmla="*/ 429474 h 602041"/>
              <a:gd name="connsiteX46" fmla="*/ 417248 w 602819"/>
              <a:gd name="connsiteY46" fmla="*/ 365863 h 602041"/>
              <a:gd name="connsiteX47" fmla="*/ 422090 w 602819"/>
              <a:gd name="connsiteY47" fmla="*/ 386808 h 602041"/>
              <a:gd name="connsiteX48" fmla="*/ 386581 w 602819"/>
              <a:gd name="connsiteY48" fmla="*/ 395669 h 602041"/>
              <a:gd name="connsiteX49" fmla="*/ 378511 w 602819"/>
              <a:gd name="connsiteY49" fmla="*/ 451254 h 602041"/>
              <a:gd name="connsiteX50" fmla="*/ 387388 w 602819"/>
              <a:gd name="connsiteY50" fmla="*/ 451254 h 602041"/>
              <a:gd name="connsiteX51" fmla="*/ 387388 w 602819"/>
              <a:gd name="connsiteY51" fmla="*/ 473005 h 602041"/>
              <a:gd name="connsiteX52" fmla="*/ 344616 w 602819"/>
              <a:gd name="connsiteY52" fmla="*/ 473005 h 602041"/>
              <a:gd name="connsiteX53" fmla="*/ 344616 w 602819"/>
              <a:gd name="connsiteY53" fmla="*/ 451254 h 602041"/>
              <a:gd name="connsiteX54" fmla="*/ 356722 w 602819"/>
              <a:gd name="connsiteY54" fmla="*/ 451254 h 602041"/>
              <a:gd name="connsiteX55" fmla="*/ 365599 w 602819"/>
              <a:gd name="connsiteY55" fmla="*/ 385197 h 602041"/>
              <a:gd name="connsiteX56" fmla="*/ 373669 w 602819"/>
              <a:gd name="connsiteY56" fmla="*/ 376336 h 602041"/>
              <a:gd name="connsiteX57" fmla="*/ 185599 w 602819"/>
              <a:gd name="connsiteY57" fmla="*/ 365863 h 602041"/>
              <a:gd name="connsiteX58" fmla="*/ 228354 w 602819"/>
              <a:gd name="connsiteY58" fmla="*/ 376336 h 602041"/>
              <a:gd name="connsiteX59" fmla="*/ 236422 w 602819"/>
              <a:gd name="connsiteY59" fmla="*/ 385197 h 602041"/>
              <a:gd name="connsiteX60" fmla="*/ 246102 w 602819"/>
              <a:gd name="connsiteY60" fmla="*/ 451254 h 602041"/>
              <a:gd name="connsiteX61" fmla="*/ 258203 w 602819"/>
              <a:gd name="connsiteY61" fmla="*/ 451254 h 602041"/>
              <a:gd name="connsiteX62" fmla="*/ 258203 w 602819"/>
              <a:gd name="connsiteY62" fmla="*/ 473005 h 602041"/>
              <a:gd name="connsiteX63" fmla="*/ 215447 w 602819"/>
              <a:gd name="connsiteY63" fmla="*/ 473005 h 602041"/>
              <a:gd name="connsiteX64" fmla="*/ 215447 w 602819"/>
              <a:gd name="connsiteY64" fmla="*/ 451254 h 602041"/>
              <a:gd name="connsiteX65" fmla="*/ 224321 w 602819"/>
              <a:gd name="connsiteY65" fmla="*/ 451254 h 602041"/>
              <a:gd name="connsiteX66" fmla="*/ 216254 w 602819"/>
              <a:gd name="connsiteY66" fmla="*/ 395669 h 602041"/>
              <a:gd name="connsiteX67" fmla="*/ 179952 w 602819"/>
              <a:gd name="connsiteY67" fmla="*/ 386808 h 602041"/>
              <a:gd name="connsiteX68" fmla="*/ 290592 w 602819"/>
              <a:gd name="connsiteY68" fmla="*/ 365085 h 602041"/>
              <a:gd name="connsiteX69" fmla="*/ 312357 w 602819"/>
              <a:gd name="connsiteY69" fmla="*/ 365085 h 602041"/>
              <a:gd name="connsiteX70" fmla="*/ 312357 w 602819"/>
              <a:gd name="connsiteY70" fmla="*/ 386850 h 602041"/>
              <a:gd name="connsiteX71" fmla="*/ 290592 w 602819"/>
              <a:gd name="connsiteY71" fmla="*/ 386850 h 602041"/>
              <a:gd name="connsiteX72" fmla="*/ 548795 w 602819"/>
              <a:gd name="connsiteY72" fmla="*/ 365042 h 602041"/>
              <a:gd name="connsiteX73" fmla="*/ 516541 w 602819"/>
              <a:gd name="connsiteY73" fmla="*/ 397265 h 602041"/>
              <a:gd name="connsiteX74" fmla="*/ 548795 w 602819"/>
              <a:gd name="connsiteY74" fmla="*/ 429488 h 602041"/>
              <a:gd name="connsiteX75" fmla="*/ 581048 w 602819"/>
              <a:gd name="connsiteY75" fmla="*/ 397265 h 602041"/>
              <a:gd name="connsiteX76" fmla="*/ 548795 w 602819"/>
              <a:gd name="connsiteY76" fmla="*/ 365042 h 602041"/>
              <a:gd name="connsiteX77" fmla="*/ 54104 w 602819"/>
              <a:gd name="connsiteY77" fmla="*/ 365042 h 602041"/>
              <a:gd name="connsiteX78" fmla="*/ 21803 w 602819"/>
              <a:gd name="connsiteY78" fmla="*/ 397265 h 602041"/>
              <a:gd name="connsiteX79" fmla="*/ 54104 w 602819"/>
              <a:gd name="connsiteY79" fmla="*/ 429488 h 602041"/>
              <a:gd name="connsiteX80" fmla="*/ 86405 w 602819"/>
              <a:gd name="connsiteY80" fmla="*/ 397265 h 602041"/>
              <a:gd name="connsiteX81" fmla="*/ 54104 w 602819"/>
              <a:gd name="connsiteY81" fmla="*/ 365042 h 602041"/>
              <a:gd name="connsiteX82" fmla="*/ 548795 w 602819"/>
              <a:gd name="connsiteY82" fmla="*/ 344097 h 602041"/>
              <a:gd name="connsiteX83" fmla="*/ 602819 w 602819"/>
              <a:gd name="connsiteY83" fmla="*/ 397265 h 602041"/>
              <a:gd name="connsiteX84" fmla="*/ 548795 w 602819"/>
              <a:gd name="connsiteY84" fmla="*/ 451239 h 602041"/>
              <a:gd name="connsiteX85" fmla="*/ 494770 w 602819"/>
              <a:gd name="connsiteY85" fmla="*/ 397265 h 602041"/>
              <a:gd name="connsiteX86" fmla="*/ 548795 w 602819"/>
              <a:gd name="connsiteY86" fmla="*/ 344097 h 602041"/>
              <a:gd name="connsiteX87" fmla="*/ 54104 w 602819"/>
              <a:gd name="connsiteY87" fmla="*/ 344097 h 602041"/>
              <a:gd name="connsiteX88" fmla="*/ 107401 w 602819"/>
              <a:gd name="connsiteY88" fmla="*/ 397265 h 602041"/>
              <a:gd name="connsiteX89" fmla="*/ 54104 w 602819"/>
              <a:gd name="connsiteY89" fmla="*/ 451239 h 602041"/>
              <a:gd name="connsiteX90" fmla="*/ 0 w 602819"/>
              <a:gd name="connsiteY90" fmla="*/ 397265 h 602041"/>
              <a:gd name="connsiteX91" fmla="*/ 54104 w 602819"/>
              <a:gd name="connsiteY91" fmla="*/ 344097 h 602041"/>
              <a:gd name="connsiteX92" fmla="*/ 290592 w 602819"/>
              <a:gd name="connsiteY92" fmla="*/ 322332 h 602041"/>
              <a:gd name="connsiteX93" fmla="*/ 312357 w 602819"/>
              <a:gd name="connsiteY93" fmla="*/ 322332 h 602041"/>
              <a:gd name="connsiteX94" fmla="*/ 312357 w 602819"/>
              <a:gd name="connsiteY94" fmla="*/ 344097 h 602041"/>
              <a:gd name="connsiteX95" fmla="*/ 290592 w 602819"/>
              <a:gd name="connsiteY95" fmla="*/ 344097 h 602041"/>
              <a:gd name="connsiteX96" fmla="*/ 417248 w 602819"/>
              <a:gd name="connsiteY96" fmla="*/ 236956 h 602041"/>
              <a:gd name="connsiteX97" fmla="*/ 422090 w 602819"/>
              <a:gd name="connsiteY97" fmla="*/ 257901 h 602041"/>
              <a:gd name="connsiteX98" fmla="*/ 386581 w 602819"/>
              <a:gd name="connsiteY98" fmla="*/ 266762 h 602041"/>
              <a:gd name="connsiteX99" fmla="*/ 378511 w 602819"/>
              <a:gd name="connsiteY99" fmla="*/ 322347 h 602041"/>
              <a:gd name="connsiteX100" fmla="*/ 387388 w 602819"/>
              <a:gd name="connsiteY100" fmla="*/ 322347 h 602041"/>
              <a:gd name="connsiteX101" fmla="*/ 387388 w 602819"/>
              <a:gd name="connsiteY101" fmla="*/ 344098 h 602041"/>
              <a:gd name="connsiteX102" fmla="*/ 344616 w 602819"/>
              <a:gd name="connsiteY102" fmla="*/ 344098 h 602041"/>
              <a:gd name="connsiteX103" fmla="*/ 344616 w 602819"/>
              <a:gd name="connsiteY103" fmla="*/ 322347 h 602041"/>
              <a:gd name="connsiteX104" fmla="*/ 356722 w 602819"/>
              <a:gd name="connsiteY104" fmla="*/ 322347 h 602041"/>
              <a:gd name="connsiteX105" fmla="*/ 365599 w 602819"/>
              <a:gd name="connsiteY105" fmla="*/ 256290 h 602041"/>
              <a:gd name="connsiteX106" fmla="*/ 373669 w 602819"/>
              <a:gd name="connsiteY106" fmla="*/ 247429 h 602041"/>
              <a:gd name="connsiteX107" fmla="*/ 185599 w 602819"/>
              <a:gd name="connsiteY107" fmla="*/ 236956 h 602041"/>
              <a:gd name="connsiteX108" fmla="*/ 228354 w 602819"/>
              <a:gd name="connsiteY108" fmla="*/ 247429 h 602041"/>
              <a:gd name="connsiteX109" fmla="*/ 236422 w 602819"/>
              <a:gd name="connsiteY109" fmla="*/ 256290 h 602041"/>
              <a:gd name="connsiteX110" fmla="*/ 246102 w 602819"/>
              <a:gd name="connsiteY110" fmla="*/ 322347 h 602041"/>
              <a:gd name="connsiteX111" fmla="*/ 258203 w 602819"/>
              <a:gd name="connsiteY111" fmla="*/ 322347 h 602041"/>
              <a:gd name="connsiteX112" fmla="*/ 258203 w 602819"/>
              <a:gd name="connsiteY112" fmla="*/ 344098 h 602041"/>
              <a:gd name="connsiteX113" fmla="*/ 215447 w 602819"/>
              <a:gd name="connsiteY113" fmla="*/ 344098 h 602041"/>
              <a:gd name="connsiteX114" fmla="*/ 215447 w 602819"/>
              <a:gd name="connsiteY114" fmla="*/ 322347 h 602041"/>
              <a:gd name="connsiteX115" fmla="*/ 224321 w 602819"/>
              <a:gd name="connsiteY115" fmla="*/ 322347 h 602041"/>
              <a:gd name="connsiteX116" fmla="*/ 216254 w 602819"/>
              <a:gd name="connsiteY116" fmla="*/ 266762 h 602041"/>
              <a:gd name="connsiteX117" fmla="*/ 179952 w 602819"/>
              <a:gd name="connsiteY117" fmla="*/ 257901 h 602041"/>
              <a:gd name="connsiteX118" fmla="*/ 548795 w 602819"/>
              <a:gd name="connsiteY118" fmla="*/ 225664 h 602041"/>
              <a:gd name="connsiteX119" fmla="*/ 516541 w 602819"/>
              <a:gd name="connsiteY119" fmla="*/ 257878 h 602041"/>
              <a:gd name="connsiteX120" fmla="*/ 548795 w 602819"/>
              <a:gd name="connsiteY120" fmla="*/ 290093 h 602041"/>
              <a:gd name="connsiteX121" fmla="*/ 581048 w 602819"/>
              <a:gd name="connsiteY121" fmla="*/ 257878 h 602041"/>
              <a:gd name="connsiteX122" fmla="*/ 548795 w 602819"/>
              <a:gd name="connsiteY122" fmla="*/ 225664 h 602041"/>
              <a:gd name="connsiteX123" fmla="*/ 54104 w 602819"/>
              <a:gd name="connsiteY123" fmla="*/ 225664 h 602041"/>
              <a:gd name="connsiteX124" fmla="*/ 21803 w 602819"/>
              <a:gd name="connsiteY124" fmla="*/ 257878 h 602041"/>
              <a:gd name="connsiteX125" fmla="*/ 54104 w 602819"/>
              <a:gd name="connsiteY125" fmla="*/ 290093 h 602041"/>
              <a:gd name="connsiteX126" fmla="*/ 86405 w 602819"/>
              <a:gd name="connsiteY126" fmla="*/ 257878 h 602041"/>
              <a:gd name="connsiteX127" fmla="*/ 54104 w 602819"/>
              <a:gd name="connsiteY127" fmla="*/ 225664 h 602041"/>
              <a:gd name="connsiteX128" fmla="*/ 290584 w 602819"/>
              <a:gd name="connsiteY128" fmla="*/ 215190 h 602041"/>
              <a:gd name="connsiteX129" fmla="*/ 312365 w 602819"/>
              <a:gd name="connsiteY129" fmla="*/ 215190 h 602041"/>
              <a:gd name="connsiteX130" fmla="*/ 312365 w 602819"/>
              <a:gd name="connsiteY130" fmla="*/ 279625 h 602041"/>
              <a:gd name="connsiteX131" fmla="*/ 322851 w 602819"/>
              <a:gd name="connsiteY131" fmla="*/ 279625 h 602041"/>
              <a:gd name="connsiteX132" fmla="*/ 322851 w 602819"/>
              <a:gd name="connsiteY132" fmla="*/ 300567 h 602041"/>
              <a:gd name="connsiteX133" fmla="*/ 280098 w 602819"/>
              <a:gd name="connsiteY133" fmla="*/ 300567 h 602041"/>
              <a:gd name="connsiteX134" fmla="*/ 280098 w 602819"/>
              <a:gd name="connsiteY134" fmla="*/ 279625 h 602041"/>
              <a:gd name="connsiteX135" fmla="*/ 290584 w 602819"/>
              <a:gd name="connsiteY135" fmla="*/ 279625 h 602041"/>
              <a:gd name="connsiteX136" fmla="*/ 548795 w 602819"/>
              <a:gd name="connsiteY136" fmla="*/ 203919 h 602041"/>
              <a:gd name="connsiteX137" fmla="*/ 602819 w 602819"/>
              <a:gd name="connsiteY137" fmla="*/ 257878 h 602041"/>
              <a:gd name="connsiteX138" fmla="*/ 548795 w 602819"/>
              <a:gd name="connsiteY138" fmla="*/ 311838 h 602041"/>
              <a:gd name="connsiteX139" fmla="*/ 494770 w 602819"/>
              <a:gd name="connsiteY139" fmla="*/ 257878 h 602041"/>
              <a:gd name="connsiteX140" fmla="*/ 548795 w 602819"/>
              <a:gd name="connsiteY140" fmla="*/ 203919 h 602041"/>
              <a:gd name="connsiteX141" fmla="*/ 54104 w 602819"/>
              <a:gd name="connsiteY141" fmla="*/ 203919 h 602041"/>
              <a:gd name="connsiteX142" fmla="*/ 107401 w 602819"/>
              <a:gd name="connsiteY142" fmla="*/ 257878 h 602041"/>
              <a:gd name="connsiteX143" fmla="*/ 54104 w 602819"/>
              <a:gd name="connsiteY143" fmla="*/ 311838 h 602041"/>
              <a:gd name="connsiteX144" fmla="*/ 0 w 602819"/>
              <a:gd name="connsiteY144" fmla="*/ 257878 h 602041"/>
              <a:gd name="connsiteX145" fmla="*/ 54104 w 602819"/>
              <a:gd name="connsiteY145" fmla="*/ 203919 h 602041"/>
              <a:gd name="connsiteX146" fmla="*/ 258296 w 602819"/>
              <a:gd name="connsiteY146" fmla="*/ 150670 h 602041"/>
              <a:gd name="connsiteX147" fmla="*/ 227627 w 602819"/>
              <a:gd name="connsiteY147" fmla="*/ 171626 h 602041"/>
              <a:gd name="connsiteX148" fmla="*/ 374513 w 602819"/>
              <a:gd name="connsiteY148" fmla="*/ 171626 h 602041"/>
              <a:gd name="connsiteX149" fmla="*/ 344652 w 602819"/>
              <a:gd name="connsiteY149" fmla="*/ 150670 h 602041"/>
              <a:gd name="connsiteX150" fmla="*/ 258296 w 602819"/>
              <a:gd name="connsiteY150" fmla="*/ 128907 h 602041"/>
              <a:gd name="connsiteX151" fmla="*/ 344652 w 602819"/>
              <a:gd name="connsiteY151" fmla="*/ 128907 h 602041"/>
              <a:gd name="connsiteX152" fmla="*/ 397111 w 602819"/>
              <a:gd name="connsiteY152" fmla="*/ 171626 h 602041"/>
              <a:gd name="connsiteX153" fmla="*/ 462483 w 602819"/>
              <a:gd name="connsiteY153" fmla="*/ 171626 h 602041"/>
              <a:gd name="connsiteX154" fmla="*/ 473782 w 602819"/>
              <a:gd name="connsiteY154" fmla="*/ 182910 h 602041"/>
              <a:gd name="connsiteX155" fmla="*/ 473782 w 602819"/>
              <a:gd name="connsiteY155" fmla="*/ 602041 h 602041"/>
              <a:gd name="connsiteX156" fmla="*/ 451992 w 602819"/>
              <a:gd name="connsiteY156" fmla="*/ 602041 h 602041"/>
              <a:gd name="connsiteX157" fmla="*/ 451992 w 602819"/>
              <a:gd name="connsiteY157" fmla="*/ 193389 h 602041"/>
              <a:gd name="connsiteX158" fmla="*/ 150956 w 602819"/>
              <a:gd name="connsiteY158" fmla="*/ 193389 h 602041"/>
              <a:gd name="connsiteX159" fmla="*/ 150956 w 602819"/>
              <a:gd name="connsiteY159" fmla="*/ 602041 h 602041"/>
              <a:gd name="connsiteX160" fmla="*/ 129166 w 602819"/>
              <a:gd name="connsiteY160" fmla="*/ 602041 h 602041"/>
              <a:gd name="connsiteX161" fmla="*/ 129166 w 602819"/>
              <a:gd name="connsiteY161" fmla="*/ 182910 h 602041"/>
              <a:gd name="connsiteX162" fmla="*/ 139658 w 602819"/>
              <a:gd name="connsiteY162" fmla="*/ 171626 h 602041"/>
              <a:gd name="connsiteX163" fmla="*/ 205837 w 602819"/>
              <a:gd name="connsiteY163" fmla="*/ 171626 h 602041"/>
              <a:gd name="connsiteX164" fmla="*/ 258296 w 602819"/>
              <a:gd name="connsiteY164" fmla="*/ 128907 h 602041"/>
              <a:gd name="connsiteX165" fmla="*/ 42753 w 602819"/>
              <a:gd name="connsiteY165" fmla="*/ 74883 h 602041"/>
              <a:gd name="connsiteX166" fmla="*/ 129166 w 602819"/>
              <a:gd name="connsiteY166" fmla="*/ 74883 h 602041"/>
              <a:gd name="connsiteX167" fmla="*/ 129166 w 602819"/>
              <a:gd name="connsiteY167" fmla="*/ 96648 h 602041"/>
              <a:gd name="connsiteX168" fmla="*/ 42753 w 602819"/>
              <a:gd name="connsiteY168" fmla="*/ 96648 h 602041"/>
              <a:gd name="connsiteX169" fmla="*/ 21792 w 602819"/>
              <a:gd name="connsiteY169" fmla="*/ 54014 h 602041"/>
              <a:gd name="connsiteX170" fmla="*/ 21792 w 602819"/>
              <a:gd name="connsiteY170" fmla="*/ 125724 h 602041"/>
              <a:gd name="connsiteX171" fmla="*/ 32285 w 602819"/>
              <a:gd name="connsiteY171" fmla="*/ 139421 h 602041"/>
              <a:gd name="connsiteX172" fmla="*/ 32285 w 602819"/>
              <a:gd name="connsiteY172" fmla="*/ 128947 h 602041"/>
              <a:gd name="connsiteX173" fmla="*/ 42778 w 602819"/>
              <a:gd name="connsiteY173" fmla="*/ 118472 h 602041"/>
              <a:gd name="connsiteX174" fmla="*/ 150933 w 602819"/>
              <a:gd name="connsiteY174" fmla="*/ 118472 h 602041"/>
              <a:gd name="connsiteX175" fmla="*/ 150933 w 602819"/>
              <a:gd name="connsiteY175" fmla="*/ 54014 h 602041"/>
              <a:gd name="connsiteX176" fmla="*/ 451888 w 602819"/>
              <a:gd name="connsiteY176" fmla="*/ 42753 h 602041"/>
              <a:gd name="connsiteX177" fmla="*/ 538301 w 602819"/>
              <a:gd name="connsiteY177" fmla="*/ 42753 h 602041"/>
              <a:gd name="connsiteX178" fmla="*/ 538301 w 602819"/>
              <a:gd name="connsiteY178" fmla="*/ 64518 h 602041"/>
              <a:gd name="connsiteX179" fmla="*/ 451888 w 602819"/>
              <a:gd name="connsiteY179" fmla="*/ 64518 h 602041"/>
              <a:gd name="connsiteX180" fmla="*/ 10492 w 602819"/>
              <a:gd name="connsiteY180" fmla="*/ 32259 h 602041"/>
              <a:gd name="connsiteX181" fmla="*/ 161426 w 602819"/>
              <a:gd name="connsiteY181" fmla="*/ 32259 h 602041"/>
              <a:gd name="connsiteX182" fmla="*/ 171919 w 602819"/>
              <a:gd name="connsiteY182" fmla="*/ 42734 h 602041"/>
              <a:gd name="connsiteX183" fmla="*/ 171919 w 602819"/>
              <a:gd name="connsiteY183" fmla="*/ 128947 h 602041"/>
              <a:gd name="connsiteX184" fmla="*/ 161426 w 602819"/>
              <a:gd name="connsiteY184" fmla="*/ 139421 h 602041"/>
              <a:gd name="connsiteX185" fmla="*/ 54078 w 602819"/>
              <a:gd name="connsiteY185" fmla="*/ 139421 h 602041"/>
              <a:gd name="connsiteX186" fmla="*/ 54078 w 602819"/>
              <a:gd name="connsiteY186" fmla="*/ 171651 h 602041"/>
              <a:gd name="connsiteX187" fmla="*/ 46813 w 602819"/>
              <a:gd name="connsiteY187" fmla="*/ 182125 h 602041"/>
              <a:gd name="connsiteX188" fmla="*/ 42778 w 602819"/>
              <a:gd name="connsiteY188" fmla="*/ 182931 h 602041"/>
              <a:gd name="connsiteX189" fmla="*/ 34706 w 602819"/>
              <a:gd name="connsiteY189" fmla="*/ 178097 h 602041"/>
              <a:gd name="connsiteX190" fmla="*/ 2421 w 602819"/>
              <a:gd name="connsiteY190" fmla="*/ 135393 h 602041"/>
              <a:gd name="connsiteX191" fmla="*/ 0 w 602819"/>
              <a:gd name="connsiteY191" fmla="*/ 128947 h 602041"/>
              <a:gd name="connsiteX192" fmla="*/ 0 w 602819"/>
              <a:gd name="connsiteY192" fmla="*/ 42734 h 602041"/>
              <a:gd name="connsiteX193" fmla="*/ 10492 w 602819"/>
              <a:gd name="connsiteY193" fmla="*/ 32259 h 602041"/>
              <a:gd name="connsiteX194" fmla="*/ 430179 w 602819"/>
              <a:gd name="connsiteY194" fmla="*/ 21751 h 602041"/>
              <a:gd name="connsiteX195" fmla="*/ 430179 w 602819"/>
              <a:gd name="connsiteY195" fmla="*/ 64446 h 602041"/>
              <a:gd name="connsiteX196" fmla="*/ 426145 w 602819"/>
              <a:gd name="connsiteY196" fmla="*/ 73308 h 602041"/>
              <a:gd name="connsiteX197" fmla="*/ 409202 w 602819"/>
              <a:gd name="connsiteY197" fmla="*/ 86197 h 602041"/>
              <a:gd name="connsiteX198" fmla="*/ 559270 w 602819"/>
              <a:gd name="connsiteY198" fmla="*/ 86197 h 602041"/>
              <a:gd name="connsiteX199" fmla="*/ 559270 w 602819"/>
              <a:gd name="connsiteY199" fmla="*/ 21751 h 602041"/>
              <a:gd name="connsiteX200" fmla="*/ 301006 w 602819"/>
              <a:gd name="connsiteY200" fmla="*/ 21751 h 602041"/>
              <a:gd name="connsiteX201" fmla="*/ 268704 w 602819"/>
              <a:gd name="connsiteY201" fmla="*/ 53974 h 602041"/>
              <a:gd name="connsiteX202" fmla="*/ 301006 w 602819"/>
              <a:gd name="connsiteY202" fmla="*/ 86197 h 602041"/>
              <a:gd name="connsiteX203" fmla="*/ 333307 w 602819"/>
              <a:gd name="connsiteY203" fmla="*/ 53974 h 602041"/>
              <a:gd name="connsiteX204" fmla="*/ 301006 w 602819"/>
              <a:gd name="connsiteY204" fmla="*/ 21751 h 602041"/>
              <a:gd name="connsiteX205" fmla="*/ 419691 w 602819"/>
              <a:gd name="connsiteY205" fmla="*/ 0 h 602041"/>
              <a:gd name="connsiteX206" fmla="*/ 570566 w 602819"/>
              <a:gd name="connsiteY206" fmla="*/ 0 h 602041"/>
              <a:gd name="connsiteX207" fmla="*/ 581054 w 602819"/>
              <a:gd name="connsiteY207" fmla="*/ 10473 h 602041"/>
              <a:gd name="connsiteX208" fmla="*/ 581054 w 602819"/>
              <a:gd name="connsiteY208" fmla="*/ 96669 h 602041"/>
              <a:gd name="connsiteX209" fmla="*/ 570566 w 602819"/>
              <a:gd name="connsiteY209" fmla="*/ 107142 h 602041"/>
              <a:gd name="connsiteX210" fmla="*/ 376930 w 602819"/>
              <a:gd name="connsiteY210" fmla="*/ 107142 h 602041"/>
              <a:gd name="connsiteX211" fmla="*/ 366441 w 602819"/>
              <a:gd name="connsiteY211" fmla="*/ 99892 h 602041"/>
              <a:gd name="connsiteX212" fmla="*/ 370475 w 602819"/>
              <a:gd name="connsiteY212" fmla="*/ 87808 h 602041"/>
              <a:gd name="connsiteX213" fmla="*/ 409202 w 602819"/>
              <a:gd name="connsiteY213" fmla="*/ 58807 h 602041"/>
              <a:gd name="connsiteX214" fmla="*/ 409202 w 602819"/>
              <a:gd name="connsiteY214" fmla="*/ 10473 h 602041"/>
              <a:gd name="connsiteX215" fmla="*/ 419691 w 602819"/>
              <a:gd name="connsiteY215" fmla="*/ 0 h 602041"/>
              <a:gd name="connsiteX216" fmla="*/ 301006 w 602819"/>
              <a:gd name="connsiteY216" fmla="*/ 0 h 602041"/>
              <a:gd name="connsiteX217" fmla="*/ 355110 w 602819"/>
              <a:gd name="connsiteY217" fmla="*/ 53974 h 602041"/>
              <a:gd name="connsiteX218" fmla="*/ 301006 w 602819"/>
              <a:gd name="connsiteY218" fmla="*/ 107142 h 602041"/>
              <a:gd name="connsiteX219" fmla="*/ 247709 w 602819"/>
              <a:gd name="connsiteY219" fmla="*/ 53974 h 602041"/>
              <a:gd name="connsiteX220" fmla="*/ 301006 w 602819"/>
              <a:gd name="connsiteY220" fmla="*/ 0 h 602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602819" h="602041">
                <a:moveTo>
                  <a:pt x="548795" y="505249"/>
                </a:moveTo>
                <a:cubicBezTo>
                  <a:pt x="531055" y="505249"/>
                  <a:pt x="516541" y="519749"/>
                  <a:pt x="516541" y="537472"/>
                </a:cubicBezTo>
                <a:cubicBezTo>
                  <a:pt x="516541" y="555195"/>
                  <a:pt x="531055" y="569695"/>
                  <a:pt x="548795" y="569695"/>
                </a:cubicBezTo>
                <a:cubicBezTo>
                  <a:pt x="566534" y="569695"/>
                  <a:pt x="581048" y="555195"/>
                  <a:pt x="581048" y="537472"/>
                </a:cubicBezTo>
                <a:cubicBezTo>
                  <a:pt x="581048" y="519749"/>
                  <a:pt x="566534" y="505249"/>
                  <a:pt x="548795" y="505249"/>
                </a:cubicBezTo>
                <a:close/>
                <a:moveTo>
                  <a:pt x="54104" y="505249"/>
                </a:moveTo>
                <a:cubicBezTo>
                  <a:pt x="36338" y="505249"/>
                  <a:pt x="21803" y="519749"/>
                  <a:pt x="21803" y="537472"/>
                </a:cubicBezTo>
                <a:cubicBezTo>
                  <a:pt x="21803" y="555195"/>
                  <a:pt x="36338" y="569695"/>
                  <a:pt x="54104" y="569695"/>
                </a:cubicBezTo>
                <a:cubicBezTo>
                  <a:pt x="71870" y="569695"/>
                  <a:pt x="86405" y="555195"/>
                  <a:pt x="86405" y="537472"/>
                </a:cubicBezTo>
                <a:cubicBezTo>
                  <a:pt x="86405" y="519749"/>
                  <a:pt x="71870" y="505249"/>
                  <a:pt x="54104" y="505249"/>
                </a:cubicBezTo>
                <a:close/>
                <a:moveTo>
                  <a:pt x="417248" y="494770"/>
                </a:moveTo>
                <a:lnTo>
                  <a:pt x="422090" y="515740"/>
                </a:lnTo>
                <a:lnTo>
                  <a:pt x="386581" y="524612"/>
                </a:lnTo>
                <a:lnTo>
                  <a:pt x="378511" y="580264"/>
                </a:lnTo>
                <a:lnTo>
                  <a:pt x="387388" y="580264"/>
                </a:lnTo>
                <a:lnTo>
                  <a:pt x="387388" y="602041"/>
                </a:lnTo>
                <a:lnTo>
                  <a:pt x="344616" y="602041"/>
                </a:lnTo>
                <a:lnTo>
                  <a:pt x="344616" y="580264"/>
                </a:lnTo>
                <a:lnTo>
                  <a:pt x="356722" y="580264"/>
                </a:lnTo>
                <a:lnTo>
                  <a:pt x="365599" y="514127"/>
                </a:lnTo>
                <a:cubicBezTo>
                  <a:pt x="366406" y="510094"/>
                  <a:pt x="369634" y="506062"/>
                  <a:pt x="373669" y="505255"/>
                </a:cubicBezTo>
                <a:close/>
                <a:moveTo>
                  <a:pt x="185599" y="494770"/>
                </a:moveTo>
                <a:lnTo>
                  <a:pt x="228354" y="505255"/>
                </a:lnTo>
                <a:cubicBezTo>
                  <a:pt x="232388" y="506062"/>
                  <a:pt x="235615" y="510094"/>
                  <a:pt x="236422" y="514127"/>
                </a:cubicBezTo>
                <a:lnTo>
                  <a:pt x="246102" y="580264"/>
                </a:lnTo>
                <a:lnTo>
                  <a:pt x="258203" y="580264"/>
                </a:lnTo>
                <a:lnTo>
                  <a:pt x="258203" y="602041"/>
                </a:lnTo>
                <a:lnTo>
                  <a:pt x="215447" y="602041"/>
                </a:lnTo>
                <a:lnTo>
                  <a:pt x="215447" y="580264"/>
                </a:lnTo>
                <a:lnTo>
                  <a:pt x="224321" y="580264"/>
                </a:lnTo>
                <a:lnTo>
                  <a:pt x="216254" y="524612"/>
                </a:lnTo>
                <a:lnTo>
                  <a:pt x="179952" y="515740"/>
                </a:lnTo>
                <a:close/>
                <a:moveTo>
                  <a:pt x="548795" y="483498"/>
                </a:moveTo>
                <a:cubicBezTo>
                  <a:pt x="578629" y="483498"/>
                  <a:pt x="602819" y="507665"/>
                  <a:pt x="602819" y="537472"/>
                </a:cubicBezTo>
                <a:cubicBezTo>
                  <a:pt x="602819" y="566473"/>
                  <a:pt x="578629" y="590640"/>
                  <a:pt x="548795" y="590640"/>
                </a:cubicBezTo>
                <a:cubicBezTo>
                  <a:pt x="518960" y="590640"/>
                  <a:pt x="494770" y="566473"/>
                  <a:pt x="494770" y="537472"/>
                </a:cubicBezTo>
                <a:cubicBezTo>
                  <a:pt x="494770" y="507665"/>
                  <a:pt x="518960" y="483498"/>
                  <a:pt x="548795" y="483498"/>
                </a:cubicBezTo>
                <a:close/>
                <a:moveTo>
                  <a:pt x="54104" y="483498"/>
                </a:moveTo>
                <a:cubicBezTo>
                  <a:pt x="83175" y="483498"/>
                  <a:pt x="107401" y="507665"/>
                  <a:pt x="107401" y="537472"/>
                </a:cubicBezTo>
                <a:cubicBezTo>
                  <a:pt x="107401" y="566473"/>
                  <a:pt x="83175" y="590640"/>
                  <a:pt x="54104" y="590640"/>
                </a:cubicBezTo>
                <a:cubicBezTo>
                  <a:pt x="24226" y="590640"/>
                  <a:pt x="0" y="566473"/>
                  <a:pt x="0" y="537472"/>
                </a:cubicBezTo>
                <a:cubicBezTo>
                  <a:pt x="0" y="507665"/>
                  <a:pt x="24226" y="483498"/>
                  <a:pt x="54104" y="483498"/>
                </a:cubicBezTo>
                <a:close/>
                <a:moveTo>
                  <a:pt x="290592" y="408616"/>
                </a:moveTo>
                <a:lnTo>
                  <a:pt x="312357" y="408616"/>
                </a:lnTo>
                <a:lnTo>
                  <a:pt x="312357" y="429474"/>
                </a:lnTo>
                <a:lnTo>
                  <a:pt x="290592" y="429474"/>
                </a:lnTo>
                <a:close/>
                <a:moveTo>
                  <a:pt x="417248" y="365863"/>
                </a:moveTo>
                <a:lnTo>
                  <a:pt x="422090" y="386808"/>
                </a:lnTo>
                <a:lnTo>
                  <a:pt x="386581" y="395669"/>
                </a:lnTo>
                <a:lnTo>
                  <a:pt x="378511" y="451254"/>
                </a:lnTo>
                <a:lnTo>
                  <a:pt x="387388" y="451254"/>
                </a:lnTo>
                <a:lnTo>
                  <a:pt x="387388" y="473005"/>
                </a:lnTo>
                <a:lnTo>
                  <a:pt x="344616" y="473005"/>
                </a:lnTo>
                <a:lnTo>
                  <a:pt x="344616" y="451254"/>
                </a:lnTo>
                <a:lnTo>
                  <a:pt x="356722" y="451254"/>
                </a:lnTo>
                <a:lnTo>
                  <a:pt x="365599" y="385197"/>
                </a:lnTo>
                <a:cubicBezTo>
                  <a:pt x="366406" y="381169"/>
                  <a:pt x="369634" y="377141"/>
                  <a:pt x="373669" y="376336"/>
                </a:cubicBezTo>
                <a:close/>
                <a:moveTo>
                  <a:pt x="185599" y="365863"/>
                </a:moveTo>
                <a:lnTo>
                  <a:pt x="228354" y="376336"/>
                </a:lnTo>
                <a:cubicBezTo>
                  <a:pt x="232388" y="377141"/>
                  <a:pt x="235615" y="381169"/>
                  <a:pt x="236422" y="385197"/>
                </a:cubicBezTo>
                <a:lnTo>
                  <a:pt x="246102" y="451254"/>
                </a:lnTo>
                <a:lnTo>
                  <a:pt x="258203" y="451254"/>
                </a:lnTo>
                <a:lnTo>
                  <a:pt x="258203" y="473005"/>
                </a:lnTo>
                <a:lnTo>
                  <a:pt x="215447" y="473005"/>
                </a:lnTo>
                <a:lnTo>
                  <a:pt x="215447" y="451254"/>
                </a:lnTo>
                <a:lnTo>
                  <a:pt x="224321" y="451254"/>
                </a:lnTo>
                <a:lnTo>
                  <a:pt x="216254" y="395669"/>
                </a:lnTo>
                <a:lnTo>
                  <a:pt x="179952" y="386808"/>
                </a:lnTo>
                <a:close/>
                <a:moveTo>
                  <a:pt x="290592" y="365085"/>
                </a:moveTo>
                <a:lnTo>
                  <a:pt x="312357" y="365085"/>
                </a:lnTo>
                <a:lnTo>
                  <a:pt x="312357" y="386850"/>
                </a:lnTo>
                <a:lnTo>
                  <a:pt x="290592" y="386850"/>
                </a:lnTo>
                <a:close/>
                <a:moveTo>
                  <a:pt x="548795" y="365042"/>
                </a:moveTo>
                <a:cubicBezTo>
                  <a:pt x="531055" y="365042"/>
                  <a:pt x="516541" y="379542"/>
                  <a:pt x="516541" y="397265"/>
                </a:cubicBezTo>
                <a:cubicBezTo>
                  <a:pt x="516541" y="414988"/>
                  <a:pt x="531055" y="429488"/>
                  <a:pt x="548795" y="429488"/>
                </a:cubicBezTo>
                <a:cubicBezTo>
                  <a:pt x="566534" y="429488"/>
                  <a:pt x="581048" y="414988"/>
                  <a:pt x="581048" y="397265"/>
                </a:cubicBezTo>
                <a:cubicBezTo>
                  <a:pt x="581048" y="379542"/>
                  <a:pt x="566534" y="365042"/>
                  <a:pt x="548795" y="365042"/>
                </a:cubicBezTo>
                <a:close/>
                <a:moveTo>
                  <a:pt x="54104" y="365042"/>
                </a:moveTo>
                <a:cubicBezTo>
                  <a:pt x="36338" y="365042"/>
                  <a:pt x="21803" y="379542"/>
                  <a:pt x="21803" y="397265"/>
                </a:cubicBezTo>
                <a:cubicBezTo>
                  <a:pt x="21803" y="414988"/>
                  <a:pt x="36338" y="429488"/>
                  <a:pt x="54104" y="429488"/>
                </a:cubicBezTo>
                <a:cubicBezTo>
                  <a:pt x="71870" y="429488"/>
                  <a:pt x="86405" y="414988"/>
                  <a:pt x="86405" y="397265"/>
                </a:cubicBezTo>
                <a:cubicBezTo>
                  <a:pt x="86405" y="379542"/>
                  <a:pt x="71870" y="365042"/>
                  <a:pt x="54104" y="365042"/>
                </a:cubicBezTo>
                <a:close/>
                <a:moveTo>
                  <a:pt x="548795" y="344097"/>
                </a:moveTo>
                <a:cubicBezTo>
                  <a:pt x="578629" y="344097"/>
                  <a:pt x="602819" y="368264"/>
                  <a:pt x="602819" y="397265"/>
                </a:cubicBezTo>
                <a:cubicBezTo>
                  <a:pt x="602819" y="427072"/>
                  <a:pt x="578629" y="451239"/>
                  <a:pt x="548795" y="451239"/>
                </a:cubicBezTo>
                <a:cubicBezTo>
                  <a:pt x="518960" y="451239"/>
                  <a:pt x="494770" y="427072"/>
                  <a:pt x="494770" y="397265"/>
                </a:cubicBezTo>
                <a:cubicBezTo>
                  <a:pt x="494770" y="368264"/>
                  <a:pt x="518960" y="344097"/>
                  <a:pt x="548795" y="344097"/>
                </a:cubicBezTo>
                <a:close/>
                <a:moveTo>
                  <a:pt x="54104" y="344097"/>
                </a:moveTo>
                <a:cubicBezTo>
                  <a:pt x="83175" y="344097"/>
                  <a:pt x="107401" y="368264"/>
                  <a:pt x="107401" y="397265"/>
                </a:cubicBezTo>
                <a:cubicBezTo>
                  <a:pt x="107401" y="427072"/>
                  <a:pt x="83175" y="451239"/>
                  <a:pt x="54104" y="451239"/>
                </a:cubicBezTo>
                <a:cubicBezTo>
                  <a:pt x="24226" y="451239"/>
                  <a:pt x="0" y="427072"/>
                  <a:pt x="0" y="397265"/>
                </a:cubicBezTo>
                <a:cubicBezTo>
                  <a:pt x="0" y="368264"/>
                  <a:pt x="24226" y="344097"/>
                  <a:pt x="54104" y="344097"/>
                </a:cubicBezTo>
                <a:close/>
                <a:moveTo>
                  <a:pt x="290592" y="322332"/>
                </a:moveTo>
                <a:lnTo>
                  <a:pt x="312357" y="322332"/>
                </a:lnTo>
                <a:lnTo>
                  <a:pt x="312357" y="344097"/>
                </a:lnTo>
                <a:lnTo>
                  <a:pt x="290592" y="344097"/>
                </a:lnTo>
                <a:close/>
                <a:moveTo>
                  <a:pt x="417248" y="236956"/>
                </a:moveTo>
                <a:lnTo>
                  <a:pt x="422090" y="257901"/>
                </a:lnTo>
                <a:lnTo>
                  <a:pt x="386581" y="266762"/>
                </a:lnTo>
                <a:lnTo>
                  <a:pt x="378511" y="322347"/>
                </a:lnTo>
                <a:lnTo>
                  <a:pt x="387388" y="322347"/>
                </a:lnTo>
                <a:lnTo>
                  <a:pt x="387388" y="344098"/>
                </a:lnTo>
                <a:lnTo>
                  <a:pt x="344616" y="344098"/>
                </a:lnTo>
                <a:lnTo>
                  <a:pt x="344616" y="322347"/>
                </a:lnTo>
                <a:lnTo>
                  <a:pt x="356722" y="322347"/>
                </a:lnTo>
                <a:lnTo>
                  <a:pt x="365599" y="256290"/>
                </a:lnTo>
                <a:cubicBezTo>
                  <a:pt x="366406" y="252262"/>
                  <a:pt x="369634" y="248234"/>
                  <a:pt x="373669" y="247429"/>
                </a:cubicBezTo>
                <a:close/>
                <a:moveTo>
                  <a:pt x="185599" y="236956"/>
                </a:moveTo>
                <a:lnTo>
                  <a:pt x="228354" y="247429"/>
                </a:lnTo>
                <a:cubicBezTo>
                  <a:pt x="232388" y="248234"/>
                  <a:pt x="235615" y="252262"/>
                  <a:pt x="236422" y="256290"/>
                </a:cubicBezTo>
                <a:lnTo>
                  <a:pt x="246102" y="322347"/>
                </a:lnTo>
                <a:lnTo>
                  <a:pt x="258203" y="322347"/>
                </a:lnTo>
                <a:lnTo>
                  <a:pt x="258203" y="344098"/>
                </a:lnTo>
                <a:lnTo>
                  <a:pt x="215447" y="344098"/>
                </a:lnTo>
                <a:lnTo>
                  <a:pt x="215447" y="322347"/>
                </a:lnTo>
                <a:lnTo>
                  <a:pt x="224321" y="322347"/>
                </a:lnTo>
                <a:lnTo>
                  <a:pt x="216254" y="266762"/>
                </a:lnTo>
                <a:lnTo>
                  <a:pt x="179952" y="257901"/>
                </a:lnTo>
                <a:close/>
                <a:moveTo>
                  <a:pt x="548795" y="225664"/>
                </a:moveTo>
                <a:cubicBezTo>
                  <a:pt x="531055" y="225664"/>
                  <a:pt x="516541" y="240160"/>
                  <a:pt x="516541" y="257878"/>
                </a:cubicBezTo>
                <a:cubicBezTo>
                  <a:pt x="516541" y="275597"/>
                  <a:pt x="531055" y="290093"/>
                  <a:pt x="548795" y="290093"/>
                </a:cubicBezTo>
                <a:cubicBezTo>
                  <a:pt x="566534" y="290093"/>
                  <a:pt x="581048" y="275597"/>
                  <a:pt x="581048" y="257878"/>
                </a:cubicBezTo>
                <a:cubicBezTo>
                  <a:pt x="581048" y="240160"/>
                  <a:pt x="566534" y="225664"/>
                  <a:pt x="548795" y="225664"/>
                </a:cubicBezTo>
                <a:close/>
                <a:moveTo>
                  <a:pt x="54104" y="225664"/>
                </a:moveTo>
                <a:cubicBezTo>
                  <a:pt x="36338" y="225664"/>
                  <a:pt x="21803" y="240160"/>
                  <a:pt x="21803" y="257878"/>
                </a:cubicBezTo>
                <a:cubicBezTo>
                  <a:pt x="21803" y="275597"/>
                  <a:pt x="36338" y="290093"/>
                  <a:pt x="54104" y="290093"/>
                </a:cubicBezTo>
                <a:cubicBezTo>
                  <a:pt x="71870" y="290093"/>
                  <a:pt x="86405" y="275597"/>
                  <a:pt x="86405" y="257878"/>
                </a:cubicBezTo>
                <a:cubicBezTo>
                  <a:pt x="86405" y="240160"/>
                  <a:pt x="71870" y="225664"/>
                  <a:pt x="54104" y="225664"/>
                </a:cubicBezTo>
                <a:close/>
                <a:moveTo>
                  <a:pt x="290584" y="215190"/>
                </a:moveTo>
                <a:lnTo>
                  <a:pt x="312365" y="215190"/>
                </a:lnTo>
                <a:lnTo>
                  <a:pt x="312365" y="279625"/>
                </a:lnTo>
                <a:lnTo>
                  <a:pt x="322851" y="279625"/>
                </a:lnTo>
                <a:lnTo>
                  <a:pt x="322851" y="300567"/>
                </a:lnTo>
                <a:lnTo>
                  <a:pt x="280098" y="300567"/>
                </a:lnTo>
                <a:lnTo>
                  <a:pt x="280098" y="279625"/>
                </a:lnTo>
                <a:lnTo>
                  <a:pt x="290584" y="279625"/>
                </a:lnTo>
                <a:close/>
                <a:moveTo>
                  <a:pt x="548795" y="203919"/>
                </a:moveTo>
                <a:cubicBezTo>
                  <a:pt x="578629" y="203919"/>
                  <a:pt x="602819" y="228080"/>
                  <a:pt x="602819" y="257878"/>
                </a:cubicBezTo>
                <a:cubicBezTo>
                  <a:pt x="602819" y="287677"/>
                  <a:pt x="578629" y="311838"/>
                  <a:pt x="548795" y="311838"/>
                </a:cubicBezTo>
                <a:cubicBezTo>
                  <a:pt x="518960" y="311838"/>
                  <a:pt x="494770" y="287677"/>
                  <a:pt x="494770" y="257878"/>
                </a:cubicBezTo>
                <a:cubicBezTo>
                  <a:pt x="494770" y="228080"/>
                  <a:pt x="518960" y="203919"/>
                  <a:pt x="548795" y="203919"/>
                </a:cubicBezTo>
                <a:close/>
                <a:moveTo>
                  <a:pt x="54104" y="203919"/>
                </a:moveTo>
                <a:cubicBezTo>
                  <a:pt x="83175" y="203919"/>
                  <a:pt x="107401" y="228080"/>
                  <a:pt x="107401" y="257878"/>
                </a:cubicBezTo>
                <a:cubicBezTo>
                  <a:pt x="107401" y="287677"/>
                  <a:pt x="83175" y="311838"/>
                  <a:pt x="54104" y="311838"/>
                </a:cubicBezTo>
                <a:cubicBezTo>
                  <a:pt x="24226" y="311838"/>
                  <a:pt x="0" y="287677"/>
                  <a:pt x="0" y="257878"/>
                </a:cubicBezTo>
                <a:cubicBezTo>
                  <a:pt x="0" y="228080"/>
                  <a:pt x="24226" y="203919"/>
                  <a:pt x="54104" y="203919"/>
                </a:cubicBezTo>
                <a:close/>
                <a:moveTo>
                  <a:pt x="258296" y="150670"/>
                </a:moveTo>
                <a:cubicBezTo>
                  <a:pt x="244576" y="150670"/>
                  <a:pt x="232470" y="159536"/>
                  <a:pt x="227627" y="171626"/>
                </a:cubicBezTo>
                <a:lnTo>
                  <a:pt x="374513" y="171626"/>
                </a:lnTo>
                <a:cubicBezTo>
                  <a:pt x="370478" y="159536"/>
                  <a:pt x="358372" y="150670"/>
                  <a:pt x="344652" y="150670"/>
                </a:cubicBezTo>
                <a:close/>
                <a:moveTo>
                  <a:pt x="258296" y="128907"/>
                </a:moveTo>
                <a:lnTo>
                  <a:pt x="344652" y="128907"/>
                </a:lnTo>
                <a:cubicBezTo>
                  <a:pt x="370478" y="128907"/>
                  <a:pt x="392269" y="147445"/>
                  <a:pt x="397111" y="171626"/>
                </a:cubicBezTo>
                <a:lnTo>
                  <a:pt x="462483" y="171626"/>
                </a:lnTo>
                <a:cubicBezTo>
                  <a:pt x="468940" y="171626"/>
                  <a:pt x="473782" y="176462"/>
                  <a:pt x="473782" y="182910"/>
                </a:cubicBezTo>
                <a:lnTo>
                  <a:pt x="473782" y="602041"/>
                </a:lnTo>
                <a:lnTo>
                  <a:pt x="451992" y="602041"/>
                </a:lnTo>
                <a:lnTo>
                  <a:pt x="451992" y="193389"/>
                </a:lnTo>
                <a:lnTo>
                  <a:pt x="150956" y="193389"/>
                </a:lnTo>
                <a:lnTo>
                  <a:pt x="150956" y="602041"/>
                </a:lnTo>
                <a:lnTo>
                  <a:pt x="129166" y="602041"/>
                </a:lnTo>
                <a:lnTo>
                  <a:pt x="129166" y="182910"/>
                </a:lnTo>
                <a:cubicBezTo>
                  <a:pt x="129166" y="176462"/>
                  <a:pt x="134008" y="171626"/>
                  <a:pt x="139658" y="171626"/>
                </a:cubicBezTo>
                <a:lnTo>
                  <a:pt x="205837" y="171626"/>
                </a:lnTo>
                <a:cubicBezTo>
                  <a:pt x="210679" y="147445"/>
                  <a:pt x="232470" y="128907"/>
                  <a:pt x="258296" y="128907"/>
                </a:cubicBezTo>
                <a:close/>
                <a:moveTo>
                  <a:pt x="42753" y="74883"/>
                </a:moveTo>
                <a:lnTo>
                  <a:pt x="129166" y="74883"/>
                </a:lnTo>
                <a:lnTo>
                  <a:pt x="129166" y="96648"/>
                </a:lnTo>
                <a:lnTo>
                  <a:pt x="42753" y="96648"/>
                </a:lnTo>
                <a:close/>
                <a:moveTo>
                  <a:pt x="21792" y="54014"/>
                </a:moveTo>
                <a:lnTo>
                  <a:pt x="21792" y="125724"/>
                </a:lnTo>
                <a:lnTo>
                  <a:pt x="32285" y="139421"/>
                </a:lnTo>
                <a:lnTo>
                  <a:pt x="32285" y="128947"/>
                </a:lnTo>
                <a:cubicBezTo>
                  <a:pt x="32285" y="123307"/>
                  <a:pt x="37128" y="118472"/>
                  <a:pt x="42778" y="118472"/>
                </a:cubicBezTo>
                <a:lnTo>
                  <a:pt x="150933" y="118472"/>
                </a:lnTo>
                <a:lnTo>
                  <a:pt x="150933" y="54014"/>
                </a:lnTo>
                <a:close/>
                <a:moveTo>
                  <a:pt x="451888" y="42753"/>
                </a:moveTo>
                <a:lnTo>
                  <a:pt x="538301" y="42753"/>
                </a:lnTo>
                <a:lnTo>
                  <a:pt x="538301" y="64518"/>
                </a:lnTo>
                <a:lnTo>
                  <a:pt x="451888" y="64518"/>
                </a:lnTo>
                <a:close/>
                <a:moveTo>
                  <a:pt x="10492" y="32259"/>
                </a:moveTo>
                <a:lnTo>
                  <a:pt x="161426" y="32259"/>
                </a:lnTo>
                <a:cubicBezTo>
                  <a:pt x="167076" y="32259"/>
                  <a:pt x="171919" y="37093"/>
                  <a:pt x="171919" y="42734"/>
                </a:cubicBezTo>
                <a:lnTo>
                  <a:pt x="171919" y="128947"/>
                </a:lnTo>
                <a:cubicBezTo>
                  <a:pt x="171919" y="134587"/>
                  <a:pt x="167076" y="139421"/>
                  <a:pt x="161426" y="139421"/>
                </a:cubicBezTo>
                <a:lnTo>
                  <a:pt x="54078" y="139421"/>
                </a:lnTo>
                <a:lnTo>
                  <a:pt x="54078" y="171651"/>
                </a:lnTo>
                <a:cubicBezTo>
                  <a:pt x="54078" y="176485"/>
                  <a:pt x="50849" y="180514"/>
                  <a:pt x="46813" y="182125"/>
                </a:cubicBezTo>
                <a:cubicBezTo>
                  <a:pt x="45199" y="182125"/>
                  <a:pt x="44392" y="182931"/>
                  <a:pt x="42778" y="182931"/>
                </a:cubicBezTo>
                <a:cubicBezTo>
                  <a:pt x="39549" y="182931"/>
                  <a:pt x="36321" y="181320"/>
                  <a:pt x="34706" y="178097"/>
                </a:cubicBezTo>
                <a:lnTo>
                  <a:pt x="2421" y="135393"/>
                </a:lnTo>
                <a:cubicBezTo>
                  <a:pt x="807" y="133781"/>
                  <a:pt x="0" y="131364"/>
                  <a:pt x="0" y="128947"/>
                </a:cubicBezTo>
                <a:lnTo>
                  <a:pt x="0" y="42734"/>
                </a:lnTo>
                <a:cubicBezTo>
                  <a:pt x="0" y="37093"/>
                  <a:pt x="4843" y="32259"/>
                  <a:pt x="10492" y="32259"/>
                </a:cubicBezTo>
                <a:close/>
                <a:moveTo>
                  <a:pt x="430179" y="21751"/>
                </a:moveTo>
                <a:lnTo>
                  <a:pt x="430179" y="64446"/>
                </a:lnTo>
                <a:cubicBezTo>
                  <a:pt x="430179" y="67669"/>
                  <a:pt x="428566" y="70891"/>
                  <a:pt x="426145" y="73308"/>
                </a:cubicBezTo>
                <a:lnTo>
                  <a:pt x="409202" y="86197"/>
                </a:lnTo>
                <a:lnTo>
                  <a:pt x="559270" y="86197"/>
                </a:lnTo>
                <a:lnTo>
                  <a:pt x="559270" y="21751"/>
                </a:lnTo>
                <a:close/>
                <a:moveTo>
                  <a:pt x="301006" y="21751"/>
                </a:moveTo>
                <a:cubicBezTo>
                  <a:pt x="283240" y="21751"/>
                  <a:pt x="268704" y="36251"/>
                  <a:pt x="268704" y="53974"/>
                </a:cubicBezTo>
                <a:cubicBezTo>
                  <a:pt x="268704" y="71697"/>
                  <a:pt x="283240" y="86197"/>
                  <a:pt x="301006" y="86197"/>
                </a:cubicBezTo>
                <a:cubicBezTo>
                  <a:pt x="318772" y="86197"/>
                  <a:pt x="333307" y="71697"/>
                  <a:pt x="333307" y="53974"/>
                </a:cubicBezTo>
                <a:cubicBezTo>
                  <a:pt x="333307" y="36251"/>
                  <a:pt x="318772" y="21751"/>
                  <a:pt x="301006" y="21751"/>
                </a:cubicBezTo>
                <a:close/>
                <a:moveTo>
                  <a:pt x="419691" y="0"/>
                </a:moveTo>
                <a:lnTo>
                  <a:pt x="570566" y="0"/>
                </a:lnTo>
                <a:cubicBezTo>
                  <a:pt x="576213" y="0"/>
                  <a:pt x="581054" y="4833"/>
                  <a:pt x="581054" y="10473"/>
                </a:cubicBezTo>
                <a:lnTo>
                  <a:pt x="581054" y="96669"/>
                </a:lnTo>
                <a:cubicBezTo>
                  <a:pt x="581054" y="102309"/>
                  <a:pt x="576213" y="107142"/>
                  <a:pt x="570566" y="107142"/>
                </a:cubicBezTo>
                <a:lnTo>
                  <a:pt x="376930" y="107142"/>
                </a:lnTo>
                <a:cubicBezTo>
                  <a:pt x="372089" y="107142"/>
                  <a:pt x="368055" y="104725"/>
                  <a:pt x="366441" y="99892"/>
                </a:cubicBezTo>
                <a:cubicBezTo>
                  <a:pt x="364827" y="95864"/>
                  <a:pt x="366441" y="91030"/>
                  <a:pt x="370475" y="87808"/>
                </a:cubicBezTo>
                <a:lnTo>
                  <a:pt x="409202" y="58807"/>
                </a:lnTo>
                <a:lnTo>
                  <a:pt x="409202" y="10473"/>
                </a:lnTo>
                <a:cubicBezTo>
                  <a:pt x="409202" y="4833"/>
                  <a:pt x="414043" y="0"/>
                  <a:pt x="419691" y="0"/>
                </a:cubicBezTo>
                <a:close/>
                <a:moveTo>
                  <a:pt x="301006" y="0"/>
                </a:moveTo>
                <a:cubicBezTo>
                  <a:pt x="330884" y="0"/>
                  <a:pt x="355110" y="24167"/>
                  <a:pt x="355110" y="53974"/>
                </a:cubicBezTo>
                <a:cubicBezTo>
                  <a:pt x="355110" y="82975"/>
                  <a:pt x="330884" y="107142"/>
                  <a:pt x="301006" y="107142"/>
                </a:cubicBezTo>
                <a:cubicBezTo>
                  <a:pt x="271935" y="107142"/>
                  <a:pt x="247709" y="82975"/>
                  <a:pt x="247709" y="53974"/>
                </a:cubicBezTo>
                <a:cubicBezTo>
                  <a:pt x="247709" y="24167"/>
                  <a:pt x="271935" y="0"/>
                  <a:pt x="3010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4DCEADE0-EE5B-E087-B9CA-B1173284D74A}"/>
              </a:ext>
            </a:extLst>
          </p:cNvPr>
          <p:cNvSpPr/>
          <p:nvPr/>
        </p:nvSpPr>
        <p:spPr>
          <a:xfrm>
            <a:off x="8087360" y="2133600"/>
            <a:ext cx="3372609" cy="4328159"/>
          </a:xfrm>
          <a:prstGeom prst="roundRect">
            <a:avLst>
              <a:gd name="adj" fmla="val 1622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B8846F61-F8D5-2E4A-9E32-420FCC663D55}"/>
              </a:ext>
            </a:extLst>
          </p:cNvPr>
          <p:cNvSpPr/>
          <p:nvPr/>
        </p:nvSpPr>
        <p:spPr>
          <a:xfrm>
            <a:off x="8080499" y="6323579"/>
            <a:ext cx="3384550" cy="158501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C2926B5-36E2-0D17-EA24-3D26C5FA4546}"/>
              </a:ext>
            </a:extLst>
          </p:cNvPr>
          <p:cNvSpPr/>
          <p:nvPr/>
        </p:nvSpPr>
        <p:spPr>
          <a:xfrm>
            <a:off x="8411230" y="2960980"/>
            <a:ext cx="2682980" cy="103310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论了医院药品在引进、采购使用等环节中需要解决或改进的问题药品的招标采购。</a:t>
            </a:r>
          </a:p>
        </p:txBody>
      </p:sp>
      <p:sp>
        <p:nvSpPr>
          <p:cNvPr id="24" name="流程图: 决策 23">
            <a:extLst>
              <a:ext uri="{FF2B5EF4-FFF2-40B4-BE49-F238E27FC236}">
                <a16:creationId xmlns:a16="http://schemas.microsoft.com/office/drawing/2014/main" id="{54D142DA-2CBF-536C-83C0-22BA84A9CEAC}"/>
              </a:ext>
            </a:extLst>
          </p:cNvPr>
          <p:cNvSpPr/>
          <p:nvPr/>
        </p:nvSpPr>
        <p:spPr>
          <a:xfrm>
            <a:off x="8472959" y="2829235"/>
            <a:ext cx="2225040" cy="19956"/>
          </a:xfrm>
          <a:prstGeom prst="flowChartDecisi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D78DC4A-2A12-DCC0-639B-10204F17CFE2}"/>
              </a:ext>
            </a:extLst>
          </p:cNvPr>
          <p:cNvSpPr/>
          <p:nvPr/>
        </p:nvSpPr>
        <p:spPr>
          <a:xfrm>
            <a:off x="8400537" y="2283821"/>
            <a:ext cx="1620957" cy="52322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rPr>
              <a:t>药品采购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8760E9E8-1227-9642-9113-295C0387FD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43" t="11385" r="29991" b="30029"/>
          <a:stretch/>
        </p:blipFill>
        <p:spPr>
          <a:xfrm>
            <a:off x="8455820" y="3895074"/>
            <a:ext cx="2511706" cy="2164466"/>
          </a:xfrm>
          <a:prstGeom prst="rect">
            <a:avLst/>
          </a:prstGeom>
        </p:spPr>
      </p:pic>
      <p:sp>
        <p:nvSpPr>
          <p:cNvPr id="27" name="iconfont-10796-5190645">
            <a:extLst>
              <a:ext uri="{FF2B5EF4-FFF2-40B4-BE49-F238E27FC236}">
                <a16:creationId xmlns:a16="http://schemas.microsoft.com/office/drawing/2014/main" id="{CB3AA3D9-E276-B7F3-79F5-C3099DB8768F}"/>
              </a:ext>
            </a:extLst>
          </p:cNvPr>
          <p:cNvSpPr/>
          <p:nvPr/>
        </p:nvSpPr>
        <p:spPr>
          <a:xfrm>
            <a:off x="10028355" y="2301123"/>
            <a:ext cx="487245" cy="392406"/>
          </a:xfrm>
          <a:custGeom>
            <a:avLst/>
            <a:gdLst>
              <a:gd name="T0" fmla="*/ 4145 w 8477"/>
              <a:gd name="T1" fmla="*/ 2346 h 6826"/>
              <a:gd name="T2" fmla="*/ 5623 w 8477"/>
              <a:gd name="T3" fmla="*/ 2986 h 6826"/>
              <a:gd name="T4" fmla="*/ 6095 w 8477"/>
              <a:gd name="T5" fmla="*/ 2346 h 6826"/>
              <a:gd name="T6" fmla="*/ 7482 w 8477"/>
              <a:gd name="T7" fmla="*/ 2986 h 6826"/>
              <a:gd name="T8" fmla="*/ 6095 w 8477"/>
              <a:gd name="T9" fmla="*/ 2346 h 6826"/>
              <a:gd name="T10" fmla="*/ 5974 w 8477"/>
              <a:gd name="T11" fmla="*/ 4053 h 6826"/>
              <a:gd name="T12" fmla="*/ 5593 w 8477"/>
              <a:gd name="T13" fmla="*/ 3413 h 6826"/>
              <a:gd name="T14" fmla="*/ 4267 w 8477"/>
              <a:gd name="T15" fmla="*/ 4053 h 6826"/>
              <a:gd name="T16" fmla="*/ 3795 w 8477"/>
              <a:gd name="T17" fmla="*/ 3413 h 6826"/>
              <a:gd name="T18" fmla="*/ 2524 w 8477"/>
              <a:gd name="T19" fmla="*/ 3884 h 6826"/>
              <a:gd name="T20" fmla="*/ 7081 w 8477"/>
              <a:gd name="T21" fmla="*/ 4053 h 6826"/>
              <a:gd name="T22" fmla="*/ 7391 w 8477"/>
              <a:gd name="T23" fmla="*/ 3413 h 6826"/>
              <a:gd name="T24" fmla="*/ 6126 w 8477"/>
              <a:gd name="T25" fmla="*/ 1920 h 6826"/>
              <a:gd name="T26" fmla="*/ 7838 w 8477"/>
              <a:gd name="T27" fmla="*/ 1324 h 6826"/>
              <a:gd name="T28" fmla="*/ 2184 w 8477"/>
              <a:gd name="T29" fmla="*/ 1066 h 6826"/>
              <a:gd name="T30" fmla="*/ 2103 w 8477"/>
              <a:gd name="T31" fmla="*/ 1920 h 6826"/>
              <a:gd name="T32" fmla="*/ 3627 w 8477"/>
              <a:gd name="T33" fmla="*/ 1066 h 6826"/>
              <a:gd name="T34" fmla="*/ 4115 w 8477"/>
              <a:gd name="T35" fmla="*/ 1920 h 6826"/>
              <a:gd name="T36" fmla="*/ 5760 w 8477"/>
              <a:gd name="T37" fmla="*/ 1066 h 6826"/>
              <a:gd name="T38" fmla="*/ 6126 w 8477"/>
              <a:gd name="T39" fmla="*/ 1920 h 6826"/>
              <a:gd name="T40" fmla="*/ 2195 w 8477"/>
              <a:gd name="T41" fmla="*/ 2346 h 6826"/>
              <a:gd name="T42" fmla="*/ 3764 w 8477"/>
              <a:gd name="T43" fmla="*/ 2986 h 6826"/>
              <a:gd name="T44" fmla="*/ 1812 w 8477"/>
              <a:gd name="T45" fmla="*/ 640 h 6826"/>
              <a:gd name="T46" fmla="*/ 8418 w 8477"/>
              <a:gd name="T47" fmla="*/ 1159 h 6826"/>
              <a:gd name="T48" fmla="*/ 7338 w 8477"/>
              <a:gd name="T49" fmla="*/ 4480 h 6826"/>
              <a:gd name="T50" fmla="*/ 2059 w 8477"/>
              <a:gd name="T51" fmla="*/ 4146 h 6826"/>
              <a:gd name="T52" fmla="*/ 1812 w 8477"/>
              <a:gd name="T53" fmla="*/ 640 h 6826"/>
              <a:gd name="T54" fmla="*/ 1067 w 8477"/>
              <a:gd name="T55" fmla="*/ 0 h 6826"/>
              <a:gd name="T56" fmla="*/ 1280 w 8477"/>
              <a:gd name="T57" fmla="*/ 426 h 6826"/>
              <a:gd name="T58" fmla="*/ 0 w 8477"/>
              <a:gd name="T59" fmla="*/ 213 h 6826"/>
              <a:gd name="T60" fmla="*/ 2134 w 8477"/>
              <a:gd name="T61" fmla="*/ 4906 h 6826"/>
              <a:gd name="T62" fmla="*/ 7467 w 8477"/>
              <a:gd name="T63" fmla="*/ 5333 h 6826"/>
              <a:gd name="T64" fmla="*/ 2134 w 8477"/>
              <a:gd name="T65" fmla="*/ 4906 h 6826"/>
              <a:gd name="T66" fmla="*/ 1144 w 8477"/>
              <a:gd name="T67" fmla="*/ 0 h 6826"/>
              <a:gd name="T68" fmla="*/ 2560 w 8477"/>
              <a:gd name="T69" fmla="*/ 5333 h 6826"/>
              <a:gd name="T70" fmla="*/ 2065 w 8477"/>
              <a:gd name="T71" fmla="*/ 4990 h 6826"/>
              <a:gd name="T72" fmla="*/ 2987 w 8477"/>
              <a:gd name="T73" fmla="*/ 6186 h 6826"/>
              <a:gd name="T74" fmla="*/ 2987 w 8477"/>
              <a:gd name="T75" fmla="*/ 6826 h 6826"/>
              <a:gd name="T76" fmla="*/ 2987 w 8477"/>
              <a:gd name="T77" fmla="*/ 5546 h 6826"/>
              <a:gd name="T78" fmla="*/ 6400 w 8477"/>
              <a:gd name="T79" fmla="*/ 6186 h 6826"/>
              <a:gd name="T80" fmla="*/ 6400 w 8477"/>
              <a:gd name="T81" fmla="*/ 6826 h 6826"/>
              <a:gd name="T82" fmla="*/ 6400 w 8477"/>
              <a:gd name="T83" fmla="*/ 5546 h 6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477" h="6826">
                <a:moveTo>
                  <a:pt x="5669" y="2346"/>
                </a:moveTo>
                <a:lnTo>
                  <a:pt x="4145" y="2346"/>
                </a:lnTo>
                <a:lnTo>
                  <a:pt x="4191" y="2986"/>
                </a:lnTo>
                <a:lnTo>
                  <a:pt x="5623" y="2986"/>
                </a:lnTo>
                <a:lnTo>
                  <a:pt x="5669" y="2346"/>
                </a:lnTo>
                <a:close/>
                <a:moveTo>
                  <a:pt x="6095" y="2346"/>
                </a:moveTo>
                <a:lnTo>
                  <a:pt x="6050" y="2986"/>
                </a:lnTo>
                <a:lnTo>
                  <a:pt x="7482" y="2986"/>
                </a:lnTo>
                <a:lnTo>
                  <a:pt x="7619" y="2346"/>
                </a:lnTo>
                <a:lnTo>
                  <a:pt x="6095" y="2346"/>
                </a:lnTo>
                <a:close/>
                <a:moveTo>
                  <a:pt x="6019" y="3413"/>
                </a:moveTo>
                <a:lnTo>
                  <a:pt x="5974" y="4053"/>
                </a:lnTo>
                <a:lnTo>
                  <a:pt x="5547" y="4053"/>
                </a:lnTo>
                <a:lnTo>
                  <a:pt x="5593" y="3413"/>
                </a:lnTo>
                <a:lnTo>
                  <a:pt x="4221" y="3413"/>
                </a:lnTo>
                <a:lnTo>
                  <a:pt x="4267" y="4053"/>
                </a:lnTo>
                <a:lnTo>
                  <a:pt x="3840" y="4053"/>
                </a:lnTo>
                <a:lnTo>
                  <a:pt x="3795" y="3413"/>
                </a:lnTo>
                <a:lnTo>
                  <a:pt x="2423" y="3413"/>
                </a:lnTo>
                <a:lnTo>
                  <a:pt x="2524" y="3884"/>
                </a:lnTo>
                <a:cubicBezTo>
                  <a:pt x="2545" y="3983"/>
                  <a:pt x="2632" y="4053"/>
                  <a:pt x="2733" y="4053"/>
                </a:cubicBezTo>
                <a:lnTo>
                  <a:pt x="7081" y="4053"/>
                </a:lnTo>
                <a:cubicBezTo>
                  <a:pt x="7182" y="4053"/>
                  <a:pt x="7269" y="3983"/>
                  <a:pt x="7290" y="3884"/>
                </a:cubicBezTo>
                <a:lnTo>
                  <a:pt x="7391" y="3413"/>
                </a:lnTo>
                <a:lnTo>
                  <a:pt x="6019" y="3413"/>
                </a:lnTo>
                <a:close/>
                <a:moveTo>
                  <a:pt x="6126" y="1920"/>
                </a:moveTo>
                <a:lnTo>
                  <a:pt x="7711" y="1920"/>
                </a:lnTo>
                <a:lnTo>
                  <a:pt x="7838" y="1324"/>
                </a:lnTo>
                <a:cubicBezTo>
                  <a:pt x="7867" y="1192"/>
                  <a:pt x="7766" y="1066"/>
                  <a:pt x="7630" y="1066"/>
                </a:cubicBezTo>
                <a:lnTo>
                  <a:pt x="2184" y="1066"/>
                </a:lnTo>
                <a:cubicBezTo>
                  <a:pt x="2048" y="1066"/>
                  <a:pt x="1947" y="1192"/>
                  <a:pt x="1976" y="1324"/>
                </a:cubicBezTo>
                <a:lnTo>
                  <a:pt x="2103" y="1920"/>
                </a:lnTo>
                <a:lnTo>
                  <a:pt x="3688" y="1920"/>
                </a:lnTo>
                <a:lnTo>
                  <a:pt x="3627" y="1066"/>
                </a:lnTo>
                <a:lnTo>
                  <a:pt x="4054" y="1066"/>
                </a:lnTo>
                <a:lnTo>
                  <a:pt x="4115" y="1920"/>
                </a:lnTo>
                <a:lnTo>
                  <a:pt x="5699" y="1920"/>
                </a:lnTo>
                <a:lnTo>
                  <a:pt x="5760" y="1066"/>
                </a:lnTo>
                <a:lnTo>
                  <a:pt x="6187" y="1066"/>
                </a:lnTo>
                <a:lnTo>
                  <a:pt x="6126" y="1920"/>
                </a:lnTo>
                <a:close/>
                <a:moveTo>
                  <a:pt x="3719" y="2346"/>
                </a:moveTo>
                <a:lnTo>
                  <a:pt x="2195" y="2346"/>
                </a:lnTo>
                <a:lnTo>
                  <a:pt x="2332" y="2986"/>
                </a:lnTo>
                <a:lnTo>
                  <a:pt x="3764" y="2986"/>
                </a:lnTo>
                <a:lnTo>
                  <a:pt x="3719" y="2346"/>
                </a:lnTo>
                <a:close/>
                <a:moveTo>
                  <a:pt x="1812" y="640"/>
                </a:moveTo>
                <a:lnTo>
                  <a:pt x="8002" y="640"/>
                </a:lnTo>
                <a:cubicBezTo>
                  <a:pt x="8275" y="640"/>
                  <a:pt x="8477" y="892"/>
                  <a:pt x="8418" y="1159"/>
                </a:cubicBezTo>
                <a:lnTo>
                  <a:pt x="7755" y="4146"/>
                </a:lnTo>
                <a:cubicBezTo>
                  <a:pt x="7711" y="4341"/>
                  <a:pt x="7538" y="4480"/>
                  <a:pt x="7338" y="4480"/>
                </a:cubicBezTo>
                <a:lnTo>
                  <a:pt x="2476" y="4480"/>
                </a:lnTo>
                <a:cubicBezTo>
                  <a:pt x="2276" y="4480"/>
                  <a:pt x="2103" y="4341"/>
                  <a:pt x="2059" y="4146"/>
                </a:cubicBezTo>
                <a:lnTo>
                  <a:pt x="1396" y="1159"/>
                </a:lnTo>
                <a:cubicBezTo>
                  <a:pt x="1337" y="892"/>
                  <a:pt x="1539" y="640"/>
                  <a:pt x="1812" y="640"/>
                </a:cubicBezTo>
                <a:close/>
                <a:moveTo>
                  <a:pt x="214" y="0"/>
                </a:moveTo>
                <a:lnTo>
                  <a:pt x="1067" y="0"/>
                </a:lnTo>
                <a:cubicBezTo>
                  <a:pt x="1185" y="0"/>
                  <a:pt x="1280" y="95"/>
                  <a:pt x="1280" y="213"/>
                </a:cubicBezTo>
                <a:lnTo>
                  <a:pt x="1280" y="426"/>
                </a:lnTo>
                <a:lnTo>
                  <a:pt x="214" y="426"/>
                </a:lnTo>
                <a:cubicBezTo>
                  <a:pt x="96" y="426"/>
                  <a:pt x="0" y="331"/>
                  <a:pt x="0" y="213"/>
                </a:cubicBezTo>
                <a:cubicBezTo>
                  <a:pt x="0" y="95"/>
                  <a:pt x="96" y="0"/>
                  <a:pt x="214" y="0"/>
                </a:cubicBezTo>
                <a:close/>
                <a:moveTo>
                  <a:pt x="2134" y="4906"/>
                </a:moveTo>
                <a:lnTo>
                  <a:pt x="7467" y="4906"/>
                </a:lnTo>
                <a:lnTo>
                  <a:pt x="7467" y="5333"/>
                </a:lnTo>
                <a:lnTo>
                  <a:pt x="2134" y="5333"/>
                </a:lnTo>
                <a:lnTo>
                  <a:pt x="2134" y="4906"/>
                </a:lnTo>
                <a:close/>
                <a:moveTo>
                  <a:pt x="1067" y="0"/>
                </a:moveTo>
                <a:lnTo>
                  <a:pt x="1144" y="0"/>
                </a:lnTo>
                <a:cubicBezTo>
                  <a:pt x="1347" y="0"/>
                  <a:pt x="1522" y="143"/>
                  <a:pt x="1562" y="343"/>
                </a:cubicBezTo>
                <a:lnTo>
                  <a:pt x="2560" y="5333"/>
                </a:lnTo>
                <a:lnTo>
                  <a:pt x="2484" y="5333"/>
                </a:lnTo>
                <a:cubicBezTo>
                  <a:pt x="2280" y="5333"/>
                  <a:pt x="2105" y="5189"/>
                  <a:pt x="2065" y="4990"/>
                </a:cubicBezTo>
                <a:lnTo>
                  <a:pt x="1067" y="0"/>
                </a:lnTo>
                <a:close/>
                <a:moveTo>
                  <a:pt x="2987" y="6186"/>
                </a:moveTo>
                <a:close/>
                <a:moveTo>
                  <a:pt x="2347" y="6186"/>
                </a:moveTo>
                <a:cubicBezTo>
                  <a:pt x="2347" y="6540"/>
                  <a:pt x="2634" y="6826"/>
                  <a:pt x="2987" y="6826"/>
                </a:cubicBezTo>
                <a:cubicBezTo>
                  <a:pt x="3340" y="6826"/>
                  <a:pt x="3627" y="6540"/>
                  <a:pt x="3627" y="6186"/>
                </a:cubicBezTo>
                <a:cubicBezTo>
                  <a:pt x="3627" y="5833"/>
                  <a:pt x="3340" y="5546"/>
                  <a:pt x="2987" y="5546"/>
                </a:cubicBezTo>
                <a:cubicBezTo>
                  <a:pt x="2634" y="5546"/>
                  <a:pt x="2347" y="5833"/>
                  <a:pt x="2347" y="6186"/>
                </a:cubicBezTo>
                <a:close/>
                <a:moveTo>
                  <a:pt x="6400" y="6186"/>
                </a:moveTo>
                <a:close/>
                <a:moveTo>
                  <a:pt x="5760" y="6186"/>
                </a:moveTo>
                <a:cubicBezTo>
                  <a:pt x="5760" y="6540"/>
                  <a:pt x="6047" y="6826"/>
                  <a:pt x="6400" y="6826"/>
                </a:cubicBezTo>
                <a:cubicBezTo>
                  <a:pt x="6754" y="6826"/>
                  <a:pt x="7040" y="6540"/>
                  <a:pt x="7040" y="6186"/>
                </a:cubicBezTo>
                <a:cubicBezTo>
                  <a:pt x="7040" y="5833"/>
                  <a:pt x="6754" y="5546"/>
                  <a:pt x="6400" y="5546"/>
                </a:cubicBezTo>
                <a:cubicBezTo>
                  <a:pt x="6047" y="5546"/>
                  <a:pt x="5760" y="5833"/>
                  <a:pt x="5760" y="61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E6606020-825D-091B-19F8-83CCA86D42E7}"/>
              </a:ext>
            </a:extLst>
          </p:cNvPr>
          <p:cNvGrpSpPr/>
          <p:nvPr/>
        </p:nvGrpSpPr>
        <p:grpSpPr>
          <a:xfrm>
            <a:off x="729567" y="1662952"/>
            <a:ext cx="4116753" cy="2032"/>
            <a:chOff x="1227779" y="1750328"/>
            <a:chExt cx="4116753" cy="2032"/>
          </a:xfrm>
        </p:grpSpPr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B9DEAE0F-2439-64FF-F277-FA6B1A5742D9}"/>
                </a:ext>
              </a:extLst>
            </p:cNvPr>
            <p:cNvCxnSpPr>
              <a:cxnSpLocks/>
            </p:cNvCxnSpPr>
            <p:nvPr/>
          </p:nvCxnSpPr>
          <p:spPr>
            <a:xfrm>
              <a:off x="1244035" y="1752360"/>
              <a:ext cx="4100497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190CCDF2-9D5E-CC44-0E5D-5F34A33B4D33}"/>
                </a:ext>
              </a:extLst>
            </p:cNvPr>
            <p:cNvCxnSpPr>
              <a:cxnSpLocks/>
            </p:cNvCxnSpPr>
            <p:nvPr/>
          </p:nvCxnSpPr>
          <p:spPr>
            <a:xfrm>
              <a:off x="1258259" y="1750328"/>
              <a:ext cx="408627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2A469309-4DF3-213B-155E-86D5BAC9856E}"/>
                </a:ext>
              </a:extLst>
            </p:cNvPr>
            <p:cNvCxnSpPr>
              <a:cxnSpLocks/>
            </p:cNvCxnSpPr>
            <p:nvPr/>
          </p:nvCxnSpPr>
          <p:spPr>
            <a:xfrm>
              <a:off x="1227779" y="1750836"/>
              <a:ext cx="719138" cy="0"/>
            </a:xfrm>
            <a:prstGeom prst="line">
              <a:avLst/>
            </a:prstGeom>
            <a:ln w="349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2805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256C4B6-F5FA-9629-7C29-714F898DB59E}"/>
              </a:ext>
            </a:extLst>
          </p:cNvPr>
          <p:cNvSpPr txBox="1"/>
          <p:nvPr/>
        </p:nvSpPr>
        <p:spPr>
          <a:xfrm>
            <a:off x="606125" y="518160"/>
            <a:ext cx="32624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医院工作总结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095C0D0-5E10-9F43-4C8D-334931514306}"/>
              </a:ext>
            </a:extLst>
          </p:cNvPr>
          <p:cNvSpPr txBox="1"/>
          <p:nvPr/>
        </p:nvSpPr>
        <p:spPr>
          <a:xfrm>
            <a:off x="616285" y="1179165"/>
            <a:ext cx="2938625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defRPr/>
            </a:pPr>
            <a:r>
              <a:rPr lang="en-US" altLang="zh-CN" dirty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</a:rPr>
              <a:t>Hospital work summary</a:t>
            </a: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1F6B5A8-C69F-7F12-9FA8-C78FDBC30EFD}"/>
              </a:ext>
            </a:extLst>
          </p:cNvPr>
          <p:cNvSpPr/>
          <p:nvPr/>
        </p:nvSpPr>
        <p:spPr>
          <a:xfrm>
            <a:off x="0" y="4291008"/>
            <a:ext cx="12192000" cy="2593186"/>
          </a:xfrm>
          <a:custGeom>
            <a:avLst/>
            <a:gdLst>
              <a:gd name="connsiteX0" fmla="*/ 3330255 w 12192000"/>
              <a:gd name="connsiteY0" fmla="*/ 49 h 3379786"/>
              <a:gd name="connsiteX1" fmla="*/ 5211839 w 12192000"/>
              <a:gd name="connsiteY1" fmla="*/ 252637 h 3379786"/>
              <a:gd name="connsiteX2" fmla="*/ 5600110 w 12192000"/>
              <a:gd name="connsiteY2" fmla="*/ 334692 h 3379786"/>
              <a:gd name="connsiteX3" fmla="*/ 5598502 w 12192000"/>
              <a:gd name="connsiteY3" fmla="*/ 334800 h 3379786"/>
              <a:gd name="connsiteX4" fmla="*/ 5848096 w 12192000"/>
              <a:gd name="connsiteY4" fmla="*/ 387548 h 3379786"/>
              <a:gd name="connsiteX5" fmla="*/ 8502748 w 12192000"/>
              <a:gd name="connsiteY5" fmla="*/ 759717 h 3379786"/>
              <a:gd name="connsiteX6" fmla="*/ 11930460 w 12192000"/>
              <a:gd name="connsiteY6" fmla="*/ 159838 h 3379786"/>
              <a:gd name="connsiteX7" fmla="*/ 12192000 w 12192000"/>
              <a:gd name="connsiteY7" fmla="*/ 81150 h 3379786"/>
              <a:gd name="connsiteX8" fmla="*/ 12192000 w 12192000"/>
              <a:gd name="connsiteY8" fmla="*/ 3379786 h 3379786"/>
              <a:gd name="connsiteX9" fmla="*/ 0 w 12192000"/>
              <a:gd name="connsiteY9" fmla="*/ 3379786 h 3379786"/>
              <a:gd name="connsiteX10" fmla="*/ 0 w 12192000"/>
              <a:gd name="connsiteY10" fmla="*/ 594512 h 3379786"/>
              <a:gd name="connsiteX11" fmla="*/ 359668 w 12192000"/>
              <a:gd name="connsiteY11" fmla="*/ 482180 h 3379786"/>
              <a:gd name="connsiteX12" fmla="*/ 3330255 w 12192000"/>
              <a:gd name="connsiteY12" fmla="*/ 49 h 337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3379786">
                <a:moveTo>
                  <a:pt x="3330255" y="49"/>
                </a:moveTo>
                <a:cubicBezTo>
                  <a:pt x="3892290" y="1915"/>
                  <a:pt x="4538315" y="114312"/>
                  <a:pt x="5211839" y="252637"/>
                </a:cubicBezTo>
                <a:lnTo>
                  <a:pt x="5600110" y="334692"/>
                </a:lnTo>
                <a:lnTo>
                  <a:pt x="5598502" y="334800"/>
                </a:lnTo>
                <a:lnTo>
                  <a:pt x="5848096" y="387548"/>
                </a:lnTo>
                <a:cubicBezTo>
                  <a:pt x="6762203" y="582494"/>
                  <a:pt x="7691722" y="773398"/>
                  <a:pt x="8502748" y="759717"/>
                </a:cubicBezTo>
                <a:cubicBezTo>
                  <a:pt x="9719289" y="739196"/>
                  <a:pt x="10837202" y="479424"/>
                  <a:pt x="11930460" y="159838"/>
                </a:cubicBezTo>
                <a:lnTo>
                  <a:pt x="12192000" y="81150"/>
                </a:lnTo>
                <a:lnTo>
                  <a:pt x="12192000" y="3379786"/>
                </a:lnTo>
                <a:lnTo>
                  <a:pt x="0" y="3379786"/>
                </a:lnTo>
                <a:lnTo>
                  <a:pt x="0" y="594512"/>
                </a:lnTo>
                <a:lnTo>
                  <a:pt x="359668" y="482180"/>
                </a:lnTo>
                <a:cubicBezTo>
                  <a:pt x="1246469" y="213324"/>
                  <a:pt x="2182768" y="-3760"/>
                  <a:pt x="3330255" y="49"/>
                </a:cubicBezTo>
                <a:close/>
              </a:path>
            </a:pathLst>
          </a:custGeom>
          <a:solidFill>
            <a:schemeClr val="accent1">
              <a:lumMod val="7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5F198A43-8C45-8AD3-199F-168269DD3759}"/>
              </a:ext>
            </a:extLst>
          </p:cNvPr>
          <p:cNvSpPr/>
          <p:nvPr/>
        </p:nvSpPr>
        <p:spPr>
          <a:xfrm>
            <a:off x="1431290" y="2020361"/>
            <a:ext cx="4304348" cy="1942039"/>
          </a:xfrm>
          <a:prstGeom prst="roundRect">
            <a:avLst>
              <a:gd name="adj" fmla="val 5673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8325471-6236-B21B-77E9-9A9F364B52D0}"/>
              </a:ext>
            </a:extLst>
          </p:cNvPr>
          <p:cNvSpPr/>
          <p:nvPr/>
        </p:nvSpPr>
        <p:spPr>
          <a:xfrm>
            <a:off x="1751860" y="2960980"/>
            <a:ext cx="3715085" cy="709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在该活动的促进下，门诊人次同比由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753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上升至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2552</a:t>
            </a:r>
          </a:p>
        </p:txBody>
      </p:sp>
      <p:sp>
        <p:nvSpPr>
          <p:cNvPr id="8" name="流程图: 决策 7">
            <a:extLst>
              <a:ext uri="{FF2B5EF4-FFF2-40B4-BE49-F238E27FC236}">
                <a16:creationId xmlns:a16="http://schemas.microsoft.com/office/drawing/2014/main" id="{E908ACD8-36B8-6C37-39B5-4B2FC2E53FEC}"/>
              </a:ext>
            </a:extLst>
          </p:cNvPr>
          <p:cNvSpPr/>
          <p:nvPr/>
        </p:nvSpPr>
        <p:spPr>
          <a:xfrm>
            <a:off x="1813590" y="2829235"/>
            <a:ext cx="2225040" cy="19956"/>
          </a:xfrm>
          <a:prstGeom prst="flowChartDecisi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805DE09-B8D8-9AEF-44CA-0900EEC415AF}"/>
              </a:ext>
            </a:extLst>
          </p:cNvPr>
          <p:cNvSpPr/>
          <p:nvPr/>
        </p:nvSpPr>
        <p:spPr>
          <a:xfrm>
            <a:off x="1746528" y="2214326"/>
            <a:ext cx="2339102" cy="52322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rPr>
              <a:t>健康教育活动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D9B3BF2-0704-5B7F-1482-CF834ECE37C5}"/>
              </a:ext>
            </a:extLst>
          </p:cNvPr>
          <p:cNvGrpSpPr/>
          <p:nvPr/>
        </p:nvGrpSpPr>
        <p:grpSpPr>
          <a:xfrm>
            <a:off x="729567" y="1662952"/>
            <a:ext cx="5681980" cy="2032"/>
            <a:chOff x="1227779" y="1750328"/>
            <a:chExt cx="5681980" cy="2032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583E9EF5-90CD-7DBF-8F44-C829D3AD045E}"/>
                </a:ext>
              </a:extLst>
            </p:cNvPr>
            <p:cNvCxnSpPr>
              <a:cxnSpLocks/>
            </p:cNvCxnSpPr>
            <p:nvPr/>
          </p:nvCxnSpPr>
          <p:spPr>
            <a:xfrm>
              <a:off x="1244035" y="1752360"/>
              <a:ext cx="5491162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DE333E22-CA51-9779-F2E8-97BBC61EA02A}"/>
                </a:ext>
              </a:extLst>
            </p:cNvPr>
            <p:cNvCxnSpPr>
              <a:cxnSpLocks/>
            </p:cNvCxnSpPr>
            <p:nvPr/>
          </p:nvCxnSpPr>
          <p:spPr>
            <a:xfrm>
              <a:off x="1258259" y="1750328"/>
              <a:ext cx="56515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2F85094B-99E6-F7D7-E286-8AA0E53B40C0}"/>
                </a:ext>
              </a:extLst>
            </p:cNvPr>
            <p:cNvCxnSpPr>
              <a:cxnSpLocks/>
            </p:cNvCxnSpPr>
            <p:nvPr/>
          </p:nvCxnSpPr>
          <p:spPr>
            <a:xfrm>
              <a:off x="1227779" y="1750836"/>
              <a:ext cx="719138" cy="0"/>
            </a:xfrm>
            <a:prstGeom prst="line">
              <a:avLst/>
            </a:prstGeom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OfficePLUS.cn-14">
            <a:hlinkClick r:id="rId2"/>
            <a:extLst>
              <a:ext uri="{FF2B5EF4-FFF2-40B4-BE49-F238E27FC236}">
                <a16:creationId xmlns:a16="http://schemas.microsoft.com/office/drawing/2014/main" id="{22A51B71-B50B-AFEE-572D-4A868382324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918" y="584200"/>
            <a:ext cx="1859757" cy="247967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F12FEE35-026C-B83C-E98A-755C943671A2}"/>
              </a:ext>
            </a:extLst>
          </p:cNvPr>
          <p:cNvSpPr/>
          <p:nvPr/>
        </p:nvSpPr>
        <p:spPr>
          <a:xfrm>
            <a:off x="6635751" y="2020361"/>
            <a:ext cx="4321174" cy="1942039"/>
          </a:xfrm>
          <a:prstGeom prst="roundRect">
            <a:avLst>
              <a:gd name="adj" fmla="val 5673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9261697-B3CE-9CBE-17AA-36FA4FE6E17F}"/>
              </a:ext>
            </a:extLst>
          </p:cNvPr>
          <p:cNvSpPr/>
          <p:nvPr/>
        </p:nvSpPr>
        <p:spPr>
          <a:xfrm>
            <a:off x="6979181" y="2960980"/>
            <a:ext cx="3682334" cy="709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这次参加人数达到往年的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75%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，而青少年占比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60%</a:t>
            </a:r>
          </a:p>
        </p:txBody>
      </p:sp>
      <p:sp>
        <p:nvSpPr>
          <p:cNvPr id="17" name="流程图: 决策 16">
            <a:extLst>
              <a:ext uri="{FF2B5EF4-FFF2-40B4-BE49-F238E27FC236}">
                <a16:creationId xmlns:a16="http://schemas.microsoft.com/office/drawing/2014/main" id="{7B00D046-C873-873C-1193-D7239A06F887}"/>
              </a:ext>
            </a:extLst>
          </p:cNvPr>
          <p:cNvSpPr/>
          <p:nvPr/>
        </p:nvSpPr>
        <p:spPr>
          <a:xfrm>
            <a:off x="7022002" y="2829235"/>
            <a:ext cx="2225040" cy="19956"/>
          </a:xfrm>
          <a:prstGeom prst="flowChartDecisi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71D1F4F-857D-4967-E7C4-E88DA57E37E4}"/>
              </a:ext>
            </a:extLst>
          </p:cNvPr>
          <p:cNvSpPr/>
          <p:nvPr/>
        </p:nvSpPr>
        <p:spPr>
          <a:xfrm>
            <a:off x="7000279" y="2214326"/>
            <a:ext cx="1620957" cy="52322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rPr>
              <a:t>卫生宣传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F8EF4800-04C1-03A1-AB78-16BAFA3A496D}"/>
              </a:ext>
            </a:extLst>
          </p:cNvPr>
          <p:cNvSpPr/>
          <p:nvPr/>
        </p:nvSpPr>
        <p:spPr>
          <a:xfrm>
            <a:off x="6635749" y="4365625"/>
            <a:ext cx="4321175" cy="1942039"/>
          </a:xfrm>
          <a:prstGeom prst="roundRect">
            <a:avLst>
              <a:gd name="adj" fmla="val 5673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A95A929-5E4A-8A36-8833-F2C119265F41}"/>
              </a:ext>
            </a:extLst>
          </p:cNvPr>
          <p:cNvSpPr/>
          <p:nvPr/>
        </p:nvSpPr>
        <p:spPr>
          <a:xfrm>
            <a:off x="6982265" y="5306244"/>
            <a:ext cx="3679250" cy="8086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本季度共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4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次领导视察，均</a:t>
            </a:r>
            <a:r>
              <a:rPr lang="zh-CN" altLang="en-US" sz="1600" b="1" dirty="0">
                <a:solidFill>
                  <a:schemeClr val="accent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获得领导一致好评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21" name="流程图: 决策 20">
            <a:extLst>
              <a:ext uri="{FF2B5EF4-FFF2-40B4-BE49-F238E27FC236}">
                <a16:creationId xmlns:a16="http://schemas.microsoft.com/office/drawing/2014/main" id="{BE6CA467-3BE5-C2DF-B125-9A3687BBA55E}"/>
              </a:ext>
            </a:extLst>
          </p:cNvPr>
          <p:cNvSpPr/>
          <p:nvPr/>
        </p:nvSpPr>
        <p:spPr>
          <a:xfrm>
            <a:off x="7010430" y="5174499"/>
            <a:ext cx="2225040" cy="19956"/>
          </a:xfrm>
          <a:prstGeom prst="flowChartDecisi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94D2EF0-B49E-6E11-91F2-0403892F719F}"/>
              </a:ext>
            </a:extLst>
          </p:cNvPr>
          <p:cNvSpPr/>
          <p:nvPr/>
        </p:nvSpPr>
        <p:spPr>
          <a:xfrm>
            <a:off x="6985036" y="4559590"/>
            <a:ext cx="1620957" cy="52322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rPr>
              <a:t>上级视察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35478502-AB60-EBF4-D58F-7982B8E352A9}"/>
              </a:ext>
            </a:extLst>
          </p:cNvPr>
          <p:cNvSpPr/>
          <p:nvPr/>
        </p:nvSpPr>
        <p:spPr>
          <a:xfrm>
            <a:off x="1416050" y="4365625"/>
            <a:ext cx="4319588" cy="1942039"/>
          </a:xfrm>
          <a:prstGeom prst="roundRect">
            <a:avLst>
              <a:gd name="adj" fmla="val 5673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C1F6109-EDD9-4C01-B41E-BDC74B39BBA6}"/>
              </a:ext>
            </a:extLst>
          </p:cNvPr>
          <p:cNvSpPr/>
          <p:nvPr/>
        </p:nvSpPr>
        <p:spPr>
          <a:xfrm>
            <a:off x="1759770" y="5306244"/>
            <a:ext cx="3635189" cy="709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本季度共接诊普通患者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102351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人，为一般普遍水平</a:t>
            </a:r>
          </a:p>
        </p:txBody>
      </p:sp>
      <p:sp>
        <p:nvSpPr>
          <p:cNvPr id="25" name="流程图: 决策 24">
            <a:extLst>
              <a:ext uri="{FF2B5EF4-FFF2-40B4-BE49-F238E27FC236}">
                <a16:creationId xmlns:a16="http://schemas.microsoft.com/office/drawing/2014/main" id="{2E360D11-77F6-5C9D-9828-F8D9CEF7C4B8}"/>
              </a:ext>
            </a:extLst>
          </p:cNvPr>
          <p:cNvSpPr/>
          <p:nvPr/>
        </p:nvSpPr>
        <p:spPr>
          <a:xfrm>
            <a:off x="1778405" y="5174499"/>
            <a:ext cx="2225040" cy="19956"/>
          </a:xfrm>
          <a:prstGeom prst="flowChartDecisi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DDC7C91-CA05-BB89-1A43-368DC28D75EB}"/>
              </a:ext>
            </a:extLst>
          </p:cNvPr>
          <p:cNvSpPr/>
          <p:nvPr/>
        </p:nvSpPr>
        <p:spPr>
          <a:xfrm>
            <a:off x="1753473" y="4559590"/>
            <a:ext cx="1620957" cy="52322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rPr>
              <a:t>接诊人数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A2D6E954-34DE-B2B1-8F5A-B2B16727989A}"/>
              </a:ext>
            </a:extLst>
          </p:cNvPr>
          <p:cNvSpPr/>
          <p:nvPr/>
        </p:nvSpPr>
        <p:spPr>
          <a:xfrm>
            <a:off x="1416050" y="3889375"/>
            <a:ext cx="4319588" cy="7111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68FC75E2-ABE7-DECD-5ED6-5AAE72BEC6F4}"/>
              </a:ext>
            </a:extLst>
          </p:cNvPr>
          <p:cNvSpPr/>
          <p:nvPr/>
        </p:nvSpPr>
        <p:spPr>
          <a:xfrm>
            <a:off x="6637337" y="3889375"/>
            <a:ext cx="4319588" cy="7111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96ABF11E-5855-2630-30A8-ED73EB9EB6D1}"/>
              </a:ext>
            </a:extLst>
          </p:cNvPr>
          <p:cNvSpPr/>
          <p:nvPr/>
        </p:nvSpPr>
        <p:spPr>
          <a:xfrm>
            <a:off x="6637337" y="6246495"/>
            <a:ext cx="4319588" cy="7111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A881FA64-7E16-68BD-A205-C706A84A4190}"/>
              </a:ext>
            </a:extLst>
          </p:cNvPr>
          <p:cNvSpPr/>
          <p:nvPr/>
        </p:nvSpPr>
        <p:spPr>
          <a:xfrm>
            <a:off x="1416050" y="6246495"/>
            <a:ext cx="4319588" cy="7111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068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BDA842D8-D499-B437-65BD-36D6A403241C}"/>
              </a:ext>
            </a:extLst>
          </p:cNvPr>
          <p:cNvSpPr/>
          <p:nvPr/>
        </p:nvSpPr>
        <p:spPr>
          <a:xfrm rot="10800000">
            <a:off x="0" y="5073676"/>
            <a:ext cx="12192000" cy="1485716"/>
          </a:xfrm>
          <a:custGeom>
            <a:avLst/>
            <a:gdLst>
              <a:gd name="connsiteX0" fmla="*/ 3486150 w 12192000"/>
              <a:gd name="connsiteY0" fmla="*/ 2027919 h 2028705"/>
              <a:gd name="connsiteX1" fmla="*/ 1409700 w 12192000"/>
              <a:gd name="connsiteY1" fmla="*/ 1716469 h 2028705"/>
              <a:gd name="connsiteX2" fmla="*/ 3721 w 12192000"/>
              <a:gd name="connsiteY2" fmla="*/ 1810350 h 2028705"/>
              <a:gd name="connsiteX3" fmla="*/ 0 w 12192000"/>
              <a:gd name="connsiteY3" fmla="*/ 1811183 h 2028705"/>
              <a:gd name="connsiteX4" fmla="*/ 0 w 12192000"/>
              <a:gd name="connsiteY4" fmla="*/ 0 h 2028705"/>
              <a:gd name="connsiteX5" fmla="*/ 12192000 w 12192000"/>
              <a:gd name="connsiteY5" fmla="*/ 0 h 2028705"/>
              <a:gd name="connsiteX6" fmla="*/ 12192000 w 12192000"/>
              <a:gd name="connsiteY6" fmla="*/ 1628208 h 2028705"/>
              <a:gd name="connsiteX7" fmla="*/ 12091839 w 12192000"/>
              <a:gd name="connsiteY7" fmla="*/ 1643067 h 2028705"/>
              <a:gd name="connsiteX8" fmla="*/ 10896600 w 12192000"/>
              <a:gd name="connsiteY8" fmla="*/ 1950056 h 2028705"/>
              <a:gd name="connsiteX9" fmla="*/ 9505950 w 12192000"/>
              <a:gd name="connsiteY9" fmla="*/ 1777028 h 2028705"/>
              <a:gd name="connsiteX10" fmla="*/ 7677150 w 12192000"/>
              <a:gd name="connsiteY10" fmla="*/ 2010616 h 2028705"/>
              <a:gd name="connsiteX11" fmla="*/ 5276850 w 12192000"/>
              <a:gd name="connsiteY11" fmla="*/ 1811634 h 2028705"/>
              <a:gd name="connsiteX12" fmla="*/ 3486150 w 12192000"/>
              <a:gd name="connsiteY12" fmla="*/ 2027919 h 202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2028705">
                <a:moveTo>
                  <a:pt x="3486150" y="2027919"/>
                </a:moveTo>
                <a:cubicBezTo>
                  <a:pt x="2841625" y="2012058"/>
                  <a:pt x="2044700" y="1736655"/>
                  <a:pt x="1409700" y="1716469"/>
                </a:cubicBezTo>
                <a:cubicBezTo>
                  <a:pt x="933450" y="1701329"/>
                  <a:pt x="391120" y="1730798"/>
                  <a:pt x="3721" y="1810350"/>
                </a:cubicBezTo>
                <a:lnTo>
                  <a:pt x="0" y="1811183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1628208"/>
                </a:lnTo>
                <a:lnTo>
                  <a:pt x="12091839" y="1643067"/>
                </a:lnTo>
                <a:cubicBezTo>
                  <a:pt x="11683603" y="1716198"/>
                  <a:pt x="11270456" y="1931672"/>
                  <a:pt x="10896600" y="1950056"/>
                </a:cubicBezTo>
                <a:cubicBezTo>
                  <a:pt x="10398125" y="1974568"/>
                  <a:pt x="10042525" y="1766935"/>
                  <a:pt x="9505950" y="1777028"/>
                </a:cubicBezTo>
                <a:cubicBezTo>
                  <a:pt x="8969375" y="1787121"/>
                  <a:pt x="8382000" y="2004848"/>
                  <a:pt x="7677150" y="2010616"/>
                </a:cubicBezTo>
                <a:cubicBezTo>
                  <a:pt x="6972300" y="2016383"/>
                  <a:pt x="5975350" y="1808750"/>
                  <a:pt x="5276850" y="1811634"/>
                </a:cubicBezTo>
                <a:cubicBezTo>
                  <a:pt x="4578350" y="1814518"/>
                  <a:pt x="4130675" y="2043780"/>
                  <a:pt x="3486150" y="2027919"/>
                </a:cubicBezTo>
                <a:close/>
              </a:path>
            </a:pathLst>
          </a:cu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F04A370F-C82B-2458-F831-C4E06C23A8DE}"/>
              </a:ext>
            </a:extLst>
          </p:cNvPr>
          <p:cNvSpPr/>
          <p:nvPr/>
        </p:nvSpPr>
        <p:spPr>
          <a:xfrm rot="10800000">
            <a:off x="0" y="5222980"/>
            <a:ext cx="12192000" cy="1485716"/>
          </a:xfrm>
          <a:custGeom>
            <a:avLst/>
            <a:gdLst>
              <a:gd name="connsiteX0" fmla="*/ 3486150 w 12192000"/>
              <a:gd name="connsiteY0" fmla="*/ 2027919 h 2028705"/>
              <a:gd name="connsiteX1" fmla="*/ 1409700 w 12192000"/>
              <a:gd name="connsiteY1" fmla="*/ 1716469 h 2028705"/>
              <a:gd name="connsiteX2" fmla="*/ 3721 w 12192000"/>
              <a:gd name="connsiteY2" fmla="*/ 1810350 h 2028705"/>
              <a:gd name="connsiteX3" fmla="*/ 0 w 12192000"/>
              <a:gd name="connsiteY3" fmla="*/ 1811183 h 2028705"/>
              <a:gd name="connsiteX4" fmla="*/ 0 w 12192000"/>
              <a:gd name="connsiteY4" fmla="*/ 0 h 2028705"/>
              <a:gd name="connsiteX5" fmla="*/ 12192000 w 12192000"/>
              <a:gd name="connsiteY5" fmla="*/ 0 h 2028705"/>
              <a:gd name="connsiteX6" fmla="*/ 12192000 w 12192000"/>
              <a:gd name="connsiteY6" fmla="*/ 1628208 h 2028705"/>
              <a:gd name="connsiteX7" fmla="*/ 12091839 w 12192000"/>
              <a:gd name="connsiteY7" fmla="*/ 1643067 h 2028705"/>
              <a:gd name="connsiteX8" fmla="*/ 10896600 w 12192000"/>
              <a:gd name="connsiteY8" fmla="*/ 1950056 h 2028705"/>
              <a:gd name="connsiteX9" fmla="*/ 9505950 w 12192000"/>
              <a:gd name="connsiteY9" fmla="*/ 1777028 h 2028705"/>
              <a:gd name="connsiteX10" fmla="*/ 7677150 w 12192000"/>
              <a:gd name="connsiteY10" fmla="*/ 2010616 h 2028705"/>
              <a:gd name="connsiteX11" fmla="*/ 5276850 w 12192000"/>
              <a:gd name="connsiteY11" fmla="*/ 1811634 h 2028705"/>
              <a:gd name="connsiteX12" fmla="*/ 3486150 w 12192000"/>
              <a:gd name="connsiteY12" fmla="*/ 2027919 h 202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2028705">
                <a:moveTo>
                  <a:pt x="3486150" y="2027919"/>
                </a:moveTo>
                <a:cubicBezTo>
                  <a:pt x="2841625" y="2012058"/>
                  <a:pt x="2044700" y="1736655"/>
                  <a:pt x="1409700" y="1716469"/>
                </a:cubicBezTo>
                <a:cubicBezTo>
                  <a:pt x="933450" y="1701329"/>
                  <a:pt x="391120" y="1730798"/>
                  <a:pt x="3721" y="1810350"/>
                </a:cubicBezTo>
                <a:lnTo>
                  <a:pt x="0" y="1811183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1628208"/>
                </a:lnTo>
                <a:lnTo>
                  <a:pt x="12091839" y="1643067"/>
                </a:lnTo>
                <a:cubicBezTo>
                  <a:pt x="11683603" y="1716198"/>
                  <a:pt x="11270456" y="1931672"/>
                  <a:pt x="10896600" y="1950056"/>
                </a:cubicBezTo>
                <a:cubicBezTo>
                  <a:pt x="10398125" y="1974568"/>
                  <a:pt x="10042525" y="1766935"/>
                  <a:pt x="9505950" y="1777028"/>
                </a:cubicBezTo>
                <a:cubicBezTo>
                  <a:pt x="8969375" y="1787121"/>
                  <a:pt x="8382000" y="2004848"/>
                  <a:pt x="7677150" y="2010616"/>
                </a:cubicBezTo>
                <a:cubicBezTo>
                  <a:pt x="6972300" y="2016383"/>
                  <a:pt x="5975350" y="1808750"/>
                  <a:pt x="5276850" y="1811634"/>
                </a:cubicBezTo>
                <a:cubicBezTo>
                  <a:pt x="4578350" y="1814518"/>
                  <a:pt x="4130675" y="2043780"/>
                  <a:pt x="3486150" y="2027919"/>
                </a:cubicBezTo>
                <a:close/>
              </a:path>
            </a:pathLst>
          </a:custGeom>
          <a:solidFill>
            <a:schemeClr val="accent1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87448E76-AC72-0048-37DD-ADE940BCEC44}"/>
              </a:ext>
            </a:extLst>
          </p:cNvPr>
          <p:cNvSpPr/>
          <p:nvPr/>
        </p:nvSpPr>
        <p:spPr>
          <a:xfrm rot="10800000">
            <a:off x="0" y="5515908"/>
            <a:ext cx="12192000" cy="1342092"/>
          </a:xfrm>
          <a:custGeom>
            <a:avLst/>
            <a:gdLst>
              <a:gd name="connsiteX0" fmla="*/ 3486150 w 12192000"/>
              <a:gd name="connsiteY0" fmla="*/ 2027919 h 2028705"/>
              <a:gd name="connsiteX1" fmla="*/ 1409700 w 12192000"/>
              <a:gd name="connsiteY1" fmla="*/ 1716469 h 2028705"/>
              <a:gd name="connsiteX2" fmla="*/ 3721 w 12192000"/>
              <a:gd name="connsiteY2" fmla="*/ 1810350 h 2028705"/>
              <a:gd name="connsiteX3" fmla="*/ 0 w 12192000"/>
              <a:gd name="connsiteY3" fmla="*/ 1811183 h 2028705"/>
              <a:gd name="connsiteX4" fmla="*/ 0 w 12192000"/>
              <a:gd name="connsiteY4" fmla="*/ 0 h 2028705"/>
              <a:gd name="connsiteX5" fmla="*/ 12192000 w 12192000"/>
              <a:gd name="connsiteY5" fmla="*/ 0 h 2028705"/>
              <a:gd name="connsiteX6" fmla="*/ 12192000 w 12192000"/>
              <a:gd name="connsiteY6" fmla="*/ 1628208 h 2028705"/>
              <a:gd name="connsiteX7" fmla="*/ 12091839 w 12192000"/>
              <a:gd name="connsiteY7" fmla="*/ 1643067 h 2028705"/>
              <a:gd name="connsiteX8" fmla="*/ 10896600 w 12192000"/>
              <a:gd name="connsiteY8" fmla="*/ 1950056 h 2028705"/>
              <a:gd name="connsiteX9" fmla="*/ 9505950 w 12192000"/>
              <a:gd name="connsiteY9" fmla="*/ 1777028 h 2028705"/>
              <a:gd name="connsiteX10" fmla="*/ 7677150 w 12192000"/>
              <a:gd name="connsiteY10" fmla="*/ 2010616 h 2028705"/>
              <a:gd name="connsiteX11" fmla="*/ 5276850 w 12192000"/>
              <a:gd name="connsiteY11" fmla="*/ 1811634 h 2028705"/>
              <a:gd name="connsiteX12" fmla="*/ 3486150 w 12192000"/>
              <a:gd name="connsiteY12" fmla="*/ 2027919 h 202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2028705">
                <a:moveTo>
                  <a:pt x="3486150" y="2027919"/>
                </a:moveTo>
                <a:cubicBezTo>
                  <a:pt x="2841625" y="2012058"/>
                  <a:pt x="2044700" y="1736655"/>
                  <a:pt x="1409700" y="1716469"/>
                </a:cubicBezTo>
                <a:cubicBezTo>
                  <a:pt x="933450" y="1701329"/>
                  <a:pt x="391120" y="1730798"/>
                  <a:pt x="3721" y="1810350"/>
                </a:cubicBezTo>
                <a:lnTo>
                  <a:pt x="0" y="1811183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1628208"/>
                </a:lnTo>
                <a:lnTo>
                  <a:pt x="12091839" y="1643067"/>
                </a:lnTo>
                <a:cubicBezTo>
                  <a:pt x="11683603" y="1716198"/>
                  <a:pt x="11270456" y="1931672"/>
                  <a:pt x="10896600" y="1950056"/>
                </a:cubicBezTo>
                <a:cubicBezTo>
                  <a:pt x="10398125" y="1974568"/>
                  <a:pt x="10042525" y="1766935"/>
                  <a:pt x="9505950" y="1777028"/>
                </a:cubicBezTo>
                <a:cubicBezTo>
                  <a:pt x="8969375" y="1787121"/>
                  <a:pt x="8382000" y="2004848"/>
                  <a:pt x="7677150" y="2010616"/>
                </a:cubicBezTo>
                <a:cubicBezTo>
                  <a:pt x="6972300" y="2016383"/>
                  <a:pt x="5975350" y="1808750"/>
                  <a:pt x="5276850" y="1811634"/>
                </a:cubicBezTo>
                <a:cubicBezTo>
                  <a:pt x="4578350" y="1814518"/>
                  <a:pt x="4130675" y="2043780"/>
                  <a:pt x="3486150" y="20279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1A07FF6-E117-2FAB-C945-9ABEF909D198}"/>
              </a:ext>
            </a:extLst>
          </p:cNvPr>
          <p:cNvSpPr txBox="1"/>
          <p:nvPr/>
        </p:nvSpPr>
        <p:spPr>
          <a:xfrm>
            <a:off x="606125" y="518160"/>
            <a:ext cx="32624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rPr>
              <a:t>医院工作总结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C10D21B-480A-52DB-CEA3-29D8C755D9EC}"/>
              </a:ext>
            </a:extLst>
          </p:cNvPr>
          <p:cNvSpPr txBox="1"/>
          <p:nvPr/>
        </p:nvSpPr>
        <p:spPr>
          <a:xfrm>
            <a:off x="661321" y="1179165"/>
            <a:ext cx="2916184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OPPOSans M"/>
                <a:ea typeface="OPPOSans M"/>
                <a:cs typeface="Times New Roman" panose="02020603050405020304" pitchFamily="18" charset="0"/>
              </a:rPr>
              <a:t>Hospital work summary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FE949972-EA79-6573-6D7B-D80C0389B455}"/>
              </a:ext>
            </a:extLst>
          </p:cNvPr>
          <p:cNvGrpSpPr/>
          <p:nvPr/>
        </p:nvGrpSpPr>
        <p:grpSpPr>
          <a:xfrm>
            <a:off x="729567" y="1662952"/>
            <a:ext cx="5681980" cy="2032"/>
            <a:chOff x="1227779" y="1750328"/>
            <a:chExt cx="5681980" cy="2032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CA31C23E-4CA6-DE1F-8FB8-4434781A4454}"/>
                </a:ext>
              </a:extLst>
            </p:cNvPr>
            <p:cNvCxnSpPr>
              <a:cxnSpLocks/>
            </p:cNvCxnSpPr>
            <p:nvPr/>
          </p:nvCxnSpPr>
          <p:spPr>
            <a:xfrm>
              <a:off x="1244035" y="1752360"/>
              <a:ext cx="5491162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A3F5C561-B7D6-A52A-D5BC-AF6547587A88}"/>
                </a:ext>
              </a:extLst>
            </p:cNvPr>
            <p:cNvCxnSpPr>
              <a:cxnSpLocks/>
            </p:cNvCxnSpPr>
            <p:nvPr/>
          </p:nvCxnSpPr>
          <p:spPr>
            <a:xfrm>
              <a:off x="1258259" y="1750328"/>
              <a:ext cx="56515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C810D74D-AA55-0A09-FC43-69476DD98005}"/>
                </a:ext>
              </a:extLst>
            </p:cNvPr>
            <p:cNvCxnSpPr>
              <a:cxnSpLocks/>
            </p:cNvCxnSpPr>
            <p:nvPr/>
          </p:nvCxnSpPr>
          <p:spPr>
            <a:xfrm>
              <a:off x="1227779" y="1750836"/>
              <a:ext cx="719138" cy="0"/>
            </a:xfrm>
            <a:prstGeom prst="line">
              <a:avLst/>
            </a:prstGeom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OfficePLUS.cn-14">
            <a:hlinkClick r:id="rId2"/>
            <a:extLst>
              <a:ext uri="{FF2B5EF4-FFF2-40B4-BE49-F238E27FC236}">
                <a16:creationId xmlns:a16="http://schemas.microsoft.com/office/drawing/2014/main" id="{3B65A72D-CE45-8809-BABC-C4E6E6D1A5C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918" y="584200"/>
            <a:ext cx="1859757" cy="247967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B106C7A8-5373-BF53-DF9D-B10F02AC7405}"/>
              </a:ext>
            </a:extLst>
          </p:cNvPr>
          <p:cNvSpPr/>
          <p:nvPr/>
        </p:nvSpPr>
        <p:spPr>
          <a:xfrm>
            <a:off x="688802" y="1985403"/>
            <a:ext cx="2619003" cy="4288398"/>
          </a:xfrm>
          <a:prstGeom prst="roundRect">
            <a:avLst>
              <a:gd name="adj" fmla="val 3454"/>
            </a:avLst>
          </a:prstGeom>
          <a:solidFill>
            <a:schemeClr val="bg1"/>
          </a:solidFill>
          <a:ln>
            <a:noFill/>
          </a:ln>
          <a:effectLst>
            <a:outerShdw blurRad="254000" dist="190500" dir="5400000" sx="93000" sy="93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103AC28-D4AD-040F-E87A-FBBF6203B434}"/>
              </a:ext>
            </a:extLst>
          </p:cNvPr>
          <p:cNvSpPr txBox="1"/>
          <p:nvPr/>
        </p:nvSpPr>
        <p:spPr>
          <a:xfrm>
            <a:off x="907923" y="3680038"/>
            <a:ext cx="2619003" cy="5103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医疗技术安全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780E86C-DB1A-5023-10D7-B2E8DC8D9DFA}"/>
              </a:ext>
            </a:extLst>
          </p:cNvPr>
          <p:cNvSpPr txBox="1"/>
          <p:nvPr/>
        </p:nvSpPr>
        <p:spPr>
          <a:xfrm>
            <a:off x="907924" y="4145721"/>
            <a:ext cx="2235326" cy="16000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2"/>
                </a:solidFill>
                <a:latin typeface="+mn-ea"/>
              </a:rPr>
              <a:t>加强人才队伍建设，努力营造良好的外部环境，广泛吸纳高素质的医疗技术人才。不断提高诊疗水平。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873BA04-7923-1020-1856-4165FC6B75E4}"/>
              </a:ext>
            </a:extLst>
          </p:cNvPr>
          <p:cNvSpPr txBox="1"/>
          <p:nvPr/>
        </p:nvSpPr>
        <p:spPr>
          <a:xfrm>
            <a:off x="879402" y="2125387"/>
            <a:ext cx="1577864" cy="11777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b="1" dirty="0">
                <a:solidFill>
                  <a:schemeClr val="accent1"/>
                </a:solidFill>
                <a:latin typeface="+mj-lt"/>
                <a:ea typeface="+mj-ea"/>
              </a:rPr>
              <a:t>01</a:t>
            </a:r>
            <a:endParaRPr lang="zh-CN" altLang="en-US" sz="5400" b="1" dirty="0">
              <a:solidFill>
                <a:schemeClr val="accent1"/>
              </a:solidFill>
              <a:latin typeface="+mj-lt"/>
              <a:ea typeface="+mj-ea"/>
            </a:endParaRPr>
          </a:p>
        </p:txBody>
      </p:sp>
      <p:sp>
        <p:nvSpPr>
          <p:cNvPr id="16" name="文本占位符 2">
            <a:extLst>
              <a:ext uri="{FF2B5EF4-FFF2-40B4-BE49-F238E27FC236}">
                <a16:creationId xmlns:a16="http://schemas.microsoft.com/office/drawing/2014/main" id="{6FC6CC98-C5D8-05BC-D4EF-78229C881516}"/>
              </a:ext>
            </a:extLst>
          </p:cNvPr>
          <p:cNvSpPr txBox="1">
            <a:spLocks/>
          </p:cNvSpPr>
          <p:nvPr/>
        </p:nvSpPr>
        <p:spPr>
          <a:xfrm>
            <a:off x="1011612" y="3091842"/>
            <a:ext cx="641617" cy="2500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1200" dirty="0">
                <a:solidFill>
                  <a:schemeClr val="tx2">
                    <a:alpha val="40000"/>
                  </a:schemeClr>
                </a:solidFill>
                <a:latin typeface="+mn-lt"/>
              </a:rPr>
              <a:t>ENTER</a:t>
            </a:r>
            <a:endParaRPr lang="zh-CN" altLang="en-US" sz="1200" dirty="0">
              <a:solidFill>
                <a:schemeClr val="tx2">
                  <a:alpha val="40000"/>
                </a:schemeClr>
              </a:solidFill>
              <a:latin typeface="+mn-lt"/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63DADE4A-8A0C-98A7-7373-42AC58F3BDC1}"/>
              </a:ext>
            </a:extLst>
          </p:cNvPr>
          <p:cNvSpPr/>
          <p:nvPr/>
        </p:nvSpPr>
        <p:spPr>
          <a:xfrm>
            <a:off x="3417872" y="1985403"/>
            <a:ext cx="2619003" cy="4288398"/>
          </a:xfrm>
          <a:prstGeom prst="roundRect">
            <a:avLst>
              <a:gd name="adj" fmla="val 3454"/>
            </a:avLst>
          </a:prstGeom>
          <a:solidFill>
            <a:schemeClr val="bg1"/>
          </a:solidFill>
          <a:ln>
            <a:noFill/>
          </a:ln>
          <a:effectLst>
            <a:outerShdw blurRad="254000" dist="190500" dir="5400000" sx="93000" sy="93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10E8302-B7AF-398B-81B6-527CBF74B47D}"/>
              </a:ext>
            </a:extLst>
          </p:cNvPr>
          <p:cNvSpPr txBox="1"/>
          <p:nvPr/>
        </p:nvSpPr>
        <p:spPr>
          <a:xfrm>
            <a:off x="3636993" y="3680038"/>
            <a:ext cx="2619003" cy="5103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医护安全管理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EA5108C-E88F-6248-5670-D4F4EC39ABF3}"/>
              </a:ext>
            </a:extLst>
          </p:cNvPr>
          <p:cNvSpPr txBox="1"/>
          <p:nvPr/>
        </p:nvSpPr>
        <p:spPr>
          <a:xfrm>
            <a:off x="3636994" y="4145721"/>
            <a:ext cx="2235326" cy="16000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2"/>
                </a:solidFill>
                <a:latin typeface="+mn-ea"/>
              </a:rPr>
              <a:t>抓好病人医疗安全，落实安全责任制。为确保医护工作安全，医院切实落实各项工作制度和操作流程。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D0462A8-2AC0-D281-6F30-17E81339E9A7}"/>
              </a:ext>
            </a:extLst>
          </p:cNvPr>
          <p:cNvSpPr txBox="1"/>
          <p:nvPr/>
        </p:nvSpPr>
        <p:spPr>
          <a:xfrm>
            <a:off x="3608472" y="2125387"/>
            <a:ext cx="1577864" cy="11777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b="1" dirty="0">
                <a:solidFill>
                  <a:schemeClr val="accent1"/>
                </a:solidFill>
                <a:latin typeface="+mj-lt"/>
                <a:ea typeface="+mj-ea"/>
              </a:rPr>
              <a:t>02</a:t>
            </a:r>
            <a:endParaRPr lang="zh-CN" altLang="en-US" sz="5400" b="1" dirty="0">
              <a:solidFill>
                <a:schemeClr val="accent1"/>
              </a:solidFill>
              <a:latin typeface="+mj-lt"/>
              <a:ea typeface="+mj-ea"/>
            </a:endParaRPr>
          </a:p>
        </p:txBody>
      </p:sp>
      <p:sp>
        <p:nvSpPr>
          <p:cNvPr id="21" name="文本占位符 2">
            <a:extLst>
              <a:ext uri="{FF2B5EF4-FFF2-40B4-BE49-F238E27FC236}">
                <a16:creationId xmlns:a16="http://schemas.microsoft.com/office/drawing/2014/main" id="{63920FCA-D5F5-850A-4913-D5637FF6BA54}"/>
              </a:ext>
            </a:extLst>
          </p:cNvPr>
          <p:cNvSpPr txBox="1">
            <a:spLocks/>
          </p:cNvSpPr>
          <p:nvPr/>
        </p:nvSpPr>
        <p:spPr>
          <a:xfrm>
            <a:off x="3740682" y="3091842"/>
            <a:ext cx="641617" cy="2500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1200" dirty="0">
                <a:solidFill>
                  <a:schemeClr val="tx2">
                    <a:alpha val="40000"/>
                  </a:schemeClr>
                </a:solidFill>
                <a:latin typeface="+mn-lt"/>
              </a:rPr>
              <a:t>ENTER</a:t>
            </a:r>
            <a:endParaRPr lang="zh-CN" altLang="en-US" sz="1200" dirty="0">
              <a:solidFill>
                <a:schemeClr val="tx2">
                  <a:alpha val="40000"/>
                </a:schemeClr>
              </a:solidFill>
              <a:latin typeface="+mn-lt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B6B4AA2F-8AFD-EF40-BED8-9E59EB0B927B}"/>
              </a:ext>
            </a:extLst>
          </p:cNvPr>
          <p:cNvSpPr/>
          <p:nvPr/>
        </p:nvSpPr>
        <p:spPr>
          <a:xfrm>
            <a:off x="6146942" y="1985403"/>
            <a:ext cx="2619003" cy="4288398"/>
          </a:xfrm>
          <a:prstGeom prst="roundRect">
            <a:avLst>
              <a:gd name="adj" fmla="val 3454"/>
            </a:avLst>
          </a:prstGeom>
          <a:solidFill>
            <a:schemeClr val="bg1"/>
          </a:solidFill>
          <a:ln>
            <a:noFill/>
          </a:ln>
          <a:effectLst>
            <a:outerShdw blurRad="254000" dist="190500" dir="5400000" sx="93000" sy="93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C7F8D7E-E29C-6BE7-525B-9A791BE8E6E8}"/>
              </a:ext>
            </a:extLst>
          </p:cNvPr>
          <p:cNvSpPr txBox="1"/>
          <p:nvPr/>
        </p:nvSpPr>
        <p:spPr>
          <a:xfrm>
            <a:off x="6366063" y="3680038"/>
            <a:ext cx="2619003" cy="5103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感染安全管理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FDEEFA1-2E8F-868D-731E-F8A00C39D267}"/>
              </a:ext>
            </a:extLst>
          </p:cNvPr>
          <p:cNvSpPr txBox="1"/>
          <p:nvPr/>
        </p:nvSpPr>
        <p:spPr>
          <a:xfrm>
            <a:off x="6366064" y="4145721"/>
            <a:ext cx="2235326" cy="16000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2"/>
                </a:solidFill>
                <a:latin typeface="+mn-ea"/>
              </a:rPr>
              <a:t>制定医院感染管理考核新办法，每月对全院临床、医技科室的感控措施及落实情况进行全面细致的考核评分。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D60D1E1-CFE4-B6C4-5449-B4173A3F4C50}"/>
              </a:ext>
            </a:extLst>
          </p:cNvPr>
          <p:cNvSpPr txBox="1"/>
          <p:nvPr/>
        </p:nvSpPr>
        <p:spPr>
          <a:xfrm>
            <a:off x="6337542" y="2125387"/>
            <a:ext cx="1577864" cy="11777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b="1" dirty="0">
                <a:solidFill>
                  <a:schemeClr val="accent1"/>
                </a:solidFill>
                <a:latin typeface="+mj-lt"/>
                <a:ea typeface="+mj-ea"/>
              </a:rPr>
              <a:t>03</a:t>
            </a:r>
            <a:endParaRPr lang="zh-CN" altLang="en-US" sz="5400" b="1" dirty="0">
              <a:solidFill>
                <a:schemeClr val="accent1"/>
              </a:solidFill>
              <a:latin typeface="+mj-lt"/>
              <a:ea typeface="+mj-ea"/>
            </a:endParaRPr>
          </a:p>
        </p:txBody>
      </p:sp>
      <p:sp>
        <p:nvSpPr>
          <p:cNvPr id="26" name="文本占位符 2">
            <a:extLst>
              <a:ext uri="{FF2B5EF4-FFF2-40B4-BE49-F238E27FC236}">
                <a16:creationId xmlns:a16="http://schemas.microsoft.com/office/drawing/2014/main" id="{C41B500B-3402-8B03-FAF0-972BE5714CAF}"/>
              </a:ext>
            </a:extLst>
          </p:cNvPr>
          <p:cNvSpPr txBox="1">
            <a:spLocks/>
          </p:cNvSpPr>
          <p:nvPr/>
        </p:nvSpPr>
        <p:spPr>
          <a:xfrm>
            <a:off x="6469752" y="3091842"/>
            <a:ext cx="641617" cy="2500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1200" dirty="0">
                <a:solidFill>
                  <a:schemeClr val="tx2">
                    <a:alpha val="40000"/>
                  </a:schemeClr>
                </a:solidFill>
                <a:latin typeface="+mn-lt"/>
              </a:rPr>
              <a:t>ENTER</a:t>
            </a:r>
            <a:endParaRPr lang="zh-CN" altLang="en-US" sz="1200" dirty="0">
              <a:solidFill>
                <a:schemeClr val="tx2">
                  <a:alpha val="40000"/>
                </a:schemeClr>
              </a:solidFill>
              <a:latin typeface="+mn-lt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88B784B8-36D4-4687-B629-3BE6AD28C937}"/>
              </a:ext>
            </a:extLst>
          </p:cNvPr>
          <p:cNvSpPr/>
          <p:nvPr/>
        </p:nvSpPr>
        <p:spPr>
          <a:xfrm>
            <a:off x="8876013" y="1985403"/>
            <a:ext cx="2619003" cy="4288398"/>
          </a:xfrm>
          <a:prstGeom prst="roundRect">
            <a:avLst>
              <a:gd name="adj" fmla="val 3454"/>
            </a:avLst>
          </a:prstGeom>
          <a:solidFill>
            <a:schemeClr val="bg1"/>
          </a:solidFill>
          <a:ln>
            <a:noFill/>
          </a:ln>
          <a:effectLst>
            <a:outerShdw blurRad="254000" dist="190500" dir="5400000" sx="93000" sy="93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D393C43-7FA4-253F-1B32-24AC4DAE17E1}"/>
              </a:ext>
            </a:extLst>
          </p:cNvPr>
          <p:cNvSpPr txBox="1"/>
          <p:nvPr/>
        </p:nvSpPr>
        <p:spPr>
          <a:xfrm>
            <a:off x="9095134" y="3680038"/>
            <a:ext cx="2619003" cy="5103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治安安全管理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0856D9C-C6C0-5D1F-6B3C-464477A8CD78}"/>
              </a:ext>
            </a:extLst>
          </p:cNvPr>
          <p:cNvSpPr txBox="1"/>
          <p:nvPr/>
        </p:nvSpPr>
        <p:spPr>
          <a:xfrm>
            <a:off x="9095135" y="4145721"/>
            <a:ext cx="2235326" cy="16000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2"/>
                </a:solidFill>
                <a:latin typeface="+mn-ea"/>
              </a:rPr>
              <a:t>高度重视医院治安稳定工作，从人力、物力上确保医院平安，营造了稳定和谐的医院综合治理环境。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63510EE-F513-7F22-E3DC-3F742BE9EE6B}"/>
              </a:ext>
            </a:extLst>
          </p:cNvPr>
          <p:cNvSpPr txBox="1"/>
          <p:nvPr/>
        </p:nvSpPr>
        <p:spPr>
          <a:xfrm>
            <a:off x="9066613" y="2125387"/>
            <a:ext cx="1577864" cy="11777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b="1" dirty="0">
                <a:solidFill>
                  <a:schemeClr val="accent1"/>
                </a:solidFill>
                <a:latin typeface="+mj-lt"/>
                <a:ea typeface="+mj-ea"/>
              </a:rPr>
              <a:t>04</a:t>
            </a:r>
            <a:endParaRPr lang="zh-CN" altLang="en-US" sz="5400" b="1" dirty="0">
              <a:solidFill>
                <a:schemeClr val="accent1"/>
              </a:solidFill>
              <a:latin typeface="+mj-lt"/>
              <a:ea typeface="+mj-ea"/>
            </a:endParaRPr>
          </a:p>
        </p:txBody>
      </p:sp>
      <p:sp>
        <p:nvSpPr>
          <p:cNvPr id="31" name="文本占位符 2">
            <a:extLst>
              <a:ext uri="{FF2B5EF4-FFF2-40B4-BE49-F238E27FC236}">
                <a16:creationId xmlns:a16="http://schemas.microsoft.com/office/drawing/2014/main" id="{428A264F-FEF5-D414-95B2-D70D54F44F64}"/>
              </a:ext>
            </a:extLst>
          </p:cNvPr>
          <p:cNvSpPr txBox="1">
            <a:spLocks/>
          </p:cNvSpPr>
          <p:nvPr/>
        </p:nvSpPr>
        <p:spPr>
          <a:xfrm>
            <a:off x="9198823" y="3091842"/>
            <a:ext cx="641617" cy="2500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1200" dirty="0">
                <a:solidFill>
                  <a:schemeClr val="tx2">
                    <a:alpha val="40000"/>
                  </a:schemeClr>
                </a:solidFill>
                <a:latin typeface="+mn-lt"/>
              </a:rPr>
              <a:t>ENTER</a:t>
            </a:r>
            <a:endParaRPr lang="zh-CN" altLang="en-US" sz="1200" dirty="0">
              <a:solidFill>
                <a:schemeClr val="tx2">
                  <a:alpha val="4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6843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43CD1DD-9185-19DD-96DC-7ECB9849F755}"/>
              </a:ext>
            </a:extLst>
          </p:cNvPr>
          <p:cNvSpPr txBox="1"/>
          <p:nvPr/>
        </p:nvSpPr>
        <p:spPr>
          <a:xfrm>
            <a:off x="606125" y="518160"/>
            <a:ext cx="32624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医院工作总结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01B6086-3705-5379-E0C4-7F1B66976BE8}"/>
              </a:ext>
            </a:extLst>
          </p:cNvPr>
          <p:cNvSpPr txBox="1"/>
          <p:nvPr/>
        </p:nvSpPr>
        <p:spPr>
          <a:xfrm>
            <a:off x="616285" y="1179165"/>
            <a:ext cx="2938625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defRPr/>
            </a:pPr>
            <a:r>
              <a:rPr lang="en-US" altLang="zh-CN" dirty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</a:rPr>
              <a:t>Hospital work summary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AF8A3F1-CE4E-6EC1-8E2D-5770DBB034B2}"/>
              </a:ext>
            </a:extLst>
          </p:cNvPr>
          <p:cNvGrpSpPr/>
          <p:nvPr/>
        </p:nvGrpSpPr>
        <p:grpSpPr>
          <a:xfrm>
            <a:off x="729567" y="1662952"/>
            <a:ext cx="5681980" cy="2032"/>
            <a:chOff x="1227779" y="1750328"/>
            <a:chExt cx="5681980" cy="2032"/>
          </a:xfrm>
        </p:grpSpPr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6F874576-ACFA-1257-77E6-DA0E210F40C1}"/>
                </a:ext>
              </a:extLst>
            </p:cNvPr>
            <p:cNvCxnSpPr>
              <a:cxnSpLocks/>
            </p:cNvCxnSpPr>
            <p:nvPr/>
          </p:nvCxnSpPr>
          <p:spPr>
            <a:xfrm>
              <a:off x="1244035" y="1752360"/>
              <a:ext cx="5491162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C0C7FC26-95DC-7DE7-065D-3BB07F500502}"/>
                </a:ext>
              </a:extLst>
            </p:cNvPr>
            <p:cNvCxnSpPr>
              <a:cxnSpLocks/>
            </p:cNvCxnSpPr>
            <p:nvPr/>
          </p:nvCxnSpPr>
          <p:spPr>
            <a:xfrm>
              <a:off x="1258259" y="1750328"/>
              <a:ext cx="56515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4D11B8D4-E5D3-5F4E-E75B-520E23FA5FD8}"/>
                </a:ext>
              </a:extLst>
            </p:cNvPr>
            <p:cNvCxnSpPr>
              <a:cxnSpLocks/>
            </p:cNvCxnSpPr>
            <p:nvPr/>
          </p:nvCxnSpPr>
          <p:spPr>
            <a:xfrm>
              <a:off x="1227779" y="1750836"/>
              <a:ext cx="719138" cy="0"/>
            </a:xfrm>
            <a:prstGeom prst="line">
              <a:avLst/>
            </a:prstGeom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OfficePLUS.cn-14">
            <a:hlinkClick r:id="rId2"/>
            <a:extLst>
              <a:ext uri="{FF2B5EF4-FFF2-40B4-BE49-F238E27FC236}">
                <a16:creationId xmlns:a16="http://schemas.microsoft.com/office/drawing/2014/main" id="{CE9A2B7D-71B1-5BF3-4018-6B3558774AB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918" y="584200"/>
            <a:ext cx="1859757" cy="247967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17E9AA64-BD58-9C39-3444-117EECA87397}"/>
              </a:ext>
            </a:extLst>
          </p:cNvPr>
          <p:cNvSpPr/>
          <p:nvPr/>
        </p:nvSpPr>
        <p:spPr>
          <a:xfrm>
            <a:off x="760047" y="1979016"/>
            <a:ext cx="10986570" cy="4160213"/>
          </a:xfrm>
          <a:prstGeom prst="roundRect">
            <a:avLst>
              <a:gd name="adj" fmla="val 9668"/>
            </a:avLst>
          </a:prstGeom>
          <a:solidFill>
            <a:schemeClr val="accent1">
              <a:lumMod val="75000"/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CFA56A0-A815-FE38-FAA1-14B7118EA4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5325" y="1864559"/>
            <a:ext cx="3552584" cy="43739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91F6C38-A695-09F3-05C8-CF239A9F306D}"/>
              </a:ext>
            </a:extLst>
          </p:cNvPr>
          <p:cNvSpPr/>
          <p:nvPr/>
        </p:nvSpPr>
        <p:spPr>
          <a:xfrm>
            <a:off x="691274" y="6240557"/>
            <a:ext cx="3556635" cy="9928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651F4C4-75B2-3DE4-EE7F-DF0C12A3B8B1}"/>
              </a:ext>
            </a:extLst>
          </p:cNvPr>
          <p:cNvSpPr/>
          <p:nvPr/>
        </p:nvSpPr>
        <p:spPr>
          <a:xfrm>
            <a:off x="4830117" y="2149069"/>
            <a:ext cx="6227952" cy="374775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rPr>
              <a:t>医院药事管理工作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药事管理工作比以往处理更加规范，文件处理效率在人员统一培训后得到提高。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在今年上半年与广大职工见面了，该刊以医院内医疗业务工作为主线，结合药事管理工作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在今年的三次药事管理委员会上共通过了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9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种新药在我院应用于临床。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672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BDE53EE-B1A3-46AE-3D56-9AE5B82E65F6}"/>
              </a:ext>
            </a:extLst>
          </p:cNvPr>
          <p:cNvSpPr/>
          <p:nvPr/>
        </p:nvSpPr>
        <p:spPr>
          <a:xfrm rot="10800000" flipV="1">
            <a:off x="0" y="6465284"/>
            <a:ext cx="12192000" cy="4036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pic>
        <p:nvPicPr>
          <p:cNvPr id="3" name="OfficePLUS.cn-14">
            <a:hlinkClick r:id="rId41"/>
            <a:extLst>
              <a:ext uri="{FF2B5EF4-FFF2-40B4-BE49-F238E27FC236}">
                <a16:creationId xmlns:a16="http://schemas.microsoft.com/office/drawing/2014/main" id="{9CCD2E4E-6565-F434-8F85-FAFC310D785A}"/>
              </a:ext>
            </a:extLst>
          </p:cNvPr>
          <p:cNvPicPr>
            <a:picLocks noChangeAspect="1"/>
          </p:cNvPicPr>
          <p:nvPr/>
        </p:nvPicPr>
        <p:blipFill>
          <a:blip r:embed="rId4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918" y="584200"/>
            <a:ext cx="1859757" cy="247967"/>
          </a:xfrm>
          <a:prstGeom prst="rect">
            <a:avLst/>
          </a:prstGeom>
        </p:spPr>
      </p:pic>
      <p:sp>
        <p:nvSpPr>
          <p:cNvPr id="4" name="PA-任意多边形 5">
            <a:extLst>
              <a:ext uri="{FF2B5EF4-FFF2-40B4-BE49-F238E27FC236}">
                <a16:creationId xmlns:a16="http://schemas.microsoft.com/office/drawing/2014/main" id="{0E710D22-6C1E-3D7C-6FC9-768425DFAFDD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7548389" y="2358791"/>
            <a:ext cx="2755220" cy="3230797"/>
          </a:xfrm>
          <a:custGeom>
            <a:avLst/>
            <a:gdLst>
              <a:gd name="T0" fmla="*/ 4256 w 10282"/>
              <a:gd name="T1" fmla="*/ 0 h 12053"/>
              <a:gd name="T2" fmla="*/ 10282 w 10282"/>
              <a:gd name="T3" fmla="*/ 6027 h 12053"/>
              <a:gd name="T4" fmla="*/ 4256 w 10282"/>
              <a:gd name="T5" fmla="*/ 12053 h 12053"/>
              <a:gd name="T6" fmla="*/ 0 w 10282"/>
              <a:gd name="T7" fmla="*/ 10293 h 12053"/>
              <a:gd name="T8" fmla="*/ 4256 w 10282"/>
              <a:gd name="T9" fmla="*/ 6027 h 12053"/>
              <a:gd name="T10" fmla="*/ 4256 w 10282"/>
              <a:gd name="T11" fmla="*/ 0 h 12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282" h="12053">
                <a:moveTo>
                  <a:pt x="4256" y="0"/>
                </a:moveTo>
                <a:cubicBezTo>
                  <a:pt x="7584" y="0"/>
                  <a:pt x="10282" y="2698"/>
                  <a:pt x="10282" y="6027"/>
                </a:cubicBezTo>
                <a:cubicBezTo>
                  <a:pt x="10282" y="9355"/>
                  <a:pt x="7584" y="12053"/>
                  <a:pt x="4256" y="12053"/>
                </a:cubicBezTo>
                <a:cubicBezTo>
                  <a:pt x="2660" y="12053"/>
                  <a:pt x="1130" y="11420"/>
                  <a:pt x="0" y="10293"/>
                </a:cubicBezTo>
                <a:lnTo>
                  <a:pt x="4256" y="6027"/>
                </a:lnTo>
                <a:lnTo>
                  <a:pt x="42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800" dist="152400" dir="7800000" algn="ctr" rotWithShape="0">
              <a:srgbClr val="0B25A9">
                <a:alpha val="6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5" name="PA-任意多边形 7">
            <a:extLst>
              <a:ext uri="{FF2B5EF4-FFF2-40B4-BE49-F238E27FC236}">
                <a16:creationId xmlns:a16="http://schemas.microsoft.com/office/drawing/2014/main" id="{96CE75C4-D998-3908-17F9-303E1600BA77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6771860" y="2133602"/>
            <a:ext cx="2062129" cy="3210062"/>
          </a:xfrm>
          <a:custGeom>
            <a:avLst/>
            <a:gdLst>
              <a:gd name="T0" fmla="*/ 4723 w 13234"/>
              <a:gd name="T1" fmla="*/ 20586 h 20586"/>
              <a:gd name="T2" fmla="*/ 4701 w 13234"/>
              <a:gd name="T3" fmla="*/ 3541 h 20586"/>
              <a:gd name="T4" fmla="*/ 13234 w 13234"/>
              <a:gd name="T5" fmla="*/ 0 h 20586"/>
              <a:gd name="T6" fmla="*/ 13234 w 13234"/>
              <a:gd name="T7" fmla="*/ 12053 h 20586"/>
              <a:gd name="T8" fmla="*/ 4723 w 13234"/>
              <a:gd name="T9" fmla="*/ 20586 h 20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234" h="20586">
                <a:moveTo>
                  <a:pt x="4723" y="20586"/>
                </a:moveTo>
                <a:cubicBezTo>
                  <a:pt x="10" y="15885"/>
                  <a:pt x="0" y="8254"/>
                  <a:pt x="4701" y="3541"/>
                </a:cubicBezTo>
                <a:cubicBezTo>
                  <a:pt x="6962" y="1274"/>
                  <a:pt x="10033" y="0"/>
                  <a:pt x="13234" y="0"/>
                </a:cubicBezTo>
                <a:lnTo>
                  <a:pt x="13234" y="12053"/>
                </a:lnTo>
                <a:lnTo>
                  <a:pt x="4723" y="2058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33400" dist="241300" dir="7800000" algn="ctr" rotWithShape="0">
              <a:schemeClr val="accent1">
                <a:lumMod val="75000"/>
                <a:alpha val="32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6" name="PA-圆角矩形 124">
            <a:extLst>
              <a:ext uri="{FF2B5EF4-FFF2-40B4-BE49-F238E27FC236}">
                <a16:creationId xmlns:a16="http://schemas.microsoft.com/office/drawing/2014/main" id="{C36F3E15-7D56-02FD-F341-21DB865B5E6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76300" y="2133601"/>
            <a:ext cx="4668790" cy="3455987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>
            <a:noFill/>
          </a:ln>
          <a:effectLst>
            <a:outerShdw blurRad="457200" dist="330200" dir="7800000" algn="ctr" rotWithShape="0">
              <a:srgbClr val="1588FD">
                <a:alpha val="12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7" name="PA-矩形 20">
            <a:extLst>
              <a:ext uri="{FF2B5EF4-FFF2-40B4-BE49-F238E27FC236}">
                <a16:creationId xmlns:a16="http://schemas.microsoft.com/office/drawing/2014/main" id="{C3A4DEB5-155D-33A0-94A3-C84997816A1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48540" y="3319643"/>
            <a:ext cx="390485" cy="1749934"/>
          </a:xfrm>
          <a:prstGeom prst="rect">
            <a:avLst/>
          </a:prstGeom>
          <a:noFill/>
          <a:ln w="19050" cap="flat">
            <a:noFill/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8" name="PA-矩形 22">
            <a:extLst>
              <a:ext uri="{FF2B5EF4-FFF2-40B4-BE49-F238E27FC236}">
                <a16:creationId xmlns:a16="http://schemas.microsoft.com/office/drawing/2014/main" id="{73E989F5-254A-8117-BCE9-53E0F0F13C05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32351" y="2777616"/>
            <a:ext cx="390485" cy="2291961"/>
          </a:xfrm>
          <a:prstGeom prst="rect">
            <a:avLst/>
          </a:prstGeom>
          <a:noFill/>
          <a:ln w="19050" cap="flat">
            <a:noFill/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9" name="PA-矩形 24">
            <a:extLst>
              <a:ext uri="{FF2B5EF4-FFF2-40B4-BE49-F238E27FC236}">
                <a16:creationId xmlns:a16="http://schemas.microsoft.com/office/drawing/2014/main" id="{0176A76A-F848-CFCA-F4B9-A4CB3753C154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14744" y="3084601"/>
            <a:ext cx="391905" cy="1984975"/>
          </a:xfrm>
          <a:prstGeom prst="rect">
            <a:avLst/>
          </a:prstGeom>
          <a:noFill/>
          <a:ln w="19050" cap="flat">
            <a:noFill/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0" name="PA-矩形 26">
            <a:extLst>
              <a:ext uri="{FF2B5EF4-FFF2-40B4-BE49-F238E27FC236}">
                <a16:creationId xmlns:a16="http://schemas.microsoft.com/office/drawing/2014/main" id="{F73BD9C9-0E9C-C73C-7532-005D750650ED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798554" y="4436512"/>
            <a:ext cx="391905" cy="633063"/>
          </a:xfrm>
          <a:prstGeom prst="rect">
            <a:avLst/>
          </a:prstGeom>
          <a:noFill/>
          <a:ln w="19050" cap="flat">
            <a:noFill/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1" name="PA-矩形 19">
            <a:extLst>
              <a:ext uri="{FF2B5EF4-FFF2-40B4-BE49-F238E27FC236}">
                <a16:creationId xmlns:a16="http://schemas.microsoft.com/office/drawing/2014/main" id="{5997A63C-D109-6819-5636-C53A2AAF5980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448540" y="2777616"/>
            <a:ext cx="390485" cy="2291962"/>
          </a:xfrm>
          <a:prstGeom prst="roundRect">
            <a:avLst>
              <a:gd name="adj" fmla="val 50000"/>
            </a:avLst>
          </a:prstGeom>
          <a:solidFill>
            <a:srgbClr val="EAECF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2" name="PA-矩形 21">
            <a:extLst>
              <a:ext uri="{FF2B5EF4-FFF2-40B4-BE49-F238E27FC236}">
                <a16:creationId xmlns:a16="http://schemas.microsoft.com/office/drawing/2014/main" id="{23A72942-1EED-BF32-D6E6-10DAA1BFB2EC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232351" y="2777616"/>
            <a:ext cx="390485" cy="2291962"/>
          </a:xfrm>
          <a:prstGeom prst="roundRect">
            <a:avLst>
              <a:gd name="adj" fmla="val 50000"/>
            </a:avLst>
          </a:prstGeom>
          <a:solidFill>
            <a:srgbClr val="EAECF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3" name="PA-矩形 23">
            <a:extLst>
              <a:ext uri="{FF2B5EF4-FFF2-40B4-BE49-F238E27FC236}">
                <a16:creationId xmlns:a16="http://schemas.microsoft.com/office/drawing/2014/main" id="{AFC6935A-3A1F-F6C0-F485-537FF092D00E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014744" y="2777616"/>
            <a:ext cx="391905" cy="2291962"/>
          </a:xfrm>
          <a:prstGeom prst="roundRect">
            <a:avLst>
              <a:gd name="adj" fmla="val 50000"/>
            </a:avLst>
          </a:prstGeom>
          <a:solidFill>
            <a:srgbClr val="EAECF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4" name="PA-矩形 25">
            <a:extLst>
              <a:ext uri="{FF2B5EF4-FFF2-40B4-BE49-F238E27FC236}">
                <a16:creationId xmlns:a16="http://schemas.microsoft.com/office/drawing/2014/main" id="{0D7F0A8E-1C85-2D45-9CE3-BDF510C1FE1E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798554" y="2777616"/>
            <a:ext cx="391905" cy="2291962"/>
          </a:xfrm>
          <a:prstGeom prst="roundRect">
            <a:avLst>
              <a:gd name="adj" fmla="val 50000"/>
            </a:avLst>
          </a:prstGeom>
          <a:solidFill>
            <a:srgbClr val="EAECF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5" name="PA-矩形 27">
            <a:extLst>
              <a:ext uri="{FF2B5EF4-FFF2-40B4-BE49-F238E27FC236}">
                <a16:creationId xmlns:a16="http://schemas.microsoft.com/office/drawing/2014/main" id="{F2675CAA-9307-6C4B-E133-EBB3C8A2D396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580946" y="2777616"/>
            <a:ext cx="391905" cy="2291962"/>
          </a:xfrm>
          <a:prstGeom prst="roundRect">
            <a:avLst>
              <a:gd name="adj" fmla="val 50000"/>
            </a:avLst>
          </a:prstGeom>
          <a:solidFill>
            <a:srgbClr val="EAECF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6" name="PA-矩形 28">
            <a:extLst>
              <a:ext uri="{FF2B5EF4-FFF2-40B4-BE49-F238E27FC236}">
                <a16:creationId xmlns:a16="http://schemas.microsoft.com/office/drawing/2014/main" id="{781818C0-DA8D-5709-6182-D68C60A51FD3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580946" y="4959777"/>
            <a:ext cx="391905" cy="109800"/>
          </a:xfrm>
          <a:prstGeom prst="rect">
            <a:avLst/>
          </a:prstGeom>
          <a:noFill/>
          <a:ln w="19050" cap="flat">
            <a:noFill/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7" name="PA-矩形 21">
            <a:extLst>
              <a:ext uri="{FF2B5EF4-FFF2-40B4-BE49-F238E27FC236}">
                <a16:creationId xmlns:a16="http://schemas.microsoft.com/office/drawing/2014/main" id="{8674B544-21F9-7803-CDE5-1C584294C371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273571" y="3284539"/>
            <a:ext cx="308045" cy="17465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81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8" name="PA-矩形 19">
            <a:extLst>
              <a:ext uri="{FF2B5EF4-FFF2-40B4-BE49-F238E27FC236}">
                <a16:creationId xmlns:a16="http://schemas.microsoft.com/office/drawing/2014/main" id="{8618C569-B4CE-8A44-36BE-8EE6E97F5857}"/>
              </a:ext>
            </a:extLst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489761" y="4760913"/>
            <a:ext cx="308045" cy="270176"/>
          </a:xfrm>
          <a:prstGeom prst="roundRect">
            <a:avLst>
              <a:gd name="adj" fmla="val 48351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81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19" name="PA-矩形 23">
            <a:extLst>
              <a:ext uri="{FF2B5EF4-FFF2-40B4-BE49-F238E27FC236}">
                <a16:creationId xmlns:a16="http://schemas.microsoft.com/office/drawing/2014/main" id="{1836037A-BA40-F383-FA60-AE19393482D8}"/>
              </a:ext>
            </a:extLst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056113" y="2824999"/>
            <a:ext cx="309167" cy="220608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81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20" name="PA-矩形 25">
            <a:extLst>
              <a:ext uri="{FF2B5EF4-FFF2-40B4-BE49-F238E27FC236}">
                <a16:creationId xmlns:a16="http://schemas.microsoft.com/office/drawing/2014/main" id="{46CDFF51-EC8A-CA31-042E-0E5FEDFC95C5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39924" y="3501071"/>
            <a:ext cx="309167" cy="153001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81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21" name="PA-矩形 27">
            <a:extLst>
              <a:ext uri="{FF2B5EF4-FFF2-40B4-BE49-F238E27FC236}">
                <a16:creationId xmlns:a16="http://schemas.microsoft.com/office/drawing/2014/main" id="{DCCA1A28-E533-E09D-7FDF-3891173E06C1}"/>
              </a:ext>
            </a:extLst>
          </p:cNvPr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621860" y="4473575"/>
            <a:ext cx="310076" cy="55751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81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+mn-cs"/>
            </a:endParaRPr>
          </a:p>
        </p:txBody>
      </p:sp>
      <p:sp>
        <p:nvSpPr>
          <p:cNvPr id="22" name="PA-任意多边形 145">
            <a:extLst>
              <a:ext uri="{FF2B5EF4-FFF2-40B4-BE49-F238E27FC236}">
                <a16:creationId xmlns:a16="http://schemas.microsoft.com/office/drawing/2014/main" id="{D54A643B-DFC2-89BA-51BB-16D09EF4A36F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1364745" y="2413644"/>
            <a:ext cx="558072" cy="211732"/>
          </a:xfrm>
          <a:custGeom>
            <a:avLst/>
            <a:gdLst>
              <a:gd name="connsiteX0" fmla="*/ 111975 w 706760"/>
              <a:gd name="connsiteY0" fmla="*/ 0 h 268145"/>
              <a:gd name="connsiteX1" fmla="*/ 594785 w 706760"/>
              <a:gd name="connsiteY1" fmla="*/ 0 h 268145"/>
              <a:gd name="connsiteX2" fmla="*/ 706760 w 706760"/>
              <a:gd name="connsiteY2" fmla="*/ 111975 h 268145"/>
              <a:gd name="connsiteX3" fmla="*/ 594785 w 706760"/>
              <a:gd name="connsiteY3" fmla="*/ 223950 h 268145"/>
              <a:gd name="connsiteX4" fmla="*/ 395959 w 706760"/>
              <a:gd name="connsiteY4" fmla="*/ 223950 h 268145"/>
              <a:gd name="connsiteX5" fmla="*/ 362722 w 706760"/>
              <a:gd name="connsiteY5" fmla="*/ 264355 h 268145"/>
              <a:gd name="connsiteX6" fmla="*/ 344038 w 706760"/>
              <a:gd name="connsiteY6" fmla="*/ 264355 h 268145"/>
              <a:gd name="connsiteX7" fmla="*/ 310800 w 706760"/>
              <a:gd name="connsiteY7" fmla="*/ 223950 h 268145"/>
              <a:gd name="connsiteX8" fmla="*/ 111975 w 706760"/>
              <a:gd name="connsiteY8" fmla="*/ 223950 h 268145"/>
              <a:gd name="connsiteX9" fmla="*/ 0 w 706760"/>
              <a:gd name="connsiteY9" fmla="*/ 111975 h 268145"/>
              <a:gd name="connsiteX10" fmla="*/ 111975 w 706760"/>
              <a:gd name="connsiteY10" fmla="*/ 0 h 268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6760" h="268145">
                <a:moveTo>
                  <a:pt x="111975" y="0"/>
                </a:moveTo>
                <a:lnTo>
                  <a:pt x="594785" y="0"/>
                </a:lnTo>
                <a:cubicBezTo>
                  <a:pt x="656627" y="0"/>
                  <a:pt x="706760" y="50133"/>
                  <a:pt x="706760" y="111975"/>
                </a:cubicBezTo>
                <a:cubicBezTo>
                  <a:pt x="706760" y="173817"/>
                  <a:pt x="656627" y="223950"/>
                  <a:pt x="594785" y="223950"/>
                </a:cubicBezTo>
                <a:lnTo>
                  <a:pt x="395959" y="223950"/>
                </a:lnTo>
                <a:lnTo>
                  <a:pt x="362722" y="264355"/>
                </a:lnTo>
                <a:cubicBezTo>
                  <a:pt x="358565" y="269409"/>
                  <a:pt x="348195" y="269409"/>
                  <a:pt x="344038" y="264355"/>
                </a:cubicBezTo>
                <a:lnTo>
                  <a:pt x="310800" y="223950"/>
                </a:lnTo>
                <a:lnTo>
                  <a:pt x="111975" y="223950"/>
                </a:lnTo>
                <a:cubicBezTo>
                  <a:pt x="50133" y="223950"/>
                  <a:pt x="0" y="173817"/>
                  <a:pt x="0" y="111975"/>
                </a:cubicBezTo>
                <a:cubicBezTo>
                  <a:pt x="0" y="50133"/>
                  <a:pt x="50133" y="0"/>
                  <a:pt x="111975" y="0"/>
                </a:cubicBezTo>
                <a:close/>
              </a:path>
            </a:pathLst>
          </a:custGeom>
          <a:noFill/>
          <a:ln w="6350" cap="rnd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3" name="PA-矩形 40">
            <a:extLst>
              <a:ext uri="{FF2B5EF4-FFF2-40B4-BE49-F238E27FC236}">
                <a16:creationId xmlns:a16="http://schemas.microsoft.com/office/drawing/2014/main" id="{BFBAC17F-39BC-38A6-7446-F2ED85C09769}"/>
              </a:ext>
            </a:extLst>
          </p:cNvPr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1452220" y="2426107"/>
            <a:ext cx="383118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OPPOSans M" panose="00020600040101010101" pitchFamily="18" charset="-122"/>
                <a:sym typeface="DINCond-Bold" pitchFamily="50" charset="0"/>
              </a:rPr>
              <a:t>1.58%</a:t>
            </a:r>
            <a:endParaRPr kumimoji="0" lang="zh-CN" altLang="zh-CN" sz="1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ea"/>
              <a:ea typeface="+mj-ea"/>
              <a:cs typeface="OPPOSans M" panose="00020600040101010101" pitchFamily="18" charset="-122"/>
              <a:sym typeface="DINCond-Bold" pitchFamily="50" charset="0"/>
            </a:endParaRPr>
          </a:p>
        </p:txBody>
      </p:sp>
      <p:sp>
        <p:nvSpPr>
          <p:cNvPr id="24" name="PA-任意多边形 160">
            <a:extLst>
              <a:ext uri="{FF2B5EF4-FFF2-40B4-BE49-F238E27FC236}">
                <a16:creationId xmlns:a16="http://schemas.microsoft.com/office/drawing/2014/main" id="{3A175BB8-7119-B474-70FC-F1A89288C25A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2148557" y="2413644"/>
            <a:ext cx="558072" cy="211732"/>
          </a:xfrm>
          <a:custGeom>
            <a:avLst/>
            <a:gdLst>
              <a:gd name="connsiteX0" fmla="*/ 111975 w 706760"/>
              <a:gd name="connsiteY0" fmla="*/ 0 h 268145"/>
              <a:gd name="connsiteX1" fmla="*/ 594785 w 706760"/>
              <a:gd name="connsiteY1" fmla="*/ 0 h 268145"/>
              <a:gd name="connsiteX2" fmla="*/ 706760 w 706760"/>
              <a:gd name="connsiteY2" fmla="*/ 111975 h 268145"/>
              <a:gd name="connsiteX3" fmla="*/ 594785 w 706760"/>
              <a:gd name="connsiteY3" fmla="*/ 223950 h 268145"/>
              <a:gd name="connsiteX4" fmla="*/ 395959 w 706760"/>
              <a:gd name="connsiteY4" fmla="*/ 223950 h 268145"/>
              <a:gd name="connsiteX5" fmla="*/ 362722 w 706760"/>
              <a:gd name="connsiteY5" fmla="*/ 264355 h 268145"/>
              <a:gd name="connsiteX6" fmla="*/ 344038 w 706760"/>
              <a:gd name="connsiteY6" fmla="*/ 264355 h 268145"/>
              <a:gd name="connsiteX7" fmla="*/ 310800 w 706760"/>
              <a:gd name="connsiteY7" fmla="*/ 223950 h 268145"/>
              <a:gd name="connsiteX8" fmla="*/ 111975 w 706760"/>
              <a:gd name="connsiteY8" fmla="*/ 223950 h 268145"/>
              <a:gd name="connsiteX9" fmla="*/ 0 w 706760"/>
              <a:gd name="connsiteY9" fmla="*/ 111975 h 268145"/>
              <a:gd name="connsiteX10" fmla="*/ 111975 w 706760"/>
              <a:gd name="connsiteY10" fmla="*/ 0 h 268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6760" h="268145">
                <a:moveTo>
                  <a:pt x="111975" y="0"/>
                </a:moveTo>
                <a:lnTo>
                  <a:pt x="594785" y="0"/>
                </a:lnTo>
                <a:cubicBezTo>
                  <a:pt x="656627" y="0"/>
                  <a:pt x="706760" y="50133"/>
                  <a:pt x="706760" y="111975"/>
                </a:cubicBezTo>
                <a:cubicBezTo>
                  <a:pt x="706760" y="173817"/>
                  <a:pt x="656627" y="223950"/>
                  <a:pt x="594785" y="223950"/>
                </a:cubicBezTo>
                <a:lnTo>
                  <a:pt x="395959" y="223950"/>
                </a:lnTo>
                <a:lnTo>
                  <a:pt x="362722" y="264355"/>
                </a:lnTo>
                <a:cubicBezTo>
                  <a:pt x="358565" y="269409"/>
                  <a:pt x="348195" y="269409"/>
                  <a:pt x="344038" y="264355"/>
                </a:cubicBezTo>
                <a:lnTo>
                  <a:pt x="310800" y="223950"/>
                </a:lnTo>
                <a:lnTo>
                  <a:pt x="111975" y="223950"/>
                </a:lnTo>
                <a:cubicBezTo>
                  <a:pt x="50133" y="223950"/>
                  <a:pt x="0" y="173817"/>
                  <a:pt x="0" y="111975"/>
                </a:cubicBezTo>
                <a:cubicBezTo>
                  <a:pt x="0" y="50133"/>
                  <a:pt x="50133" y="0"/>
                  <a:pt x="111975" y="0"/>
                </a:cubicBezTo>
                <a:close/>
              </a:path>
            </a:pathLst>
          </a:custGeom>
          <a:noFill/>
          <a:ln w="6350" cap="rnd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5" name="PA-矩形 40">
            <a:extLst>
              <a:ext uri="{FF2B5EF4-FFF2-40B4-BE49-F238E27FC236}">
                <a16:creationId xmlns:a16="http://schemas.microsoft.com/office/drawing/2014/main" id="{F757078F-EBAB-93E5-2B47-35367CDADBD9}"/>
              </a:ext>
            </a:extLst>
          </p:cNvPr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181532" y="2426107"/>
            <a:ext cx="492122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  <a:cs typeface="OPPOSans M" panose="00020600040101010101" pitchFamily="18" charset="-122"/>
                <a:sym typeface="DINCond-Bold" pitchFamily="50" charset="0"/>
              </a:rPr>
              <a:t>28.39%</a:t>
            </a:r>
          </a:p>
        </p:txBody>
      </p:sp>
      <p:sp>
        <p:nvSpPr>
          <p:cNvPr id="26" name="PA-任意多边形 163">
            <a:extLst>
              <a:ext uri="{FF2B5EF4-FFF2-40B4-BE49-F238E27FC236}">
                <a16:creationId xmlns:a16="http://schemas.microsoft.com/office/drawing/2014/main" id="{5329EB34-A05E-5CAC-6382-0F4F947C165D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2932369" y="2413644"/>
            <a:ext cx="558072" cy="211732"/>
          </a:xfrm>
          <a:custGeom>
            <a:avLst/>
            <a:gdLst>
              <a:gd name="connsiteX0" fmla="*/ 111975 w 706760"/>
              <a:gd name="connsiteY0" fmla="*/ 0 h 268145"/>
              <a:gd name="connsiteX1" fmla="*/ 594785 w 706760"/>
              <a:gd name="connsiteY1" fmla="*/ 0 h 268145"/>
              <a:gd name="connsiteX2" fmla="*/ 706760 w 706760"/>
              <a:gd name="connsiteY2" fmla="*/ 111975 h 268145"/>
              <a:gd name="connsiteX3" fmla="*/ 594785 w 706760"/>
              <a:gd name="connsiteY3" fmla="*/ 223950 h 268145"/>
              <a:gd name="connsiteX4" fmla="*/ 395959 w 706760"/>
              <a:gd name="connsiteY4" fmla="*/ 223950 h 268145"/>
              <a:gd name="connsiteX5" fmla="*/ 362722 w 706760"/>
              <a:gd name="connsiteY5" fmla="*/ 264355 h 268145"/>
              <a:gd name="connsiteX6" fmla="*/ 344038 w 706760"/>
              <a:gd name="connsiteY6" fmla="*/ 264355 h 268145"/>
              <a:gd name="connsiteX7" fmla="*/ 310800 w 706760"/>
              <a:gd name="connsiteY7" fmla="*/ 223950 h 268145"/>
              <a:gd name="connsiteX8" fmla="*/ 111975 w 706760"/>
              <a:gd name="connsiteY8" fmla="*/ 223950 h 268145"/>
              <a:gd name="connsiteX9" fmla="*/ 0 w 706760"/>
              <a:gd name="connsiteY9" fmla="*/ 111975 h 268145"/>
              <a:gd name="connsiteX10" fmla="*/ 111975 w 706760"/>
              <a:gd name="connsiteY10" fmla="*/ 0 h 268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6760" h="268145">
                <a:moveTo>
                  <a:pt x="111975" y="0"/>
                </a:moveTo>
                <a:lnTo>
                  <a:pt x="594785" y="0"/>
                </a:lnTo>
                <a:cubicBezTo>
                  <a:pt x="656627" y="0"/>
                  <a:pt x="706760" y="50133"/>
                  <a:pt x="706760" y="111975"/>
                </a:cubicBezTo>
                <a:cubicBezTo>
                  <a:pt x="706760" y="173817"/>
                  <a:pt x="656627" y="223950"/>
                  <a:pt x="594785" y="223950"/>
                </a:cubicBezTo>
                <a:lnTo>
                  <a:pt x="395959" y="223950"/>
                </a:lnTo>
                <a:lnTo>
                  <a:pt x="362722" y="264355"/>
                </a:lnTo>
                <a:cubicBezTo>
                  <a:pt x="358565" y="269409"/>
                  <a:pt x="348195" y="269409"/>
                  <a:pt x="344038" y="264355"/>
                </a:cubicBezTo>
                <a:lnTo>
                  <a:pt x="310800" y="223950"/>
                </a:lnTo>
                <a:lnTo>
                  <a:pt x="111975" y="223950"/>
                </a:lnTo>
                <a:cubicBezTo>
                  <a:pt x="50133" y="223950"/>
                  <a:pt x="0" y="173817"/>
                  <a:pt x="0" y="111975"/>
                </a:cubicBezTo>
                <a:cubicBezTo>
                  <a:pt x="0" y="50133"/>
                  <a:pt x="50133" y="0"/>
                  <a:pt x="111975" y="0"/>
                </a:cubicBezTo>
                <a:close/>
              </a:path>
            </a:pathLst>
          </a:custGeom>
          <a:noFill/>
          <a:ln w="6350" cap="rnd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7" name="PA-矩形 40">
            <a:extLst>
              <a:ext uri="{FF2B5EF4-FFF2-40B4-BE49-F238E27FC236}">
                <a16:creationId xmlns:a16="http://schemas.microsoft.com/office/drawing/2014/main" id="{0500C512-BDE5-5840-2E01-D5CF1EB5D46C}"/>
              </a:ext>
            </a:extLst>
          </p:cNvPr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65345" y="2426107"/>
            <a:ext cx="492122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  <a:cs typeface="OPPOSans M" panose="00020600040101010101" pitchFamily="18" charset="-122"/>
                <a:sym typeface="DINCond-Bold" pitchFamily="50" charset="0"/>
              </a:rPr>
              <a:t>35.96%</a:t>
            </a:r>
            <a:endParaRPr kumimoji="0" lang="zh-CN" altLang="zh-CN" sz="1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ea"/>
              <a:ea typeface="+mj-ea"/>
              <a:cs typeface="OPPOSans M" panose="00020600040101010101" pitchFamily="18" charset="-122"/>
              <a:sym typeface="DINCond-Bold" pitchFamily="50" charset="0"/>
            </a:endParaRPr>
          </a:p>
        </p:txBody>
      </p:sp>
      <p:sp>
        <p:nvSpPr>
          <p:cNvPr id="28" name="PA-任意多边形 166">
            <a:extLst>
              <a:ext uri="{FF2B5EF4-FFF2-40B4-BE49-F238E27FC236}">
                <a16:creationId xmlns:a16="http://schemas.microsoft.com/office/drawing/2014/main" id="{7A6B4F63-FCC0-87E3-0CD3-78B74AAF967C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3716181" y="2413644"/>
            <a:ext cx="558072" cy="211732"/>
          </a:xfrm>
          <a:custGeom>
            <a:avLst/>
            <a:gdLst>
              <a:gd name="connsiteX0" fmla="*/ 111975 w 706760"/>
              <a:gd name="connsiteY0" fmla="*/ 0 h 268145"/>
              <a:gd name="connsiteX1" fmla="*/ 594785 w 706760"/>
              <a:gd name="connsiteY1" fmla="*/ 0 h 268145"/>
              <a:gd name="connsiteX2" fmla="*/ 706760 w 706760"/>
              <a:gd name="connsiteY2" fmla="*/ 111975 h 268145"/>
              <a:gd name="connsiteX3" fmla="*/ 594785 w 706760"/>
              <a:gd name="connsiteY3" fmla="*/ 223950 h 268145"/>
              <a:gd name="connsiteX4" fmla="*/ 395959 w 706760"/>
              <a:gd name="connsiteY4" fmla="*/ 223950 h 268145"/>
              <a:gd name="connsiteX5" fmla="*/ 362722 w 706760"/>
              <a:gd name="connsiteY5" fmla="*/ 264355 h 268145"/>
              <a:gd name="connsiteX6" fmla="*/ 344038 w 706760"/>
              <a:gd name="connsiteY6" fmla="*/ 264355 h 268145"/>
              <a:gd name="connsiteX7" fmla="*/ 310800 w 706760"/>
              <a:gd name="connsiteY7" fmla="*/ 223950 h 268145"/>
              <a:gd name="connsiteX8" fmla="*/ 111975 w 706760"/>
              <a:gd name="connsiteY8" fmla="*/ 223950 h 268145"/>
              <a:gd name="connsiteX9" fmla="*/ 0 w 706760"/>
              <a:gd name="connsiteY9" fmla="*/ 111975 h 268145"/>
              <a:gd name="connsiteX10" fmla="*/ 111975 w 706760"/>
              <a:gd name="connsiteY10" fmla="*/ 0 h 268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6760" h="268145">
                <a:moveTo>
                  <a:pt x="111975" y="0"/>
                </a:moveTo>
                <a:lnTo>
                  <a:pt x="594785" y="0"/>
                </a:lnTo>
                <a:cubicBezTo>
                  <a:pt x="656627" y="0"/>
                  <a:pt x="706760" y="50133"/>
                  <a:pt x="706760" y="111975"/>
                </a:cubicBezTo>
                <a:cubicBezTo>
                  <a:pt x="706760" y="173817"/>
                  <a:pt x="656627" y="223950"/>
                  <a:pt x="594785" y="223950"/>
                </a:cubicBezTo>
                <a:lnTo>
                  <a:pt x="395959" y="223950"/>
                </a:lnTo>
                <a:lnTo>
                  <a:pt x="362722" y="264355"/>
                </a:lnTo>
                <a:cubicBezTo>
                  <a:pt x="358565" y="269409"/>
                  <a:pt x="348195" y="269409"/>
                  <a:pt x="344038" y="264355"/>
                </a:cubicBezTo>
                <a:lnTo>
                  <a:pt x="310800" y="223950"/>
                </a:lnTo>
                <a:lnTo>
                  <a:pt x="111975" y="223950"/>
                </a:lnTo>
                <a:cubicBezTo>
                  <a:pt x="50133" y="223950"/>
                  <a:pt x="0" y="173817"/>
                  <a:pt x="0" y="111975"/>
                </a:cubicBezTo>
                <a:cubicBezTo>
                  <a:pt x="0" y="50133"/>
                  <a:pt x="50133" y="0"/>
                  <a:pt x="111975" y="0"/>
                </a:cubicBezTo>
                <a:close/>
              </a:path>
            </a:pathLst>
          </a:custGeom>
          <a:noFill/>
          <a:ln w="6350" cap="rnd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9" name="PA-矩形 40">
            <a:extLst>
              <a:ext uri="{FF2B5EF4-FFF2-40B4-BE49-F238E27FC236}">
                <a16:creationId xmlns:a16="http://schemas.microsoft.com/office/drawing/2014/main" id="{EE15EFDB-09EE-4D6A-8DFE-084E0DA95A84}"/>
              </a:ext>
            </a:extLst>
          </p:cNvPr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749157" y="2426107"/>
            <a:ext cx="492122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  <a:cs typeface="OPPOSans M" panose="00020600040101010101" pitchFamily="18" charset="-122"/>
                <a:sym typeface="DINCond-Bold" pitchFamily="50" charset="0"/>
              </a:rPr>
              <a:t>25.02%</a:t>
            </a:r>
          </a:p>
        </p:txBody>
      </p:sp>
      <p:sp>
        <p:nvSpPr>
          <p:cNvPr id="30" name="PA-任意多边形 169">
            <a:extLst>
              <a:ext uri="{FF2B5EF4-FFF2-40B4-BE49-F238E27FC236}">
                <a16:creationId xmlns:a16="http://schemas.microsoft.com/office/drawing/2014/main" id="{C1A746E5-73AA-9E43-B8DC-84C3E6D7F7D0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4499993" y="2413644"/>
            <a:ext cx="558072" cy="211732"/>
          </a:xfrm>
          <a:custGeom>
            <a:avLst/>
            <a:gdLst>
              <a:gd name="connsiteX0" fmla="*/ 111975 w 706760"/>
              <a:gd name="connsiteY0" fmla="*/ 0 h 268145"/>
              <a:gd name="connsiteX1" fmla="*/ 594785 w 706760"/>
              <a:gd name="connsiteY1" fmla="*/ 0 h 268145"/>
              <a:gd name="connsiteX2" fmla="*/ 706760 w 706760"/>
              <a:gd name="connsiteY2" fmla="*/ 111975 h 268145"/>
              <a:gd name="connsiteX3" fmla="*/ 594785 w 706760"/>
              <a:gd name="connsiteY3" fmla="*/ 223950 h 268145"/>
              <a:gd name="connsiteX4" fmla="*/ 395959 w 706760"/>
              <a:gd name="connsiteY4" fmla="*/ 223950 h 268145"/>
              <a:gd name="connsiteX5" fmla="*/ 362722 w 706760"/>
              <a:gd name="connsiteY5" fmla="*/ 264355 h 268145"/>
              <a:gd name="connsiteX6" fmla="*/ 344038 w 706760"/>
              <a:gd name="connsiteY6" fmla="*/ 264355 h 268145"/>
              <a:gd name="connsiteX7" fmla="*/ 310800 w 706760"/>
              <a:gd name="connsiteY7" fmla="*/ 223950 h 268145"/>
              <a:gd name="connsiteX8" fmla="*/ 111975 w 706760"/>
              <a:gd name="connsiteY8" fmla="*/ 223950 h 268145"/>
              <a:gd name="connsiteX9" fmla="*/ 0 w 706760"/>
              <a:gd name="connsiteY9" fmla="*/ 111975 h 268145"/>
              <a:gd name="connsiteX10" fmla="*/ 111975 w 706760"/>
              <a:gd name="connsiteY10" fmla="*/ 0 h 268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6760" h="268145">
                <a:moveTo>
                  <a:pt x="111975" y="0"/>
                </a:moveTo>
                <a:lnTo>
                  <a:pt x="594785" y="0"/>
                </a:lnTo>
                <a:cubicBezTo>
                  <a:pt x="656627" y="0"/>
                  <a:pt x="706760" y="50133"/>
                  <a:pt x="706760" y="111975"/>
                </a:cubicBezTo>
                <a:cubicBezTo>
                  <a:pt x="706760" y="173817"/>
                  <a:pt x="656627" y="223950"/>
                  <a:pt x="594785" y="223950"/>
                </a:cubicBezTo>
                <a:lnTo>
                  <a:pt x="395959" y="223950"/>
                </a:lnTo>
                <a:lnTo>
                  <a:pt x="362722" y="264355"/>
                </a:lnTo>
                <a:cubicBezTo>
                  <a:pt x="358565" y="269409"/>
                  <a:pt x="348195" y="269409"/>
                  <a:pt x="344038" y="264355"/>
                </a:cubicBezTo>
                <a:lnTo>
                  <a:pt x="310800" y="223950"/>
                </a:lnTo>
                <a:lnTo>
                  <a:pt x="111975" y="223950"/>
                </a:lnTo>
                <a:cubicBezTo>
                  <a:pt x="50133" y="223950"/>
                  <a:pt x="0" y="173817"/>
                  <a:pt x="0" y="111975"/>
                </a:cubicBezTo>
                <a:cubicBezTo>
                  <a:pt x="0" y="50133"/>
                  <a:pt x="50133" y="0"/>
                  <a:pt x="111975" y="0"/>
                </a:cubicBezTo>
                <a:close/>
              </a:path>
            </a:pathLst>
          </a:custGeom>
          <a:noFill/>
          <a:ln w="6350" cap="rnd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1" name="PA-矩形 40">
            <a:extLst>
              <a:ext uri="{FF2B5EF4-FFF2-40B4-BE49-F238E27FC236}">
                <a16:creationId xmlns:a16="http://schemas.microsoft.com/office/drawing/2014/main" id="{14690DD1-55D7-2D38-8267-C110D96584DF}"/>
              </a:ext>
            </a:extLst>
          </p:cNvPr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4575449" y="2426107"/>
            <a:ext cx="407163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  <a:cs typeface="OPPOSans M" panose="00020600040101010101" pitchFamily="18" charset="-122"/>
                <a:sym typeface="DINCond-Bold" pitchFamily="50" charset="0"/>
              </a:rPr>
              <a:t>9.04%</a:t>
            </a:r>
          </a:p>
        </p:txBody>
      </p:sp>
      <p:sp>
        <p:nvSpPr>
          <p:cNvPr id="32" name="PA-矩形 41">
            <a:extLst>
              <a:ext uri="{FF2B5EF4-FFF2-40B4-BE49-F238E27FC236}">
                <a16:creationId xmlns:a16="http://schemas.microsoft.com/office/drawing/2014/main" id="{B437A9A9-FC52-077E-1554-38EF99320036}"/>
              </a:ext>
            </a:extLst>
          </p:cNvPr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1305546" y="5155657"/>
            <a:ext cx="676467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24</a:t>
            </a:r>
            <a:r>
              <a:rPr kumimoji="0" lang="zh-CN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岁及以下</a:t>
            </a:r>
          </a:p>
        </p:txBody>
      </p:sp>
      <p:sp>
        <p:nvSpPr>
          <p:cNvPr id="33" name="PA-矩形 41">
            <a:extLst>
              <a:ext uri="{FF2B5EF4-FFF2-40B4-BE49-F238E27FC236}">
                <a16:creationId xmlns:a16="http://schemas.microsoft.com/office/drawing/2014/main" id="{6046756E-26C2-6876-0EC6-D8557D6DAB91}"/>
              </a:ext>
            </a:extLst>
          </p:cNvPr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2182356" y="5155657"/>
            <a:ext cx="501740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25-30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岁</a:t>
            </a:r>
            <a:endParaRPr kumimoji="0" lang="zh-CN" altLang="zh-CN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34" name="PA-矩形 41">
            <a:extLst>
              <a:ext uri="{FF2B5EF4-FFF2-40B4-BE49-F238E27FC236}">
                <a16:creationId xmlns:a16="http://schemas.microsoft.com/office/drawing/2014/main" id="{F5E46302-DAA5-1136-4904-AF5AF3D1D9BC}"/>
              </a:ext>
            </a:extLst>
          </p:cNvPr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2984627" y="5155657"/>
            <a:ext cx="476092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31-35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岁</a:t>
            </a:r>
            <a:endParaRPr kumimoji="0" lang="zh-CN" altLang="zh-CN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35" name="PA-矩形 41">
            <a:extLst>
              <a:ext uri="{FF2B5EF4-FFF2-40B4-BE49-F238E27FC236}">
                <a16:creationId xmlns:a16="http://schemas.microsoft.com/office/drawing/2014/main" id="{BFB1B728-0E44-B027-756F-E808439402F2}"/>
              </a:ext>
            </a:extLst>
          </p:cNvPr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3761247" y="5155657"/>
            <a:ext cx="501740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36-40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岁</a:t>
            </a:r>
            <a:endParaRPr kumimoji="0" lang="zh-CN" altLang="zh-CN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36" name="PA-矩形 41">
            <a:extLst>
              <a:ext uri="{FF2B5EF4-FFF2-40B4-BE49-F238E27FC236}">
                <a16:creationId xmlns:a16="http://schemas.microsoft.com/office/drawing/2014/main" id="{D407C231-E832-4B08-1962-B1DE32FEABF2}"/>
              </a:ext>
            </a:extLst>
          </p:cNvPr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4476156" y="5155657"/>
            <a:ext cx="650819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41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岁及以上</a:t>
            </a:r>
            <a:endParaRPr kumimoji="0" lang="zh-CN" altLang="zh-CN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pic>
        <p:nvPicPr>
          <p:cNvPr id="37" name="PA-Graphic 184">
            <a:extLst>
              <a:ext uri="{FF2B5EF4-FFF2-40B4-BE49-F238E27FC236}">
                <a16:creationId xmlns:a16="http://schemas.microsoft.com/office/drawing/2014/main" id="{6CBCAFCA-C605-B7D3-FE5B-8D27A3611642}"/>
              </a:ext>
            </a:extLst>
          </p:cNvPr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9238873" y="3792987"/>
            <a:ext cx="362404" cy="362404"/>
          </a:xfrm>
          <a:prstGeom prst="rect">
            <a:avLst/>
          </a:prstGeom>
        </p:spPr>
      </p:pic>
      <p:pic>
        <p:nvPicPr>
          <p:cNvPr id="38" name="PA-Graphic 186">
            <a:extLst>
              <a:ext uri="{FF2B5EF4-FFF2-40B4-BE49-F238E27FC236}">
                <a16:creationId xmlns:a16="http://schemas.microsoft.com/office/drawing/2014/main" id="{60252885-EA5C-A249-71C8-EAA8EE53D521}"/>
              </a:ext>
            </a:extLst>
          </p:cNvPr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747509" y="3226339"/>
            <a:ext cx="362404" cy="362404"/>
          </a:xfrm>
          <a:prstGeom prst="rect">
            <a:avLst/>
          </a:prstGeom>
        </p:spPr>
      </p:pic>
      <p:sp>
        <p:nvSpPr>
          <p:cNvPr id="39" name="PA-矩形 40">
            <a:extLst>
              <a:ext uri="{FF2B5EF4-FFF2-40B4-BE49-F238E27FC236}">
                <a16:creationId xmlns:a16="http://schemas.microsoft.com/office/drawing/2014/main" id="{D9234814-FECF-EDEF-BA54-342D99977EAC}"/>
              </a:ext>
            </a:extLst>
          </p:cNvPr>
          <p:cNvSpPr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8917534" y="4194610"/>
            <a:ext cx="1005083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-15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  <a:cs typeface="OPPOSans M" panose="00020600040101010101" pitchFamily="18" charset="-122"/>
                <a:sym typeface="DINCond-Bold" pitchFamily="50" charset="0"/>
              </a:rPr>
              <a:t>61.53%</a:t>
            </a:r>
          </a:p>
        </p:txBody>
      </p:sp>
      <p:sp>
        <p:nvSpPr>
          <p:cNvPr id="40" name="PA-矩形 40">
            <a:extLst>
              <a:ext uri="{FF2B5EF4-FFF2-40B4-BE49-F238E27FC236}">
                <a16:creationId xmlns:a16="http://schemas.microsoft.com/office/drawing/2014/main" id="{E203D51F-87C1-8A24-4967-5051E023478F}"/>
              </a:ext>
            </a:extLst>
          </p:cNvPr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7398919" y="3676928"/>
            <a:ext cx="1059585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OPPOSans M" panose="00020600040101010101" pitchFamily="18" charset="-122"/>
                <a:sym typeface="DINCond-Bold" pitchFamily="50" charset="0"/>
              </a:rPr>
              <a:t>38.47%</a:t>
            </a:r>
          </a:p>
        </p:txBody>
      </p:sp>
      <p:sp>
        <p:nvSpPr>
          <p:cNvPr id="41" name="PA-文本框 52">
            <a:extLst>
              <a:ext uri="{FF2B5EF4-FFF2-40B4-BE49-F238E27FC236}">
                <a16:creationId xmlns:a16="http://schemas.microsoft.com/office/drawing/2014/main" id="{E62BEDC5-3BCE-6E83-99FB-BA5F1BC01842}"/>
              </a:ext>
            </a:extLst>
          </p:cNvPr>
          <p:cNvSpPr txBox="1"/>
          <p:nvPr>
            <p:custDataLst>
              <p:tags r:id="rId38"/>
            </p:custDataLst>
          </p:nvPr>
        </p:nvSpPr>
        <p:spPr>
          <a:xfrm>
            <a:off x="2132783" y="5911845"/>
            <a:ext cx="1846659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  <a:sym typeface="OPPOSans M" panose="00020600040101010101" pitchFamily="18" charset="-122"/>
              </a:rPr>
              <a:t>用户年龄分布</a:t>
            </a:r>
          </a:p>
        </p:txBody>
      </p:sp>
      <p:sp>
        <p:nvSpPr>
          <p:cNvPr id="42" name="PA-文本框 53">
            <a:extLst>
              <a:ext uri="{FF2B5EF4-FFF2-40B4-BE49-F238E27FC236}">
                <a16:creationId xmlns:a16="http://schemas.microsoft.com/office/drawing/2014/main" id="{36F62552-C15B-114C-66B2-3AC08B3DA70E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>
            <a:off x="8002669" y="5911845"/>
            <a:ext cx="1846659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  <a:sym typeface="OPPOSans M" panose="00020600040101010101" pitchFamily="18" charset="-122"/>
              </a:rPr>
              <a:t>用户性别分布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BC062304-3D0F-EF0F-9363-D9F8317355CB}"/>
              </a:ext>
            </a:extLst>
          </p:cNvPr>
          <p:cNvSpPr txBox="1"/>
          <p:nvPr/>
        </p:nvSpPr>
        <p:spPr>
          <a:xfrm>
            <a:off x="606125" y="518160"/>
            <a:ext cx="32624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医院工作总结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81DE217E-E5EA-FCAF-CD1E-8EC22EB0210D}"/>
              </a:ext>
            </a:extLst>
          </p:cNvPr>
          <p:cNvSpPr txBox="1"/>
          <p:nvPr/>
        </p:nvSpPr>
        <p:spPr>
          <a:xfrm>
            <a:off x="616285" y="1179165"/>
            <a:ext cx="2938625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defRPr/>
            </a:pPr>
            <a:r>
              <a:rPr lang="en-US" altLang="zh-CN" dirty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</a:rPr>
              <a:t>Hospital work summary</a:t>
            </a: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2F702664-F4E3-7541-C0C2-8F34BF544659}"/>
              </a:ext>
            </a:extLst>
          </p:cNvPr>
          <p:cNvGrpSpPr/>
          <p:nvPr/>
        </p:nvGrpSpPr>
        <p:grpSpPr>
          <a:xfrm>
            <a:off x="729567" y="1662952"/>
            <a:ext cx="5681980" cy="2032"/>
            <a:chOff x="1227779" y="1750328"/>
            <a:chExt cx="5681980" cy="2032"/>
          </a:xfrm>
        </p:grpSpPr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79896737-FBA8-2C13-D8AF-A1679B675729}"/>
                </a:ext>
              </a:extLst>
            </p:cNvPr>
            <p:cNvCxnSpPr>
              <a:cxnSpLocks/>
            </p:cNvCxnSpPr>
            <p:nvPr/>
          </p:nvCxnSpPr>
          <p:spPr>
            <a:xfrm>
              <a:off x="1244035" y="1752360"/>
              <a:ext cx="5491162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F6C964B2-7555-FB1D-4D58-1E0039052C69}"/>
                </a:ext>
              </a:extLst>
            </p:cNvPr>
            <p:cNvCxnSpPr>
              <a:cxnSpLocks/>
            </p:cNvCxnSpPr>
            <p:nvPr/>
          </p:nvCxnSpPr>
          <p:spPr>
            <a:xfrm>
              <a:off x="1258259" y="1750328"/>
              <a:ext cx="56515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9BDB9EBD-2D44-366B-6238-9B30B4458F06}"/>
                </a:ext>
              </a:extLst>
            </p:cNvPr>
            <p:cNvCxnSpPr>
              <a:cxnSpLocks/>
            </p:cNvCxnSpPr>
            <p:nvPr/>
          </p:nvCxnSpPr>
          <p:spPr>
            <a:xfrm>
              <a:off x="1227779" y="1750836"/>
              <a:ext cx="719138" cy="0"/>
            </a:xfrm>
            <a:prstGeom prst="line">
              <a:avLst/>
            </a:prstGeom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28505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44.4759"/>
  <p:tag name="LEFT" val="303.6811"/>
  <p:tag name="WIDTH" val="89.59985"/>
  <p:tag name="HEIGHT" val="29.08126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44.4759"/>
  <p:tag name="LEFT" val="447.1335"/>
  <p:tag name="WIDTH" val="249.6898"/>
  <p:tag name="HEIGHT" val="29.08126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216.6874"/>
  <p:tag name="LEFT" val="303.6811"/>
  <p:tag name="WIDTH" val="89.59985"/>
  <p:tag name="HEIGHT" val="29.08126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216.6874"/>
  <p:tag name="LEFT" val="447.1335"/>
  <p:tag name="WIDTH" val="289.4493"/>
  <p:tag name="HEIGHT" val="29.08126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59.2291"/>
  <p:tag name="LEFT" val="303.6811"/>
  <p:tag name="WIDTH" val="89.59985"/>
  <p:tag name="HEIGHT" val="29.08126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59.2291"/>
  <p:tag name="LEFT" val="447.1335"/>
  <p:tag name="WIDTH" val="305.9843"/>
  <p:tag name="HEIGHT" val="29.08126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44.4759"/>
  <p:tag name="LEFT" val="303.6811"/>
  <p:tag name="WIDTH" val="89.59985"/>
  <p:tag name="HEIGHT" val="29.08126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44.4759"/>
  <p:tag name="LEFT" val="447.1335"/>
  <p:tag name="WIDTH" val="249.6898"/>
  <p:tag name="HEIGHT" val="29.08126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216.6874"/>
  <p:tag name="LEFT" val="303.6811"/>
  <p:tag name="WIDTH" val="89.59985"/>
  <p:tag name="HEIGHT" val="29.08126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216.6874"/>
  <p:tag name="LEFT" val="447.1335"/>
  <p:tag name="WIDTH" val="289.4493"/>
  <p:tag name="HEIGHT" val="29.08126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59.2291"/>
  <p:tag name="LEFT" val="303.6811"/>
  <p:tag name="WIDTH" val="89.59985"/>
  <p:tag name="HEIGHT" val="29.08126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59.2291"/>
  <p:tag name="LEFT" val="447.1335"/>
  <p:tag name="WIDTH" val="305.9843"/>
  <p:tag name="HEIGHT" val="29.08126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1_Office 主题">
  <a:themeElements>
    <a:clrScheme name="蓝色​​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字体搭配02-旁门左道">
      <a:majorFont>
        <a:latin typeface="OPPOSans B"/>
        <a:ea typeface="OPPOSans B"/>
        <a:cs typeface=""/>
      </a:majorFont>
      <a:minorFont>
        <a:latin typeface="OPPOSans M"/>
        <a:ea typeface="OPPOSans 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2012</Words>
  <Application>Microsoft Office PowerPoint</Application>
  <PresentationFormat>宽屏</PresentationFormat>
  <Paragraphs>335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9" baseType="lpstr">
      <vt:lpstr>OPPOSans M</vt:lpstr>
      <vt:lpstr>OPPOSans B</vt:lpstr>
      <vt:lpstr>Arial</vt:lpstr>
      <vt:lpstr>思源宋体 CN Heavy</vt:lpstr>
      <vt:lpstr>Microsoft YaHei</vt:lpstr>
      <vt:lpstr>Microsoft YaHei Light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源啊圆</cp:lastModifiedBy>
  <cp:revision>6</cp:revision>
  <dcterms:created xsi:type="dcterms:W3CDTF">2022-06-11T10:09:34Z</dcterms:created>
  <dcterms:modified xsi:type="dcterms:W3CDTF">2022-07-31T10:10:04Z</dcterms:modified>
</cp:coreProperties>
</file>