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5" r:id="rId2"/>
  </p:sldMasterIdLst>
  <p:notesMasterIdLst>
    <p:notesMasterId r:id="rId29"/>
  </p:notesMasterIdLst>
  <p:handoutMasterIdLst>
    <p:handoutMasterId r:id="rId30"/>
  </p:handoutMasterIdLst>
  <p:sldIdLst>
    <p:sldId id="382" r:id="rId3"/>
    <p:sldId id="384" r:id="rId4"/>
    <p:sldId id="386" r:id="rId5"/>
    <p:sldId id="297" r:id="rId6"/>
    <p:sldId id="316" r:id="rId7"/>
    <p:sldId id="495" r:id="rId8"/>
    <p:sldId id="371" r:id="rId9"/>
    <p:sldId id="377" r:id="rId10"/>
    <p:sldId id="496" r:id="rId11"/>
    <p:sldId id="497" r:id="rId12"/>
    <p:sldId id="492" r:id="rId13"/>
    <p:sldId id="366" r:id="rId14"/>
    <p:sldId id="367" r:id="rId15"/>
    <p:sldId id="376" r:id="rId16"/>
    <p:sldId id="493" r:id="rId17"/>
    <p:sldId id="368" r:id="rId18"/>
    <p:sldId id="369" r:id="rId19"/>
    <p:sldId id="370" r:id="rId20"/>
    <p:sldId id="378" r:id="rId21"/>
    <p:sldId id="494" r:id="rId22"/>
    <p:sldId id="372" r:id="rId23"/>
    <p:sldId id="373" r:id="rId24"/>
    <p:sldId id="374" r:id="rId25"/>
    <p:sldId id="379" r:id="rId26"/>
    <p:sldId id="380" r:id="rId27"/>
    <p:sldId id="314" r:id="rId28"/>
  </p:sldIdLst>
  <p:sldSz cx="12192000" cy="6858000"/>
  <p:notesSz cx="6858000" cy="9144000"/>
  <p:embeddedFontLst>
    <p:embeddedFont>
      <p:font typeface="Microsoft YaHei Light" panose="020B0502040204020203" pitchFamily="34" charset="-122"/>
      <p:regular r:id="rId31"/>
    </p:embeddedFont>
    <p:embeddedFont>
      <p:font typeface="Microsoft YaHei" panose="020B0503020204020204" pitchFamily="34" charset="-122"/>
      <p:regular r:id="rId32"/>
      <p:bold r:id="rId33"/>
    </p:embeddedFont>
    <p:embeddedFont>
      <p:font typeface="思源黑体 CN Bold" panose="020B0800000000000000" pitchFamily="34" charset="-122"/>
      <p:bold r:id="rId34"/>
    </p:embeddedFont>
    <p:embeddedFont>
      <p:font typeface="思源黑体 CN ExtraLight" panose="020B0200000000000000" pitchFamily="34"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66" userDrawn="1">
          <p15:clr>
            <a:srgbClr val="A4A3A4"/>
          </p15:clr>
        </p15:guide>
        <p15:guide id="3" pos="48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97F"/>
    <a:srgbClr val="5C6269"/>
    <a:srgbClr val="A2A6AA"/>
    <a:srgbClr val="FFFFFF"/>
    <a:srgbClr val="FCBEB0"/>
    <a:srgbClr val="D1D2D4"/>
    <a:srgbClr val="FDDED8"/>
    <a:srgbClr val="30363A"/>
    <a:srgbClr val="1A1D20"/>
    <a:srgbClr val="1E2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1" autoAdjust="0"/>
    <p:restoredTop sz="94560" autoAdjust="0"/>
  </p:normalViewPr>
  <p:slideViewPr>
    <p:cSldViewPr snapToGrid="0">
      <p:cViewPr varScale="1">
        <p:scale>
          <a:sx n="117" d="100"/>
          <a:sy n="117" d="100"/>
        </p:scale>
        <p:origin x="86" y="699"/>
      </p:cViewPr>
      <p:guideLst>
        <p:guide orient="horz" pos="2160"/>
        <p:guide pos="166"/>
        <p:guide pos="48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accent1"/>
                </a:solidFill>
                <a:latin typeface="+mj-ea"/>
                <a:ea typeface="+mj-ea"/>
                <a:cs typeface="+mn-cs"/>
              </a:defRPr>
            </a:pPr>
            <a:r>
              <a:rPr lang="zh-CN" altLang="en-US" sz="1600" dirty="0">
                <a:latin typeface="+mj-ea"/>
                <a:ea typeface="+mj-ea"/>
              </a:rPr>
              <a:t>主营业务近两年增长情况</a:t>
            </a:r>
          </a:p>
        </c:rich>
      </c:tx>
      <c:layout>
        <c:manualLayout>
          <c:xMode val="edge"/>
          <c:yMode val="edge"/>
          <c:x val="0.32930591889464905"/>
          <c:y val="5.360329646843679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accent1"/>
              </a:solidFill>
              <a:latin typeface="+mj-ea"/>
              <a:ea typeface="+mj-ea"/>
              <a:cs typeface="+mn-cs"/>
            </a:defRPr>
          </a:pPr>
          <a:endParaRPr lang="zh-CN"/>
        </a:p>
      </c:txPr>
    </c:title>
    <c:autoTitleDeleted val="0"/>
    <c:plotArea>
      <c:layout>
        <c:manualLayout>
          <c:layoutTarget val="inner"/>
          <c:xMode val="edge"/>
          <c:yMode val="edge"/>
          <c:x val="5.512054623542486E-2"/>
          <c:y val="0.1331105682141277"/>
          <c:w val="0.90371494896086113"/>
          <c:h val="0.73295620453360322"/>
        </c:manualLayout>
      </c:layout>
      <c:barChart>
        <c:barDir val="col"/>
        <c:grouping val="clustered"/>
        <c:varyColors val="0"/>
        <c:ser>
          <c:idx val="0"/>
          <c:order val="0"/>
          <c:tx>
            <c:strRef>
              <c:f>Sheet1!$A$2</c:f>
              <c:strCache>
                <c:ptCount val="1"/>
                <c:pt idx="0">
                  <c:v>20XX</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FA5C-4085-A9A0-91691CDA69AF}"/>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FA5C-4085-A9A0-91691CDA69A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FA5C-4085-A9A0-91691CDA69A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FA5C-4085-A9A0-91691CDA69AF}"/>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9.083280463642017E-2"/>
                      <c:h val="0.16642583861134502"/>
                    </c:manualLayout>
                  </c15:layout>
                </c:ext>
                <c:ext xmlns:c16="http://schemas.microsoft.com/office/drawing/2014/chart" uri="{C3380CC4-5D6E-409C-BE32-E72D297353CC}">
                  <c16:uniqueId val="{00000001-FA5C-4085-A9A0-91691CDA69AF}"/>
                </c:ext>
              </c:extLst>
            </c:dLbl>
            <c:dLbl>
              <c:idx val="1"/>
              <c:dLblPos val="outEnd"/>
              <c:showLegendKey val="0"/>
              <c:showVal val="1"/>
              <c:showCatName val="0"/>
              <c:showSerName val="0"/>
              <c:showPercent val="0"/>
              <c:showBubbleSize val="0"/>
              <c:extLst>
                <c:ext xmlns:c15="http://schemas.microsoft.com/office/drawing/2012/chart" uri="{CE6537A1-D6FC-4f65-9D91-7224C49458BB}">
                  <c15:layout>
                    <c:manualLayout>
                      <c:w val="8.1039166370848154E-2"/>
                      <c:h val="0.21882696531529905"/>
                    </c:manualLayout>
                  </c15:layout>
                </c:ext>
                <c:ext xmlns:c16="http://schemas.microsoft.com/office/drawing/2014/chart" uri="{C3380CC4-5D6E-409C-BE32-E72D297353CC}">
                  <c16:uniqueId val="{00000003-FA5C-4085-A9A0-91691CDA69AF}"/>
                </c:ext>
              </c:extLst>
            </c:dLbl>
            <c:spPr>
              <a:noFill/>
              <a:ln>
                <a:noFill/>
              </a:ln>
              <a:effectLst/>
            </c:spPr>
            <c:txPr>
              <a:bodyPr rot="0" spcFirstLastPara="1" vertOverflow="ellipsis" vert="horz" wrap="square" anchor="ctr" anchorCtr="1"/>
              <a:lstStyle/>
              <a:p>
                <a:pPr>
                  <a:defRPr sz="1000" b="0" i="0" u="none" strike="noStrike" kern="1200" baseline="0">
                    <a:solidFill>
                      <a:schemeClr val="accent1"/>
                    </a:solidFill>
                    <a:latin typeface="+mn-ea"/>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业务1</c:v>
                </c:pt>
                <c:pt idx="1">
                  <c:v>业务2</c:v>
                </c:pt>
                <c:pt idx="2">
                  <c:v>业务3</c:v>
                </c:pt>
                <c:pt idx="3">
                  <c:v>业务4</c:v>
                </c:pt>
              </c:strCache>
            </c:strRef>
          </c:cat>
          <c:val>
            <c:numRef>
              <c:f>Sheet1!$B$2:$E$2</c:f>
              <c:numCache>
                <c:formatCode>General</c:formatCode>
                <c:ptCount val="4"/>
                <c:pt idx="0">
                  <c:v>9000</c:v>
                </c:pt>
                <c:pt idx="1">
                  <c:v>4000</c:v>
                </c:pt>
                <c:pt idx="2">
                  <c:v>5000</c:v>
                </c:pt>
                <c:pt idx="3">
                  <c:v>800</c:v>
                </c:pt>
              </c:numCache>
            </c:numRef>
          </c:val>
          <c:extLst>
            <c:ext xmlns:c16="http://schemas.microsoft.com/office/drawing/2014/chart" uri="{C3380CC4-5D6E-409C-BE32-E72D297353CC}">
              <c16:uniqueId val="{00000008-FA5C-4085-A9A0-91691CDA69AF}"/>
            </c:ext>
          </c:extLst>
        </c:ser>
        <c:ser>
          <c:idx val="1"/>
          <c:order val="1"/>
          <c:tx>
            <c:strRef>
              <c:f>Sheet1!$A$3</c:f>
              <c:strCache>
                <c:ptCount val="1"/>
                <c:pt idx="0">
                  <c:v>20XY</c:v>
                </c:pt>
              </c:strCache>
            </c:strRef>
          </c:tx>
          <c:spPr>
            <a:solidFill>
              <a:schemeClr val="accent2">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accent1"/>
                    </a:solidFill>
                    <a:latin typeface="+mn-ea"/>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业务1</c:v>
                </c:pt>
                <c:pt idx="1">
                  <c:v>业务2</c:v>
                </c:pt>
                <c:pt idx="2">
                  <c:v>业务3</c:v>
                </c:pt>
                <c:pt idx="3">
                  <c:v>业务4</c:v>
                </c:pt>
              </c:strCache>
            </c:strRef>
          </c:cat>
          <c:val>
            <c:numRef>
              <c:f>Sheet1!$B$3:$E$3</c:f>
              <c:numCache>
                <c:formatCode>General</c:formatCode>
                <c:ptCount val="4"/>
                <c:pt idx="0">
                  <c:v>12000</c:v>
                </c:pt>
                <c:pt idx="1">
                  <c:v>8000</c:v>
                </c:pt>
                <c:pt idx="2">
                  <c:v>4000</c:v>
                </c:pt>
                <c:pt idx="3">
                  <c:v>2500</c:v>
                </c:pt>
              </c:numCache>
            </c:numRef>
          </c:val>
          <c:extLst>
            <c:ext xmlns:c16="http://schemas.microsoft.com/office/drawing/2014/chart" uri="{C3380CC4-5D6E-409C-BE32-E72D297353CC}">
              <c16:uniqueId val="{00000009-FA5C-4085-A9A0-91691CDA69AF}"/>
            </c:ext>
          </c:extLst>
        </c:ser>
        <c:dLbls>
          <c:dLblPos val="outEnd"/>
          <c:showLegendKey val="0"/>
          <c:showVal val="1"/>
          <c:showCatName val="0"/>
          <c:showSerName val="0"/>
          <c:showPercent val="0"/>
          <c:showBubbleSize val="0"/>
        </c:dLbls>
        <c:gapWidth val="222"/>
        <c:overlap val="-44"/>
        <c:axId val="2126726815"/>
        <c:axId val="2126745535"/>
      </c:barChart>
      <c:catAx>
        <c:axId val="212672681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solidFill>
                <a:latin typeface="+mn-ea"/>
                <a:ea typeface="+mn-ea"/>
                <a:cs typeface="+mn-cs"/>
              </a:defRPr>
            </a:pPr>
            <a:endParaRPr lang="zh-CN"/>
          </a:p>
        </c:txPr>
        <c:crossAx val="2126745535"/>
        <c:crosses val="autoZero"/>
        <c:auto val="1"/>
        <c:lblAlgn val="ctr"/>
        <c:lblOffset val="0"/>
        <c:noMultiLvlLbl val="0"/>
      </c:catAx>
      <c:valAx>
        <c:axId val="2126745535"/>
        <c:scaling>
          <c:orientation val="minMax"/>
        </c:scaling>
        <c:delete val="1"/>
        <c:axPos val="l"/>
        <c:numFmt formatCode="General" sourceLinked="1"/>
        <c:majorTickMark val="out"/>
        <c:minorTickMark val="none"/>
        <c:tickLblPos val="nextTo"/>
        <c:crossAx val="2126726815"/>
        <c:crosses val="autoZero"/>
        <c:crossBetween val="between"/>
      </c:valAx>
      <c:spPr>
        <a:noFill/>
        <a:ln>
          <a:noFill/>
        </a:ln>
        <a:effectLst/>
      </c:spPr>
    </c:plotArea>
    <c:legend>
      <c:legendPos val="r"/>
      <c:layout>
        <c:manualLayout>
          <c:xMode val="edge"/>
          <c:yMode val="edge"/>
          <c:x val="0.39076744774574712"/>
          <c:y val="0.13021169273224481"/>
          <c:w val="0.2211238791428112"/>
          <c:h val="7.099228859163032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1"/>
              </a:solidFill>
              <a:latin typeface="+mn-ea"/>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accent1"/>
          </a:solidFill>
          <a:latin typeface="+mn-ea"/>
          <a:ea typeface="+mn-ea"/>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zh-CN" altLang="en-US" sz="1600" b="0" i="0" u="none" strike="noStrike" kern="1200" spc="0" baseline="0">
                <a:solidFill>
                  <a:schemeClr val="accent1"/>
                </a:solidFill>
                <a:latin typeface="+mj-ea"/>
                <a:ea typeface="+mj-ea"/>
                <a:cs typeface="+mn-cs"/>
              </a:defRPr>
            </a:pPr>
            <a:r>
              <a:rPr lang="zh-CN" altLang="en-US" sz="1600" b="0" i="0" u="none" strike="noStrike" kern="1200" spc="0" baseline="0" dirty="0">
                <a:solidFill>
                  <a:schemeClr val="accent1"/>
                </a:solidFill>
                <a:latin typeface="+mj-ea"/>
                <a:ea typeface="+mj-ea"/>
                <a:cs typeface="+mn-cs"/>
              </a:rPr>
              <a:t>业务</a:t>
            </a:r>
            <a:r>
              <a:rPr lang="en-US" altLang="zh-CN" sz="1600" b="0" i="0" u="none" strike="noStrike" kern="1200" spc="0" baseline="0" dirty="0">
                <a:solidFill>
                  <a:schemeClr val="accent1"/>
                </a:solidFill>
                <a:latin typeface="+mj-ea"/>
                <a:ea typeface="+mj-ea"/>
                <a:cs typeface="+mn-cs"/>
              </a:rPr>
              <a:t>1</a:t>
            </a:r>
            <a:r>
              <a:rPr lang="zh-CN" altLang="en-US" sz="1600" b="0" i="0" u="none" strike="noStrike" kern="1200" spc="0" baseline="0" dirty="0">
                <a:solidFill>
                  <a:schemeClr val="accent1"/>
                </a:solidFill>
                <a:latin typeface="+mj-ea"/>
                <a:ea typeface="+mj-ea"/>
                <a:cs typeface="+mn-cs"/>
              </a:rPr>
              <a:t>市场占有率</a:t>
            </a:r>
          </a:p>
        </c:rich>
      </c:tx>
      <c:layout>
        <c:manualLayout>
          <c:xMode val="edge"/>
          <c:yMode val="edge"/>
          <c:x val="0.3044001157126327"/>
          <c:y val="6.171148257246848E-2"/>
        </c:manualLayout>
      </c:layout>
      <c:overlay val="0"/>
      <c:spPr>
        <a:noFill/>
        <a:ln>
          <a:noFill/>
        </a:ln>
        <a:effectLst/>
      </c:spPr>
      <c:txPr>
        <a:bodyPr rot="0" spcFirstLastPara="1" vertOverflow="ellipsis" vert="horz" wrap="square" anchor="ctr" anchorCtr="1"/>
        <a:lstStyle/>
        <a:p>
          <a:pPr algn="ctr" rtl="0">
            <a:defRPr lang="zh-CN" altLang="en-US" sz="1600" b="0" i="0" u="none" strike="noStrike" kern="1200" spc="0" baseline="0">
              <a:solidFill>
                <a:schemeClr val="accent1"/>
              </a:solidFill>
              <a:latin typeface="+mj-ea"/>
              <a:ea typeface="+mj-ea"/>
              <a:cs typeface="+mn-cs"/>
            </a:defRPr>
          </a:pPr>
          <a:endParaRPr lang="zh-CN"/>
        </a:p>
      </c:txPr>
    </c:title>
    <c:autoTitleDeleted val="0"/>
    <c:plotArea>
      <c:layout>
        <c:manualLayout>
          <c:layoutTarget val="inner"/>
          <c:xMode val="edge"/>
          <c:yMode val="edge"/>
          <c:x val="0.15661428051027843"/>
          <c:y val="0.20720244894545006"/>
          <c:w val="0.68432236682333114"/>
          <c:h val="0.58817972490803605"/>
        </c:manualLayout>
      </c:layout>
      <c:pieChart>
        <c:varyColors val="1"/>
        <c:ser>
          <c:idx val="0"/>
          <c:order val="0"/>
          <c:tx>
            <c:strRef>
              <c:f>Sheet1!$B$1</c:f>
              <c:strCache>
                <c:ptCount val="1"/>
                <c:pt idx="0">
                  <c:v>市场占有率</c:v>
                </c:pt>
              </c:strCache>
            </c:strRef>
          </c:tx>
          <c:spPr>
            <a:ln w="15875">
              <a:noFill/>
            </a:ln>
          </c:spPr>
          <c:dPt>
            <c:idx val="0"/>
            <c:bubble3D val="0"/>
            <c:explosion val="6"/>
            <c:spPr>
              <a:solidFill>
                <a:schemeClr val="accent1"/>
              </a:solidFill>
              <a:ln w="15875">
                <a:noFill/>
              </a:ln>
              <a:effectLst/>
            </c:spPr>
            <c:extLst>
              <c:ext xmlns:c16="http://schemas.microsoft.com/office/drawing/2014/chart" uri="{C3380CC4-5D6E-409C-BE32-E72D297353CC}">
                <c16:uniqueId val="{00000001-5394-470E-AC05-37FF7C982BE6}"/>
              </c:ext>
            </c:extLst>
          </c:dPt>
          <c:dPt>
            <c:idx val="1"/>
            <c:bubble3D val="0"/>
            <c:spPr>
              <a:solidFill>
                <a:schemeClr val="accent1">
                  <a:alpha val="70000"/>
                </a:schemeClr>
              </a:solidFill>
              <a:ln w="15875">
                <a:noFill/>
              </a:ln>
              <a:effectLst/>
            </c:spPr>
            <c:extLst>
              <c:ext xmlns:c16="http://schemas.microsoft.com/office/drawing/2014/chart" uri="{C3380CC4-5D6E-409C-BE32-E72D297353CC}">
                <c16:uniqueId val="{00000003-5394-470E-AC05-37FF7C982BE6}"/>
              </c:ext>
            </c:extLst>
          </c:dPt>
          <c:dPt>
            <c:idx val="2"/>
            <c:bubble3D val="0"/>
            <c:spPr>
              <a:solidFill>
                <a:schemeClr val="accent1">
                  <a:alpha val="50000"/>
                </a:schemeClr>
              </a:solidFill>
              <a:ln w="15875">
                <a:noFill/>
              </a:ln>
              <a:effectLst/>
            </c:spPr>
            <c:extLst>
              <c:ext xmlns:c16="http://schemas.microsoft.com/office/drawing/2014/chart" uri="{C3380CC4-5D6E-409C-BE32-E72D297353CC}">
                <c16:uniqueId val="{00000005-5394-470E-AC05-37FF7C982BE6}"/>
              </c:ext>
            </c:extLst>
          </c:dPt>
          <c:dPt>
            <c:idx val="3"/>
            <c:bubble3D val="0"/>
            <c:spPr>
              <a:solidFill>
                <a:schemeClr val="accent1">
                  <a:alpha val="20000"/>
                </a:schemeClr>
              </a:solidFill>
              <a:ln w="15875">
                <a:noFill/>
              </a:ln>
              <a:effectLst/>
            </c:spPr>
            <c:extLst>
              <c:ext xmlns:c16="http://schemas.microsoft.com/office/drawing/2014/chart" uri="{C3380CC4-5D6E-409C-BE32-E72D297353CC}">
                <c16:uniqueId val="{00000007-5394-470E-AC05-37FF7C982BE6}"/>
              </c:ext>
            </c:extLst>
          </c:dPt>
          <c:dPt>
            <c:idx val="4"/>
            <c:bubble3D val="0"/>
            <c:spPr>
              <a:solidFill>
                <a:schemeClr val="accent6">
                  <a:alpha val="50000"/>
                </a:schemeClr>
              </a:solidFill>
              <a:ln w="15875">
                <a:noFill/>
              </a:ln>
              <a:effectLst/>
            </c:spPr>
            <c:extLst>
              <c:ext xmlns:c16="http://schemas.microsoft.com/office/drawing/2014/chart" uri="{C3380CC4-5D6E-409C-BE32-E72D297353CC}">
                <c16:uniqueId val="{00000009-5394-470E-AC05-37FF7C982BE6}"/>
              </c:ext>
            </c:extLst>
          </c:dPt>
          <c:dPt>
            <c:idx val="5"/>
            <c:bubble3D val="0"/>
            <c:spPr>
              <a:solidFill>
                <a:schemeClr val="accent6">
                  <a:alpha val="20000"/>
                </a:schemeClr>
              </a:solidFill>
              <a:ln w="15875">
                <a:noFill/>
              </a:ln>
              <a:effectLst/>
            </c:spPr>
            <c:extLst>
              <c:ext xmlns:c16="http://schemas.microsoft.com/office/drawing/2014/chart" uri="{C3380CC4-5D6E-409C-BE32-E72D297353CC}">
                <c16:uniqueId val="{0000000B-5394-470E-AC05-37FF7C982BE6}"/>
              </c:ext>
            </c:extLst>
          </c:dPt>
          <c:dPt>
            <c:idx val="6"/>
            <c:bubble3D val="0"/>
            <c:spPr>
              <a:solidFill>
                <a:schemeClr val="accent4">
                  <a:lumMod val="40000"/>
                  <a:lumOff val="60000"/>
                </a:schemeClr>
              </a:solidFill>
              <a:ln w="15875">
                <a:noFill/>
              </a:ln>
              <a:effectLst/>
            </c:spPr>
            <c:extLst>
              <c:ext xmlns:c16="http://schemas.microsoft.com/office/drawing/2014/chart" uri="{C3380CC4-5D6E-409C-BE32-E72D297353CC}">
                <c16:uniqueId val="{0000000D-5394-470E-AC05-37FF7C982BE6}"/>
              </c:ext>
            </c:extLst>
          </c:dPt>
          <c:dPt>
            <c:idx val="7"/>
            <c:bubble3D val="0"/>
            <c:spPr>
              <a:solidFill>
                <a:schemeClr val="bg1">
                  <a:lumMod val="65000"/>
                </a:schemeClr>
              </a:solidFill>
              <a:ln w="15875">
                <a:noFill/>
              </a:ln>
              <a:effectLst/>
            </c:spPr>
            <c:extLst>
              <c:ext xmlns:c16="http://schemas.microsoft.com/office/drawing/2014/chart" uri="{C3380CC4-5D6E-409C-BE32-E72D297353CC}">
                <c16:uniqueId val="{0000000F-5394-470E-AC05-37FF7C982BE6}"/>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ea"/>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OfficePLUS</c:v>
                </c:pt>
                <c:pt idx="1">
                  <c:v>友商A</c:v>
                </c:pt>
                <c:pt idx="2">
                  <c:v>友商B</c:v>
                </c:pt>
                <c:pt idx="3">
                  <c:v>友商C</c:v>
                </c:pt>
                <c:pt idx="4">
                  <c:v>友商D</c:v>
                </c:pt>
                <c:pt idx="5">
                  <c:v>友商E</c:v>
                </c:pt>
              </c:strCache>
            </c:strRef>
          </c:cat>
          <c:val>
            <c:numRef>
              <c:f>Sheet1!$B$2:$B$7</c:f>
              <c:numCache>
                <c:formatCode>0%</c:formatCode>
                <c:ptCount val="6"/>
                <c:pt idx="0">
                  <c:v>0.4</c:v>
                </c:pt>
                <c:pt idx="1">
                  <c:v>0.3</c:v>
                </c:pt>
                <c:pt idx="2">
                  <c:v>0.1</c:v>
                </c:pt>
                <c:pt idx="3">
                  <c:v>0.1</c:v>
                </c:pt>
                <c:pt idx="4">
                  <c:v>0.05</c:v>
                </c:pt>
                <c:pt idx="5">
                  <c:v>0.05</c:v>
                </c:pt>
              </c:numCache>
            </c:numRef>
          </c:val>
          <c:extLst>
            <c:ext xmlns:c16="http://schemas.microsoft.com/office/drawing/2014/chart" uri="{C3380CC4-5D6E-409C-BE32-E72D297353CC}">
              <c16:uniqueId val="{00000010-5394-470E-AC05-37FF7C982BE6}"/>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r"/>
      <c:layout>
        <c:manualLayout>
          <c:xMode val="edge"/>
          <c:yMode val="edge"/>
          <c:x val="4.8833454164940497E-2"/>
          <c:y val="0.89071031140449464"/>
          <c:w val="0.88549145347996372"/>
          <c:h val="6.787244026992732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ea"/>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latin typeface="+mn-ea"/>
          <a:ea typeface="+mn-ea"/>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CN Bold" panose="020B0800000000000000" pitchFamily="34" charset="-122"/>
              <a:ea typeface="思源黑体 CN Bold" panose="020B0800000000000000" pitchFamily="34" charset="-122"/>
              <a:cs typeface="思源黑体 CN Medium" panose="020B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Bold" panose="020B0800000000000000" pitchFamily="34" charset="-122"/>
                <a:ea typeface="思源黑体 CN Bold" panose="020B0800000000000000" pitchFamily="34" charset="-122"/>
                <a:cs typeface="思源黑体 CN Medium" panose="020B0600000000000000" charset="-122"/>
              </a:rPr>
              <a:t>2022/8/24</a:t>
            </a:fld>
            <a:endParaRPr lang="zh-CN" altLang="en-US" dirty="0">
              <a:latin typeface="思源黑体 CN Bold" panose="020B0800000000000000" pitchFamily="34" charset="-122"/>
              <a:ea typeface="思源黑体 CN Bold" panose="020B0800000000000000" pitchFamily="34" charset="-122"/>
              <a:cs typeface="思源黑体 CN Medium" panose="020B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黑体 CN Bold" panose="020B0800000000000000" pitchFamily="34" charset="-122"/>
              <a:ea typeface="思源黑体 CN Bold" panose="020B0800000000000000" pitchFamily="34" charset="-122"/>
              <a:cs typeface="思源黑体 CN Medium" panose="020B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Bold" panose="020B0800000000000000" pitchFamily="34" charset="-122"/>
                <a:ea typeface="思源黑体 CN Bold" panose="020B0800000000000000" pitchFamily="34" charset="-122"/>
                <a:cs typeface="思源黑体 CN Medium" panose="020B0600000000000000" charset="-122"/>
              </a:rPr>
              <a:t>‹#›</a:t>
            </a:fld>
            <a:endParaRPr lang="zh-CN" altLang="en-US" dirty="0">
              <a:latin typeface="思源黑体 CN Bold" panose="020B0800000000000000" pitchFamily="34" charset="-122"/>
              <a:ea typeface="思源黑体 CN Bold" panose="020B0800000000000000" pitchFamily="34" charset="-122"/>
              <a:cs typeface="思源黑体 CN Medium" panose="020B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pPr/>
              <a:t>2022/8/24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pitchFamily="34" charset="-122"/>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092180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pitchFamily="34" charset="-122"/>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87990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pitchFamily="34" charset="-122"/>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35533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pitchFamily="34" charset="-122"/>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18749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203074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96217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pitchFamily="34" charset="-122"/>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011512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14</a:t>
            </a:fld>
            <a:endParaRPr lang="zh-CN" altLang="en-US" dirty="0"/>
          </a:p>
        </p:txBody>
      </p:sp>
    </p:spTree>
    <p:extLst>
      <p:ext uri="{BB962C8B-B14F-4D97-AF65-F5344CB8AC3E}">
        <p14:creationId xmlns:p14="http://schemas.microsoft.com/office/powerpoint/2010/main" val="15474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pitchFamily="34" charset="-122"/>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37167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073249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版式">
    <p:bg>
      <p:bgPr>
        <a:gradFill>
          <a:gsLst>
            <a:gs pos="100000">
              <a:schemeClr val="accent2"/>
            </a:gs>
            <a:gs pos="0">
              <a:schemeClr val="accent1">
                <a:alpha val="85000"/>
              </a:schemeClr>
            </a:gs>
          </a:gsLst>
          <a:lin ang="2700000" scaled="1"/>
        </a:gradFill>
        <a:effectLst/>
      </p:bgPr>
    </p:bg>
    <p:spTree>
      <p:nvGrpSpPr>
        <p:cNvPr id="1" name=""/>
        <p:cNvGrpSpPr/>
        <p:nvPr/>
      </p:nvGrpSpPr>
      <p:grpSpPr>
        <a:xfrm>
          <a:off x="0" y="0"/>
          <a:ext cx="0" cy="0"/>
          <a:chOff x="0" y="0"/>
          <a:chExt cx="0" cy="0"/>
        </a:xfrm>
      </p:grpSpPr>
      <p:sp>
        <p:nvSpPr>
          <p:cNvPr id="4" name="圆: 空心 3">
            <a:extLst>
              <a:ext uri="{FF2B5EF4-FFF2-40B4-BE49-F238E27FC236}">
                <a16:creationId xmlns:a16="http://schemas.microsoft.com/office/drawing/2014/main" id="{289C3EDE-3814-22E4-B544-9E3121362080}"/>
              </a:ext>
            </a:extLst>
          </p:cNvPr>
          <p:cNvSpPr/>
          <p:nvPr userDrawn="1"/>
        </p:nvSpPr>
        <p:spPr>
          <a:xfrm>
            <a:off x="7977948" y="889925"/>
            <a:ext cx="2073729" cy="2073729"/>
          </a:xfrm>
          <a:prstGeom prst="donut">
            <a:avLst>
              <a:gd name="adj" fmla="val 21557"/>
            </a:avLst>
          </a:prstGeom>
          <a:gradFill flip="none" rotWithShape="1">
            <a:gsLst>
              <a:gs pos="0">
                <a:schemeClr val="accent2"/>
              </a:gs>
              <a:gs pos="100000">
                <a:schemeClr val="accent3"/>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a:extLst>
              <a:ext uri="{FF2B5EF4-FFF2-40B4-BE49-F238E27FC236}">
                <a16:creationId xmlns:a16="http://schemas.microsoft.com/office/drawing/2014/main" id="{32AC4655-746F-8F2D-F830-DB4A66DF3575}"/>
              </a:ext>
            </a:extLst>
          </p:cNvPr>
          <p:cNvSpPr txBox="1"/>
          <p:nvPr userDrawn="1"/>
        </p:nvSpPr>
        <p:spPr>
          <a:xfrm>
            <a:off x="7221307" y="5352573"/>
            <a:ext cx="2982235" cy="736813"/>
          </a:xfrm>
          <a:prstGeom prst="rect">
            <a:avLst/>
          </a:prstGeom>
          <a:noFill/>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chemeClr val="accent1">
                    <a:alpha val="10000"/>
                  </a:schemeClr>
                </a:solidFill>
                <a:uLnTx/>
                <a:uFillTx/>
                <a:latin typeface="+mj-ea"/>
                <a:ea typeface="+mj-ea"/>
                <a:cs typeface="思源黑体 CN Medium" panose="020B0600000000000000" charset="-122"/>
                <a:sym typeface="+mn-ea"/>
              </a:rPr>
              <a:t>JOIN US!</a:t>
            </a:r>
            <a:endParaRPr kumimoji="0" lang="zh-CN" altLang="en-US" sz="5400" b="0" i="0" u="none" strike="noStrike" kern="1200" cap="none" spc="0" normalizeH="0" baseline="0" noProof="0" dirty="0">
              <a:ln>
                <a:noFill/>
              </a:ln>
              <a:solidFill>
                <a:schemeClr val="accent1">
                  <a:alpha val="10000"/>
                </a:schemeClr>
              </a:solidFill>
              <a:uLnTx/>
              <a:uFillTx/>
              <a:latin typeface="+mj-ea"/>
              <a:ea typeface="+mj-ea"/>
              <a:cs typeface="思源黑体 CN Medium" panose="020B0600000000000000" charset="-122"/>
              <a:sym typeface="+mn-ea"/>
            </a:endParaRPr>
          </a:p>
        </p:txBody>
      </p:sp>
      <p:pic>
        <p:nvPicPr>
          <p:cNvPr id="17" name="图片 16">
            <a:extLst>
              <a:ext uri="{FF2B5EF4-FFF2-40B4-BE49-F238E27FC236}">
                <a16:creationId xmlns:a16="http://schemas.microsoft.com/office/drawing/2014/main" id="{F1ED0D33-D1E6-B351-C8CB-D34F0A0FDA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261" b="23753"/>
          <a:stretch/>
        </p:blipFill>
        <p:spPr>
          <a:xfrm flipH="1">
            <a:off x="1426222" y="0"/>
            <a:ext cx="10765778" cy="6858000"/>
          </a:xfrm>
          <a:prstGeom prst="rect">
            <a:avLst/>
          </a:prstGeom>
          <a:effectLst>
            <a:outerShdw blurRad="635000" dist="76200" dir="13500000" algn="br" rotWithShape="0">
              <a:schemeClr val="accent1">
                <a:alpha val="70000"/>
              </a:schemeClr>
            </a:outerShdw>
          </a:effectLst>
        </p:spPr>
      </p:pic>
      <p:sp>
        <p:nvSpPr>
          <p:cNvPr id="9" name="任意多边形: 形状 8">
            <a:extLst>
              <a:ext uri="{FF2B5EF4-FFF2-40B4-BE49-F238E27FC236}">
                <a16:creationId xmlns:a16="http://schemas.microsoft.com/office/drawing/2014/main" id="{60EC9C37-101B-10EA-C632-0068714961A8}"/>
              </a:ext>
            </a:extLst>
          </p:cNvPr>
          <p:cNvSpPr/>
          <p:nvPr userDrawn="1"/>
        </p:nvSpPr>
        <p:spPr>
          <a:xfrm>
            <a:off x="1625600" y="0"/>
            <a:ext cx="950686" cy="537028"/>
          </a:xfrm>
          <a:custGeom>
            <a:avLst/>
            <a:gdLst>
              <a:gd name="connsiteX0" fmla="*/ 6219 w 950686"/>
              <a:gd name="connsiteY0" fmla="*/ 0 h 537028"/>
              <a:gd name="connsiteX1" fmla="*/ 944468 w 950686"/>
              <a:gd name="connsiteY1" fmla="*/ 0 h 537028"/>
              <a:gd name="connsiteX2" fmla="*/ 950686 w 950686"/>
              <a:gd name="connsiteY2" fmla="*/ 61685 h 537028"/>
              <a:gd name="connsiteX3" fmla="*/ 475343 w 950686"/>
              <a:gd name="connsiteY3" fmla="*/ 537028 h 537028"/>
              <a:gd name="connsiteX4" fmla="*/ 0 w 950686"/>
              <a:gd name="connsiteY4" fmla="*/ 61685 h 5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86" h="537028">
                <a:moveTo>
                  <a:pt x="6219" y="0"/>
                </a:moveTo>
                <a:lnTo>
                  <a:pt x="944468" y="0"/>
                </a:lnTo>
                <a:lnTo>
                  <a:pt x="950686" y="61685"/>
                </a:lnTo>
                <a:cubicBezTo>
                  <a:pt x="950686" y="324210"/>
                  <a:pt x="737868" y="537028"/>
                  <a:pt x="475343" y="537028"/>
                </a:cubicBezTo>
                <a:cubicBezTo>
                  <a:pt x="212818" y="537028"/>
                  <a:pt x="0" y="324210"/>
                  <a:pt x="0" y="61685"/>
                </a:cubicBezTo>
                <a:close/>
              </a:path>
            </a:pathLst>
          </a:custGeom>
          <a:gradFill flip="none" rotWithShape="1">
            <a:gsLst>
              <a:gs pos="0">
                <a:schemeClr val="accent2">
                  <a:alpha val="0"/>
                </a:schemeClr>
              </a:gs>
              <a:gs pos="100000">
                <a:schemeClr val="accent3">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endParaRPr>
          </a:p>
        </p:txBody>
      </p:sp>
      <p:sp>
        <p:nvSpPr>
          <p:cNvPr id="10" name="任意多边形: 形状 9">
            <a:extLst>
              <a:ext uri="{FF2B5EF4-FFF2-40B4-BE49-F238E27FC236}">
                <a16:creationId xmlns:a16="http://schemas.microsoft.com/office/drawing/2014/main" id="{30D3EE48-5768-DF1F-CD0A-2DDC0CC7C1B9}"/>
              </a:ext>
            </a:extLst>
          </p:cNvPr>
          <p:cNvSpPr/>
          <p:nvPr userDrawn="1"/>
        </p:nvSpPr>
        <p:spPr>
          <a:xfrm>
            <a:off x="0" y="3372410"/>
            <a:ext cx="4960800" cy="3485590"/>
          </a:xfrm>
          <a:custGeom>
            <a:avLst/>
            <a:gdLst>
              <a:gd name="connsiteX0" fmla="*/ 1289161 w 4960800"/>
              <a:gd name="connsiteY0" fmla="*/ 0 h 3485590"/>
              <a:gd name="connsiteX1" fmla="*/ 4951687 w 4960800"/>
              <a:gd name="connsiteY1" fmla="*/ 3305118 h 3485590"/>
              <a:gd name="connsiteX2" fmla="*/ 4960800 w 4960800"/>
              <a:gd name="connsiteY2" fmla="*/ 3485590 h 3485590"/>
              <a:gd name="connsiteX3" fmla="*/ 3373544 w 4960800"/>
              <a:gd name="connsiteY3" fmla="*/ 3485590 h 3485590"/>
              <a:gd name="connsiteX4" fmla="*/ 3372626 w 4960800"/>
              <a:gd name="connsiteY4" fmla="*/ 3467406 h 3485590"/>
              <a:gd name="connsiteX5" fmla="*/ 1289161 w 4960800"/>
              <a:gd name="connsiteY5" fmla="*/ 1587256 h 3485590"/>
              <a:gd name="connsiteX6" fmla="*/ 118231 w 4960800"/>
              <a:gd name="connsiteY6" fmla="*/ 1944926 h 3485590"/>
              <a:gd name="connsiteX7" fmla="*/ 0 w 4960800"/>
              <a:gd name="connsiteY7" fmla="*/ 2033338 h 3485590"/>
              <a:gd name="connsiteX8" fmla="*/ 0 w 4960800"/>
              <a:gd name="connsiteY8" fmla="*/ 232592 h 3485590"/>
              <a:gd name="connsiteX9" fmla="*/ 23326 w 4960800"/>
              <a:gd name="connsiteY9" fmla="*/ 223395 h 3485590"/>
              <a:gd name="connsiteX10" fmla="*/ 1289161 w 4960800"/>
              <a:gd name="connsiteY10" fmla="*/ 0 h 348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0800" h="3485590">
                <a:moveTo>
                  <a:pt x="1289161" y="0"/>
                </a:moveTo>
                <a:cubicBezTo>
                  <a:pt x="3195338" y="0"/>
                  <a:pt x="4763156" y="1448682"/>
                  <a:pt x="4951687" y="3305118"/>
                </a:cubicBezTo>
                <a:lnTo>
                  <a:pt x="4960800" y="3485590"/>
                </a:lnTo>
                <a:lnTo>
                  <a:pt x="3373544" y="3485590"/>
                </a:lnTo>
                <a:lnTo>
                  <a:pt x="3372626" y="3467406"/>
                </a:lnTo>
                <a:cubicBezTo>
                  <a:pt x="3265378" y="2411354"/>
                  <a:pt x="2373509" y="1587256"/>
                  <a:pt x="1289161" y="1587256"/>
                </a:cubicBezTo>
                <a:cubicBezTo>
                  <a:pt x="855422" y="1587256"/>
                  <a:pt x="452480" y="1719112"/>
                  <a:pt x="118231" y="1944926"/>
                </a:cubicBezTo>
                <a:lnTo>
                  <a:pt x="0" y="2033338"/>
                </a:lnTo>
                <a:lnTo>
                  <a:pt x="0" y="232592"/>
                </a:lnTo>
                <a:lnTo>
                  <a:pt x="23326" y="223395"/>
                </a:lnTo>
                <a:cubicBezTo>
                  <a:pt x="418034" y="78873"/>
                  <a:pt x="844387" y="0"/>
                  <a:pt x="1289161" y="0"/>
                </a:cubicBezTo>
                <a:close/>
              </a:path>
            </a:pathLst>
          </a:custGeom>
          <a:gradFill flip="none" rotWithShape="1">
            <a:gsLst>
              <a:gs pos="0">
                <a:schemeClr val="accent2">
                  <a:alpha val="20000"/>
                </a:schemeClr>
              </a:gs>
              <a:gs pos="100000">
                <a:schemeClr val="accent3">
                  <a:alpha val="40000"/>
                </a:schemeClr>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版式">
    <p:bg>
      <p:bgPr>
        <a:gradFill>
          <a:gsLst>
            <a:gs pos="100000">
              <a:schemeClr val="accent2"/>
            </a:gs>
            <a:gs pos="15000">
              <a:schemeClr val="accent1">
                <a:alpha val="90000"/>
              </a:schemeClr>
            </a:gs>
          </a:gsLst>
          <a:lin ang="2700000" scaled="1"/>
        </a:gradFill>
        <a:effectLst/>
      </p:bgPr>
    </p:bg>
    <p:spTree>
      <p:nvGrpSpPr>
        <p:cNvPr id="1" name=""/>
        <p:cNvGrpSpPr/>
        <p:nvPr/>
      </p:nvGrpSpPr>
      <p:grpSpPr>
        <a:xfrm>
          <a:off x="0" y="0"/>
          <a:ext cx="0" cy="0"/>
          <a:chOff x="0" y="0"/>
          <a:chExt cx="0" cy="0"/>
        </a:xfrm>
      </p:grpSpPr>
      <p:sp>
        <p:nvSpPr>
          <p:cNvPr id="48" name="任意多边形: 形状 47">
            <a:extLst>
              <a:ext uri="{FF2B5EF4-FFF2-40B4-BE49-F238E27FC236}">
                <a16:creationId xmlns:a16="http://schemas.microsoft.com/office/drawing/2014/main" id="{6B3CB6B5-147D-00D0-7996-5E5862A7E31A}"/>
              </a:ext>
            </a:extLst>
          </p:cNvPr>
          <p:cNvSpPr/>
          <p:nvPr userDrawn="1"/>
        </p:nvSpPr>
        <p:spPr>
          <a:xfrm>
            <a:off x="0" y="0"/>
            <a:ext cx="5148943" cy="5605379"/>
          </a:xfrm>
          <a:custGeom>
            <a:avLst/>
            <a:gdLst>
              <a:gd name="connsiteX0" fmla="*/ 0 w 5148943"/>
              <a:gd name="connsiteY0" fmla="*/ 0 h 5605379"/>
              <a:gd name="connsiteX1" fmla="*/ 4475119 w 5148943"/>
              <a:gd name="connsiteY1" fmla="*/ 0 h 5605379"/>
              <a:gd name="connsiteX2" fmla="*/ 4545198 w 5148943"/>
              <a:gd name="connsiteY2" fmla="*/ 93715 h 5605379"/>
              <a:gd name="connsiteX3" fmla="*/ 5148943 w 5148943"/>
              <a:gd name="connsiteY3" fmla="*/ 2070243 h 5605379"/>
              <a:gd name="connsiteX4" fmla="*/ 1613807 w 5148943"/>
              <a:gd name="connsiteY4" fmla="*/ 5605379 h 5605379"/>
              <a:gd name="connsiteX5" fmla="*/ 237773 w 5148943"/>
              <a:gd name="connsiteY5" fmla="*/ 5327571 h 5605379"/>
              <a:gd name="connsiteX6" fmla="*/ 0 w 5148943"/>
              <a:gd name="connsiteY6" fmla="*/ 5213030 h 56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8943" h="5605379">
                <a:moveTo>
                  <a:pt x="0" y="0"/>
                </a:moveTo>
                <a:lnTo>
                  <a:pt x="4475119" y="0"/>
                </a:lnTo>
                <a:lnTo>
                  <a:pt x="4545198" y="93715"/>
                </a:lnTo>
                <a:cubicBezTo>
                  <a:pt x="4926371" y="657926"/>
                  <a:pt x="5148943" y="1338092"/>
                  <a:pt x="5148943" y="2070243"/>
                </a:cubicBezTo>
                <a:cubicBezTo>
                  <a:pt x="5148943" y="4022645"/>
                  <a:pt x="3566209" y="5605379"/>
                  <a:pt x="1613807" y="5605379"/>
                </a:cubicBezTo>
                <a:cubicBezTo>
                  <a:pt x="1125707" y="5605379"/>
                  <a:pt x="660711" y="5506458"/>
                  <a:pt x="237773" y="5327571"/>
                </a:cubicBezTo>
                <a:lnTo>
                  <a:pt x="0" y="5213030"/>
                </a:lnTo>
                <a:close/>
              </a:path>
            </a:pathLst>
          </a:custGeom>
          <a:gradFill flip="none" rotWithShape="1">
            <a:gsLst>
              <a:gs pos="0">
                <a:schemeClr val="accent2">
                  <a:alpha val="20000"/>
                </a:schemeClr>
              </a:gs>
              <a:gs pos="100000">
                <a:schemeClr val="accent3">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endParaRPr>
          </a:p>
        </p:txBody>
      </p:sp>
      <p:sp>
        <p:nvSpPr>
          <p:cNvPr id="49" name="任意多边形: 形状 48">
            <a:extLst>
              <a:ext uri="{FF2B5EF4-FFF2-40B4-BE49-F238E27FC236}">
                <a16:creationId xmlns:a16="http://schemas.microsoft.com/office/drawing/2014/main" id="{D6B3835E-882F-A9EB-28CF-6F2D665E219D}"/>
              </a:ext>
            </a:extLst>
          </p:cNvPr>
          <p:cNvSpPr/>
          <p:nvPr userDrawn="1"/>
        </p:nvSpPr>
        <p:spPr>
          <a:xfrm>
            <a:off x="9461017" y="4674611"/>
            <a:ext cx="2730983" cy="2183389"/>
          </a:xfrm>
          <a:custGeom>
            <a:avLst/>
            <a:gdLst>
              <a:gd name="connsiteX0" fmla="*/ 2150961 w 2730983"/>
              <a:gd name="connsiteY0" fmla="*/ 0 h 2183389"/>
              <a:gd name="connsiteX1" fmla="*/ 2584455 w 2730983"/>
              <a:gd name="connsiteY1" fmla="*/ 43700 h 2183389"/>
              <a:gd name="connsiteX2" fmla="*/ 2730983 w 2730983"/>
              <a:gd name="connsiteY2" fmla="*/ 81376 h 2183389"/>
              <a:gd name="connsiteX3" fmla="*/ 2730983 w 2730983"/>
              <a:gd name="connsiteY3" fmla="*/ 1073499 h 2183389"/>
              <a:gd name="connsiteX4" fmla="*/ 2627238 w 2730983"/>
              <a:gd name="connsiteY4" fmla="*/ 1023522 h 2183389"/>
              <a:gd name="connsiteX5" fmla="*/ 2150960 w 2730983"/>
              <a:gd name="connsiteY5" fmla="*/ 927366 h 2183389"/>
              <a:gd name="connsiteX6" fmla="*/ 927365 w 2730983"/>
              <a:gd name="connsiteY6" fmla="*/ 2150961 h 2183389"/>
              <a:gd name="connsiteX7" fmla="*/ 929002 w 2730983"/>
              <a:gd name="connsiteY7" fmla="*/ 2183389 h 2183389"/>
              <a:gd name="connsiteX8" fmla="*/ 1638 w 2730983"/>
              <a:gd name="connsiteY8" fmla="*/ 2183389 h 2183389"/>
              <a:gd name="connsiteX9" fmla="*/ 0 w 2730983"/>
              <a:gd name="connsiteY9" fmla="*/ 2150961 h 2183389"/>
              <a:gd name="connsiteX10" fmla="*/ 2150961 w 2730983"/>
              <a:gd name="connsiteY10" fmla="*/ 0 h 218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0983" h="2183389">
                <a:moveTo>
                  <a:pt x="2150961" y="0"/>
                </a:moveTo>
                <a:cubicBezTo>
                  <a:pt x="2299454" y="0"/>
                  <a:pt x="2444432" y="15047"/>
                  <a:pt x="2584455" y="43700"/>
                </a:cubicBezTo>
                <a:lnTo>
                  <a:pt x="2730983" y="81376"/>
                </a:lnTo>
                <a:lnTo>
                  <a:pt x="2730983" y="1073499"/>
                </a:lnTo>
                <a:lnTo>
                  <a:pt x="2627238" y="1023522"/>
                </a:lnTo>
                <a:cubicBezTo>
                  <a:pt x="2480850" y="961605"/>
                  <a:pt x="2319903" y="927366"/>
                  <a:pt x="2150960" y="927366"/>
                </a:cubicBezTo>
                <a:cubicBezTo>
                  <a:pt x="1475187" y="927366"/>
                  <a:pt x="927365" y="1475188"/>
                  <a:pt x="927365" y="2150961"/>
                </a:cubicBezTo>
                <a:lnTo>
                  <a:pt x="929002" y="2183389"/>
                </a:lnTo>
                <a:lnTo>
                  <a:pt x="1638" y="2183389"/>
                </a:lnTo>
                <a:lnTo>
                  <a:pt x="0" y="2150961"/>
                </a:lnTo>
                <a:cubicBezTo>
                  <a:pt x="0" y="963018"/>
                  <a:pt x="963018" y="0"/>
                  <a:pt x="2150961" y="0"/>
                </a:cubicBezTo>
                <a:close/>
              </a:path>
            </a:pathLst>
          </a:custGeom>
          <a:gradFill flip="none" rotWithShape="1">
            <a:gsLst>
              <a:gs pos="0">
                <a:schemeClr val="accent2"/>
              </a:gs>
              <a:gs pos="100000">
                <a:schemeClr val="accent3"/>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50" name="任意多边形: 形状 49">
            <a:extLst>
              <a:ext uri="{FF2B5EF4-FFF2-40B4-BE49-F238E27FC236}">
                <a16:creationId xmlns:a16="http://schemas.microsoft.com/office/drawing/2014/main" id="{9151F9C6-0F6D-9BE2-4724-47973A8DCA82}"/>
              </a:ext>
            </a:extLst>
          </p:cNvPr>
          <p:cNvSpPr/>
          <p:nvPr userDrawn="1"/>
        </p:nvSpPr>
        <p:spPr>
          <a:xfrm>
            <a:off x="6724795" y="0"/>
            <a:ext cx="2178736" cy="527958"/>
          </a:xfrm>
          <a:custGeom>
            <a:avLst/>
            <a:gdLst>
              <a:gd name="connsiteX0" fmla="*/ 0 w 2178736"/>
              <a:gd name="connsiteY0" fmla="*/ 0 h 527958"/>
              <a:gd name="connsiteX1" fmla="*/ 2178736 w 2178736"/>
              <a:gd name="connsiteY1" fmla="*/ 0 h 527958"/>
              <a:gd name="connsiteX2" fmla="*/ 2162315 w 2178736"/>
              <a:gd name="connsiteY2" fmla="*/ 21959 h 527958"/>
              <a:gd name="connsiteX3" fmla="*/ 1089368 w 2178736"/>
              <a:gd name="connsiteY3" fmla="*/ 527958 h 527958"/>
              <a:gd name="connsiteX4" fmla="*/ 16421 w 2178736"/>
              <a:gd name="connsiteY4" fmla="*/ 21959 h 52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736" h="527958">
                <a:moveTo>
                  <a:pt x="0" y="0"/>
                </a:moveTo>
                <a:lnTo>
                  <a:pt x="2178736" y="0"/>
                </a:lnTo>
                <a:lnTo>
                  <a:pt x="2162315" y="21959"/>
                </a:lnTo>
                <a:cubicBezTo>
                  <a:pt x="1907284" y="330985"/>
                  <a:pt x="1521329" y="527958"/>
                  <a:pt x="1089368" y="527958"/>
                </a:cubicBezTo>
                <a:cubicBezTo>
                  <a:pt x="657408" y="527958"/>
                  <a:pt x="271452" y="330985"/>
                  <a:pt x="16421" y="21959"/>
                </a:cubicBezTo>
                <a:close/>
              </a:path>
            </a:pathLst>
          </a:custGeom>
          <a:gradFill flip="none" rotWithShape="1">
            <a:gsLst>
              <a:gs pos="0">
                <a:schemeClr val="accent2">
                  <a:alpha val="0"/>
                </a:schemeClr>
              </a:gs>
              <a:gs pos="100000">
                <a:schemeClr val="accent3">
                  <a:alpha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51" name="任意多边形: 形状 50">
            <a:extLst>
              <a:ext uri="{FF2B5EF4-FFF2-40B4-BE49-F238E27FC236}">
                <a16:creationId xmlns:a16="http://schemas.microsoft.com/office/drawing/2014/main" id="{AC48018A-1560-55C9-1DA0-52A901D7E154}"/>
              </a:ext>
            </a:extLst>
          </p:cNvPr>
          <p:cNvSpPr/>
          <p:nvPr userDrawn="1"/>
        </p:nvSpPr>
        <p:spPr>
          <a:xfrm>
            <a:off x="0" y="0"/>
            <a:ext cx="5257799" cy="5714235"/>
          </a:xfrm>
          <a:custGeom>
            <a:avLst/>
            <a:gdLst>
              <a:gd name="connsiteX0" fmla="*/ 0 w 5257799"/>
              <a:gd name="connsiteY0" fmla="*/ 0 h 5714235"/>
              <a:gd name="connsiteX1" fmla="*/ 4610897 w 5257799"/>
              <a:gd name="connsiteY1" fmla="*/ 0 h 5714235"/>
              <a:gd name="connsiteX2" fmla="*/ 4635463 w 5257799"/>
              <a:gd name="connsiteY2" fmla="*/ 32851 h 5714235"/>
              <a:gd name="connsiteX3" fmla="*/ 5257799 w 5257799"/>
              <a:gd name="connsiteY3" fmla="*/ 2070242 h 5714235"/>
              <a:gd name="connsiteX4" fmla="*/ 1613806 w 5257799"/>
              <a:gd name="connsiteY4" fmla="*/ 5714235 h 5714235"/>
              <a:gd name="connsiteX5" fmla="*/ 33984 w 5257799"/>
              <a:gd name="connsiteY5" fmla="*/ 5354898 h 5714235"/>
              <a:gd name="connsiteX6" fmla="*/ 0 w 5257799"/>
              <a:gd name="connsiteY6" fmla="*/ 5337492 h 571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7799" h="5714235">
                <a:moveTo>
                  <a:pt x="0" y="0"/>
                </a:moveTo>
                <a:lnTo>
                  <a:pt x="4610897" y="0"/>
                </a:lnTo>
                <a:lnTo>
                  <a:pt x="4635463" y="32851"/>
                </a:lnTo>
                <a:cubicBezTo>
                  <a:pt x="5028374" y="614436"/>
                  <a:pt x="5257799" y="1315546"/>
                  <a:pt x="5257799" y="2070242"/>
                </a:cubicBezTo>
                <a:cubicBezTo>
                  <a:pt x="5257799" y="4082764"/>
                  <a:pt x="3626328" y="5714235"/>
                  <a:pt x="1613806" y="5714235"/>
                </a:cubicBezTo>
                <a:cubicBezTo>
                  <a:pt x="1047784" y="5714235"/>
                  <a:pt x="511904" y="5585183"/>
                  <a:pt x="33984" y="5354898"/>
                </a:cubicBezTo>
                <a:lnTo>
                  <a:pt x="0" y="5337492"/>
                </a:lnTo>
                <a:close/>
              </a:path>
            </a:pathLst>
          </a:custGeom>
          <a:noFill/>
          <a:ln>
            <a:gradFill>
              <a:gsLst>
                <a:gs pos="0">
                  <a:schemeClr val="accent2">
                    <a:alpha val="0"/>
                  </a:schemeClr>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solidFill>
                <a:schemeClr val="tx1"/>
              </a:solidFill>
            </a:endParaRPr>
          </a:p>
        </p:txBody>
      </p:sp>
      <p:sp>
        <p:nvSpPr>
          <p:cNvPr id="7" name="文本框 6">
            <a:extLst>
              <a:ext uri="{FF2B5EF4-FFF2-40B4-BE49-F238E27FC236}">
                <a16:creationId xmlns:a16="http://schemas.microsoft.com/office/drawing/2014/main" id="{E07E889C-E03F-E3FA-EC7A-B1CC1F9DAEC2}"/>
              </a:ext>
            </a:extLst>
          </p:cNvPr>
          <p:cNvSpPr txBox="1"/>
          <p:nvPr userDrawn="1"/>
        </p:nvSpPr>
        <p:spPr>
          <a:xfrm>
            <a:off x="747937" y="3227660"/>
            <a:ext cx="4107092" cy="830997"/>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rgbClr val="FFFFFF"/>
                  </a:solidFill>
                </a:ln>
                <a:noFill/>
                <a:effectLst/>
                <a:uLnTx/>
                <a:uFillTx/>
                <a:latin typeface="思源黑体 CN Bold"/>
                <a:ea typeface="思源黑体 CN Bold"/>
                <a:cs typeface="+mn-cs"/>
              </a:rPr>
              <a:t>CONTENTS</a:t>
            </a:r>
            <a:endParaRPr kumimoji="0" lang="zh-CN" altLang="en-US" sz="5400" b="1" i="0" u="none" strike="noStrike" kern="1200" cap="none" spc="0" normalizeH="0" baseline="0" noProof="0" dirty="0">
              <a:ln>
                <a:solidFill>
                  <a:srgbClr val="FFFFFF"/>
                </a:solidFill>
              </a:ln>
              <a:noFill/>
              <a:effectLst/>
              <a:uLnTx/>
              <a:uFillTx/>
              <a:latin typeface="思源黑体 CN Bold"/>
              <a:ea typeface="思源黑体 CN Bold"/>
              <a:cs typeface="+mn-cs"/>
            </a:endParaRPr>
          </a:p>
        </p:txBody>
      </p:sp>
      <p:sp>
        <p:nvSpPr>
          <p:cNvPr id="9" name="文本框 8">
            <a:extLst>
              <a:ext uri="{FF2B5EF4-FFF2-40B4-BE49-F238E27FC236}">
                <a16:creationId xmlns:a16="http://schemas.microsoft.com/office/drawing/2014/main" id="{7C73176F-5963-3647-0003-E501523C2182}"/>
              </a:ext>
            </a:extLst>
          </p:cNvPr>
          <p:cNvSpPr txBox="1"/>
          <p:nvPr userDrawn="1"/>
        </p:nvSpPr>
        <p:spPr>
          <a:xfrm>
            <a:off x="776964" y="2443167"/>
            <a:ext cx="2873379" cy="943428"/>
          </a:xfrm>
          <a:prstGeom prst="rect">
            <a:avLst/>
          </a:prstGeom>
          <a:noFill/>
          <a:effectLst>
            <a:outerShdw blurRad="50800" dist="12700" dir="2700000" algn="tl" rotWithShape="0">
              <a:prstClr val="black">
                <a:alpha val="20000"/>
              </a:prstClr>
            </a:outerShdw>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a:noFill/>
                </a:ln>
                <a:solidFill>
                  <a:srgbClr val="FFFFFF"/>
                </a:solidFill>
                <a:effectLst/>
                <a:uLnTx/>
                <a:uFillTx/>
                <a:latin typeface="思源黑体 CN Bold"/>
                <a:ea typeface="思源黑体 CN Bold"/>
                <a:cs typeface="思源黑体 CN Medium" panose="020B0600000000000000" charset="-122"/>
                <a:sym typeface="+mn-ea"/>
              </a:rPr>
              <a:t>目录</a:t>
            </a:r>
          </a:p>
        </p:txBody>
      </p:sp>
      <p:grpSp>
        <p:nvGrpSpPr>
          <p:cNvPr id="10" name="组合 9">
            <a:extLst>
              <a:ext uri="{FF2B5EF4-FFF2-40B4-BE49-F238E27FC236}">
                <a16:creationId xmlns:a16="http://schemas.microsoft.com/office/drawing/2014/main" id="{852B2C17-5148-F98E-AF50-BE8A0F44DCE5}"/>
              </a:ext>
            </a:extLst>
          </p:cNvPr>
          <p:cNvGrpSpPr/>
          <p:nvPr userDrawn="1"/>
        </p:nvGrpSpPr>
        <p:grpSpPr>
          <a:xfrm>
            <a:off x="2433763" y="2606555"/>
            <a:ext cx="636008" cy="636008"/>
            <a:chOff x="4186363" y="3697443"/>
            <a:chExt cx="414655" cy="414655"/>
          </a:xfrm>
        </p:grpSpPr>
        <p:sp>
          <p:nvSpPr>
            <p:cNvPr id="11" name="椭圆 10">
              <a:extLst>
                <a:ext uri="{FF2B5EF4-FFF2-40B4-BE49-F238E27FC236}">
                  <a16:creationId xmlns:a16="http://schemas.microsoft.com/office/drawing/2014/main" id="{469F1B15-28C0-95F9-DD0A-0E43EDFF9304}"/>
                </a:ext>
              </a:extLst>
            </p:cNvPr>
            <p:cNvSpPr/>
            <p:nvPr/>
          </p:nvSpPr>
          <p:spPr>
            <a:xfrm>
              <a:off x="4239803" y="3750883"/>
              <a:ext cx="307774" cy="307774"/>
            </a:xfrm>
            <a:prstGeom prst="ellipse">
              <a:avLst/>
            </a:prstGeom>
            <a:gradFill flip="none" rotWithShape="1">
              <a:gsLst>
                <a:gs pos="0">
                  <a:schemeClr val="accent2"/>
                </a:gs>
                <a:gs pos="100000">
                  <a:schemeClr val="accent3"/>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ExtraLight"/>
                <a:ea typeface="思源黑体 CN ExtraLight"/>
                <a:cs typeface="+mn-cs"/>
              </a:endParaRPr>
            </a:p>
          </p:txBody>
        </p:sp>
        <p:sp>
          <p:nvSpPr>
            <p:cNvPr id="12" name="椭圆 11">
              <a:extLst>
                <a:ext uri="{FF2B5EF4-FFF2-40B4-BE49-F238E27FC236}">
                  <a16:creationId xmlns:a16="http://schemas.microsoft.com/office/drawing/2014/main" id="{2E35A803-6B50-2788-0184-88FE1B3F6285}"/>
                </a:ext>
              </a:extLst>
            </p:cNvPr>
            <p:cNvSpPr/>
            <p:nvPr/>
          </p:nvSpPr>
          <p:spPr>
            <a:xfrm>
              <a:off x="4186363" y="3697443"/>
              <a:ext cx="414655" cy="414655"/>
            </a:xfrm>
            <a:prstGeom prst="ellipse">
              <a:avLst/>
            </a:prstGeom>
            <a:noFill/>
            <a:ln w="19050">
              <a:gradFill flip="none" rotWithShape="1">
                <a:gsLst>
                  <a:gs pos="0">
                    <a:schemeClr val="accent2"/>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sp>
          <p:nvSpPr>
            <p:cNvPr id="13" name="燕尾形 9">
              <a:extLst>
                <a:ext uri="{FF2B5EF4-FFF2-40B4-BE49-F238E27FC236}">
                  <a16:creationId xmlns:a16="http://schemas.microsoft.com/office/drawing/2014/main" id="{DF10CA69-DE66-518B-CDAA-E4BA940C3626}"/>
                </a:ext>
              </a:extLst>
            </p:cNvPr>
            <p:cNvSpPr/>
            <p:nvPr/>
          </p:nvSpPr>
          <p:spPr>
            <a:xfrm>
              <a:off x="4350437" y="3861517"/>
              <a:ext cx="86506" cy="8650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grpSp>
      <p:sp>
        <p:nvSpPr>
          <p:cNvPr id="42" name="文本框 41">
            <a:extLst>
              <a:ext uri="{FF2B5EF4-FFF2-40B4-BE49-F238E27FC236}">
                <a16:creationId xmlns:a16="http://schemas.microsoft.com/office/drawing/2014/main" id="{6FC19F5B-2B94-5ED3-1351-592142AAAED3}"/>
              </a:ext>
            </a:extLst>
          </p:cNvPr>
          <p:cNvSpPr txBox="1"/>
          <p:nvPr userDrawn="1"/>
        </p:nvSpPr>
        <p:spPr>
          <a:xfrm>
            <a:off x="10465490" y="204133"/>
            <a:ext cx="1342121" cy="434416"/>
          </a:xfrm>
          <a:prstGeom prst="rect">
            <a:avLst/>
          </a:prstGeom>
          <a:noFill/>
          <a:effectLst>
            <a:outerShdw blurRad="50800" dist="38100" dir="2700000" algn="tl" rotWithShape="0">
              <a:schemeClr val="accent1">
                <a:alpha val="40000"/>
              </a:schemeClr>
            </a:outerShdw>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rPr>
              <a:t>OfficePLUS</a:t>
            </a:r>
            <a:endParaRPr kumimoji="0" sz="12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endParaRPr>
          </a:p>
        </p:txBody>
      </p:sp>
      <p:grpSp>
        <p:nvGrpSpPr>
          <p:cNvPr id="43" name="组合 42">
            <a:extLst>
              <a:ext uri="{FF2B5EF4-FFF2-40B4-BE49-F238E27FC236}">
                <a16:creationId xmlns:a16="http://schemas.microsoft.com/office/drawing/2014/main" id="{6D6E3A9A-8D5A-9B10-8E8A-2751795DACBE}"/>
              </a:ext>
            </a:extLst>
          </p:cNvPr>
          <p:cNvGrpSpPr/>
          <p:nvPr userDrawn="1"/>
        </p:nvGrpSpPr>
        <p:grpSpPr>
          <a:xfrm>
            <a:off x="775461" y="6201414"/>
            <a:ext cx="439810" cy="162669"/>
            <a:chOff x="846220" y="6201414"/>
            <a:chExt cx="439810" cy="162669"/>
          </a:xfrm>
        </p:grpSpPr>
        <p:sp>
          <p:nvSpPr>
            <p:cNvPr id="44" name="矩形: 圆角 43">
              <a:extLst>
                <a:ext uri="{FF2B5EF4-FFF2-40B4-BE49-F238E27FC236}">
                  <a16:creationId xmlns:a16="http://schemas.microsoft.com/office/drawing/2014/main" id="{250DDF57-5B73-F7F6-77FC-16DC11CA2376}"/>
                </a:ext>
              </a:extLst>
            </p:cNvPr>
            <p:cNvSpPr/>
            <p:nvPr/>
          </p:nvSpPr>
          <p:spPr>
            <a:xfrm>
              <a:off x="846220" y="6201414"/>
              <a:ext cx="162669" cy="162669"/>
            </a:xfrm>
            <a:prstGeom prst="roundRect">
              <a:avLst>
                <a:gd name="adj" fmla="val 50000"/>
              </a:avLst>
            </a:prstGeom>
            <a:solidFill>
              <a:schemeClr val="bg1"/>
            </a:solidFill>
            <a:ln>
              <a:noFill/>
            </a:ln>
            <a:effectLst>
              <a:outerShdw blurRad="63500" sx="102000" sy="102000" algn="ctr" rotWithShape="0">
                <a:schemeClr val="tx2">
                  <a:lumMod val="75000"/>
                  <a:lumOff val="2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45" name="矩形: 圆角 44">
              <a:extLst>
                <a:ext uri="{FF2B5EF4-FFF2-40B4-BE49-F238E27FC236}">
                  <a16:creationId xmlns:a16="http://schemas.microsoft.com/office/drawing/2014/main" id="{C9503A21-461D-A33B-0E2C-5C6A18E215B7}"/>
                </a:ext>
              </a:extLst>
            </p:cNvPr>
            <p:cNvSpPr/>
            <p:nvPr/>
          </p:nvSpPr>
          <p:spPr>
            <a:xfrm>
              <a:off x="1123361" y="6201414"/>
              <a:ext cx="162669" cy="162669"/>
            </a:xfrm>
            <a:prstGeom prst="roundRect">
              <a:avLst>
                <a:gd name="adj" fmla="val 50000"/>
              </a:avLst>
            </a:prstGeom>
            <a:solidFill>
              <a:schemeClr val="accent4"/>
            </a:solidFill>
            <a:ln>
              <a:noFill/>
            </a:ln>
            <a:effectLst>
              <a:outerShdw blurRad="63500" sx="102000" sy="102000" algn="ctr" rotWithShape="0">
                <a:schemeClr val="tx2">
                  <a:lumMod val="75000"/>
                  <a:lumOff val="2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46" name="箭头: V 形 45">
              <a:extLst>
                <a:ext uri="{FF2B5EF4-FFF2-40B4-BE49-F238E27FC236}">
                  <a16:creationId xmlns:a16="http://schemas.microsoft.com/office/drawing/2014/main" id="{200CCB37-6475-8AED-C059-C6EAAE3400C6}"/>
                </a:ext>
              </a:extLst>
            </p:cNvPr>
            <p:cNvSpPr/>
            <p:nvPr/>
          </p:nvSpPr>
          <p:spPr>
            <a:xfrm>
              <a:off x="1167575" y="6245628"/>
              <a:ext cx="74241" cy="7424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Bold" panose="020B0800000000000000" pitchFamily="34" charset="-122"/>
                <a:ea typeface="思源黑体 CN ExtraLight" panose="020B0200000000000000" pitchFamily="34" charset="-122"/>
                <a:cs typeface="+mn-cs"/>
              </a:endParaRPr>
            </a:p>
          </p:txBody>
        </p:sp>
        <p:sp>
          <p:nvSpPr>
            <p:cNvPr id="47" name="箭头: V 形 46">
              <a:extLst>
                <a:ext uri="{FF2B5EF4-FFF2-40B4-BE49-F238E27FC236}">
                  <a16:creationId xmlns:a16="http://schemas.microsoft.com/office/drawing/2014/main" id="{D86DBC36-B378-5F3B-B329-C1566E5BDEFD}"/>
                </a:ext>
              </a:extLst>
            </p:cNvPr>
            <p:cNvSpPr/>
            <p:nvPr/>
          </p:nvSpPr>
          <p:spPr>
            <a:xfrm flipH="1">
              <a:off x="890434" y="6245628"/>
              <a:ext cx="74241" cy="7424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Bold" panose="020B0800000000000000" pitchFamily="34" charset="-122"/>
                <a:ea typeface="思源黑体 CN ExtraLight" panose="020B0200000000000000" pitchFamily="34" charset="-122"/>
                <a:cs typeface="+mn-cs"/>
              </a:endParaRPr>
            </a:p>
          </p:txBody>
        </p:sp>
      </p:grpSp>
    </p:spTree>
    <p:extLst>
      <p:ext uri="{BB962C8B-B14F-4D97-AF65-F5344CB8AC3E}">
        <p14:creationId xmlns:p14="http://schemas.microsoft.com/office/powerpoint/2010/main" val="1253466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版式">
    <p:bg>
      <p:bgPr>
        <a:gradFill>
          <a:gsLst>
            <a:gs pos="100000">
              <a:schemeClr val="accent2"/>
            </a:gs>
            <a:gs pos="15000">
              <a:schemeClr val="accent1">
                <a:alpha val="90000"/>
              </a:schemeClr>
            </a:gs>
          </a:gsLst>
          <a:lin ang="2700000" scaled="1"/>
        </a:grad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A4D741E9-B1DE-DE23-0EC1-F1181773BE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261" b="23753"/>
          <a:stretch/>
        </p:blipFill>
        <p:spPr>
          <a:xfrm flipH="1">
            <a:off x="1426222" y="0"/>
            <a:ext cx="10765778" cy="6858000"/>
          </a:xfrm>
          <a:prstGeom prst="rect">
            <a:avLst/>
          </a:prstGeom>
          <a:effectLst>
            <a:outerShdw blurRad="635000" dist="76200" dir="13500000" algn="br" rotWithShape="0">
              <a:schemeClr val="accent1">
                <a:alpha val="70000"/>
              </a:schemeClr>
            </a:outerShdw>
          </a:effectLst>
        </p:spPr>
      </p:pic>
      <p:grpSp>
        <p:nvGrpSpPr>
          <p:cNvPr id="44" name="组合 43">
            <a:extLst>
              <a:ext uri="{FF2B5EF4-FFF2-40B4-BE49-F238E27FC236}">
                <a16:creationId xmlns:a16="http://schemas.microsoft.com/office/drawing/2014/main" id="{6C5BB1A9-3593-8874-BF07-C4B69403F8AD}"/>
              </a:ext>
            </a:extLst>
          </p:cNvPr>
          <p:cNvGrpSpPr/>
          <p:nvPr userDrawn="1"/>
        </p:nvGrpSpPr>
        <p:grpSpPr>
          <a:xfrm>
            <a:off x="5176958" y="2798867"/>
            <a:ext cx="636008" cy="636008"/>
            <a:chOff x="4186363" y="3697443"/>
            <a:chExt cx="414655" cy="414655"/>
          </a:xfrm>
        </p:grpSpPr>
        <p:sp>
          <p:nvSpPr>
            <p:cNvPr id="45" name="椭圆 44">
              <a:extLst>
                <a:ext uri="{FF2B5EF4-FFF2-40B4-BE49-F238E27FC236}">
                  <a16:creationId xmlns:a16="http://schemas.microsoft.com/office/drawing/2014/main" id="{89B0D155-8C0C-E1B1-86D7-5DB7652E33E6}"/>
                </a:ext>
              </a:extLst>
            </p:cNvPr>
            <p:cNvSpPr/>
            <p:nvPr/>
          </p:nvSpPr>
          <p:spPr>
            <a:xfrm>
              <a:off x="4239803" y="3750883"/>
              <a:ext cx="307774" cy="307774"/>
            </a:xfrm>
            <a:prstGeom prst="ellipse">
              <a:avLst/>
            </a:prstGeom>
            <a:gradFill flip="none" rotWithShape="1">
              <a:gsLst>
                <a:gs pos="0">
                  <a:schemeClr val="accent2"/>
                </a:gs>
                <a:gs pos="100000">
                  <a:schemeClr val="accent3"/>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ExtraLight"/>
                <a:ea typeface="思源黑体 CN ExtraLight"/>
                <a:cs typeface="+mn-cs"/>
              </a:endParaRPr>
            </a:p>
          </p:txBody>
        </p:sp>
        <p:sp>
          <p:nvSpPr>
            <p:cNvPr id="46" name="椭圆 45">
              <a:extLst>
                <a:ext uri="{FF2B5EF4-FFF2-40B4-BE49-F238E27FC236}">
                  <a16:creationId xmlns:a16="http://schemas.microsoft.com/office/drawing/2014/main" id="{33E8C136-95C5-99D6-0CD2-A5241ADB619D}"/>
                </a:ext>
              </a:extLst>
            </p:cNvPr>
            <p:cNvSpPr/>
            <p:nvPr/>
          </p:nvSpPr>
          <p:spPr>
            <a:xfrm>
              <a:off x="4186363" y="3697443"/>
              <a:ext cx="414655" cy="414655"/>
            </a:xfrm>
            <a:prstGeom prst="ellipse">
              <a:avLst/>
            </a:prstGeom>
            <a:noFill/>
            <a:ln w="19050">
              <a:gradFill flip="none" rotWithShape="1">
                <a:gsLst>
                  <a:gs pos="0">
                    <a:schemeClr val="accent2"/>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sp>
          <p:nvSpPr>
            <p:cNvPr id="47" name="燕尾形 9">
              <a:extLst>
                <a:ext uri="{FF2B5EF4-FFF2-40B4-BE49-F238E27FC236}">
                  <a16:creationId xmlns:a16="http://schemas.microsoft.com/office/drawing/2014/main" id="{82CE7C96-9208-92CC-AC72-447A6BA1F336}"/>
                </a:ext>
              </a:extLst>
            </p:cNvPr>
            <p:cNvSpPr/>
            <p:nvPr/>
          </p:nvSpPr>
          <p:spPr>
            <a:xfrm>
              <a:off x="4350437" y="3861517"/>
              <a:ext cx="86506" cy="8650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grpSp>
      <p:grpSp>
        <p:nvGrpSpPr>
          <p:cNvPr id="48" name="组合 47">
            <a:extLst>
              <a:ext uri="{FF2B5EF4-FFF2-40B4-BE49-F238E27FC236}">
                <a16:creationId xmlns:a16="http://schemas.microsoft.com/office/drawing/2014/main" id="{99670FB4-0FDE-19DF-D25B-CF483CE10CFE}"/>
              </a:ext>
            </a:extLst>
          </p:cNvPr>
          <p:cNvGrpSpPr/>
          <p:nvPr userDrawn="1"/>
        </p:nvGrpSpPr>
        <p:grpSpPr>
          <a:xfrm>
            <a:off x="775461" y="6201414"/>
            <a:ext cx="439810" cy="162669"/>
            <a:chOff x="846220" y="6201414"/>
            <a:chExt cx="439810" cy="162669"/>
          </a:xfrm>
        </p:grpSpPr>
        <p:sp>
          <p:nvSpPr>
            <p:cNvPr id="49" name="矩形: 圆角 48">
              <a:extLst>
                <a:ext uri="{FF2B5EF4-FFF2-40B4-BE49-F238E27FC236}">
                  <a16:creationId xmlns:a16="http://schemas.microsoft.com/office/drawing/2014/main" id="{6FDCF287-F187-864E-0409-4AB2ADC05894}"/>
                </a:ext>
              </a:extLst>
            </p:cNvPr>
            <p:cNvSpPr/>
            <p:nvPr/>
          </p:nvSpPr>
          <p:spPr>
            <a:xfrm>
              <a:off x="846220" y="6201414"/>
              <a:ext cx="162669" cy="162669"/>
            </a:xfrm>
            <a:prstGeom prst="roundRect">
              <a:avLst>
                <a:gd name="adj" fmla="val 50000"/>
              </a:avLst>
            </a:prstGeom>
            <a:solidFill>
              <a:schemeClr val="bg1"/>
            </a:solidFill>
            <a:ln>
              <a:noFill/>
            </a:ln>
            <a:effectLst>
              <a:outerShdw blurRad="63500" sx="102000" sy="102000" algn="ctr" rotWithShape="0">
                <a:schemeClr val="tx2">
                  <a:lumMod val="75000"/>
                  <a:lumOff val="2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50" name="矩形: 圆角 49">
              <a:extLst>
                <a:ext uri="{FF2B5EF4-FFF2-40B4-BE49-F238E27FC236}">
                  <a16:creationId xmlns:a16="http://schemas.microsoft.com/office/drawing/2014/main" id="{8FFA396F-E860-CBEA-1C0F-E7C63F47F072}"/>
                </a:ext>
              </a:extLst>
            </p:cNvPr>
            <p:cNvSpPr/>
            <p:nvPr/>
          </p:nvSpPr>
          <p:spPr>
            <a:xfrm>
              <a:off x="1123361" y="6201414"/>
              <a:ext cx="162669" cy="162669"/>
            </a:xfrm>
            <a:prstGeom prst="roundRect">
              <a:avLst>
                <a:gd name="adj" fmla="val 50000"/>
              </a:avLst>
            </a:prstGeom>
            <a:solidFill>
              <a:schemeClr val="accent4"/>
            </a:solidFill>
            <a:ln>
              <a:noFill/>
            </a:ln>
            <a:effectLst>
              <a:outerShdw blurRad="63500" sx="102000" sy="102000" algn="ctr" rotWithShape="0">
                <a:schemeClr val="tx2">
                  <a:lumMod val="75000"/>
                  <a:lumOff val="2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51" name="箭头: V 形 50">
              <a:extLst>
                <a:ext uri="{FF2B5EF4-FFF2-40B4-BE49-F238E27FC236}">
                  <a16:creationId xmlns:a16="http://schemas.microsoft.com/office/drawing/2014/main" id="{324BA87D-4C44-D08E-0E09-6D2A5EB073B9}"/>
                </a:ext>
              </a:extLst>
            </p:cNvPr>
            <p:cNvSpPr/>
            <p:nvPr/>
          </p:nvSpPr>
          <p:spPr>
            <a:xfrm>
              <a:off x="1167575" y="6245628"/>
              <a:ext cx="74241" cy="7424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Bold" panose="020B0800000000000000" pitchFamily="34" charset="-122"/>
                <a:ea typeface="思源黑体 CN ExtraLight" panose="020B0200000000000000" pitchFamily="34" charset="-122"/>
                <a:cs typeface="+mn-cs"/>
              </a:endParaRPr>
            </a:p>
          </p:txBody>
        </p:sp>
        <p:sp>
          <p:nvSpPr>
            <p:cNvPr id="52" name="箭头: V 形 51">
              <a:extLst>
                <a:ext uri="{FF2B5EF4-FFF2-40B4-BE49-F238E27FC236}">
                  <a16:creationId xmlns:a16="http://schemas.microsoft.com/office/drawing/2014/main" id="{501720C8-8749-A6DC-8A6C-382144B5F309}"/>
                </a:ext>
              </a:extLst>
            </p:cNvPr>
            <p:cNvSpPr/>
            <p:nvPr/>
          </p:nvSpPr>
          <p:spPr>
            <a:xfrm flipH="1">
              <a:off x="890434" y="6245628"/>
              <a:ext cx="74241" cy="7424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Bold" panose="020B0800000000000000" pitchFamily="34" charset="-122"/>
                <a:ea typeface="思源黑体 CN ExtraLight" panose="020B0200000000000000" pitchFamily="34" charset="-122"/>
                <a:cs typeface="+mn-cs"/>
              </a:endParaRPr>
            </a:p>
          </p:txBody>
        </p:sp>
      </p:grpSp>
      <p:sp>
        <p:nvSpPr>
          <p:cNvPr id="53" name="任意多边形: 形状 52">
            <a:extLst>
              <a:ext uri="{FF2B5EF4-FFF2-40B4-BE49-F238E27FC236}">
                <a16:creationId xmlns:a16="http://schemas.microsoft.com/office/drawing/2014/main" id="{0E68D425-ED8B-C578-FB08-AAA22FB17DA8}"/>
              </a:ext>
            </a:extLst>
          </p:cNvPr>
          <p:cNvSpPr/>
          <p:nvPr userDrawn="1"/>
        </p:nvSpPr>
        <p:spPr>
          <a:xfrm>
            <a:off x="-58057" y="-43311"/>
            <a:ext cx="6801767" cy="5074416"/>
          </a:xfrm>
          <a:custGeom>
            <a:avLst/>
            <a:gdLst>
              <a:gd name="connsiteX0" fmla="*/ 0 w 6743710"/>
              <a:gd name="connsiteY0" fmla="*/ 0 h 5031103"/>
              <a:gd name="connsiteX1" fmla="*/ 6743710 w 6743710"/>
              <a:gd name="connsiteY1" fmla="*/ 0 h 5031103"/>
              <a:gd name="connsiteX2" fmla="*/ 6728610 w 6743710"/>
              <a:gd name="connsiteY2" fmla="*/ 198584 h 5031103"/>
              <a:gd name="connsiteX3" fmla="*/ 1373512 w 6743710"/>
              <a:gd name="connsiteY3" fmla="*/ 5031103 h 5031103"/>
              <a:gd name="connsiteX4" fmla="*/ 28244 w 6743710"/>
              <a:gd name="connsiteY4" fmla="*/ 4861636 h 5031103"/>
              <a:gd name="connsiteX5" fmla="*/ 0 w 6743710"/>
              <a:gd name="connsiteY5" fmla="*/ 4853615 h 50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3710" h="5031103">
                <a:moveTo>
                  <a:pt x="0" y="0"/>
                </a:moveTo>
                <a:lnTo>
                  <a:pt x="6743710" y="0"/>
                </a:lnTo>
                <a:lnTo>
                  <a:pt x="6728610" y="198584"/>
                </a:lnTo>
                <a:cubicBezTo>
                  <a:pt x="6452952" y="2912938"/>
                  <a:pt x="4160595" y="5031103"/>
                  <a:pt x="1373512" y="5031103"/>
                </a:cubicBezTo>
                <a:cubicBezTo>
                  <a:pt x="908999" y="5031103"/>
                  <a:pt x="458227" y="4972265"/>
                  <a:pt x="28244" y="4861636"/>
                </a:cubicBezTo>
                <a:lnTo>
                  <a:pt x="0" y="4853615"/>
                </a:lnTo>
                <a:close/>
              </a:path>
            </a:pathLst>
          </a:custGeom>
          <a:noFill/>
          <a:ln>
            <a:gradFill>
              <a:gsLst>
                <a:gs pos="0">
                  <a:schemeClr val="accent2">
                    <a:alpha val="0"/>
                  </a:schemeClr>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solidFill>
                <a:schemeClr val="tx1"/>
              </a:solidFill>
            </a:endParaRPr>
          </a:p>
        </p:txBody>
      </p:sp>
      <p:sp>
        <p:nvSpPr>
          <p:cNvPr id="54" name="任意多边形: 形状 53">
            <a:extLst>
              <a:ext uri="{FF2B5EF4-FFF2-40B4-BE49-F238E27FC236}">
                <a16:creationId xmlns:a16="http://schemas.microsoft.com/office/drawing/2014/main" id="{2CFCCA2E-9708-8CE9-D2E8-EA49BF7EFDA9}"/>
              </a:ext>
            </a:extLst>
          </p:cNvPr>
          <p:cNvSpPr/>
          <p:nvPr userDrawn="1"/>
        </p:nvSpPr>
        <p:spPr>
          <a:xfrm>
            <a:off x="0" y="0"/>
            <a:ext cx="6582490" cy="4870302"/>
          </a:xfrm>
          <a:custGeom>
            <a:avLst/>
            <a:gdLst>
              <a:gd name="connsiteX0" fmla="*/ 0 w 6582490"/>
              <a:gd name="connsiteY0" fmla="*/ 0 h 4870302"/>
              <a:gd name="connsiteX1" fmla="*/ 6582490 w 6582490"/>
              <a:gd name="connsiteY1" fmla="*/ 0 h 4870302"/>
              <a:gd name="connsiteX2" fmla="*/ 6568639 w 6582490"/>
              <a:gd name="connsiteY2" fmla="*/ 182144 h 4870302"/>
              <a:gd name="connsiteX3" fmla="*/ 1373514 w 6582490"/>
              <a:gd name="connsiteY3" fmla="*/ 4870302 h 4870302"/>
              <a:gd name="connsiteX4" fmla="*/ 68434 w 6582490"/>
              <a:gd name="connsiteY4" fmla="*/ 4705897 h 4870302"/>
              <a:gd name="connsiteX5" fmla="*/ 0 w 6582490"/>
              <a:gd name="connsiteY5" fmla="*/ 4686464 h 48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2490" h="4870302">
                <a:moveTo>
                  <a:pt x="0" y="0"/>
                </a:moveTo>
                <a:lnTo>
                  <a:pt x="6582490" y="0"/>
                </a:lnTo>
                <a:lnTo>
                  <a:pt x="6568639" y="182144"/>
                </a:lnTo>
                <a:cubicBezTo>
                  <a:pt x="6301216" y="2815412"/>
                  <a:pt x="4077337" y="4870302"/>
                  <a:pt x="1373514" y="4870302"/>
                </a:cubicBezTo>
                <a:cubicBezTo>
                  <a:pt x="922877" y="4870302"/>
                  <a:pt x="485572" y="4813222"/>
                  <a:pt x="68434" y="4705897"/>
                </a:cubicBezTo>
                <a:lnTo>
                  <a:pt x="0" y="4686464"/>
                </a:lnTo>
                <a:close/>
              </a:path>
            </a:pathLst>
          </a:custGeom>
          <a:gradFill flip="none" rotWithShape="1">
            <a:gsLst>
              <a:gs pos="0">
                <a:schemeClr val="accent2">
                  <a:alpha val="20000"/>
                </a:schemeClr>
              </a:gs>
              <a:gs pos="100000">
                <a:schemeClr val="accent3">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solidFill>
                <a:schemeClr val="tx1"/>
              </a:solidFill>
            </a:endParaRPr>
          </a:p>
        </p:txBody>
      </p:sp>
      <p:sp>
        <p:nvSpPr>
          <p:cNvPr id="55" name="任意多边形: 形状 54">
            <a:extLst>
              <a:ext uri="{FF2B5EF4-FFF2-40B4-BE49-F238E27FC236}">
                <a16:creationId xmlns:a16="http://schemas.microsoft.com/office/drawing/2014/main" id="{161E8EC4-97F6-3936-A5D0-37DFA4A105A8}"/>
              </a:ext>
            </a:extLst>
          </p:cNvPr>
          <p:cNvSpPr/>
          <p:nvPr userDrawn="1"/>
        </p:nvSpPr>
        <p:spPr>
          <a:xfrm>
            <a:off x="7304316" y="4422367"/>
            <a:ext cx="4133806" cy="2435633"/>
          </a:xfrm>
          <a:custGeom>
            <a:avLst/>
            <a:gdLst>
              <a:gd name="connsiteX0" fmla="*/ 2066903 w 4133806"/>
              <a:gd name="connsiteY0" fmla="*/ 0 h 2435633"/>
              <a:gd name="connsiteX1" fmla="*/ 4133806 w 4133806"/>
              <a:gd name="connsiteY1" fmla="*/ 2066903 h 2435633"/>
              <a:gd name="connsiteX2" fmla="*/ 4123135 w 4133806"/>
              <a:gd name="connsiteY2" fmla="*/ 2278232 h 2435633"/>
              <a:gd name="connsiteX3" fmla="*/ 4099113 w 4133806"/>
              <a:gd name="connsiteY3" fmla="*/ 2435633 h 2435633"/>
              <a:gd name="connsiteX4" fmla="*/ 3182832 w 4133806"/>
              <a:gd name="connsiteY4" fmla="*/ 2435633 h 2435633"/>
              <a:gd name="connsiteX5" fmla="*/ 3189819 w 4133806"/>
              <a:gd name="connsiteY5" fmla="*/ 2416544 h 2435633"/>
              <a:gd name="connsiteX6" fmla="*/ 3242680 w 4133806"/>
              <a:gd name="connsiteY6" fmla="*/ 2066903 h 2435633"/>
              <a:gd name="connsiteX7" fmla="*/ 2066902 w 4133806"/>
              <a:gd name="connsiteY7" fmla="*/ 891125 h 2435633"/>
              <a:gd name="connsiteX8" fmla="*/ 891124 w 4133806"/>
              <a:gd name="connsiteY8" fmla="*/ 2066903 h 2435633"/>
              <a:gd name="connsiteX9" fmla="*/ 943985 w 4133806"/>
              <a:gd name="connsiteY9" fmla="*/ 2416544 h 2435633"/>
              <a:gd name="connsiteX10" fmla="*/ 950972 w 4133806"/>
              <a:gd name="connsiteY10" fmla="*/ 2435633 h 2435633"/>
              <a:gd name="connsiteX11" fmla="*/ 34694 w 4133806"/>
              <a:gd name="connsiteY11" fmla="*/ 2435633 h 2435633"/>
              <a:gd name="connsiteX12" fmla="*/ 10672 w 4133806"/>
              <a:gd name="connsiteY12" fmla="*/ 2278232 h 2435633"/>
              <a:gd name="connsiteX13" fmla="*/ 0 w 4133806"/>
              <a:gd name="connsiteY13" fmla="*/ 2066903 h 2435633"/>
              <a:gd name="connsiteX14" fmla="*/ 2066903 w 4133806"/>
              <a:gd name="connsiteY14" fmla="*/ 0 h 243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3806" h="2435633">
                <a:moveTo>
                  <a:pt x="2066903" y="0"/>
                </a:moveTo>
                <a:cubicBezTo>
                  <a:pt x="3208422" y="0"/>
                  <a:pt x="4133806" y="925384"/>
                  <a:pt x="4133806" y="2066903"/>
                </a:cubicBezTo>
                <a:cubicBezTo>
                  <a:pt x="4133806" y="2138248"/>
                  <a:pt x="4130191" y="2208749"/>
                  <a:pt x="4123135" y="2278232"/>
                </a:cubicBezTo>
                <a:lnTo>
                  <a:pt x="4099113" y="2435633"/>
                </a:lnTo>
                <a:lnTo>
                  <a:pt x="3182832" y="2435633"/>
                </a:lnTo>
                <a:lnTo>
                  <a:pt x="3189819" y="2416544"/>
                </a:lnTo>
                <a:cubicBezTo>
                  <a:pt x="3224173" y="2306092"/>
                  <a:pt x="3242680" y="2188659"/>
                  <a:pt x="3242680" y="2066903"/>
                </a:cubicBezTo>
                <a:cubicBezTo>
                  <a:pt x="3242680" y="1417539"/>
                  <a:pt x="2716266" y="891125"/>
                  <a:pt x="2066902" y="891125"/>
                </a:cubicBezTo>
                <a:cubicBezTo>
                  <a:pt x="1417538" y="891125"/>
                  <a:pt x="891124" y="1417539"/>
                  <a:pt x="891124" y="2066903"/>
                </a:cubicBezTo>
                <a:cubicBezTo>
                  <a:pt x="891124" y="2188659"/>
                  <a:pt x="909631" y="2306092"/>
                  <a:pt x="943985" y="2416544"/>
                </a:cubicBezTo>
                <a:lnTo>
                  <a:pt x="950972" y="2435633"/>
                </a:lnTo>
                <a:lnTo>
                  <a:pt x="34694" y="2435633"/>
                </a:lnTo>
                <a:lnTo>
                  <a:pt x="10672" y="2278232"/>
                </a:lnTo>
                <a:cubicBezTo>
                  <a:pt x="3615" y="2208749"/>
                  <a:pt x="0" y="2138248"/>
                  <a:pt x="0" y="2066903"/>
                </a:cubicBezTo>
                <a:cubicBezTo>
                  <a:pt x="0" y="925384"/>
                  <a:pt x="925384" y="0"/>
                  <a:pt x="2066903" y="0"/>
                </a:cubicBezTo>
                <a:close/>
              </a:path>
            </a:pathLst>
          </a:custGeom>
          <a:gradFill flip="none" rotWithShape="1">
            <a:gsLst>
              <a:gs pos="0">
                <a:schemeClr val="accent2">
                  <a:alpha val="70000"/>
                </a:schemeClr>
              </a:gs>
              <a:gs pos="100000">
                <a:schemeClr val="accent3">
                  <a:alpha val="40000"/>
                </a:schemeClr>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56" name="任意多边形: 形状 55">
            <a:extLst>
              <a:ext uri="{FF2B5EF4-FFF2-40B4-BE49-F238E27FC236}">
                <a16:creationId xmlns:a16="http://schemas.microsoft.com/office/drawing/2014/main" id="{B3F7D43D-6370-8A11-76B9-2340878ABA45}"/>
              </a:ext>
            </a:extLst>
          </p:cNvPr>
          <p:cNvSpPr/>
          <p:nvPr userDrawn="1"/>
        </p:nvSpPr>
        <p:spPr>
          <a:xfrm>
            <a:off x="10936516" y="0"/>
            <a:ext cx="1255485" cy="744108"/>
          </a:xfrm>
          <a:custGeom>
            <a:avLst/>
            <a:gdLst>
              <a:gd name="connsiteX0" fmla="*/ 2043 w 1255485"/>
              <a:gd name="connsiteY0" fmla="*/ 0 h 744108"/>
              <a:gd name="connsiteX1" fmla="*/ 1255485 w 1255485"/>
              <a:gd name="connsiteY1" fmla="*/ 0 h 744108"/>
              <a:gd name="connsiteX2" fmla="*/ 1255485 w 1255485"/>
              <a:gd name="connsiteY2" fmla="*/ 508087 h 744108"/>
              <a:gd name="connsiteX3" fmla="*/ 1235672 w 1255485"/>
              <a:gd name="connsiteY3" fmla="*/ 532100 h 744108"/>
              <a:gd name="connsiteX4" fmla="*/ 723840 w 1255485"/>
              <a:gd name="connsiteY4" fmla="*/ 744108 h 744108"/>
              <a:gd name="connsiteX5" fmla="*/ 0 w 1255485"/>
              <a:gd name="connsiteY5" fmla="*/ 20268 h 74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485" h="744108">
                <a:moveTo>
                  <a:pt x="2043" y="0"/>
                </a:moveTo>
                <a:lnTo>
                  <a:pt x="1255485" y="0"/>
                </a:lnTo>
                <a:lnTo>
                  <a:pt x="1255485" y="508087"/>
                </a:lnTo>
                <a:lnTo>
                  <a:pt x="1235672" y="532100"/>
                </a:lnTo>
                <a:cubicBezTo>
                  <a:pt x="1104683" y="663090"/>
                  <a:pt x="923723" y="744108"/>
                  <a:pt x="723840" y="744108"/>
                </a:cubicBezTo>
                <a:cubicBezTo>
                  <a:pt x="324074" y="744108"/>
                  <a:pt x="0" y="420034"/>
                  <a:pt x="0" y="20268"/>
                </a:cubicBezTo>
                <a:close/>
              </a:path>
            </a:pathLst>
          </a:custGeom>
          <a:gradFill flip="none" rotWithShape="1">
            <a:gsLst>
              <a:gs pos="0">
                <a:schemeClr val="accent2">
                  <a:alpha val="90000"/>
                </a:schemeClr>
              </a:gs>
              <a:gs pos="100000">
                <a:schemeClr val="accent3">
                  <a:alpha val="70000"/>
                </a:schemeClr>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37" name="文本框 36">
            <a:extLst>
              <a:ext uri="{FF2B5EF4-FFF2-40B4-BE49-F238E27FC236}">
                <a16:creationId xmlns:a16="http://schemas.microsoft.com/office/drawing/2014/main" id="{6F0F5AF4-8A82-A669-BD0D-1F575AF5DB13}"/>
              </a:ext>
            </a:extLst>
          </p:cNvPr>
          <p:cNvSpPr txBox="1"/>
          <p:nvPr userDrawn="1"/>
        </p:nvSpPr>
        <p:spPr>
          <a:xfrm>
            <a:off x="10465490" y="204133"/>
            <a:ext cx="1342121" cy="434416"/>
          </a:xfrm>
          <a:prstGeom prst="rect">
            <a:avLst/>
          </a:prstGeom>
          <a:noFill/>
          <a:effectLst>
            <a:outerShdw blurRad="50800" dist="38100" dir="2700000" algn="tl" rotWithShape="0">
              <a:schemeClr val="accent1">
                <a:alpha val="40000"/>
              </a:schemeClr>
            </a:outerShdw>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rPr>
              <a:t>OfficePLUS</a:t>
            </a:r>
            <a:endParaRPr kumimoji="0" sz="12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endParaRPr>
          </a:p>
        </p:txBody>
      </p:sp>
    </p:spTree>
    <p:extLst>
      <p:ext uri="{BB962C8B-B14F-4D97-AF65-F5344CB8AC3E}">
        <p14:creationId xmlns:p14="http://schemas.microsoft.com/office/powerpoint/2010/main" val="59081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版式">
    <p:bg>
      <p:bgPr>
        <a:solidFill>
          <a:schemeClr val="accent2">
            <a:alpha val="10000"/>
          </a:schemeClr>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9AEA5EC-1278-421B-6B17-5BE78AEC06B9}"/>
              </a:ext>
            </a:extLst>
          </p:cNvPr>
          <p:cNvGrpSpPr/>
          <p:nvPr userDrawn="1"/>
        </p:nvGrpSpPr>
        <p:grpSpPr>
          <a:xfrm>
            <a:off x="10130155" y="5546725"/>
            <a:ext cx="938530" cy="292100"/>
            <a:chOff x="10948" y="3069"/>
            <a:chExt cx="778" cy="242"/>
          </a:xfrm>
        </p:grpSpPr>
        <p:sp>
          <p:nvSpPr>
            <p:cNvPr id="10" name="燕尾形 15">
              <a:extLst>
                <a:ext uri="{FF2B5EF4-FFF2-40B4-BE49-F238E27FC236}">
                  <a16:creationId xmlns:a16="http://schemas.microsoft.com/office/drawing/2014/main" id="{A453FD03-BE6E-1B9E-93A8-031AFB27CF48}"/>
                </a:ext>
              </a:extLst>
            </p:cNvPr>
            <p:cNvSpPr/>
            <p:nvPr/>
          </p:nvSpPr>
          <p:spPr>
            <a:xfrm>
              <a:off x="10948"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dirty="0">
                <a:cs typeface="思源黑体 CN Medium" panose="020B0600000000000000" charset="-122"/>
              </a:endParaRPr>
            </a:p>
          </p:txBody>
        </p:sp>
        <p:sp>
          <p:nvSpPr>
            <p:cNvPr id="11" name="燕尾形 16">
              <a:extLst>
                <a:ext uri="{FF2B5EF4-FFF2-40B4-BE49-F238E27FC236}">
                  <a16:creationId xmlns:a16="http://schemas.microsoft.com/office/drawing/2014/main" id="{F9CE5AAD-14C6-0EF2-EF7F-B34B3C3DB07D}"/>
                </a:ext>
              </a:extLst>
            </p:cNvPr>
            <p:cNvSpPr/>
            <p:nvPr/>
          </p:nvSpPr>
          <p:spPr>
            <a:xfrm>
              <a:off x="11216"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sp>
          <p:nvSpPr>
            <p:cNvPr id="12" name="燕尾形 23">
              <a:extLst>
                <a:ext uri="{FF2B5EF4-FFF2-40B4-BE49-F238E27FC236}">
                  <a16:creationId xmlns:a16="http://schemas.microsoft.com/office/drawing/2014/main" id="{A5BF2867-C4E4-574E-D086-D08802F9D7FA}"/>
                </a:ext>
              </a:extLst>
            </p:cNvPr>
            <p:cNvSpPr/>
            <p:nvPr/>
          </p:nvSpPr>
          <p:spPr>
            <a:xfrm>
              <a:off x="11484"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grpSp>
      <p:grpSp>
        <p:nvGrpSpPr>
          <p:cNvPr id="15" name="组合 14">
            <a:extLst>
              <a:ext uri="{FF2B5EF4-FFF2-40B4-BE49-F238E27FC236}">
                <a16:creationId xmlns:a16="http://schemas.microsoft.com/office/drawing/2014/main" id="{65B68664-B51D-F298-82B2-6A3C6B231791}"/>
              </a:ext>
            </a:extLst>
          </p:cNvPr>
          <p:cNvGrpSpPr/>
          <p:nvPr userDrawn="1"/>
        </p:nvGrpSpPr>
        <p:grpSpPr>
          <a:xfrm>
            <a:off x="775461" y="6201414"/>
            <a:ext cx="439810" cy="162669"/>
            <a:chOff x="846220" y="6201414"/>
            <a:chExt cx="439810" cy="162669"/>
          </a:xfrm>
        </p:grpSpPr>
        <p:sp>
          <p:nvSpPr>
            <p:cNvPr id="16" name="矩形: 圆角 15">
              <a:extLst>
                <a:ext uri="{FF2B5EF4-FFF2-40B4-BE49-F238E27FC236}">
                  <a16:creationId xmlns:a16="http://schemas.microsoft.com/office/drawing/2014/main" id="{EDBDA2AC-9D69-0BB1-78B6-997AC6C3F32B}"/>
                </a:ext>
              </a:extLst>
            </p:cNvPr>
            <p:cNvSpPr/>
            <p:nvPr/>
          </p:nvSpPr>
          <p:spPr>
            <a:xfrm>
              <a:off x="846220" y="6201414"/>
              <a:ext cx="162669" cy="162669"/>
            </a:xfrm>
            <a:prstGeom prst="roundRect">
              <a:avLst>
                <a:gd name="adj" fmla="val 50000"/>
              </a:avLst>
            </a:prstGeom>
            <a:solidFill>
              <a:schemeClr val="bg1"/>
            </a:solidFill>
            <a:ln>
              <a:noFill/>
            </a:ln>
            <a:effectLst>
              <a:outerShdw blurRad="63500" sx="102000" sy="102000" algn="ctr" rotWithShape="0">
                <a:schemeClr val="tx2">
                  <a:lumMod val="75000"/>
                  <a:lumOff val="2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矩形: 圆角 16">
              <a:extLst>
                <a:ext uri="{FF2B5EF4-FFF2-40B4-BE49-F238E27FC236}">
                  <a16:creationId xmlns:a16="http://schemas.microsoft.com/office/drawing/2014/main" id="{EAF4466D-D28E-4EDC-03DD-950578BE89B1}"/>
                </a:ext>
              </a:extLst>
            </p:cNvPr>
            <p:cNvSpPr/>
            <p:nvPr/>
          </p:nvSpPr>
          <p:spPr>
            <a:xfrm>
              <a:off x="1123361" y="6201414"/>
              <a:ext cx="162669" cy="162669"/>
            </a:xfrm>
            <a:prstGeom prst="roundRect">
              <a:avLst>
                <a:gd name="adj" fmla="val 50000"/>
              </a:avLst>
            </a:prstGeom>
            <a:solidFill>
              <a:schemeClr val="accent4"/>
            </a:solidFill>
            <a:ln>
              <a:noFill/>
            </a:ln>
            <a:effectLst>
              <a:outerShdw blurRad="63500" sx="102000" sy="102000" algn="ctr" rotWithShape="0">
                <a:schemeClr val="tx2">
                  <a:lumMod val="75000"/>
                  <a:lumOff val="2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18" name="箭头: V 形 17">
              <a:extLst>
                <a:ext uri="{FF2B5EF4-FFF2-40B4-BE49-F238E27FC236}">
                  <a16:creationId xmlns:a16="http://schemas.microsoft.com/office/drawing/2014/main" id="{BF3641BB-8D9E-B123-2E59-9F85B234DE76}"/>
                </a:ext>
              </a:extLst>
            </p:cNvPr>
            <p:cNvSpPr/>
            <p:nvPr/>
          </p:nvSpPr>
          <p:spPr>
            <a:xfrm>
              <a:off x="1167575" y="6245628"/>
              <a:ext cx="74241" cy="7424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Bold" panose="020B0800000000000000" pitchFamily="34" charset="-122"/>
                <a:ea typeface="思源黑体 CN ExtraLight" panose="020B0200000000000000" pitchFamily="34" charset="-122"/>
                <a:cs typeface="+mn-cs"/>
              </a:endParaRPr>
            </a:p>
          </p:txBody>
        </p:sp>
        <p:sp>
          <p:nvSpPr>
            <p:cNvPr id="19" name="箭头: V 形 18">
              <a:extLst>
                <a:ext uri="{FF2B5EF4-FFF2-40B4-BE49-F238E27FC236}">
                  <a16:creationId xmlns:a16="http://schemas.microsoft.com/office/drawing/2014/main" id="{AEBA9D47-9D81-3AB7-FA98-44C853C73E14}"/>
                </a:ext>
              </a:extLst>
            </p:cNvPr>
            <p:cNvSpPr/>
            <p:nvPr/>
          </p:nvSpPr>
          <p:spPr>
            <a:xfrm flipH="1">
              <a:off x="890434" y="6245628"/>
              <a:ext cx="74241" cy="7424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Bold" panose="020B0800000000000000" pitchFamily="34" charset="-122"/>
                <a:ea typeface="思源黑体 CN ExtraLight" panose="020B0200000000000000" pitchFamily="34" charset="-122"/>
                <a:cs typeface="+mn-cs"/>
              </a:endParaRPr>
            </a:p>
          </p:txBody>
        </p:sp>
      </p:grpSp>
      <p:sp>
        <p:nvSpPr>
          <p:cNvPr id="20" name="文本框 19">
            <a:extLst>
              <a:ext uri="{FF2B5EF4-FFF2-40B4-BE49-F238E27FC236}">
                <a16:creationId xmlns:a16="http://schemas.microsoft.com/office/drawing/2014/main" id="{9A7BF89D-3871-A33E-0A03-73AF7D4583EC}"/>
              </a:ext>
            </a:extLst>
          </p:cNvPr>
          <p:cNvSpPr txBox="1"/>
          <p:nvPr userDrawn="1"/>
        </p:nvSpPr>
        <p:spPr>
          <a:xfrm>
            <a:off x="10465490" y="204133"/>
            <a:ext cx="1342121" cy="434416"/>
          </a:xfrm>
          <a:prstGeom prst="rect">
            <a:avLst/>
          </a:prstGeom>
          <a:noFill/>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solidFill>
                <a:effectLst/>
                <a:uLnTx/>
                <a:uFillTx/>
                <a:latin typeface="思源黑体 CN ExtraLight"/>
                <a:ea typeface="思源黑体 CN ExtraLight"/>
                <a:cs typeface="思源黑体 CN Bold" panose="020B0800000000000000" charset="-122"/>
              </a:rPr>
              <a:t>OfficePLUS</a:t>
            </a:r>
            <a:endParaRPr kumimoji="0" sz="1200" b="0" i="0" u="none" strike="noStrike" kern="1200" cap="none" spc="0" normalizeH="0" baseline="0" noProof="0" dirty="0">
              <a:ln>
                <a:noFill/>
              </a:ln>
              <a:solidFill>
                <a:schemeClr val="accent1"/>
              </a:solidFill>
              <a:effectLst/>
              <a:uLnTx/>
              <a:uFillTx/>
              <a:latin typeface="思源黑体 CN ExtraLight"/>
              <a:ea typeface="思源黑体 CN ExtraLight"/>
              <a:cs typeface="思源黑体 CN Bold" panose="020B0800000000000000" charset="-122"/>
            </a:endParaRPr>
          </a:p>
        </p:txBody>
      </p:sp>
      <p:sp>
        <p:nvSpPr>
          <p:cNvPr id="24" name="任意多边形: 形状 23">
            <a:extLst>
              <a:ext uri="{FF2B5EF4-FFF2-40B4-BE49-F238E27FC236}">
                <a16:creationId xmlns:a16="http://schemas.microsoft.com/office/drawing/2014/main" id="{6F4B7DDB-A147-E4CD-712B-E3826C43F2E1}"/>
              </a:ext>
            </a:extLst>
          </p:cNvPr>
          <p:cNvSpPr/>
          <p:nvPr userDrawn="1"/>
        </p:nvSpPr>
        <p:spPr>
          <a:xfrm>
            <a:off x="8867412" y="3596867"/>
            <a:ext cx="3324588" cy="3261133"/>
          </a:xfrm>
          <a:custGeom>
            <a:avLst/>
            <a:gdLst>
              <a:gd name="connsiteX0" fmla="*/ 2066902 w 3324588"/>
              <a:gd name="connsiteY0" fmla="*/ 891125 h 3261133"/>
              <a:gd name="connsiteX1" fmla="*/ 891124 w 3324588"/>
              <a:gd name="connsiteY1" fmla="*/ 2066903 h 3261133"/>
              <a:gd name="connsiteX2" fmla="*/ 2066902 w 3324588"/>
              <a:gd name="connsiteY2" fmla="*/ 3242681 h 3261133"/>
              <a:gd name="connsiteX3" fmla="*/ 3242680 w 3324588"/>
              <a:gd name="connsiteY3" fmla="*/ 2066903 h 3261133"/>
              <a:gd name="connsiteX4" fmla="*/ 2066902 w 3324588"/>
              <a:gd name="connsiteY4" fmla="*/ 891125 h 3261133"/>
              <a:gd name="connsiteX5" fmla="*/ 2066903 w 3324588"/>
              <a:gd name="connsiteY5" fmla="*/ 0 h 3261133"/>
              <a:gd name="connsiteX6" fmla="*/ 3222528 w 3324588"/>
              <a:gd name="connsiteY6" fmla="*/ 352995 h 3261133"/>
              <a:gd name="connsiteX7" fmla="*/ 3324588 w 3324588"/>
              <a:gd name="connsiteY7" fmla="*/ 429314 h 3261133"/>
              <a:gd name="connsiteX8" fmla="*/ 3324588 w 3324588"/>
              <a:gd name="connsiteY8" fmla="*/ 3261133 h 3261133"/>
              <a:gd name="connsiteX9" fmla="*/ 381863 w 3324588"/>
              <a:gd name="connsiteY9" fmla="*/ 3261133 h 3261133"/>
              <a:gd name="connsiteX10" fmla="*/ 352995 w 3324588"/>
              <a:gd name="connsiteY10" fmla="*/ 3222528 h 3261133"/>
              <a:gd name="connsiteX11" fmla="*/ 0 w 3324588"/>
              <a:gd name="connsiteY11" fmla="*/ 2066903 h 3261133"/>
              <a:gd name="connsiteX12" fmla="*/ 2066903 w 3324588"/>
              <a:gd name="connsiteY12" fmla="*/ 0 h 32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4588" h="3261133">
                <a:moveTo>
                  <a:pt x="2066902" y="891125"/>
                </a:moveTo>
                <a:cubicBezTo>
                  <a:pt x="1417538" y="891125"/>
                  <a:pt x="891124" y="1417539"/>
                  <a:pt x="891124" y="2066903"/>
                </a:cubicBezTo>
                <a:cubicBezTo>
                  <a:pt x="891124" y="2716267"/>
                  <a:pt x="1417538" y="3242681"/>
                  <a:pt x="2066902" y="3242681"/>
                </a:cubicBezTo>
                <a:cubicBezTo>
                  <a:pt x="2716266" y="3242681"/>
                  <a:pt x="3242680" y="2716267"/>
                  <a:pt x="3242680" y="2066903"/>
                </a:cubicBezTo>
                <a:cubicBezTo>
                  <a:pt x="3242680" y="1417539"/>
                  <a:pt x="2716266" y="891125"/>
                  <a:pt x="2066902" y="891125"/>
                </a:cubicBezTo>
                <a:close/>
                <a:moveTo>
                  <a:pt x="2066903" y="0"/>
                </a:moveTo>
                <a:cubicBezTo>
                  <a:pt x="2494973" y="0"/>
                  <a:pt x="2892648" y="130132"/>
                  <a:pt x="3222528" y="352995"/>
                </a:cubicBezTo>
                <a:lnTo>
                  <a:pt x="3324588" y="429314"/>
                </a:lnTo>
                <a:lnTo>
                  <a:pt x="3324588" y="3261133"/>
                </a:lnTo>
                <a:lnTo>
                  <a:pt x="381863" y="3261133"/>
                </a:lnTo>
                <a:lnTo>
                  <a:pt x="352995" y="3222528"/>
                </a:lnTo>
                <a:cubicBezTo>
                  <a:pt x="130132" y="2892648"/>
                  <a:pt x="0" y="2494973"/>
                  <a:pt x="0" y="2066903"/>
                </a:cubicBezTo>
                <a:cubicBezTo>
                  <a:pt x="0" y="925384"/>
                  <a:pt x="925384" y="0"/>
                  <a:pt x="2066903" y="0"/>
                </a:cubicBezTo>
                <a:close/>
              </a:path>
            </a:pathLst>
          </a:custGeom>
          <a:gradFill flip="none" rotWithShape="1">
            <a:gsLst>
              <a:gs pos="20000">
                <a:schemeClr val="accent2">
                  <a:alpha val="0"/>
                </a:schemeClr>
              </a:gs>
              <a:gs pos="100000">
                <a:schemeClr val="accent1">
                  <a:alpha val="20000"/>
                </a:schemeClr>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a:solidFill>
                <a:schemeClr val="tx1"/>
              </a:solidFill>
            </a:endParaRPr>
          </a:p>
        </p:txBody>
      </p:sp>
      <p:sp>
        <p:nvSpPr>
          <p:cNvPr id="25" name="任意多边形: 形状 24">
            <a:extLst>
              <a:ext uri="{FF2B5EF4-FFF2-40B4-BE49-F238E27FC236}">
                <a16:creationId xmlns:a16="http://schemas.microsoft.com/office/drawing/2014/main" id="{3F1A8453-8128-308B-49F7-3D5B5F1CD94C}"/>
              </a:ext>
            </a:extLst>
          </p:cNvPr>
          <p:cNvSpPr/>
          <p:nvPr userDrawn="1"/>
        </p:nvSpPr>
        <p:spPr>
          <a:xfrm rot="18063595">
            <a:off x="26859" y="-1438618"/>
            <a:ext cx="3363831" cy="3640501"/>
          </a:xfrm>
          <a:custGeom>
            <a:avLst/>
            <a:gdLst>
              <a:gd name="connsiteX0" fmla="*/ 1127219 w 3216389"/>
              <a:gd name="connsiteY0" fmla="*/ 0 h 3480932"/>
              <a:gd name="connsiteX1" fmla="*/ 3216389 w 3216389"/>
              <a:gd name="connsiteY1" fmla="*/ 3468742 h 3480932"/>
              <a:gd name="connsiteX2" fmla="*/ 2974968 w 3216389"/>
              <a:gd name="connsiteY2" fmla="*/ 3480932 h 3480932"/>
              <a:gd name="connsiteX3" fmla="*/ 9582 w 3216389"/>
              <a:gd name="connsiteY3" fmla="*/ 804924 h 3480932"/>
              <a:gd name="connsiteX4" fmla="*/ 0 w 3216389"/>
              <a:gd name="connsiteY4" fmla="*/ 678907 h 348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89" h="3480932">
                <a:moveTo>
                  <a:pt x="1127219" y="0"/>
                </a:moveTo>
                <a:lnTo>
                  <a:pt x="3216389" y="3468742"/>
                </a:lnTo>
                <a:lnTo>
                  <a:pt x="2974968" y="3480932"/>
                </a:lnTo>
                <a:cubicBezTo>
                  <a:pt x="1431621" y="3480932"/>
                  <a:pt x="162228" y="2307998"/>
                  <a:pt x="9582" y="804924"/>
                </a:cubicBezTo>
                <a:lnTo>
                  <a:pt x="0" y="678907"/>
                </a:lnTo>
                <a:close/>
              </a:path>
            </a:pathLst>
          </a:custGeom>
          <a:noFill/>
          <a:ln>
            <a:gradFill flip="none" rotWithShape="1">
              <a:gsLst>
                <a:gs pos="42000">
                  <a:schemeClr val="accent2">
                    <a:alpha val="0"/>
                  </a:schemeClr>
                </a:gs>
                <a:gs pos="100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solidFill>
                <a:schemeClr val="tx1"/>
              </a:solidFill>
            </a:endParaRPr>
          </a:p>
        </p:txBody>
      </p:sp>
      <p:sp>
        <p:nvSpPr>
          <p:cNvPr id="26" name="任意多边形: 形状 25">
            <a:extLst>
              <a:ext uri="{FF2B5EF4-FFF2-40B4-BE49-F238E27FC236}">
                <a16:creationId xmlns:a16="http://schemas.microsoft.com/office/drawing/2014/main" id="{0D57E1D8-1A5D-93B6-7742-1FF22FABDC01}"/>
              </a:ext>
            </a:extLst>
          </p:cNvPr>
          <p:cNvSpPr/>
          <p:nvPr userDrawn="1"/>
        </p:nvSpPr>
        <p:spPr>
          <a:xfrm>
            <a:off x="0" y="0"/>
            <a:ext cx="3944173" cy="1851692"/>
          </a:xfrm>
          <a:custGeom>
            <a:avLst/>
            <a:gdLst>
              <a:gd name="connsiteX0" fmla="*/ 0 w 3944173"/>
              <a:gd name="connsiteY0" fmla="*/ 0 h 1851692"/>
              <a:gd name="connsiteX1" fmla="*/ 3944173 w 3944173"/>
              <a:gd name="connsiteY1" fmla="*/ 0 h 1851692"/>
              <a:gd name="connsiteX2" fmla="*/ 3912860 w 3944173"/>
              <a:gd name="connsiteY2" fmla="*/ 85553 h 1851692"/>
              <a:gd name="connsiteX3" fmla="*/ 1248375 w 3944173"/>
              <a:gd name="connsiteY3" fmla="*/ 1851692 h 1851692"/>
              <a:gd name="connsiteX4" fmla="*/ 122783 w 3944173"/>
              <a:gd name="connsiteY4" fmla="*/ 1624446 h 1851692"/>
              <a:gd name="connsiteX5" fmla="*/ 0 w 3944173"/>
              <a:gd name="connsiteY5" fmla="*/ 1565298 h 18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173" h="1851692">
                <a:moveTo>
                  <a:pt x="0" y="0"/>
                </a:moveTo>
                <a:lnTo>
                  <a:pt x="3944173" y="0"/>
                </a:lnTo>
                <a:lnTo>
                  <a:pt x="3912860" y="85553"/>
                </a:lnTo>
                <a:cubicBezTo>
                  <a:pt x="3473871" y="1123439"/>
                  <a:pt x="2446170" y="1851692"/>
                  <a:pt x="1248375" y="1851692"/>
                </a:cubicBezTo>
                <a:cubicBezTo>
                  <a:pt x="849110" y="1851692"/>
                  <a:pt x="468745" y="1770775"/>
                  <a:pt x="122783" y="1624446"/>
                </a:cubicBezTo>
                <a:lnTo>
                  <a:pt x="0" y="1565298"/>
                </a:lnTo>
                <a:close/>
              </a:path>
            </a:pathLst>
          </a:custGeom>
          <a:gradFill flip="none" rotWithShape="1">
            <a:gsLst>
              <a:gs pos="0">
                <a:schemeClr val="accent1">
                  <a:alpha val="40000"/>
                </a:schemeClr>
              </a:gs>
              <a:gs pos="100000">
                <a:schemeClr val="accent2">
                  <a:alpha val="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solidFill>
                <a:schemeClr val="tx1"/>
              </a:solidFill>
            </a:endParaRPr>
          </a:p>
        </p:txBody>
      </p:sp>
    </p:spTree>
    <p:extLst>
      <p:ext uri="{BB962C8B-B14F-4D97-AF65-F5344CB8AC3E}">
        <p14:creationId xmlns:p14="http://schemas.microsoft.com/office/powerpoint/2010/main" val="2964257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尾页版式">
    <p:bg>
      <p:bgPr>
        <a:gradFill>
          <a:gsLst>
            <a:gs pos="100000">
              <a:schemeClr val="accent2"/>
            </a:gs>
            <a:gs pos="15000">
              <a:schemeClr val="accent1">
                <a:alpha val="90000"/>
              </a:schemeClr>
            </a:gs>
          </a:gsLst>
          <a:lin ang="2700000" scaled="1"/>
        </a:gradFill>
        <a:effectLst/>
      </p:bgPr>
    </p:bg>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6FC19F5B-2B94-5ED3-1351-592142AAAED3}"/>
              </a:ext>
            </a:extLst>
          </p:cNvPr>
          <p:cNvSpPr txBox="1"/>
          <p:nvPr userDrawn="1"/>
        </p:nvSpPr>
        <p:spPr>
          <a:xfrm>
            <a:off x="10465490" y="204133"/>
            <a:ext cx="1342121" cy="434416"/>
          </a:xfrm>
          <a:prstGeom prst="rect">
            <a:avLst/>
          </a:prstGeom>
          <a:noFill/>
          <a:effectLst>
            <a:outerShdw blurRad="50800" dist="38100" dir="2700000" algn="tl" rotWithShape="0">
              <a:schemeClr val="accent1">
                <a:alpha val="40000"/>
              </a:schemeClr>
            </a:outerShdw>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rPr>
              <a:t>OfficePLUS</a:t>
            </a:r>
            <a:endParaRPr kumimoji="0" sz="12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endParaRPr>
          </a:p>
        </p:txBody>
      </p:sp>
      <p:pic>
        <p:nvPicPr>
          <p:cNvPr id="4" name="图片 3">
            <a:extLst>
              <a:ext uri="{FF2B5EF4-FFF2-40B4-BE49-F238E27FC236}">
                <a16:creationId xmlns:a16="http://schemas.microsoft.com/office/drawing/2014/main" id="{153A1D10-8EB6-A5FA-0BB4-1B98B6E75ACD}"/>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93251" y="217714"/>
            <a:ext cx="6327627" cy="6291943"/>
          </a:xfrm>
          <a:prstGeom prst="rect">
            <a:avLst/>
          </a:prstGeom>
        </p:spPr>
      </p:pic>
      <p:sp>
        <p:nvSpPr>
          <p:cNvPr id="6" name="椭圆 5">
            <a:extLst>
              <a:ext uri="{FF2B5EF4-FFF2-40B4-BE49-F238E27FC236}">
                <a16:creationId xmlns:a16="http://schemas.microsoft.com/office/drawing/2014/main" id="{4CCF0D78-D2C0-5EF6-D7C6-FDACEC3BB03C}"/>
              </a:ext>
            </a:extLst>
          </p:cNvPr>
          <p:cNvSpPr/>
          <p:nvPr userDrawn="1"/>
        </p:nvSpPr>
        <p:spPr>
          <a:xfrm rot="16416539">
            <a:off x="2748045" y="241389"/>
            <a:ext cx="6328426" cy="6328425"/>
          </a:xfrm>
          <a:prstGeom prst="ellipse">
            <a:avLst/>
          </a:prstGeom>
          <a:gradFill flip="none" rotWithShape="1">
            <a:gsLst>
              <a:gs pos="10000">
                <a:schemeClr val="accent2">
                  <a:alpha val="0"/>
                </a:schemeClr>
              </a:gs>
              <a:gs pos="96000">
                <a:schemeClr val="accent3">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tx1"/>
              </a:solidFill>
            </a:endParaRPr>
          </a:p>
        </p:txBody>
      </p:sp>
      <p:sp>
        <p:nvSpPr>
          <p:cNvPr id="8" name="椭圆 7">
            <a:extLst>
              <a:ext uri="{FF2B5EF4-FFF2-40B4-BE49-F238E27FC236}">
                <a16:creationId xmlns:a16="http://schemas.microsoft.com/office/drawing/2014/main" id="{AE0A281C-F9CE-5CAD-9901-31946716B963}"/>
              </a:ext>
            </a:extLst>
          </p:cNvPr>
          <p:cNvSpPr/>
          <p:nvPr userDrawn="1"/>
        </p:nvSpPr>
        <p:spPr>
          <a:xfrm rot="19622599">
            <a:off x="1284173" y="2047896"/>
            <a:ext cx="9623654" cy="2690260"/>
          </a:xfrm>
          <a:prstGeom prst="ellipse">
            <a:avLst/>
          </a:prstGeom>
          <a:noFill/>
          <a:ln>
            <a:gradFill>
              <a:gsLst>
                <a:gs pos="0">
                  <a:schemeClr val="accent2">
                    <a:alpha val="0"/>
                  </a:schemeClr>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schemeClr val="tx1"/>
              </a:solidFill>
            </a:endParaRPr>
          </a:p>
        </p:txBody>
      </p:sp>
      <p:sp>
        <p:nvSpPr>
          <p:cNvPr id="17" name="文本框 16">
            <a:extLst>
              <a:ext uri="{FF2B5EF4-FFF2-40B4-BE49-F238E27FC236}">
                <a16:creationId xmlns:a16="http://schemas.microsoft.com/office/drawing/2014/main" id="{24BF2B13-4F6D-C2A4-FBC0-49E231091D1F}"/>
              </a:ext>
            </a:extLst>
          </p:cNvPr>
          <p:cNvSpPr txBox="1"/>
          <p:nvPr userDrawn="1"/>
        </p:nvSpPr>
        <p:spPr>
          <a:xfrm>
            <a:off x="378279" y="6392033"/>
            <a:ext cx="11435443" cy="411670"/>
          </a:xfrm>
          <a:prstGeom prst="rect">
            <a:avLst/>
          </a:prstGeom>
          <a:noFill/>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solidFill>
                    <a:schemeClr val="bg1">
                      <a:alpha val="20000"/>
                    </a:schemeClr>
                  </a:solidFill>
                </a:ln>
                <a:noFill/>
                <a:effectLst/>
                <a:uLnTx/>
                <a:uFillTx/>
                <a:latin typeface="+mj-ea"/>
                <a:ea typeface="+mj-ea"/>
                <a:cs typeface="Roboto Black" panose="02000000000000000000" charset="0"/>
              </a:rPr>
              <a:t>MAKE THE INFLUENCE</a:t>
            </a:r>
          </a:p>
        </p:txBody>
      </p:sp>
      <p:grpSp>
        <p:nvGrpSpPr>
          <p:cNvPr id="20" name="组合 19">
            <a:extLst>
              <a:ext uri="{FF2B5EF4-FFF2-40B4-BE49-F238E27FC236}">
                <a16:creationId xmlns:a16="http://schemas.microsoft.com/office/drawing/2014/main" id="{D113E331-0A91-DCC5-29D3-489F6F6CFC5F}"/>
              </a:ext>
            </a:extLst>
          </p:cNvPr>
          <p:cNvGrpSpPr/>
          <p:nvPr userDrawn="1"/>
        </p:nvGrpSpPr>
        <p:grpSpPr>
          <a:xfrm>
            <a:off x="5647299" y="3905584"/>
            <a:ext cx="636008" cy="636008"/>
            <a:chOff x="4186363" y="3697443"/>
            <a:chExt cx="414655" cy="414655"/>
          </a:xfrm>
        </p:grpSpPr>
        <p:sp>
          <p:nvSpPr>
            <p:cNvPr id="21" name="椭圆 20">
              <a:extLst>
                <a:ext uri="{FF2B5EF4-FFF2-40B4-BE49-F238E27FC236}">
                  <a16:creationId xmlns:a16="http://schemas.microsoft.com/office/drawing/2014/main" id="{22EB2467-C53B-8BE6-9B55-2AD7AE067406}"/>
                </a:ext>
              </a:extLst>
            </p:cNvPr>
            <p:cNvSpPr/>
            <p:nvPr/>
          </p:nvSpPr>
          <p:spPr>
            <a:xfrm>
              <a:off x="4239803" y="3750883"/>
              <a:ext cx="307774" cy="307774"/>
            </a:xfrm>
            <a:prstGeom prst="ellipse">
              <a:avLst/>
            </a:prstGeom>
            <a:gradFill flip="none" rotWithShape="1">
              <a:gsLst>
                <a:gs pos="0">
                  <a:schemeClr val="accent2"/>
                </a:gs>
                <a:gs pos="100000">
                  <a:schemeClr val="accent3"/>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ExtraLight"/>
                <a:ea typeface="思源黑体 CN ExtraLight"/>
                <a:cs typeface="+mn-cs"/>
              </a:endParaRPr>
            </a:p>
          </p:txBody>
        </p:sp>
        <p:sp>
          <p:nvSpPr>
            <p:cNvPr id="22" name="椭圆 21">
              <a:extLst>
                <a:ext uri="{FF2B5EF4-FFF2-40B4-BE49-F238E27FC236}">
                  <a16:creationId xmlns:a16="http://schemas.microsoft.com/office/drawing/2014/main" id="{256F78EB-FDCC-9544-9050-F8A0B4892877}"/>
                </a:ext>
              </a:extLst>
            </p:cNvPr>
            <p:cNvSpPr/>
            <p:nvPr/>
          </p:nvSpPr>
          <p:spPr>
            <a:xfrm>
              <a:off x="4186363" y="3697443"/>
              <a:ext cx="414655" cy="414655"/>
            </a:xfrm>
            <a:prstGeom prst="ellipse">
              <a:avLst/>
            </a:prstGeom>
            <a:noFill/>
            <a:ln w="19050">
              <a:gradFill flip="none" rotWithShape="1">
                <a:gsLst>
                  <a:gs pos="0">
                    <a:schemeClr val="accent2"/>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sp>
          <p:nvSpPr>
            <p:cNvPr id="23" name="燕尾形 9">
              <a:extLst>
                <a:ext uri="{FF2B5EF4-FFF2-40B4-BE49-F238E27FC236}">
                  <a16:creationId xmlns:a16="http://schemas.microsoft.com/office/drawing/2014/main" id="{5279A66A-D7BF-4E1F-3136-88F6F1E1520B}"/>
                </a:ext>
              </a:extLst>
            </p:cNvPr>
            <p:cNvSpPr/>
            <p:nvPr/>
          </p:nvSpPr>
          <p:spPr>
            <a:xfrm>
              <a:off x="4350437" y="3861517"/>
              <a:ext cx="86506" cy="8650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grpSp>
      <p:sp>
        <p:nvSpPr>
          <p:cNvPr id="24" name="椭圆 23">
            <a:extLst>
              <a:ext uri="{FF2B5EF4-FFF2-40B4-BE49-F238E27FC236}">
                <a16:creationId xmlns:a16="http://schemas.microsoft.com/office/drawing/2014/main" id="{33D9ECB0-FFD3-4047-CA1F-0025E893219F}"/>
              </a:ext>
            </a:extLst>
          </p:cNvPr>
          <p:cNvSpPr/>
          <p:nvPr userDrawn="1"/>
        </p:nvSpPr>
        <p:spPr>
          <a:xfrm>
            <a:off x="1176968" y="695452"/>
            <a:ext cx="1584925" cy="1584925"/>
          </a:xfrm>
          <a:prstGeom prst="ellipse">
            <a:avLst/>
          </a:prstGeom>
          <a:gradFill flip="none" rotWithShape="1">
            <a:gsLst>
              <a:gs pos="0">
                <a:schemeClr val="accent1">
                  <a:lumMod val="60000"/>
                  <a:lumOff val="40000"/>
                  <a:alpha val="77000"/>
                </a:schemeClr>
              </a:gs>
              <a:gs pos="100000">
                <a:schemeClr val="accent1">
                  <a:alpha val="0"/>
                </a:schemeClr>
              </a:gs>
            </a:gsLst>
            <a:lin ang="2700000" scaled="1"/>
            <a:tileRect/>
          </a:gra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25" name="任意多边形: 形状 24">
            <a:extLst>
              <a:ext uri="{FF2B5EF4-FFF2-40B4-BE49-F238E27FC236}">
                <a16:creationId xmlns:a16="http://schemas.microsoft.com/office/drawing/2014/main" id="{A72BB248-2306-DB41-7AB9-CB101F2636D0}"/>
              </a:ext>
            </a:extLst>
          </p:cNvPr>
          <p:cNvSpPr/>
          <p:nvPr userDrawn="1"/>
        </p:nvSpPr>
        <p:spPr>
          <a:xfrm>
            <a:off x="9461017" y="4674611"/>
            <a:ext cx="2730983" cy="2183389"/>
          </a:xfrm>
          <a:custGeom>
            <a:avLst/>
            <a:gdLst>
              <a:gd name="connsiteX0" fmla="*/ 2150961 w 2730983"/>
              <a:gd name="connsiteY0" fmla="*/ 0 h 2183389"/>
              <a:gd name="connsiteX1" fmla="*/ 2584455 w 2730983"/>
              <a:gd name="connsiteY1" fmla="*/ 43700 h 2183389"/>
              <a:gd name="connsiteX2" fmla="*/ 2730983 w 2730983"/>
              <a:gd name="connsiteY2" fmla="*/ 81376 h 2183389"/>
              <a:gd name="connsiteX3" fmla="*/ 2730983 w 2730983"/>
              <a:gd name="connsiteY3" fmla="*/ 1073499 h 2183389"/>
              <a:gd name="connsiteX4" fmla="*/ 2627238 w 2730983"/>
              <a:gd name="connsiteY4" fmla="*/ 1023522 h 2183389"/>
              <a:gd name="connsiteX5" fmla="*/ 2150960 w 2730983"/>
              <a:gd name="connsiteY5" fmla="*/ 927366 h 2183389"/>
              <a:gd name="connsiteX6" fmla="*/ 927365 w 2730983"/>
              <a:gd name="connsiteY6" fmla="*/ 2150961 h 2183389"/>
              <a:gd name="connsiteX7" fmla="*/ 929002 w 2730983"/>
              <a:gd name="connsiteY7" fmla="*/ 2183389 h 2183389"/>
              <a:gd name="connsiteX8" fmla="*/ 1638 w 2730983"/>
              <a:gd name="connsiteY8" fmla="*/ 2183389 h 2183389"/>
              <a:gd name="connsiteX9" fmla="*/ 0 w 2730983"/>
              <a:gd name="connsiteY9" fmla="*/ 2150961 h 2183389"/>
              <a:gd name="connsiteX10" fmla="*/ 2150961 w 2730983"/>
              <a:gd name="connsiteY10" fmla="*/ 0 h 218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0983" h="2183389">
                <a:moveTo>
                  <a:pt x="2150961" y="0"/>
                </a:moveTo>
                <a:cubicBezTo>
                  <a:pt x="2299454" y="0"/>
                  <a:pt x="2444432" y="15047"/>
                  <a:pt x="2584455" y="43700"/>
                </a:cubicBezTo>
                <a:lnTo>
                  <a:pt x="2730983" y="81376"/>
                </a:lnTo>
                <a:lnTo>
                  <a:pt x="2730983" y="1073499"/>
                </a:lnTo>
                <a:lnTo>
                  <a:pt x="2627238" y="1023522"/>
                </a:lnTo>
                <a:cubicBezTo>
                  <a:pt x="2480850" y="961605"/>
                  <a:pt x="2319903" y="927366"/>
                  <a:pt x="2150960" y="927366"/>
                </a:cubicBezTo>
                <a:cubicBezTo>
                  <a:pt x="1475187" y="927366"/>
                  <a:pt x="927365" y="1475188"/>
                  <a:pt x="927365" y="2150961"/>
                </a:cubicBezTo>
                <a:lnTo>
                  <a:pt x="929002" y="2183389"/>
                </a:lnTo>
                <a:lnTo>
                  <a:pt x="1638" y="2183389"/>
                </a:lnTo>
                <a:lnTo>
                  <a:pt x="0" y="2150961"/>
                </a:lnTo>
                <a:cubicBezTo>
                  <a:pt x="0" y="963018"/>
                  <a:pt x="963018" y="0"/>
                  <a:pt x="2150961" y="0"/>
                </a:cubicBezTo>
                <a:close/>
              </a:path>
            </a:pathLst>
          </a:custGeom>
          <a:gradFill flip="none" rotWithShape="1">
            <a:gsLst>
              <a:gs pos="0">
                <a:schemeClr val="accent2"/>
              </a:gs>
              <a:gs pos="82000">
                <a:schemeClr val="accent3">
                  <a:alpha val="0"/>
                </a:schemeClr>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26" name="任意多边形: 形状 25">
            <a:extLst>
              <a:ext uri="{FF2B5EF4-FFF2-40B4-BE49-F238E27FC236}">
                <a16:creationId xmlns:a16="http://schemas.microsoft.com/office/drawing/2014/main" id="{17619CC3-C9B1-0487-16B6-5025959A101B}"/>
              </a:ext>
            </a:extLst>
          </p:cNvPr>
          <p:cNvSpPr/>
          <p:nvPr userDrawn="1"/>
        </p:nvSpPr>
        <p:spPr>
          <a:xfrm>
            <a:off x="1" y="1"/>
            <a:ext cx="836413" cy="996825"/>
          </a:xfrm>
          <a:custGeom>
            <a:avLst/>
            <a:gdLst>
              <a:gd name="connsiteX0" fmla="*/ 410445 w 836413"/>
              <a:gd name="connsiteY0" fmla="*/ 0 h 996825"/>
              <a:gd name="connsiteX1" fmla="*/ 833684 w 836413"/>
              <a:gd name="connsiteY1" fmla="*/ 0 h 996825"/>
              <a:gd name="connsiteX2" fmla="*/ 836413 w 836413"/>
              <a:gd name="connsiteY2" fmla="*/ 27070 h 996825"/>
              <a:gd name="connsiteX3" fmla="*/ 52581 w 836413"/>
              <a:gd name="connsiteY3" fmla="*/ 988800 h 996825"/>
              <a:gd name="connsiteX4" fmla="*/ 0 w 836413"/>
              <a:gd name="connsiteY4" fmla="*/ 996825 h 996825"/>
              <a:gd name="connsiteX5" fmla="*/ 0 w 836413"/>
              <a:gd name="connsiteY5" fmla="*/ 564004 h 996825"/>
              <a:gd name="connsiteX6" fmla="*/ 72107 w 836413"/>
              <a:gd name="connsiteY6" fmla="*/ 541621 h 996825"/>
              <a:gd name="connsiteX7" fmla="*/ 413174 w 836413"/>
              <a:gd name="connsiteY7" fmla="*/ 27070 h 99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413" h="996825">
                <a:moveTo>
                  <a:pt x="410445" y="0"/>
                </a:moveTo>
                <a:lnTo>
                  <a:pt x="833684" y="0"/>
                </a:lnTo>
                <a:lnTo>
                  <a:pt x="836413" y="27070"/>
                </a:lnTo>
                <a:cubicBezTo>
                  <a:pt x="836413" y="501464"/>
                  <a:pt x="499913" y="897263"/>
                  <a:pt x="52581" y="988800"/>
                </a:cubicBezTo>
                <a:lnTo>
                  <a:pt x="0" y="996825"/>
                </a:lnTo>
                <a:lnTo>
                  <a:pt x="0" y="564004"/>
                </a:lnTo>
                <a:lnTo>
                  <a:pt x="72107" y="541621"/>
                </a:lnTo>
                <a:cubicBezTo>
                  <a:pt x="272538" y="456845"/>
                  <a:pt x="413174" y="258381"/>
                  <a:pt x="413174" y="27070"/>
                </a:cubicBezTo>
                <a:close/>
              </a:path>
            </a:pathLst>
          </a:custGeom>
          <a:gradFill flip="none" rotWithShape="1">
            <a:gsLst>
              <a:gs pos="0">
                <a:schemeClr val="accent2">
                  <a:alpha val="0"/>
                </a:schemeClr>
              </a:gs>
              <a:gs pos="100000">
                <a:schemeClr val="accent3">
                  <a:alpha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Tree>
    <p:extLst>
      <p:ext uri="{BB962C8B-B14F-4D97-AF65-F5344CB8AC3E}">
        <p14:creationId xmlns:p14="http://schemas.microsoft.com/office/powerpoint/2010/main" val="264709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91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57940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8"/>
    </p:custDataLst>
  </p:cSld>
  <p:clrMap bg1="lt1" tx1="dk1" bg2="lt2" tx2="dk2" accent1="accent1" accent2="accent2" accent3="accent3" accent4="accent4" accent5="accent5" accent6="accent6" hlink="hlink" folHlink="folHlink"/>
  <p:sldLayoutIdLst>
    <p:sldLayoutId id="2147483655" r:id="rId1"/>
    <p:sldLayoutId id="2147483677" r:id="rId2"/>
    <p:sldLayoutId id="2147483690" r:id="rId3"/>
    <p:sldLayoutId id="2147483703" r:id="rId4"/>
    <p:sldLayoutId id="2147483704" r:id="rId5"/>
    <p:sldLayoutId id="2147483659"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00977"/>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Layout" Target="../slideLayouts/slideLayout4.xml"/><Relationship Id="rId4"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11" Type="http://schemas.microsoft.com/office/2007/relationships/hdphoto" Target="../media/hdphoto2.wdp"/><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1.svg"/><Relationship Id="rId7" Type="http://schemas.microsoft.com/office/2007/relationships/hdphoto" Target="../media/hdphoto6.wdp"/><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notesSlide" Target="../notesSlides/notesSlide4.xml"/><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slideLayout" Target="../slideLayouts/slideLayout4.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tags" Target="../tags/tag8.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15000">
              <a:schemeClr val="accent1">
                <a:alpha val="90000"/>
              </a:schemeClr>
            </a:gs>
          </a:gsLst>
          <a:lin ang="2700000" scaled="1"/>
          <a:tileRect/>
        </a:gradFill>
        <a:effectLst/>
      </p:bgPr>
    </p:bg>
    <p:spTree>
      <p:nvGrpSpPr>
        <p:cNvPr id="1" name=""/>
        <p:cNvGrpSpPr/>
        <p:nvPr/>
      </p:nvGrpSpPr>
      <p:grpSpPr>
        <a:xfrm>
          <a:off x="0" y="0"/>
          <a:ext cx="0" cy="0"/>
          <a:chOff x="0" y="0"/>
          <a:chExt cx="0" cy="0"/>
        </a:xfrm>
      </p:grpSpPr>
      <p:sp>
        <p:nvSpPr>
          <p:cNvPr id="12" name="文本框 11"/>
          <p:cNvSpPr txBox="1"/>
          <p:nvPr/>
        </p:nvSpPr>
        <p:spPr>
          <a:xfrm>
            <a:off x="776964" y="2008718"/>
            <a:ext cx="7793722" cy="830997"/>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rgbClr val="FFFFFF"/>
                  </a:solidFill>
                </a:ln>
                <a:noFill/>
                <a:effectLst/>
                <a:uLnTx/>
                <a:uFillTx/>
                <a:latin typeface="思源黑体 CN Bold"/>
                <a:ea typeface="思源黑体 CN Bold"/>
                <a:cs typeface="+mn-cs"/>
              </a:rPr>
              <a:t># </a:t>
            </a:r>
            <a:r>
              <a:rPr kumimoji="0" lang="zh-CN" altLang="en-US" sz="5400" b="1" i="0" u="none" strike="noStrike" kern="1200" cap="none" spc="0" normalizeH="0" baseline="0" noProof="0" dirty="0">
                <a:ln>
                  <a:solidFill>
                    <a:srgbClr val="FFFFFF"/>
                  </a:solidFill>
                </a:ln>
                <a:noFill/>
                <a:effectLst/>
                <a:uLnTx/>
                <a:uFillTx/>
                <a:latin typeface="思源黑体 CN Bold"/>
                <a:ea typeface="思源黑体 CN Bold"/>
                <a:cs typeface="+mn-cs"/>
              </a:rPr>
              <a:t>让世界看到你的影响力</a:t>
            </a:r>
          </a:p>
        </p:txBody>
      </p:sp>
      <p:sp>
        <p:nvSpPr>
          <p:cNvPr id="16" name="文本框 15"/>
          <p:cNvSpPr txBox="1"/>
          <p:nvPr/>
        </p:nvSpPr>
        <p:spPr>
          <a:xfrm>
            <a:off x="776965" y="4119824"/>
            <a:ext cx="3254708" cy="434416"/>
          </a:xfrm>
          <a:prstGeom prst="rect">
            <a:avLst/>
          </a:prstGeom>
          <a:noFill/>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rPr>
              <a:t>OfficePLUS</a:t>
            </a:r>
            <a:r>
              <a:rPr kumimoji="0" lang="zh-CN" altLang="en-US" sz="18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rPr>
              <a:t>科技</a:t>
            </a:r>
            <a:r>
              <a:rPr kumimoji="0" sz="18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rPr>
              <a:t>有限公司 </a:t>
            </a:r>
          </a:p>
        </p:txBody>
      </p:sp>
      <p:sp>
        <p:nvSpPr>
          <p:cNvPr id="3" name="文本框 2"/>
          <p:cNvSpPr txBox="1"/>
          <p:nvPr/>
        </p:nvSpPr>
        <p:spPr>
          <a:xfrm>
            <a:off x="776964" y="2796250"/>
            <a:ext cx="8846007" cy="736813"/>
          </a:xfrm>
          <a:prstGeom prst="rect">
            <a:avLst/>
          </a:prstGeom>
          <a:noFill/>
          <a:effectLst>
            <a:outerShdw blurRad="50800" dist="12700" dir="2700000" algn="tl" rotWithShape="0">
              <a:prstClr val="black">
                <a:alpha val="20000"/>
              </a:prstClr>
            </a:outerShdw>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思源黑体 CN Bold"/>
                <a:ea typeface="思源黑体 CN Bold"/>
                <a:cs typeface="思源黑体 CN Bold" panose="020B0800000000000000" charset="-122"/>
              </a:rPr>
              <a:t>OfficePLUS</a:t>
            </a:r>
            <a:r>
              <a:rPr kumimoji="0" lang="zh-CN" altLang="en-US" sz="4400" b="0" i="0" u="none" strike="noStrike" kern="1200" cap="none" spc="0" normalizeH="0" baseline="0" noProof="0" dirty="0">
                <a:ln>
                  <a:noFill/>
                </a:ln>
                <a:solidFill>
                  <a:srgbClr val="FFFFFF"/>
                </a:solidFill>
                <a:effectLst/>
                <a:uLnTx/>
                <a:uFillTx/>
                <a:latin typeface="思源黑体 CN Bold"/>
                <a:ea typeface="思源黑体 CN Bold"/>
                <a:cs typeface="思源黑体 CN Bold" panose="020B0800000000000000" charset="-122"/>
              </a:rPr>
              <a:t>宣讲会</a:t>
            </a:r>
            <a:r>
              <a:rPr kumimoji="0" lang="en-US" altLang="zh-CN" sz="4400" b="0" i="0" u="none" strike="noStrike" kern="1200" cap="none" spc="0" normalizeH="0" baseline="0" noProof="0" dirty="0">
                <a:ln>
                  <a:noFill/>
                </a:ln>
                <a:solidFill>
                  <a:srgbClr val="FFFFFF"/>
                </a:solidFill>
                <a:effectLst/>
                <a:uLnTx/>
                <a:uFillTx/>
                <a:latin typeface="思源黑体 CN Bold"/>
                <a:ea typeface="思源黑体 CN Bold"/>
                <a:cs typeface="思源黑体 CN Bold" panose="020B0800000000000000" charset="-122"/>
              </a:rPr>
              <a:t>20XX</a:t>
            </a:r>
            <a:endParaRPr kumimoji="0" lang="zh-CN" altLang="en-US" sz="4400" b="0" i="0" u="none" strike="noStrike" kern="1200" cap="none" spc="0" normalizeH="0" baseline="0" noProof="0" dirty="0">
              <a:ln>
                <a:noFill/>
              </a:ln>
              <a:solidFill>
                <a:srgbClr val="FFFFFF"/>
              </a:solidFill>
              <a:effectLst/>
              <a:uLnTx/>
              <a:uFillTx/>
              <a:latin typeface="思源黑体 CN Bold"/>
              <a:ea typeface="思源黑体 CN Bold"/>
              <a:cs typeface="思源黑体 CN Medium" panose="020B0600000000000000" charset="-122"/>
              <a:sym typeface="+mn-ea"/>
            </a:endParaRPr>
          </a:p>
        </p:txBody>
      </p:sp>
      <p:sp>
        <p:nvSpPr>
          <p:cNvPr id="4" name="文本框 3"/>
          <p:cNvSpPr txBox="1"/>
          <p:nvPr/>
        </p:nvSpPr>
        <p:spPr>
          <a:xfrm>
            <a:off x="312512" y="116055"/>
            <a:ext cx="11566977" cy="411670"/>
          </a:xfrm>
          <a:prstGeom prst="rect">
            <a:avLst/>
          </a:prstGeom>
          <a:noFill/>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solidFill>
                    <a:srgbClr val="FFFFFF"/>
                  </a:solidFill>
                </a:ln>
                <a:noFill/>
                <a:effectLst/>
                <a:uLnTx/>
                <a:uFillTx/>
                <a:latin typeface="思源黑体 CN Bold"/>
                <a:ea typeface="思源黑体 CN Bold"/>
                <a:cs typeface="Roboto Black" panose="02000000000000000000" charset="0"/>
              </a:rPr>
              <a:t>MAKE THE INFLUENCE</a:t>
            </a:r>
          </a:p>
        </p:txBody>
      </p:sp>
      <p:sp>
        <p:nvSpPr>
          <p:cNvPr id="6" name="椭圆 5"/>
          <p:cNvSpPr/>
          <p:nvPr/>
        </p:nvSpPr>
        <p:spPr>
          <a:xfrm>
            <a:off x="4239803" y="4183145"/>
            <a:ext cx="307774" cy="307774"/>
          </a:xfrm>
          <a:prstGeom prst="ellipse">
            <a:avLst/>
          </a:prstGeom>
          <a:gradFill flip="none" rotWithShape="1">
            <a:gsLst>
              <a:gs pos="0">
                <a:schemeClr val="accent2"/>
              </a:gs>
              <a:gs pos="100000">
                <a:schemeClr val="accent3"/>
              </a:gs>
            </a:gsLst>
            <a:lin ang="2700000" scaled="1"/>
            <a:tileRect/>
          </a:gradFill>
          <a:ln>
            <a:noFill/>
          </a:ln>
          <a:effectLst>
            <a:outerShdw blurRad="127000" dist="254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F7F7F"/>
              </a:solidFill>
              <a:effectLst/>
              <a:uLnTx/>
              <a:uFillTx/>
              <a:latin typeface="思源黑体 CN ExtraLight"/>
              <a:ea typeface="思源黑体 CN ExtraLight"/>
              <a:cs typeface="+mn-cs"/>
            </a:endParaRPr>
          </a:p>
        </p:txBody>
      </p:sp>
      <p:sp>
        <p:nvSpPr>
          <p:cNvPr id="9" name="椭圆 8"/>
          <p:cNvSpPr/>
          <p:nvPr/>
        </p:nvSpPr>
        <p:spPr>
          <a:xfrm>
            <a:off x="4186363" y="4129705"/>
            <a:ext cx="414655" cy="414655"/>
          </a:xfrm>
          <a:prstGeom prst="ellipse">
            <a:avLst/>
          </a:prstGeom>
          <a:noFill/>
          <a:ln w="19050">
            <a:gradFill flip="none" rotWithShape="1">
              <a:gsLst>
                <a:gs pos="0">
                  <a:schemeClr val="accent2"/>
                </a:gs>
                <a:gs pos="100000">
                  <a:schemeClr val="accent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sp>
        <p:nvSpPr>
          <p:cNvPr id="10" name="燕尾形 9"/>
          <p:cNvSpPr/>
          <p:nvPr/>
        </p:nvSpPr>
        <p:spPr>
          <a:xfrm>
            <a:off x="4350437" y="4293779"/>
            <a:ext cx="86506" cy="8650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Bold"/>
              <a:ea typeface="思源黑体 CN Bold"/>
              <a:cs typeface="思源黑体 CN Medium" panose="020B0600000000000000" charset="-122"/>
            </a:endParaRPr>
          </a:p>
        </p:txBody>
      </p:sp>
    </p:spTree>
    <p:custDataLst>
      <p:tags r:id="rId1"/>
    </p:custDataLst>
    <p:extLst>
      <p:ext uri="{BB962C8B-B14F-4D97-AF65-F5344CB8AC3E}">
        <p14:creationId xmlns:p14="http://schemas.microsoft.com/office/powerpoint/2010/main" val="159820481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EBADCB2-A3AA-7A0E-5C32-2DC94377486D}"/>
              </a:ext>
            </a:extLst>
          </p:cNvPr>
          <p:cNvSpPr txBox="1"/>
          <p:nvPr/>
        </p:nvSpPr>
        <p:spPr>
          <a:xfrm>
            <a:off x="685164" y="286386"/>
            <a:ext cx="4714149"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未来展望 </a:t>
            </a:r>
            <a:r>
              <a:rPr lang="en-US" altLang="zh-CN" sz="1050" spc="100">
                <a:solidFill>
                  <a:schemeClr val="accent1"/>
                </a:solidFill>
                <a:uFillTx/>
                <a:ea typeface="+mj-ea"/>
                <a:cs typeface="Roboto Black" panose="02000000000000000000" charset="0"/>
              </a:rPr>
              <a:t>Future Planning</a:t>
            </a:r>
            <a:endParaRPr lang="en-US" altLang="zh-CN" sz="2400" spc="100" dirty="0">
              <a:solidFill>
                <a:schemeClr val="accent1"/>
              </a:solidFill>
              <a:uFillTx/>
              <a:ea typeface="+mj-ea"/>
              <a:cs typeface="Roboto Black" panose="02000000000000000000" charset="0"/>
            </a:endParaRPr>
          </a:p>
        </p:txBody>
      </p:sp>
      <p:sp>
        <p:nvSpPr>
          <p:cNvPr id="8" name="梯形 7">
            <a:extLst>
              <a:ext uri="{FF2B5EF4-FFF2-40B4-BE49-F238E27FC236}">
                <a16:creationId xmlns:a16="http://schemas.microsoft.com/office/drawing/2014/main" id="{FBFD4AE2-3BC0-17DF-FCD6-1EC2774D41A8}"/>
              </a:ext>
            </a:extLst>
          </p:cNvPr>
          <p:cNvSpPr/>
          <p:nvPr/>
        </p:nvSpPr>
        <p:spPr>
          <a:xfrm>
            <a:off x="-2140973" y="4701766"/>
            <a:ext cx="16473945" cy="2182602"/>
          </a:xfrm>
          <a:prstGeom prst="trapezoid">
            <a:avLst>
              <a:gd name="adj" fmla="val 320625"/>
            </a:avLst>
          </a:prstGeom>
          <a:gradFill flip="none" rotWithShape="1">
            <a:gsLst>
              <a:gs pos="23000">
                <a:schemeClr val="accent1">
                  <a:alpha val="30000"/>
                </a:schemeClr>
              </a:gs>
              <a:gs pos="100000">
                <a:schemeClr val="accent2">
                  <a:alpha val="3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350"/>
          </a:p>
        </p:txBody>
      </p:sp>
      <p:sp>
        <p:nvSpPr>
          <p:cNvPr id="9" name="梯形 8">
            <a:extLst>
              <a:ext uri="{FF2B5EF4-FFF2-40B4-BE49-F238E27FC236}">
                <a16:creationId xmlns:a16="http://schemas.microsoft.com/office/drawing/2014/main" id="{CA1CEA7B-E297-B32D-C89F-1BC3D1F6E589}"/>
              </a:ext>
            </a:extLst>
          </p:cNvPr>
          <p:cNvSpPr/>
          <p:nvPr/>
        </p:nvSpPr>
        <p:spPr>
          <a:xfrm>
            <a:off x="180963" y="4701766"/>
            <a:ext cx="11817924" cy="2182602"/>
          </a:xfrm>
          <a:prstGeom prst="trapezoid">
            <a:avLst>
              <a:gd name="adj" fmla="val 227684"/>
            </a:avLst>
          </a:prstGeom>
          <a:gradFill flip="none" rotWithShape="1">
            <a:gsLst>
              <a:gs pos="23000">
                <a:schemeClr val="accent1">
                  <a:alpha val="30000"/>
                </a:schemeClr>
              </a:gs>
              <a:gs pos="100000">
                <a:schemeClr val="accent2">
                  <a:alpha val="3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algn="ctr"/>
            <a:endParaRPr lang="zh-CN" altLang="en-US" sz="1350"/>
          </a:p>
        </p:txBody>
      </p:sp>
      <p:sp>
        <p:nvSpPr>
          <p:cNvPr id="10" name="文本框 9">
            <a:extLst>
              <a:ext uri="{FF2B5EF4-FFF2-40B4-BE49-F238E27FC236}">
                <a16:creationId xmlns:a16="http://schemas.microsoft.com/office/drawing/2014/main" id="{4D2BC960-F1A6-2822-033D-954C28E28F4B}"/>
              </a:ext>
            </a:extLst>
          </p:cNvPr>
          <p:cNvSpPr txBox="1"/>
          <p:nvPr/>
        </p:nvSpPr>
        <p:spPr>
          <a:xfrm>
            <a:off x="5308608" y="3069400"/>
            <a:ext cx="1574790" cy="550600"/>
          </a:xfrm>
          <a:prstGeom prst="rect">
            <a:avLst/>
          </a:prstGeom>
          <a:noFill/>
          <a:effectLst/>
        </p:spPr>
        <p:txBody>
          <a:bodyPr wrap="none" lIns="68580" tIns="34290" rIns="68580" bIns="34290" rtlCol="0" anchor="ctr">
            <a:noAutofit/>
          </a:bodyPr>
          <a:lstStyle>
            <a:defPPr>
              <a:defRPr lang="en-US"/>
            </a:defPPr>
            <a:lvl1pPr>
              <a:defRPr sz="4000" b="1">
                <a:solidFill>
                  <a:schemeClr val="bg1">
                    <a:lumMod val="50000"/>
                  </a:schemeClr>
                </a:solidFill>
              </a:defRPr>
            </a:lvl1pPr>
          </a:lstStyle>
          <a:p>
            <a:pPr algn="ctr" defTabSz="279806">
              <a:lnSpc>
                <a:spcPct val="120000"/>
              </a:lnSpc>
            </a:pPr>
            <a:r>
              <a:rPr lang="zh-CN" altLang="en-US" sz="2800" b="0" dirty="0">
                <a:solidFill>
                  <a:schemeClr val="accent1"/>
                </a:solidFill>
                <a:latin typeface="+mj-ea"/>
                <a:ea typeface="+mj-ea"/>
              </a:rPr>
              <a:t>发展目标</a:t>
            </a:r>
          </a:p>
        </p:txBody>
      </p:sp>
      <p:sp>
        <p:nvSpPr>
          <p:cNvPr id="11" name="文本框 10">
            <a:extLst>
              <a:ext uri="{FF2B5EF4-FFF2-40B4-BE49-F238E27FC236}">
                <a16:creationId xmlns:a16="http://schemas.microsoft.com/office/drawing/2014/main" id="{A022ED8F-47E8-FA91-A345-2C97DB6B7DEE}"/>
              </a:ext>
            </a:extLst>
          </p:cNvPr>
          <p:cNvSpPr txBox="1"/>
          <p:nvPr/>
        </p:nvSpPr>
        <p:spPr>
          <a:xfrm>
            <a:off x="4333877" y="3648994"/>
            <a:ext cx="3524248" cy="530915"/>
          </a:xfrm>
          <a:prstGeom prst="rect">
            <a:avLst/>
          </a:prstGeom>
          <a:noFill/>
          <a:effectLst/>
        </p:spPr>
        <p:txBody>
          <a:bodyPr wrap="square" lIns="68580" tIns="34290" rIns="68580" bIns="34290" rtlCol="0" anchor="ctr">
            <a:noAutofit/>
          </a:bodyPr>
          <a:lstStyle>
            <a:defPPr>
              <a:defRPr lang="en-US"/>
            </a:defPPr>
            <a:lvl1pPr>
              <a:defRPr sz="4000" b="1">
                <a:solidFill>
                  <a:schemeClr val="bg1">
                    <a:lumMod val="50000"/>
                  </a:schemeClr>
                </a:solidFill>
              </a:defRPr>
            </a:lvl1pPr>
          </a:lstStyle>
          <a:p>
            <a:pPr algn="ctr" defTabSz="279806"/>
            <a:r>
              <a:rPr lang="zh-CN" altLang="en-US" sz="1500" b="0" dirty="0">
                <a:solidFill>
                  <a:schemeClr val="accent1"/>
                </a:solidFill>
              </a:rPr>
              <a:t>点击此处请输入文本内容点击此处请输入文本内容请输入正文</a:t>
            </a:r>
            <a:endParaRPr lang="en-US" altLang="zh-CN" sz="1500" b="0" dirty="0">
              <a:solidFill>
                <a:schemeClr val="accent1"/>
              </a:solidFill>
            </a:endParaRPr>
          </a:p>
        </p:txBody>
      </p:sp>
      <p:sp>
        <p:nvSpPr>
          <p:cNvPr id="17" name="任意多边形 71">
            <a:extLst>
              <a:ext uri="{FF2B5EF4-FFF2-40B4-BE49-F238E27FC236}">
                <a16:creationId xmlns:a16="http://schemas.microsoft.com/office/drawing/2014/main" id="{40AE9866-6133-5235-D245-A5306F5313AA}"/>
              </a:ext>
            </a:extLst>
          </p:cNvPr>
          <p:cNvSpPr/>
          <p:nvPr>
            <p:custDataLst>
              <p:tags r:id="rId1"/>
            </p:custDataLst>
          </p:nvPr>
        </p:nvSpPr>
        <p:spPr>
          <a:xfrm>
            <a:off x="7360165" y="1581777"/>
            <a:ext cx="1567961" cy="1544286"/>
          </a:xfrm>
          <a:custGeom>
            <a:avLst/>
            <a:gdLst>
              <a:gd name="connsiteX0" fmla="*/ 145517 w 145517"/>
              <a:gd name="connsiteY0" fmla="*/ 71660 h 143320"/>
              <a:gd name="connsiteX1" fmla="*/ 72759 w 145517"/>
              <a:gd name="connsiteY1" fmla="*/ 143321 h 143320"/>
              <a:gd name="connsiteX2" fmla="*/ 0 w 145517"/>
              <a:gd name="connsiteY2" fmla="*/ 71660 h 143320"/>
              <a:gd name="connsiteX3" fmla="*/ 72759 w 145517"/>
              <a:gd name="connsiteY3" fmla="*/ 0 h 143320"/>
              <a:gd name="connsiteX4" fmla="*/ 145517 w 145517"/>
              <a:gd name="connsiteY4" fmla="*/ 71660 h 14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17" h="143320">
                <a:moveTo>
                  <a:pt x="145517" y="71660"/>
                </a:moveTo>
                <a:cubicBezTo>
                  <a:pt x="145517" y="111237"/>
                  <a:pt x="112942" y="143321"/>
                  <a:pt x="72759" y="143321"/>
                </a:cubicBezTo>
                <a:cubicBezTo>
                  <a:pt x="32575" y="143321"/>
                  <a:pt x="0" y="111237"/>
                  <a:pt x="0" y="71660"/>
                </a:cubicBezTo>
                <a:cubicBezTo>
                  <a:pt x="0" y="32083"/>
                  <a:pt x="32575" y="0"/>
                  <a:pt x="72759" y="0"/>
                </a:cubicBezTo>
                <a:cubicBezTo>
                  <a:pt x="112942" y="0"/>
                  <a:pt x="145517" y="32083"/>
                  <a:pt x="145517" y="71660"/>
                </a:cubicBezTo>
                <a:close/>
              </a:path>
            </a:pathLst>
          </a:custGeom>
          <a:gradFill flip="none" rotWithShape="1">
            <a:gsLst>
              <a:gs pos="23000">
                <a:schemeClr val="accent1"/>
              </a:gs>
              <a:gs pos="100000">
                <a:schemeClr val="accent2"/>
              </a:gs>
            </a:gsLst>
            <a:lin ang="8400000" scaled="0"/>
            <a:tileRect/>
          </a:gradFill>
          <a:ln w="19050" cap="flat">
            <a:gradFill flip="none" rotWithShape="1">
              <a:gsLst>
                <a:gs pos="0">
                  <a:schemeClr val="accent2"/>
                </a:gs>
                <a:gs pos="100000">
                  <a:schemeClr val="accent2">
                    <a:lumMod val="20000"/>
                    <a:lumOff val="80000"/>
                    <a:alpha val="0"/>
                  </a:schemeClr>
                </a:gs>
              </a:gsLst>
              <a:lin ang="16800000" scaled="0"/>
              <a:tileRect/>
            </a:gradFill>
            <a:prstDash val="solid"/>
            <a:miter/>
          </a:ln>
          <a:effectLst>
            <a:outerShdw blurRad="254000" dist="38100" dir="8100000" algn="tr" rotWithShape="0">
              <a:schemeClr val="accent1">
                <a:alpha val="40000"/>
              </a:schemeClr>
            </a:outerShdw>
          </a:effectLst>
        </p:spPr>
        <p:txBody>
          <a:bodyPr wrap="none" lIns="68580" tIns="34290" rIns="68580" bIns="34290" rtlCol="0" anchor="ctr">
            <a:noAutofit/>
          </a:bodyPr>
          <a:lstStyle/>
          <a:p>
            <a:endParaRPr lang="zh-CN" altLang="en-US" sz="1500"/>
          </a:p>
        </p:txBody>
      </p:sp>
      <p:sp>
        <p:nvSpPr>
          <p:cNvPr id="23" name="梯形 22">
            <a:extLst>
              <a:ext uri="{FF2B5EF4-FFF2-40B4-BE49-F238E27FC236}">
                <a16:creationId xmlns:a16="http://schemas.microsoft.com/office/drawing/2014/main" id="{D8C8AD35-FB10-DD5A-0E7C-F6F500E42886}"/>
              </a:ext>
            </a:extLst>
          </p:cNvPr>
          <p:cNvSpPr/>
          <p:nvPr/>
        </p:nvSpPr>
        <p:spPr>
          <a:xfrm>
            <a:off x="1797600" y="4701766"/>
            <a:ext cx="8584650" cy="2182602"/>
          </a:xfrm>
          <a:prstGeom prst="trapezoid">
            <a:avLst>
              <a:gd name="adj" fmla="val 167858"/>
            </a:avLst>
          </a:prstGeom>
          <a:gradFill flip="none" rotWithShape="1">
            <a:gsLst>
              <a:gs pos="23000">
                <a:schemeClr val="accent1"/>
              </a:gs>
              <a:gs pos="100000">
                <a:schemeClr val="accent2"/>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algn="ctr"/>
            <a:endParaRPr lang="zh-CN" altLang="en-US" sz="1350"/>
          </a:p>
        </p:txBody>
      </p:sp>
      <p:grpSp>
        <p:nvGrpSpPr>
          <p:cNvPr id="29" name="组合 28">
            <a:extLst>
              <a:ext uri="{FF2B5EF4-FFF2-40B4-BE49-F238E27FC236}">
                <a16:creationId xmlns:a16="http://schemas.microsoft.com/office/drawing/2014/main" id="{CF0C2E2F-6B29-13D5-D5A5-DC2F264DDB01}"/>
              </a:ext>
            </a:extLst>
          </p:cNvPr>
          <p:cNvGrpSpPr/>
          <p:nvPr/>
        </p:nvGrpSpPr>
        <p:grpSpPr>
          <a:xfrm>
            <a:off x="3263876" y="1581777"/>
            <a:ext cx="1567961" cy="3428373"/>
            <a:chOff x="3263876" y="1581777"/>
            <a:chExt cx="1567961" cy="3428373"/>
          </a:xfrm>
        </p:grpSpPr>
        <p:sp>
          <p:nvSpPr>
            <p:cNvPr id="5" name="任意多边形 56">
              <a:extLst>
                <a:ext uri="{FF2B5EF4-FFF2-40B4-BE49-F238E27FC236}">
                  <a16:creationId xmlns:a16="http://schemas.microsoft.com/office/drawing/2014/main" id="{A98EE6EA-7E7C-2366-01C1-3A7A1A28B45E}"/>
                </a:ext>
              </a:extLst>
            </p:cNvPr>
            <p:cNvSpPr/>
            <p:nvPr>
              <p:custDataLst>
                <p:tags r:id="rId4"/>
              </p:custDataLst>
            </p:nvPr>
          </p:nvSpPr>
          <p:spPr>
            <a:xfrm>
              <a:off x="3263876" y="1581777"/>
              <a:ext cx="1567961" cy="1544286"/>
            </a:xfrm>
            <a:custGeom>
              <a:avLst/>
              <a:gdLst>
                <a:gd name="connsiteX0" fmla="*/ 145517 w 145517"/>
                <a:gd name="connsiteY0" fmla="*/ 71660 h 143320"/>
                <a:gd name="connsiteX1" fmla="*/ 72759 w 145517"/>
                <a:gd name="connsiteY1" fmla="*/ 143321 h 143320"/>
                <a:gd name="connsiteX2" fmla="*/ 0 w 145517"/>
                <a:gd name="connsiteY2" fmla="*/ 71660 h 143320"/>
                <a:gd name="connsiteX3" fmla="*/ 72759 w 145517"/>
                <a:gd name="connsiteY3" fmla="*/ 0 h 143320"/>
                <a:gd name="connsiteX4" fmla="*/ 145517 w 145517"/>
                <a:gd name="connsiteY4" fmla="*/ 71660 h 14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17" h="143320">
                  <a:moveTo>
                    <a:pt x="145517" y="71660"/>
                  </a:moveTo>
                  <a:cubicBezTo>
                    <a:pt x="145517" y="111237"/>
                    <a:pt x="112942" y="143321"/>
                    <a:pt x="72759" y="143321"/>
                  </a:cubicBezTo>
                  <a:cubicBezTo>
                    <a:pt x="32575" y="143321"/>
                    <a:pt x="0" y="111237"/>
                    <a:pt x="0" y="71660"/>
                  </a:cubicBezTo>
                  <a:cubicBezTo>
                    <a:pt x="0" y="32083"/>
                    <a:pt x="32575" y="0"/>
                    <a:pt x="72759" y="0"/>
                  </a:cubicBezTo>
                  <a:cubicBezTo>
                    <a:pt x="112942" y="0"/>
                    <a:pt x="145517" y="32083"/>
                    <a:pt x="145517" y="71660"/>
                  </a:cubicBezTo>
                  <a:close/>
                </a:path>
              </a:pathLst>
            </a:custGeom>
            <a:gradFill flip="none" rotWithShape="1">
              <a:gsLst>
                <a:gs pos="23000">
                  <a:schemeClr val="accent1"/>
                </a:gs>
                <a:gs pos="100000">
                  <a:schemeClr val="accent2"/>
                </a:gs>
              </a:gsLst>
              <a:lin ang="2400000" scaled="0"/>
              <a:tileRect/>
            </a:gradFill>
            <a:ln w="19050" cap="flat">
              <a:gradFill flip="none" rotWithShape="1">
                <a:gsLst>
                  <a:gs pos="0">
                    <a:schemeClr val="accent2"/>
                  </a:gs>
                  <a:gs pos="100000">
                    <a:schemeClr val="accent2">
                      <a:lumMod val="20000"/>
                      <a:lumOff val="80000"/>
                      <a:alpha val="0"/>
                    </a:schemeClr>
                  </a:gs>
                </a:gsLst>
                <a:lin ang="13800000" scaled="0"/>
                <a:tileRect/>
              </a:gradFill>
              <a:prstDash val="solid"/>
              <a:miter/>
            </a:ln>
            <a:effectLst>
              <a:outerShdw blurRad="254000" dist="38100" dir="8100000" algn="tr" rotWithShape="0">
                <a:schemeClr val="accent1">
                  <a:alpha val="40000"/>
                </a:schemeClr>
              </a:outerShdw>
            </a:effectLst>
          </p:spPr>
          <p:txBody>
            <a:bodyPr wrap="none" lIns="68580" tIns="34290" rIns="68580" bIns="34290" rtlCol="0" anchor="ctr">
              <a:noAutofit/>
            </a:bodyPr>
            <a:lstStyle/>
            <a:p>
              <a:endParaRPr lang="zh-CN" altLang="en-US" sz="1500" dirty="0"/>
            </a:p>
          </p:txBody>
        </p:sp>
        <p:sp>
          <p:nvSpPr>
            <p:cNvPr id="6" name="文本框 5">
              <a:extLst>
                <a:ext uri="{FF2B5EF4-FFF2-40B4-BE49-F238E27FC236}">
                  <a16:creationId xmlns:a16="http://schemas.microsoft.com/office/drawing/2014/main" id="{4AC7C6B5-B32F-87AF-7C82-3937D6F78557}"/>
                </a:ext>
              </a:extLst>
            </p:cNvPr>
            <p:cNvSpPr txBox="1"/>
            <p:nvPr/>
          </p:nvSpPr>
          <p:spPr>
            <a:xfrm>
              <a:off x="3627549" y="2383205"/>
              <a:ext cx="840615" cy="430502"/>
            </a:xfrm>
            <a:prstGeom prst="rect">
              <a:avLst/>
            </a:prstGeom>
            <a:noFill/>
            <a:effectLst/>
          </p:spPr>
          <p:txBody>
            <a:bodyPr wrap="none" lIns="68580" tIns="34290" rIns="68580" bIns="34290" rtlCol="0" anchor="ctr">
              <a:noAutofit/>
            </a:bodyPr>
            <a:lstStyle>
              <a:defPPr>
                <a:defRPr lang="en-US"/>
              </a:defPPr>
              <a:lvl1pPr>
                <a:defRPr sz="4000" b="1">
                  <a:solidFill>
                    <a:schemeClr val="bg1">
                      <a:lumMod val="50000"/>
                    </a:schemeClr>
                  </a:solidFill>
                </a:defRPr>
              </a:lvl1pPr>
            </a:lstStyle>
            <a:p>
              <a:pPr algn="ctr" defTabSz="279806">
                <a:lnSpc>
                  <a:spcPct val="120000"/>
                </a:lnSpc>
              </a:pPr>
              <a:r>
                <a:rPr lang="zh-CN" altLang="en-US" sz="2100" dirty="0">
                  <a:solidFill>
                    <a:srgbClr val="FFFFFF"/>
                  </a:solidFill>
                </a:rPr>
                <a:t>指标</a:t>
              </a:r>
              <a:r>
                <a:rPr lang="en-US" altLang="zh-CN" sz="2100" dirty="0">
                  <a:solidFill>
                    <a:srgbClr val="FFFFFF"/>
                  </a:solidFill>
                </a:rPr>
                <a:t>2</a:t>
              </a:r>
              <a:endParaRPr lang="zh-CN" altLang="en-US" sz="2100" dirty="0">
                <a:solidFill>
                  <a:srgbClr val="FFFFFF"/>
                </a:solidFill>
              </a:endParaRPr>
            </a:p>
          </p:txBody>
        </p:sp>
        <p:cxnSp>
          <p:nvCxnSpPr>
            <p:cNvPr id="15" name="直接箭头连接符 14">
              <a:extLst>
                <a:ext uri="{FF2B5EF4-FFF2-40B4-BE49-F238E27FC236}">
                  <a16:creationId xmlns:a16="http://schemas.microsoft.com/office/drawing/2014/main" id="{7F5947E7-1A2B-D6C5-7A00-005E99005E3E}"/>
                </a:ext>
              </a:extLst>
            </p:cNvPr>
            <p:cNvCxnSpPr>
              <a:cxnSpLocks/>
            </p:cNvCxnSpPr>
            <p:nvPr/>
          </p:nvCxnSpPr>
          <p:spPr>
            <a:xfrm>
              <a:off x="4047856" y="3129590"/>
              <a:ext cx="0" cy="1880560"/>
            </a:xfrm>
            <a:prstGeom prst="straightConnector1">
              <a:avLst/>
            </a:prstGeom>
            <a:solidFill>
              <a:srgbClr val="29937A"/>
            </a:solidFill>
            <a:ln w="7144">
              <a:gradFill>
                <a:gsLst>
                  <a:gs pos="0">
                    <a:schemeClr val="accent1"/>
                  </a:gs>
                  <a:gs pos="100000">
                    <a:schemeClr val="accent1">
                      <a:alpha val="0"/>
                    </a:schemeClr>
                  </a:gs>
                </a:gsLst>
                <a:lin ang="5400000" scaled="1"/>
              </a:gradFill>
              <a:prstDash val="sysDot"/>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24" name="user_209046">
              <a:extLst>
                <a:ext uri="{FF2B5EF4-FFF2-40B4-BE49-F238E27FC236}">
                  <a16:creationId xmlns:a16="http://schemas.microsoft.com/office/drawing/2014/main" id="{26E861E0-E2B9-2E6F-A7BA-B77B23FE664E}"/>
                </a:ext>
              </a:extLst>
            </p:cNvPr>
            <p:cNvSpPr/>
            <p:nvPr/>
          </p:nvSpPr>
          <p:spPr>
            <a:xfrm>
              <a:off x="3863841" y="1972640"/>
              <a:ext cx="368030" cy="331874"/>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grpSp>
        <p:nvGrpSpPr>
          <p:cNvPr id="28" name="组合 27">
            <a:extLst>
              <a:ext uri="{FF2B5EF4-FFF2-40B4-BE49-F238E27FC236}">
                <a16:creationId xmlns:a16="http://schemas.microsoft.com/office/drawing/2014/main" id="{79200349-3272-AE12-889C-EFC14CFE1488}"/>
              </a:ext>
            </a:extLst>
          </p:cNvPr>
          <p:cNvGrpSpPr/>
          <p:nvPr/>
        </p:nvGrpSpPr>
        <p:grpSpPr>
          <a:xfrm>
            <a:off x="1721557" y="2520767"/>
            <a:ext cx="1567961" cy="3038410"/>
            <a:chOff x="1721557" y="2520767"/>
            <a:chExt cx="1567961" cy="3038410"/>
          </a:xfrm>
        </p:grpSpPr>
        <p:sp>
          <p:nvSpPr>
            <p:cNvPr id="13" name="任意多边形 12">
              <a:extLst>
                <a:ext uri="{FF2B5EF4-FFF2-40B4-BE49-F238E27FC236}">
                  <a16:creationId xmlns:a16="http://schemas.microsoft.com/office/drawing/2014/main" id="{52EA6DD1-5434-3CEB-FDB4-4525E009A004}"/>
                </a:ext>
              </a:extLst>
            </p:cNvPr>
            <p:cNvSpPr/>
            <p:nvPr>
              <p:custDataLst>
                <p:tags r:id="rId3"/>
              </p:custDataLst>
            </p:nvPr>
          </p:nvSpPr>
          <p:spPr>
            <a:xfrm>
              <a:off x="1721557" y="2520767"/>
              <a:ext cx="1567961" cy="1544286"/>
            </a:xfrm>
            <a:custGeom>
              <a:avLst/>
              <a:gdLst>
                <a:gd name="connsiteX0" fmla="*/ 145517 w 145517"/>
                <a:gd name="connsiteY0" fmla="*/ 71660 h 143320"/>
                <a:gd name="connsiteX1" fmla="*/ 72759 w 145517"/>
                <a:gd name="connsiteY1" fmla="*/ 143321 h 143320"/>
                <a:gd name="connsiteX2" fmla="*/ 0 w 145517"/>
                <a:gd name="connsiteY2" fmla="*/ 71660 h 143320"/>
                <a:gd name="connsiteX3" fmla="*/ 72759 w 145517"/>
                <a:gd name="connsiteY3" fmla="*/ 0 h 143320"/>
                <a:gd name="connsiteX4" fmla="*/ 145517 w 145517"/>
                <a:gd name="connsiteY4" fmla="*/ 71660 h 14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17" h="143320">
                  <a:moveTo>
                    <a:pt x="145517" y="71660"/>
                  </a:moveTo>
                  <a:cubicBezTo>
                    <a:pt x="145517" y="111237"/>
                    <a:pt x="112942" y="143321"/>
                    <a:pt x="72759" y="143321"/>
                  </a:cubicBezTo>
                  <a:cubicBezTo>
                    <a:pt x="32575" y="143321"/>
                    <a:pt x="0" y="111237"/>
                    <a:pt x="0" y="71660"/>
                  </a:cubicBezTo>
                  <a:cubicBezTo>
                    <a:pt x="0" y="32083"/>
                    <a:pt x="32575" y="0"/>
                    <a:pt x="72759" y="0"/>
                  </a:cubicBezTo>
                  <a:cubicBezTo>
                    <a:pt x="112942" y="0"/>
                    <a:pt x="145517" y="32083"/>
                    <a:pt x="145517" y="71660"/>
                  </a:cubicBezTo>
                  <a:close/>
                </a:path>
              </a:pathLst>
            </a:custGeom>
            <a:gradFill flip="none" rotWithShape="1">
              <a:gsLst>
                <a:gs pos="23000">
                  <a:schemeClr val="accent1"/>
                </a:gs>
                <a:gs pos="100000">
                  <a:schemeClr val="accent2"/>
                </a:gs>
              </a:gsLst>
              <a:lin ang="2400000" scaled="0"/>
              <a:tileRect/>
            </a:gradFill>
            <a:ln w="19050" cap="flat">
              <a:gradFill flip="none" rotWithShape="1">
                <a:gsLst>
                  <a:gs pos="0">
                    <a:schemeClr val="accent2"/>
                  </a:gs>
                  <a:gs pos="100000">
                    <a:schemeClr val="accent2">
                      <a:lumMod val="20000"/>
                      <a:lumOff val="80000"/>
                      <a:alpha val="0"/>
                    </a:schemeClr>
                  </a:gs>
                </a:gsLst>
                <a:lin ang="13800000" scaled="0"/>
                <a:tileRect/>
              </a:gradFill>
              <a:prstDash val="solid"/>
              <a:miter/>
            </a:ln>
            <a:effectLst>
              <a:outerShdw blurRad="254000" dist="38100" dir="8100000" algn="tr" rotWithShape="0">
                <a:schemeClr val="accent1">
                  <a:alpha val="40000"/>
                </a:schemeClr>
              </a:outerShdw>
            </a:effectLst>
          </p:spPr>
          <p:txBody>
            <a:bodyPr wrap="none" lIns="68580" tIns="34290" rIns="68580" bIns="34290" rtlCol="0" anchor="ctr">
              <a:noAutofit/>
            </a:bodyPr>
            <a:lstStyle/>
            <a:p>
              <a:endParaRPr lang="zh-CN" altLang="en-US" sz="1500"/>
            </a:p>
          </p:txBody>
        </p:sp>
        <p:sp>
          <p:nvSpPr>
            <p:cNvPr id="14" name="文本框 13">
              <a:extLst>
                <a:ext uri="{FF2B5EF4-FFF2-40B4-BE49-F238E27FC236}">
                  <a16:creationId xmlns:a16="http://schemas.microsoft.com/office/drawing/2014/main" id="{EFF2BF28-992C-7F1A-77B9-7F2C214207EE}"/>
                </a:ext>
              </a:extLst>
            </p:cNvPr>
            <p:cNvSpPr txBox="1"/>
            <p:nvPr/>
          </p:nvSpPr>
          <p:spPr>
            <a:xfrm>
              <a:off x="2085233" y="3322195"/>
              <a:ext cx="840615" cy="430502"/>
            </a:xfrm>
            <a:prstGeom prst="rect">
              <a:avLst/>
            </a:prstGeom>
            <a:noFill/>
            <a:effectLst/>
          </p:spPr>
          <p:txBody>
            <a:bodyPr wrap="none" lIns="68580" tIns="34290" rIns="68580" bIns="34290" rtlCol="0" anchor="ctr">
              <a:noAutofit/>
            </a:bodyPr>
            <a:lstStyle>
              <a:defPPr>
                <a:defRPr lang="zh-CN"/>
              </a:defPPr>
              <a:lvl1pPr algn="ctr" defTabSz="279806">
                <a:lnSpc>
                  <a:spcPct val="120000"/>
                </a:lnSpc>
                <a:defRPr sz="2100" b="1">
                  <a:solidFill>
                    <a:srgbClr val="FFFFFF"/>
                  </a:solidFill>
                </a:defRPr>
              </a:lvl1pPr>
            </a:lstStyle>
            <a:p>
              <a:r>
                <a:rPr lang="zh-CN" altLang="en-US" dirty="0"/>
                <a:t>指标</a:t>
              </a:r>
              <a:r>
                <a:rPr lang="en-US" altLang="zh-CN" dirty="0"/>
                <a:t>1</a:t>
              </a:r>
              <a:endParaRPr lang="zh-CN" altLang="en-US" dirty="0"/>
            </a:p>
          </p:txBody>
        </p:sp>
        <p:sp>
          <p:nvSpPr>
            <p:cNvPr id="25" name="user_209046">
              <a:extLst>
                <a:ext uri="{FF2B5EF4-FFF2-40B4-BE49-F238E27FC236}">
                  <a16:creationId xmlns:a16="http://schemas.microsoft.com/office/drawing/2014/main" id="{DC714059-A41E-7FD2-56C7-DA2E263422CC}"/>
                </a:ext>
              </a:extLst>
            </p:cNvPr>
            <p:cNvSpPr/>
            <p:nvPr/>
          </p:nvSpPr>
          <p:spPr>
            <a:xfrm>
              <a:off x="2322000" y="2905699"/>
              <a:ext cx="321988" cy="368030"/>
            </a:xfrm>
            <a:custGeom>
              <a:avLst/>
              <a:gdLst>
                <a:gd name="T0" fmla="*/ 8582 w 9077"/>
                <a:gd name="T1" fmla="*/ 4538 h 10373"/>
                <a:gd name="T2" fmla="*/ 9077 w 9077"/>
                <a:gd name="T3" fmla="*/ 4538 h 10373"/>
                <a:gd name="T4" fmla="*/ 9077 w 9077"/>
                <a:gd name="T5" fmla="*/ 9151 h 10373"/>
                <a:gd name="T6" fmla="*/ 7855 w 9077"/>
                <a:gd name="T7" fmla="*/ 10373 h 10373"/>
                <a:gd name="T8" fmla="*/ 4789 w 9077"/>
                <a:gd name="T9" fmla="*/ 10373 h 10373"/>
                <a:gd name="T10" fmla="*/ 4539 w 9077"/>
                <a:gd name="T11" fmla="*/ 10123 h 10373"/>
                <a:gd name="T12" fmla="*/ 4539 w 9077"/>
                <a:gd name="T13" fmla="*/ 9562 h 10373"/>
                <a:gd name="T14" fmla="*/ 4789 w 9077"/>
                <a:gd name="T15" fmla="*/ 9312 h 10373"/>
                <a:gd name="T16" fmla="*/ 7532 w 9077"/>
                <a:gd name="T17" fmla="*/ 9312 h 10373"/>
                <a:gd name="T18" fmla="*/ 8106 w 9077"/>
                <a:gd name="T19" fmla="*/ 8738 h 10373"/>
                <a:gd name="T20" fmla="*/ 8106 w 9077"/>
                <a:gd name="T21" fmla="*/ 7780 h 10373"/>
                <a:gd name="T22" fmla="*/ 6734 w 9077"/>
                <a:gd name="T23" fmla="*/ 7780 h 10373"/>
                <a:gd name="T24" fmla="*/ 6484 w 9077"/>
                <a:gd name="T25" fmla="*/ 7530 h 10373"/>
                <a:gd name="T26" fmla="*/ 6484 w 9077"/>
                <a:gd name="T27" fmla="*/ 4788 h 10373"/>
                <a:gd name="T28" fmla="*/ 6734 w 9077"/>
                <a:gd name="T29" fmla="*/ 4538 h 10373"/>
                <a:gd name="T30" fmla="*/ 8582 w 9077"/>
                <a:gd name="T31" fmla="*/ 4538 h 10373"/>
                <a:gd name="T32" fmla="*/ 8087 w 9077"/>
                <a:gd name="T33" fmla="*/ 4538 h 10373"/>
                <a:gd name="T34" fmla="*/ 8087 w 9077"/>
                <a:gd name="T35" fmla="*/ 4520 h 10373"/>
                <a:gd name="T36" fmla="*/ 4521 w 9077"/>
                <a:gd name="T37" fmla="*/ 972 h 10373"/>
                <a:gd name="T38" fmla="*/ 955 w 9077"/>
                <a:gd name="T39" fmla="*/ 4520 h 10373"/>
                <a:gd name="T40" fmla="*/ 955 w 9077"/>
                <a:gd name="T41" fmla="*/ 4538 h 10373"/>
                <a:gd name="T42" fmla="*/ 0 w 9077"/>
                <a:gd name="T43" fmla="*/ 4538 h 10373"/>
                <a:gd name="T44" fmla="*/ 0 w 9077"/>
                <a:gd name="T45" fmla="*/ 6558 h 10373"/>
                <a:gd name="T46" fmla="*/ 1222 w 9077"/>
                <a:gd name="T47" fmla="*/ 7781 h 10373"/>
                <a:gd name="T48" fmla="*/ 2343 w 9077"/>
                <a:gd name="T49" fmla="*/ 7781 h 10373"/>
                <a:gd name="T50" fmla="*/ 2593 w 9077"/>
                <a:gd name="T51" fmla="*/ 7531 h 10373"/>
                <a:gd name="T52" fmla="*/ 2593 w 9077"/>
                <a:gd name="T53" fmla="*/ 4788 h 10373"/>
                <a:gd name="T54" fmla="*/ 2343 w 9077"/>
                <a:gd name="T55" fmla="*/ 4538 h 10373"/>
                <a:gd name="T56" fmla="*/ 0 w 9077"/>
                <a:gd name="T57" fmla="*/ 4538 h 10373"/>
                <a:gd name="T58" fmla="*/ 0 w 9077"/>
                <a:gd name="T59" fmla="*/ 4516 h 10373"/>
                <a:gd name="T60" fmla="*/ 4539 w 9077"/>
                <a:gd name="T61" fmla="*/ 0 h 10373"/>
                <a:gd name="T62" fmla="*/ 9077 w 9077"/>
                <a:gd name="T63" fmla="*/ 4516 h 10373"/>
                <a:gd name="T64" fmla="*/ 9077 w 9077"/>
                <a:gd name="T65" fmla="*/ 4538 h 10373"/>
                <a:gd name="T66" fmla="*/ 8582 w 9077"/>
                <a:gd name="T67" fmla="*/ 4538 h 10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77" h="10373">
                  <a:moveTo>
                    <a:pt x="8582" y="4538"/>
                  </a:moveTo>
                  <a:lnTo>
                    <a:pt x="9077" y="4538"/>
                  </a:lnTo>
                  <a:lnTo>
                    <a:pt x="9077" y="9151"/>
                  </a:lnTo>
                  <a:cubicBezTo>
                    <a:pt x="9077" y="9826"/>
                    <a:pt x="8530" y="10373"/>
                    <a:pt x="7855" y="10373"/>
                  </a:cubicBezTo>
                  <a:lnTo>
                    <a:pt x="4789" y="10373"/>
                  </a:lnTo>
                  <a:cubicBezTo>
                    <a:pt x="4651" y="10373"/>
                    <a:pt x="4539" y="10261"/>
                    <a:pt x="4539" y="10123"/>
                  </a:cubicBezTo>
                  <a:lnTo>
                    <a:pt x="4539" y="9562"/>
                  </a:lnTo>
                  <a:cubicBezTo>
                    <a:pt x="4539" y="9425"/>
                    <a:pt x="4651" y="9312"/>
                    <a:pt x="4789" y="9312"/>
                  </a:cubicBezTo>
                  <a:lnTo>
                    <a:pt x="7532" y="9312"/>
                  </a:lnTo>
                  <a:cubicBezTo>
                    <a:pt x="7850" y="9312"/>
                    <a:pt x="8106" y="9055"/>
                    <a:pt x="8106" y="8738"/>
                  </a:cubicBezTo>
                  <a:lnTo>
                    <a:pt x="8106" y="7780"/>
                  </a:lnTo>
                  <a:lnTo>
                    <a:pt x="6734" y="7780"/>
                  </a:lnTo>
                  <a:cubicBezTo>
                    <a:pt x="6596" y="7780"/>
                    <a:pt x="6484" y="7667"/>
                    <a:pt x="6484" y="7530"/>
                  </a:cubicBezTo>
                  <a:lnTo>
                    <a:pt x="6484" y="4788"/>
                  </a:lnTo>
                  <a:cubicBezTo>
                    <a:pt x="6484" y="4651"/>
                    <a:pt x="6596" y="4538"/>
                    <a:pt x="6734" y="4538"/>
                  </a:cubicBezTo>
                  <a:lnTo>
                    <a:pt x="8582" y="4538"/>
                  </a:lnTo>
                  <a:lnTo>
                    <a:pt x="8087" y="4538"/>
                  </a:lnTo>
                  <a:lnTo>
                    <a:pt x="8087" y="4520"/>
                  </a:lnTo>
                  <a:cubicBezTo>
                    <a:pt x="8087" y="2560"/>
                    <a:pt x="6491" y="972"/>
                    <a:pt x="4521" y="972"/>
                  </a:cubicBezTo>
                  <a:cubicBezTo>
                    <a:pt x="2552" y="972"/>
                    <a:pt x="955" y="2561"/>
                    <a:pt x="955" y="4520"/>
                  </a:cubicBezTo>
                  <a:lnTo>
                    <a:pt x="955" y="4538"/>
                  </a:lnTo>
                  <a:lnTo>
                    <a:pt x="0" y="4538"/>
                  </a:lnTo>
                  <a:lnTo>
                    <a:pt x="0" y="6558"/>
                  </a:lnTo>
                  <a:cubicBezTo>
                    <a:pt x="0" y="7233"/>
                    <a:pt x="547" y="7781"/>
                    <a:pt x="1222" y="7781"/>
                  </a:cubicBezTo>
                  <a:lnTo>
                    <a:pt x="2343" y="7781"/>
                  </a:lnTo>
                  <a:cubicBezTo>
                    <a:pt x="2481" y="7781"/>
                    <a:pt x="2593" y="7668"/>
                    <a:pt x="2593" y="7531"/>
                  </a:cubicBezTo>
                  <a:lnTo>
                    <a:pt x="2593" y="4788"/>
                  </a:lnTo>
                  <a:cubicBezTo>
                    <a:pt x="2593" y="4651"/>
                    <a:pt x="2481" y="4538"/>
                    <a:pt x="2343" y="4538"/>
                  </a:cubicBezTo>
                  <a:lnTo>
                    <a:pt x="0" y="4538"/>
                  </a:lnTo>
                  <a:lnTo>
                    <a:pt x="0" y="4516"/>
                  </a:lnTo>
                  <a:cubicBezTo>
                    <a:pt x="0" y="2022"/>
                    <a:pt x="2032" y="0"/>
                    <a:pt x="4539" y="0"/>
                  </a:cubicBezTo>
                  <a:cubicBezTo>
                    <a:pt x="7045" y="0"/>
                    <a:pt x="9077" y="2021"/>
                    <a:pt x="9077" y="4516"/>
                  </a:cubicBezTo>
                  <a:lnTo>
                    <a:pt x="9077" y="4538"/>
                  </a:lnTo>
                  <a:lnTo>
                    <a:pt x="8582" y="45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2" name="直接箭头连接符 11">
              <a:extLst>
                <a:ext uri="{FF2B5EF4-FFF2-40B4-BE49-F238E27FC236}">
                  <a16:creationId xmlns:a16="http://schemas.microsoft.com/office/drawing/2014/main" id="{5AE1A707-20C5-62AD-C1A6-32C99A22B443}"/>
                </a:ext>
              </a:extLst>
            </p:cNvPr>
            <p:cNvCxnSpPr>
              <a:cxnSpLocks/>
            </p:cNvCxnSpPr>
            <p:nvPr/>
          </p:nvCxnSpPr>
          <p:spPr>
            <a:xfrm>
              <a:off x="2505537" y="4061580"/>
              <a:ext cx="0" cy="1497597"/>
            </a:xfrm>
            <a:prstGeom prst="straightConnector1">
              <a:avLst/>
            </a:prstGeom>
            <a:solidFill>
              <a:srgbClr val="29937A"/>
            </a:solidFill>
            <a:ln w="7144">
              <a:gradFill>
                <a:gsLst>
                  <a:gs pos="0">
                    <a:schemeClr val="accent1"/>
                  </a:gs>
                  <a:gs pos="100000">
                    <a:schemeClr val="accent1">
                      <a:alpha val="0"/>
                    </a:schemeClr>
                  </a:gs>
                </a:gsLst>
                <a:lin ang="5400000" scaled="1"/>
              </a:gradFill>
              <a:prstDash val="sysDot"/>
              <a:headEnd type="oval"/>
              <a:tailEnd type="none"/>
            </a:ln>
            <a:effectLst/>
          </p:spPr>
          <p:style>
            <a:lnRef idx="1">
              <a:schemeClr val="accent1"/>
            </a:lnRef>
            <a:fillRef idx="0">
              <a:schemeClr val="accent1"/>
            </a:fillRef>
            <a:effectRef idx="0">
              <a:schemeClr val="accent1"/>
            </a:effectRef>
            <a:fontRef idx="minor">
              <a:schemeClr val="tx1"/>
            </a:fontRef>
          </p:style>
        </p:cxnSp>
      </p:grpSp>
      <p:grpSp>
        <p:nvGrpSpPr>
          <p:cNvPr id="30" name="组合 29">
            <a:extLst>
              <a:ext uri="{FF2B5EF4-FFF2-40B4-BE49-F238E27FC236}">
                <a16:creationId xmlns:a16="http://schemas.microsoft.com/office/drawing/2014/main" id="{21BAF883-C1D6-89AE-0522-EB75846350F7}"/>
              </a:ext>
            </a:extLst>
          </p:cNvPr>
          <p:cNvGrpSpPr/>
          <p:nvPr/>
        </p:nvGrpSpPr>
        <p:grpSpPr>
          <a:xfrm>
            <a:off x="7723839" y="1975710"/>
            <a:ext cx="840615" cy="3034440"/>
            <a:chOff x="7723839" y="1975710"/>
            <a:chExt cx="840615" cy="3034440"/>
          </a:xfrm>
        </p:grpSpPr>
        <p:sp>
          <p:nvSpPr>
            <p:cNvPr id="18" name="文本框 17">
              <a:extLst>
                <a:ext uri="{FF2B5EF4-FFF2-40B4-BE49-F238E27FC236}">
                  <a16:creationId xmlns:a16="http://schemas.microsoft.com/office/drawing/2014/main" id="{6F52299F-50AC-395B-F76D-B9A16BD71128}"/>
                </a:ext>
              </a:extLst>
            </p:cNvPr>
            <p:cNvSpPr txBox="1"/>
            <p:nvPr/>
          </p:nvSpPr>
          <p:spPr>
            <a:xfrm>
              <a:off x="7723839" y="2383205"/>
              <a:ext cx="840615" cy="430502"/>
            </a:xfrm>
            <a:prstGeom prst="rect">
              <a:avLst/>
            </a:prstGeom>
            <a:noFill/>
            <a:effectLst/>
          </p:spPr>
          <p:txBody>
            <a:bodyPr wrap="none" lIns="68580" tIns="34290" rIns="68580" bIns="34290" rtlCol="0" anchor="ctr">
              <a:noAutofit/>
            </a:bodyPr>
            <a:lstStyle>
              <a:defPPr>
                <a:defRPr lang="zh-CN"/>
              </a:defPPr>
              <a:lvl1pPr algn="ctr" defTabSz="279806">
                <a:lnSpc>
                  <a:spcPct val="120000"/>
                </a:lnSpc>
                <a:defRPr sz="2100" b="1">
                  <a:solidFill>
                    <a:srgbClr val="FFFFFF"/>
                  </a:solidFill>
                </a:defRPr>
              </a:lvl1pPr>
            </a:lstStyle>
            <a:p>
              <a:r>
                <a:rPr lang="zh-CN" altLang="en-US" dirty="0"/>
                <a:t>指标</a:t>
              </a:r>
              <a:r>
                <a:rPr lang="en-US" altLang="zh-CN" dirty="0"/>
                <a:t>3</a:t>
              </a:r>
              <a:endParaRPr lang="zh-CN" altLang="en-US" dirty="0"/>
            </a:p>
          </p:txBody>
        </p:sp>
        <p:sp>
          <p:nvSpPr>
            <p:cNvPr id="26" name="user_209046">
              <a:extLst>
                <a:ext uri="{FF2B5EF4-FFF2-40B4-BE49-F238E27FC236}">
                  <a16:creationId xmlns:a16="http://schemas.microsoft.com/office/drawing/2014/main" id="{20251A33-E86E-AE44-E7B5-B0BF23545388}"/>
                </a:ext>
              </a:extLst>
            </p:cNvPr>
            <p:cNvSpPr/>
            <p:nvPr/>
          </p:nvSpPr>
          <p:spPr>
            <a:xfrm>
              <a:off x="7960130" y="1975710"/>
              <a:ext cx="368030" cy="311062"/>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6" name="直接箭头连接符 15">
              <a:extLst>
                <a:ext uri="{FF2B5EF4-FFF2-40B4-BE49-F238E27FC236}">
                  <a16:creationId xmlns:a16="http://schemas.microsoft.com/office/drawing/2014/main" id="{D827901B-2B27-D572-D09B-AA84BF73569C}"/>
                </a:ext>
              </a:extLst>
            </p:cNvPr>
            <p:cNvCxnSpPr>
              <a:cxnSpLocks/>
            </p:cNvCxnSpPr>
            <p:nvPr/>
          </p:nvCxnSpPr>
          <p:spPr>
            <a:xfrm>
              <a:off x="8144146" y="3129590"/>
              <a:ext cx="0" cy="1880560"/>
            </a:xfrm>
            <a:prstGeom prst="straightConnector1">
              <a:avLst/>
            </a:prstGeom>
            <a:solidFill>
              <a:srgbClr val="29937A"/>
            </a:solidFill>
            <a:ln w="7144">
              <a:gradFill>
                <a:gsLst>
                  <a:gs pos="0">
                    <a:schemeClr val="accent1"/>
                  </a:gs>
                  <a:gs pos="100000">
                    <a:schemeClr val="accent1">
                      <a:alpha val="0"/>
                    </a:schemeClr>
                  </a:gs>
                </a:gsLst>
                <a:lin ang="5400000" scaled="1"/>
              </a:gradFill>
              <a:prstDash val="sysDot"/>
              <a:headEnd type="oval"/>
              <a:tailEnd type="none"/>
            </a:ln>
            <a:effectLst/>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09BBEFB7-3FD6-F958-F6DB-1F8911887B1C}"/>
              </a:ext>
            </a:extLst>
          </p:cNvPr>
          <p:cNvGrpSpPr/>
          <p:nvPr/>
        </p:nvGrpSpPr>
        <p:grpSpPr>
          <a:xfrm>
            <a:off x="8902483" y="2520767"/>
            <a:ext cx="1567961" cy="3038410"/>
            <a:chOff x="8902483" y="2520767"/>
            <a:chExt cx="1567961" cy="3038410"/>
          </a:xfrm>
        </p:grpSpPr>
        <p:sp>
          <p:nvSpPr>
            <p:cNvPr id="21" name="任意多边形 82">
              <a:extLst>
                <a:ext uri="{FF2B5EF4-FFF2-40B4-BE49-F238E27FC236}">
                  <a16:creationId xmlns:a16="http://schemas.microsoft.com/office/drawing/2014/main" id="{077A5AD0-67B0-2654-F15B-EE614E510CDA}"/>
                </a:ext>
              </a:extLst>
            </p:cNvPr>
            <p:cNvSpPr/>
            <p:nvPr>
              <p:custDataLst>
                <p:tags r:id="rId2"/>
              </p:custDataLst>
            </p:nvPr>
          </p:nvSpPr>
          <p:spPr>
            <a:xfrm>
              <a:off x="8902483" y="2520767"/>
              <a:ext cx="1567961" cy="1544286"/>
            </a:xfrm>
            <a:custGeom>
              <a:avLst/>
              <a:gdLst>
                <a:gd name="connsiteX0" fmla="*/ 145517 w 145517"/>
                <a:gd name="connsiteY0" fmla="*/ 71660 h 143320"/>
                <a:gd name="connsiteX1" fmla="*/ 72759 w 145517"/>
                <a:gd name="connsiteY1" fmla="*/ 143321 h 143320"/>
                <a:gd name="connsiteX2" fmla="*/ 0 w 145517"/>
                <a:gd name="connsiteY2" fmla="*/ 71660 h 143320"/>
                <a:gd name="connsiteX3" fmla="*/ 72759 w 145517"/>
                <a:gd name="connsiteY3" fmla="*/ 0 h 143320"/>
                <a:gd name="connsiteX4" fmla="*/ 145517 w 145517"/>
                <a:gd name="connsiteY4" fmla="*/ 71660 h 14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17" h="143320">
                  <a:moveTo>
                    <a:pt x="145517" y="71660"/>
                  </a:moveTo>
                  <a:cubicBezTo>
                    <a:pt x="145517" y="111237"/>
                    <a:pt x="112942" y="143321"/>
                    <a:pt x="72759" y="143321"/>
                  </a:cubicBezTo>
                  <a:cubicBezTo>
                    <a:pt x="32575" y="143321"/>
                    <a:pt x="0" y="111237"/>
                    <a:pt x="0" y="71660"/>
                  </a:cubicBezTo>
                  <a:cubicBezTo>
                    <a:pt x="0" y="32083"/>
                    <a:pt x="32575" y="0"/>
                    <a:pt x="72759" y="0"/>
                  </a:cubicBezTo>
                  <a:cubicBezTo>
                    <a:pt x="112942" y="0"/>
                    <a:pt x="145517" y="32083"/>
                    <a:pt x="145517" y="71660"/>
                  </a:cubicBezTo>
                  <a:close/>
                </a:path>
              </a:pathLst>
            </a:custGeom>
            <a:gradFill flip="none" rotWithShape="1">
              <a:gsLst>
                <a:gs pos="23000">
                  <a:schemeClr val="accent1"/>
                </a:gs>
                <a:gs pos="100000">
                  <a:schemeClr val="accent2"/>
                </a:gs>
              </a:gsLst>
              <a:lin ang="8400000" scaled="0"/>
              <a:tileRect/>
            </a:gradFill>
            <a:ln w="19050" cap="flat">
              <a:gradFill flip="none" rotWithShape="1">
                <a:gsLst>
                  <a:gs pos="0">
                    <a:schemeClr val="accent2"/>
                  </a:gs>
                  <a:gs pos="100000">
                    <a:schemeClr val="accent2">
                      <a:lumMod val="20000"/>
                      <a:lumOff val="80000"/>
                      <a:alpha val="0"/>
                    </a:schemeClr>
                  </a:gs>
                </a:gsLst>
                <a:lin ang="16800000" scaled="0"/>
                <a:tileRect/>
              </a:gradFill>
              <a:prstDash val="solid"/>
              <a:miter/>
            </a:ln>
            <a:effectLst>
              <a:outerShdw blurRad="254000" dist="38100" dir="8100000" algn="tr" rotWithShape="0">
                <a:schemeClr val="accent1">
                  <a:alpha val="40000"/>
                </a:schemeClr>
              </a:outerShdw>
            </a:effectLst>
          </p:spPr>
          <p:txBody>
            <a:bodyPr wrap="none" lIns="68580" tIns="34290" rIns="68580" bIns="34290" rtlCol="0" anchor="ctr">
              <a:noAutofit/>
            </a:bodyPr>
            <a:lstStyle/>
            <a:p>
              <a:endParaRPr lang="zh-CN" altLang="en-US" sz="1500"/>
            </a:p>
          </p:txBody>
        </p:sp>
        <p:sp>
          <p:nvSpPr>
            <p:cNvPr id="22" name="文本框 21">
              <a:extLst>
                <a:ext uri="{FF2B5EF4-FFF2-40B4-BE49-F238E27FC236}">
                  <a16:creationId xmlns:a16="http://schemas.microsoft.com/office/drawing/2014/main" id="{45C5EF57-2B7B-B935-8713-CD698B9EAD53}"/>
                </a:ext>
              </a:extLst>
            </p:cNvPr>
            <p:cNvSpPr txBox="1"/>
            <p:nvPr/>
          </p:nvSpPr>
          <p:spPr>
            <a:xfrm>
              <a:off x="9266158" y="3322195"/>
              <a:ext cx="840615" cy="430502"/>
            </a:xfrm>
            <a:prstGeom prst="rect">
              <a:avLst/>
            </a:prstGeom>
            <a:noFill/>
            <a:effectLst/>
          </p:spPr>
          <p:txBody>
            <a:bodyPr wrap="none" lIns="68580" tIns="34290" rIns="68580" bIns="34290" rtlCol="0" anchor="ctr">
              <a:noAutofit/>
            </a:bodyPr>
            <a:lstStyle>
              <a:defPPr>
                <a:defRPr lang="zh-CN"/>
              </a:defPPr>
              <a:lvl1pPr algn="ctr" defTabSz="279806">
                <a:lnSpc>
                  <a:spcPct val="120000"/>
                </a:lnSpc>
                <a:defRPr sz="2100" b="1">
                  <a:solidFill>
                    <a:srgbClr val="FFFFFF"/>
                  </a:solidFill>
                </a:defRPr>
              </a:lvl1pPr>
            </a:lstStyle>
            <a:p>
              <a:r>
                <a:rPr lang="zh-CN" altLang="en-US" dirty="0"/>
                <a:t>指标</a:t>
              </a:r>
              <a:r>
                <a:rPr lang="en-US" altLang="zh-CN" dirty="0"/>
                <a:t>3</a:t>
              </a:r>
              <a:endParaRPr lang="zh-CN" altLang="en-US" dirty="0"/>
            </a:p>
          </p:txBody>
        </p:sp>
        <p:sp>
          <p:nvSpPr>
            <p:cNvPr id="27" name="user_209046">
              <a:extLst>
                <a:ext uri="{FF2B5EF4-FFF2-40B4-BE49-F238E27FC236}">
                  <a16:creationId xmlns:a16="http://schemas.microsoft.com/office/drawing/2014/main" id="{3FD84723-DCEB-D2CC-3E4C-97379039B715}"/>
                </a:ext>
              </a:extLst>
            </p:cNvPr>
            <p:cNvSpPr/>
            <p:nvPr/>
          </p:nvSpPr>
          <p:spPr>
            <a:xfrm>
              <a:off x="9549866" y="2841445"/>
              <a:ext cx="298838" cy="368030"/>
            </a:xfrm>
            <a:custGeom>
              <a:avLst/>
              <a:gdLst>
                <a:gd name="T0" fmla="*/ 7781 w 8430"/>
                <a:gd name="T1" fmla="*/ 7127 h 10381"/>
                <a:gd name="T2" fmla="*/ 7559 w 8430"/>
                <a:gd name="T3" fmla="*/ 7127 h 10381"/>
                <a:gd name="T4" fmla="*/ 7559 w 8430"/>
                <a:gd name="T5" fmla="*/ 6663 h 10381"/>
                <a:gd name="T6" fmla="*/ 6498 w 8430"/>
                <a:gd name="T7" fmla="*/ 5838 h 10381"/>
                <a:gd name="T8" fmla="*/ 6485 w 8430"/>
                <a:gd name="T9" fmla="*/ 5838 h 10381"/>
                <a:gd name="T10" fmla="*/ 6485 w 8430"/>
                <a:gd name="T11" fmla="*/ 5189 h 10381"/>
                <a:gd name="T12" fmla="*/ 1298 w 8430"/>
                <a:gd name="T13" fmla="*/ 5189 h 10381"/>
                <a:gd name="T14" fmla="*/ 1298 w 8430"/>
                <a:gd name="T15" fmla="*/ 6486 h 10381"/>
                <a:gd name="T16" fmla="*/ 5409 w 8430"/>
                <a:gd name="T17" fmla="*/ 6486 h 10381"/>
                <a:gd name="T18" fmla="*/ 5409 w 8430"/>
                <a:gd name="T19" fmla="*/ 7134 h 10381"/>
                <a:gd name="T20" fmla="*/ 1296 w 8430"/>
                <a:gd name="T21" fmla="*/ 7134 h 10381"/>
                <a:gd name="T22" fmla="*/ 1296 w 8430"/>
                <a:gd name="T23" fmla="*/ 8432 h 10381"/>
                <a:gd name="T24" fmla="*/ 3890 w 8430"/>
                <a:gd name="T25" fmla="*/ 8432 h 10381"/>
                <a:gd name="T26" fmla="*/ 3890 w 8430"/>
                <a:gd name="T27" fmla="*/ 8442 h 10381"/>
                <a:gd name="T28" fmla="*/ 4533 w 8430"/>
                <a:gd name="T29" fmla="*/ 9280 h 10381"/>
                <a:gd name="T30" fmla="*/ 5408 w 8430"/>
                <a:gd name="T31" fmla="*/ 9280 h 10381"/>
                <a:gd name="T32" fmla="*/ 5408 w 8430"/>
                <a:gd name="T33" fmla="*/ 10377 h 10381"/>
                <a:gd name="T34" fmla="*/ 649 w 8430"/>
                <a:gd name="T35" fmla="*/ 10377 h 10381"/>
                <a:gd name="T36" fmla="*/ 0 w 8430"/>
                <a:gd name="T37" fmla="*/ 9728 h 10381"/>
                <a:gd name="T38" fmla="*/ 0 w 8430"/>
                <a:gd name="T39" fmla="*/ 3251 h 10381"/>
                <a:gd name="T40" fmla="*/ 3241 w 8430"/>
                <a:gd name="T41" fmla="*/ 3251 h 10381"/>
                <a:gd name="T42" fmla="*/ 3241 w 8430"/>
                <a:gd name="T43" fmla="*/ 3243 h 10381"/>
                <a:gd name="T44" fmla="*/ 3243 w 8430"/>
                <a:gd name="T45" fmla="*/ 3243 h 10381"/>
                <a:gd name="T46" fmla="*/ 3243 w 8430"/>
                <a:gd name="T47" fmla="*/ 1 h 10381"/>
                <a:gd name="T48" fmla="*/ 7134 w 8430"/>
                <a:gd name="T49" fmla="*/ 1 h 10381"/>
                <a:gd name="T50" fmla="*/ 7783 w 8430"/>
                <a:gd name="T51" fmla="*/ 649 h 10381"/>
                <a:gd name="T52" fmla="*/ 7783 w 8430"/>
                <a:gd name="T53" fmla="*/ 7127 h 10381"/>
                <a:gd name="T54" fmla="*/ 7781 w 8430"/>
                <a:gd name="T55" fmla="*/ 7127 h 10381"/>
                <a:gd name="T56" fmla="*/ 2594 w 8430"/>
                <a:gd name="T57" fmla="*/ 0 h 10381"/>
                <a:gd name="T58" fmla="*/ 2594 w 8430"/>
                <a:gd name="T59" fmla="*/ 2594 h 10381"/>
                <a:gd name="T60" fmla="*/ 0 w 8430"/>
                <a:gd name="T61" fmla="*/ 2594 h 10381"/>
                <a:gd name="T62" fmla="*/ 2594 w 8430"/>
                <a:gd name="T63" fmla="*/ 0 h 10381"/>
                <a:gd name="T64" fmla="*/ 7954 w 8430"/>
                <a:gd name="T65" fmla="*/ 7947 h 10381"/>
                <a:gd name="T66" fmla="*/ 8430 w 8430"/>
                <a:gd name="T67" fmla="*/ 8424 h 10381"/>
                <a:gd name="T68" fmla="*/ 8430 w 8430"/>
                <a:gd name="T69" fmla="*/ 8444 h 10381"/>
                <a:gd name="T70" fmla="*/ 7954 w 8430"/>
                <a:gd name="T71" fmla="*/ 8922 h 10381"/>
                <a:gd name="T72" fmla="*/ 6971 w 8430"/>
                <a:gd name="T73" fmla="*/ 8922 h 10381"/>
                <a:gd name="T74" fmla="*/ 6971 w 8430"/>
                <a:gd name="T75" fmla="*/ 9901 h 10381"/>
                <a:gd name="T76" fmla="*/ 6495 w 8430"/>
                <a:gd name="T77" fmla="*/ 10378 h 10381"/>
                <a:gd name="T78" fmla="*/ 6480 w 8430"/>
                <a:gd name="T79" fmla="*/ 10378 h 10381"/>
                <a:gd name="T80" fmla="*/ 5999 w 8430"/>
                <a:gd name="T81" fmla="*/ 9907 h 10381"/>
                <a:gd name="T82" fmla="*/ 5999 w 8430"/>
                <a:gd name="T83" fmla="*/ 8922 h 10381"/>
                <a:gd name="T84" fmla="*/ 5021 w 8430"/>
                <a:gd name="T85" fmla="*/ 8922 h 10381"/>
                <a:gd name="T86" fmla="*/ 4540 w 8430"/>
                <a:gd name="T87" fmla="*/ 8443 h 10381"/>
                <a:gd name="T88" fmla="*/ 4540 w 8430"/>
                <a:gd name="T89" fmla="*/ 8427 h 10381"/>
                <a:gd name="T90" fmla="*/ 5021 w 8430"/>
                <a:gd name="T91" fmla="*/ 7949 h 10381"/>
                <a:gd name="T92" fmla="*/ 5999 w 8430"/>
                <a:gd name="T93" fmla="*/ 7949 h 10381"/>
                <a:gd name="T94" fmla="*/ 5999 w 8430"/>
                <a:gd name="T95" fmla="*/ 6966 h 10381"/>
                <a:gd name="T96" fmla="*/ 6480 w 8430"/>
                <a:gd name="T97" fmla="*/ 6488 h 10381"/>
                <a:gd name="T98" fmla="*/ 6495 w 8430"/>
                <a:gd name="T99" fmla="*/ 6488 h 10381"/>
                <a:gd name="T100" fmla="*/ 6971 w 8430"/>
                <a:gd name="T101" fmla="*/ 6966 h 10381"/>
                <a:gd name="T102" fmla="*/ 6971 w 8430"/>
                <a:gd name="T103" fmla="*/ 7948 h 10381"/>
                <a:gd name="T104" fmla="*/ 7954 w 8430"/>
                <a:gd name="T105" fmla="*/ 7947 h 10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30" h="10381">
                  <a:moveTo>
                    <a:pt x="7781" y="7127"/>
                  </a:moveTo>
                  <a:lnTo>
                    <a:pt x="7559" y="7127"/>
                  </a:lnTo>
                  <a:lnTo>
                    <a:pt x="7559" y="6663"/>
                  </a:lnTo>
                  <a:cubicBezTo>
                    <a:pt x="7559" y="6132"/>
                    <a:pt x="7019" y="5838"/>
                    <a:pt x="6498" y="5838"/>
                  </a:cubicBezTo>
                  <a:lnTo>
                    <a:pt x="6485" y="5838"/>
                  </a:lnTo>
                  <a:lnTo>
                    <a:pt x="6485" y="5189"/>
                  </a:lnTo>
                  <a:lnTo>
                    <a:pt x="1298" y="5189"/>
                  </a:lnTo>
                  <a:lnTo>
                    <a:pt x="1298" y="6486"/>
                  </a:lnTo>
                  <a:lnTo>
                    <a:pt x="5409" y="6486"/>
                  </a:lnTo>
                  <a:lnTo>
                    <a:pt x="5409" y="7134"/>
                  </a:lnTo>
                  <a:lnTo>
                    <a:pt x="1296" y="7134"/>
                  </a:lnTo>
                  <a:lnTo>
                    <a:pt x="1296" y="8432"/>
                  </a:lnTo>
                  <a:lnTo>
                    <a:pt x="3890" y="8432"/>
                  </a:lnTo>
                  <a:lnTo>
                    <a:pt x="3890" y="8442"/>
                  </a:lnTo>
                  <a:cubicBezTo>
                    <a:pt x="3890" y="8798"/>
                    <a:pt x="4175" y="9280"/>
                    <a:pt x="4533" y="9280"/>
                  </a:cubicBezTo>
                  <a:lnTo>
                    <a:pt x="5408" y="9280"/>
                  </a:lnTo>
                  <a:lnTo>
                    <a:pt x="5408" y="10377"/>
                  </a:lnTo>
                  <a:lnTo>
                    <a:pt x="649" y="10377"/>
                  </a:lnTo>
                  <a:cubicBezTo>
                    <a:pt x="290" y="10377"/>
                    <a:pt x="0" y="10087"/>
                    <a:pt x="0" y="9728"/>
                  </a:cubicBezTo>
                  <a:lnTo>
                    <a:pt x="0" y="3251"/>
                  </a:lnTo>
                  <a:lnTo>
                    <a:pt x="3241" y="3251"/>
                  </a:lnTo>
                  <a:lnTo>
                    <a:pt x="3241" y="3243"/>
                  </a:lnTo>
                  <a:lnTo>
                    <a:pt x="3243" y="3243"/>
                  </a:lnTo>
                  <a:lnTo>
                    <a:pt x="3243" y="1"/>
                  </a:lnTo>
                  <a:lnTo>
                    <a:pt x="7134" y="1"/>
                  </a:lnTo>
                  <a:cubicBezTo>
                    <a:pt x="7493" y="1"/>
                    <a:pt x="7783" y="291"/>
                    <a:pt x="7783" y="649"/>
                  </a:cubicBezTo>
                  <a:lnTo>
                    <a:pt x="7783" y="7127"/>
                  </a:lnTo>
                  <a:lnTo>
                    <a:pt x="7781" y="7127"/>
                  </a:lnTo>
                  <a:close/>
                  <a:moveTo>
                    <a:pt x="2594" y="0"/>
                  </a:moveTo>
                  <a:lnTo>
                    <a:pt x="2594" y="2594"/>
                  </a:lnTo>
                  <a:lnTo>
                    <a:pt x="0" y="2594"/>
                  </a:lnTo>
                  <a:lnTo>
                    <a:pt x="2594" y="0"/>
                  </a:lnTo>
                  <a:close/>
                  <a:moveTo>
                    <a:pt x="7954" y="7947"/>
                  </a:moveTo>
                  <a:cubicBezTo>
                    <a:pt x="8216" y="7947"/>
                    <a:pt x="8430" y="8161"/>
                    <a:pt x="8430" y="8424"/>
                  </a:cubicBezTo>
                  <a:lnTo>
                    <a:pt x="8430" y="8444"/>
                  </a:lnTo>
                  <a:cubicBezTo>
                    <a:pt x="8430" y="8707"/>
                    <a:pt x="8216" y="8922"/>
                    <a:pt x="7954" y="8922"/>
                  </a:cubicBezTo>
                  <a:lnTo>
                    <a:pt x="6971" y="8922"/>
                  </a:lnTo>
                  <a:lnTo>
                    <a:pt x="6971" y="9901"/>
                  </a:lnTo>
                  <a:cubicBezTo>
                    <a:pt x="6971" y="10163"/>
                    <a:pt x="6757" y="10378"/>
                    <a:pt x="6495" y="10378"/>
                  </a:cubicBezTo>
                  <a:lnTo>
                    <a:pt x="6480" y="10378"/>
                  </a:lnTo>
                  <a:cubicBezTo>
                    <a:pt x="6217" y="10381"/>
                    <a:pt x="6001" y="10171"/>
                    <a:pt x="5999" y="9907"/>
                  </a:cubicBezTo>
                  <a:lnTo>
                    <a:pt x="5999" y="8922"/>
                  </a:lnTo>
                  <a:lnTo>
                    <a:pt x="5021" y="8922"/>
                  </a:lnTo>
                  <a:cubicBezTo>
                    <a:pt x="4756" y="8923"/>
                    <a:pt x="4541" y="8708"/>
                    <a:pt x="4540" y="8443"/>
                  </a:cubicBezTo>
                  <a:lnTo>
                    <a:pt x="4540" y="8427"/>
                  </a:lnTo>
                  <a:cubicBezTo>
                    <a:pt x="4544" y="8163"/>
                    <a:pt x="4757" y="7952"/>
                    <a:pt x="5021" y="7949"/>
                  </a:cubicBezTo>
                  <a:lnTo>
                    <a:pt x="5999" y="7949"/>
                  </a:lnTo>
                  <a:lnTo>
                    <a:pt x="5999" y="6966"/>
                  </a:lnTo>
                  <a:cubicBezTo>
                    <a:pt x="5999" y="6702"/>
                    <a:pt x="6212" y="6488"/>
                    <a:pt x="6480" y="6488"/>
                  </a:cubicBezTo>
                  <a:lnTo>
                    <a:pt x="6495" y="6488"/>
                  </a:lnTo>
                  <a:cubicBezTo>
                    <a:pt x="6757" y="6488"/>
                    <a:pt x="6971" y="6702"/>
                    <a:pt x="6971" y="6966"/>
                  </a:cubicBezTo>
                  <a:lnTo>
                    <a:pt x="6971" y="7948"/>
                  </a:lnTo>
                  <a:lnTo>
                    <a:pt x="7954" y="79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20" name="直接箭头连接符 19">
              <a:extLst>
                <a:ext uri="{FF2B5EF4-FFF2-40B4-BE49-F238E27FC236}">
                  <a16:creationId xmlns:a16="http://schemas.microsoft.com/office/drawing/2014/main" id="{B8B8A397-8740-7520-F427-8CF06666203B}"/>
                </a:ext>
              </a:extLst>
            </p:cNvPr>
            <p:cNvCxnSpPr>
              <a:cxnSpLocks/>
            </p:cNvCxnSpPr>
            <p:nvPr/>
          </p:nvCxnSpPr>
          <p:spPr>
            <a:xfrm flipH="1">
              <a:off x="9686465" y="4061580"/>
              <a:ext cx="0" cy="1497597"/>
            </a:xfrm>
            <a:prstGeom prst="straightConnector1">
              <a:avLst/>
            </a:prstGeom>
            <a:solidFill>
              <a:srgbClr val="29937A"/>
            </a:solidFill>
            <a:ln w="7144">
              <a:gradFill>
                <a:gsLst>
                  <a:gs pos="0">
                    <a:schemeClr val="accent1"/>
                  </a:gs>
                  <a:gs pos="100000">
                    <a:schemeClr val="accent1">
                      <a:alpha val="0"/>
                    </a:schemeClr>
                  </a:gs>
                </a:gsLst>
                <a:lin ang="5400000" scaled="1"/>
              </a:gradFill>
              <a:prstDash val="sysDot"/>
              <a:headEnd type="oval"/>
              <a:tailEnd type="non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284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15000">
              <a:schemeClr val="accent1">
                <a:alpha val="90000"/>
              </a:schemeClr>
            </a:gs>
          </a:gsLst>
          <a:lin ang="2700000" scaled="1"/>
          <a:tileRect/>
        </a:gra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54E37B-C341-6E4D-1875-B80E2AC0E677}"/>
              </a:ext>
            </a:extLst>
          </p:cNvPr>
          <p:cNvSpPr txBox="1"/>
          <p:nvPr/>
        </p:nvSpPr>
        <p:spPr>
          <a:xfrm>
            <a:off x="747936" y="3445370"/>
            <a:ext cx="8466821" cy="830997"/>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rgbClr val="FFFFFF"/>
                  </a:solidFill>
                </a:ln>
                <a:noFill/>
                <a:effectLst/>
                <a:uLnTx/>
                <a:uFillTx/>
                <a:latin typeface="思源黑体 CN Bold"/>
                <a:ea typeface="思源黑体 CN Bold"/>
                <a:cs typeface="+mn-cs"/>
              </a:rPr>
              <a:t>Development &amp; Welfare</a:t>
            </a:r>
          </a:p>
        </p:txBody>
      </p:sp>
      <p:sp>
        <p:nvSpPr>
          <p:cNvPr id="5" name="文本框 4">
            <a:extLst>
              <a:ext uri="{FF2B5EF4-FFF2-40B4-BE49-F238E27FC236}">
                <a16:creationId xmlns:a16="http://schemas.microsoft.com/office/drawing/2014/main" id="{4D96F5E7-45BE-26B1-DF5E-E05C8E60A7E9}"/>
              </a:ext>
            </a:extLst>
          </p:cNvPr>
          <p:cNvSpPr txBox="1"/>
          <p:nvPr/>
        </p:nvSpPr>
        <p:spPr>
          <a:xfrm>
            <a:off x="747937" y="2660877"/>
            <a:ext cx="4406449" cy="943428"/>
          </a:xfrm>
          <a:prstGeom prst="rect">
            <a:avLst/>
          </a:prstGeom>
          <a:noFill/>
          <a:effectLst>
            <a:outerShdw blurRad="50800" dist="12700" dir="2700000" algn="tl" rotWithShape="0">
              <a:prstClr val="black">
                <a:alpha val="20000"/>
              </a:prstClr>
            </a:outerShdw>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6600" dirty="0">
                <a:solidFill>
                  <a:srgbClr val="FFFFFF"/>
                </a:solidFill>
                <a:latin typeface="思源黑体 CN Bold"/>
                <a:ea typeface="思源黑体 CN Bold"/>
                <a:cs typeface="思源黑体 CN Medium" panose="020B0600000000000000" charset="-122"/>
                <a:sym typeface="+mn-ea"/>
              </a:rPr>
              <a:t>发展与福利</a:t>
            </a:r>
            <a:endParaRPr kumimoji="0" lang="zh-CN" altLang="en-US" sz="6600" b="0" i="0" u="none" strike="noStrike" kern="1200" cap="none" spc="0" normalizeH="0" baseline="0" noProof="0" dirty="0">
              <a:ln>
                <a:noFill/>
              </a:ln>
              <a:solidFill>
                <a:srgbClr val="FFFFFF"/>
              </a:solidFill>
              <a:effectLst/>
              <a:uLnTx/>
              <a:uFillTx/>
              <a:latin typeface="思源黑体 CN Bold"/>
              <a:ea typeface="思源黑体 CN Bold"/>
              <a:cs typeface="思源黑体 CN Medium" panose="020B0600000000000000" charset="-122"/>
              <a:sym typeface="+mn-ea"/>
            </a:endParaRPr>
          </a:p>
        </p:txBody>
      </p:sp>
      <p:sp>
        <p:nvSpPr>
          <p:cNvPr id="26" name="文本框 25">
            <a:extLst>
              <a:ext uri="{FF2B5EF4-FFF2-40B4-BE49-F238E27FC236}">
                <a16:creationId xmlns:a16="http://schemas.microsoft.com/office/drawing/2014/main" id="{6C08C6B0-9144-036B-63DC-A125F7CAC492}"/>
              </a:ext>
            </a:extLst>
          </p:cNvPr>
          <p:cNvSpPr txBox="1"/>
          <p:nvPr/>
        </p:nvSpPr>
        <p:spPr>
          <a:xfrm>
            <a:off x="856792" y="223051"/>
            <a:ext cx="1044579" cy="321235"/>
          </a:xfrm>
          <a:prstGeom prst="rect">
            <a:avLst/>
          </a:prstGeom>
          <a:noFill/>
          <a:ln>
            <a:noFill/>
          </a:ln>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思源黑体 CN Bold"/>
                <a:ea typeface="思源黑体 CN Bold"/>
                <a:cs typeface="+mn-cs"/>
              </a:rPr>
              <a:t>PART 02</a:t>
            </a:r>
          </a:p>
        </p:txBody>
      </p:sp>
      <p:sp>
        <p:nvSpPr>
          <p:cNvPr id="32" name="文本框 31">
            <a:extLst>
              <a:ext uri="{FF2B5EF4-FFF2-40B4-BE49-F238E27FC236}">
                <a16:creationId xmlns:a16="http://schemas.microsoft.com/office/drawing/2014/main" id="{65D2A748-7BEF-358C-EB4E-3E137D45F10D}"/>
              </a:ext>
            </a:extLst>
          </p:cNvPr>
          <p:cNvSpPr txBox="1"/>
          <p:nvPr/>
        </p:nvSpPr>
        <p:spPr>
          <a:xfrm>
            <a:off x="747938" y="1673235"/>
            <a:ext cx="1153434" cy="943428"/>
          </a:xfrm>
          <a:prstGeom prst="rect">
            <a:avLst/>
          </a:prstGeom>
          <a:noFill/>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alpha val="20000"/>
                  </a:srgbClr>
                </a:solidFill>
                <a:effectLst/>
                <a:uLnTx/>
                <a:uFillTx/>
                <a:latin typeface="思源黑体 CN Bold"/>
                <a:ea typeface="思源黑体 CN Bold"/>
                <a:cs typeface="思源黑体 CN Medium" panose="020B0600000000000000" charset="-122"/>
                <a:sym typeface="+mn-ea"/>
              </a:rPr>
              <a:t>02</a:t>
            </a:r>
            <a:endParaRPr kumimoji="0" lang="zh-CN" altLang="en-US" sz="6600" b="0" i="0" u="none" strike="noStrike" kern="1200" cap="none" spc="0" normalizeH="0" baseline="0" noProof="0" dirty="0">
              <a:ln>
                <a:noFill/>
              </a:ln>
              <a:solidFill>
                <a:srgbClr val="FFFFFF">
                  <a:alpha val="20000"/>
                </a:srgbClr>
              </a:solidFill>
              <a:effectLst/>
              <a:uLnTx/>
              <a:uFillTx/>
              <a:latin typeface="思源黑体 CN Bold"/>
              <a:ea typeface="思源黑体 CN Bold"/>
              <a:cs typeface="思源黑体 CN Medium" panose="020B0600000000000000" charset="-122"/>
              <a:sym typeface="+mn-ea"/>
            </a:endParaRPr>
          </a:p>
        </p:txBody>
      </p:sp>
    </p:spTree>
    <p:custDataLst>
      <p:tags r:id="rId1"/>
    </p:custDataLst>
    <p:extLst>
      <p:ext uri="{BB962C8B-B14F-4D97-AF65-F5344CB8AC3E}">
        <p14:creationId xmlns:p14="http://schemas.microsoft.com/office/powerpoint/2010/main" val="307888548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8B18DE57-BB40-3BAC-2C37-A6294C22D2A1}"/>
              </a:ext>
            </a:extLst>
          </p:cNvPr>
          <p:cNvSpPr/>
          <p:nvPr/>
        </p:nvSpPr>
        <p:spPr>
          <a:xfrm>
            <a:off x="2667463" y="2436452"/>
            <a:ext cx="1577688" cy="15776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678DC5B4-F2E7-B984-6A4A-D88F6EADCE58}"/>
              </a:ext>
            </a:extLst>
          </p:cNvPr>
          <p:cNvSpPr/>
          <p:nvPr/>
        </p:nvSpPr>
        <p:spPr>
          <a:xfrm>
            <a:off x="6129121" y="2270927"/>
            <a:ext cx="1616670" cy="1616670"/>
          </a:xfrm>
          <a:custGeom>
            <a:avLst/>
            <a:gdLst>
              <a:gd name="connsiteX0" fmla="*/ 1616670 w 1616670"/>
              <a:gd name="connsiteY0" fmla="*/ 0 h 1616670"/>
              <a:gd name="connsiteX1" fmla="*/ 1616670 w 1616670"/>
              <a:gd name="connsiteY1" fmla="*/ 1616670 h 1616670"/>
              <a:gd name="connsiteX2" fmla="*/ 0 w 1616670"/>
              <a:gd name="connsiteY2" fmla="*/ 1616670 h 1616670"/>
              <a:gd name="connsiteX3" fmla="*/ 4695 w 1616670"/>
              <a:gd name="connsiteY3" fmla="*/ 1523709 h 1616670"/>
              <a:gd name="connsiteX4" fmla="*/ 1523709 w 1616670"/>
              <a:gd name="connsiteY4" fmla="*/ 4694 h 1616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670" h="1616670">
                <a:moveTo>
                  <a:pt x="1616670" y="0"/>
                </a:moveTo>
                <a:lnTo>
                  <a:pt x="1616670" y="1616670"/>
                </a:lnTo>
                <a:lnTo>
                  <a:pt x="0" y="1616670"/>
                </a:lnTo>
                <a:lnTo>
                  <a:pt x="4695" y="1523709"/>
                </a:lnTo>
                <a:cubicBezTo>
                  <a:pt x="86034" y="722776"/>
                  <a:pt x="722776" y="86034"/>
                  <a:pt x="1523709" y="4694"/>
                </a:cubicBezTo>
                <a:close/>
              </a:path>
            </a:pathLst>
          </a:custGeom>
          <a:solidFill>
            <a:schemeClr val="accent2">
              <a:alpha val="10000"/>
            </a:schemeClr>
          </a:solidFill>
          <a:ln w="19050">
            <a:gradFill flip="none" rotWithShape="1">
              <a:gsLst>
                <a:gs pos="0">
                  <a:schemeClr val="accent1"/>
                </a:gs>
                <a:gs pos="100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B0A14C14-AD85-ACAC-FD85-7F03BA629EDB}"/>
              </a:ext>
            </a:extLst>
          </p:cNvPr>
          <p:cNvSpPr/>
          <p:nvPr/>
        </p:nvSpPr>
        <p:spPr>
          <a:xfrm>
            <a:off x="7907867" y="2270927"/>
            <a:ext cx="1616670" cy="1616670"/>
          </a:xfrm>
          <a:custGeom>
            <a:avLst/>
            <a:gdLst>
              <a:gd name="connsiteX0" fmla="*/ 0 w 1616670"/>
              <a:gd name="connsiteY0" fmla="*/ 0 h 1616670"/>
              <a:gd name="connsiteX1" fmla="*/ 92961 w 1616670"/>
              <a:gd name="connsiteY1" fmla="*/ 4694 h 1616670"/>
              <a:gd name="connsiteX2" fmla="*/ 1611976 w 1616670"/>
              <a:gd name="connsiteY2" fmla="*/ 1523709 h 1616670"/>
              <a:gd name="connsiteX3" fmla="*/ 1616670 w 1616670"/>
              <a:gd name="connsiteY3" fmla="*/ 1616670 h 1616670"/>
              <a:gd name="connsiteX4" fmla="*/ 0 w 1616670"/>
              <a:gd name="connsiteY4" fmla="*/ 1616670 h 1616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670" h="1616670">
                <a:moveTo>
                  <a:pt x="0" y="0"/>
                </a:moveTo>
                <a:lnTo>
                  <a:pt x="92961" y="4694"/>
                </a:lnTo>
                <a:cubicBezTo>
                  <a:pt x="893895" y="86034"/>
                  <a:pt x="1530637" y="722776"/>
                  <a:pt x="1611976" y="1523709"/>
                </a:cubicBezTo>
                <a:lnTo>
                  <a:pt x="1616670" y="1616670"/>
                </a:lnTo>
                <a:lnTo>
                  <a:pt x="0" y="1616670"/>
                </a:lnTo>
                <a:close/>
              </a:path>
            </a:pathLst>
          </a:custGeom>
          <a:solidFill>
            <a:schemeClr val="accent2">
              <a:alpha val="10000"/>
            </a:schemeClr>
          </a:solidFill>
          <a:ln w="19050">
            <a:gradFill flip="none" rotWithShape="1">
              <a:gsLst>
                <a:gs pos="0">
                  <a:schemeClr val="accent1"/>
                </a:gs>
                <a:gs pos="100000">
                  <a:schemeClr val="accent2">
                    <a:alpha val="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3C5BFCDA-EC5A-2A1F-369B-D633CB6966E2}"/>
              </a:ext>
            </a:extLst>
          </p:cNvPr>
          <p:cNvSpPr/>
          <p:nvPr/>
        </p:nvSpPr>
        <p:spPr>
          <a:xfrm>
            <a:off x="6129121" y="4049673"/>
            <a:ext cx="1616670" cy="1616670"/>
          </a:xfrm>
          <a:custGeom>
            <a:avLst/>
            <a:gdLst>
              <a:gd name="connsiteX0" fmla="*/ 0 w 1616670"/>
              <a:gd name="connsiteY0" fmla="*/ 0 h 1616670"/>
              <a:gd name="connsiteX1" fmla="*/ 1616670 w 1616670"/>
              <a:gd name="connsiteY1" fmla="*/ 0 h 1616670"/>
              <a:gd name="connsiteX2" fmla="*/ 1616670 w 1616670"/>
              <a:gd name="connsiteY2" fmla="*/ 1616670 h 1616670"/>
              <a:gd name="connsiteX3" fmla="*/ 1523709 w 1616670"/>
              <a:gd name="connsiteY3" fmla="*/ 1611976 h 1616670"/>
              <a:gd name="connsiteX4" fmla="*/ 4695 w 1616670"/>
              <a:gd name="connsiteY4" fmla="*/ 92961 h 1616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670" h="1616670">
                <a:moveTo>
                  <a:pt x="0" y="0"/>
                </a:moveTo>
                <a:lnTo>
                  <a:pt x="1616670" y="0"/>
                </a:lnTo>
                <a:lnTo>
                  <a:pt x="1616670" y="1616670"/>
                </a:lnTo>
                <a:lnTo>
                  <a:pt x="1523709" y="1611976"/>
                </a:lnTo>
                <a:cubicBezTo>
                  <a:pt x="722776" y="1530637"/>
                  <a:pt x="86034" y="893895"/>
                  <a:pt x="4695" y="92961"/>
                </a:cubicBezTo>
                <a:close/>
              </a:path>
            </a:pathLst>
          </a:custGeom>
          <a:solidFill>
            <a:schemeClr val="accent2">
              <a:alpha val="10000"/>
            </a:schemeClr>
          </a:solidFill>
          <a:ln w="19050">
            <a:gradFill flip="none" rotWithShape="1">
              <a:gsLst>
                <a:gs pos="0">
                  <a:schemeClr val="accent1"/>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 name="任意多边形: 形状 14">
            <a:extLst>
              <a:ext uri="{FF2B5EF4-FFF2-40B4-BE49-F238E27FC236}">
                <a16:creationId xmlns:a16="http://schemas.microsoft.com/office/drawing/2014/main" id="{3D36B6A3-8D90-E809-68B1-1280B6EB0C32}"/>
              </a:ext>
            </a:extLst>
          </p:cNvPr>
          <p:cNvSpPr/>
          <p:nvPr/>
        </p:nvSpPr>
        <p:spPr>
          <a:xfrm>
            <a:off x="7907867" y="4049673"/>
            <a:ext cx="1616670" cy="1616670"/>
          </a:xfrm>
          <a:custGeom>
            <a:avLst/>
            <a:gdLst>
              <a:gd name="connsiteX0" fmla="*/ 0 w 1616670"/>
              <a:gd name="connsiteY0" fmla="*/ 0 h 1616670"/>
              <a:gd name="connsiteX1" fmla="*/ 1616670 w 1616670"/>
              <a:gd name="connsiteY1" fmla="*/ 0 h 1616670"/>
              <a:gd name="connsiteX2" fmla="*/ 1611976 w 1616670"/>
              <a:gd name="connsiteY2" fmla="*/ 92961 h 1616670"/>
              <a:gd name="connsiteX3" fmla="*/ 92961 w 1616670"/>
              <a:gd name="connsiteY3" fmla="*/ 1611976 h 1616670"/>
              <a:gd name="connsiteX4" fmla="*/ 0 w 1616670"/>
              <a:gd name="connsiteY4" fmla="*/ 1616670 h 1616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670" h="1616670">
                <a:moveTo>
                  <a:pt x="0" y="0"/>
                </a:moveTo>
                <a:lnTo>
                  <a:pt x="1616670" y="0"/>
                </a:lnTo>
                <a:lnTo>
                  <a:pt x="1611976" y="92961"/>
                </a:lnTo>
                <a:cubicBezTo>
                  <a:pt x="1530637" y="893895"/>
                  <a:pt x="893895" y="1530637"/>
                  <a:pt x="92961" y="1611976"/>
                </a:cubicBezTo>
                <a:lnTo>
                  <a:pt x="0" y="1616670"/>
                </a:lnTo>
                <a:close/>
              </a:path>
            </a:pathLst>
          </a:custGeom>
          <a:solidFill>
            <a:schemeClr val="accent2">
              <a:alpha val="10000"/>
            </a:schemeClr>
          </a:solidFill>
          <a:ln w="19050">
            <a:gradFill flip="none" rotWithShape="1">
              <a:gsLst>
                <a:gs pos="0">
                  <a:schemeClr val="accent1"/>
                </a:gs>
                <a:gs pos="100000">
                  <a:schemeClr val="accent2">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pic>
        <p:nvPicPr>
          <p:cNvPr id="236" name="图形 235">
            <a:extLst>
              <a:ext uri="{FF2B5EF4-FFF2-40B4-BE49-F238E27FC236}">
                <a16:creationId xmlns:a16="http://schemas.microsoft.com/office/drawing/2014/main" id="{919099B6-D3B8-E6D2-8229-4F9E29B931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0352" y="2971535"/>
            <a:ext cx="660899" cy="660899"/>
          </a:xfrm>
          <a:prstGeom prst="rect">
            <a:avLst/>
          </a:prstGeom>
        </p:spPr>
      </p:pic>
      <p:pic>
        <p:nvPicPr>
          <p:cNvPr id="238" name="图形 237">
            <a:extLst>
              <a:ext uri="{FF2B5EF4-FFF2-40B4-BE49-F238E27FC236}">
                <a16:creationId xmlns:a16="http://schemas.microsoft.com/office/drawing/2014/main" id="{D9AB0562-EA4E-5B34-F12A-2AB8259BC2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2962" y="4391753"/>
            <a:ext cx="652185" cy="652185"/>
          </a:xfrm>
          <a:prstGeom prst="rect">
            <a:avLst/>
          </a:prstGeom>
        </p:spPr>
      </p:pic>
      <p:pic>
        <p:nvPicPr>
          <p:cNvPr id="240" name="图形 239">
            <a:extLst>
              <a:ext uri="{FF2B5EF4-FFF2-40B4-BE49-F238E27FC236}">
                <a16:creationId xmlns:a16="http://schemas.microsoft.com/office/drawing/2014/main" id="{CFC1A949-07B2-81D9-EC63-C2123F0D7B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3817" y="4296629"/>
            <a:ext cx="763012" cy="763012"/>
          </a:xfrm>
          <a:prstGeom prst="rect">
            <a:avLst/>
          </a:prstGeom>
        </p:spPr>
      </p:pic>
      <p:pic>
        <p:nvPicPr>
          <p:cNvPr id="244" name="图形 243">
            <a:extLst>
              <a:ext uri="{FF2B5EF4-FFF2-40B4-BE49-F238E27FC236}">
                <a16:creationId xmlns:a16="http://schemas.microsoft.com/office/drawing/2014/main" id="{4E1AB727-24A8-E2B2-F092-ECF22FC658F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59705" y="2994107"/>
            <a:ext cx="562473" cy="562473"/>
          </a:xfrm>
          <a:prstGeom prst="rect">
            <a:avLst/>
          </a:prstGeom>
        </p:spPr>
      </p:pic>
      <p:sp>
        <p:nvSpPr>
          <p:cNvPr id="245" name="文本框 244">
            <a:extLst>
              <a:ext uri="{FF2B5EF4-FFF2-40B4-BE49-F238E27FC236}">
                <a16:creationId xmlns:a16="http://schemas.microsoft.com/office/drawing/2014/main" id="{53D3BB08-4D26-7140-7618-05AA2CAAEBB0}"/>
              </a:ext>
            </a:extLst>
          </p:cNvPr>
          <p:cNvSpPr txBox="1"/>
          <p:nvPr/>
        </p:nvSpPr>
        <p:spPr>
          <a:xfrm>
            <a:off x="4709243" y="1724893"/>
            <a:ext cx="1152183" cy="307777"/>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思源黑体 CN ExtraLight" panose="020B0200000000000000" pitchFamily="34" charset="-122"/>
                <a:ea typeface="Microsoft YaHei"/>
                <a:cs typeface="+mn-ea"/>
                <a:sym typeface="+mn-lt"/>
              </a:rPr>
              <a:t>基本</a:t>
            </a:r>
          </a:p>
        </p:txBody>
      </p:sp>
      <p:sp>
        <p:nvSpPr>
          <p:cNvPr id="246" name="文本框 245">
            <a:extLst>
              <a:ext uri="{FF2B5EF4-FFF2-40B4-BE49-F238E27FC236}">
                <a16:creationId xmlns:a16="http://schemas.microsoft.com/office/drawing/2014/main" id="{87B7B9A6-A096-4401-186B-49879200C00A}"/>
              </a:ext>
            </a:extLst>
          </p:cNvPr>
          <p:cNvSpPr txBox="1"/>
          <p:nvPr/>
        </p:nvSpPr>
        <p:spPr>
          <a:xfrm>
            <a:off x="4082143" y="2289975"/>
            <a:ext cx="1779284" cy="936538"/>
          </a:xfrm>
          <a:prstGeom prst="rect">
            <a:avLst/>
          </a:prstGeom>
          <a:noFill/>
        </p:spPr>
        <p:txBody>
          <a:bodyPr wrap="square" lIns="0" tIns="0" rIns="0" bIns="0" rtlCol="0">
            <a:noAutofit/>
          </a:bodyPr>
          <a:lstStyle>
            <a:defPPr>
              <a:defRPr lang="zh-CN"/>
            </a:defPPr>
            <a:lvl1pPr marR="0" lvl="0" indent="0" algn="r" fontAlgn="auto">
              <a:lnSpc>
                <a:spcPct val="130000"/>
              </a:lnSpc>
              <a:spcBef>
                <a:spcPts val="0"/>
              </a:spcBef>
              <a:spcAft>
                <a:spcPts val="0"/>
              </a:spcAft>
              <a:buClrTx/>
              <a:buSzTx/>
              <a:buFontTx/>
              <a:buNone/>
              <a:tabLst/>
              <a:defRPr kumimoji="0" sz="1200" b="0" i="0" u="none" strike="noStrike" cap="none" spc="0" normalizeH="0" baseline="0">
                <a:ln>
                  <a:noFill/>
                </a:ln>
                <a:solidFill>
                  <a:schemeClr val="accent6"/>
                </a:solidFill>
                <a:effectLst/>
                <a:uLnTx/>
                <a:uFillTx/>
                <a:latin typeface="Arial"/>
                <a:ea typeface="Microsoft YaHei"/>
                <a:cs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latin typeface="思源黑体 CN ExtraLight" panose="020B0200000000000000" pitchFamily="34" charset="-122"/>
              </a:rPr>
              <a:t>工作餐补贴</a:t>
            </a:r>
          </a:p>
          <a:p>
            <a:r>
              <a:rPr lang="zh-CN" altLang="en-US" dirty="0">
                <a:latin typeface="思源黑体 CN ExtraLight" panose="020B0200000000000000" pitchFamily="34" charset="-122"/>
              </a:rPr>
              <a:t>同业高水准薪资</a:t>
            </a:r>
          </a:p>
          <a:p>
            <a:r>
              <a:rPr lang="zh-CN" altLang="en-US" dirty="0">
                <a:latin typeface="思源黑体 CN ExtraLight" panose="020B0200000000000000" pitchFamily="34" charset="-122"/>
              </a:rPr>
              <a:t>享双休、国家法定假期</a:t>
            </a:r>
          </a:p>
          <a:p>
            <a:r>
              <a:rPr lang="zh-CN" altLang="en-US" dirty="0">
                <a:latin typeface="思源黑体 CN ExtraLight" panose="020B0200000000000000" pitchFamily="34" charset="-122"/>
              </a:rPr>
              <a:t>通讯补贴</a:t>
            </a:r>
          </a:p>
        </p:txBody>
      </p:sp>
      <p:sp>
        <p:nvSpPr>
          <p:cNvPr id="247" name="文本框 246">
            <a:extLst>
              <a:ext uri="{FF2B5EF4-FFF2-40B4-BE49-F238E27FC236}">
                <a16:creationId xmlns:a16="http://schemas.microsoft.com/office/drawing/2014/main" id="{1EE8AB82-64EA-F746-1553-5FE56329F12A}"/>
              </a:ext>
            </a:extLst>
          </p:cNvPr>
          <p:cNvSpPr txBox="1"/>
          <p:nvPr/>
        </p:nvSpPr>
        <p:spPr>
          <a:xfrm>
            <a:off x="4709243" y="4468586"/>
            <a:ext cx="1152183" cy="307777"/>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思源黑体 CN ExtraLight" panose="020B0200000000000000" pitchFamily="34" charset="-122"/>
                <a:ea typeface="Microsoft YaHei"/>
                <a:cs typeface="+mn-ea"/>
                <a:sym typeface="+mn-lt"/>
              </a:rPr>
              <a:t>通勤</a:t>
            </a:r>
          </a:p>
        </p:txBody>
      </p:sp>
      <p:sp>
        <p:nvSpPr>
          <p:cNvPr id="248" name="文本框 247">
            <a:extLst>
              <a:ext uri="{FF2B5EF4-FFF2-40B4-BE49-F238E27FC236}">
                <a16:creationId xmlns:a16="http://schemas.microsoft.com/office/drawing/2014/main" id="{3D3DC3E9-CA1E-D456-B0D0-E9FFDB9A0B51}"/>
              </a:ext>
            </a:extLst>
          </p:cNvPr>
          <p:cNvSpPr txBox="1"/>
          <p:nvPr/>
        </p:nvSpPr>
        <p:spPr>
          <a:xfrm>
            <a:off x="4082143" y="5033668"/>
            <a:ext cx="1779284" cy="738664"/>
          </a:xfrm>
          <a:prstGeom prst="rect">
            <a:avLst/>
          </a:prstGeom>
          <a:noFill/>
        </p:spPr>
        <p:txBody>
          <a:bodyPr wrap="square" lIns="0" tIns="0" rIns="0" bIns="0" rtlCol="0">
            <a:noAutofit/>
          </a:bodyPr>
          <a:lstStyle/>
          <a:p>
            <a:pPr algn="r"/>
            <a:r>
              <a:rPr lang="zh-CN" altLang="en-US" sz="1200" dirty="0">
                <a:solidFill>
                  <a:schemeClr val="accent6"/>
                </a:solidFill>
                <a:latin typeface="思源黑体 CN ExtraLight" panose="020B0200000000000000" pitchFamily="34" charset="-122"/>
                <a:ea typeface="Microsoft YaHei"/>
                <a:cs typeface="+mn-ea"/>
              </a:rPr>
              <a:t>五险一金</a:t>
            </a:r>
          </a:p>
          <a:p>
            <a:pPr algn="r"/>
            <a:r>
              <a:rPr lang="zh-CN" altLang="en-US" sz="1200" dirty="0">
                <a:solidFill>
                  <a:schemeClr val="accent6"/>
                </a:solidFill>
                <a:latin typeface="思源黑体 CN ExtraLight" panose="020B0200000000000000" pitchFamily="34" charset="-122"/>
                <a:ea typeface="Microsoft YaHei"/>
                <a:cs typeface="+mn-ea"/>
              </a:rPr>
              <a:t>免费集体宿舍</a:t>
            </a:r>
          </a:p>
          <a:p>
            <a:pPr algn="r"/>
            <a:r>
              <a:rPr lang="zh-CN" altLang="en-US" sz="1200" dirty="0">
                <a:solidFill>
                  <a:schemeClr val="accent6"/>
                </a:solidFill>
                <a:latin typeface="思源黑体 CN ExtraLight" panose="020B0200000000000000" pitchFamily="34" charset="-122"/>
                <a:ea typeface="Microsoft YaHei"/>
                <a:cs typeface="+mn-ea"/>
              </a:rPr>
              <a:t>设有员工娱乐中心</a:t>
            </a:r>
          </a:p>
          <a:p>
            <a:pPr algn="r"/>
            <a:r>
              <a:rPr lang="zh-CN" altLang="en-US" sz="1200" dirty="0">
                <a:solidFill>
                  <a:schemeClr val="accent6"/>
                </a:solidFill>
                <a:latin typeface="思源黑体 CN ExtraLight" panose="020B0200000000000000" pitchFamily="34" charset="-122"/>
                <a:ea typeface="Microsoft YaHei"/>
                <a:cs typeface="+mn-ea"/>
              </a:rPr>
              <a:t>免费饮料</a:t>
            </a:r>
          </a:p>
        </p:txBody>
      </p:sp>
      <p:cxnSp>
        <p:nvCxnSpPr>
          <p:cNvPr id="253" name="直接连接符 252">
            <a:extLst>
              <a:ext uri="{FF2B5EF4-FFF2-40B4-BE49-F238E27FC236}">
                <a16:creationId xmlns:a16="http://schemas.microsoft.com/office/drawing/2014/main" id="{4967BADF-3640-0D85-EA5A-C2F34902A574}"/>
              </a:ext>
            </a:extLst>
          </p:cNvPr>
          <p:cNvCxnSpPr>
            <a:cxnSpLocks/>
          </p:cNvCxnSpPr>
          <p:nvPr/>
        </p:nvCxnSpPr>
        <p:spPr>
          <a:xfrm flipH="1">
            <a:off x="5467727" y="2182325"/>
            <a:ext cx="39370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4" name="直接连接符 253">
            <a:extLst>
              <a:ext uri="{FF2B5EF4-FFF2-40B4-BE49-F238E27FC236}">
                <a16:creationId xmlns:a16="http://schemas.microsoft.com/office/drawing/2014/main" id="{2A6B5FC2-FA9A-58FF-7516-5D088CAD2832}"/>
              </a:ext>
            </a:extLst>
          </p:cNvPr>
          <p:cNvCxnSpPr>
            <a:cxnSpLocks/>
          </p:cNvCxnSpPr>
          <p:nvPr/>
        </p:nvCxnSpPr>
        <p:spPr>
          <a:xfrm flipH="1">
            <a:off x="5467727" y="4905015"/>
            <a:ext cx="39370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9" name="文本框 248">
            <a:extLst>
              <a:ext uri="{FF2B5EF4-FFF2-40B4-BE49-F238E27FC236}">
                <a16:creationId xmlns:a16="http://schemas.microsoft.com/office/drawing/2014/main" id="{1E013922-4416-B7FA-AA3C-C9A59B1DA0FB}"/>
              </a:ext>
            </a:extLst>
          </p:cNvPr>
          <p:cNvSpPr txBox="1"/>
          <p:nvPr/>
        </p:nvSpPr>
        <p:spPr>
          <a:xfrm>
            <a:off x="9805107" y="1724893"/>
            <a:ext cx="1407228" cy="30777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思源黑体 CN ExtraLight" panose="020B0200000000000000" pitchFamily="34" charset="-122"/>
                <a:ea typeface="Microsoft YaHei"/>
                <a:cs typeface="+mn-ea"/>
                <a:sym typeface="+mn-lt"/>
              </a:rPr>
              <a:t>休假</a:t>
            </a:r>
          </a:p>
        </p:txBody>
      </p:sp>
      <p:sp>
        <p:nvSpPr>
          <p:cNvPr id="250" name="文本框 249">
            <a:extLst>
              <a:ext uri="{FF2B5EF4-FFF2-40B4-BE49-F238E27FC236}">
                <a16:creationId xmlns:a16="http://schemas.microsoft.com/office/drawing/2014/main" id="{25FA79CD-5906-4628-2CF4-8D307BA064DB}"/>
              </a:ext>
            </a:extLst>
          </p:cNvPr>
          <p:cNvSpPr txBox="1"/>
          <p:nvPr/>
        </p:nvSpPr>
        <p:spPr>
          <a:xfrm>
            <a:off x="9805107" y="2289975"/>
            <a:ext cx="1766408" cy="935321"/>
          </a:xfrm>
          <a:prstGeom prst="rect">
            <a:avLst/>
          </a:prstGeom>
          <a:noFill/>
        </p:spPr>
        <p:txBody>
          <a:bodyPr wrap="square" lIns="0" tIns="0" rIns="0" bIns="0" rtlCol="0">
            <a:noAutofit/>
          </a:bodyPr>
          <a:lstStyle>
            <a:defPPr>
              <a:defRPr lang="zh-CN"/>
            </a:defPPr>
            <a:lvl1pPr marR="0" lvl="0" indent="0" algn="r" fontAlgn="auto">
              <a:lnSpc>
                <a:spcPct val="130000"/>
              </a:lnSpc>
              <a:spcBef>
                <a:spcPts val="0"/>
              </a:spcBef>
              <a:spcAft>
                <a:spcPts val="0"/>
              </a:spcAft>
              <a:buClrTx/>
              <a:buSzTx/>
              <a:buFontTx/>
              <a:buNone/>
              <a:tabLst/>
              <a:defRPr kumimoji="0" sz="1200" b="0" i="0" u="none" strike="noStrike" cap="none" spc="0" normalizeH="0" baseline="0">
                <a:ln>
                  <a:noFill/>
                </a:ln>
                <a:solidFill>
                  <a:schemeClr val="accent6"/>
                </a:solidFill>
                <a:effectLst/>
                <a:uLnTx/>
                <a:uFillTx/>
                <a:latin typeface="Arial"/>
                <a:ea typeface="Microsoft YaHei"/>
                <a:cs typeface="+mn-ea"/>
              </a:defRPr>
            </a:lvl1pPr>
          </a:lstStyle>
          <a:p>
            <a:pPr algn="l"/>
            <a:r>
              <a:rPr lang="zh-CN" altLang="en-US" dirty="0">
                <a:latin typeface="思源黑体 CN ExtraLight" panose="020B0200000000000000" pitchFamily="34" charset="-122"/>
              </a:rPr>
              <a:t>双休、国家法定假期</a:t>
            </a:r>
          </a:p>
          <a:p>
            <a:pPr algn="l"/>
            <a:r>
              <a:rPr lang="zh-CN" altLang="en-US" dirty="0">
                <a:latin typeface="思源黑体 CN ExtraLight" panose="020B0200000000000000" pitchFamily="34" charset="-122"/>
              </a:rPr>
              <a:t>节日津贴、结婚礼金</a:t>
            </a:r>
          </a:p>
          <a:p>
            <a:pPr algn="l"/>
            <a:r>
              <a:rPr lang="zh-CN" altLang="en-US" dirty="0">
                <a:latin typeface="思源黑体 CN ExtraLight" panose="020B0200000000000000" pitchFamily="34" charset="-122"/>
              </a:rPr>
              <a:t>年假制度</a:t>
            </a:r>
          </a:p>
          <a:p>
            <a:pPr algn="l"/>
            <a:r>
              <a:rPr lang="zh-CN" altLang="en-US" dirty="0">
                <a:latin typeface="思源黑体 CN ExtraLight" panose="020B0200000000000000" pitchFamily="34" charset="-122"/>
              </a:rPr>
              <a:t> </a:t>
            </a:r>
          </a:p>
        </p:txBody>
      </p:sp>
      <p:sp>
        <p:nvSpPr>
          <p:cNvPr id="251" name="文本框 250">
            <a:extLst>
              <a:ext uri="{FF2B5EF4-FFF2-40B4-BE49-F238E27FC236}">
                <a16:creationId xmlns:a16="http://schemas.microsoft.com/office/drawing/2014/main" id="{B4191000-5007-B13D-AF38-AF96711B482E}"/>
              </a:ext>
            </a:extLst>
          </p:cNvPr>
          <p:cNvSpPr txBox="1"/>
          <p:nvPr/>
        </p:nvSpPr>
        <p:spPr>
          <a:xfrm>
            <a:off x="9805107" y="4468586"/>
            <a:ext cx="1407228" cy="30777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思源黑体 CN ExtraLight" panose="020B0200000000000000" pitchFamily="34" charset="-122"/>
                <a:ea typeface="Microsoft YaHei"/>
                <a:cs typeface="+mn-ea"/>
                <a:sym typeface="+mn-lt"/>
              </a:rPr>
              <a:t>福利</a:t>
            </a:r>
          </a:p>
        </p:txBody>
      </p:sp>
      <p:sp>
        <p:nvSpPr>
          <p:cNvPr id="252" name="文本框 251">
            <a:extLst>
              <a:ext uri="{FF2B5EF4-FFF2-40B4-BE49-F238E27FC236}">
                <a16:creationId xmlns:a16="http://schemas.microsoft.com/office/drawing/2014/main" id="{B70A9599-D4F0-80B0-A22C-5A8564682B72}"/>
              </a:ext>
            </a:extLst>
          </p:cNvPr>
          <p:cNvSpPr txBox="1"/>
          <p:nvPr/>
        </p:nvSpPr>
        <p:spPr>
          <a:xfrm>
            <a:off x="9805107" y="5033668"/>
            <a:ext cx="1766408" cy="696473"/>
          </a:xfrm>
          <a:prstGeom prst="rect">
            <a:avLst/>
          </a:prstGeom>
          <a:noFill/>
        </p:spPr>
        <p:txBody>
          <a:bodyPr wrap="square" lIns="0" tIns="0" rIns="0" bIns="0" rtlCol="0">
            <a:no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cap="none" spc="0" normalizeH="0" baseline="0">
                <a:ln>
                  <a:noFill/>
                </a:ln>
                <a:solidFill>
                  <a:schemeClr val="accent6"/>
                </a:solidFill>
                <a:effectLst/>
                <a:uLnTx/>
                <a:uFillTx/>
                <a:latin typeface="Arial"/>
                <a:ea typeface="Microsoft YaHei"/>
                <a:cs typeface="+mn-ea"/>
              </a:defRPr>
            </a:lvl1pPr>
          </a:lstStyle>
          <a:p>
            <a:r>
              <a:rPr lang="zh-CN" altLang="en-US" dirty="0">
                <a:latin typeface="思源黑体 CN ExtraLight" panose="020B0200000000000000" pitchFamily="34" charset="-122"/>
              </a:rPr>
              <a:t>上下班大巴车接送</a:t>
            </a:r>
          </a:p>
          <a:p>
            <a:r>
              <a:rPr lang="zh-CN" altLang="en-US" dirty="0">
                <a:latin typeface="思源黑体 CN ExtraLight" panose="020B0200000000000000" pitchFamily="34" charset="-122"/>
              </a:rPr>
              <a:t>自驾交通补贴</a:t>
            </a:r>
          </a:p>
          <a:p>
            <a:r>
              <a:rPr lang="zh-CN" altLang="en-US" dirty="0">
                <a:latin typeface="思源黑体 CN ExtraLight" panose="020B0200000000000000" pitchFamily="34" charset="-122"/>
              </a:rPr>
              <a:t>销售岗送“意外险”</a:t>
            </a:r>
          </a:p>
        </p:txBody>
      </p:sp>
      <p:cxnSp>
        <p:nvCxnSpPr>
          <p:cNvPr id="255" name="直接连接符 254">
            <a:extLst>
              <a:ext uri="{FF2B5EF4-FFF2-40B4-BE49-F238E27FC236}">
                <a16:creationId xmlns:a16="http://schemas.microsoft.com/office/drawing/2014/main" id="{957585B7-07F2-E566-E749-4696FA286C2A}"/>
              </a:ext>
            </a:extLst>
          </p:cNvPr>
          <p:cNvCxnSpPr>
            <a:cxnSpLocks/>
          </p:cNvCxnSpPr>
          <p:nvPr/>
        </p:nvCxnSpPr>
        <p:spPr>
          <a:xfrm flipH="1">
            <a:off x="9805107" y="2161323"/>
            <a:ext cx="39370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F99AF0E9-8112-A04C-BB5C-F3CD6E0E6173}"/>
              </a:ext>
            </a:extLst>
          </p:cNvPr>
          <p:cNvCxnSpPr>
            <a:cxnSpLocks/>
          </p:cNvCxnSpPr>
          <p:nvPr/>
        </p:nvCxnSpPr>
        <p:spPr>
          <a:xfrm flipH="1">
            <a:off x="9805107" y="4905015"/>
            <a:ext cx="39370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E59C53D-C51A-D6CA-2F71-EF747421715C}"/>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公司福利 </a:t>
            </a:r>
            <a:r>
              <a:rPr lang="en-US" altLang="zh-CN" sz="1050" spc="100" dirty="0">
                <a:solidFill>
                  <a:schemeClr val="accent1"/>
                </a:solidFill>
                <a:uFillTx/>
                <a:ea typeface="+mj-ea"/>
                <a:cs typeface="Roboto Black" panose="02000000000000000000" charset="0"/>
              </a:rPr>
              <a:t>Business Welfare</a:t>
            </a:r>
            <a:endParaRPr lang="en-US" altLang="zh-CN" sz="2400" spc="100" dirty="0">
              <a:solidFill>
                <a:schemeClr val="accent1"/>
              </a:solidFill>
              <a:uFillTx/>
              <a:ea typeface="+mj-ea"/>
              <a:cs typeface="Roboto Black" panose="02000000000000000000" charset="0"/>
            </a:endParaRPr>
          </a:p>
        </p:txBody>
      </p:sp>
      <p:sp>
        <p:nvSpPr>
          <p:cNvPr id="4" name="椭圆 3">
            <a:extLst>
              <a:ext uri="{FF2B5EF4-FFF2-40B4-BE49-F238E27FC236}">
                <a16:creationId xmlns:a16="http://schemas.microsoft.com/office/drawing/2014/main" id="{DA7F9B95-40FB-4594-4488-69FF9E90D692}"/>
              </a:ext>
            </a:extLst>
          </p:cNvPr>
          <p:cNvSpPr/>
          <p:nvPr/>
        </p:nvSpPr>
        <p:spPr>
          <a:xfrm>
            <a:off x="843705" y="5059641"/>
            <a:ext cx="884841" cy="88484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1" name="图片 10">
            <a:extLst>
              <a:ext uri="{FF2B5EF4-FFF2-40B4-BE49-F238E27FC236}">
                <a16:creationId xmlns:a16="http://schemas.microsoft.com/office/drawing/2014/main" id="{DA6A7FEC-5477-1625-CA97-52D09675159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5000"/>
                    </a14:imgEffect>
                  </a14:imgLayer>
                </a14:imgProps>
              </a:ext>
              <a:ext uri="{28A0092B-C50C-407E-A947-70E740481C1C}">
                <a14:useLocalDpi xmlns:a14="http://schemas.microsoft.com/office/drawing/2010/main" val="0"/>
              </a:ext>
            </a:extLst>
          </a:blip>
          <a:srcRect l="15132" t="5856" r="19216"/>
          <a:stretch/>
        </p:blipFill>
        <p:spPr>
          <a:xfrm>
            <a:off x="1177232" y="2249301"/>
            <a:ext cx="2610629" cy="3480840"/>
          </a:xfrm>
          <a:prstGeom prst="roundRect">
            <a:avLst>
              <a:gd name="adj" fmla="val 2223"/>
            </a:avLst>
          </a:prstGeom>
          <a:effectLst>
            <a:outerShdw blurRad="127000" dist="38100" dir="2700000" sx="101000" sy="101000" algn="tl" rotWithShape="0">
              <a:schemeClr val="accent1">
                <a:alpha val="40000"/>
              </a:schemeClr>
            </a:outerShdw>
          </a:effectLst>
        </p:spPr>
      </p:pic>
    </p:spTree>
    <p:extLst>
      <p:ext uri="{BB962C8B-B14F-4D97-AF65-F5344CB8AC3E}">
        <p14:creationId xmlns:p14="http://schemas.microsoft.com/office/powerpoint/2010/main" val="155890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655165A5-9719-70F5-C2DD-F18483AF546B}"/>
              </a:ext>
            </a:extLst>
          </p:cNvPr>
          <p:cNvSpPr/>
          <p:nvPr/>
        </p:nvSpPr>
        <p:spPr>
          <a:xfrm>
            <a:off x="9998637" y="1452338"/>
            <a:ext cx="1577688" cy="15776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90" name="图片 289">
            <a:extLst>
              <a:ext uri="{FF2B5EF4-FFF2-40B4-BE49-F238E27FC236}">
                <a16:creationId xmlns:a16="http://schemas.microsoft.com/office/drawing/2014/main" id="{1813AFCE-6A2F-6FF8-6081-B9DF149B855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000"/>
                    </a14:imgEffect>
                    <a14:imgEffect>
                      <a14:brightnessContrast bright="10000"/>
                    </a14:imgEffect>
                  </a14:imgLayer>
                </a14:imgProps>
              </a:ext>
              <a:ext uri="{28A0092B-C50C-407E-A947-70E740481C1C}">
                <a14:useLocalDpi xmlns:a14="http://schemas.microsoft.com/office/drawing/2010/main" val="0"/>
              </a:ext>
            </a:extLst>
          </a:blip>
          <a:srcRect/>
          <a:stretch/>
        </p:blipFill>
        <p:spPr>
          <a:xfrm>
            <a:off x="1193160" y="2094587"/>
            <a:ext cx="2603736" cy="3471648"/>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4" name="图片 3">
            <a:extLst>
              <a:ext uri="{FF2B5EF4-FFF2-40B4-BE49-F238E27FC236}">
                <a16:creationId xmlns:a16="http://schemas.microsoft.com/office/drawing/2014/main" id="{9035F1ED-C732-4AF4-C393-E00603456F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000"/>
                    </a14:imgEffect>
                    <a14:imgEffect>
                      <a14:saturation sat="80000"/>
                    </a14:imgEffect>
                    <a14:imgEffect>
                      <a14:brightnessContrast bright="10000" contrast="20000"/>
                    </a14:imgEffect>
                  </a14:imgLayer>
                </a14:imgProps>
              </a:ext>
              <a:ext uri="{28A0092B-C50C-407E-A947-70E740481C1C}">
                <a14:useLocalDpi xmlns:a14="http://schemas.microsoft.com/office/drawing/2010/main" val="0"/>
              </a:ext>
            </a:extLst>
          </a:blip>
          <a:srcRect/>
          <a:stretch/>
        </p:blipFill>
        <p:spPr>
          <a:xfrm>
            <a:off x="4983249" y="2094587"/>
            <a:ext cx="2603736" cy="3471648"/>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7" name="图片 6">
            <a:extLst>
              <a:ext uri="{FF2B5EF4-FFF2-40B4-BE49-F238E27FC236}">
                <a16:creationId xmlns:a16="http://schemas.microsoft.com/office/drawing/2014/main" id="{4F8E0AF6-6C17-1FEA-6140-BCF498A5FD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000"/>
                    </a14:imgEffect>
                    <a14:imgEffect>
                      <a14:saturation sat="75000"/>
                    </a14:imgEffect>
                    <a14:imgEffect>
                      <a14:brightnessContrast bright="10000" contrast="20000"/>
                    </a14:imgEffect>
                  </a14:imgLayer>
                </a14:imgProps>
              </a:ext>
              <a:ext uri="{28A0092B-C50C-407E-A947-70E740481C1C}">
                <a14:useLocalDpi xmlns:a14="http://schemas.microsoft.com/office/drawing/2010/main" val="0"/>
              </a:ext>
            </a:extLst>
          </a:blip>
          <a:srcRect/>
          <a:stretch/>
        </p:blipFill>
        <p:spPr>
          <a:xfrm>
            <a:off x="8497567" y="2092151"/>
            <a:ext cx="2603736" cy="3471648"/>
          </a:xfrm>
          <a:prstGeom prst="roundRect">
            <a:avLst>
              <a:gd name="adj" fmla="val 2223"/>
            </a:avLst>
          </a:prstGeom>
          <a:effectLst>
            <a:outerShdw blurRad="127000" dist="38100" dir="2700000" sx="101000" sy="101000" algn="tl" rotWithShape="0">
              <a:schemeClr val="accent1">
                <a:alpha val="40000"/>
              </a:schemeClr>
            </a:outerShdw>
          </a:effectLst>
        </p:spPr>
      </p:pic>
      <p:sp>
        <p:nvSpPr>
          <p:cNvPr id="3" name="文本框 2">
            <a:extLst>
              <a:ext uri="{FF2B5EF4-FFF2-40B4-BE49-F238E27FC236}">
                <a16:creationId xmlns:a16="http://schemas.microsoft.com/office/drawing/2014/main" id="{A27F0F55-8D91-B51F-A074-3B4C1E2A1660}"/>
              </a:ext>
            </a:extLst>
          </p:cNvPr>
          <p:cNvSpPr txBox="1"/>
          <p:nvPr/>
        </p:nvSpPr>
        <p:spPr>
          <a:xfrm>
            <a:off x="1918936" y="5739588"/>
            <a:ext cx="1152183" cy="27658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i="0" u="none" strike="noStrike" kern="1200" cap="none" spc="0" normalizeH="0" baseline="0" noProof="0" dirty="0">
                <a:ln>
                  <a:noFill/>
                </a:ln>
                <a:solidFill>
                  <a:schemeClr val="accent1"/>
                </a:solidFill>
                <a:effectLst/>
                <a:uLnTx/>
                <a:uFillTx/>
                <a:latin typeface="+mn-ea"/>
                <a:cs typeface="+mn-ea"/>
                <a:sym typeface="+mn-lt"/>
              </a:rPr>
              <a:t>桌游活动</a:t>
            </a:r>
          </a:p>
        </p:txBody>
      </p:sp>
      <p:sp>
        <p:nvSpPr>
          <p:cNvPr id="5" name="文本框 4">
            <a:extLst>
              <a:ext uri="{FF2B5EF4-FFF2-40B4-BE49-F238E27FC236}">
                <a16:creationId xmlns:a16="http://schemas.microsoft.com/office/drawing/2014/main" id="{C131EAE6-62C1-6B1A-D7F9-1FF6E8A0C84E}"/>
              </a:ext>
            </a:extLst>
          </p:cNvPr>
          <p:cNvSpPr txBox="1"/>
          <p:nvPr/>
        </p:nvSpPr>
        <p:spPr>
          <a:xfrm>
            <a:off x="5709025" y="5739588"/>
            <a:ext cx="1152183" cy="27658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i="0" u="none" strike="noStrike" kern="1200" cap="none" spc="0" normalizeH="0" baseline="0" noProof="0" dirty="0">
                <a:ln>
                  <a:noFill/>
                </a:ln>
                <a:solidFill>
                  <a:schemeClr val="accent1"/>
                </a:solidFill>
                <a:effectLst/>
                <a:uLnTx/>
                <a:uFillTx/>
                <a:latin typeface="+mn-ea"/>
                <a:cs typeface="+mn-ea"/>
                <a:sym typeface="+mn-lt"/>
              </a:rPr>
              <a:t>运动会</a:t>
            </a:r>
          </a:p>
        </p:txBody>
      </p:sp>
      <p:sp>
        <p:nvSpPr>
          <p:cNvPr id="6" name="文本框 5">
            <a:extLst>
              <a:ext uri="{FF2B5EF4-FFF2-40B4-BE49-F238E27FC236}">
                <a16:creationId xmlns:a16="http://schemas.microsoft.com/office/drawing/2014/main" id="{78AF9A65-C9A3-334D-4614-5291FCD3A282}"/>
              </a:ext>
            </a:extLst>
          </p:cNvPr>
          <p:cNvSpPr txBox="1"/>
          <p:nvPr/>
        </p:nvSpPr>
        <p:spPr>
          <a:xfrm>
            <a:off x="9223344" y="5739588"/>
            <a:ext cx="1152183" cy="27658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i="0" u="none" strike="noStrike" kern="1200" cap="none" spc="0" normalizeH="0" baseline="0" noProof="0" dirty="0">
                <a:ln>
                  <a:noFill/>
                </a:ln>
                <a:solidFill>
                  <a:schemeClr val="accent1"/>
                </a:solidFill>
                <a:effectLst/>
                <a:uLnTx/>
                <a:uFillTx/>
                <a:latin typeface="+mn-ea"/>
                <a:cs typeface="+mn-ea"/>
                <a:sym typeface="+mn-lt"/>
              </a:rPr>
              <a:t>分享会</a:t>
            </a:r>
          </a:p>
        </p:txBody>
      </p:sp>
      <p:sp>
        <p:nvSpPr>
          <p:cNvPr id="12" name="椭圆 11">
            <a:extLst>
              <a:ext uri="{FF2B5EF4-FFF2-40B4-BE49-F238E27FC236}">
                <a16:creationId xmlns:a16="http://schemas.microsoft.com/office/drawing/2014/main" id="{BACD93A4-9E44-DB79-F19F-922DB37DC5A9}"/>
              </a:ext>
            </a:extLst>
          </p:cNvPr>
          <p:cNvSpPr/>
          <p:nvPr/>
        </p:nvSpPr>
        <p:spPr>
          <a:xfrm>
            <a:off x="723244" y="5008634"/>
            <a:ext cx="884841" cy="88484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椭圆 12">
            <a:extLst>
              <a:ext uri="{FF2B5EF4-FFF2-40B4-BE49-F238E27FC236}">
                <a16:creationId xmlns:a16="http://schemas.microsoft.com/office/drawing/2014/main" id="{4E663DCD-78CE-5FA5-88F1-F25663900D48}"/>
              </a:ext>
            </a:extLst>
          </p:cNvPr>
          <p:cNvSpPr/>
          <p:nvPr/>
        </p:nvSpPr>
        <p:spPr>
          <a:xfrm>
            <a:off x="4587737" y="3004153"/>
            <a:ext cx="452665" cy="452665"/>
          </a:xfrm>
          <a:prstGeom prst="ellipse">
            <a:avLst/>
          </a:prstGeom>
          <a:solidFill>
            <a:schemeClr val="accent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椭圆 13">
            <a:extLst>
              <a:ext uri="{FF2B5EF4-FFF2-40B4-BE49-F238E27FC236}">
                <a16:creationId xmlns:a16="http://schemas.microsoft.com/office/drawing/2014/main" id="{40E4B532-024F-1C94-D85A-1EDD1D47CABE}"/>
              </a:ext>
            </a:extLst>
          </p:cNvPr>
          <p:cNvSpPr/>
          <p:nvPr/>
        </p:nvSpPr>
        <p:spPr>
          <a:xfrm>
            <a:off x="7181249" y="5052177"/>
            <a:ext cx="250433" cy="25043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文本框 14">
            <a:extLst>
              <a:ext uri="{FF2B5EF4-FFF2-40B4-BE49-F238E27FC236}">
                <a16:creationId xmlns:a16="http://schemas.microsoft.com/office/drawing/2014/main" id="{5B74A069-B2BF-84C8-112A-83D8B381A0F2}"/>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公司福利 </a:t>
            </a:r>
            <a:r>
              <a:rPr lang="en-US" altLang="zh-CN" sz="1050" spc="100" dirty="0">
                <a:solidFill>
                  <a:schemeClr val="accent1"/>
                </a:solidFill>
                <a:uFillTx/>
                <a:ea typeface="+mj-ea"/>
                <a:cs typeface="Roboto Black" panose="02000000000000000000" charset="0"/>
              </a:rPr>
              <a:t>Business Welfare</a:t>
            </a:r>
            <a:endParaRPr lang="en-US" altLang="zh-CN" sz="2400" spc="100" dirty="0">
              <a:solidFill>
                <a:schemeClr val="accent1"/>
              </a:solidFill>
              <a:uFillTx/>
              <a:ea typeface="+mj-ea"/>
              <a:cs typeface="Roboto Black" panose="02000000000000000000" charset="0"/>
            </a:endParaRPr>
          </a:p>
        </p:txBody>
      </p:sp>
    </p:spTree>
    <p:extLst>
      <p:ext uri="{BB962C8B-B14F-4D97-AF65-F5344CB8AC3E}">
        <p14:creationId xmlns:p14="http://schemas.microsoft.com/office/powerpoint/2010/main" val="240585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a:extLst>
              <a:ext uri="{FF2B5EF4-FFF2-40B4-BE49-F238E27FC236}">
                <a16:creationId xmlns:a16="http://schemas.microsoft.com/office/drawing/2014/main" id="{6B63311C-9D06-5C3A-DAF9-48A8A4620C20}"/>
              </a:ext>
            </a:extLst>
          </p:cNvPr>
          <p:cNvGrpSpPr/>
          <p:nvPr/>
        </p:nvGrpSpPr>
        <p:grpSpPr>
          <a:xfrm rot="1336919">
            <a:off x="4855811" y="-941805"/>
            <a:ext cx="7861022" cy="9797851"/>
            <a:chOff x="5501169" y="-3182979"/>
            <a:chExt cx="5760001" cy="7179171"/>
          </a:xfrm>
        </p:grpSpPr>
        <p:pic>
          <p:nvPicPr>
            <p:cNvPr id="9" name="图片 8">
              <a:extLst>
                <a:ext uri="{FF2B5EF4-FFF2-40B4-BE49-F238E27FC236}">
                  <a16:creationId xmlns:a16="http://schemas.microsoft.com/office/drawing/2014/main" id="{FB0816E2-6D15-9DFD-F0D2-6959BDAE77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5501169" y="-2689288"/>
              <a:ext cx="1800000" cy="2399999"/>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20" name="图片 19">
              <a:extLst>
                <a:ext uri="{FF2B5EF4-FFF2-40B4-BE49-F238E27FC236}">
                  <a16:creationId xmlns:a16="http://schemas.microsoft.com/office/drawing/2014/main" id="{1499A637-BE07-142D-FBB5-97EA64FA8A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1169" y="2770711"/>
              <a:ext cx="1800000" cy="1200000"/>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24" name="图片 23">
              <a:extLst>
                <a:ext uri="{FF2B5EF4-FFF2-40B4-BE49-F238E27FC236}">
                  <a16:creationId xmlns:a16="http://schemas.microsoft.com/office/drawing/2014/main" id="{E3531F9A-FA08-5B81-B0D5-C900F1EA88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169" y="-109288"/>
              <a:ext cx="1800000" cy="2700000"/>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11" name="图片 10">
              <a:extLst>
                <a:ext uri="{FF2B5EF4-FFF2-40B4-BE49-F238E27FC236}">
                  <a16:creationId xmlns:a16="http://schemas.microsoft.com/office/drawing/2014/main" id="{21653578-B1BF-A21A-A62A-11349DC2B1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461170" y="-2870044"/>
              <a:ext cx="1800000" cy="1200000"/>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26" name="图片 25">
              <a:extLst>
                <a:ext uri="{FF2B5EF4-FFF2-40B4-BE49-F238E27FC236}">
                  <a16:creationId xmlns:a16="http://schemas.microsoft.com/office/drawing/2014/main" id="{41B89EA4-20E6-3FBD-F8D8-FA4BFDEF35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718"/>
            <a:stretch/>
          </p:blipFill>
          <p:spPr>
            <a:xfrm>
              <a:off x="9461170" y="-1490044"/>
              <a:ext cx="1800000" cy="2170714"/>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28" name="图片 27">
              <a:extLst>
                <a:ext uri="{FF2B5EF4-FFF2-40B4-BE49-F238E27FC236}">
                  <a16:creationId xmlns:a16="http://schemas.microsoft.com/office/drawing/2014/main" id="{87C2E3F4-3F82-1E64-4AC7-D3A7550448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1170" y="2840670"/>
              <a:ext cx="1800000" cy="1155522"/>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32" name="图片 31">
              <a:extLst>
                <a:ext uri="{FF2B5EF4-FFF2-40B4-BE49-F238E27FC236}">
                  <a16:creationId xmlns:a16="http://schemas.microsoft.com/office/drawing/2014/main" id="{D20B7D9E-0AD2-7138-433B-A633C0A70EA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33" t="4741" r="36400" b="-4741"/>
            <a:stretch/>
          </p:blipFill>
          <p:spPr>
            <a:xfrm>
              <a:off x="9461170" y="860670"/>
              <a:ext cx="1800000" cy="1800000"/>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5" name="图片 4">
              <a:extLst>
                <a:ext uri="{FF2B5EF4-FFF2-40B4-BE49-F238E27FC236}">
                  <a16:creationId xmlns:a16="http://schemas.microsoft.com/office/drawing/2014/main" id="{506DF3F7-CE16-87AF-1106-B3089A47228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7481169" y="-3182979"/>
              <a:ext cx="1800000" cy="2400000"/>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30" name="图片 29">
              <a:extLst>
                <a:ext uri="{FF2B5EF4-FFF2-40B4-BE49-F238E27FC236}">
                  <a16:creationId xmlns:a16="http://schemas.microsoft.com/office/drawing/2014/main" id="{6EE6D416-0679-A3DB-4963-3B22DD01EBB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92" r="45442"/>
            <a:stretch/>
          </p:blipFill>
          <p:spPr>
            <a:xfrm>
              <a:off x="7481169" y="777021"/>
              <a:ext cx="1800000" cy="2298535"/>
            </a:xfrm>
            <a:prstGeom prst="roundRect">
              <a:avLst>
                <a:gd name="adj" fmla="val 2223"/>
              </a:avLst>
            </a:prstGeom>
            <a:effectLst>
              <a:outerShdw blurRad="127000" dist="38100" dir="2700000" sx="101000" sy="101000" algn="tl" rotWithShape="0">
                <a:schemeClr val="accent1">
                  <a:alpha val="40000"/>
                </a:schemeClr>
              </a:outerShdw>
            </a:effectLst>
          </p:spPr>
        </p:pic>
        <p:pic>
          <p:nvPicPr>
            <p:cNvPr id="34" name="图片 33">
              <a:extLst>
                <a:ext uri="{FF2B5EF4-FFF2-40B4-BE49-F238E27FC236}">
                  <a16:creationId xmlns:a16="http://schemas.microsoft.com/office/drawing/2014/main" id="{7128AB88-57F7-B5FE-2DB7-83AA5FB11C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1169" y="-602979"/>
              <a:ext cx="1800000" cy="1200000"/>
            </a:xfrm>
            <a:prstGeom prst="roundRect">
              <a:avLst>
                <a:gd name="adj" fmla="val 2223"/>
              </a:avLst>
            </a:prstGeom>
            <a:effectLst>
              <a:outerShdw blurRad="127000" dist="38100" dir="2700000" sx="101000" sy="101000" algn="tl" rotWithShape="0">
                <a:schemeClr val="accent1">
                  <a:alpha val="40000"/>
                </a:schemeClr>
              </a:outerShdw>
            </a:effectLst>
          </p:spPr>
        </p:pic>
      </p:grpSp>
      <p:sp>
        <p:nvSpPr>
          <p:cNvPr id="54" name="文本框 53">
            <a:extLst>
              <a:ext uri="{FF2B5EF4-FFF2-40B4-BE49-F238E27FC236}">
                <a16:creationId xmlns:a16="http://schemas.microsoft.com/office/drawing/2014/main" id="{58C31B0D-8E20-4791-F56B-D1DAC11E92F9}"/>
              </a:ext>
            </a:extLst>
          </p:cNvPr>
          <p:cNvSpPr txBox="1"/>
          <p:nvPr/>
        </p:nvSpPr>
        <p:spPr>
          <a:xfrm>
            <a:off x="1066770" y="3401793"/>
            <a:ext cx="2203971" cy="101566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accent1"/>
                </a:solidFill>
                <a:effectLst/>
                <a:uLnTx/>
                <a:uFillTx/>
                <a:latin typeface="+mj-ea"/>
                <a:ea typeface="+mj-ea"/>
                <a:cs typeface="+mn-ea"/>
                <a:sym typeface="+mn-lt"/>
              </a:rPr>
              <a:t>CBD</a:t>
            </a:r>
            <a:endParaRPr kumimoji="0" lang="zh-CN" altLang="en-US" sz="66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55" name="文本框 54">
            <a:extLst>
              <a:ext uri="{FF2B5EF4-FFF2-40B4-BE49-F238E27FC236}">
                <a16:creationId xmlns:a16="http://schemas.microsoft.com/office/drawing/2014/main" id="{803CE31A-57B0-3E0B-3BE2-CBB9476FDAA1}"/>
              </a:ext>
            </a:extLst>
          </p:cNvPr>
          <p:cNvSpPr txBox="1"/>
          <p:nvPr/>
        </p:nvSpPr>
        <p:spPr>
          <a:xfrm rot="5400000">
            <a:off x="704574" y="2350780"/>
            <a:ext cx="1766681"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sz="4400" dirty="0">
                <a:sym typeface="+mn-lt"/>
              </a:rPr>
              <a:t>健身房</a:t>
            </a:r>
          </a:p>
        </p:txBody>
      </p:sp>
      <p:sp>
        <p:nvSpPr>
          <p:cNvPr id="56" name="文本框 55">
            <a:extLst>
              <a:ext uri="{FF2B5EF4-FFF2-40B4-BE49-F238E27FC236}">
                <a16:creationId xmlns:a16="http://schemas.microsoft.com/office/drawing/2014/main" id="{CAF543B5-1225-436C-C9D0-3F506B232B80}"/>
              </a:ext>
            </a:extLst>
          </p:cNvPr>
          <p:cNvSpPr txBox="1"/>
          <p:nvPr/>
        </p:nvSpPr>
        <p:spPr>
          <a:xfrm>
            <a:off x="2286171" y="2501675"/>
            <a:ext cx="1259302" cy="41793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solidFill>
                  <a:schemeClr val="accent1"/>
                </a:solidFill>
                <a:latin typeface="+mj-ea"/>
                <a:ea typeface="+mj-ea"/>
                <a:cs typeface="+mn-ea"/>
                <a:sym typeface="+mn-lt"/>
              </a:rPr>
              <a:t>休息室</a:t>
            </a:r>
            <a:endParaRPr kumimoji="0" lang="zh-CN" altLang="en-US" sz="20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57" name="文本框 56">
            <a:extLst>
              <a:ext uri="{FF2B5EF4-FFF2-40B4-BE49-F238E27FC236}">
                <a16:creationId xmlns:a16="http://schemas.microsoft.com/office/drawing/2014/main" id="{90FB2E28-4744-04BB-BC03-75BA943A0949}"/>
              </a:ext>
            </a:extLst>
          </p:cNvPr>
          <p:cNvSpPr txBox="1"/>
          <p:nvPr/>
        </p:nvSpPr>
        <p:spPr>
          <a:xfrm>
            <a:off x="1874863" y="2926959"/>
            <a:ext cx="1225215"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latin typeface="+mj-ea"/>
                <a:ea typeface="+mj-ea"/>
                <a:cs typeface="+mn-ea"/>
                <a:sym typeface="+mn-lt"/>
              </a:rPr>
              <a:t>哺乳室</a:t>
            </a:r>
          </a:p>
        </p:txBody>
      </p:sp>
      <p:sp>
        <p:nvSpPr>
          <p:cNvPr id="58" name="文本框 57">
            <a:extLst>
              <a:ext uri="{FF2B5EF4-FFF2-40B4-BE49-F238E27FC236}">
                <a16:creationId xmlns:a16="http://schemas.microsoft.com/office/drawing/2014/main" id="{4B3AE5BE-C101-912F-5CD9-E46D1D6FC94C}"/>
              </a:ext>
            </a:extLst>
          </p:cNvPr>
          <p:cNvSpPr txBox="1"/>
          <p:nvPr/>
        </p:nvSpPr>
        <p:spPr>
          <a:xfrm>
            <a:off x="1488116" y="4309938"/>
            <a:ext cx="1259302" cy="492443"/>
          </a:xfrm>
          <a:prstGeom prst="rect">
            <a:avLst/>
          </a:prstGeom>
          <a:no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solidFill>
                    <a:schemeClr val="accent1"/>
                  </a:solidFill>
                </a:ln>
                <a:noFill/>
                <a:effectLst/>
                <a:uLnTx/>
                <a:uFillTx/>
                <a:latin typeface="+mj-ea"/>
                <a:ea typeface="+mj-ea"/>
                <a:cs typeface="+mn-ea"/>
                <a:sym typeface="+mn-lt"/>
              </a:rPr>
              <a:t>咖啡机</a:t>
            </a:r>
          </a:p>
        </p:txBody>
      </p:sp>
      <p:sp>
        <p:nvSpPr>
          <p:cNvPr id="59" name="文本框 58">
            <a:extLst>
              <a:ext uri="{FF2B5EF4-FFF2-40B4-BE49-F238E27FC236}">
                <a16:creationId xmlns:a16="http://schemas.microsoft.com/office/drawing/2014/main" id="{29B5AC61-DF20-215E-B75A-9083553907EB}"/>
              </a:ext>
            </a:extLst>
          </p:cNvPr>
          <p:cNvSpPr txBox="1"/>
          <p:nvPr/>
        </p:nvSpPr>
        <p:spPr>
          <a:xfrm rot="5400000">
            <a:off x="3134165" y="3686574"/>
            <a:ext cx="1259302"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mj-ea"/>
                <a:ea typeface="+mj-ea"/>
                <a:cs typeface="+mn-ea"/>
                <a:sym typeface="+mn-lt"/>
              </a:rPr>
              <a:t>微波炉</a:t>
            </a:r>
          </a:p>
        </p:txBody>
      </p:sp>
      <p:sp>
        <p:nvSpPr>
          <p:cNvPr id="60" name="文本框 59">
            <a:extLst>
              <a:ext uri="{FF2B5EF4-FFF2-40B4-BE49-F238E27FC236}">
                <a16:creationId xmlns:a16="http://schemas.microsoft.com/office/drawing/2014/main" id="{D4414A2F-4470-3355-75A9-EDE047CCE0A7}"/>
              </a:ext>
            </a:extLst>
          </p:cNvPr>
          <p:cNvSpPr txBox="1"/>
          <p:nvPr/>
        </p:nvSpPr>
        <p:spPr>
          <a:xfrm>
            <a:off x="115878" y="3834576"/>
            <a:ext cx="1259302" cy="492443"/>
          </a:xfrm>
          <a:prstGeom prst="rect">
            <a:avLst/>
          </a:prstGeom>
          <a:noFill/>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spc="0" normalizeH="0" baseline="0">
                <a:ln>
                  <a:noFill/>
                </a:ln>
                <a:solidFill>
                  <a:schemeClr val="accent1"/>
                </a:solidFill>
                <a:effectLst/>
                <a:uLnTx/>
                <a:uFillTx/>
                <a:latin typeface="+mn-ea"/>
                <a:cs typeface="+mn-ea"/>
              </a:defRPr>
            </a:lvl1pPr>
          </a:lstStyle>
          <a:p>
            <a:r>
              <a:rPr lang="zh-CN" altLang="en-US" dirty="0">
                <a:sym typeface="+mn-lt"/>
              </a:rPr>
              <a:t>啥都有</a:t>
            </a:r>
          </a:p>
        </p:txBody>
      </p:sp>
      <p:sp>
        <p:nvSpPr>
          <p:cNvPr id="61" name="文本框 60">
            <a:extLst>
              <a:ext uri="{FF2B5EF4-FFF2-40B4-BE49-F238E27FC236}">
                <a16:creationId xmlns:a16="http://schemas.microsoft.com/office/drawing/2014/main" id="{5DCFAF26-2799-AD2A-4C1C-C68D64BAFA74}"/>
              </a:ext>
            </a:extLst>
          </p:cNvPr>
          <p:cNvSpPr txBox="1"/>
          <p:nvPr/>
        </p:nvSpPr>
        <p:spPr>
          <a:xfrm>
            <a:off x="308364" y="4848904"/>
            <a:ext cx="1566499"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chemeClr val="accent1"/>
                </a:solidFill>
                <a:effectLst/>
                <a:uLnTx/>
                <a:uFillTx/>
                <a:latin typeface="+mj-ea"/>
                <a:ea typeface="+mj-ea"/>
                <a:cs typeface="+mn-ea"/>
                <a:sym typeface="+mn-lt"/>
              </a:rPr>
              <a:t>商业街</a:t>
            </a:r>
          </a:p>
        </p:txBody>
      </p:sp>
      <p:sp>
        <p:nvSpPr>
          <p:cNvPr id="64" name="文本框 63">
            <a:extLst>
              <a:ext uri="{FF2B5EF4-FFF2-40B4-BE49-F238E27FC236}">
                <a16:creationId xmlns:a16="http://schemas.microsoft.com/office/drawing/2014/main" id="{A6BA1BA7-FD78-AE95-B0FC-6C3542FF17C0}"/>
              </a:ext>
            </a:extLst>
          </p:cNvPr>
          <p:cNvSpPr txBox="1"/>
          <p:nvPr/>
        </p:nvSpPr>
        <p:spPr>
          <a:xfrm>
            <a:off x="1448817" y="5413239"/>
            <a:ext cx="1789114" cy="309165"/>
          </a:xfrm>
          <a:prstGeom prst="rect">
            <a:avLst/>
          </a:prstGeom>
          <a:noFill/>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spc="0" normalizeH="0" baseline="0">
                <a:ln>
                  <a:noFill/>
                </a:ln>
                <a:solidFill>
                  <a:schemeClr val="accent1"/>
                </a:solidFill>
                <a:effectLst/>
                <a:uLnTx/>
                <a:uFillTx/>
                <a:latin typeface="+mn-ea"/>
                <a:cs typeface="+mn-ea"/>
              </a:defRPr>
            </a:lvl1pPr>
          </a:lstStyle>
          <a:p>
            <a:r>
              <a:rPr lang="zh-CN" altLang="en-US" dirty="0">
                <a:sym typeface="+mn-lt"/>
              </a:rPr>
              <a:t>免费食堂</a:t>
            </a:r>
          </a:p>
        </p:txBody>
      </p:sp>
      <p:sp>
        <p:nvSpPr>
          <p:cNvPr id="65" name="文本框 64">
            <a:extLst>
              <a:ext uri="{FF2B5EF4-FFF2-40B4-BE49-F238E27FC236}">
                <a16:creationId xmlns:a16="http://schemas.microsoft.com/office/drawing/2014/main" id="{ACA02632-C7F1-A526-3137-FDBF980CE38E}"/>
              </a:ext>
            </a:extLst>
          </p:cNvPr>
          <p:cNvSpPr txBox="1"/>
          <p:nvPr/>
        </p:nvSpPr>
        <p:spPr>
          <a:xfrm>
            <a:off x="3104276" y="1713659"/>
            <a:ext cx="1789114"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dirty="0">
                <a:sym typeface="+mn-lt"/>
              </a:rPr>
              <a:t>高层景观</a:t>
            </a:r>
          </a:p>
        </p:txBody>
      </p:sp>
      <p:sp>
        <p:nvSpPr>
          <p:cNvPr id="66" name="文本框 65">
            <a:extLst>
              <a:ext uri="{FF2B5EF4-FFF2-40B4-BE49-F238E27FC236}">
                <a16:creationId xmlns:a16="http://schemas.microsoft.com/office/drawing/2014/main" id="{B6333C8D-E8B3-5B99-D503-A7AB692D2899}"/>
              </a:ext>
            </a:extLst>
          </p:cNvPr>
          <p:cNvSpPr txBox="1"/>
          <p:nvPr/>
        </p:nvSpPr>
        <p:spPr>
          <a:xfrm>
            <a:off x="14847" y="2020996"/>
            <a:ext cx="1259302"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dirty="0">
                <a:sym typeface="+mn-lt"/>
              </a:rPr>
              <a:t>小花园</a:t>
            </a:r>
          </a:p>
        </p:txBody>
      </p:sp>
      <p:sp>
        <p:nvSpPr>
          <p:cNvPr id="67" name="文本框 66">
            <a:extLst>
              <a:ext uri="{FF2B5EF4-FFF2-40B4-BE49-F238E27FC236}">
                <a16:creationId xmlns:a16="http://schemas.microsoft.com/office/drawing/2014/main" id="{695FCF47-B384-F5A8-F1CD-02A6BFD35EF8}"/>
              </a:ext>
            </a:extLst>
          </p:cNvPr>
          <p:cNvSpPr txBox="1"/>
          <p:nvPr/>
        </p:nvSpPr>
        <p:spPr>
          <a:xfrm>
            <a:off x="-393546" y="2656491"/>
            <a:ext cx="1605617"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accent1"/>
                </a:solidFill>
                <a:latin typeface="+mj-ea"/>
                <a:ea typeface="+mj-ea"/>
                <a:cs typeface="+mn-ea"/>
                <a:sym typeface="+mn-lt"/>
              </a:rPr>
              <a:t>健身房</a:t>
            </a:r>
            <a:endParaRPr kumimoji="0" lang="zh-CN" altLang="en-US" sz="40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68" name="文本框 67">
            <a:extLst>
              <a:ext uri="{FF2B5EF4-FFF2-40B4-BE49-F238E27FC236}">
                <a16:creationId xmlns:a16="http://schemas.microsoft.com/office/drawing/2014/main" id="{192ED5FF-FAB6-7CAF-ED83-0A5704183987}"/>
              </a:ext>
            </a:extLst>
          </p:cNvPr>
          <p:cNvSpPr txBox="1"/>
          <p:nvPr/>
        </p:nvSpPr>
        <p:spPr>
          <a:xfrm>
            <a:off x="-283184" y="5401711"/>
            <a:ext cx="1972454" cy="650746"/>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sz="4400" dirty="0">
                <a:sym typeface="+mn-lt"/>
              </a:rPr>
              <a:t>健身房</a:t>
            </a:r>
          </a:p>
        </p:txBody>
      </p:sp>
      <p:sp>
        <p:nvSpPr>
          <p:cNvPr id="69" name="文本框 68">
            <a:extLst>
              <a:ext uri="{FF2B5EF4-FFF2-40B4-BE49-F238E27FC236}">
                <a16:creationId xmlns:a16="http://schemas.microsoft.com/office/drawing/2014/main" id="{D01660ED-FD06-74BA-39FA-C3C5B1E7EC25}"/>
              </a:ext>
            </a:extLst>
          </p:cNvPr>
          <p:cNvSpPr txBox="1"/>
          <p:nvPr/>
        </p:nvSpPr>
        <p:spPr>
          <a:xfrm rot="5400000">
            <a:off x="1800232" y="2265533"/>
            <a:ext cx="781917"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sz="2000" dirty="0">
                <a:sym typeface="+mn-lt"/>
              </a:rPr>
              <a:t>冰箱</a:t>
            </a:r>
          </a:p>
        </p:txBody>
      </p:sp>
      <p:sp>
        <p:nvSpPr>
          <p:cNvPr id="70" name="文本框 69">
            <a:extLst>
              <a:ext uri="{FF2B5EF4-FFF2-40B4-BE49-F238E27FC236}">
                <a16:creationId xmlns:a16="http://schemas.microsoft.com/office/drawing/2014/main" id="{DCC6906E-2CE4-D63C-B935-3C4708A01B17}"/>
              </a:ext>
            </a:extLst>
          </p:cNvPr>
          <p:cNvSpPr txBox="1"/>
          <p:nvPr/>
        </p:nvSpPr>
        <p:spPr>
          <a:xfrm>
            <a:off x="627585" y="3233651"/>
            <a:ext cx="755322"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solidFill>
                  <a:schemeClr val="accent1"/>
                </a:solidFill>
                <a:latin typeface="+mj-ea"/>
                <a:ea typeface="+mj-ea"/>
                <a:cs typeface="+mn-ea"/>
                <a:sym typeface="+mn-lt"/>
              </a:rPr>
              <a:t>冰箱</a:t>
            </a:r>
            <a:endParaRPr kumimoji="0" lang="zh-CN" altLang="en-US" sz="20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71" name="文本框 70">
            <a:extLst>
              <a:ext uri="{FF2B5EF4-FFF2-40B4-BE49-F238E27FC236}">
                <a16:creationId xmlns:a16="http://schemas.microsoft.com/office/drawing/2014/main" id="{310B6EEF-26BC-7E43-8296-3F27FD3AC41A}"/>
              </a:ext>
            </a:extLst>
          </p:cNvPr>
          <p:cNvSpPr txBox="1"/>
          <p:nvPr/>
        </p:nvSpPr>
        <p:spPr>
          <a:xfrm>
            <a:off x="2831875" y="4315530"/>
            <a:ext cx="1259302"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accent1"/>
                </a:solidFill>
                <a:effectLst/>
                <a:uLnTx/>
                <a:uFillTx/>
                <a:latin typeface="+mj-ea"/>
                <a:ea typeface="+mj-ea"/>
                <a:cs typeface="+mn-ea"/>
                <a:sym typeface="+mn-lt"/>
              </a:rPr>
              <a:t>舞蹈室</a:t>
            </a:r>
          </a:p>
        </p:txBody>
      </p:sp>
      <p:sp>
        <p:nvSpPr>
          <p:cNvPr id="72" name="文本框 71">
            <a:extLst>
              <a:ext uri="{FF2B5EF4-FFF2-40B4-BE49-F238E27FC236}">
                <a16:creationId xmlns:a16="http://schemas.microsoft.com/office/drawing/2014/main" id="{8110E255-3638-F80E-9376-E73448D933A5}"/>
              </a:ext>
            </a:extLst>
          </p:cNvPr>
          <p:cNvSpPr txBox="1"/>
          <p:nvPr/>
        </p:nvSpPr>
        <p:spPr>
          <a:xfrm>
            <a:off x="1474873" y="4982620"/>
            <a:ext cx="2223303"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mj-ea"/>
                <a:ea typeface="+mj-ea"/>
                <a:cs typeface="+mn-ea"/>
                <a:sym typeface="+mn-lt"/>
              </a:rPr>
              <a:t>智能售货机</a:t>
            </a:r>
          </a:p>
        </p:txBody>
      </p:sp>
      <p:sp>
        <p:nvSpPr>
          <p:cNvPr id="73" name="文本框 72">
            <a:extLst>
              <a:ext uri="{FF2B5EF4-FFF2-40B4-BE49-F238E27FC236}">
                <a16:creationId xmlns:a16="http://schemas.microsoft.com/office/drawing/2014/main" id="{80793E7E-22AE-B624-F9EC-70A5DFC19088}"/>
              </a:ext>
            </a:extLst>
          </p:cNvPr>
          <p:cNvSpPr txBox="1"/>
          <p:nvPr/>
        </p:nvSpPr>
        <p:spPr>
          <a:xfrm>
            <a:off x="1985636" y="2147749"/>
            <a:ext cx="2223303" cy="492443"/>
          </a:xfrm>
          <a:prstGeom prst="rect">
            <a:avLst/>
          </a:prstGeom>
          <a:noFill/>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spc="0" normalizeH="0" baseline="0">
                <a:ln>
                  <a:noFill/>
                </a:ln>
                <a:solidFill>
                  <a:schemeClr val="accent1"/>
                </a:solidFill>
                <a:effectLst/>
                <a:uLnTx/>
                <a:uFillTx/>
                <a:latin typeface="+mn-ea"/>
                <a:cs typeface="+mn-ea"/>
              </a:defRPr>
            </a:lvl1pPr>
          </a:lstStyle>
          <a:p>
            <a:r>
              <a:rPr lang="zh-CN" altLang="en-US" dirty="0">
                <a:sym typeface="+mn-lt"/>
              </a:rPr>
              <a:t>地铁上盖</a:t>
            </a:r>
          </a:p>
        </p:txBody>
      </p:sp>
      <p:sp>
        <p:nvSpPr>
          <p:cNvPr id="74" name="文本框 73">
            <a:extLst>
              <a:ext uri="{FF2B5EF4-FFF2-40B4-BE49-F238E27FC236}">
                <a16:creationId xmlns:a16="http://schemas.microsoft.com/office/drawing/2014/main" id="{C113CDB6-6E52-A5BE-268A-BEE18089E7DE}"/>
              </a:ext>
            </a:extLst>
          </p:cNvPr>
          <p:cNvSpPr txBox="1"/>
          <p:nvPr/>
        </p:nvSpPr>
        <p:spPr>
          <a:xfrm>
            <a:off x="1392505" y="5720550"/>
            <a:ext cx="2224018"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accent1"/>
                </a:solidFill>
                <a:effectLst/>
                <a:uLnTx/>
                <a:uFillTx/>
                <a:latin typeface="+mj-ea"/>
                <a:ea typeface="+mj-ea"/>
                <a:cs typeface="+mn-ea"/>
                <a:sym typeface="+mn-lt"/>
              </a:rPr>
              <a:t>地铁上盖</a:t>
            </a:r>
          </a:p>
        </p:txBody>
      </p:sp>
      <p:sp>
        <p:nvSpPr>
          <p:cNvPr id="75" name="文本框 74">
            <a:extLst>
              <a:ext uri="{FF2B5EF4-FFF2-40B4-BE49-F238E27FC236}">
                <a16:creationId xmlns:a16="http://schemas.microsoft.com/office/drawing/2014/main" id="{98075A20-ABED-8ACF-6FE2-6651A9707369}"/>
              </a:ext>
            </a:extLst>
          </p:cNvPr>
          <p:cNvSpPr txBox="1"/>
          <p:nvPr/>
        </p:nvSpPr>
        <p:spPr>
          <a:xfrm>
            <a:off x="419589" y="4248133"/>
            <a:ext cx="1259302"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accent1"/>
                </a:solidFill>
                <a:effectLst/>
                <a:uLnTx/>
                <a:uFillTx/>
                <a:latin typeface="+mj-ea"/>
                <a:ea typeface="+mj-ea"/>
                <a:cs typeface="+mn-ea"/>
                <a:sym typeface="+mn-lt"/>
              </a:rPr>
              <a:t>公园</a:t>
            </a:r>
          </a:p>
        </p:txBody>
      </p:sp>
      <p:sp>
        <p:nvSpPr>
          <p:cNvPr id="76" name="文本框 75">
            <a:extLst>
              <a:ext uri="{FF2B5EF4-FFF2-40B4-BE49-F238E27FC236}">
                <a16:creationId xmlns:a16="http://schemas.microsoft.com/office/drawing/2014/main" id="{E8DAE64E-5F97-9829-B4D6-BBDDD494FDDD}"/>
              </a:ext>
            </a:extLst>
          </p:cNvPr>
          <p:cNvSpPr txBox="1"/>
          <p:nvPr/>
        </p:nvSpPr>
        <p:spPr>
          <a:xfrm rot="5400000">
            <a:off x="2606121" y="3544017"/>
            <a:ext cx="1259302" cy="359776"/>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dirty="0">
                <a:sym typeface="+mn-lt"/>
              </a:rPr>
              <a:t>小哥哥</a:t>
            </a:r>
          </a:p>
        </p:txBody>
      </p:sp>
      <p:sp>
        <p:nvSpPr>
          <p:cNvPr id="77" name="文本框 76">
            <a:extLst>
              <a:ext uri="{FF2B5EF4-FFF2-40B4-BE49-F238E27FC236}">
                <a16:creationId xmlns:a16="http://schemas.microsoft.com/office/drawing/2014/main" id="{69A5E83B-72AF-62AA-AD47-850B6B0F4AD5}"/>
              </a:ext>
            </a:extLst>
          </p:cNvPr>
          <p:cNvSpPr txBox="1"/>
          <p:nvPr/>
        </p:nvSpPr>
        <p:spPr>
          <a:xfrm>
            <a:off x="3460338" y="2990065"/>
            <a:ext cx="1259302"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accent1"/>
                </a:solidFill>
                <a:latin typeface="+mj-ea"/>
                <a:ea typeface="+mj-ea"/>
                <a:cs typeface="+mn-ea"/>
                <a:sym typeface="+mn-lt"/>
              </a:rPr>
              <a:t>小姐姐</a:t>
            </a:r>
            <a:endParaRPr kumimoji="0" lang="zh-CN" altLang="en-US" sz="32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78" name="文本框 77">
            <a:extLst>
              <a:ext uri="{FF2B5EF4-FFF2-40B4-BE49-F238E27FC236}">
                <a16:creationId xmlns:a16="http://schemas.microsoft.com/office/drawing/2014/main" id="{B257A3E5-6031-DF77-E2F3-272E393DB672}"/>
              </a:ext>
            </a:extLst>
          </p:cNvPr>
          <p:cNvSpPr txBox="1"/>
          <p:nvPr/>
        </p:nvSpPr>
        <p:spPr>
          <a:xfrm>
            <a:off x="-302276" y="4353698"/>
            <a:ext cx="991999" cy="492443"/>
          </a:xfrm>
          <a:prstGeom prst="rect">
            <a:avLst/>
          </a:prstGeom>
          <a:noFill/>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spc="0" normalizeH="0" baseline="0">
                <a:ln>
                  <a:noFill/>
                </a:ln>
                <a:solidFill>
                  <a:schemeClr val="accent1"/>
                </a:solidFill>
                <a:effectLst/>
                <a:uLnTx/>
                <a:uFillTx/>
                <a:latin typeface="+mn-ea"/>
                <a:cs typeface="+mn-ea"/>
              </a:defRPr>
            </a:lvl1pPr>
          </a:lstStyle>
          <a:p>
            <a:r>
              <a:rPr lang="zh-CN" altLang="en-US" sz="3600" dirty="0">
                <a:sym typeface="+mn-lt"/>
              </a:rPr>
              <a:t>快来</a:t>
            </a:r>
          </a:p>
        </p:txBody>
      </p:sp>
      <p:sp>
        <p:nvSpPr>
          <p:cNvPr id="79" name="文本框 78">
            <a:extLst>
              <a:ext uri="{FF2B5EF4-FFF2-40B4-BE49-F238E27FC236}">
                <a16:creationId xmlns:a16="http://schemas.microsoft.com/office/drawing/2014/main" id="{012126B9-5744-1549-39F6-126D2196EDF1}"/>
              </a:ext>
            </a:extLst>
          </p:cNvPr>
          <p:cNvSpPr txBox="1"/>
          <p:nvPr/>
        </p:nvSpPr>
        <p:spPr>
          <a:xfrm>
            <a:off x="1174162" y="6184829"/>
            <a:ext cx="1972454"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dirty="0">
                <a:sym typeface="+mn-lt"/>
              </a:rPr>
              <a:t>冲！！！</a:t>
            </a:r>
          </a:p>
        </p:txBody>
      </p:sp>
      <p:sp>
        <p:nvSpPr>
          <p:cNvPr id="80" name="文本框 79">
            <a:extLst>
              <a:ext uri="{FF2B5EF4-FFF2-40B4-BE49-F238E27FC236}">
                <a16:creationId xmlns:a16="http://schemas.microsoft.com/office/drawing/2014/main" id="{00538FC9-78C8-2BA7-6678-60C6EFB1EA33}"/>
              </a:ext>
            </a:extLst>
          </p:cNvPr>
          <p:cNvSpPr txBox="1"/>
          <p:nvPr/>
        </p:nvSpPr>
        <p:spPr>
          <a:xfrm>
            <a:off x="1748201" y="1786264"/>
            <a:ext cx="1351949"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solidFill>
                  <a:schemeClr val="accent1"/>
                </a:solidFill>
                <a:latin typeface="+mj-ea"/>
                <a:ea typeface="+mj-ea"/>
                <a:cs typeface="+mn-ea"/>
                <a:sym typeface="+mn-lt"/>
              </a:rPr>
              <a:t>地表最强</a:t>
            </a:r>
            <a:endParaRPr kumimoji="0" lang="zh-CN" altLang="en-US" sz="20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81" name="文本框 80">
            <a:extLst>
              <a:ext uri="{FF2B5EF4-FFF2-40B4-BE49-F238E27FC236}">
                <a16:creationId xmlns:a16="http://schemas.microsoft.com/office/drawing/2014/main" id="{1300A68D-D6B5-0FED-B6B9-1E1466301CCE}"/>
              </a:ext>
            </a:extLst>
          </p:cNvPr>
          <p:cNvSpPr txBox="1"/>
          <p:nvPr/>
        </p:nvSpPr>
        <p:spPr>
          <a:xfrm>
            <a:off x="3244998" y="2511221"/>
            <a:ext cx="1642347"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sz="2400" dirty="0">
                <a:sym typeface="+mn-lt"/>
              </a:rPr>
              <a:t>落日</a:t>
            </a:r>
            <a:r>
              <a:rPr lang="en-US" altLang="zh-CN" sz="2400" dirty="0">
                <a:sym typeface="+mn-lt"/>
              </a:rPr>
              <a:t>YYDS</a:t>
            </a:r>
            <a:endParaRPr lang="zh-CN" altLang="en-US" sz="2400" dirty="0">
              <a:sym typeface="+mn-lt"/>
            </a:endParaRPr>
          </a:p>
        </p:txBody>
      </p:sp>
      <p:sp>
        <p:nvSpPr>
          <p:cNvPr id="82" name="文本框 81">
            <a:extLst>
              <a:ext uri="{FF2B5EF4-FFF2-40B4-BE49-F238E27FC236}">
                <a16:creationId xmlns:a16="http://schemas.microsoft.com/office/drawing/2014/main" id="{9CF9E355-DA06-DC54-135D-A27C5B6B3841}"/>
              </a:ext>
            </a:extLst>
          </p:cNvPr>
          <p:cNvSpPr txBox="1"/>
          <p:nvPr/>
        </p:nvSpPr>
        <p:spPr>
          <a:xfrm>
            <a:off x="2627346" y="4784175"/>
            <a:ext cx="1386911" cy="42004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accent1"/>
                </a:solidFill>
                <a:effectLst/>
                <a:uLnTx/>
                <a:uFillTx/>
                <a:latin typeface="+mj-ea"/>
                <a:ea typeface="+mj-ea"/>
                <a:cs typeface="+mn-ea"/>
                <a:sym typeface="+mn-lt"/>
              </a:rPr>
              <a:t>地铁上盖</a:t>
            </a:r>
          </a:p>
        </p:txBody>
      </p:sp>
      <p:sp>
        <p:nvSpPr>
          <p:cNvPr id="84" name="文本框 83">
            <a:extLst>
              <a:ext uri="{FF2B5EF4-FFF2-40B4-BE49-F238E27FC236}">
                <a16:creationId xmlns:a16="http://schemas.microsoft.com/office/drawing/2014/main" id="{E59CE687-C58C-1883-02A6-F695C65F06D2}"/>
              </a:ext>
            </a:extLst>
          </p:cNvPr>
          <p:cNvSpPr txBox="1"/>
          <p:nvPr/>
        </p:nvSpPr>
        <p:spPr>
          <a:xfrm>
            <a:off x="3324039" y="1175722"/>
            <a:ext cx="1259302"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accent1"/>
                </a:solidFill>
                <a:effectLst/>
                <a:uLnTx/>
                <a:uFillTx/>
                <a:latin typeface="+mj-ea"/>
                <a:ea typeface="+mj-ea"/>
                <a:cs typeface="+mn-ea"/>
                <a:sym typeface="+mn-lt"/>
              </a:rPr>
              <a:t>超便利</a:t>
            </a:r>
          </a:p>
        </p:txBody>
      </p:sp>
      <p:sp>
        <p:nvSpPr>
          <p:cNvPr id="85" name="文本框 84">
            <a:extLst>
              <a:ext uri="{FF2B5EF4-FFF2-40B4-BE49-F238E27FC236}">
                <a16:creationId xmlns:a16="http://schemas.microsoft.com/office/drawing/2014/main" id="{03FC6629-C82C-770F-4702-511F29BEB78E}"/>
              </a:ext>
            </a:extLst>
          </p:cNvPr>
          <p:cNvSpPr txBox="1"/>
          <p:nvPr/>
        </p:nvSpPr>
        <p:spPr>
          <a:xfrm rot="5400000">
            <a:off x="94992" y="3291195"/>
            <a:ext cx="837109" cy="492443"/>
          </a:xfrm>
          <a:prstGeom prst="rect">
            <a:avLst/>
          </a:prstGeom>
          <a:noFill/>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spc="0" normalizeH="0" baseline="0">
                <a:ln>
                  <a:noFill/>
                </a:ln>
                <a:solidFill>
                  <a:schemeClr val="accent1"/>
                </a:solidFill>
                <a:effectLst/>
                <a:uLnTx/>
                <a:uFillTx/>
                <a:latin typeface="+mn-ea"/>
                <a:cs typeface="+mn-ea"/>
              </a:defRPr>
            </a:lvl1pPr>
          </a:lstStyle>
          <a:p>
            <a:r>
              <a:rPr lang="zh-CN" altLang="en-US" dirty="0">
                <a:sym typeface="+mn-lt"/>
              </a:rPr>
              <a:t>好吃</a:t>
            </a:r>
          </a:p>
        </p:txBody>
      </p:sp>
      <p:sp>
        <p:nvSpPr>
          <p:cNvPr id="86" name="文本框 85">
            <a:extLst>
              <a:ext uri="{FF2B5EF4-FFF2-40B4-BE49-F238E27FC236}">
                <a16:creationId xmlns:a16="http://schemas.microsoft.com/office/drawing/2014/main" id="{A15409F8-C852-9249-A32B-155A54F5E985}"/>
              </a:ext>
            </a:extLst>
          </p:cNvPr>
          <p:cNvSpPr txBox="1"/>
          <p:nvPr/>
        </p:nvSpPr>
        <p:spPr>
          <a:xfrm>
            <a:off x="3519504" y="2144869"/>
            <a:ext cx="1382946" cy="428685"/>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cs typeface="+mn-ea"/>
                <a:sym typeface="+mn-lt"/>
              </a:rPr>
              <a:t>带带弟弟</a:t>
            </a:r>
            <a:endParaRPr kumimoji="0" lang="zh-CN" altLang="en-US"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87" name="文本框 86">
            <a:extLst>
              <a:ext uri="{FF2B5EF4-FFF2-40B4-BE49-F238E27FC236}">
                <a16:creationId xmlns:a16="http://schemas.microsoft.com/office/drawing/2014/main" id="{DC3F0093-482B-3C36-4DAE-0CF0B5A28045}"/>
              </a:ext>
            </a:extLst>
          </p:cNvPr>
          <p:cNvSpPr txBox="1"/>
          <p:nvPr/>
        </p:nvSpPr>
        <p:spPr>
          <a:xfrm rot="5400000">
            <a:off x="-298828" y="3408559"/>
            <a:ext cx="910896" cy="428685"/>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mj-ea"/>
                <a:ea typeface="+mj-ea"/>
                <a:cs typeface="+mn-ea"/>
                <a:sym typeface="+mn-lt"/>
              </a:rPr>
              <a:t>姐妹！</a:t>
            </a:r>
          </a:p>
        </p:txBody>
      </p:sp>
      <p:sp>
        <p:nvSpPr>
          <p:cNvPr id="88" name="文本框 87">
            <a:extLst>
              <a:ext uri="{FF2B5EF4-FFF2-40B4-BE49-F238E27FC236}">
                <a16:creationId xmlns:a16="http://schemas.microsoft.com/office/drawing/2014/main" id="{DD5FC5F1-FAE2-2122-430D-3C86CA9311E5}"/>
              </a:ext>
            </a:extLst>
          </p:cNvPr>
          <p:cNvSpPr txBox="1"/>
          <p:nvPr/>
        </p:nvSpPr>
        <p:spPr>
          <a:xfrm rot="5400000">
            <a:off x="4377149" y="1078694"/>
            <a:ext cx="777486" cy="49244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accent1"/>
                </a:solidFill>
                <a:effectLst/>
                <a:uLnTx/>
                <a:uFillTx/>
                <a:latin typeface="+mj-ea"/>
                <a:ea typeface="+mj-ea"/>
                <a:cs typeface="+mn-ea"/>
                <a:sym typeface="+mn-lt"/>
              </a:rPr>
              <a:t>AWLS</a:t>
            </a:r>
            <a:endParaRPr kumimoji="0" lang="zh-CN" altLang="en-US" sz="16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89" name="文本框 88">
            <a:extLst>
              <a:ext uri="{FF2B5EF4-FFF2-40B4-BE49-F238E27FC236}">
                <a16:creationId xmlns:a16="http://schemas.microsoft.com/office/drawing/2014/main" id="{F914674C-942F-98DE-59AC-B9659D7F2E82}"/>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办公环境 </a:t>
            </a:r>
            <a:r>
              <a:rPr lang="en-US" altLang="zh-CN" sz="1050" spc="100" dirty="0">
                <a:solidFill>
                  <a:schemeClr val="accent1"/>
                </a:solidFill>
                <a:uFillTx/>
                <a:ea typeface="+mj-ea"/>
                <a:cs typeface="Roboto Black" panose="02000000000000000000" charset="0"/>
              </a:rPr>
              <a:t>Working Environment</a:t>
            </a:r>
            <a:endParaRPr lang="en-US" altLang="zh-CN" sz="2400" spc="100" dirty="0">
              <a:solidFill>
                <a:schemeClr val="accent1"/>
              </a:solidFill>
              <a:uFillTx/>
              <a:ea typeface="+mj-ea"/>
              <a:cs typeface="Roboto Black" panose="02000000000000000000" charset="0"/>
            </a:endParaRPr>
          </a:p>
        </p:txBody>
      </p:sp>
      <p:sp>
        <p:nvSpPr>
          <p:cNvPr id="90" name="文本框 89">
            <a:extLst>
              <a:ext uri="{FF2B5EF4-FFF2-40B4-BE49-F238E27FC236}">
                <a16:creationId xmlns:a16="http://schemas.microsoft.com/office/drawing/2014/main" id="{101E178C-2560-DF0A-37A7-3B86E9BD8F8E}"/>
              </a:ext>
            </a:extLst>
          </p:cNvPr>
          <p:cNvSpPr txBox="1"/>
          <p:nvPr/>
        </p:nvSpPr>
        <p:spPr>
          <a:xfrm>
            <a:off x="145313" y="6365557"/>
            <a:ext cx="1066063"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zh-CN" altLang="en-US" sz="2000" dirty="0">
                <a:sym typeface="+mn-lt"/>
              </a:rPr>
              <a:t>来不及了！</a:t>
            </a:r>
          </a:p>
        </p:txBody>
      </p:sp>
      <p:sp>
        <p:nvSpPr>
          <p:cNvPr id="91" name="文本框 90">
            <a:extLst>
              <a:ext uri="{FF2B5EF4-FFF2-40B4-BE49-F238E27FC236}">
                <a16:creationId xmlns:a16="http://schemas.microsoft.com/office/drawing/2014/main" id="{B9E6B613-F386-8754-2234-2320DB160231}"/>
              </a:ext>
            </a:extLst>
          </p:cNvPr>
          <p:cNvSpPr txBox="1"/>
          <p:nvPr/>
        </p:nvSpPr>
        <p:spPr>
          <a:xfrm>
            <a:off x="85002" y="6028972"/>
            <a:ext cx="513233" cy="492443"/>
          </a:xfrm>
          <a:prstGeom prst="rect">
            <a:avLst/>
          </a:prstGeom>
          <a:noFill/>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chemeClr val="accent1"/>
                </a:solidFill>
                <a:effectLst/>
                <a:uLnTx/>
                <a:uFillTx/>
                <a:latin typeface="+mj-ea"/>
                <a:ea typeface="+mj-ea"/>
                <a:cs typeface="+mn-ea"/>
              </a:defRPr>
            </a:lvl1pPr>
          </a:lstStyle>
          <a:p>
            <a:r>
              <a:rPr lang="zh-CN" altLang="en-US" dirty="0">
                <a:sym typeface="+mn-lt"/>
              </a:rPr>
              <a:t>啊！</a:t>
            </a:r>
          </a:p>
        </p:txBody>
      </p:sp>
      <p:sp>
        <p:nvSpPr>
          <p:cNvPr id="92" name="文本框 91">
            <a:extLst>
              <a:ext uri="{FF2B5EF4-FFF2-40B4-BE49-F238E27FC236}">
                <a16:creationId xmlns:a16="http://schemas.microsoft.com/office/drawing/2014/main" id="{414B53B4-CA7A-2D8F-7E07-B4B91105379F}"/>
              </a:ext>
            </a:extLst>
          </p:cNvPr>
          <p:cNvSpPr txBox="1"/>
          <p:nvPr/>
        </p:nvSpPr>
        <p:spPr>
          <a:xfrm>
            <a:off x="3295079" y="752306"/>
            <a:ext cx="913859"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solidFill>
                    <a:schemeClr val="accent1"/>
                  </a:solidFill>
                </a:ln>
                <a:noFill/>
                <a:effectLst/>
                <a:uLnTx/>
                <a:uFillTx/>
                <a:latin typeface="+mj-ea"/>
                <a:ea typeface="+mj-ea"/>
                <a:cs typeface="+mn-ea"/>
              </a:defRPr>
            </a:lvl1pPr>
          </a:lstStyle>
          <a:p>
            <a:r>
              <a:rPr lang="en-US" altLang="zh-CN" dirty="0">
                <a:sym typeface="+mn-lt"/>
              </a:rPr>
              <a:t>JOIN US</a:t>
            </a:r>
            <a:endParaRPr lang="zh-CN" altLang="en-US" dirty="0">
              <a:sym typeface="+mn-lt"/>
            </a:endParaRPr>
          </a:p>
        </p:txBody>
      </p:sp>
      <p:sp>
        <p:nvSpPr>
          <p:cNvPr id="93" name="文本框 92">
            <a:extLst>
              <a:ext uri="{FF2B5EF4-FFF2-40B4-BE49-F238E27FC236}">
                <a16:creationId xmlns:a16="http://schemas.microsoft.com/office/drawing/2014/main" id="{AA8730AC-1DF7-A49F-56A9-F4E233B7E191}"/>
              </a:ext>
            </a:extLst>
          </p:cNvPr>
          <p:cNvSpPr txBox="1"/>
          <p:nvPr/>
        </p:nvSpPr>
        <p:spPr>
          <a:xfrm>
            <a:off x="2195351" y="1447455"/>
            <a:ext cx="913859" cy="492443"/>
          </a:xfrm>
          <a:prstGeom prst="rect">
            <a:avLst/>
          </a:prstGeom>
          <a:noFill/>
          <a:ln>
            <a:noFill/>
          </a:ln>
        </p:spPr>
        <p:txBody>
          <a:bodyPr wrap="square" lIns="0" tIns="0" rIns="0" bIns="0" rtlCol="0" anchor="ctr">
            <a:noAutofit/>
          </a:bodyPr>
          <a:lstStyle>
            <a:defPPr>
              <a:defRPr lang="zh-CN"/>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solidFill>
                    <a:schemeClr val="accent1"/>
                  </a:solidFill>
                </a:ln>
                <a:noFill/>
                <a:effectLst/>
                <a:uLnTx/>
                <a:uFillTx/>
                <a:latin typeface="+mj-ea"/>
                <a:ea typeface="+mj-ea"/>
                <a:cs typeface="+mn-ea"/>
              </a:defRPr>
            </a:lvl1pPr>
          </a:lstStyle>
          <a:p>
            <a:r>
              <a:rPr lang="en-US" altLang="zh-CN" sz="1400" dirty="0">
                <a:sym typeface="+mn-lt"/>
              </a:rPr>
              <a:t>WANT U!</a:t>
            </a:r>
            <a:endParaRPr lang="zh-CN" altLang="en-US" sz="1400" dirty="0">
              <a:sym typeface="+mn-lt"/>
            </a:endParaRPr>
          </a:p>
        </p:txBody>
      </p:sp>
    </p:spTree>
    <p:extLst>
      <p:ext uri="{BB962C8B-B14F-4D97-AF65-F5344CB8AC3E}">
        <p14:creationId xmlns:p14="http://schemas.microsoft.com/office/powerpoint/2010/main" val="1149412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54E37B-C341-6E4D-1875-B80E2AC0E677}"/>
              </a:ext>
            </a:extLst>
          </p:cNvPr>
          <p:cNvSpPr txBox="1"/>
          <p:nvPr/>
        </p:nvSpPr>
        <p:spPr>
          <a:xfrm>
            <a:off x="747936" y="3445370"/>
            <a:ext cx="8466821" cy="830997"/>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rgbClr val="FFFFFF"/>
                  </a:solidFill>
                </a:ln>
                <a:noFill/>
                <a:effectLst/>
                <a:uLnTx/>
                <a:uFillTx/>
                <a:latin typeface="思源黑体 CN Bold"/>
                <a:ea typeface="思源黑体 CN Bold"/>
                <a:cs typeface="+mn-cs"/>
              </a:rPr>
              <a:t>Job Introduction</a:t>
            </a:r>
          </a:p>
        </p:txBody>
      </p:sp>
      <p:sp>
        <p:nvSpPr>
          <p:cNvPr id="5" name="文本框 4">
            <a:extLst>
              <a:ext uri="{FF2B5EF4-FFF2-40B4-BE49-F238E27FC236}">
                <a16:creationId xmlns:a16="http://schemas.microsoft.com/office/drawing/2014/main" id="{4D96F5E7-45BE-26B1-DF5E-E05C8E60A7E9}"/>
              </a:ext>
            </a:extLst>
          </p:cNvPr>
          <p:cNvSpPr txBox="1"/>
          <p:nvPr/>
        </p:nvSpPr>
        <p:spPr>
          <a:xfrm>
            <a:off x="747937" y="2660877"/>
            <a:ext cx="4406449" cy="943428"/>
          </a:xfrm>
          <a:prstGeom prst="rect">
            <a:avLst/>
          </a:prstGeom>
          <a:noFill/>
          <a:effectLst>
            <a:outerShdw blurRad="50800" dist="12700" dir="2700000" algn="tl" rotWithShape="0">
              <a:prstClr val="black">
                <a:alpha val="20000"/>
              </a:prstClr>
            </a:outerShdw>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6600" dirty="0">
                <a:solidFill>
                  <a:srgbClr val="FFFFFF"/>
                </a:solidFill>
                <a:latin typeface="思源黑体 CN Bold"/>
                <a:ea typeface="思源黑体 CN Bold"/>
                <a:cs typeface="思源黑体 CN Medium" panose="020B0600000000000000" charset="-122"/>
                <a:sym typeface="+mn-ea"/>
              </a:rPr>
              <a:t>职位介绍</a:t>
            </a:r>
          </a:p>
        </p:txBody>
      </p:sp>
      <p:sp>
        <p:nvSpPr>
          <p:cNvPr id="26" name="文本框 25">
            <a:extLst>
              <a:ext uri="{FF2B5EF4-FFF2-40B4-BE49-F238E27FC236}">
                <a16:creationId xmlns:a16="http://schemas.microsoft.com/office/drawing/2014/main" id="{6C08C6B0-9144-036B-63DC-A125F7CAC492}"/>
              </a:ext>
            </a:extLst>
          </p:cNvPr>
          <p:cNvSpPr txBox="1"/>
          <p:nvPr/>
        </p:nvSpPr>
        <p:spPr>
          <a:xfrm>
            <a:off x="856792" y="223051"/>
            <a:ext cx="1044579" cy="321235"/>
          </a:xfrm>
          <a:prstGeom prst="rect">
            <a:avLst/>
          </a:prstGeom>
          <a:noFill/>
          <a:ln>
            <a:noFill/>
          </a:ln>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思源黑体 CN Bold"/>
                <a:ea typeface="思源黑体 CN Bold"/>
                <a:cs typeface="+mn-cs"/>
              </a:rPr>
              <a:t>PART 04</a:t>
            </a:r>
          </a:p>
        </p:txBody>
      </p:sp>
      <p:sp>
        <p:nvSpPr>
          <p:cNvPr id="32" name="文本框 31">
            <a:extLst>
              <a:ext uri="{FF2B5EF4-FFF2-40B4-BE49-F238E27FC236}">
                <a16:creationId xmlns:a16="http://schemas.microsoft.com/office/drawing/2014/main" id="{65D2A748-7BEF-358C-EB4E-3E137D45F10D}"/>
              </a:ext>
            </a:extLst>
          </p:cNvPr>
          <p:cNvSpPr txBox="1"/>
          <p:nvPr/>
        </p:nvSpPr>
        <p:spPr>
          <a:xfrm>
            <a:off x="747938" y="1673235"/>
            <a:ext cx="1153434" cy="943428"/>
          </a:xfrm>
          <a:prstGeom prst="rect">
            <a:avLst/>
          </a:prstGeom>
          <a:noFill/>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alpha val="20000"/>
                  </a:srgbClr>
                </a:solidFill>
                <a:effectLst/>
                <a:uLnTx/>
                <a:uFillTx/>
                <a:latin typeface="思源黑体 CN Bold"/>
                <a:ea typeface="思源黑体 CN Bold"/>
                <a:cs typeface="思源黑体 CN Medium" panose="020B0600000000000000" charset="-122"/>
                <a:sym typeface="+mn-ea"/>
              </a:rPr>
              <a:t>03</a:t>
            </a:r>
            <a:endParaRPr kumimoji="0" lang="zh-CN" altLang="en-US" sz="6600" b="0" i="0" u="none" strike="noStrike" kern="1200" cap="none" spc="0" normalizeH="0" baseline="0" noProof="0" dirty="0">
              <a:ln>
                <a:noFill/>
              </a:ln>
              <a:solidFill>
                <a:srgbClr val="FFFFFF">
                  <a:alpha val="20000"/>
                </a:srgbClr>
              </a:solidFill>
              <a:effectLst/>
              <a:uLnTx/>
              <a:uFillTx/>
              <a:latin typeface="思源黑体 CN Bold"/>
              <a:ea typeface="思源黑体 CN Bold"/>
              <a:cs typeface="思源黑体 CN Medium" panose="020B0600000000000000" charset="-122"/>
              <a:sym typeface="+mn-ea"/>
            </a:endParaRPr>
          </a:p>
        </p:txBody>
      </p:sp>
    </p:spTree>
    <p:custDataLst>
      <p:tags r:id="rId1"/>
    </p:custDataLst>
    <p:extLst>
      <p:ext uri="{BB962C8B-B14F-4D97-AF65-F5344CB8AC3E}">
        <p14:creationId xmlns:p14="http://schemas.microsoft.com/office/powerpoint/2010/main" val="4205949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任意多边形: 形状 39">
            <a:extLst>
              <a:ext uri="{FF2B5EF4-FFF2-40B4-BE49-F238E27FC236}">
                <a16:creationId xmlns:a16="http://schemas.microsoft.com/office/drawing/2014/main" id="{6DBC081C-3642-C8BB-E87B-60522C5F69E6}"/>
              </a:ext>
            </a:extLst>
          </p:cNvPr>
          <p:cNvSpPr/>
          <p:nvPr/>
        </p:nvSpPr>
        <p:spPr>
          <a:xfrm>
            <a:off x="894432" y="1824515"/>
            <a:ext cx="2658782" cy="3638734"/>
          </a:xfrm>
          <a:custGeom>
            <a:avLst/>
            <a:gdLst>
              <a:gd name="connsiteX0" fmla="*/ 0 w 2409663"/>
              <a:gd name="connsiteY0" fmla="*/ 0 h 3495870"/>
              <a:gd name="connsiteX1" fmla="*/ 2409663 w 2409663"/>
              <a:gd name="connsiteY1" fmla="*/ 0 h 3495870"/>
              <a:gd name="connsiteX2" fmla="*/ 2409663 w 2409663"/>
              <a:gd name="connsiteY2" fmla="*/ 375565 h 3495870"/>
              <a:gd name="connsiteX3" fmla="*/ 189606 w 2409663"/>
              <a:gd name="connsiteY3" fmla="*/ 375565 h 3495870"/>
              <a:gd name="connsiteX4" fmla="*/ 189606 w 2409663"/>
              <a:gd name="connsiteY4" fmla="*/ 3495870 h 3495870"/>
              <a:gd name="connsiteX5" fmla="*/ 0 w 2409663"/>
              <a:gd name="connsiteY5" fmla="*/ 3495870 h 34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663" h="3495870">
                <a:moveTo>
                  <a:pt x="0" y="0"/>
                </a:moveTo>
                <a:lnTo>
                  <a:pt x="2409663" y="0"/>
                </a:lnTo>
                <a:lnTo>
                  <a:pt x="2409663" y="375565"/>
                </a:lnTo>
                <a:lnTo>
                  <a:pt x="189606" y="375565"/>
                </a:lnTo>
                <a:lnTo>
                  <a:pt x="189606" y="3495870"/>
                </a:lnTo>
                <a:lnTo>
                  <a:pt x="0" y="3495870"/>
                </a:lnTo>
                <a:close/>
              </a:path>
            </a:pathLst>
          </a:custGeom>
          <a:gradFill flip="none" rotWithShape="1">
            <a:gsLst>
              <a:gs pos="0">
                <a:schemeClr val="accent1">
                  <a:lumMod val="91000"/>
                  <a:lumOff val="9000"/>
                </a:schemeClr>
              </a:gs>
              <a:gs pos="85000">
                <a:schemeClr val="accent1">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矩形: 圆角 38">
            <a:extLst>
              <a:ext uri="{FF2B5EF4-FFF2-40B4-BE49-F238E27FC236}">
                <a16:creationId xmlns:a16="http://schemas.microsoft.com/office/drawing/2014/main" id="{B4513070-BFDD-D983-633A-B01503747B27}"/>
              </a:ext>
            </a:extLst>
          </p:cNvPr>
          <p:cNvSpPr/>
          <p:nvPr/>
        </p:nvSpPr>
        <p:spPr>
          <a:xfrm>
            <a:off x="1228261" y="2350792"/>
            <a:ext cx="2658782" cy="3638734"/>
          </a:xfrm>
          <a:prstGeom prst="roundRect">
            <a:avLst>
              <a:gd name="adj" fmla="val 0"/>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sp>
        <p:nvSpPr>
          <p:cNvPr id="5" name="TextBox 30">
            <a:extLst>
              <a:ext uri="{FF2B5EF4-FFF2-40B4-BE49-F238E27FC236}">
                <a16:creationId xmlns:a16="http://schemas.microsoft.com/office/drawing/2014/main" id="{7E91440A-52D0-0F69-7473-B2A777B802D4}"/>
              </a:ext>
            </a:extLst>
          </p:cNvPr>
          <p:cNvSpPr txBox="1"/>
          <p:nvPr/>
        </p:nvSpPr>
        <p:spPr>
          <a:xfrm>
            <a:off x="1450290" y="2916274"/>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15" name="TextBox 30">
            <a:extLst>
              <a:ext uri="{FF2B5EF4-FFF2-40B4-BE49-F238E27FC236}">
                <a16:creationId xmlns:a16="http://schemas.microsoft.com/office/drawing/2014/main" id="{BFE16864-3D72-FBEC-1E35-73C41753D9B3}"/>
              </a:ext>
            </a:extLst>
          </p:cNvPr>
          <p:cNvSpPr txBox="1"/>
          <p:nvPr/>
        </p:nvSpPr>
        <p:spPr>
          <a:xfrm>
            <a:off x="1450290" y="4547375"/>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16" name="TextBox 30">
            <a:extLst>
              <a:ext uri="{FF2B5EF4-FFF2-40B4-BE49-F238E27FC236}">
                <a16:creationId xmlns:a16="http://schemas.microsoft.com/office/drawing/2014/main" id="{69AD7250-C78A-4791-1935-EB185680654B}"/>
              </a:ext>
            </a:extLst>
          </p:cNvPr>
          <p:cNvSpPr txBox="1"/>
          <p:nvPr/>
        </p:nvSpPr>
        <p:spPr>
          <a:xfrm>
            <a:off x="1450290" y="5659947"/>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广州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杭州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武汉</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北京</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13" name="TextBox 30">
            <a:extLst>
              <a:ext uri="{FF2B5EF4-FFF2-40B4-BE49-F238E27FC236}">
                <a16:creationId xmlns:a16="http://schemas.microsoft.com/office/drawing/2014/main" id="{D1A16B4E-FCE5-750C-9B2F-36DF8E545516}"/>
              </a:ext>
            </a:extLst>
          </p:cNvPr>
          <p:cNvSpPr txBox="1"/>
          <p:nvPr/>
        </p:nvSpPr>
        <p:spPr>
          <a:xfrm>
            <a:off x="1062103" y="1855981"/>
            <a:ext cx="2504174" cy="32689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Light" panose="020B0502040204020203" pitchFamily="34" charset="-122"/>
              </a:rPr>
              <a:t>前端开发工程师</a:t>
            </a:r>
            <a:endParaRPr kumimoji="0" lang="en-US" altLang="zh-CN" b="0" i="0" u="none" strike="noStrike" kern="1200" cap="none" spc="0" normalizeH="0" baseline="0" noProof="0" dirty="0">
              <a:ln>
                <a:noFill/>
              </a:ln>
              <a:solidFill>
                <a:schemeClr val="bg1"/>
              </a:solidFill>
              <a:effectLst/>
              <a:uLnTx/>
              <a:uFillTx/>
              <a:latin typeface="+mj-ea"/>
              <a:ea typeface="+mj-ea"/>
              <a:cs typeface="+mn-cs"/>
              <a:sym typeface="微软雅黑 Light" panose="020B0502040204020203" pitchFamily="34" charset="-122"/>
            </a:endParaRPr>
          </a:p>
        </p:txBody>
      </p:sp>
      <p:grpSp>
        <p:nvGrpSpPr>
          <p:cNvPr id="49" name="组合 48">
            <a:extLst>
              <a:ext uri="{FF2B5EF4-FFF2-40B4-BE49-F238E27FC236}">
                <a16:creationId xmlns:a16="http://schemas.microsoft.com/office/drawing/2014/main" id="{8BCFEAEA-8E86-4118-F654-386CB1880828}"/>
              </a:ext>
            </a:extLst>
          </p:cNvPr>
          <p:cNvGrpSpPr/>
          <p:nvPr/>
        </p:nvGrpSpPr>
        <p:grpSpPr>
          <a:xfrm>
            <a:off x="1423669" y="5293404"/>
            <a:ext cx="1330047" cy="216000"/>
            <a:chOff x="1494062" y="5132840"/>
            <a:chExt cx="1330047" cy="216000"/>
          </a:xfrm>
        </p:grpSpPr>
        <p:sp>
          <p:nvSpPr>
            <p:cNvPr id="9" name="TextBox 30">
              <a:extLst>
                <a:ext uri="{FF2B5EF4-FFF2-40B4-BE49-F238E27FC236}">
                  <a16:creationId xmlns:a16="http://schemas.microsoft.com/office/drawing/2014/main" id="{497E931F-71C5-616D-8404-C00BF526CB9B}"/>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2" name="图形 41">
              <a:extLst>
                <a:ext uri="{FF2B5EF4-FFF2-40B4-BE49-F238E27FC236}">
                  <a16:creationId xmlns:a16="http://schemas.microsoft.com/office/drawing/2014/main" id="{953ACF97-42F7-CC4B-9850-B685C2C211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48" name="组合 47">
            <a:extLst>
              <a:ext uri="{FF2B5EF4-FFF2-40B4-BE49-F238E27FC236}">
                <a16:creationId xmlns:a16="http://schemas.microsoft.com/office/drawing/2014/main" id="{1D19D514-9F47-FEE9-6F17-5DC365DCF879}"/>
              </a:ext>
            </a:extLst>
          </p:cNvPr>
          <p:cNvGrpSpPr/>
          <p:nvPr/>
        </p:nvGrpSpPr>
        <p:grpSpPr>
          <a:xfrm>
            <a:off x="1423669" y="4180830"/>
            <a:ext cx="1330047" cy="216000"/>
            <a:chOff x="1494062" y="3932387"/>
            <a:chExt cx="1330047" cy="216000"/>
          </a:xfrm>
        </p:grpSpPr>
        <p:sp>
          <p:nvSpPr>
            <p:cNvPr id="6" name="TextBox 30">
              <a:extLst>
                <a:ext uri="{FF2B5EF4-FFF2-40B4-BE49-F238E27FC236}">
                  <a16:creationId xmlns:a16="http://schemas.microsoft.com/office/drawing/2014/main" id="{659DE47E-ED0C-FA2C-53D2-BBEA3A236185}"/>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4" name="图形 43">
              <a:extLst>
                <a:ext uri="{FF2B5EF4-FFF2-40B4-BE49-F238E27FC236}">
                  <a16:creationId xmlns:a16="http://schemas.microsoft.com/office/drawing/2014/main" id="{47CF1FE6-059E-8A5F-5421-6F3448D3D7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47" name="组合 46">
            <a:extLst>
              <a:ext uri="{FF2B5EF4-FFF2-40B4-BE49-F238E27FC236}">
                <a16:creationId xmlns:a16="http://schemas.microsoft.com/office/drawing/2014/main" id="{07FFE43A-D662-8C9B-58FD-D84595901374}"/>
              </a:ext>
            </a:extLst>
          </p:cNvPr>
          <p:cNvGrpSpPr/>
          <p:nvPr/>
        </p:nvGrpSpPr>
        <p:grpSpPr>
          <a:xfrm>
            <a:off x="1400005" y="2538330"/>
            <a:ext cx="1353711" cy="227399"/>
            <a:chOff x="1470398" y="2516558"/>
            <a:chExt cx="1353711" cy="227399"/>
          </a:xfrm>
        </p:grpSpPr>
        <p:sp>
          <p:nvSpPr>
            <p:cNvPr id="3" name="TextBox 30">
              <a:extLst>
                <a:ext uri="{FF2B5EF4-FFF2-40B4-BE49-F238E27FC236}">
                  <a16:creationId xmlns:a16="http://schemas.microsoft.com/office/drawing/2014/main" id="{7408A14E-BBA8-B38A-5D17-998D93412671}"/>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6" name="图形 45">
              <a:extLst>
                <a:ext uri="{FF2B5EF4-FFF2-40B4-BE49-F238E27FC236}">
                  <a16:creationId xmlns:a16="http://schemas.microsoft.com/office/drawing/2014/main" id="{881D10E0-3455-0BC2-15DF-C6F36DE59BD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52" name="任意多边形: 形状 51">
            <a:extLst>
              <a:ext uri="{FF2B5EF4-FFF2-40B4-BE49-F238E27FC236}">
                <a16:creationId xmlns:a16="http://schemas.microsoft.com/office/drawing/2014/main" id="{67E12266-8200-3451-A559-B63EC8F5E066}"/>
              </a:ext>
            </a:extLst>
          </p:cNvPr>
          <p:cNvSpPr/>
          <p:nvPr/>
        </p:nvSpPr>
        <p:spPr>
          <a:xfrm>
            <a:off x="4599695" y="1824515"/>
            <a:ext cx="2658782" cy="3638734"/>
          </a:xfrm>
          <a:custGeom>
            <a:avLst/>
            <a:gdLst>
              <a:gd name="connsiteX0" fmla="*/ 0 w 2409663"/>
              <a:gd name="connsiteY0" fmla="*/ 0 h 3495870"/>
              <a:gd name="connsiteX1" fmla="*/ 2409663 w 2409663"/>
              <a:gd name="connsiteY1" fmla="*/ 0 h 3495870"/>
              <a:gd name="connsiteX2" fmla="*/ 2409663 w 2409663"/>
              <a:gd name="connsiteY2" fmla="*/ 375565 h 3495870"/>
              <a:gd name="connsiteX3" fmla="*/ 189606 w 2409663"/>
              <a:gd name="connsiteY3" fmla="*/ 375565 h 3495870"/>
              <a:gd name="connsiteX4" fmla="*/ 189606 w 2409663"/>
              <a:gd name="connsiteY4" fmla="*/ 3495870 h 3495870"/>
              <a:gd name="connsiteX5" fmla="*/ 0 w 2409663"/>
              <a:gd name="connsiteY5" fmla="*/ 3495870 h 34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663" h="3495870">
                <a:moveTo>
                  <a:pt x="0" y="0"/>
                </a:moveTo>
                <a:lnTo>
                  <a:pt x="2409663" y="0"/>
                </a:lnTo>
                <a:lnTo>
                  <a:pt x="2409663" y="375565"/>
                </a:lnTo>
                <a:lnTo>
                  <a:pt x="189606" y="375565"/>
                </a:lnTo>
                <a:lnTo>
                  <a:pt x="189606" y="3495870"/>
                </a:lnTo>
                <a:lnTo>
                  <a:pt x="0" y="3495870"/>
                </a:lnTo>
                <a:close/>
              </a:path>
            </a:pathLst>
          </a:custGeom>
          <a:gradFill flip="none" rotWithShape="1">
            <a:gsLst>
              <a:gs pos="0">
                <a:schemeClr val="accent1">
                  <a:lumMod val="91000"/>
                  <a:lumOff val="9000"/>
                </a:schemeClr>
              </a:gs>
              <a:gs pos="85000">
                <a:schemeClr val="accent1">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矩形: 圆角 52">
            <a:extLst>
              <a:ext uri="{FF2B5EF4-FFF2-40B4-BE49-F238E27FC236}">
                <a16:creationId xmlns:a16="http://schemas.microsoft.com/office/drawing/2014/main" id="{0DB1DF56-CCDC-3AA3-A926-6CECCFA84E00}"/>
              </a:ext>
            </a:extLst>
          </p:cNvPr>
          <p:cNvSpPr/>
          <p:nvPr/>
        </p:nvSpPr>
        <p:spPr>
          <a:xfrm>
            <a:off x="4933524" y="2350792"/>
            <a:ext cx="2658782" cy="3638734"/>
          </a:xfrm>
          <a:prstGeom prst="roundRect">
            <a:avLst>
              <a:gd name="adj" fmla="val 0"/>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TextBox 30">
            <a:extLst>
              <a:ext uri="{FF2B5EF4-FFF2-40B4-BE49-F238E27FC236}">
                <a16:creationId xmlns:a16="http://schemas.microsoft.com/office/drawing/2014/main" id="{1E63B5A7-D2AE-B06F-EF7E-9CEF5ECE2206}"/>
              </a:ext>
            </a:extLst>
          </p:cNvPr>
          <p:cNvSpPr txBox="1"/>
          <p:nvPr/>
        </p:nvSpPr>
        <p:spPr>
          <a:xfrm>
            <a:off x="5155553" y="2916274"/>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55" name="TextBox 30">
            <a:extLst>
              <a:ext uri="{FF2B5EF4-FFF2-40B4-BE49-F238E27FC236}">
                <a16:creationId xmlns:a16="http://schemas.microsoft.com/office/drawing/2014/main" id="{3211B9B2-AD49-8D7A-F0BF-8906E7D99F0F}"/>
              </a:ext>
            </a:extLst>
          </p:cNvPr>
          <p:cNvSpPr txBox="1"/>
          <p:nvPr/>
        </p:nvSpPr>
        <p:spPr>
          <a:xfrm>
            <a:off x="5155553" y="4547375"/>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56" name="TextBox 30">
            <a:extLst>
              <a:ext uri="{FF2B5EF4-FFF2-40B4-BE49-F238E27FC236}">
                <a16:creationId xmlns:a16="http://schemas.microsoft.com/office/drawing/2014/main" id="{EE9C95C2-F920-1EB2-B13E-9100681DA408}"/>
              </a:ext>
            </a:extLst>
          </p:cNvPr>
          <p:cNvSpPr txBox="1"/>
          <p:nvPr/>
        </p:nvSpPr>
        <p:spPr>
          <a:xfrm>
            <a:off x="5155553" y="5659947"/>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广州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杭州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武汉</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北京</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57" name="TextBox 30">
            <a:extLst>
              <a:ext uri="{FF2B5EF4-FFF2-40B4-BE49-F238E27FC236}">
                <a16:creationId xmlns:a16="http://schemas.microsoft.com/office/drawing/2014/main" id="{E1E5BB97-07B5-F2FD-8775-2958981D3356}"/>
              </a:ext>
            </a:extLst>
          </p:cNvPr>
          <p:cNvSpPr txBox="1"/>
          <p:nvPr/>
        </p:nvSpPr>
        <p:spPr>
          <a:xfrm>
            <a:off x="4767366" y="1855981"/>
            <a:ext cx="2504174" cy="326890"/>
          </a:xfrm>
          <a:prstGeom prst="rect">
            <a:avLst/>
          </a:prstGeom>
          <a:noFill/>
        </p:spPr>
        <p:txBody>
          <a:bodyPr wrap="square" lIns="0" tIns="0" rIns="0" bIns="0" rtlCol="0">
            <a:noAutofit/>
          </a:bodyPr>
          <a:lstStyle>
            <a:defPPr>
              <a:defRPr lang="zh-CN"/>
            </a:defPPr>
            <a:lvl1pPr marR="0" lvl="0" indent="0" fontAlgn="auto">
              <a:lnSpc>
                <a:spcPct val="120000"/>
              </a:lnSpc>
              <a:spcBef>
                <a:spcPts val="0"/>
              </a:spcBef>
              <a:spcAft>
                <a:spcPts val="0"/>
              </a:spcAft>
              <a:buClrTx/>
              <a:buSzTx/>
              <a:buFontTx/>
              <a:buNone/>
              <a:tabLst/>
              <a:defRPr kumimoji="0" b="0" i="0" u="none" strike="noStrike" cap="none" spc="0" normalizeH="0" baseline="0">
                <a:ln>
                  <a:noFill/>
                </a:ln>
                <a:solidFill>
                  <a:schemeClr val="accent3"/>
                </a:solidFill>
                <a:effectLst/>
                <a:uLnTx/>
                <a:uFillTx/>
                <a:latin typeface="+mj-ea"/>
                <a:ea typeface="+mj-ea"/>
              </a:defRPr>
            </a:lvl1pPr>
          </a:lstStyle>
          <a:p>
            <a:r>
              <a:rPr lang="zh-CN" altLang="en-US" dirty="0">
                <a:solidFill>
                  <a:schemeClr val="bg1"/>
                </a:solidFill>
                <a:sym typeface="微软雅黑 Light" panose="020B0502040204020203" pitchFamily="34" charset="-122"/>
              </a:rPr>
              <a:t>大数据分析师</a:t>
            </a:r>
            <a:endParaRPr lang="en-US" altLang="zh-CN" dirty="0">
              <a:solidFill>
                <a:schemeClr val="bg1"/>
              </a:solidFill>
              <a:sym typeface="微软雅黑 Light" panose="020B0502040204020203" pitchFamily="34" charset="-122"/>
            </a:endParaRPr>
          </a:p>
        </p:txBody>
      </p:sp>
      <p:grpSp>
        <p:nvGrpSpPr>
          <p:cNvPr id="58" name="组合 57">
            <a:extLst>
              <a:ext uri="{FF2B5EF4-FFF2-40B4-BE49-F238E27FC236}">
                <a16:creationId xmlns:a16="http://schemas.microsoft.com/office/drawing/2014/main" id="{33041D16-DAC6-112E-909F-F42245239BCC}"/>
              </a:ext>
            </a:extLst>
          </p:cNvPr>
          <p:cNvGrpSpPr/>
          <p:nvPr/>
        </p:nvGrpSpPr>
        <p:grpSpPr>
          <a:xfrm>
            <a:off x="5128932" y="5293404"/>
            <a:ext cx="1330047" cy="216000"/>
            <a:chOff x="1494062" y="5132840"/>
            <a:chExt cx="1330047" cy="216000"/>
          </a:xfrm>
        </p:grpSpPr>
        <p:sp>
          <p:nvSpPr>
            <p:cNvPr id="257" name="TextBox 30">
              <a:extLst>
                <a:ext uri="{FF2B5EF4-FFF2-40B4-BE49-F238E27FC236}">
                  <a16:creationId xmlns:a16="http://schemas.microsoft.com/office/drawing/2014/main" id="{307E0BFE-CA62-65B4-D1DE-CB7BB99520DF}"/>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258" name="图形 257">
              <a:extLst>
                <a:ext uri="{FF2B5EF4-FFF2-40B4-BE49-F238E27FC236}">
                  <a16:creationId xmlns:a16="http://schemas.microsoft.com/office/drawing/2014/main" id="{62FBCE62-A5C8-6F59-1AC6-84A2ABBAAC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59" name="组合 58">
            <a:extLst>
              <a:ext uri="{FF2B5EF4-FFF2-40B4-BE49-F238E27FC236}">
                <a16:creationId xmlns:a16="http://schemas.microsoft.com/office/drawing/2014/main" id="{F526192D-A3CA-9542-48AE-50CA878001B0}"/>
              </a:ext>
            </a:extLst>
          </p:cNvPr>
          <p:cNvGrpSpPr/>
          <p:nvPr/>
        </p:nvGrpSpPr>
        <p:grpSpPr>
          <a:xfrm>
            <a:off x="5128932" y="4180830"/>
            <a:ext cx="1330047" cy="216000"/>
            <a:chOff x="1494062" y="3932387"/>
            <a:chExt cx="1330047" cy="216000"/>
          </a:xfrm>
        </p:grpSpPr>
        <p:sp>
          <p:nvSpPr>
            <p:cNvPr id="63" name="TextBox 30">
              <a:extLst>
                <a:ext uri="{FF2B5EF4-FFF2-40B4-BE49-F238E27FC236}">
                  <a16:creationId xmlns:a16="http://schemas.microsoft.com/office/drawing/2014/main" id="{F8582A03-55C0-750F-6294-D387589FE3BF}"/>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256" name="图形 255">
              <a:extLst>
                <a:ext uri="{FF2B5EF4-FFF2-40B4-BE49-F238E27FC236}">
                  <a16:creationId xmlns:a16="http://schemas.microsoft.com/office/drawing/2014/main" id="{33B8EB1E-9A6D-A4E5-6DDE-FCD474536B5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60" name="组合 59">
            <a:extLst>
              <a:ext uri="{FF2B5EF4-FFF2-40B4-BE49-F238E27FC236}">
                <a16:creationId xmlns:a16="http://schemas.microsoft.com/office/drawing/2014/main" id="{FA5D746D-79AB-1969-A82F-6869892FEEA3}"/>
              </a:ext>
            </a:extLst>
          </p:cNvPr>
          <p:cNvGrpSpPr/>
          <p:nvPr/>
        </p:nvGrpSpPr>
        <p:grpSpPr>
          <a:xfrm>
            <a:off x="5105268" y="2538330"/>
            <a:ext cx="1353711" cy="227399"/>
            <a:chOff x="1470398" y="2516558"/>
            <a:chExt cx="1353711" cy="227399"/>
          </a:xfrm>
        </p:grpSpPr>
        <p:sp>
          <p:nvSpPr>
            <p:cNvPr id="61" name="TextBox 30">
              <a:extLst>
                <a:ext uri="{FF2B5EF4-FFF2-40B4-BE49-F238E27FC236}">
                  <a16:creationId xmlns:a16="http://schemas.microsoft.com/office/drawing/2014/main" id="{2E3FAE3F-611D-9C51-4648-94B3BE815FFD}"/>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62" name="图形 61">
              <a:extLst>
                <a:ext uri="{FF2B5EF4-FFF2-40B4-BE49-F238E27FC236}">
                  <a16:creationId xmlns:a16="http://schemas.microsoft.com/office/drawing/2014/main" id="{797F9CEB-7A30-5E3A-8259-2AE7ECB99A7A}"/>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260" name="任意多边形: 形状 259">
            <a:extLst>
              <a:ext uri="{FF2B5EF4-FFF2-40B4-BE49-F238E27FC236}">
                <a16:creationId xmlns:a16="http://schemas.microsoft.com/office/drawing/2014/main" id="{FED870BE-9BA2-CB11-DE5F-2C0B182BEAD9}"/>
              </a:ext>
            </a:extLst>
          </p:cNvPr>
          <p:cNvSpPr/>
          <p:nvPr/>
        </p:nvSpPr>
        <p:spPr>
          <a:xfrm>
            <a:off x="8304958" y="1824515"/>
            <a:ext cx="2658782" cy="3638734"/>
          </a:xfrm>
          <a:custGeom>
            <a:avLst/>
            <a:gdLst>
              <a:gd name="connsiteX0" fmla="*/ 0 w 2409663"/>
              <a:gd name="connsiteY0" fmla="*/ 0 h 3495870"/>
              <a:gd name="connsiteX1" fmla="*/ 2409663 w 2409663"/>
              <a:gd name="connsiteY1" fmla="*/ 0 h 3495870"/>
              <a:gd name="connsiteX2" fmla="*/ 2409663 w 2409663"/>
              <a:gd name="connsiteY2" fmla="*/ 375565 h 3495870"/>
              <a:gd name="connsiteX3" fmla="*/ 189606 w 2409663"/>
              <a:gd name="connsiteY3" fmla="*/ 375565 h 3495870"/>
              <a:gd name="connsiteX4" fmla="*/ 189606 w 2409663"/>
              <a:gd name="connsiteY4" fmla="*/ 3495870 h 3495870"/>
              <a:gd name="connsiteX5" fmla="*/ 0 w 2409663"/>
              <a:gd name="connsiteY5" fmla="*/ 3495870 h 34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663" h="3495870">
                <a:moveTo>
                  <a:pt x="0" y="0"/>
                </a:moveTo>
                <a:lnTo>
                  <a:pt x="2409663" y="0"/>
                </a:lnTo>
                <a:lnTo>
                  <a:pt x="2409663" y="375565"/>
                </a:lnTo>
                <a:lnTo>
                  <a:pt x="189606" y="375565"/>
                </a:lnTo>
                <a:lnTo>
                  <a:pt x="189606" y="3495870"/>
                </a:lnTo>
                <a:lnTo>
                  <a:pt x="0" y="3495870"/>
                </a:lnTo>
                <a:close/>
              </a:path>
            </a:pathLst>
          </a:custGeom>
          <a:gradFill flip="none" rotWithShape="1">
            <a:gsLst>
              <a:gs pos="0">
                <a:schemeClr val="accent1">
                  <a:lumMod val="91000"/>
                  <a:lumOff val="9000"/>
                </a:schemeClr>
              </a:gs>
              <a:gs pos="85000">
                <a:schemeClr val="accent1">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1" name="矩形: 圆角 260">
            <a:extLst>
              <a:ext uri="{FF2B5EF4-FFF2-40B4-BE49-F238E27FC236}">
                <a16:creationId xmlns:a16="http://schemas.microsoft.com/office/drawing/2014/main" id="{672D190F-DC56-9DE9-8D98-ADA810C96ECC}"/>
              </a:ext>
            </a:extLst>
          </p:cNvPr>
          <p:cNvSpPr/>
          <p:nvPr/>
        </p:nvSpPr>
        <p:spPr>
          <a:xfrm>
            <a:off x="8638787" y="2350792"/>
            <a:ext cx="2658782" cy="3638734"/>
          </a:xfrm>
          <a:prstGeom prst="roundRect">
            <a:avLst>
              <a:gd name="adj" fmla="val 0"/>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2" name="TextBox 30">
            <a:extLst>
              <a:ext uri="{FF2B5EF4-FFF2-40B4-BE49-F238E27FC236}">
                <a16:creationId xmlns:a16="http://schemas.microsoft.com/office/drawing/2014/main" id="{10FABEDB-12A1-61CF-01E4-4DADBA3A64FC}"/>
              </a:ext>
            </a:extLst>
          </p:cNvPr>
          <p:cNvSpPr txBox="1"/>
          <p:nvPr/>
        </p:nvSpPr>
        <p:spPr>
          <a:xfrm>
            <a:off x="8860816" y="2916274"/>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263" name="TextBox 30">
            <a:extLst>
              <a:ext uri="{FF2B5EF4-FFF2-40B4-BE49-F238E27FC236}">
                <a16:creationId xmlns:a16="http://schemas.microsoft.com/office/drawing/2014/main" id="{EC546BB7-43EC-A6C6-6B4D-42BCBB7B7A55}"/>
              </a:ext>
            </a:extLst>
          </p:cNvPr>
          <p:cNvSpPr txBox="1"/>
          <p:nvPr/>
        </p:nvSpPr>
        <p:spPr>
          <a:xfrm>
            <a:off x="8860816" y="4547375"/>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264" name="TextBox 30">
            <a:extLst>
              <a:ext uri="{FF2B5EF4-FFF2-40B4-BE49-F238E27FC236}">
                <a16:creationId xmlns:a16="http://schemas.microsoft.com/office/drawing/2014/main" id="{ECFF5ED5-AC45-885D-EF3A-DA18D7FE7604}"/>
              </a:ext>
            </a:extLst>
          </p:cNvPr>
          <p:cNvSpPr txBox="1"/>
          <p:nvPr/>
        </p:nvSpPr>
        <p:spPr>
          <a:xfrm>
            <a:off x="8860816" y="5659947"/>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广州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杭州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武汉</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北京</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265" name="TextBox 30">
            <a:extLst>
              <a:ext uri="{FF2B5EF4-FFF2-40B4-BE49-F238E27FC236}">
                <a16:creationId xmlns:a16="http://schemas.microsoft.com/office/drawing/2014/main" id="{3964CB4F-84CF-3411-C1C4-4BE9131D9E45}"/>
              </a:ext>
            </a:extLst>
          </p:cNvPr>
          <p:cNvSpPr txBox="1"/>
          <p:nvPr/>
        </p:nvSpPr>
        <p:spPr>
          <a:xfrm>
            <a:off x="8472629" y="1855981"/>
            <a:ext cx="2504174" cy="32689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dirty="0">
                <a:solidFill>
                  <a:schemeClr val="bg1"/>
                </a:solidFill>
                <a:latin typeface="+mj-ea"/>
                <a:ea typeface="+mj-ea"/>
                <a:sym typeface="微软雅黑 Light" panose="020B0502040204020203" pitchFamily="34" charset="-122"/>
              </a:rPr>
              <a:t>AI</a:t>
            </a:r>
            <a:r>
              <a:rPr lang="zh-CN" altLang="en-US" dirty="0">
                <a:solidFill>
                  <a:schemeClr val="bg1"/>
                </a:solidFill>
                <a:latin typeface="+mj-ea"/>
                <a:ea typeface="+mj-ea"/>
                <a:sym typeface="微软雅黑 Light" panose="020B0502040204020203" pitchFamily="34" charset="-122"/>
              </a:rPr>
              <a:t>算法</a:t>
            </a: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Light" panose="020B0502040204020203" pitchFamily="34" charset="-122"/>
              </a:rPr>
              <a:t>工程师</a:t>
            </a:r>
            <a:endParaRPr kumimoji="0" lang="en-US" altLang="zh-CN" b="0" i="0" u="none" strike="noStrike" kern="1200" cap="none" spc="0" normalizeH="0" baseline="0" noProof="0" dirty="0">
              <a:ln>
                <a:noFill/>
              </a:ln>
              <a:solidFill>
                <a:schemeClr val="bg1"/>
              </a:solidFill>
              <a:effectLst/>
              <a:uLnTx/>
              <a:uFillTx/>
              <a:latin typeface="+mj-ea"/>
              <a:ea typeface="+mj-ea"/>
              <a:cs typeface="+mn-cs"/>
              <a:sym typeface="微软雅黑 Light" panose="020B0502040204020203" pitchFamily="34" charset="-122"/>
            </a:endParaRPr>
          </a:p>
        </p:txBody>
      </p:sp>
      <p:grpSp>
        <p:nvGrpSpPr>
          <p:cNvPr id="266" name="组合 265">
            <a:extLst>
              <a:ext uri="{FF2B5EF4-FFF2-40B4-BE49-F238E27FC236}">
                <a16:creationId xmlns:a16="http://schemas.microsoft.com/office/drawing/2014/main" id="{EDC59239-68A1-7891-F5C7-989D1F17F817}"/>
              </a:ext>
            </a:extLst>
          </p:cNvPr>
          <p:cNvGrpSpPr/>
          <p:nvPr/>
        </p:nvGrpSpPr>
        <p:grpSpPr>
          <a:xfrm>
            <a:off x="8834195" y="5293404"/>
            <a:ext cx="1330047" cy="216000"/>
            <a:chOff x="1494062" y="5132840"/>
            <a:chExt cx="1330047" cy="216000"/>
          </a:xfrm>
        </p:grpSpPr>
        <p:sp>
          <p:nvSpPr>
            <p:cNvPr id="273" name="TextBox 30">
              <a:extLst>
                <a:ext uri="{FF2B5EF4-FFF2-40B4-BE49-F238E27FC236}">
                  <a16:creationId xmlns:a16="http://schemas.microsoft.com/office/drawing/2014/main" id="{B05E0E74-242B-05D7-36E8-85A7890E75A2}"/>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274" name="图形 273">
              <a:extLst>
                <a:ext uri="{FF2B5EF4-FFF2-40B4-BE49-F238E27FC236}">
                  <a16:creationId xmlns:a16="http://schemas.microsoft.com/office/drawing/2014/main" id="{8A2BC8DC-8FF5-2864-C6DD-C3191B1FA8F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267" name="组合 266">
            <a:extLst>
              <a:ext uri="{FF2B5EF4-FFF2-40B4-BE49-F238E27FC236}">
                <a16:creationId xmlns:a16="http://schemas.microsoft.com/office/drawing/2014/main" id="{DDB3B078-D327-34F3-22CA-45E6E9E16A5C}"/>
              </a:ext>
            </a:extLst>
          </p:cNvPr>
          <p:cNvGrpSpPr/>
          <p:nvPr/>
        </p:nvGrpSpPr>
        <p:grpSpPr>
          <a:xfrm>
            <a:off x="8834195" y="4180830"/>
            <a:ext cx="1330047" cy="216000"/>
            <a:chOff x="1494062" y="3932387"/>
            <a:chExt cx="1330047" cy="216000"/>
          </a:xfrm>
        </p:grpSpPr>
        <p:sp>
          <p:nvSpPr>
            <p:cNvPr id="271" name="TextBox 30">
              <a:extLst>
                <a:ext uri="{FF2B5EF4-FFF2-40B4-BE49-F238E27FC236}">
                  <a16:creationId xmlns:a16="http://schemas.microsoft.com/office/drawing/2014/main" id="{AE87408F-0DE1-6393-19FC-A57DE6DE11CE}"/>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272" name="图形 271">
              <a:extLst>
                <a:ext uri="{FF2B5EF4-FFF2-40B4-BE49-F238E27FC236}">
                  <a16:creationId xmlns:a16="http://schemas.microsoft.com/office/drawing/2014/main" id="{2EBFB218-90E2-2874-4C6A-0D701B5B7B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268" name="组合 267">
            <a:extLst>
              <a:ext uri="{FF2B5EF4-FFF2-40B4-BE49-F238E27FC236}">
                <a16:creationId xmlns:a16="http://schemas.microsoft.com/office/drawing/2014/main" id="{9ED90F5C-7441-6725-B472-6E91D07F1306}"/>
              </a:ext>
            </a:extLst>
          </p:cNvPr>
          <p:cNvGrpSpPr/>
          <p:nvPr/>
        </p:nvGrpSpPr>
        <p:grpSpPr>
          <a:xfrm>
            <a:off x="8810531" y="2538330"/>
            <a:ext cx="1353711" cy="227399"/>
            <a:chOff x="1470398" y="2516558"/>
            <a:chExt cx="1353711" cy="227399"/>
          </a:xfrm>
        </p:grpSpPr>
        <p:sp>
          <p:nvSpPr>
            <p:cNvPr id="269" name="TextBox 30">
              <a:extLst>
                <a:ext uri="{FF2B5EF4-FFF2-40B4-BE49-F238E27FC236}">
                  <a16:creationId xmlns:a16="http://schemas.microsoft.com/office/drawing/2014/main" id="{3528FB9D-CF77-C3E0-CEB5-0D70D76618D3}"/>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270" name="图形 269">
              <a:extLst>
                <a:ext uri="{FF2B5EF4-FFF2-40B4-BE49-F238E27FC236}">
                  <a16:creationId xmlns:a16="http://schemas.microsoft.com/office/drawing/2014/main" id="{90BB5DB0-508C-FCCB-2E60-E806F62EEC0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4" name="文本框 3">
            <a:extLst>
              <a:ext uri="{FF2B5EF4-FFF2-40B4-BE49-F238E27FC236}">
                <a16:creationId xmlns:a16="http://schemas.microsoft.com/office/drawing/2014/main" id="{38FCF333-D3D4-17AC-A62F-18226559A6F0}"/>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职位介绍 </a:t>
            </a:r>
            <a:r>
              <a:rPr lang="en-US" altLang="zh-CN" sz="1050" spc="100" dirty="0">
                <a:solidFill>
                  <a:schemeClr val="accent1"/>
                </a:solidFill>
                <a:uFillTx/>
                <a:ea typeface="+mj-ea"/>
                <a:cs typeface="Roboto Black" panose="02000000000000000000" charset="0"/>
              </a:rPr>
              <a:t>Job Description</a:t>
            </a:r>
            <a:endParaRPr lang="en-US" altLang="zh-CN" sz="2400" spc="100" dirty="0">
              <a:solidFill>
                <a:schemeClr val="accent1"/>
              </a:solidFill>
              <a:uFillTx/>
              <a:ea typeface="+mj-ea"/>
              <a:cs typeface="Roboto Black" panose="02000000000000000000" charset="0"/>
            </a:endParaRPr>
          </a:p>
        </p:txBody>
      </p:sp>
      <p:sp>
        <p:nvSpPr>
          <p:cNvPr id="7" name="文本框 6">
            <a:extLst>
              <a:ext uri="{FF2B5EF4-FFF2-40B4-BE49-F238E27FC236}">
                <a16:creationId xmlns:a16="http://schemas.microsoft.com/office/drawing/2014/main" id="{83F4BA2E-0CF1-426D-F8B3-69E1B23F7512}"/>
              </a:ext>
            </a:extLst>
          </p:cNvPr>
          <p:cNvSpPr txBox="1"/>
          <p:nvPr/>
        </p:nvSpPr>
        <p:spPr>
          <a:xfrm>
            <a:off x="4110917" y="1100053"/>
            <a:ext cx="4194041" cy="497086"/>
          </a:xfrm>
          <a:prstGeom prst="rect">
            <a:avLst/>
          </a:prstGeom>
          <a:noFill/>
        </p:spPr>
        <p:txBody>
          <a:bodyPr wrap="square" lIns="0" tIns="0" rIns="0" bIns="0" rtlCol="0" anchor="ctr">
            <a:noAutofit/>
          </a:bodyPr>
          <a:lstStyle/>
          <a:p>
            <a:pPr algn="ctr"/>
            <a:r>
              <a:rPr lang="zh-CN" altLang="en-US" sz="2400" spc="100" dirty="0">
                <a:solidFill>
                  <a:schemeClr val="accent1"/>
                </a:solidFill>
                <a:uFillTx/>
                <a:latin typeface="+mj-ea"/>
                <a:ea typeface="+mj-ea"/>
                <a:cs typeface="Roboto Black" panose="02000000000000000000" charset="0"/>
              </a:rPr>
              <a:t>技术类 </a:t>
            </a:r>
            <a:r>
              <a:rPr lang="en-US" altLang="zh-CN" sz="2400" spc="100" dirty="0">
                <a:ln>
                  <a:solidFill>
                    <a:schemeClr val="accent1"/>
                  </a:solidFill>
                </a:ln>
                <a:noFill/>
                <a:uFillTx/>
                <a:latin typeface="+mj-ea"/>
                <a:ea typeface="+mj-ea"/>
                <a:cs typeface="Roboto Black" panose="02000000000000000000" charset="0"/>
              </a:rPr>
              <a:t>Technical Post</a:t>
            </a:r>
            <a:endParaRPr lang="en-US" altLang="zh-CN" sz="2400" spc="100" dirty="0">
              <a:ln>
                <a:solidFill>
                  <a:schemeClr val="accent1"/>
                </a:solidFill>
              </a:ln>
              <a:noFill/>
              <a:uFillTx/>
              <a:ea typeface="+mj-ea"/>
              <a:cs typeface="Roboto Black" panose="02000000000000000000" charset="0"/>
            </a:endParaRPr>
          </a:p>
        </p:txBody>
      </p:sp>
    </p:spTree>
    <p:extLst>
      <p:ext uri="{BB962C8B-B14F-4D97-AF65-F5344CB8AC3E}">
        <p14:creationId xmlns:p14="http://schemas.microsoft.com/office/powerpoint/2010/main" val="2123707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BBA9725A-A882-A114-B184-258FBCB5F3AC}"/>
              </a:ext>
            </a:extLst>
          </p:cNvPr>
          <p:cNvSpPr/>
          <p:nvPr/>
        </p:nvSpPr>
        <p:spPr>
          <a:xfrm>
            <a:off x="1143973" y="1773730"/>
            <a:ext cx="2812984" cy="4235185"/>
          </a:xfrm>
          <a:prstGeom prst="roundRect">
            <a:avLst>
              <a:gd name="adj" fmla="val 0"/>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等腰三角形 9">
            <a:extLst>
              <a:ext uri="{FF2B5EF4-FFF2-40B4-BE49-F238E27FC236}">
                <a16:creationId xmlns:a16="http://schemas.microsoft.com/office/drawing/2014/main" id="{D4FAE397-324E-0DDE-CA3B-94846B8B6CA5}"/>
              </a:ext>
            </a:extLst>
          </p:cNvPr>
          <p:cNvSpPr/>
          <p:nvPr/>
        </p:nvSpPr>
        <p:spPr>
          <a:xfrm flipH="1">
            <a:off x="1026498" y="1894587"/>
            <a:ext cx="125881" cy="87775"/>
          </a:xfrm>
          <a:prstGeom prst="triangle">
            <a:avLst>
              <a:gd name="adj" fmla="val 0"/>
            </a:avLst>
          </a:prstGeom>
          <a:solidFill>
            <a:schemeClr val="accent1">
              <a:alpha val="33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5" name="TextBox 30">
            <a:extLst>
              <a:ext uri="{FF2B5EF4-FFF2-40B4-BE49-F238E27FC236}">
                <a16:creationId xmlns:a16="http://schemas.microsoft.com/office/drawing/2014/main" id="{7E91440A-52D0-0F69-7473-B2A777B802D4}"/>
              </a:ext>
            </a:extLst>
          </p:cNvPr>
          <p:cNvSpPr txBox="1"/>
          <p:nvPr/>
        </p:nvSpPr>
        <p:spPr>
          <a:xfrm>
            <a:off x="1452043" y="2948931"/>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15" name="TextBox 30">
            <a:extLst>
              <a:ext uri="{FF2B5EF4-FFF2-40B4-BE49-F238E27FC236}">
                <a16:creationId xmlns:a16="http://schemas.microsoft.com/office/drawing/2014/main" id="{BFE16864-3D72-FBEC-1E35-73C41753D9B3}"/>
              </a:ext>
            </a:extLst>
          </p:cNvPr>
          <p:cNvSpPr txBox="1"/>
          <p:nvPr/>
        </p:nvSpPr>
        <p:spPr>
          <a:xfrm>
            <a:off x="1452043" y="4580032"/>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16" name="TextBox 30">
            <a:extLst>
              <a:ext uri="{FF2B5EF4-FFF2-40B4-BE49-F238E27FC236}">
                <a16:creationId xmlns:a16="http://schemas.microsoft.com/office/drawing/2014/main" id="{69AD7250-C78A-4791-1935-EB185680654B}"/>
              </a:ext>
            </a:extLst>
          </p:cNvPr>
          <p:cNvSpPr txBox="1"/>
          <p:nvPr/>
        </p:nvSpPr>
        <p:spPr>
          <a:xfrm>
            <a:off x="1452043" y="5692604"/>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广州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杭州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武汉</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北京</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grpSp>
        <p:nvGrpSpPr>
          <p:cNvPr id="49" name="组合 48">
            <a:extLst>
              <a:ext uri="{FF2B5EF4-FFF2-40B4-BE49-F238E27FC236}">
                <a16:creationId xmlns:a16="http://schemas.microsoft.com/office/drawing/2014/main" id="{8BCFEAEA-8E86-4118-F654-386CB1880828}"/>
              </a:ext>
            </a:extLst>
          </p:cNvPr>
          <p:cNvGrpSpPr/>
          <p:nvPr/>
        </p:nvGrpSpPr>
        <p:grpSpPr>
          <a:xfrm>
            <a:off x="1425422" y="5326061"/>
            <a:ext cx="1330047" cy="216000"/>
            <a:chOff x="1494062" y="5132840"/>
            <a:chExt cx="1330047" cy="216000"/>
          </a:xfrm>
        </p:grpSpPr>
        <p:sp>
          <p:nvSpPr>
            <p:cNvPr id="9" name="TextBox 30">
              <a:extLst>
                <a:ext uri="{FF2B5EF4-FFF2-40B4-BE49-F238E27FC236}">
                  <a16:creationId xmlns:a16="http://schemas.microsoft.com/office/drawing/2014/main" id="{497E931F-71C5-616D-8404-C00BF526CB9B}"/>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2" name="图形 41">
              <a:extLst>
                <a:ext uri="{FF2B5EF4-FFF2-40B4-BE49-F238E27FC236}">
                  <a16:creationId xmlns:a16="http://schemas.microsoft.com/office/drawing/2014/main" id="{953ACF97-42F7-CC4B-9850-B685C2C211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48" name="组合 47">
            <a:extLst>
              <a:ext uri="{FF2B5EF4-FFF2-40B4-BE49-F238E27FC236}">
                <a16:creationId xmlns:a16="http://schemas.microsoft.com/office/drawing/2014/main" id="{1D19D514-9F47-FEE9-6F17-5DC365DCF879}"/>
              </a:ext>
            </a:extLst>
          </p:cNvPr>
          <p:cNvGrpSpPr/>
          <p:nvPr/>
        </p:nvGrpSpPr>
        <p:grpSpPr>
          <a:xfrm>
            <a:off x="1425422" y="4213487"/>
            <a:ext cx="1330047" cy="216000"/>
            <a:chOff x="1494062" y="3932387"/>
            <a:chExt cx="1330047" cy="216000"/>
          </a:xfrm>
        </p:grpSpPr>
        <p:sp>
          <p:nvSpPr>
            <p:cNvPr id="6" name="TextBox 30">
              <a:extLst>
                <a:ext uri="{FF2B5EF4-FFF2-40B4-BE49-F238E27FC236}">
                  <a16:creationId xmlns:a16="http://schemas.microsoft.com/office/drawing/2014/main" id="{659DE47E-ED0C-FA2C-53D2-BBEA3A236185}"/>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4" name="图形 43">
              <a:extLst>
                <a:ext uri="{FF2B5EF4-FFF2-40B4-BE49-F238E27FC236}">
                  <a16:creationId xmlns:a16="http://schemas.microsoft.com/office/drawing/2014/main" id="{47CF1FE6-059E-8A5F-5421-6F3448D3D7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47" name="组合 46">
            <a:extLst>
              <a:ext uri="{FF2B5EF4-FFF2-40B4-BE49-F238E27FC236}">
                <a16:creationId xmlns:a16="http://schemas.microsoft.com/office/drawing/2014/main" id="{07FFE43A-D662-8C9B-58FD-D84595901374}"/>
              </a:ext>
            </a:extLst>
          </p:cNvPr>
          <p:cNvGrpSpPr/>
          <p:nvPr/>
        </p:nvGrpSpPr>
        <p:grpSpPr>
          <a:xfrm>
            <a:off x="1401758" y="2570987"/>
            <a:ext cx="1353711" cy="227399"/>
            <a:chOff x="1470398" y="2516558"/>
            <a:chExt cx="1353711" cy="227399"/>
          </a:xfrm>
        </p:grpSpPr>
        <p:sp>
          <p:nvSpPr>
            <p:cNvPr id="3" name="TextBox 30">
              <a:extLst>
                <a:ext uri="{FF2B5EF4-FFF2-40B4-BE49-F238E27FC236}">
                  <a16:creationId xmlns:a16="http://schemas.microsoft.com/office/drawing/2014/main" id="{7408A14E-BBA8-B38A-5D17-998D93412671}"/>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6" name="图形 45">
              <a:extLst>
                <a:ext uri="{FF2B5EF4-FFF2-40B4-BE49-F238E27FC236}">
                  <a16:creationId xmlns:a16="http://schemas.microsoft.com/office/drawing/2014/main" id="{881D10E0-3455-0BC2-15DF-C6F36DE59BD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8" name="箭头: 五边形 7">
            <a:extLst>
              <a:ext uri="{FF2B5EF4-FFF2-40B4-BE49-F238E27FC236}">
                <a16:creationId xmlns:a16="http://schemas.microsoft.com/office/drawing/2014/main" id="{B88960CA-10E0-F0FA-8EB2-C53788F4946F}"/>
              </a:ext>
            </a:extLst>
          </p:cNvPr>
          <p:cNvSpPr/>
          <p:nvPr/>
        </p:nvSpPr>
        <p:spPr>
          <a:xfrm>
            <a:off x="1026498" y="1983288"/>
            <a:ext cx="2190231" cy="441246"/>
          </a:xfrm>
          <a:prstGeom prst="homePlat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 name="TextBox 30">
            <a:extLst>
              <a:ext uri="{FF2B5EF4-FFF2-40B4-BE49-F238E27FC236}">
                <a16:creationId xmlns:a16="http://schemas.microsoft.com/office/drawing/2014/main" id="{2D27DFFD-FEE6-CC6B-71C4-B9AE06BC608D}"/>
              </a:ext>
            </a:extLst>
          </p:cNvPr>
          <p:cNvSpPr txBox="1"/>
          <p:nvPr/>
        </p:nvSpPr>
        <p:spPr>
          <a:xfrm>
            <a:off x="1199986" y="2040466"/>
            <a:ext cx="1782699" cy="32689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dirty="0">
                <a:solidFill>
                  <a:schemeClr val="bg1"/>
                </a:solidFill>
                <a:latin typeface="+mj-ea"/>
                <a:ea typeface="+mj-ea"/>
                <a:sym typeface="微软雅黑 Light" panose="020B0502040204020203" pitchFamily="34" charset="-122"/>
              </a:rPr>
              <a:t>区域销售经理</a:t>
            </a:r>
            <a:endParaRPr kumimoji="0" lang="en-US" altLang="zh-CN" b="0" i="0" u="none" strike="noStrike" kern="1200" cap="none" spc="0" normalizeH="0" baseline="0" noProof="0" dirty="0">
              <a:ln>
                <a:noFill/>
              </a:ln>
              <a:solidFill>
                <a:schemeClr val="bg1"/>
              </a:solidFill>
              <a:effectLst/>
              <a:uLnTx/>
              <a:uFillTx/>
              <a:latin typeface="+mj-ea"/>
              <a:ea typeface="+mj-ea"/>
              <a:cs typeface="+mn-cs"/>
              <a:sym typeface="微软雅黑 Light" panose="020B0502040204020203" pitchFamily="34" charset="-122"/>
            </a:endParaRPr>
          </a:p>
        </p:txBody>
      </p:sp>
      <p:sp>
        <p:nvSpPr>
          <p:cNvPr id="292" name="矩形: 圆角 291">
            <a:extLst>
              <a:ext uri="{FF2B5EF4-FFF2-40B4-BE49-F238E27FC236}">
                <a16:creationId xmlns:a16="http://schemas.microsoft.com/office/drawing/2014/main" id="{C72A14B8-9E82-AB72-9CFD-F020529AF44A}"/>
              </a:ext>
            </a:extLst>
          </p:cNvPr>
          <p:cNvSpPr/>
          <p:nvPr/>
        </p:nvSpPr>
        <p:spPr>
          <a:xfrm>
            <a:off x="4726792" y="1773730"/>
            <a:ext cx="2812984" cy="4235185"/>
          </a:xfrm>
          <a:prstGeom prst="roundRect">
            <a:avLst>
              <a:gd name="adj" fmla="val 0"/>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3" name="等腰三角形 292">
            <a:extLst>
              <a:ext uri="{FF2B5EF4-FFF2-40B4-BE49-F238E27FC236}">
                <a16:creationId xmlns:a16="http://schemas.microsoft.com/office/drawing/2014/main" id="{1803D5EA-643E-3D3B-0645-A08C5161D7A9}"/>
              </a:ext>
            </a:extLst>
          </p:cNvPr>
          <p:cNvSpPr/>
          <p:nvPr/>
        </p:nvSpPr>
        <p:spPr>
          <a:xfrm flipH="1">
            <a:off x="4609317" y="1894587"/>
            <a:ext cx="125881" cy="87775"/>
          </a:xfrm>
          <a:prstGeom prst="triangle">
            <a:avLst>
              <a:gd name="adj" fmla="val 0"/>
            </a:avLst>
          </a:prstGeom>
          <a:solidFill>
            <a:schemeClr val="accent1">
              <a:alpha val="33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297" name="TextBox 30">
            <a:extLst>
              <a:ext uri="{FF2B5EF4-FFF2-40B4-BE49-F238E27FC236}">
                <a16:creationId xmlns:a16="http://schemas.microsoft.com/office/drawing/2014/main" id="{D9C272A5-759D-974C-AC56-9693D0B8F8A5}"/>
              </a:ext>
            </a:extLst>
          </p:cNvPr>
          <p:cNvSpPr txBox="1"/>
          <p:nvPr/>
        </p:nvSpPr>
        <p:spPr>
          <a:xfrm>
            <a:off x="5034862" y="2948931"/>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298" name="TextBox 30">
            <a:extLst>
              <a:ext uri="{FF2B5EF4-FFF2-40B4-BE49-F238E27FC236}">
                <a16:creationId xmlns:a16="http://schemas.microsoft.com/office/drawing/2014/main" id="{EA179AD5-E4F7-AC71-FBD5-B6AF00316392}"/>
              </a:ext>
            </a:extLst>
          </p:cNvPr>
          <p:cNvSpPr txBox="1"/>
          <p:nvPr/>
        </p:nvSpPr>
        <p:spPr>
          <a:xfrm>
            <a:off x="5034862" y="4580032"/>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299" name="TextBox 30">
            <a:extLst>
              <a:ext uri="{FF2B5EF4-FFF2-40B4-BE49-F238E27FC236}">
                <a16:creationId xmlns:a16="http://schemas.microsoft.com/office/drawing/2014/main" id="{A57B2AFB-664B-CD8A-6F20-92DF72F9E1EB}"/>
              </a:ext>
            </a:extLst>
          </p:cNvPr>
          <p:cNvSpPr txBox="1"/>
          <p:nvPr/>
        </p:nvSpPr>
        <p:spPr>
          <a:xfrm>
            <a:off x="5034862" y="5692604"/>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广州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杭州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武汉</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北京</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grpSp>
        <p:nvGrpSpPr>
          <p:cNvPr id="300" name="组合 299">
            <a:extLst>
              <a:ext uri="{FF2B5EF4-FFF2-40B4-BE49-F238E27FC236}">
                <a16:creationId xmlns:a16="http://schemas.microsoft.com/office/drawing/2014/main" id="{1CB931EE-EDAA-218F-1937-0CDB6F2E04B0}"/>
              </a:ext>
            </a:extLst>
          </p:cNvPr>
          <p:cNvGrpSpPr/>
          <p:nvPr/>
        </p:nvGrpSpPr>
        <p:grpSpPr>
          <a:xfrm>
            <a:off x="5008241" y="5326061"/>
            <a:ext cx="1330047" cy="216000"/>
            <a:chOff x="1494062" y="5132840"/>
            <a:chExt cx="1330047" cy="216000"/>
          </a:xfrm>
        </p:grpSpPr>
        <p:sp>
          <p:nvSpPr>
            <p:cNvPr id="307" name="TextBox 30">
              <a:extLst>
                <a:ext uri="{FF2B5EF4-FFF2-40B4-BE49-F238E27FC236}">
                  <a16:creationId xmlns:a16="http://schemas.microsoft.com/office/drawing/2014/main" id="{1DBB8D52-DE42-4E3B-8556-9D102614D2FD}"/>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08" name="图形 307">
              <a:extLst>
                <a:ext uri="{FF2B5EF4-FFF2-40B4-BE49-F238E27FC236}">
                  <a16:creationId xmlns:a16="http://schemas.microsoft.com/office/drawing/2014/main" id="{15D7C570-ED83-858A-B8AC-F2D13C9EA1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301" name="组合 300">
            <a:extLst>
              <a:ext uri="{FF2B5EF4-FFF2-40B4-BE49-F238E27FC236}">
                <a16:creationId xmlns:a16="http://schemas.microsoft.com/office/drawing/2014/main" id="{3C61BE1F-5428-8E9B-281C-538BD2512454}"/>
              </a:ext>
            </a:extLst>
          </p:cNvPr>
          <p:cNvGrpSpPr/>
          <p:nvPr/>
        </p:nvGrpSpPr>
        <p:grpSpPr>
          <a:xfrm>
            <a:off x="5008241" y="4213487"/>
            <a:ext cx="1330047" cy="216000"/>
            <a:chOff x="1494062" y="3932387"/>
            <a:chExt cx="1330047" cy="216000"/>
          </a:xfrm>
        </p:grpSpPr>
        <p:sp>
          <p:nvSpPr>
            <p:cNvPr id="305" name="TextBox 30">
              <a:extLst>
                <a:ext uri="{FF2B5EF4-FFF2-40B4-BE49-F238E27FC236}">
                  <a16:creationId xmlns:a16="http://schemas.microsoft.com/office/drawing/2014/main" id="{2378DCED-3432-4B0C-F94B-CAA61FE7B764}"/>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06" name="图形 305">
              <a:extLst>
                <a:ext uri="{FF2B5EF4-FFF2-40B4-BE49-F238E27FC236}">
                  <a16:creationId xmlns:a16="http://schemas.microsoft.com/office/drawing/2014/main" id="{E08772C1-DD31-45BC-232F-1956854E02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302" name="组合 301">
            <a:extLst>
              <a:ext uri="{FF2B5EF4-FFF2-40B4-BE49-F238E27FC236}">
                <a16:creationId xmlns:a16="http://schemas.microsoft.com/office/drawing/2014/main" id="{EE19C9B1-60BD-6408-D33B-8B832A8A7E98}"/>
              </a:ext>
            </a:extLst>
          </p:cNvPr>
          <p:cNvGrpSpPr/>
          <p:nvPr/>
        </p:nvGrpSpPr>
        <p:grpSpPr>
          <a:xfrm>
            <a:off x="4984577" y="2570987"/>
            <a:ext cx="1353711" cy="227399"/>
            <a:chOff x="1470398" y="2516558"/>
            <a:chExt cx="1353711" cy="227399"/>
          </a:xfrm>
        </p:grpSpPr>
        <p:sp>
          <p:nvSpPr>
            <p:cNvPr id="303" name="TextBox 30">
              <a:extLst>
                <a:ext uri="{FF2B5EF4-FFF2-40B4-BE49-F238E27FC236}">
                  <a16:creationId xmlns:a16="http://schemas.microsoft.com/office/drawing/2014/main" id="{FA9DEF33-F18A-2634-4090-2214834644B2}"/>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04" name="图形 303">
              <a:extLst>
                <a:ext uri="{FF2B5EF4-FFF2-40B4-BE49-F238E27FC236}">
                  <a16:creationId xmlns:a16="http://schemas.microsoft.com/office/drawing/2014/main" id="{C942A18A-39A9-5E39-F903-AC492B69D8F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295" name="箭头: 五边形 294">
            <a:extLst>
              <a:ext uri="{FF2B5EF4-FFF2-40B4-BE49-F238E27FC236}">
                <a16:creationId xmlns:a16="http://schemas.microsoft.com/office/drawing/2014/main" id="{1D318876-29DD-923E-6424-87BBAB34BE5A}"/>
              </a:ext>
            </a:extLst>
          </p:cNvPr>
          <p:cNvSpPr/>
          <p:nvPr/>
        </p:nvSpPr>
        <p:spPr>
          <a:xfrm>
            <a:off x="4609317" y="1983288"/>
            <a:ext cx="2190231" cy="441246"/>
          </a:xfrm>
          <a:prstGeom prst="homePlat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96" name="TextBox 30">
            <a:extLst>
              <a:ext uri="{FF2B5EF4-FFF2-40B4-BE49-F238E27FC236}">
                <a16:creationId xmlns:a16="http://schemas.microsoft.com/office/drawing/2014/main" id="{9C0D6BD4-3AA1-CF9F-FDB7-77AA5ECF0AFC}"/>
              </a:ext>
            </a:extLst>
          </p:cNvPr>
          <p:cNvSpPr txBox="1"/>
          <p:nvPr/>
        </p:nvSpPr>
        <p:spPr>
          <a:xfrm>
            <a:off x="4782805" y="2040466"/>
            <a:ext cx="1782699" cy="32689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dirty="0">
                <a:solidFill>
                  <a:schemeClr val="bg1"/>
                </a:solidFill>
                <a:latin typeface="+mj-ea"/>
                <a:ea typeface="+mj-ea"/>
                <a:sym typeface="微软雅黑 Light" panose="020B0502040204020203" pitchFamily="34" charset="-122"/>
              </a:rPr>
              <a:t>业务管理</a:t>
            </a:r>
            <a:endParaRPr kumimoji="0" lang="en-US" altLang="zh-CN" b="0" i="0" u="none" strike="noStrike" kern="1200" cap="none" spc="0" normalizeH="0" baseline="0" noProof="0" dirty="0">
              <a:ln>
                <a:noFill/>
              </a:ln>
              <a:solidFill>
                <a:schemeClr val="bg1"/>
              </a:solidFill>
              <a:effectLst/>
              <a:uLnTx/>
              <a:uFillTx/>
              <a:latin typeface="+mj-ea"/>
              <a:ea typeface="+mj-ea"/>
              <a:cs typeface="+mn-cs"/>
              <a:sym typeface="微软雅黑 Light" panose="020B0502040204020203" pitchFamily="34" charset="-122"/>
            </a:endParaRPr>
          </a:p>
        </p:txBody>
      </p:sp>
      <p:sp>
        <p:nvSpPr>
          <p:cNvPr id="310" name="矩形: 圆角 309">
            <a:extLst>
              <a:ext uri="{FF2B5EF4-FFF2-40B4-BE49-F238E27FC236}">
                <a16:creationId xmlns:a16="http://schemas.microsoft.com/office/drawing/2014/main" id="{ADDAB376-7EF2-733B-C6E2-E41EC6E1340A}"/>
              </a:ext>
            </a:extLst>
          </p:cNvPr>
          <p:cNvSpPr/>
          <p:nvPr/>
        </p:nvSpPr>
        <p:spPr>
          <a:xfrm>
            <a:off x="8309610" y="1773730"/>
            <a:ext cx="2812984" cy="4235185"/>
          </a:xfrm>
          <a:prstGeom prst="roundRect">
            <a:avLst>
              <a:gd name="adj" fmla="val 0"/>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1" name="等腰三角形 310">
            <a:extLst>
              <a:ext uri="{FF2B5EF4-FFF2-40B4-BE49-F238E27FC236}">
                <a16:creationId xmlns:a16="http://schemas.microsoft.com/office/drawing/2014/main" id="{ADAFCE62-07CB-6652-2AA3-97C4CE3D9373}"/>
              </a:ext>
            </a:extLst>
          </p:cNvPr>
          <p:cNvSpPr/>
          <p:nvPr/>
        </p:nvSpPr>
        <p:spPr>
          <a:xfrm flipH="1">
            <a:off x="8192135" y="1894587"/>
            <a:ext cx="125881" cy="87775"/>
          </a:xfrm>
          <a:prstGeom prst="triangle">
            <a:avLst>
              <a:gd name="adj" fmla="val 0"/>
            </a:avLst>
          </a:prstGeom>
          <a:solidFill>
            <a:schemeClr val="accent1">
              <a:alpha val="33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315" name="TextBox 30">
            <a:extLst>
              <a:ext uri="{FF2B5EF4-FFF2-40B4-BE49-F238E27FC236}">
                <a16:creationId xmlns:a16="http://schemas.microsoft.com/office/drawing/2014/main" id="{6BEDD246-876F-ECF4-8B4A-FEDA0C371410}"/>
              </a:ext>
            </a:extLst>
          </p:cNvPr>
          <p:cNvSpPr txBox="1"/>
          <p:nvPr/>
        </p:nvSpPr>
        <p:spPr>
          <a:xfrm>
            <a:off x="8617680" y="2948931"/>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316" name="TextBox 30">
            <a:extLst>
              <a:ext uri="{FF2B5EF4-FFF2-40B4-BE49-F238E27FC236}">
                <a16:creationId xmlns:a16="http://schemas.microsoft.com/office/drawing/2014/main" id="{73BAB171-082B-DD9F-F17A-9B32D6238349}"/>
              </a:ext>
            </a:extLst>
          </p:cNvPr>
          <p:cNvSpPr txBox="1"/>
          <p:nvPr/>
        </p:nvSpPr>
        <p:spPr>
          <a:xfrm>
            <a:off x="8617680" y="4580032"/>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1"/>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sp>
        <p:nvSpPr>
          <p:cNvPr id="317" name="TextBox 30">
            <a:extLst>
              <a:ext uri="{FF2B5EF4-FFF2-40B4-BE49-F238E27FC236}">
                <a16:creationId xmlns:a16="http://schemas.microsoft.com/office/drawing/2014/main" id="{3F67E93F-831A-2C5A-787F-7B4145711C66}"/>
              </a:ext>
            </a:extLst>
          </p:cNvPr>
          <p:cNvSpPr txBox="1"/>
          <p:nvPr/>
        </p:nvSpPr>
        <p:spPr>
          <a:xfrm>
            <a:off x="8617680" y="5692604"/>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1"/>
                </a:solidFill>
                <a:cs typeface="文泉驿微米黑" panose="020B0606030804020204" pitchFamily="34" charset="-122"/>
                <a:sym typeface="微软雅黑 Light" panose="020B0502040204020203" pitchFamily="34" charset="-122"/>
              </a:rPr>
              <a:t>广州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杭州</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武汉</a:t>
            </a:r>
            <a:r>
              <a:rPr lang="en-US" altLang="zh-CN" sz="1050" dirty="0">
                <a:solidFill>
                  <a:schemeClr val="accent1"/>
                </a:solidFill>
                <a:cs typeface="文泉驿微米黑" panose="020B0606030804020204" pitchFamily="34" charset="-122"/>
                <a:sym typeface="微软雅黑 Light" panose="020B0502040204020203" pitchFamily="34" charset="-122"/>
              </a:rPr>
              <a:t>/</a:t>
            </a:r>
            <a:r>
              <a:rPr lang="zh-CN" altLang="en-US" sz="1050" dirty="0">
                <a:solidFill>
                  <a:schemeClr val="accent1"/>
                </a:solidFill>
                <a:cs typeface="文泉驿微米黑" panose="020B0606030804020204" pitchFamily="34" charset="-122"/>
                <a:sym typeface="微软雅黑 Light" panose="020B0502040204020203" pitchFamily="34" charset="-122"/>
              </a:rPr>
              <a:t>北京</a:t>
            </a:r>
            <a:endParaRPr lang="en-US" altLang="zh-CN" sz="1050" dirty="0">
              <a:solidFill>
                <a:schemeClr val="accent1"/>
              </a:solidFill>
              <a:cs typeface="文泉驿微米黑" panose="020B0606030804020204" pitchFamily="34" charset="-122"/>
              <a:sym typeface="微软雅黑 Light" panose="020B0502040204020203" pitchFamily="34" charset="-122"/>
            </a:endParaRPr>
          </a:p>
        </p:txBody>
      </p:sp>
      <p:grpSp>
        <p:nvGrpSpPr>
          <p:cNvPr id="318" name="组合 317">
            <a:extLst>
              <a:ext uri="{FF2B5EF4-FFF2-40B4-BE49-F238E27FC236}">
                <a16:creationId xmlns:a16="http://schemas.microsoft.com/office/drawing/2014/main" id="{EAA2C5CE-FE56-8B48-FD12-9E825CCEBC64}"/>
              </a:ext>
            </a:extLst>
          </p:cNvPr>
          <p:cNvGrpSpPr/>
          <p:nvPr/>
        </p:nvGrpSpPr>
        <p:grpSpPr>
          <a:xfrm>
            <a:off x="8591059" y="5326061"/>
            <a:ext cx="1330047" cy="216000"/>
            <a:chOff x="1494062" y="5132840"/>
            <a:chExt cx="1330047" cy="216000"/>
          </a:xfrm>
        </p:grpSpPr>
        <p:sp>
          <p:nvSpPr>
            <p:cNvPr id="325" name="TextBox 30">
              <a:extLst>
                <a:ext uri="{FF2B5EF4-FFF2-40B4-BE49-F238E27FC236}">
                  <a16:creationId xmlns:a16="http://schemas.microsoft.com/office/drawing/2014/main" id="{E41E00BD-178E-7C5A-EA3B-84867E046C6B}"/>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26" name="图形 325">
              <a:extLst>
                <a:ext uri="{FF2B5EF4-FFF2-40B4-BE49-F238E27FC236}">
                  <a16:creationId xmlns:a16="http://schemas.microsoft.com/office/drawing/2014/main" id="{37E8F422-69E7-D96A-F95E-99660C665D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319" name="组合 318">
            <a:extLst>
              <a:ext uri="{FF2B5EF4-FFF2-40B4-BE49-F238E27FC236}">
                <a16:creationId xmlns:a16="http://schemas.microsoft.com/office/drawing/2014/main" id="{4F74D843-0EDA-DCC4-7F9E-D2A3A49AA072}"/>
              </a:ext>
            </a:extLst>
          </p:cNvPr>
          <p:cNvGrpSpPr/>
          <p:nvPr/>
        </p:nvGrpSpPr>
        <p:grpSpPr>
          <a:xfrm>
            <a:off x="8591059" y="4213487"/>
            <a:ext cx="1330047" cy="216000"/>
            <a:chOff x="1494062" y="3932387"/>
            <a:chExt cx="1330047" cy="216000"/>
          </a:xfrm>
        </p:grpSpPr>
        <p:sp>
          <p:nvSpPr>
            <p:cNvPr id="323" name="TextBox 30">
              <a:extLst>
                <a:ext uri="{FF2B5EF4-FFF2-40B4-BE49-F238E27FC236}">
                  <a16:creationId xmlns:a16="http://schemas.microsoft.com/office/drawing/2014/main" id="{48A6BFA8-C1BA-B9FC-6C98-2F98EF80122B}"/>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24" name="图形 323">
              <a:extLst>
                <a:ext uri="{FF2B5EF4-FFF2-40B4-BE49-F238E27FC236}">
                  <a16:creationId xmlns:a16="http://schemas.microsoft.com/office/drawing/2014/main" id="{941F316F-A733-6906-F505-1C54B7E371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320" name="组合 319">
            <a:extLst>
              <a:ext uri="{FF2B5EF4-FFF2-40B4-BE49-F238E27FC236}">
                <a16:creationId xmlns:a16="http://schemas.microsoft.com/office/drawing/2014/main" id="{29EF782C-4D58-5481-5DB1-F7472E752D8E}"/>
              </a:ext>
            </a:extLst>
          </p:cNvPr>
          <p:cNvGrpSpPr/>
          <p:nvPr/>
        </p:nvGrpSpPr>
        <p:grpSpPr>
          <a:xfrm>
            <a:off x="8567395" y="2570987"/>
            <a:ext cx="1353711" cy="227399"/>
            <a:chOff x="1470398" y="2516558"/>
            <a:chExt cx="1353711" cy="227399"/>
          </a:xfrm>
        </p:grpSpPr>
        <p:sp>
          <p:nvSpPr>
            <p:cNvPr id="321" name="TextBox 30">
              <a:extLst>
                <a:ext uri="{FF2B5EF4-FFF2-40B4-BE49-F238E27FC236}">
                  <a16:creationId xmlns:a16="http://schemas.microsoft.com/office/drawing/2014/main" id="{C13943ED-3D32-EEC8-0AAC-5B412E79E81A}"/>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22" name="图形 321">
              <a:extLst>
                <a:ext uri="{FF2B5EF4-FFF2-40B4-BE49-F238E27FC236}">
                  <a16:creationId xmlns:a16="http://schemas.microsoft.com/office/drawing/2014/main" id="{903D2321-DD21-25D8-8E04-1D6B2835222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313" name="箭头: 五边形 312">
            <a:extLst>
              <a:ext uri="{FF2B5EF4-FFF2-40B4-BE49-F238E27FC236}">
                <a16:creationId xmlns:a16="http://schemas.microsoft.com/office/drawing/2014/main" id="{FBBBB2C0-D9DA-23DD-7E63-CAA311644FBA}"/>
              </a:ext>
            </a:extLst>
          </p:cNvPr>
          <p:cNvSpPr/>
          <p:nvPr/>
        </p:nvSpPr>
        <p:spPr>
          <a:xfrm>
            <a:off x="8192135" y="1983288"/>
            <a:ext cx="2190231" cy="441246"/>
          </a:xfrm>
          <a:prstGeom prst="homePlat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4" name="TextBox 30">
            <a:extLst>
              <a:ext uri="{FF2B5EF4-FFF2-40B4-BE49-F238E27FC236}">
                <a16:creationId xmlns:a16="http://schemas.microsoft.com/office/drawing/2014/main" id="{BD48EEEC-47A4-7F3E-AB2A-138BFF6CE945}"/>
              </a:ext>
            </a:extLst>
          </p:cNvPr>
          <p:cNvSpPr txBox="1"/>
          <p:nvPr/>
        </p:nvSpPr>
        <p:spPr>
          <a:xfrm>
            <a:off x="8365623" y="2040466"/>
            <a:ext cx="1782699" cy="32689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dirty="0">
                <a:solidFill>
                  <a:schemeClr val="bg1"/>
                </a:solidFill>
                <a:latin typeface="+mj-ea"/>
                <a:ea typeface="+mj-ea"/>
                <a:sym typeface="微软雅黑 Light" panose="020B0502040204020203" pitchFamily="34" charset="-122"/>
              </a:rPr>
              <a:t>商务经理</a:t>
            </a:r>
            <a:endParaRPr kumimoji="0" lang="en-US" altLang="zh-CN" b="0" i="0" u="none" strike="noStrike" kern="1200" cap="none" spc="0" normalizeH="0" baseline="0" noProof="0" dirty="0">
              <a:ln>
                <a:noFill/>
              </a:ln>
              <a:solidFill>
                <a:schemeClr val="bg1"/>
              </a:solidFill>
              <a:effectLst/>
              <a:uLnTx/>
              <a:uFillTx/>
              <a:latin typeface="+mj-ea"/>
              <a:ea typeface="+mj-ea"/>
              <a:cs typeface="+mn-cs"/>
              <a:sym typeface="微软雅黑 Light" panose="020B0502040204020203" pitchFamily="34" charset="-122"/>
            </a:endParaRPr>
          </a:p>
        </p:txBody>
      </p:sp>
      <p:sp>
        <p:nvSpPr>
          <p:cNvPr id="7" name="文本框 6">
            <a:extLst>
              <a:ext uri="{FF2B5EF4-FFF2-40B4-BE49-F238E27FC236}">
                <a16:creationId xmlns:a16="http://schemas.microsoft.com/office/drawing/2014/main" id="{5F0CAEEF-88C0-CE7A-7E15-E9C999897EFD}"/>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职位介绍 </a:t>
            </a:r>
            <a:r>
              <a:rPr lang="en-US" altLang="zh-CN" sz="1050" spc="100" dirty="0">
                <a:solidFill>
                  <a:schemeClr val="accent1"/>
                </a:solidFill>
                <a:uFillTx/>
                <a:ea typeface="+mj-ea"/>
                <a:cs typeface="Roboto Black" panose="02000000000000000000" charset="0"/>
              </a:rPr>
              <a:t>Job Description</a:t>
            </a:r>
            <a:endParaRPr lang="en-US" altLang="zh-CN" sz="2400" spc="100" dirty="0">
              <a:solidFill>
                <a:schemeClr val="accent1"/>
              </a:solidFill>
              <a:uFillTx/>
              <a:ea typeface="+mj-ea"/>
              <a:cs typeface="Roboto Black" panose="02000000000000000000" charset="0"/>
            </a:endParaRPr>
          </a:p>
        </p:txBody>
      </p:sp>
      <p:sp>
        <p:nvSpPr>
          <p:cNvPr id="11" name="文本框 10">
            <a:extLst>
              <a:ext uri="{FF2B5EF4-FFF2-40B4-BE49-F238E27FC236}">
                <a16:creationId xmlns:a16="http://schemas.microsoft.com/office/drawing/2014/main" id="{CA5391C7-7BAF-F03C-A348-420AF0F24823}"/>
              </a:ext>
            </a:extLst>
          </p:cNvPr>
          <p:cNvSpPr txBox="1"/>
          <p:nvPr/>
        </p:nvSpPr>
        <p:spPr>
          <a:xfrm>
            <a:off x="4110917" y="1100053"/>
            <a:ext cx="4194041" cy="497086"/>
          </a:xfrm>
          <a:prstGeom prst="rect">
            <a:avLst/>
          </a:prstGeom>
          <a:noFill/>
        </p:spPr>
        <p:txBody>
          <a:bodyPr wrap="square" lIns="0" tIns="0" rIns="0" bIns="0" rtlCol="0" anchor="ctr">
            <a:noAutofit/>
          </a:bodyPr>
          <a:lstStyle/>
          <a:p>
            <a:pPr algn="ctr"/>
            <a:r>
              <a:rPr lang="zh-CN" altLang="en-US" sz="2400" spc="100" dirty="0">
                <a:solidFill>
                  <a:schemeClr val="accent1"/>
                </a:solidFill>
                <a:uFillTx/>
                <a:latin typeface="+mj-ea"/>
                <a:ea typeface="+mj-ea"/>
                <a:cs typeface="Roboto Black" panose="02000000000000000000" charset="0"/>
              </a:rPr>
              <a:t>技术类 </a:t>
            </a:r>
            <a:r>
              <a:rPr lang="en-US" altLang="zh-CN" sz="2400" spc="100" dirty="0">
                <a:ln>
                  <a:solidFill>
                    <a:schemeClr val="accent1"/>
                  </a:solidFill>
                </a:ln>
                <a:noFill/>
                <a:uFillTx/>
                <a:latin typeface="+mj-ea"/>
                <a:ea typeface="+mj-ea"/>
                <a:cs typeface="Roboto Black" panose="02000000000000000000" charset="0"/>
              </a:rPr>
              <a:t>Sales Post</a:t>
            </a:r>
            <a:endParaRPr lang="en-US" altLang="zh-CN" sz="2400" spc="100" dirty="0">
              <a:ln>
                <a:solidFill>
                  <a:schemeClr val="accent1"/>
                </a:solidFill>
              </a:ln>
              <a:noFill/>
              <a:uFillTx/>
              <a:ea typeface="+mj-ea"/>
              <a:cs typeface="Roboto Black" panose="02000000000000000000" charset="0"/>
            </a:endParaRPr>
          </a:p>
        </p:txBody>
      </p:sp>
    </p:spTree>
    <p:extLst>
      <p:ext uri="{BB962C8B-B14F-4D97-AF65-F5344CB8AC3E}">
        <p14:creationId xmlns:p14="http://schemas.microsoft.com/office/powerpoint/2010/main" val="426669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53BCAE7-D9BE-9E1F-EB45-AC5E21BC8406}"/>
              </a:ext>
            </a:extLst>
          </p:cNvPr>
          <p:cNvSpPr/>
          <p:nvPr/>
        </p:nvSpPr>
        <p:spPr>
          <a:xfrm>
            <a:off x="1337583" y="2352347"/>
            <a:ext cx="2750276" cy="3808971"/>
          </a:xfrm>
          <a:prstGeom prst="roundRect">
            <a:avLst>
              <a:gd name="adj" fmla="val 6135"/>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TextBox 30">
            <a:extLst>
              <a:ext uri="{FF2B5EF4-FFF2-40B4-BE49-F238E27FC236}">
                <a16:creationId xmlns:a16="http://schemas.microsoft.com/office/drawing/2014/main" id="{7E91440A-52D0-0F69-7473-B2A777B802D4}"/>
              </a:ext>
            </a:extLst>
          </p:cNvPr>
          <p:cNvSpPr txBox="1"/>
          <p:nvPr/>
        </p:nvSpPr>
        <p:spPr>
          <a:xfrm>
            <a:off x="1593945" y="3046906"/>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sp>
        <p:nvSpPr>
          <p:cNvPr id="15" name="TextBox 30">
            <a:extLst>
              <a:ext uri="{FF2B5EF4-FFF2-40B4-BE49-F238E27FC236}">
                <a16:creationId xmlns:a16="http://schemas.microsoft.com/office/drawing/2014/main" id="{BFE16864-3D72-FBEC-1E35-73C41753D9B3}"/>
              </a:ext>
            </a:extLst>
          </p:cNvPr>
          <p:cNvSpPr txBox="1"/>
          <p:nvPr/>
        </p:nvSpPr>
        <p:spPr>
          <a:xfrm>
            <a:off x="1593945" y="4678007"/>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sp>
        <p:nvSpPr>
          <p:cNvPr id="16" name="TextBox 30">
            <a:extLst>
              <a:ext uri="{FF2B5EF4-FFF2-40B4-BE49-F238E27FC236}">
                <a16:creationId xmlns:a16="http://schemas.microsoft.com/office/drawing/2014/main" id="{69AD7250-C78A-4791-1935-EB185680654B}"/>
              </a:ext>
            </a:extLst>
          </p:cNvPr>
          <p:cNvSpPr txBox="1"/>
          <p:nvPr/>
        </p:nvSpPr>
        <p:spPr>
          <a:xfrm>
            <a:off x="1593945" y="5790579"/>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广州</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杭州</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武汉</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北京</a:t>
            </a: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grpSp>
        <p:nvGrpSpPr>
          <p:cNvPr id="49" name="组合 48">
            <a:extLst>
              <a:ext uri="{FF2B5EF4-FFF2-40B4-BE49-F238E27FC236}">
                <a16:creationId xmlns:a16="http://schemas.microsoft.com/office/drawing/2014/main" id="{8BCFEAEA-8E86-4118-F654-386CB1880828}"/>
              </a:ext>
            </a:extLst>
          </p:cNvPr>
          <p:cNvGrpSpPr/>
          <p:nvPr/>
        </p:nvGrpSpPr>
        <p:grpSpPr>
          <a:xfrm>
            <a:off x="1567324" y="5424036"/>
            <a:ext cx="1330047" cy="216000"/>
            <a:chOff x="1494062" y="5132840"/>
            <a:chExt cx="1330047" cy="216000"/>
          </a:xfrm>
        </p:grpSpPr>
        <p:sp>
          <p:nvSpPr>
            <p:cNvPr id="9" name="TextBox 30">
              <a:extLst>
                <a:ext uri="{FF2B5EF4-FFF2-40B4-BE49-F238E27FC236}">
                  <a16:creationId xmlns:a16="http://schemas.microsoft.com/office/drawing/2014/main" id="{497E931F-71C5-616D-8404-C00BF526CB9B}"/>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2" name="图形 41">
              <a:extLst>
                <a:ext uri="{FF2B5EF4-FFF2-40B4-BE49-F238E27FC236}">
                  <a16:creationId xmlns:a16="http://schemas.microsoft.com/office/drawing/2014/main" id="{953ACF97-42F7-CC4B-9850-B685C2C211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48" name="组合 47">
            <a:extLst>
              <a:ext uri="{FF2B5EF4-FFF2-40B4-BE49-F238E27FC236}">
                <a16:creationId xmlns:a16="http://schemas.microsoft.com/office/drawing/2014/main" id="{1D19D514-9F47-FEE9-6F17-5DC365DCF879}"/>
              </a:ext>
            </a:extLst>
          </p:cNvPr>
          <p:cNvGrpSpPr/>
          <p:nvPr/>
        </p:nvGrpSpPr>
        <p:grpSpPr>
          <a:xfrm>
            <a:off x="1567324" y="4311462"/>
            <a:ext cx="1330047" cy="216000"/>
            <a:chOff x="1494062" y="3932387"/>
            <a:chExt cx="1330047" cy="216000"/>
          </a:xfrm>
        </p:grpSpPr>
        <p:sp>
          <p:nvSpPr>
            <p:cNvPr id="6" name="TextBox 30">
              <a:extLst>
                <a:ext uri="{FF2B5EF4-FFF2-40B4-BE49-F238E27FC236}">
                  <a16:creationId xmlns:a16="http://schemas.microsoft.com/office/drawing/2014/main" id="{659DE47E-ED0C-FA2C-53D2-BBEA3A236185}"/>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4" name="图形 43">
              <a:extLst>
                <a:ext uri="{FF2B5EF4-FFF2-40B4-BE49-F238E27FC236}">
                  <a16:creationId xmlns:a16="http://schemas.microsoft.com/office/drawing/2014/main" id="{47CF1FE6-059E-8A5F-5421-6F3448D3D7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47" name="组合 46">
            <a:extLst>
              <a:ext uri="{FF2B5EF4-FFF2-40B4-BE49-F238E27FC236}">
                <a16:creationId xmlns:a16="http://schemas.microsoft.com/office/drawing/2014/main" id="{07FFE43A-D662-8C9B-58FD-D84595901374}"/>
              </a:ext>
            </a:extLst>
          </p:cNvPr>
          <p:cNvGrpSpPr/>
          <p:nvPr/>
        </p:nvGrpSpPr>
        <p:grpSpPr>
          <a:xfrm>
            <a:off x="1543660" y="2668962"/>
            <a:ext cx="1353711" cy="227399"/>
            <a:chOff x="1470398" y="2516558"/>
            <a:chExt cx="1353711" cy="227399"/>
          </a:xfrm>
        </p:grpSpPr>
        <p:sp>
          <p:nvSpPr>
            <p:cNvPr id="3" name="TextBox 30">
              <a:extLst>
                <a:ext uri="{FF2B5EF4-FFF2-40B4-BE49-F238E27FC236}">
                  <a16:creationId xmlns:a16="http://schemas.microsoft.com/office/drawing/2014/main" id="{7408A14E-BBA8-B38A-5D17-998D93412671}"/>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46" name="图形 45">
              <a:extLst>
                <a:ext uri="{FF2B5EF4-FFF2-40B4-BE49-F238E27FC236}">
                  <a16:creationId xmlns:a16="http://schemas.microsoft.com/office/drawing/2014/main" id="{881D10E0-3455-0BC2-15DF-C6F36DE59BD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14" name="椭圆 13">
            <a:extLst>
              <a:ext uri="{FF2B5EF4-FFF2-40B4-BE49-F238E27FC236}">
                <a16:creationId xmlns:a16="http://schemas.microsoft.com/office/drawing/2014/main" id="{3945FA95-70D8-0C49-14B3-C944220E884C}"/>
              </a:ext>
            </a:extLst>
          </p:cNvPr>
          <p:cNvSpPr/>
          <p:nvPr/>
        </p:nvSpPr>
        <p:spPr>
          <a:xfrm>
            <a:off x="2416494" y="2056119"/>
            <a:ext cx="592455" cy="592455"/>
          </a:xfrm>
          <a:prstGeom prst="ellipse">
            <a:avLst/>
          </a:prstGeom>
          <a:gradFill flip="none" rotWithShape="1">
            <a:gsLst>
              <a:gs pos="0">
                <a:schemeClr val="accent1"/>
              </a:gs>
              <a:gs pos="100000">
                <a:schemeClr val="accent2"/>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TextBox 30">
            <a:extLst>
              <a:ext uri="{FF2B5EF4-FFF2-40B4-BE49-F238E27FC236}">
                <a16:creationId xmlns:a16="http://schemas.microsoft.com/office/drawing/2014/main" id="{B2B86907-9434-EB8A-ED51-17F7E9E613BE}"/>
              </a:ext>
            </a:extLst>
          </p:cNvPr>
          <p:cNvSpPr txBox="1"/>
          <p:nvPr/>
        </p:nvSpPr>
        <p:spPr>
          <a:xfrm>
            <a:off x="1795601" y="1672929"/>
            <a:ext cx="1834241" cy="326890"/>
          </a:xfrm>
          <a:prstGeom prst="rect">
            <a:avLst/>
          </a:prstGeom>
          <a:noFill/>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dirty="0">
                <a:solidFill>
                  <a:schemeClr val="accent1"/>
                </a:solidFill>
                <a:latin typeface="+mj-ea"/>
                <a:ea typeface="+mj-ea"/>
                <a:sym typeface="微软雅黑 Light" panose="020B0502040204020203" pitchFamily="34" charset="-122"/>
              </a:rPr>
              <a:t>专利工程师</a:t>
            </a:r>
            <a:endParaRPr kumimoji="0" lang="en-US" altLang="zh-CN"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sp>
        <p:nvSpPr>
          <p:cNvPr id="24" name="矩形: 圆角 23">
            <a:extLst>
              <a:ext uri="{FF2B5EF4-FFF2-40B4-BE49-F238E27FC236}">
                <a16:creationId xmlns:a16="http://schemas.microsoft.com/office/drawing/2014/main" id="{00B388A7-4C6A-51CE-59ED-C77B508FB531}"/>
              </a:ext>
            </a:extLst>
          </p:cNvPr>
          <p:cNvSpPr/>
          <p:nvPr/>
        </p:nvSpPr>
        <p:spPr>
          <a:xfrm>
            <a:off x="4720863" y="2352347"/>
            <a:ext cx="2750276" cy="3808971"/>
          </a:xfrm>
          <a:prstGeom prst="roundRect">
            <a:avLst>
              <a:gd name="adj" fmla="val 6135"/>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TextBox 30">
            <a:extLst>
              <a:ext uri="{FF2B5EF4-FFF2-40B4-BE49-F238E27FC236}">
                <a16:creationId xmlns:a16="http://schemas.microsoft.com/office/drawing/2014/main" id="{6C76A978-4B26-1040-7DD8-BE1DA53783EB}"/>
              </a:ext>
            </a:extLst>
          </p:cNvPr>
          <p:cNvSpPr txBox="1"/>
          <p:nvPr/>
        </p:nvSpPr>
        <p:spPr>
          <a:xfrm>
            <a:off x="4977225" y="3046906"/>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sp>
        <p:nvSpPr>
          <p:cNvPr id="29" name="TextBox 30">
            <a:extLst>
              <a:ext uri="{FF2B5EF4-FFF2-40B4-BE49-F238E27FC236}">
                <a16:creationId xmlns:a16="http://schemas.microsoft.com/office/drawing/2014/main" id="{A5F17AF0-BECF-0F42-41D9-E14753863184}"/>
              </a:ext>
            </a:extLst>
          </p:cNvPr>
          <p:cNvSpPr txBox="1"/>
          <p:nvPr/>
        </p:nvSpPr>
        <p:spPr>
          <a:xfrm>
            <a:off x="4977225" y="4678007"/>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sp>
        <p:nvSpPr>
          <p:cNvPr id="30" name="TextBox 30">
            <a:extLst>
              <a:ext uri="{FF2B5EF4-FFF2-40B4-BE49-F238E27FC236}">
                <a16:creationId xmlns:a16="http://schemas.microsoft.com/office/drawing/2014/main" id="{6ADA946C-17BB-A35D-9112-2BBA90169478}"/>
              </a:ext>
            </a:extLst>
          </p:cNvPr>
          <p:cNvSpPr txBox="1"/>
          <p:nvPr/>
        </p:nvSpPr>
        <p:spPr>
          <a:xfrm>
            <a:off x="4977225" y="5790579"/>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广州</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杭州</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武汉</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北京</a:t>
            </a: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grpSp>
        <p:nvGrpSpPr>
          <p:cNvPr id="31" name="组合 30">
            <a:extLst>
              <a:ext uri="{FF2B5EF4-FFF2-40B4-BE49-F238E27FC236}">
                <a16:creationId xmlns:a16="http://schemas.microsoft.com/office/drawing/2014/main" id="{D31C4C86-EE76-4A9B-FDC3-483FDC486DA8}"/>
              </a:ext>
            </a:extLst>
          </p:cNvPr>
          <p:cNvGrpSpPr/>
          <p:nvPr/>
        </p:nvGrpSpPr>
        <p:grpSpPr>
          <a:xfrm>
            <a:off x="4950604" y="5424036"/>
            <a:ext cx="1330047" cy="216000"/>
            <a:chOff x="1494062" y="5132840"/>
            <a:chExt cx="1330047" cy="216000"/>
          </a:xfrm>
        </p:grpSpPr>
        <p:sp>
          <p:nvSpPr>
            <p:cNvPr id="38" name="TextBox 30">
              <a:extLst>
                <a:ext uri="{FF2B5EF4-FFF2-40B4-BE49-F238E27FC236}">
                  <a16:creationId xmlns:a16="http://schemas.microsoft.com/office/drawing/2014/main" id="{43E6B633-43EE-0128-EB9C-5E5AC37D9DF1}"/>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9" name="图形 38">
              <a:extLst>
                <a:ext uri="{FF2B5EF4-FFF2-40B4-BE49-F238E27FC236}">
                  <a16:creationId xmlns:a16="http://schemas.microsoft.com/office/drawing/2014/main" id="{C4AAA660-DF9A-9A92-24AB-9E4D5DB626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32" name="组合 31">
            <a:extLst>
              <a:ext uri="{FF2B5EF4-FFF2-40B4-BE49-F238E27FC236}">
                <a16:creationId xmlns:a16="http://schemas.microsoft.com/office/drawing/2014/main" id="{4FD0D5DE-1A5D-19F9-EEEF-492134E241DE}"/>
              </a:ext>
            </a:extLst>
          </p:cNvPr>
          <p:cNvGrpSpPr/>
          <p:nvPr/>
        </p:nvGrpSpPr>
        <p:grpSpPr>
          <a:xfrm>
            <a:off x="4950604" y="4311462"/>
            <a:ext cx="1330047" cy="216000"/>
            <a:chOff x="1494062" y="3932387"/>
            <a:chExt cx="1330047" cy="216000"/>
          </a:xfrm>
        </p:grpSpPr>
        <p:sp>
          <p:nvSpPr>
            <p:cNvPr id="36" name="TextBox 30">
              <a:extLst>
                <a:ext uri="{FF2B5EF4-FFF2-40B4-BE49-F238E27FC236}">
                  <a16:creationId xmlns:a16="http://schemas.microsoft.com/office/drawing/2014/main" id="{E8C8468E-68AC-B404-0E06-4D2C47A2A29E}"/>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7" name="图形 36">
              <a:extLst>
                <a:ext uri="{FF2B5EF4-FFF2-40B4-BE49-F238E27FC236}">
                  <a16:creationId xmlns:a16="http://schemas.microsoft.com/office/drawing/2014/main" id="{A4A1B07B-9B02-FCD3-182D-31FBC7F392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33" name="组合 32">
            <a:extLst>
              <a:ext uri="{FF2B5EF4-FFF2-40B4-BE49-F238E27FC236}">
                <a16:creationId xmlns:a16="http://schemas.microsoft.com/office/drawing/2014/main" id="{44F4A222-E4EC-86BC-F7FA-58B45DB8CDC2}"/>
              </a:ext>
            </a:extLst>
          </p:cNvPr>
          <p:cNvGrpSpPr/>
          <p:nvPr/>
        </p:nvGrpSpPr>
        <p:grpSpPr>
          <a:xfrm>
            <a:off x="4926940" y="2668962"/>
            <a:ext cx="1353711" cy="227399"/>
            <a:chOff x="1470398" y="2516558"/>
            <a:chExt cx="1353711" cy="227399"/>
          </a:xfrm>
        </p:grpSpPr>
        <p:sp>
          <p:nvSpPr>
            <p:cNvPr id="34" name="TextBox 30">
              <a:extLst>
                <a:ext uri="{FF2B5EF4-FFF2-40B4-BE49-F238E27FC236}">
                  <a16:creationId xmlns:a16="http://schemas.microsoft.com/office/drawing/2014/main" id="{5DC26252-3F62-A447-DF40-7831C1E7F8BB}"/>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35" name="图形 34">
              <a:extLst>
                <a:ext uri="{FF2B5EF4-FFF2-40B4-BE49-F238E27FC236}">
                  <a16:creationId xmlns:a16="http://schemas.microsoft.com/office/drawing/2014/main" id="{DFE3F6BA-34C0-C7FE-3679-AB8AB5447F9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26" name="椭圆 25">
            <a:extLst>
              <a:ext uri="{FF2B5EF4-FFF2-40B4-BE49-F238E27FC236}">
                <a16:creationId xmlns:a16="http://schemas.microsoft.com/office/drawing/2014/main" id="{8FFE50FF-6A3A-FAA6-4538-9582A178CE47}"/>
              </a:ext>
            </a:extLst>
          </p:cNvPr>
          <p:cNvSpPr/>
          <p:nvPr/>
        </p:nvSpPr>
        <p:spPr>
          <a:xfrm>
            <a:off x="5799774" y="2056119"/>
            <a:ext cx="592455" cy="592455"/>
          </a:xfrm>
          <a:prstGeom prst="ellipse">
            <a:avLst/>
          </a:prstGeom>
          <a:gradFill flip="none" rotWithShape="1">
            <a:gsLst>
              <a:gs pos="0">
                <a:schemeClr val="accent1"/>
              </a:gs>
              <a:gs pos="100000">
                <a:schemeClr val="accent2"/>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TextBox 30">
            <a:extLst>
              <a:ext uri="{FF2B5EF4-FFF2-40B4-BE49-F238E27FC236}">
                <a16:creationId xmlns:a16="http://schemas.microsoft.com/office/drawing/2014/main" id="{1DB133B2-6CEB-4E3D-1991-A6606BBC7DA3}"/>
              </a:ext>
            </a:extLst>
          </p:cNvPr>
          <p:cNvSpPr txBox="1"/>
          <p:nvPr/>
        </p:nvSpPr>
        <p:spPr>
          <a:xfrm>
            <a:off x="5178881" y="1672929"/>
            <a:ext cx="1834241" cy="326890"/>
          </a:xfrm>
          <a:prstGeom prst="rect">
            <a:avLst/>
          </a:prstGeom>
          <a:noFill/>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dirty="0">
                <a:solidFill>
                  <a:schemeClr val="accent1"/>
                </a:solidFill>
                <a:latin typeface="+mj-ea"/>
                <a:ea typeface="+mj-ea"/>
                <a:sym typeface="微软雅黑 Light" panose="020B0502040204020203" pitchFamily="34" charset="-122"/>
              </a:rPr>
              <a:t>合规专家</a:t>
            </a:r>
            <a:endParaRPr kumimoji="0" lang="en-US" altLang="zh-CN"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sp>
        <p:nvSpPr>
          <p:cNvPr id="41" name="矩形: 圆角 40">
            <a:extLst>
              <a:ext uri="{FF2B5EF4-FFF2-40B4-BE49-F238E27FC236}">
                <a16:creationId xmlns:a16="http://schemas.microsoft.com/office/drawing/2014/main" id="{C865BFE1-6776-C957-3868-D3E2E0E68555}"/>
              </a:ext>
            </a:extLst>
          </p:cNvPr>
          <p:cNvSpPr/>
          <p:nvPr/>
        </p:nvSpPr>
        <p:spPr>
          <a:xfrm>
            <a:off x="8104142" y="2352347"/>
            <a:ext cx="2750276" cy="3808971"/>
          </a:xfrm>
          <a:prstGeom prst="roundRect">
            <a:avLst>
              <a:gd name="adj" fmla="val 6135"/>
            </a:avLst>
          </a:prstGeom>
          <a:gradFill flip="none" rotWithShape="1">
            <a:gsLst>
              <a:gs pos="0">
                <a:schemeClr val="accent1">
                  <a:alpha val="20000"/>
                </a:schemeClr>
              </a:gs>
              <a:gs pos="100000">
                <a:schemeClr val="accent2">
                  <a:alpha val="20000"/>
                </a:schemeClr>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TextBox 30">
            <a:extLst>
              <a:ext uri="{FF2B5EF4-FFF2-40B4-BE49-F238E27FC236}">
                <a16:creationId xmlns:a16="http://schemas.microsoft.com/office/drawing/2014/main" id="{56EFC2BF-6D3E-89B6-BA78-07B75D882FDA}"/>
              </a:ext>
            </a:extLst>
          </p:cNvPr>
          <p:cNvSpPr txBox="1"/>
          <p:nvPr/>
        </p:nvSpPr>
        <p:spPr>
          <a:xfrm>
            <a:off x="8360504" y="3046906"/>
            <a:ext cx="2287837" cy="1114011"/>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a:p>
            <a:pPr marL="171450" indent="-171450">
              <a:buFont typeface="Wingdings" panose="05000000000000000000" pitchFamily="2" charset="2"/>
              <a:buChar char="l"/>
              <a:defRPr/>
            </a:pP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a:defRPr/>
            </a:pP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sp>
        <p:nvSpPr>
          <p:cNvPr id="52" name="TextBox 30">
            <a:extLst>
              <a:ext uri="{FF2B5EF4-FFF2-40B4-BE49-F238E27FC236}">
                <a16:creationId xmlns:a16="http://schemas.microsoft.com/office/drawing/2014/main" id="{58A2EC0D-08B0-FC33-8F19-B3CCD86DDC3A}"/>
              </a:ext>
            </a:extLst>
          </p:cNvPr>
          <p:cNvSpPr txBox="1"/>
          <p:nvPr/>
        </p:nvSpPr>
        <p:spPr>
          <a:xfrm>
            <a:off x="8360504" y="4678007"/>
            <a:ext cx="2287837" cy="595484"/>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教育背景：</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实习经验：</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技能强项：</a:t>
            </a:r>
            <a:r>
              <a:rPr kumimoji="0" lang="zh-CN" altLang="en-US" sz="105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a:t>
            </a: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sp>
        <p:nvSpPr>
          <p:cNvPr id="53" name="TextBox 30">
            <a:extLst>
              <a:ext uri="{FF2B5EF4-FFF2-40B4-BE49-F238E27FC236}">
                <a16:creationId xmlns:a16="http://schemas.microsoft.com/office/drawing/2014/main" id="{08265405-5E74-FC5F-A771-E83B79ACABCE}"/>
              </a:ext>
            </a:extLst>
          </p:cNvPr>
          <p:cNvSpPr txBox="1"/>
          <p:nvPr/>
        </p:nvSpPr>
        <p:spPr>
          <a:xfrm>
            <a:off x="8360504" y="5790579"/>
            <a:ext cx="2287837" cy="189219"/>
          </a:xfrm>
          <a:prstGeom prst="rect">
            <a:avLst/>
          </a:prstGeom>
          <a:noFill/>
        </p:spPr>
        <p:txBody>
          <a:bodyPr wrap="square" lIns="0" tIns="0" rIns="0" bIns="0" rtlCol="0">
            <a:noAutofit/>
          </a:bodyPr>
          <a:lstStyle/>
          <a:p>
            <a:pPr marL="171450" marR="0" lvl="0" indent="-171450"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zh-CN" altLang="en-US" sz="1050" dirty="0">
                <a:solidFill>
                  <a:schemeClr val="accent6"/>
                </a:solidFill>
                <a:cs typeface="文泉驿微米黑" panose="020B0606030804020204" pitchFamily="34" charset="-122"/>
                <a:sym typeface="微软雅黑 Light" panose="020B0502040204020203" pitchFamily="34" charset="-122"/>
              </a:rPr>
              <a:t>广州</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杭州</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武汉</a:t>
            </a:r>
            <a:r>
              <a:rPr lang="en-US" altLang="zh-CN" sz="1050" dirty="0">
                <a:solidFill>
                  <a:schemeClr val="accent6"/>
                </a:solidFill>
                <a:cs typeface="文泉驿微米黑" panose="020B0606030804020204" pitchFamily="34" charset="-122"/>
                <a:sym typeface="微软雅黑 Light" panose="020B0502040204020203" pitchFamily="34" charset="-122"/>
              </a:rPr>
              <a:t>/</a:t>
            </a:r>
            <a:r>
              <a:rPr lang="zh-CN" altLang="en-US" sz="1050" dirty="0">
                <a:solidFill>
                  <a:schemeClr val="accent6"/>
                </a:solidFill>
                <a:cs typeface="文泉驿微米黑" panose="020B0606030804020204" pitchFamily="34" charset="-122"/>
                <a:sym typeface="微软雅黑 Light" panose="020B0502040204020203" pitchFamily="34" charset="-122"/>
              </a:rPr>
              <a:t>北京</a:t>
            </a:r>
            <a:endParaRPr lang="en-US" altLang="zh-CN" sz="1050" dirty="0">
              <a:solidFill>
                <a:schemeClr val="accent6"/>
              </a:solidFill>
              <a:cs typeface="文泉驿微米黑" panose="020B0606030804020204" pitchFamily="34" charset="-122"/>
              <a:sym typeface="微软雅黑 Light" panose="020B0502040204020203" pitchFamily="34" charset="-122"/>
            </a:endParaRPr>
          </a:p>
        </p:txBody>
      </p:sp>
      <p:grpSp>
        <p:nvGrpSpPr>
          <p:cNvPr id="54" name="组合 53">
            <a:extLst>
              <a:ext uri="{FF2B5EF4-FFF2-40B4-BE49-F238E27FC236}">
                <a16:creationId xmlns:a16="http://schemas.microsoft.com/office/drawing/2014/main" id="{54445B70-5592-FC10-9161-ED890A47EF56}"/>
              </a:ext>
            </a:extLst>
          </p:cNvPr>
          <p:cNvGrpSpPr/>
          <p:nvPr/>
        </p:nvGrpSpPr>
        <p:grpSpPr>
          <a:xfrm>
            <a:off x="8333883" y="5424036"/>
            <a:ext cx="1330047" cy="216000"/>
            <a:chOff x="1494062" y="5132840"/>
            <a:chExt cx="1330047" cy="216000"/>
          </a:xfrm>
        </p:grpSpPr>
        <p:sp>
          <p:nvSpPr>
            <p:cNvPr id="61" name="TextBox 30">
              <a:extLst>
                <a:ext uri="{FF2B5EF4-FFF2-40B4-BE49-F238E27FC236}">
                  <a16:creationId xmlns:a16="http://schemas.microsoft.com/office/drawing/2014/main" id="{3D358B26-71B5-AE13-D43C-50F311301BEE}"/>
                </a:ext>
              </a:extLst>
            </p:cNvPr>
            <p:cNvSpPr txBox="1"/>
            <p:nvPr/>
          </p:nvSpPr>
          <p:spPr>
            <a:xfrm>
              <a:off x="1720434" y="5132840"/>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需求城市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62" name="图形 61">
              <a:extLst>
                <a:ext uri="{FF2B5EF4-FFF2-40B4-BE49-F238E27FC236}">
                  <a16:creationId xmlns:a16="http://schemas.microsoft.com/office/drawing/2014/main" id="{4977E289-3922-3DB4-3B1E-97BDE8AB9D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4062" y="5150805"/>
              <a:ext cx="180070" cy="180070"/>
            </a:xfrm>
            <a:prstGeom prst="rect">
              <a:avLst/>
            </a:prstGeom>
          </p:spPr>
        </p:pic>
      </p:grpSp>
      <p:grpSp>
        <p:nvGrpSpPr>
          <p:cNvPr id="55" name="组合 54">
            <a:extLst>
              <a:ext uri="{FF2B5EF4-FFF2-40B4-BE49-F238E27FC236}">
                <a16:creationId xmlns:a16="http://schemas.microsoft.com/office/drawing/2014/main" id="{9FC42970-904F-ADEB-4B87-645EB8957270}"/>
              </a:ext>
            </a:extLst>
          </p:cNvPr>
          <p:cNvGrpSpPr/>
          <p:nvPr/>
        </p:nvGrpSpPr>
        <p:grpSpPr>
          <a:xfrm>
            <a:off x="8333883" y="4311462"/>
            <a:ext cx="1330047" cy="216000"/>
            <a:chOff x="1494062" y="3932387"/>
            <a:chExt cx="1330047" cy="216000"/>
          </a:xfrm>
        </p:grpSpPr>
        <p:sp>
          <p:nvSpPr>
            <p:cNvPr id="59" name="TextBox 30">
              <a:extLst>
                <a:ext uri="{FF2B5EF4-FFF2-40B4-BE49-F238E27FC236}">
                  <a16:creationId xmlns:a16="http://schemas.microsoft.com/office/drawing/2014/main" id="{F64FBA0A-3475-4275-3AE3-76B708B6B6DA}"/>
                </a:ext>
              </a:extLst>
            </p:cNvPr>
            <p:cNvSpPr txBox="1"/>
            <p:nvPr/>
          </p:nvSpPr>
          <p:spPr>
            <a:xfrm>
              <a:off x="1720434" y="393238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工作要求</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60" name="图形 59">
              <a:extLst>
                <a:ext uri="{FF2B5EF4-FFF2-40B4-BE49-F238E27FC236}">
                  <a16:creationId xmlns:a16="http://schemas.microsoft.com/office/drawing/2014/main" id="{75C0B574-862A-6762-90B5-0BEB923254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062" y="3950352"/>
              <a:ext cx="180070" cy="180070"/>
            </a:xfrm>
            <a:prstGeom prst="rect">
              <a:avLst/>
            </a:prstGeom>
          </p:spPr>
        </p:pic>
      </p:grpSp>
      <p:grpSp>
        <p:nvGrpSpPr>
          <p:cNvPr id="56" name="组合 55">
            <a:extLst>
              <a:ext uri="{FF2B5EF4-FFF2-40B4-BE49-F238E27FC236}">
                <a16:creationId xmlns:a16="http://schemas.microsoft.com/office/drawing/2014/main" id="{B9F6E87C-C018-3D2D-700F-080E42DF4116}"/>
              </a:ext>
            </a:extLst>
          </p:cNvPr>
          <p:cNvGrpSpPr/>
          <p:nvPr/>
        </p:nvGrpSpPr>
        <p:grpSpPr>
          <a:xfrm>
            <a:off x="8310219" y="2668962"/>
            <a:ext cx="1353711" cy="227399"/>
            <a:chOff x="1470398" y="2516558"/>
            <a:chExt cx="1353711" cy="227399"/>
          </a:xfrm>
        </p:grpSpPr>
        <p:sp>
          <p:nvSpPr>
            <p:cNvPr id="57" name="TextBox 30">
              <a:extLst>
                <a:ext uri="{FF2B5EF4-FFF2-40B4-BE49-F238E27FC236}">
                  <a16:creationId xmlns:a16="http://schemas.microsoft.com/office/drawing/2014/main" id="{3DA6BA8B-CF98-BCFA-2CE4-90294C15C9BC}"/>
                </a:ext>
              </a:extLst>
            </p:cNvPr>
            <p:cNvSpPr txBox="1"/>
            <p:nvPr/>
          </p:nvSpPr>
          <p:spPr>
            <a:xfrm>
              <a:off x="1720434" y="2522257"/>
              <a:ext cx="1103675" cy="216000"/>
            </a:xfrm>
            <a:prstGeom prst="rect">
              <a:avLst/>
            </a:prstGeom>
            <a:noFill/>
          </p:spPr>
          <p:txBody>
            <a:bodyPr wrap="square" lIns="0" tIns="0" rIns="0" bIns="0"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zh-CN" altLang="en-US" sz="1200" dirty="0">
                  <a:solidFill>
                    <a:schemeClr val="accent1"/>
                  </a:solidFill>
                  <a:latin typeface="+mj-ea"/>
                  <a:ea typeface="+mj-ea"/>
                  <a:sym typeface="微软雅黑 Light" panose="020B0502040204020203" pitchFamily="34" charset="-122"/>
                </a:rPr>
                <a:t>工作职责</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58" name="图形 57">
              <a:extLst>
                <a:ext uri="{FF2B5EF4-FFF2-40B4-BE49-F238E27FC236}">
                  <a16:creationId xmlns:a16="http://schemas.microsoft.com/office/drawing/2014/main" id="{24D6999E-6DB3-6DF9-4D08-6375704D7B6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437" t="17437" r="17860" b="17860"/>
            <a:stretch/>
          </p:blipFill>
          <p:spPr>
            <a:xfrm>
              <a:off x="1470398" y="2516558"/>
              <a:ext cx="227399" cy="227399"/>
            </a:xfrm>
            <a:prstGeom prst="rect">
              <a:avLst/>
            </a:prstGeom>
          </p:spPr>
        </p:pic>
      </p:grpSp>
      <p:sp>
        <p:nvSpPr>
          <p:cNvPr id="45" name="椭圆 44">
            <a:extLst>
              <a:ext uri="{FF2B5EF4-FFF2-40B4-BE49-F238E27FC236}">
                <a16:creationId xmlns:a16="http://schemas.microsoft.com/office/drawing/2014/main" id="{F47862DD-8911-C626-3E92-B9E07F3952FC}"/>
              </a:ext>
            </a:extLst>
          </p:cNvPr>
          <p:cNvSpPr/>
          <p:nvPr/>
        </p:nvSpPr>
        <p:spPr>
          <a:xfrm>
            <a:off x="9183053" y="2056119"/>
            <a:ext cx="592455" cy="592455"/>
          </a:xfrm>
          <a:prstGeom prst="ellipse">
            <a:avLst/>
          </a:prstGeom>
          <a:gradFill flip="none" rotWithShape="1">
            <a:gsLst>
              <a:gs pos="0">
                <a:schemeClr val="accent1"/>
              </a:gs>
              <a:gs pos="100000">
                <a:schemeClr val="accent2"/>
              </a:gs>
            </a:gsLst>
            <a:lin ang="135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TextBox 30">
            <a:extLst>
              <a:ext uri="{FF2B5EF4-FFF2-40B4-BE49-F238E27FC236}">
                <a16:creationId xmlns:a16="http://schemas.microsoft.com/office/drawing/2014/main" id="{D8D1C1F9-8748-1FBB-90FD-D479EDB83CFF}"/>
              </a:ext>
            </a:extLst>
          </p:cNvPr>
          <p:cNvSpPr txBox="1"/>
          <p:nvPr/>
        </p:nvSpPr>
        <p:spPr>
          <a:xfrm>
            <a:off x="8562160" y="1672929"/>
            <a:ext cx="1834241" cy="326890"/>
          </a:xfrm>
          <a:prstGeom prst="rect">
            <a:avLst/>
          </a:prstGeom>
          <a:noFill/>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dirty="0">
                <a:solidFill>
                  <a:schemeClr val="accent1"/>
                </a:solidFill>
                <a:latin typeface="+mj-ea"/>
                <a:ea typeface="+mj-ea"/>
                <a:sym typeface="微软雅黑 Light" panose="020B0502040204020203" pitchFamily="34" charset="-122"/>
              </a:rPr>
              <a:t>法务</a:t>
            </a:r>
            <a:endParaRPr kumimoji="0" lang="en-US" altLang="zh-CN"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pic>
        <p:nvPicPr>
          <p:cNvPr id="256" name="图形 255">
            <a:extLst>
              <a:ext uri="{FF2B5EF4-FFF2-40B4-BE49-F238E27FC236}">
                <a16:creationId xmlns:a16="http://schemas.microsoft.com/office/drawing/2014/main" id="{224D87CA-035D-910B-1C35-514DF2F6F16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50562" y="2170926"/>
            <a:ext cx="374602" cy="374602"/>
          </a:xfrm>
          <a:prstGeom prst="rect">
            <a:avLst/>
          </a:prstGeom>
        </p:spPr>
      </p:pic>
      <p:pic>
        <p:nvPicPr>
          <p:cNvPr id="257" name="图形 256">
            <a:extLst>
              <a:ext uri="{FF2B5EF4-FFF2-40B4-BE49-F238E27FC236}">
                <a16:creationId xmlns:a16="http://schemas.microsoft.com/office/drawing/2014/main" id="{43D11179-4823-C248-92F2-36B22E146F6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17121" y="2151945"/>
            <a:ext cx="374602" cy="374602"/>
          </a:xfrm>
          <a:prstGeom prst="rect">
            <a:avLst/>
          </a:prstGeom>
        </p:spPr>
      </p:pic>
      <p:pic>
        <p:nvPicPr>
          <p:cNvPr id="258" name="图形 257">
            <a:extLst>
              <a:ext uri="{FF2B5EF4-FFF2-40B4-BE49-F238E27FC236}">
                <a16:creationId xmlns:a16="http://schemas.microsoft.com/office/drawing/2014/main" id="{DEFBEB29-D8D7-A854-C03D-C932CB99A88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08699" y="2165045"/>
            <a:ext cx="374602" cy="374602"/>
          </a:xfrm>
          <a:prstGeom prst="rect">
            <a:avLst/>
          </a:prstGeom>
        </p:spPr>
      </p:pic>
      <p:sp>
        <p:nvSpPr>
          <p:cNvPr id="4" name="文本框 3">
            <a:extLst>
              <a:ext uri="{FF2B5EF4-FFF2-40B4-BE49-F238E27FC236}">
                <a16:creationId xmlns:a16="http://schemas.microsoft.com/office/drawing/2014/main" id="{6B53772A-D82D-B547-E6BC-4BF161D617BD}"/>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职位介绍 </a:t>
            </a:r>
            <a:r>
              <a:rPr lang="en-US" altLang="zh-CN" sz="1050" spc="100" dirty="0">
                <a:solidFill>
                  <a:schemeClr val="accent1"/>
                </a:solidFill>
                <a:uFillTx/>
                <a:ea typeface="+mj-ea"/>
                <a:cs typeface="Roboto Black" panose="02000000000000000000" charset="0"/>
              </a:rPr>
              <a:t>Job Description</a:t>
            </a:r>
            <a:endParaRPr lang="en-US" altLang="zh-CN" sz="2400" spc="100" dirty="0">
              <a:solidFill>
                <a:schemeClr val="accent1"/>
              </a:solidFill>
              <a:uFillTx/>
              <a:ea typeface="+mj-ea"/>
              <a:cs typeface="Roboto Black" panose="02000000000000000000" charset="0"/>
            </a:endParaRPr>
          </a:p>
        </p:txBody>
      </p:sp>
      <p:sp>
        <p:nvSpPr>
          <p:cNvPr id="8" name="文本框 7">
            <a:extLst>
              <a:ext uri="{FF2B5EF4-FFF2-40B4-BE49-F238E27FC236}">
                <a16:creationId xmlns:a16="http://schemas.microsoft.com/office/drawing/2014/main" id="{3A7F17C9-135A-013C-29DD-00872D3F6D01}"/>
              </a:ext>
            </a:extLst>
          </p:cNvPr>
          <p:cNvSpPr txBox="1"/>
          <p:nvPr/>
        </p:nvSpPr>
        <p:spPr>
          <a:xfrm>
            <a:off x="4110917" y="1100053"/>
            <a:ext cx="4194041" cy="497086"/>
          </a:xfrm>
          <a:prstGeom prst="rect">
            <a:avLst/>
          </a:prstGeom>
          <a:noFill/>
        </p:spPr>
        <p:txBody>
          <a:bodyPr wrap="square" lIns="0" tIns="0" rIns="0" bIns="0" rtlCol="0" anchor="ctr">
            <a:noAutofit/>
          </a:bodyPr>
          <a:lstStyle/>
          <a:p>
            <a:pPr algn="ctr"/>
            <a:r>
              <a:rPr lang="zh-CN" altLang="en-US" sz="2400" spc="100" dirty="0">
                <a:solidFill>
                  <a:schemeClr val="accent1"/>
                </a:solidFill>
                <a:latin typeface="+mj-ea"/>
                <a:ea typeface="+mj-ea"/>
                <a:cs typeface="Roboto Black" panose="02000000000000000000" charset="0"/>
              </a:rPr>
              <a:t>法规</a:t>
            </a:r>
            <a:r>
              <a:rPr lang="zh-CN" altLang="en-US" sz="2400" spc="100" dirty="0">
                <a:solidFill>
                  <a:schemeClr val="accent1"/>
                </a:solidFill>
                <a:uFillTx/>
                <a:latin typeface="+mj-ea"/>
                <a:ea typeface="+mj-ea"/>
                <a:cs typeface="Roboto Black" panose="02000000000000000000" charset="0"/>
              </a:rPr>
              <a:t>类</a:t>
            </a:r>
            <a:r>
              <a:rPr lang="en-US" altLang="zh-CN" sz="2400" spc="100" dirty="0">
                <a:ln>
                  <a:solidFill>
                    <a:schemeClr val="accent1"/>
                  </a:solidFill>
                </a:ln>
                <a:noFill/>
                <a:uFillTx/>
                <a:latin typeface="+mj-ea"/>
                <a:ea typeface="+mj-ea"/>
                <a:cs typeface="Roboto Black" panose="02000000000000000000" charset="0"/>
              </a:rPr>
              <a:t> Compliance Post</a:t>
            </a:r>
            <a:endParaRPr lang="en-US" altLang="zh-CN" sz="2400" spc="100" dirty="0">
              <a:ln>
                <a:solidFill>
                  <a:schemeClr val="accent1"/>
                </a:solidFill>
              </a:ln>
              <a:noFill/>
              <a:uFillTx/>
              <a:ea typeface="+mj-ea"/>
              <a:cs typeface="Roboto Black" panose="02000000000000000000" charset="0"/>
            </a:endParaRPr>
          </a:p>
        </p:txBody>
      </p:sp>
    </p:spTree>
    <p:extLst>
      <p:ext uri="{BB962C8B-B14F-4D97-AF65-F5344CB8AC3E}">
        <p14:creationId xmlns:p14="http://schemas.microsoft.com/office/powerpoint/2010/main" val="2127338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0545D52F-846A-9619-5006-3D133049E37D}"/>
              </a:ext>
            </a:extLst>
          </p:cNvPr>
          <p:cNvCxnSpPr/>
          <p:nvPr/>
        </p:nvCxnSpPr>
        <p:spPr>
          <a:xfrm>
            <a:off x="10477" y="5767886"/>
            <a:ext cx="12171045" cy="0"/>
          </a:xfrm>
          <a:prstGeom prst="line">
            <a:avLst/>
          </a:prstGeom>
          <a:ln w="3175" cap="rnd">
            <a:solidFill>
              <a:sysClr val="window" lastClr="FFFFFF">
                <a:lumMod val="75000"/>
              </a:sysClr>
            </a:solidFill>
            <a:round/>
            <a:headEnd type="none"/>
            <a:tailEnd type="none" w="med" len="med"/>
          </a:ln>
        </p:spPr>
        <p:style>
          <a:lnRef idx="1">
            <a:srgbClr val="EB4D40"/>
          </a:lnRef>
          <a:fillRef idx="0">
            <a:srgbClr val="EB4D40"/>
          </a:fillRef>
          <a:effectRef idx="0">
            <a:srgbClr val="EB4D40"/>
          </a:effectRef>
          <a:fontRef idx="minor">
            <a:sysClr val="windowText" lastClr="000000"/>
          </a:fontRef>
        </p:style>
      </p:cxnSp>
      <p:grpSp>
        <p:nvGrpSpPr>
          <p:cNvPr id="285" name="组合 284">
            <a:extLst>
              <a:ext uri="{FF2B5EF4-FFF2-40B4-BE49-F238E27FC236}">
                <a16:creationId xmlns:a16="http://schemas.microsoft.com/office/drawing/2014/main" id="{0AB1B1EC-D268-4A4C-DD6F-64546077F8A0}"/>
              </a:ext>
            </a:extLst>
          </p:cNvPr>
          <p:cNvGrpSpPr/>
          <p:nvPr/>
        </p:nvGrpSpPr>
        <p:grpSpPr>
          <a:xfrm>
            <a:off x="1657237" y="5469255"/>
            <a:ext cx="631190" cy="630555"/>
            <a:chOff x="1216660" y="5469255"/>
            <a:chExt cx="631190" cy="630555"/>
          </a:xfrm>
        </p:grpSpPr>
        <p:sp>
          <p:nvSpPr>
            <p:cNvPr id="8" name="îšľiḍé">
              <a:extLst>
                <a:ext uri="{FF2B5EF4-FFF2-40B4-BE49-F238E27FC236}">
                  <a16:creationId xmlns:a16="http://schemas.microsoft.com/office/drawing/2014/main" id="{839D0705-4C33-685A-E59A-F76413EE5B89}"/>
                </a:ext>
              </a:extLst>
            </p:cNvPr>
            <p:cNvSpPr/>
            <p:nvPr/>
          </p:nvSpPr>
          <p:spPr>
            <a:xfrm rot="10800000" flipV="1">
              <a:off x="1216660" y="5469255"/>
              <a:ext cx="631190" cy="6305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cap="flat" cmpd="sng" algn="ctr">
              <a:noFill/>
              <a:prstDash val="solid"/>
              <a:miter lim="800000"/>
            </a:ln>
            <a:effectLst>
              <a:outerShdw blurRad="50800" dist="38100" dir="2700000" algn="tl" rotWithShape="0">
                <a:prstClr val="black">
                  <a:alpha val="20000"/>
                </a:prstClr>
              </a:outerShdw>
            </a:effectLst>
          </p:spPr>
          <p:style>
            <a:lnRef idx="2">
              <a:srgbClr val="EB4D40">
                <a:shade val="50000"/>
              </a:srgbClr>
            </a:lnRef>
            <a:fillRef idx="1">
              <a:srgbClr val="EB4D40"/>
            </a:fillRef>
            <a:effectRef idx="0">
              <a:srgbClr val="EB4D40"/>
            </a:effectRef>
            <a:fontRef idx="minor">
              <a:sysClr val="window" lastClr="FFFFFF"/>
            </a:fontRef>
          </p:style>
          <p:txBody>
            <a:bodyPr vertOverflow="overflow" horzOverflow="overflow" vert="horz" wrap="square" numCol="1" spcCol="0" rtlCol="0" fromWordArt="0" anchor="ctr" anchorCtr="0" forceAA="0" compatLnSpc="1">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9pPr>
            </a:lstStyle>
            <a:p>
              <a:pPr lvl="0" algn="ctr">
                <a:buClrTx/>
                <a:buSzTx/>
                <a:buFontTx/>
              </a:pPr>
              <a:endParaRPr sz="1350" dirty="0">
                <a:latin typeface="思源黑体 CN ExtraLight" panose="020B0200000000000000" pitchFamily="34" charset="-122"/>
                <a:ea typeface="思源黑体 CN ExtraLight" panose="020B0200000000000000" pitchFamily="34" charset="-122"/>
                <a:sym typeface="+mn-ea"/>
              </a:endParaRPr>
            </a:p>
          </p:txBody>
        </p:sp>
        <p:pic>
          <p:nvPicPr>
            <p:cNvPr id="10" name="图片 31" descr="参与管理">
              <a:extLst>
                <a:ext uri="{FF2B5EF4-FFF2-40B4-BE49-F238E27FC236}">
                  <a16:creationId xmlns:a16="http://schemas.microsoft.com/office/drawing/2014/main" id="{2F7CC713-22B2-82FE-CDC3-46B9DDC8F8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3820" y="5615940"/>
              <a:ext cx="356235" cy="336550"/>
            </a:xfrm>
            <a:prstGeom prst="rect">
              <a:avLst/>
            </a:prstGeom>
          </p:spPr>
        </p:pic>
      </p:grpSp>
      <p:grpSp>
        <p:nvGrpSpPr>
          <p:cNvPr id="289" name="组合 288">
            <a:extLst>
              <a:ext uri="{FF2B5EF4-FFF2-40B4-BE49-F238E27FC236}">
                <a16:creationId xmlns:a16="http://schemas.microsoft.com/office/drawing/2014/main" id="{CA3B747D-1616-41B2-6BD2-5DBD2048EFEF}"/>
              </a:ext>
            </a:extLst>
          </p:cNvPr>
          <p:cNvGrpSpPr/>
          <p:nvPr/>
        </p:nvGrpSpPr>
        <p:grpSpPr>
          <a:xfrm>
            <a:off x="10162656" y="5469255"/>
            <a:ext cx="631190" cy="630555"/>
            <a:chOff x="9963150" y="5469255"/>
            <a:chExt cx="631190" cy="630555"/>
          </a:xfrm>
        </p:grpSpPr>
        <p:sp>
          <p:nvSpPr>
            <p:cNvPr id="11" name="i$1îḋè">
              <a:extLst>
                <a:ext uri="{FF2B5EF4-FFF2-40B4-BE49-F238E27FC236}">
                  <a16:creationId xmlns:a16="http://schemas.microsoft.com/office/drawing/2014/main" id="{C899BE42-1FAE-D822-49A4-EA82C1A2C028}"/>
                </a:ext>
              </a:extLst>
            </p:cNvPr>
            <p:cNvSpPr/>
            <p:nvPr/>
          </p:nvSpPr>
          <p:spPr>
            <a:xfrm rot="10800000" flipV="1">
              <a:off x="9963150" y="5469255"/>
              <a:ext cx="631190" cy="6305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cap="flat" cmpd="sng" algn="ctr">
              <a:noFill/>
              <a:prstDash val="solid"/>
              <a:miter lim="800000"/>
            </a:ln>
            <a:effectLst>
              <a:outerShdw blurRad="50800" dist="38100" dir="2700000" algn="tl" rotWithShape="0">
                <a:prstClr val="black">
                  <a:alpha val="20000"/>
                </a:prstClr>
              </a:outerShdw>
            </a:effectLst>
          </p:spPr>
          <p:style>
            <a:lnRef idx="2">
              <a:srgbClr val="EB4D40">
                <a:shade val="50000"/>
              </a:srgbClr>
            </a:lnRef>
            <a:fillRef idx="1">
              <a:srgbClr val="EB4D40"/>
            </a:fillRef>
            <a:effectRef idx="0">
              <a:srgbClr val="EB4D40"/>
            </a:effectRef>
            <a:fontRef idx="minor">
              <a:sysClr val="window" lastClr="FFFFFF"/>
            </a:fontRef>
          </p:style>
          <p:txBody>
            <a:bodyPr vertOverflow="overflow" horzOverflow="overflow" vert="horz" wrap="square" numCol="1" spcCol="0" rtlCol="0" fromWordArt="0" anchor="ctr" anchorCtr="0" forceAA="0" compatLnSpc="1">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9pPr>
            </a:lstStyle>
            <a:p>
              <a:pPr lvl="0" algn="ctr">
                <a:buClrTx/>
                <a:buSzTx/>
                <a:buFontTx/>
              </a:pPr>
              <a:endParaRPr sz="1350" dirty="0">
                <a:latin typeface="思源黑体 CN ExtraLight" panose="020B0200000000000000" pitchFamily="34" charset="-122"/>
                <a:ea typeface="思源黑体 CN ExtraLight" panose="020B0200000000000000" pitchFamily="34" charset="-122"/>
                <a:sym typeface="+mn-ea"/>
              </a:endParaRPr>
            </a:p>
          </p:txBody>
        </p:sp>
        <p:pic>
          <p:nvPicPr>
            <p:cNvPr id="12" name="图片 37" descr="胜利">
              <a:extLst>
                <a:ext uri="{FF2B5EF4-FFF2-40B4-BE49-F238E27FC236}">
                  <a16:creationId xmlns:a16="http://schemas.microsoft.com/office/drawing/2014/main" id="{28E0C898-6D43-C5EF-5D0C-AE0B763C31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88245" y="5594350"/>
              <a:ext cx="380365" cy="380365"/>
            </a:xfrm>
            <a:prstGeom prst="rect">
              <a:avLst/>
            </a:prstGeom>
          </p:spPr>
        </p:pic>
      </p:grpSp>
      <p:grpSp>
        <p:nvGrpSpPr>
          <p:cNvPr id="287" name="组合 286">
            <a:extLst>
              <a:ext uri="{FF2B5EF4-FFF2-40B4-BE49-F238E27FC236}">
                <a16:creationId xmlns:a16="http://schemas.microsoft.com/office/drawing/2014/main" id="{E8BC4B6C-153C-2098-5795-A0C9D7F7048E}"/>
              </a:ext>
            </a:extLst>
          </p:cNvPr>
          <p:cNvGrpSpPr/>
          <p:nvPr/>
        </p:nvGrpSpPr>
        <p:grpSpPr>
          <a:xfrm>
            <a:off x="5909947" y="5469255"/>
            <a:ext cx="631190" cy="630555"/>
            <a:chOff x="5674360" y="5469255"/>
            <a:chExt cx="631190" cy="630555"/>
          </a:xfrm>
        </p:grpSpPr>
        <p:sp>
          <p:nvSpPr>
            <p:cNvPr id="13" name="íSḷïďè">
              <a:extLst>
                <a:ext uri="{FF2B5EF4-FFF2-40B4-BE49-F238E27FC236}">
                  <a16:creationId xmlns:a16="http://schemas.microsoft.com/office/drawing/2014/main" id="{EFF457FE-23BB-85A7-1154-CBFCEB6834CC}"/>
                </a:ext>
              </a:extLst>
            </p:cNvPr>
            <p:cNvSpPr/>
            <p:nvPr/>
          </p:nvSpPr>
          <p:spPr>
            <a:xfrm rot="10800000" flipV="1">
              <a:off x="5674360" y="5469255"/>
              <a:ext cx="631190" cy="6305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cap="flat" cmpd="sng" algn="ctr">
              <a:noFill/>
              <a:prstDash val="solid"/>
              <a:miter lim="800000"/>
            </a:ln>
            <a:effectLst>
              <a:outerShdw blurRad="50800" dist="38100" dir="2700000" algn="tl" rotWithShape="0">
                <a:prstClr val="black">
                  <a:alpha val="20000"/>
                </a:prstClr>
              </a:outerShdw>
            </a:effectLst>
          </p:spPr>
          <p:style>
            <a:lnRef idx="2">
              <a:srgbClr val="EB4D40">
                <a:shade val="50000"/>
              </a:srgbClr>
            </a:lnRef>
            <a:fillRef idx="1">
              <a:srgbClr val="EB4D40"/>
            </a:fillRef>
            <a:effectRef idx="0">
              <a:srgbClr val="EB4D40"/>
            </a:effectRef>
            <a:fontRef idx="minor">
              <a:sysClr val="window" lastClr="FFFFFF"/>
            </a:fontRef>
          </p:style>
          <p:txBody>
            <a:bodyPr vertOverflow="overflow" horzOverflow="overflow" vert="horz" wrap="square" numCol="1" spcCol="0" rtlCol="0" fromWordArt="0" anchor="ctr" anchorCtr="0" forceAA="0" compatLnSpc="1">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9pPr>
            </a:lstStyle>
            <a:p>
              <a:pPr lvl="0" algn="ctr">
                <a:buClrTx/>
                <a:buSzTx/>
                <a:buFontTx/>
              </a:pPr>
              <a:endParaRPr sz="1350" dirty="0">
                <a:latin typeface="思源黑体 CN ExtraLight" panose="020B0200000000000000" pitchFamily="34" charset="-122"/>
                <a:ea typeface="思源黑体 CN ExtraLight" panose="020B0200000000000000" pitchFamily="34" charset="-122"/>
                <a:sym typeface="+mn-ea"/>
              </a:endParaRPr>
            </a:p>
          </p:txBody>
        </p:sp>
        <p:pic>
          <p:nvPicPr>
            <p:cNvPr id="17" name="图片 38" descr="合作 (2)">
              <a:extLst>
                <a:ext uri="{FF2B5EF4-FFF2-40B4-BE49-F238E27FC236}">
                  <a16:creationId xmlns:a16="http://schemas.microsoft.com/office/drawing/2014/main" id="{0ADA98A2-65A5-3947-EB98-64EF05439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99455" y="5594350"/>
              <a:ext cx="380365" cy="380365"/>
            </a:xfrm>
            <a:prstGeom prst="rect">
              <a:avLst/>
            </a:prstGeom>
          </p:spPr>
        </p:pic>
      </p:grpSp>
      <p:grpSp>
        <p:nvGrpSpPr>
          <p:cNvPr id="288" name="组合 287">
            <a:extLst>
              <a:ext uri="{FF2B5EF4-FFF2-40B4-BE49-F238E27FC236}">
                <a16:creationId xmlns:a16="http://schemas.microsoft.com/office/drawing/2014/main" id="{BA52C702-6926-D801-9DF4-2A2DD6FC80AE}"/>
              </a:ext>
            </a:extLst>
          </p:cNvPr>
          <p:cNvGrpSpPr/>
          <p:nvPr/>
        </p:nvGrpSpPr>
        <p:grpSpPr>
          <a:xfrm>
            <a:off x="8036302" y="5469255"/>
            <a:ext cx="631190" cy="630555"/>
            <a:chOff x="7850505" y="5469255"/>
            <a:chExt cx="631190" cy="630555"/>
          </a:xfrm>
        </p:grpSpPr>
        <p:sp>
          <p:nvSpPr>
            <p:cNvPr id="18" name="íṩḻïḋé">
              <a:extLst>
                <a:ext uri="{FF2B5EF4-FFF2-40B4-BE49-F238E27FC236}">
                  <a16:creationId xmlns:a16="http://schemas.microsoft.com/office/drawing/2014/main" id="{E9C47F33-D5B8-F606-13D2-E75553FBDF01}"/>
                </a:ext>
              </a:extLst>
            </p:cNvPr>
            <p:cNvSpPr/>
            <p:nvPr/>
          </p:nvSpPr>
          <p:spPr>
            <a:xfrm rot="10800000" flipV="1">
              <a:off x="7850505" y="5469255"/>
              <a:ext cx="631190" cy="6305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cap="flat" cmpd="sng" algn="ctr">
              <a:noFill/>
              <a:prstDash val="solid"/>
              <a:miter lim="800000"/>
            </a:ln>
            <a:effectLst>
              <a:outerShdw blurRad="50800" dist="38100" dir="2700000" algn="tl" rotWithShape="0">
                <a:prstClr val="black">
                  <a:alpha val="20000"/>
                </a:prstClr>
              </a:outerShdw>
            </a:effectLst>
          </p:spPr>
          <p:style>
            <a:lnRef idx="2">
              <a:srgbClr val="EB4D40">
                <a:shade val="50000"/>
              </a:srgbClr>
            </a:lnRef>
            <a:fillRef idx="1">
              <a:srgbClr val="EB4D40"/>
            </a:fillRef>
            <a:effectRef idx="0">
              <a:srgbClr val="EB4D40"/>
            </a:effectRef>
            <a:fontRef idx="minor">
              <a:sysClr val="window" lastClr="FFFFFF"/>
            </a:fontRef>
          </p:style>
          <p:txBody>
            <a:bodyPr vertOverflow="overflow" horzOverflow="overflow" vert="horz" wrap="square" numCol="1" spcCol="0" rtlCol="0" fromWordArt="0" anchor="ctr" anchorCtr="0" forceAA="0" compatLnSpc="1">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9pPr>
            </a:lstStyle>
            <a:p>
              <a:pPr lvl="0" algn="ctr">
                <a:buClrTx/>
                <a:buSzTx/>
                <a:buFontTx/>
              </a:pPr>
              <a:endParaRPr sz="1350" dirty="0">
                <a:latin typeface="思源黑体 CN ExtraLight" panose="020B0200000000000000" pitchFamily="34" charset="-122"/>
                <a:ea typeface="思源黑体 CN ExtraLight" panose="020B0200000000000000" pitchFamily="34" charset="-122"/>
                <a:sym typeface="+mn-ea"/>
              </a:endParaRPr>
            </a:p>
          </p:txBody>
        </p:sp>
        <p:pic>
          <p:nvPicPr>
            <p:cNvPr id="20" name="图片 42" descr="合作 (1)">
              <a:extLst>
                <a:ext uri="{FF2B5EF4-FFF2-40B4-BE49-F238E27FC236}">
                  <a16:creationId xmlns:a16="http://schemas.microsoft.com/office/drawing/2014/main" id="{5C811300-0A72-A15C-1CCF-3AD70B5CF99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75600" y="5594350"/>
              <a:ext cx="380365" cy="380365"/>
            </a:xfrm>
            <a:prstGeom prst="rect">
              <a:avLst/>
            </a:prstGeom>
          </p:spPr>
        </p:pic>
      </p:grpSp>
      <p:grpSp>
        <p:nvGrpSpPr>
          <p:cNvPr id="286" name="组合 285">
            <a:extLst>
              <a:ext uri="{FF2B5EF4-FFF2-40B4-BE49-F238E27FC236}">
                <a16:creationId xmlns:a16="http://schemas.microsoft.com/office/drawing/2014/main" id="{C6064864-A767-41EC-CE40-13BC6C959D39}"/>
              </a:ext>
            </a:extLst>
          </p:cNvPr>
          <p:cNvGrpSpPr/>
          <p:nvPr/>
        </p:nvGrpSpPr>
        <p:grpSpPr>
          <a:xfrm>
            <a:off x="3783592" y="5469255"/>
            <a:ext cx="631190" cy="630555"/>
            <a:chOff x="3575685" y="5469255"/>
            <a:chExt cx="631190" cy="630555"/>
          </a:xfrm>
        </p:grpSpPr>
        <p:sp>
          <p:nvSpPr>
            <p:cNvPr id="22" name="íŝḷíďè">
              <a:extLst>
                <a:ext uri="{FF2B5EF4-FFF2-40B4-BE49-F238E27FC236}">
                  <a16:creationId xmlns:a16="http://schemas.microsoft.com/office/drawing/2014/main" id="{BC2DCFDF-5FB0-D4D9-9D24-8FA59C29DCA6}"/>
                </a:ext>
              </a:extLst>
            </p:cNvPr>
            <p:cNvSpPr/>
            <p:nvPr/>
          </p:nvSpPr>
          <p:spPr>
            <a:xfrm rot="10800000" flipV="1">
              <a:off x="3575685" y="5469255"/>
              <a:ext cx="631190" cy="6305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cap="flat" cmpd="sng" algn="ctr">
              <a:noFill/>
              <a:prstDash val="solid"/>
              <a:miter lim="800000"/>
            </a:ln>
            <a:effectLst>
              <a:outerShdw blurRad="50800" dist="38100" dir="2700000" algn="tl" rotWithShape="0">
                <a:prstClr val="black">
                  <a:alpha val="20000"/>
                </a:prstClr>
              </a:outerShdw>
            </a:effectLst>
          </p:spPr>
          <p:style>
            <a:lnRef idx="2">
              <a:srgbClr val="EB4D40">
                <a:shade val="50000"/>
              </a:srgbClr>
            </a:lnRef>
            <a:fillRef idx="1">
              <a:srgbClr val="EB4D40"/>
            </a:fillRef>
            <a:effectRef idx="0">
              <a:srgbClr val="EB4D40"/>
            </a:effectRef>
            <a:fontRef idx="minor">
              <a:sysClr val="window" lastClr="FFFFFF"/>
            </a:fontRef>
          </p:style>
          <p:txBody>
            <a:bodyPr vertOverflow="overflow" horzOverflow="overflow" vert="horz" wrap="square" numCol="1" spcCol="0" rtlCol="0" fromWordArt="0" anchor="ctr" anchorCtr="0" forceAA="0" compatLnSpc="1">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9pPr>
            </a:lstStyle>
            <a:p>
              <a:pPr lvl="0" algn="ctr">
                <a:buClrTx/>
                <a:buSzTx/>
                <a:buFontTx/>
              </a:pPr>
              <a:endParaRPr sz="1350" dirty="0">
                <a:latin typeface="思源黑体 CN ExtraLight" panose="020B0200000000000000" pitchFamily="34" charset="-122"/>
                <a:ea typeface="思源黑体 CN ExtraLight" panose="020B0200000000000000" pitchFamily="34" charset="-122"/>
                <a:sym typeface="+mn-ea"/>
              </a:endParaRPr>
            </a:p>
          </p:txBody>
        </p:sp>
        <p:pic>
          <p:nvPicPr>
            <p:cNvPr id="23" name="图片 47" descr="36合作、关系">
              <a:extLst>
                <a:ext uri="{FF2B5EF4-FFF2-40B4-BE49-F238E27FC236}">
                  <a16:creationId xmlns:a16="http://schemas.microsoft.com/office/drawing/2014/main" id="{8BD7B8BB-2327-985D-9338-170C786FF55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75380" y="5568315"/>
              <a:ext cx="431800" cy="431800"/>
            </a:xfrm>
            <a:prstGeom prst="rect">
              <a:avLst/>
            </a:prstGeom>
          </p:spPr>
        </p:pic>
      </p:grpSp>
      <p:sp>
        <p:nvSpPr>
          <p:cNvPr id="40" name="îSḷíḋê">
            <a:extLst>
              <a:ext uri="{FF2B5EF4-FFF2-40B4-BE49-F238E27FC236}">
                <a16:creationId xmlns:a16="http://schemas.microsoft.com/office/drawing/2014/main" id="{2930648A-617D-E669-45E7-CAAD44DE7941}"/>
              </a:ext>
            </a:extLst>
          </p:cNvPr>
          <p:cNvSpPr/>
          <p:nvPr/>
        </p:nvSpPr>
        <p:spPr bwMode="auto">
          <a:xfrm>
            <a:off x="754252" y="4729177"/>
            <a:ext cx="2494800" cy="613410"/>
          </a:xfrm>
          <a:custGeom>
            <a:avLst/>
            <a:gdLst>
              <a:gd name="T0" fmla="*/ 1803400 w 21600"/>
              <a:gd name="T1" fmla="*/ 973932 h 21600"/>
              <a:gd name="T2" fmla="*/ 1803400 w 21600"/>
              <a:gd name="T3" fmla="*/ 973932 h 21600"/>
              <a:gd name="T4" fmla="*/ 1803400 w 21600"/>
              <a:gd name="T5" fmla="*/ 973932 h 21600"/>
              <a:gd name="T6" fmla="*/ 1803400 w 21600"/>
              <a:gd name="T7" fmla="*/ 9739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r>
              <a:rPr lang="en-US" altLang="zh-CN" b="1" dirty="0">
                <a:solidFill>
                  <a:schemeClr val="bg1"/>
                </a:solidFill>
                <a:latin typeface="思源黑体 CN ExtraLight" panose="020B0200000000000000" pitchFamily="34" charset="-122"/>
                <a:cs typeface="Arial" panose="020B0604020202020204" pitchFamily="34" charset="0"/>
                <a:sym typeface="+mn-lt"/>
              </a:rPr>
              <a:t>PX</a:t>
            </a:r>
            <a:endParaRPr lang="zh-CN" altLang="en-US" b="1" dirty="0">
              <a:solidFill>
                <a:schemeClr val="bg1"/>
              </a:solidFill>
              <a:latin typeface="思源黑体 CN ExtraLight" panose="020B0200000000000000" pitchFamily="34" charset="-122"/>
              <a:cs typeface="Arial" panose="020B0604020202020204" pitchFamily="34" charset="0"/>
              <a:sym typeface="+mn-lt"/>
            </a:endParaRPr>
          </a:p>
        </p:txBody>
      </p:sp>
      <p:sp>
        <p:nvSpPr>
          <p:cNvPr id="63" name="îŝļíďê">
            <a:extLst>
              <a:ext uri="{FF2B5EF4-FFF2-40B4-BE49-F238E27FC236}">
                <a16:creationId xmlns:a16="http://schemas.microsoft.com/office/drawing/2014/main" id="{E5702AEA-7BB8-A561-55E1-894EDBCAF8F9}"/>
              </a:ext>
            </a:extLst>
          </p:cNvPr>
          <p:cNvSpPr/>
          <p:nvPr/>
        </p:nvSpPr>
        <p:spPr bwMode="auto">
          <a:xfrm>
            <a:off x="2401326" y="3951302"/>
            <a:ext cx="2493645" cy="613410"/>
          </a:xfrm>
          <a:custGeom>
            <a:avLst/>
            <a:gdLst>
              <a:gd name="T0" fmla="*/ 1803400 w 21600"/>
              <a:gd name="T1" fmla="*/ 973931 h 21600"/>
              <a:gd name="T2" fmla="*/ 1803400 w 21600"/>
              <a:gd name="T3" fmla="*/ 973931 h 21600"/>
              <a:gd name="T4" fmla="*/ 1803400 w 21600"/>
              <a:gd name="T5" fmla="*/ 973931 h 21600"/>
              <a:gd name="T6" fmla="*/ 1803400 w 21600"/>
              <a:gd name="T7" fmla="*/ 973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r>
              <a:rPr lang="en-US" altLang="zh-CN" b="1" dirty="0">
                <a:solidFill>
                  <a:schemeClr val="bg1"/>
                </a:solidFill>
                <a:latin typeface="思源黑体 CN ExtraLight" panose="020B0200000000000000" pitchFamily="34" charset="-122"/>
                <a:cs typeface="Arial" panose="020B0604020202020204" pitchFamily="34" charset="0"/>
                <a:sym typeface="+mn-lt"/>
              </a:rPr>
              <a:t>P1/2/3/4</a:t>
            </a:r>
            <a:endParaRPr lang="zh-CN" altLang="en-US" b="1" dirty="0">
              <a:solidFill>
                <a:schemeClr val="bg1"/>
              </a:solidFill>
              <a:latin typeface="思源黑体 CN ExtraLight" panose="020B0200000000000000" pitchFamily="34" charset="-122"/>
              <a:cs typeface="Arial" panose="020B0604020202020204" pitchFamily="34" charset="0"/>
              <a:sym typeface="+mn-lt"/>
            </a:endParaRPr>
          </a:p>
        </p:txBody>
      </p:sp>
      <p:sp>
        <p:nvSpPr>
          <p:cNvPr id="259" name="ïśḻîḍé">
            <a:extLst>
              <a:ext uri="{FF2B5EF4-FFF2-40B4-BE49-F238E27FC236}">
                <a16:creationId xmlns:a16="http://schemas.microsoft.com/office/drawing/2014/main" id="{E91C863E-2180-9F06-D154-02F7246A624E}"/>
              </a:ext>
            </a:extLst>
          </p:cNvPr>
          <p:cNvSpPr/>
          <p:nvPr/>
        </p:nvSpPr>
        <p:spPr bwMode="auto">
          <a:xfrm rot="10800000">
            <a:off x="2401327" y="4564712"/>
            <a:ext cx="847725" cy="777875"/>
          </a:xfrm>
          <a:custGeom>
            <a:avLst/>
            <a:gdLst>
              <a:gd name="T0" fmla="*/ 434181 w 21600"/>
              <a:gd name="T1" fmla="*/ 456407 h 21600"/>
              <a:gd name="T2" fmla="*/ 434181 w 21600"/>
              <a:gd name="T3" fmla="*/ 456407 h 21600"/>
              <a:gd name="T4" fmla="*/ 434181 w 21600"/>
              <a:gd name="T5" fmla="*/ 456407 h 21600"/>
              <a:gd name="T6" fmla="*/ 434181 w 21600"/>
              <a:gd name="T7" fmla="*/ 456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600" y="21599"/>
                </a:lnTo>
                <a:lnTo>
                  <a:pt x="0" y="0"/>
                </a:lnTo>
                <a:close/>
              </a:path>
            </a:pathLst>
          </a:custGeom>
          <a:solidFill>
            <a:schemeClr val="accent1">
              <a:lumMod val="75000"/>
            </a:schemeClr>
          </a:solidFill>
          <a:ln>
            <a:noFill/>
          </a:ln>
          <a:effectLst/>
        </p:spPr>
        <p:txBody>
          <a:bodyPr anchor="ctr">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lvl="0" algn="ctr">
              <a:buClrTx/>
              <a:buSzTx/>
              <a:buFontTx/>
            </a:pPr>
            <a:endParaRPr sz="1350" dirty="0">
              <a:latin typeface="思源黑体 CN ExtraLight" panose="020B0200000000000000" pitchFamily="34" charset="-122"/>
              <a:ea typeface="思源黑体 CN ExtraLight" panose="020B0200000000000000" pitchFamily="34" charset="-122"/>
              <a:sym typeface="+mn-ea"/>
            </a:endParaRPr>
          </a:p>
        </p:txBody>
      </p:sp>
      <p:sp>
        <p:nvSpPr>
          <p:cNvPr id="260" name="îŝļíďê">
            <a:extLst>
              <a:ext uri="{FF2B5EF4-FFF2-40B4-BE49-F238E27FC236}">
                <a16:creationId xmlns:a16="http://schemas.microsoft.com/office/drawing/2014/main" id="{ECADFAF3-F004-566E-09B0-0C234BB5AF4C}"/>
              </a:ext>
            </a:extLst>
          </p:cNvPr>
          <p:cNvSpPr/>
          <p:nvPr/>
        </p:nvSpPr>
        <p:spPr bwMode="auto">
          <a:xfrm>
            <a:off x="4052326" y="3177872"/>
            <a:ext cx="2493645" cy="613410"/>
          </a:xfrm>
          <a:custGeom>
            <a:avLst/>
            <a:gdLst>
              <a:gd name="T0" fmla="*/ 1803400 w 21600"/>
              <a:gd name="T1" fmla="*/ 973931 h 21600"/>
              <a:gd name="T2" fmla="*/ 1803400 w 21600"/>
              <a:gd name="T3" fmla="*/ 973931 h 21600"/>
              <a:gd name="T4" fmla="*/ 1803400 w 21600"/>
              <a:gd name="T5" fmla="*/ 973931 h 21600"/>
              <a:gd name="T6" fmla="*/ 1803400 w 21600"/>
              <a:gd name="T7" fmla="*/ 973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r>
              <a:rPr lang="en-US" altLang="zh-CN" b="1" dirty="0">
                <a:solidFill>
                  <a:schemeClr val="bg1"/>
                </a:solidFill>
                <a:latin typeface="思源黑体 CN ExtraLight" panose="020B0200000000000000" pitchFamily="34" charset="-122"/>
                <a:cs typeface="Arial" panose="020B0604020202020204" pitchFamily="34" charset="0"/>
                <a:sym typeface="+mn-lt"/>
              </a:rPr>
              <a:t>P5/M1</a:t>
            </a:r>
            <a:endParaRPr lang="zh-CN" altLang="en-US" b="1" dirty="0">
              <a:solidFill>
                <a:schemeClr val="bg1"/>
              </a:solidFill>
              <a:latin typeface="思源黑体 CN ExtraLight" panose="020B0200000000000000" pitchFamily="34" charset="-122"/>
              <a:cs typeface="Arial" panose="020B0604020202020204" pitchFamily="34" charset="0"/>
              <a:sym typeface="+mn-lt"/>
            </a:endParaRPr>
          </a:p>
        </p:txBody>
      </p:sp>
      <p:sp>
        <p:nvSpPr>
          <p:cNvPr id="261" name="ïśḻîḍé">
            <a:extLst>
              <a:ext uri="{FF2B5EF4-FFF2-40B4-BE49-F238E27FC236}">
                <a16:creationId xmlns:a16="http://schemas.microsoft.com/office/drawing/2014/main" id="{59D17C2E-D773-DB09-7CB7-6F5815710D28}"/>
              </a:ext>
            </a:extLst>
          </p:cNvPr>
          <p:cNvSpPr/>
          <p:nvPr/>
        </p:nvSpPr>
        <p:spPr bwMode="auto">
          <a:xfrm rot="10800000">
            <a:off x="4052326" y="3786202"/>
            <a:ext cx="847725" cy="777875"/>
          </a:xfrm>
          <a:custGeom>
            <a:avLst/>
            <a:gdLst>
              <a:gd name="T0" fmla="*/ 434181 w 21600"/>
              <a:gd name="T1" fmla="*/ 456407 h 21600"/>
              <a:gd name="T2" fmla="*/ 434181 w 21600"/>
              <a:gd name="T3" fmla="*/ 456407 h 21600"/>
              <a:gd name="T4" fmla="*/ 434181 w 21600"/>
              <a:gd name="T5" fmla="*/ 456407 h 21600"/>
              <a:gd name="T6" fmla="*/ 434181 w 21600"/>
              <a:gd name="T7" fmla="*/ 456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600" y="21599"/>
                </a:lnTo>
                <a:lnTo>
                  <a:pt x="0" y="0"/>
                </a:lnTo>
                <a:close/>
              </a:path>
            </a:pathLst>
          </a:custGeom>
          <a:solidFill>
            <a:schemeClr val="accent1">
              <a:lumMod val="75000"/>
            </a:schemeClr>
          </a:solidFill>
          <a:ln>
            <a:noFill/>
          </a:ln>
          <a:effectLst/>
        </p:spPr>
        <p:txBody>
          <a:bodyPr anchor="ctr">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endParaRPr sz="1350" dirty="0">
              <a:latin typeface="思源黑体 CN ExtraLight" panose="020B0200000000000000" pitchFamily="34" charset="-122"/>
              <a:sym typeface="+mn-ea"/>
            </a:endParaRPr>
          </a:p>
        </p:txBody>
      </p:sp>
      <p:sp>
        <p:nvSpPr>
          <p:cNvPr id="262" name="îŝļíďê">
            <a:extLst>
              <a:ext uri="{FF2B5EF4-FFF2-40B4-BE49-F238E27FC236}">
                <a16:creationId xmlns:a16="http://schemas.microsoft.com/office/drawing/2014/main" id="{E8B1D1C9-F8D5-EDF5-20B5-468DE946393D}"/>
              </a:ext>
            </a:extLst>
          </p:cNvPr>
          <p:cNvSpPr/>
          <p:nvPr/>
        </p:nvSpPr>
        <p:spPr bwMode="auto">
          <a:xfrm>
            <a:off x="5697611" y="2409522"/>
            <a:ext cx="2493645" cy="613410"/>
          </a:xfrm>
          <a:custGeom>
            <a:avLst/>
            <a:gdLst>
              <a:gd name="T0" fmla="*/ 1803400 w 21600"/>
              <a:gd name="T1" fmla="*/ 973931 h 21600"/>
              <a:gd name="T2" fmla="*/ 1803400 w 21600"/>
              <a:gd name="T3" fmla="*/ 973931 h 21600"/>
              <a:gd name="T4" fmla="*/ 1803400 w 21600"/>
              <a:gd name="T5" fmla="*/ 973931 h 21600"/>
              <a:gd name="T6" fmla="*/ 1803400 w 21600"/>
              <a:gd name="T7" fmla="*/ 973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r>
              <a:rPr lang="en-US" altLang="zh-CN" b="1" dirty="0">
                <a:solidFill>
                  <a:schemeClr val="bg1"/>
                </a:solidFill>
                <a:latin typeface="思源黑体 CN ExtraLight" panose="020B0200000000000000" pitchFamily="34" charset="-122"/>
                <a:cs typeface="Arial" panose="020B0604020202020204" pitchFamily="34" charset="0"/>
                <a:sym typeface="+mn-lt"/>
              </a:rPr>
              <a:t>P6/M2</a:t>
            </a:r>
            <a:endParaRPr lang="zh-CN" altLang="en-US" b="1" dirty="0">
              <a:solidFill>
                <a:schemeClr val="bg1"/>
              </a:solidFill>
              <a:latin typeface="思源黑体 CN ExtraLight" panose="020B0200000000000000" pitchFamily="34" charset="-122"/>
              <a:cs typeface="Arial" panose="020B0604020202020204" pitchFamily="34" charset="0"/>
              <a:sym typeface="+mn-lt"/>
            </a:endParaRPr>
          </a:p>
        </p:txBody>
      </p:sp>
      <p:sp>
        <p:nvSpPr>
          <p:cNvPr id="263" name="ïśḻîḍé">
            <a:extLst>
              <a:ext uri="{FF2B5EF4-FFF2-40B4-BE49-F238E27FC236}">
                <a16:creationId xmlns:a16="http://schemas.microsoft.com/office/drawing/2014/main" id="{0CDFE20D-FD6E-00B9-E4D0-6A1CE404418E}"/>
              </a:ext>
            </a:extLst>
          </p:cNvPr>
          <p:cNvSpPr/>
          <p:nvPr/>
        </p:nvSpPr>
        <p:spPr bwMode="auto">
          <a:xfrm rot="10800000">
            <a:off x="5697611" y="3017852"/>
            <a:ext cx="847725" cy="777875"/>
          </a:xfrm>
          <a:custGeom>
            <a:avLst/>
            <a:gdLst>
              <a:gd name="T0" fmla="*/ 434181 w 21600"/>
              <a:gd name="T1" fmla="*/ 456407 h 21600"/>
              <a:gd name="T2" fmla="*/ 434181 w 21600"/>
              <a:gd name="T3" fmla="*/ 456407 h 21600"/>
              <a:gd name="T4" fmla="*/ 434181 w 21600"/>
              <a:gd name="T5" fmla="*/ 456407 h 21600"/>
              <a:gd name="T6" fmla="*/ 434181 w 21600"/>
              <a:gd name="T7" fmla="*/ 456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600" y="21599"/>
                </a:lnTo>
                <a:lnTo>
                  <a:pt x="0" y="0"/>
                </a:lnTo>
                <a:close/>
              </a:path>
            </a:pathLst>
          </a:custGeom>
          <a:solidFill>
            <a:schemeClr val="accent1">
              <a:lumMod val="75000"/>
            </a:schemeClr>
          </a:solidFill>
          <a:ln>
            <a:noFill/>
          </a:ln>
          <a:effectLst/>
        </p:spPr>
        <p:txBody>
          <a:bodyPr anchor="ctr">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endParaRPr sz="1350" dirty="0">
              <a:latin typeface="思源黑体 CN ExtraLight" panose="020B0200000000000000" pitchFamily="34" charset="-122"/>
              <a:sym typeface="+mn-ea"/>
            </a:endParaRPr>
          </a:p>
        </p:txBody>
      </p:sp>
      <p:sp>
        <p:nvSpPr>
          <p:cNvPr id="265" name="ïśḻîḍé">
            <a:extLst>
              <a:ext uri="{FF2B5EF4-FFF2-40B4-BE49-F238E27FC236}">
                <a16:creationId xmlns:a16="http://schemas.microsoft.com/office/drawing/2014/main" id="{74A7916D-4C66-7128-D841-9EF228232D18}"/>
              </a:ext>
            </a:extLst>
          </p:cNvPr>
          <p:cNvSpPr/>
          <p:nvPr/>
        </p:nvSpPr>
        <p:spPr bwMode="auto">
          <a:xfrm rot="10800000">
            <a:off x="7353691" y="2255852"/>
            <a:ext cx="847725" cy="777875"/>
          </a:xfrm>
          <a:custGeom>
            <a:avLst/>
            <a:gdLst>
              <a:gd name="T0" fmla="*/ 434181 w 21600"/>
              <a:gd name="T1" fmla="*/ 456407 h 21600"/>
              <a:gd name="T2" fmla="*/ 434181 w 21600"/>
              <a:gd name="T3" fmla="*/ 456407 h 21600"/>
              <a:gd name="T4" fmla="*/ 434181 w 21600"/>
              <a:gd name="T5" fmla="*/ 456407 h 21600"/>
              <a:gd name="T6" fmla="*/ 434181 w 21600"/>
              <a:gd name="T7" fmla="*/ 456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600" y="21599"/>
                </a:lnTo>
                <a:lnTo>
                  <a:pt x="0" y="0"/>
                </a:lnTo>
                <a:close/>
              </a:path>
            </a:pathLst>
          </a:custGeom>
          <a:solidFill>
            <a:schemeClr val="accent1">
              <a:lumMod val="75000"/>
            </a:schemeClr>
          </a:solidFill>
          <a:ln>
            <a:noFill/>
          </a:ln>
          <a:effectLst/>
        </p:spPr>
        <p:txBody>
          <a:bodyPr anchor="ctr">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endParaRPr sz="1350" dirty="0">
              <a:latin typeface="思源黑体 CN ExtraLight" panose="020B0200000000000000" pitchFamily="34" charset="-122"/>
              <a:sym typeface="+mn-ea"/>
            </a:endParaRPr>
          </a:p>
        </p:txBody>
      </p:sp>
      <p:sp>
        <p:nvSpPr>
          <p:cNvPr id="271" name="弧形 270">
            <a:extLst>
              <a:ext uri="{FF2B5EF4-FFF2-40B4-BE49-F238E27FC236}">
                <a16:creationId xmlns:a16="http://schemas.microsoft.com/office/drawing/2014/main" id="{746033CA-4293-ACAE-9C91-9A80C7872800}"/>
              </a:ext>
            </a:extLst>
          </p:cNvPr>
          <p:cNvSpPr/>
          <p:nvPr/>
        </p:nvSpPr>
        <p:spPr>
          <a:xfrm rot="6360000" flipH="1" flipV="1">
            <a:off x="1351671" y="4064332"/>
            <a:ext cx="1083310" cy="1083310"/>
          </a:xfrm>
          <a:prstGeom prst="arc">
            <a:avLst/>
          </a:prstGeom>
          <a:noFill/>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solidFill>
                <a:schemeClr val="accent1"/>
              </a:solidFill>
              <a:cs typeface="Arial" panose="020B0604020202020204" pitchFamily="34" charset="0"/>
            </a:endParaRPr>
          </a:p>
        </p:txBody>
      </p:sp>
      <p:sp>
        <p:nvSpPr>
          <p:cNvPr id="272" name="弧形 271">
            <a:extLst>
              <a:ext uri="{FF2B5EF4-FFF2-40B4-BE49-F238E27FC236}">
                <a16:creationId xmlns:a16="http://schemas.microsoft.com/office/drawing/2014/main" id="{3214837A-F1A7-159B-B6EE-366195C9AE7F}"/>
              </a:ext>
            </a:extLst>
          </p:cNvPr>
          <p:cNvSpPr/>
          <p:nvPr/>
        </p:nvSpPr>
        <p:spPr>
          <a:xfrm rot="6360000" flipH="1" flipV="1">
            <a:off x="2997591" y="3280107"/>
            <a:ext cx="1083310" cy="1083310"/>
          </a:xfrm>
          <a:prstGeom prst="arc">
            <a:avLst/>
          </a:prstGeom>
          <a:noFill/>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solidFill>
                <a:schemeClr val="accent1"/>
              </a:solidFill>
              <a:cs typeface="Arial" panose="020B0604020202020204" pitchFamily="34" charset="0"/>
            </a:endParaRPr>
          </a:p>
        </p:txBody>
      </p:sp>
      <p:sp>
        <p:nvSpPr>
          <p:cNvPr id="273" name="弧形 272">
            <a:extLst>
              <a:ext uri="{FF2B5EF4-FFF2-40B4-BE49-F238E27FC236}">
                <a16:creationId xmlns:a16="http://schemas.microsoft.com/office/drawing/2014/main" id="{7D20BD28-27F3-D315-711E-C7187216361A}"/>
              </a:ext>
            </a:extLst>
          </p:cNvPr>
          <p:cNvSpPr/>
          <p:nvPr/>
        </p:nvSpPr>
        <p:spPr>
          <a:xfrm rot="6360000" flipH="1" flipV="1">
            <a:off x="4642876" y="2530172"/>
            <a:ext cx="1083310" cy="1083310"/>
          </a:xfrm>
          <a:prstGeom prst="arc">
            <a:avLst/>
          </a:prstGeom>
          <a:noFill/>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solidFill>
                <a:schemeClr val="accent1"/>
              </a:solidFill>
              <a:cs typeface="Arial" panose="020B0604020202020204" pitchFamily="34" charset="0"/>
            </a:endParaRPr>
          </a:p>
        </p:txBody>
      </p:sp>
      <p:sp>
        <p:nvSpPr>
          <p:cNvPr id="274" name="文本框 273">
            <a:extLst>
              <a:ext uri="{FF2B5EF4-FFF2-40B4-BE49-F238E27FC236}">
                <a16:creationId xmlns:a16="http://schemas.microsoft.com/office/drawing/2014/main" id="{B9830C74-A8B5-AC38-D82F-930D92B55563}"/>
              </a:ext>
            </a:extLst>
          </p:cNvPr>
          <p:cNvSpPr txBox="1"/>
          <p:nvPr/>
        </p:nvSpPr>
        <p:spPr>
          <a:xfrm>
            <a:off x="698745" y="3540676"/>
            <a:ext cx="1620000" cy="369332"/>
          </a:xfrm>
          <a:prstGeom prst="rect">
            <a:avLst/>
          </a:prstGeom>
          <a:noFill/>
        </p:spPr>
        <p:txBody>
          <a:bodyPr wrap="none" rtlCol="0">
            <a:noAutofit/>
          </a:bodyPr>
          <a:lstStyle/>
          <a:p>
            <a:pPr lvl="0" algn="ctr">
              <a:spcBef>
                <a:spcPts val="0"/>
              </a:spcBef>
              <a:spcAft>
                <a:spcPts val="0"/>
              </a:spcAft>
              <a:buClrTx/>
              <a:buSzTx/>
              <a:buFontTx/>
              <a:defRPr/>
            </a:pPr>
            <a:r>
              <a:rPr lang="zh-CN" altLang="en-US" noProof="0" dirty="0">
                <a:ln>
                  <a:noFill/>
                </a:ln>
                <a:solidFill>
                  <a:schemeClr val="accent6"/>
                </a:solidFill>
                <a:effectLst/>
                <a:uLnTx/>
                <a:uFillTx/>
                <a:latin typeface="+mn-ea"/>
                <a:cs typeface="Arial Black" panose="020B0A04020102020204" charset="0"/>
                <a:sym typeface="+mn-lt"/>
              </a:rPr>
              <a:t>实习生</a:t>
            </a:r>
            <a:r>
              <a:rPr lang="en-US" altLang="zh-CN" noProof="0" dirty="0">
                <a:ln>
                  <a:noFill/>
                </a:ln>
                <a:solidFill>
                  <a:schemeClr val="accent6"/>
                </a:solidFill>
                <a:effectLst/>
                <a:uLnTx/>
                <a:uFillTx/>
                <a:latin typeface="+mn-ea"/>
                <a:cs typeface="Arial Black" panose="020B0A04020102020204" charset="0"/>
                <a:sym typeface="+mn-lt"/>
              </a:rPr>
              <a:t>/</a:t>
            </a:r>
            <a:r>
              <a:rPr lang="zh-CN" altLang="en-US" noProof="0" dirty="0">
                <a:ln>
                  <a:noFill/>
                </a:ln>
                <a:solidFill>
                  <a:schemeClr val="accent6"/>
                </a:solidFill>
                <a:effectLst/>
                <a:uLnTx/>
                <a:uFillTx/>
                <a:latin typeface="+mn-ea"/>
                <a:cs typeface="Arial Black" panose="020B0A04020102020204" charset="0"/>
                <a:sym typeface="+mn-lt"/>
              </a:rPr>
              <a:t>管培生</a:t>
            </a:r>
            <a:endParaRPr lang="en-US" altLang="zh-CN" noProof="0" dirty="0">
              <a:ln>
                <a:noFill/>
              </a:ln>
              <a:solidFill>
                <a:schemeClr val="accent6"/>
              </a:solidFill>
              <a:effectLst/>
              <a:uLnTx/>
              <a:uFillTx/>
              <a:latin typeface="+mn-ea"/>
              <a:cs typeface="Arial Black" panose="020B0A04020102020204" charset="0"/>
              <a:sym typeface="+mn-lt"/>
            </a:endParaRPr>
          </a:p>
        </p:txBody>
      </p:sp>
      <p:sp>
        <p:nvSpPr>
          <p:cNvPr id="275" name="文本框 274">
            <a:extLst>
              <a:ext uri="{FF2B5EF4-FFF2-40B4-BE49-F238E27FC236}">
                <a16:creationId xmlns:a16="http://schemas.microsoft.com/office/drawing/2014/main" id="{E7184B3A-A611-5491-BED9-121DBD479818}"/>
              </a:ext>
            </a:extLst>
          </p:cNvPr>
          <p:cNvSpPr txBox="1"/>
          <p:nvPr/>
        </p:nvSpPr>
        <p:spPr>
          <a:xfrm>
            <a:off x="1844431" y="2671777"/>
            <a:ext cx="1620000" cy="368300"/>
          </a:xfrm>
          <a:prstGeom prst="rect">
            <a:avLst/>
          </a:prstGeom>
          <a:noFill/>
        </p:spPr>
        <p:txBody>
          <a:bodyPr wrap="none" rtlCol="0">
            <a:noAutofit/>
          </a:bodyPr>
          <a:lstStyle>
            <a:defPPr>
              <a:defRPr lang="zh-CN"/>
            </a:defPPr>
            <a:lvl1pPr lvl="0">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ctr"/>
            <a:r>
              <a:rPr lang="zh-CN" altLang="en-US" dirty="0">
                <a:sym typeface="+mn-lt"/>
              </a:rPr>
              <a:t>基层员工</a:t>
            </a:r>
            <a:endParaRPr lang="en-US" altLang="zh-CN" dirty="0">
              <a:sym typeface="+mn-lt"/>
            </a:endParaRPr>
          </a:p>
        </p:txBody>
      </p:sp>
      <p:sp>
        <p:nvSpPr>
          <p:cNvPr id="276" name="文本框 275">
            <a:extLst>
              <a:ext uri="{FF2B5EF4-FFF2-40B4-BE49-F238E27FC236}">
                <a16:creationId xmlns:a16="http://schemas.microsoft.com/office/drawing/2014/main" id="{D361678A-A806-612A-B937-6FF3EB5EB1BF}"/>
              </a:ext>
            </a:extLst>
          </p:cNvPr>
          <p:cNvSpPr txBox="1"/>
          <p:nvPr/>
        </p:nvSpPr>
        <p:spPr>
          <a:xfrm>
            <a:off x="3706886" y="1915492"/>
            <a:ext cx="1620000" cy="368300"/>
          </a:xfrm>
          <a:prstGeom prst="rect">
            <a:avLst/>
          </a:prstGeom>
          <a:noFill/>
        </p:spPr>
        <p:txBody>
          <a:bodyPr wrap="none" rtlCol="0">
            <a:noAutofit/>
          </a:bodyPr>
          <a:lstStyle>
            <a:defPPr>
              <a:defRPr lang="zh-CN"/>
            </a:defPPr>
            <a:lvl1pPr lvl="0">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ctr"/>
            <a:r>
              <a:rPr lang="zh-CN" altLang="en-US" dirty="0">
                <a:sym typeface="+mn-lt"/>
              </a:rPr>
              <a:t>基层管理</a:t>
            </a:r>
            <a:endParaRPr lang="en-US" altLang="zh-CN" dirty="0">
              <a:sym typeface="+mn-lt"/>
            </a:endParaRPr>
          </a:p>
        </p:txBody>
      </p:sp>
      <p:sp>
        <p:nvSpPr>
          <p:cNvPr id="279" name="îŝļíďê">
            <a:extLst>
              <a:ext uri="{FF2B5EF4-FFF2-40B4-BE49-F238E27FC236}">
                <a16:creationId xmlns:a16="http://schemas.microsoft.com/office/drawing/2014/main" id="{F7442E32-7DA5-0A45-B812-44DEDDB957E7}"/>
              </a:ext>
            </a:extLst>
          </p:cNvPr>
          <p:cNvSpPr/>
          <p:nvPr/>
        </p:nvSpPr>
        <p:spPr bwMode="auto">
          <a:xfrm>
            <a:off x="7353691" y="1641172"/>
            <a:ext cx="2493645" cy="613410"/>
          </a:xfrm>
          <a:custGeom>
            <a:avLst/>
            <a:gdLst>
              <a:gd name="T0" fmla="*/ 1803400 w 21600"/>
              <a:gd name="T1" fmla="*/ 973931 h 21600"/>
              <a:gd name="T2" fmla="*/ 1803400 w 21600"/>
              <a:gd name="T3" fmla="*/ 973931 h 21600"/>
              <a:gd name="T4" fmla="*/ 1803400 w 21600"/>
              <a:gd name="T5" fmla="*/ 973931 h 21600"/>
              <a:gd name="T6" fmla="*/ 1803400 w 21600"/>
              <a:gd name="T7" fmla="*/ 973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r>
              <a:rPr lang="en-US" altLang="zh-CN" b="1" dirty="0">
                <a:solidFill>
                  <a:schemeClr val="bg1"/>
                </a:solidFill>
                <a:latin typeface="思源黑体 CN ExtraLight" panose="020B0200000000000000" pitchFamily="34" charset="-122"/>
                <a:cs typeface="Arial" panose="020B0604020202020204" pitchFamily="34" charset="0"/>
                <a:sym typeface="+mn-lt"/>
              </a:rPr>
              <a:t>P7/M3</a:t>
            </a:r>
            <a:endParaRPr lang="zh-CN" altLang="en-US" b="1" dirty="0">
              <a:solidFill>
                <a:schemeClr val="bg1"/>
              </a:solidFill>
              <a:latin typeface="思源黑体 CN ExtraLight" panose="020B0200000000000000" pitchFamily="34" charset="-122"/>
              <a:cs typeface="Arial" panose="020B0604020202020204" pitchFamily="34" charset="0"/>
              <a:sym typeface="+mn-lt"/>
            </a:endParaRPr>
          </a:p>
        </p:txBody>
      </p:sp>
      <p:sp>
        <p:nvSpPr>
          <p:cNvPr id="280" name="ïśḻîḍé">
            <a:extLst>
              <a:ext uri="{FF2B5EF4-FFF2-40B4-BE49-F238E27FC236}">
                <a16:creationId xmlns:a16="http://schemas.microsoft.com/office/drawing/2014/main" id="{663266AD-D4BE-2572-2F04-25BF67C72F82}"/>
              </a:ext>
            </a:extLst>
          </p:cNvPr>
          <p:cNvSpPr/>
          <p:nvPr/>
        </p:nvSpPr>
        <p:spPr bwMode="auto">
          <a:xfrm rot="10800000">
            <a:off x="8999611" y="1472898"/>
            <a:ext cx="847725" cy="777875"/>
          </a:xfrm>
          <a:custGeom>
            <a:avLst/>
            <a:gdLst>
              <a:gd name="T0" fmla="*/ 434181 w 21600"/>
              <a:gd name="T1" fmla="*/ 456407 h 21600"/>
              <a:gd name="T2" fmla="*/ 434181 w 21600"/>
              <a:gd name="T3" fmla="*/ 456407 h 21600"/>
              <a:gd name="T4" fmla="*/ 434181 w 21600"/>
              <a:gd name="T5" fmla="*/ 456407 h 21600"/>
              <a:gd name="T6" fmla="*/ 434181 w 21600"/>
              <a:gd name="T7" fmla="*/ 456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600" y="21599"/>
                </a:lnTo>
                <a:lnTo>
                  <a:pt x="0" y="0"/>
                </a:lnTo>
                <a:close/>
              </a:path>
            </a:pathLst>
          </a:custGeom>
          <a:solidFill>
            <a:schemeClr val="accent1">
              <a:lumMod val="75000"/>
            </a:schemeClr>
          </a:solidFill>
          <a:ln>
            <a:noFill/>
          </a:ln>
          <a:effectLst/>
        </p:spPr>
        <p:txBody>
          <a:bodyPr anchor="ctr">
            <a:noAutofit/>
            <a:scene3d>
              <a:camera prst="orthographicFront"/>
              <a:lightRig rig="threePt" dir="t"/>
            </a:scene3d>
            <a:sp3d contourW="12700"/>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endParaRPr sz="1350" dirty="0">
              <a:latin typeface="思源黑体 CN ExtraLight" panose="020B0200000000000000" pitchFamily="34" charset="-122"/>
              <a:sym typeface="+mn-ea"/>
            </a:endParaRPr>
          </a:p>
        </p:txBody>
      </p:sp>
      <p:sp>
        <p:nvSpPr>
          <p:cNvPr id="281" name="îŝļíďê">
            <a:extLst>
              <a:ext uri="{FF2B5EF4-FFF2-40B4-BE49-F238E27FC236}">
                <a16:creationId xmlns:a16="http://schemas.microsoft.com/office/drawing/2014/main" id="{DF4DD810-019E-7AE9-D451-3DCEC4CD6BB9}"/>
              </a:ext>
            </a:extLst>
          </p:cNvPr>
          <p:cNvSpPr/>
          <p:nvPr/>
        </p:nvSpPr>
        <p:spPr bwMode="auto">
          <a:xfrm>
            <a:off x="8999611" y="859488"/>
            <a:ext cx="2493645" cy="613410"/>
          </a:xfrm>
          <a:custGeom>
            <a:avLst/>
            <a:gdLst>
              <a:gd name="T0" fmla="*/ 1803400 w 21600"/>
              <a:gd name="T1" fmla="*/ 973931 h 21600"/>
              <a:gd name="T2" fmla="*/ 1803400 w 21600"/>
              <a:gd name="T3" fmla="*/ 973931 h 21600"/>
              <a:gd name="T4" fmla="*/ 1803400 w 21600"/>
              <a:gd name="T5" fmla="*/ 973931 h 21600"/>
              <a:gd name="T6" fmla="*/ 1803400 w 21600"/>
              <a:gd name="T7" fmla="*/ 973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4572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algn="ctr"/>
            <a:r>
              <a:rPr lang="en-US" altLang="zh-CN" b="1" dirty="0">
                <a:solidFill>
                  <a:schemeClr val="bg1"/>
                </a:solidFill>
                <a:latin typeface="思源黑体 CN ExtraLight" panose="020B0200000000000000" pitchFamily="34" charset="-122"/>
                <a:cs typeface="Arial" panose="020B0604020202020204" pitchFamily="34" charset="0"/>
                <a:sym typeface="+mn-lt"/>
              </a:rPr>
              <a:t>MORE</a:t>
            </a:r>
            <a:endParaRPr lang="zh-CN" altLang="en-US" b="1" dirty="0">
              <a:solidFill>
                <a:schemeClr val="bg1"/>
              </a:solidFill>
              <a:latin typeface="思源黑体 CN ExtraLight" panose="020B0200000000000000" pitchFamily="34" charset="-122"/>
              <a:cs typeface="Arial" panose="020B0604020202020204" pitchFamily="34" charset="0"/>
              <a:sym typeface="+mn-lt"/>
            </a:endParaRPr>
          </a:p>
        </p:txBody>
      </p:sp>
      <p:sp>
        <p:nvSpPr>
          <p:cNvPr id="282" name="弧形 281">
            <a:extLst>
              <a:ext uri="{FF2B5EF4-FFF2-40B4-BE49-F238E27FC236}">
                <a16:creationId xmlns:a16="http://schemas.microsoft.com/office/drawing/2014/main" id="{2ABB3D61-EF71-B378-CBA5-C53D7A442DFE}"/>
              </a:ext>
            </a:extLst>
          </p:cNvPr>
          <p:cNvSpPr/>
          <p:nvPr/>
        </p:nvSpPr>
        <p:spPr>
          <a:xfrm rot="6360000" flipH="1" flipV="1">
            <a:off x="6315077" y="1695686"/>
            <a:ext cx="1083310" cy="1083310"/>
          </a:xfrm>
          <a:prstGeom prst="arc">
            <a:avLst/>
          </a:prstGeom>
          <a:noFill/>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solidFill>
                <a:schemeClr val="accent1"/>
              </a:solidFill>
              <a:cs typeface="Arial" panose="020B0604020202020204" pitchFamily="34" charset="0"/>
            </a:endParaRPr>
          </a:p>
        </p:txBody>
      </p:sp>
      <p:sp>
        <p:nvSpPr>
          <p:cNvPr id="283" name="文本框 282">
            <a:extLst>
              <a:ext uri="{FF2B5EF4-FFF2-40B4-BE49-F238E27FC236}">
                <a16:creationId xmlns:a16="http://schemas.microsoft.com/office/drawing/2014/main" id="{B83794E5-03E9-E0A7-1119-BC8BE8DCED07}"/>
              </a:ext>
            </a:extLst>
          </p:cNvPr>
          <p:cNvSpPr txBox="1"/>
          <p:nvPr/>
        </p:nvSpPr>
        <p:spPr>
          <a:xfrm>
            <a:off x="5379087" y="1081006"/>
            <a:ext cx="1620000" cy="368300"/>
          </a:xfrm>
          <a:prstGeom prst="rect">
            <a:avLst/>
          </a:prstGeom>
          <a:noFill/>
        </p:spPr>
        <p:txBody>
          <a:bodyPr wrap="none" rtlCol="0">
            <a:noAutofit/>
          </a:bodyPr>
          <a:lstStyle>
            <a:defPPr>
              <a:defRPr lang="zh-CN"/>
            </a:defPPr>
            <a:lvl1pPr lvl="0">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ctr"/>
            <a:r>
              <a:rPr lang="zh-CN" altLang="en-US" dirty="0">
                <a:sym typeface="+mn-lt"/>
              </a:rPr>
              <a:t>高层管理</a:t>
            </a:r>
            <a:endParaRPr lang="en-US" altLang="zh-CN" dirty="0">
              <a:sym typeface="+mn-lt"/>
            </a:endParaRPr>
          </a:p>
        </p:txBody>
      </p:sp>
      <p:sp>
        <p:nvSpPr>
          <p:cNvPr id="3" name="文本框 2">
            <a:extLst>
              <a:ext uri="{FF2B5EF4-FFF2-40B4-BE49-F238E27FC236}">
                <a16:creationId xmlns:a16="http://schemas.microsoft.com/office/drawing/2014/main" id="{D2E130E2-005F-3125-E491-89EC03632118}"/>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晋升通道 </a:t>
            </a:r>
            <a:r>
              <a:rPr lang="en-US" altLang="zh-CN" sz="1050" spc="100" dirty="0">
                <a:solidFill>
                  <a:schemeClr val="accent1"/>
                </a:solidFill>
                <a:uFillTx/>
                <a:ea typeface="+mj-ea"/>
                <a:cs typeface="Roboto Black" panose="02000000000000000000" charset="0"/>
              </a:rPr>
              <a:t>Promotion Channel</a:t>
            </a:r>
            <a:endParaRPr lang="en-US" altLang="zh-CN" sz="2400" spc="100" dirty="0">
              <a:solidFill>
                <a:schemeClr val="accent1"/>
              </a:solidFill>
              <a:uFillTx/>
              <a:ea typeface="+mj-ea"/>
              <a:cs typeface="Roboto Black" panose="02000000000000000000" charset="0"/>
            </a:endParaRPr>
          </a:p>
        </p:txBody>
      </p:sp>
      <p:sp>
        <p:nvSpPr>
          <p:cNvPr id="6" name="文本框 5">
            <a:extLst>
              <a:ext uri="{FF2B5EF4-FFF2-40B4-BE49-F238E27FC236}">
                <a16:creationId xmlns:a16="http://schemas.microsoft.com/office/drawing/2014/main" id="{4C4885E7-045D-23EB-9191-5DF742EF1A2A}"/>
              </a:ext>
            </a:extLst>
          </p:cNvPr>
          <p:cNvSpPr txBox="1"/>
          <p:nvPr/>
        </p:nvSpPr>
        <p:spPr>
          <a:xfrm>
            <a:off x="3274971" y="4756816"/>
            <a:ext cx="1620000" cy="527836"/>
          </a:xfrm>
          <a:prstGeom prst="rect">
            <a:avLst/>
          </a:prstGeom>
          <a:noFill/>
        </p:spPr>
        <p:txBody>
          <a:bodyPr wrap="square" rtlCol="0">
            <a:noAutofit/>
          </a:bodyPr>
          <a:lstStyle>
            <a:defPPr>
              <a:defRPr lang="zh-CN"/>
            </a:defPPr>
            <a:lvl1pPr lvl="0" algn="ctr">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l"/>
            <a:r>
              <a:rPr lang="zh-CN" altLang="en-US" sz="1050" dirty="0">
                <a:solidFill>
                  <a:schemeClr val="accent1"/>
                </a:solidFill>
                <a:sym typeface="+mn-lt"/>
              </a:rPr>
              <a:t>请在此输入正文请在此输入正文请在此输入正文请在此输入正文</a:t>
            </a:r>
          </a:p>
        </p:txBody>
      </p:sp>
      <p:sp>
        <p:nvSpPr>
          <p:cNvPr id="7" name="文本框 6">
            <a:extLst>
              <a:ext uri="{FF2B5EF4-FFF2-40B4-BE49-F238E27FC236}">
                <a16:creationId xmlns:a16="http://schemas.microsoft.com/office/drawing/2014/main" id="{B28A1523-4104-6DA6-9E4F-8E53E4F0C0D2}"/>
              </a:ext>
            </a:extLst>
          </p:cNvPr>
          <p:cNvSpPr txBox="1"/>
          <p:nvPr/>
        </p:nvSpPr>
        <p:spPr>
          <a:xfrm>
            <a:off x="9913089" y="1672469"/>
            <a:ext cx="1620000" cy="527836"/>
          </a:xfrm>
          <a:prstGeom prst="rect">
            <a:avLst/>
          </a:prstGeom>
          <a:noFill/>
        </p:spPr>
        <p:txBody>
          <a:bodyPr wrap="square" rtlCol="0">
            <a:noAutofit/>
          </a:bodyPr>
          <a:lstStyle>
            <a:defPPr>
              <a:defRPr lang="zh-CN"/>
            </a:defPPr>
            <a:lvl1pPr lvl="0" algn="ctr">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l"/>
            <a:r>
              <a:rPr lang="zh-CN" altLang="en-US" sz="1050" dirty="0">
                <a:solidFill>
                  <a:schemeClr val="accent1"/>
                </a:solidFill>
                <a:sym typeface="+mn-lt"/>
              </a:rPr>
              <a:t>请在此输入正文请在此输入正文请在此输入正文请在此输入正文</a:t>
            </a:r>
          </a:p>
        </p:txBody>
      </p:sp>
      <p:sp>
        <p:nvSpPr>
          <p:cNvPr id="9" name="文本框 8">
            <a:extLst>
              <a:ext uri="{FF2B5EF4-FFF2-40B4-BE49-F238E27FC236}">
                <a16:creationId xmlns:a16="http://schemas.microsoft.com/office/drawing/2014/main" id="{C15A6E2C-7843-4DF5-9F3B-C19C89C38EB0}"/>
              </a:ext>
            </a:extLst>
          </p:cNvPr>
          <p:cNvSpPr txBox="1"/>
          <p:nvPr/>
        </p:nvSpPr>
        <p:spPr>
          <a:xfrm>
            <a:off x="5044504" y="4024396"/>
            <a:ext cx="1620000" cy="527836"/>
          </a:xfrm>
          <a:prstGeom prst="rect">
            <a:avLst/>
          </a:prstGeom>
          <a:noFill/>
        </p:spPr>
        <p:txBody>
          <a:bodyPr wrap="square" rtlCol="0">
            <a:noAutofit/>
          </a:bodyPr>
          <a:lstStyle>
            <a:defPPr>
              <a:defRPr lang="zh-CN"/>
            </a:defPPr>
            <a:lvl1pPr lvl="0" algn="ctr">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l"/>
            <a:r>
              <a:rPr lang="zh-CN" altLang="en-US" sz="1050" dirty="0">
                <a:solidFill>
                  <a:schemeClr val="accent1"/>
                </a:solidFill>
                <a:sym typeface="+mn-lt"/>
              </a:rPr>
              <a:t>请在此输入正文请在此输入正文请在此输入正文请在此输入正文</a:t>
            </a:r>
          </a:p>
        </p:txBody>
      </p:sp>
      <p:sp>
        <p:nvSpPr>
          <p:cNvPr id="14" name="文本框 13">
            <a:extLst>
              <a:ext uri="{FF2B5EF4-FFF2-40B4-BE49-F238E27FC236}">
                <a16:creationId xmlns:a16="http://schemas.microsoft.com/office/drawing/2014/main" id="{9FDB4A4B-848E-48E8-2BEA-C54D8D9B2FCF}"/>
              </a:ext>
            </a:extLst>
          </p:cNvPr>
          <p:cNvSpPr txBox="1"/>
          <p:nvPr/>
        </p:nvSpPr>
        <p:spPr>
          <a:xfrm>
            <a:off x="6652064" y="3276758"/>
            <a:ext cx="1620000" cy="527836"/>
          </a:xfrm>
          <a:prstGeom prst="rect">
            <a:avLst/>
          </a:prstGeom>
          <a:noFill/>
        </p:spPr>
        <p:txBody>
          <a:bodyPr wrap="square" rtlCol="0">
            <a:noAutofit/>
          </a:bodyPr>
          <a:lstStyle>
            <a:defPPr>
              <a:defRPr lang="zh-CN"/>
            </a:defPPr>
            <a:lvl1pPr lvl="0" algn="ctr">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l"/>
            <a:r>
              <a:rPr lang="zh-CN" altLang="en-US" sz="1050" dirty="0">
                <a:solidFill>
                  <a:schemeClr val="accent1"/>
                </a:solidFill>
                <a:sym typeface="+mn-lt"/>
              </a:rPr>
              <a:t>请在此输入正文请在此输入正文请在此输入正文请在此输入正文</a:t>
            </a:r>
          </a:p>
        </p:txBody>
      </p:sp>
      <p:sp>
        <p:nvSpPr>
          <p:cNvPr id="15" name="文本框 14">
            <a:extLst>
              <a:ext uri="{FF2B5EF4-FFF2-40B4-BE49-F238E27FC236}">
                <a16:creationId xmlns:a16="http://schemas.microsoft.com/office/drawing/2014/main" id="{3B03E8D8-5713-89C4-0E90-FCAE0ED77352}"/>
              </a:ext>
            </a:extLst>
          </p:cNvPr>
          <p:cNvSpPr txBox="1"/>
          <p:nvPr/>
        </p:nvSpPr>
        <p:spPr>
          <a:xfrm>
            <a:off x="8386578" y="2491709"/>
            <a:ext cx="1620000" cy="527836"/>
          </a:xfrm>
          <a:prstGeom prst="rect">
            <a:avLst/>
          </a:prstGeom>
          <a:noFill/>
        </p:spPr>
        <p:txBody>
          <a:bodyPr wrap="square" rtlCol="0">
            <a:noAutofit/>
          </a:bodyPr>
          <a:lstStyle>
            <a:defPPr>
              <a:defRPr lang="zh-CN"/>
            </a:defPPr>
            <a:lvl1pPr lvl="0" algn="ctr">
              <a:spcBef>
                <a:spcPts val="0"/>
              </a:spcBef>
              <a:spcAft>
                <a:spcPts val="0"/>
              </a:spcAft>
              <a:buClrTx/>
              <a:buSzTx/>
              <a:buFontTx/>
              <a:defRPr>
                <a:ln>
                  <a:noFill/>
                </a:ln>
                <a:solidFill>
                  <a:schemeClr val="accent6"/>
                </a:solidFill>
                <a:effectLst/>
                <a:uLnTx/>
                <a:uFillTx/>
                <a:latin typeface="+mn-ea"/>
                <a:cs typeface="Arial Black" panose="020B0A04020102020204" charset="0"/>
              </a:defRPr>
            </a:lvl1pPr>
          </a:lstStyle>
          <a:p>
            <a:pPr algn="l"/>
            <a:r>
              <a:rPr lang="zh-CN" altLang="en-US" sz="1050" dirty="0">
                <a:solidFill>
                  <a:schemeClr val="accent1"/>
                </a:solidFill>
                <a:sym typeface="+mn-lt"/>
              </a:rPr>
              <a:t>请在此输入正文请在此输入正文请在此输入正文请在此输入正文</a:t>
            </a:r>
          </a:p>
        </p:txBody>
      </p:sp>
    </p:spTree>
    <p:extLst>
      <p:ext uri="{BB962C8B-B14F-4D97-AF65-F5344CB8AC3E}">
        <p14:creationId xmlns:p14="http://schemas.microsoft.com/office/powerpoint/2010/main" val="346108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15000">
              <a:schemeClr val="accent1">
                <a:alpha val="90000"/>
              </a:schemeClr>
            </a:gs>
          </a:gsLst>
          <a:lin ang="2700000" scaled="1"/>
          <a:tileRect/>
        </a:gradFill>
        <a:effectLst/>
      </p:bgPr>
    </p:bg>
    <p:spTree>
      <p:nvGrpSpPr>
        <p:cNvPr id="1" name=""/>
        <p:cNvGrpSpPr/>
        <p:nvPr/>
      </p:nvGrpSpPr>
      <p:grpSpPr>
        <a:xfrm>
          <a:off x="0" y="0"/>
          <a:ext cx="0" cy="0"/>
          <a:chOff x="0" y="0"/>
          <a:chExt cx="0" cy="0"/>
        </a:xfrm>
      </p:grpSpPr>
      <p:sp>
        <p:nvSpPr>
          <p:cNvPr id="16" name="文本框 15"/>
          <p:cNvSpPr txBox="1"/>
          <p:nvPr/>
        </p:nvSpPr>
        <p:spPr>
          <a:xfrm>
            <a:off x="839795" y="3857049"/>
            <a:ext cx="3519933" cy="434416"/>
          </a:xfrm>
          <a:prstGeom prst="rect">
            <a:avLst/>
          </a:prstGeom>
          <a:noFill/>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rPr>
              <a:t>MAKE THE INFLUENCE</a:t>
            </a:r>
            <a:endParaRPr kumimoji="0" sz="1800" b="0" i="0" u="none" strike="noStrike" kern="1200" cap="none" spc="0" normalizeH="0" baseline="0" noProof="0" dirty="0">
              <a:ln>
                <a:noFill/>
              </a:ln>
              <a:solidFill>
                <a:srgbClr val="FFFFFF"/>
              </a:solidFill>
              <a:effectLst/>
              <a:uLnTx/>
              <a:uFillTx/>
              <a:latin typeface="思源黑体 CN ExtraLight"/>
              <a:ea typeface="思源黑体 CN ExtraLight"/>
              <a:cs typeface="思源黑体 CN Bold" panose="020B0800000000000000" charset="-122"/>
            </a:endParaRPr>
          </a:p>
        </p:txBody>
      </p:sp>
      <p:sp>
        <p:nvSpPr>
          <p:cNvPr id="21" name="矩形: 圆角 20">
            <a:extLst>
              <a:ext uri="{FF2B5EF4-FFF2-40B4-BE49-F238E27FC236}">
                <a16:creationId xmlns:a16="http://schemas.microsoft.com/office/drawing/2014/main" id="{A9983A6D-8439-D6EF-4E77-BE7A2B41B209}"/>
              </a:ext>
            </a:extLst>
          </p:cNvPr>
          <p:cNvSpPr/>
          <p:nvPr/>
        </p:nvSpPr>
        <p:spPr>
          <a:xfrm>
            <a:off x="5861954" y="1767538"/>
            <a:ext cx="2362200" cy="1561261"/>
          </a:xfrm>
          <a:prstGeom prst="roundRect">
            <a:avLst>
              <a:gd name="adj" fmla="val 3979"/>
            </a:avLst>
          </a:prstGeom>
          <a:solidFill>
            <a:schemeClr val="bg1"/>
          </a:solidFill>
          <a:ln w="19050">
            <a:noFill/>
          </a:ln>
          <a:effectLst>
            <a:outerShdw blurRad="254000" dist="254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23" name="文本框 22">
            <a:extLst>
              <a:ext uri="{FF2B5EF4-FFF2-40B4-BE49-F238E27FC236}">
                <a16:creationId xmlns:a16="http://schemas.microsoft.com/office/drawing/2014/main" id="{98DF5D84-C8BA-3485-F148-2D848561BED2}"/>
              </a:ext>
            </a:extLst>
          </p:cNvPr>
          <p:cNvSpPr txBox="1"/>
          <p:nvPr/>
        </p:nvSpPr>
        <p:spPr>
          <a:xfrm>
            <a:off x="6427501" y="2379147"/>
            <a:ext cx="1231106" cy="369332"/>
          </a:xfrm>
          <a:prstGeom prst="rect">
            <a:avLst/>
          </a:prstGeom>
          <a:noFill/>
        </p:spPr>
        <p:txBody>
          <a:bodyPr wrap="none" lIns="0" tIns="0" rIns="0" bIns="0" rtlCol="0" anchor="t">
            <a:noAutofit/>
          </a:bodyPr>
          <a:lstStyle/>
          <a:p>
            <a:pPr algn="dist"/>
            <a:r>
              <a:rPr lang="zh-CN" altLang="en-US" sz="2400" dirty="0">
                <a:solidFill>
                  <a:schemeClr val="accent1"/>
                </a:solidFill>
                <a:latin typeface="+mj-ea"/>
                <a:ea typeface="+mj-ea"/>
              </a:rPr>
              <a:t>公司简介</a:t>
            </a:r>
          </a:p>
        </p:txBody>
      </p:sp>
      <p:sp>
        <p:nvSpPr>
          <p:cNvPr id="24" name="文本框 23">
            <a:extLst>
              <a:ext uri="{FF2B5EF4-FFF2-40B4-BE49-F238E27FC236}">
                <a16:creationId xmlns:a16="http://schemas.microsoft.com/office/drawing/2014/main" id="{B7D53A22-8822-ED77-81AD-17E2B218E137}"/>
              </a:ext>
            </a:extLst>
          </p:cNvPr>
          <p:cNvSpPr txBox="1"/>
          <p:nvPr/>
        </p:nvSpPr>
        <p:spPr>
          <a:xfrm>
            <a:off x="6119724" y="2720583"/>
            <a:ext cx="1846660" cy="153888"/>
          </a:xfrm>
          <a:prstGeom prst="rect">
            <a:avLst/>
          </a:prstGeom>
          <a:noFill/>
        </p:spPr>
        <p:txBody>
          <a:bodyPr wrap="square" lIns="0" tIns="0" rIns="0" bIns="0" rtlCol="0" anchor="t">
            <a:noAutofit/>
          </a:bodyPr>
          <a:lstStyle/>
          <a:p>
            <a:pPr algn="dist"/>
            <a:r>
              <a:rPr lang="en-US" altLang="zh-CN" sz="1000" spc="100" dirty="0">
                <a:solidFill>
                  <a:schemeClr val="accent1"/>
                </a:solidFill>
                <a:uFillTx/>
                <a:ea typeface="+mj-ea"/>
                <a:cs typeface="Roboto Black" panose="02000000000000000000" charset="0"/>
              </a:rPr>
              <a:t>Company Profile</a:t>
            </a:r>
          </a:p>
        </p:txBody>
      </p:sp>
      <p:sp>
        <p:nvSpPr>
          <p:cNvPr id="25" name="矩形: 圆顶角 24">
            <a:extLst>
              <a:ext uri="{FF2B5EF4-FFF2-40B4-BE49-F238E27FC236}">
                <a16:creationId xmlns:a16="http://schemas.microsoft.com/office/drawing/2014/main" id="{785BD158-4253-9F30-F286-C183FB723E42}"/>
              </a:ext>
            </a:extLst>
          </p:cNvPr>
          <p:cNvSpPr/>
          <p:nvPr/>
        </p:nvSpPr>
        <p:spPr>
          <a:xfrm rot="10800000">
            <a:off x="5861955" y="3113352"/>
            <a:ext cx="2362198" cy="215446"/>
          </a:xfrm>
          <a:prstGeom prst="round2SameRect">
            <a:avLst>
              <a:gd name="adj1" fmla="val 25621"/>
              <a:gd name="adj2" fmla="val 0"/>
            </a:avLst>
          </a:prstGeom>
          <a:solidFill>
            <a:schemeClr val="accent3"/>
          </a:solidFill>
          <a:ln>
            <a:noFill/>
          </a:ln>
          <a:effectLst>
            <a:outerShdw blurRad="127000" sx="105000" sy="105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29" name="矩形: 圆角 28">
            <a:extLst>
              <a:ext uri="{FF2B5EF4-FFF2-40B4-BE49-F238E27FC236}">
                <a16:creationId xmlns:a16="http://schemas.microsoft.com/office/drawing/2014/main" id="{E1BDBA82-B9C0-D9BD-30FB-0B09E58647F7}"/>
              </a:ext>
            </a:extLst>
          </p:cNvPr>
          <p:cNvSpPr/>
          <p:nvPr/>
        </p:nvSpPr>
        <p:spPr>
          <a:xfrm>
            <a:off x="8774352" y="1767538"/>
            <a:ext cx="2362200" cy="1561261"/>
          </a:xfrm>
          <a:prstGeom prst="roundRect">
            <a:avLst>
              <a:gd name="adj" fmla="val 3979"/>
            </a:avLst>
          </a:prstGeom>
          <a:solidFill>
            <a:schemeClr val="bg1"/>
          </a:solidFill>
          <a:ln w="19050">
            <a:noFill/>
          </a:ln>
          <a:effectLst>
            <a:outerShdw blurRad="254000" dist="254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30" name="文本框 29">
            <a:extLst>
              <a:ext uri="{FF2B5EF4-FFF2-40B4-BE49-F238E27FC236}">
                <a16:creationId xmlns:a16="http://schemas.microsoft.com/office/drawing/2014/main" id="{B271F6BF-D090-24EA-DF63-505E9B4C9FB9}"/>
              </a:ext>
            </a:extLst>
          </p:cNvPr>
          <p:cNvSpPr txBox="1"/>
          <p:nvPr/>
        </p:nvSpPr>
        <p:spPr>
          <a:xfrm>
            <a:off x="9186011" y="2379147"/>
            <a:ext cx="1538883" cy="369332"/>
          </a:xfrm>
          <a:prstGeom prst="rect">
            <a:avLst/>
          </a:prstGeom>
          <a:noFill/>
        </p:spPr>
        <p:txBody>
          <a:bodyPr wrap="none" lIns="0" tIns="0" rIns="0" bIns="0" rtlCol="0" anchor="t">
            <a:noAutofit/>
          </a:bodyPr>
          <a:lstStyle/>
          <a:p>
            <a:pPr algn="dist"/>
            <a:r>
              <a:rPr lang="zh-CN" altLang="en-US" sz="2400" dirty="0">
                <a:solidFill>
                  <a:schemeClr val="accent1"/>
                </a:solidFill>
                <a:latin typeface="+mj-ea"/>
                <a:ea typeface="+mj-ea"/>
              </a:rPr>
              <a:t>发展与福利</a:t>
            </a:r>
          </a:p>
        </p:txBody>
      </p:sp>
      <p:sp>
        <p:nvSpPr>
          <p:cNvPr id="31" name="文本框 30">
            <a:extLst>
              <a:ext uri="{FF2B5EF4-FFF2-40B4-BE49-F238E27FC236}">
                <a16:creationId xmlns:a16="http://schemas.microsoft.com/office/drawing/2014/main" id="{8B1EBAE3-A27C-6774-31B2-C489B4B031D5}"/>
              </a:ext>
            </a:extLst>
          </p:cNvPr>
          <p:cNvSpPr txBox="1"/>
          <p:nvPr/>
        </p:nvSpPr>
        <p:spPr>
          <a:xfrm>
            <a:off x="9032122" y="2720583"/>
            <a:ext cx="1846660" cy="153888"/>
          </a:xfrm>
          <a:prstGeom prst="rect">
            <a:avLst/>
          </a:prstGeom>
          <a:noFill/>
        </p:spPr>
        <p:txBody>
          <a:bodyPr wrap="square" lIns="0" tIns="0" rIns="0" bIns="0" rtlCol="0" anchor="t">
            <a:noAutofit/>
          </a:bodyPr>
          <a:lstStyle/>
          <a:p>
            <a:pPr algn="dist"/>
            <a:r>
              <a:rPr lang="en-US" altLang="zh-CN" sz="1000" spc="100" dirty="0">
                <a:solidFill>
                  <a:schemeClr val="accent1"/>
                </a:solidFill>
                <a:uFillTx/>
                <a:ea typeface="+mj-ea"/>
                <a:cs typeface="Roboto Black" panose="02000000000000000000" charset="0"/>
                <a:sym typeface="+mn-ea"/>
              </a:rPr>
              <a:t>Development &amp; Welfare</a:t>
            </a:r>
          </a:p>
        </p:txBody>
      </p:sp>
      <p:sp>
        <p:nvSpPr>
          <p:cNvPr id="32" name="矩形: 圆顶角 31">
            <a:extLst>
              <a:ext uri="{FF2B5EF4-FFF2-40B4-BE49-F238E27FC236}">
                <a16:creationId xmlns:a16="http://schemas.microsoft.com/office/drawing/2014/main" id="{424C3A70-C01D-2398-AB3D-EC5A85C665A0}"/>
              </a:ext>
            </a:extLst>
          </p:cNvPr>
          <p:cNvSpPr/>
          <p:nvPr/>
        </p:nvSpPr>
        <p:spPr>
          <a:xfrm rot="10800000">
            <a:off x="8774353" y="3113352"/>
            <a:ext cx="2362198" cy="215446"/>
          </a:xfrm>
          <a:prstGeom prst="round2SameRect">
            <a:avLst>
              <a:gd name="adj1" fmla="val 25621"/>
              <a:gd name="adj2" fmla="val 0"/>
            </a:avLst>
          </a:prstGeom>
          <a:solidFill>
            <a:schemeClr val="accent3"/>
          </a:solidFill>
          <a:ln>
            <a:noFill/>
          </a:ln>
          <a:effectLst>
            <a:outerShdw blurRad="127000" sx="105000" sy="105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35" name="矩形: 圆角 34">
            <a:extLst>
              <a:ext uri="{FF2B5EF4-FFF2-40B4-BE49-F238E27FC236}">
                <a16:creationId xmlns:a16="http://schemas.microsoft.com/office/drawing/2014/main" id="{B4F760F2-B087-97A2-9BFE-6E36BBF36E31}"/>
              </a:ext>
            </a:extLst>
          </p:cNvPr>
          <p:cNvSpPr/>
          <p:nvPr/>
        </p:nvSpPr>
        <p:spPr>
          <a:xfrm>
            <a:off x="5861954" y="3971971"/>
            <a:ext cx="2362200" cy="1561261"/>
          </a:xfrm>
          <a:prstGeom prst="roundRect">
            <a:avLst>
              <a:gd name="adj" fmla="val 3979"/>
            </a:avLst>
          </a:prstGeom>
          <a:solidFill>
            <a:schemeClr val="bg1"/>
          </a:solidFill>
          <a:ln w="19050">
            <a:noFill/>
          </a:ln>
          <a:effectLst>
            <a:outerShdw blurRad="254000" dist="254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36" name="文本框 35">
            <a:extLst>
              <a:ext uri="{FF2B5EF4-FFF2-40B4-BE49-F238E27FC236}">
                <a16:creationId xmlns:a16="http://schemas.microsoft.com/office/drawing/2014/main" id="{236F5C51-E1C9-B8EA-1DFF-59E2BD04721E}"/>
              </a:ext>
            </a:extLst>
          </p:cNvPr>
          <p:cNvSpPr txBox="1"/>
          <p:nvPr/>
        </p:nvSpPr>
        <p:spPr>
          <a:xfrm>
            <a:off x="6427501" y="4583580"/>
            <a:ext cx="1231106" cy="369332"/>
          </a:xfrm>
          <a:prstGeom prst="rect">
            <a:avLst/>
          </a:prstGeom>
          <a:noFill/>
        </p:spPr>
        <p:txBody>
          <a:bodyPr wrap="none" lIns="0" tIns="0" rIns="0" bIns="0" rtlCol="0" anchor="t">
            <a:noAutofit/>
          </a:bodyPr>
          <a:lstStyle/>
          <a:p>
            <a:pPr algn="dist"/>
            <a:r>
              <a:rPr lang="zh-CN" altLang="en-US" sz="2400" dirty="0">
                <a:solidFill>
                  <a:schemeClr val="accent1"/>
                </a:solidFill>
                <a:latin typeface="+mj-ea"/>
                <a:ea typeface="+mj-ea"/>
              </a:rPr>
              <a:t>职位介绍</a:t>
            </a:r>
          </a:p>
        </p:txBody>
      </p:sp>
      <p:sp>
        <p:nvSpPr>
          <p:cNvPr id="37" name="文本框 36">
            <a:extLst>
              <a:ext uri="{FF2B5EF4-FFF2-40B4-BE49-F238E27FC236}">
                <a16:creationId xmlns:a16="http://schemas.microsoft.com/office/drawing/2014/main" id="{DF0DB502-F003-7978-ABDE-F68E931CD151}"/>
              </a:ext>
            </a:extLst>
          </p:cNvPr>
          <p:cNvSpPr txBox="1"/>
          <p:nvPr/>
        </p:nvSpPr>
        <p:spPr>
          <a:xfrm>
            <a:off x="6119724" y="4925016"/>
            <a:ext cx="1846660" cy="153888"/>
          </a:xfrm>
          <a:prstGeom prst="rect">
            <a:avLst/>
          </a:prstGeom>
          <a:noFill/>
        </p:spPr>
        <p:txBody>
          <a:bodyPr wrap="square" lIns="0" tIns="0" rIns="0" bIns="0" rtlCol="0" anchor="t">
            <a:noAutofit/>
          </a:bodyPr>
          <a:lstStyle/>
          <a:p>
            <a:pPr algn="dist"/>
            <a:r>
              <a:rPr lang="en-US" altLang="zh-CN" sz="1000" spc="100" dirty="0">
                <a:solidFill>
                  <a:schemeClr val="accent1"/>
                </a:solidFill>
                <a:uFillTx/>
                <a:ea typeface="+mj-ea"/>
                <a:cs typeface="Roboto Black" panose="02000000000000000000" charset="0"/>
                <a:sym typeface="+mn-ea"/>
              </a:rPr>
              <a:t>Job Introduction</a:t>
            </a:r>
          </a:p>
        </p:txBody>
      </p:sp>
      <p:sp>
        <p:nvSpPr>
          <p:cNvPr id="38" name="矩形: 圆顶角 37">
            <a:extLst>
              <a:ext uri="{FF2B5EF4-FFF2-40B4-BE49-F238E27FC236}">
                <a16:creationId xmlns:a16="http://schemas.microsoft.com/office/drawing/2014/main" id="{D979668E-0130-B190-20BD-7A5A7601F7D2}"/>
              </a:ext>
            </a:extLst>
          </p:cNvPr>
          <p:cNvSpPr/>
          <p:nvPr/>
        </p:nvSpPr>
        <p:spPr>
          <a:xfrm rot="10800000">
            <a:off x="5861956" y="5317785"/>
            <a:ext cx="2362198" cy="215446"/>
          </a:xfrm>
          <a:prstGeom prst="round2SameRect">
            <a:avLst>
              <a:gd name="adj1" fmla="val 25621"/>
              <a:gd name="adj2" fmla="val 0"/>
            </a:avLst>
          </a:prstGeom>
          <a:solidFill>
            <a:schemeClr val="accent3"/>
          </a:solidFill>
          <a:ln>
            <a:noFill/>
          </a:ln>
          <a:effectLst>
            <a:outerShdw blurRad="127000" sx="105000" sy="105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41" name="矩形: 圆角 40">
            <a:extLst>
              <a:ext uri="{FF2B5EF4-FFF2-40B4-BE49-F238E27FC236}">
                <a16:creationId xmlns:a16="http://schemas.microsoft.com/office/drawing/2014/main" id="{984E59CE-F05D-DC6C-B743-9183025375A1}"/>
              </a:ext>
            </a:extLst>
          </p:cNvPr>
          <p:cNvSpPr/>
          <p:nvPr/>
        </p:nvSpPr>
        <p:spPr>
          <a:xfrm>
            <a:off x="8774352" y="3971971"/>
            <a:ext cx="2362200" cy="1561261"/>
          </a:xfrm>
          <a:prstGeom prst="roundRect">
            <a:avLst>
              <a:gd name="adj" fmla="val 3979"/>
            </a:avLst>
          </a:prstGeom>
          <a:solidFill>
            <a:schemeClr val="bg1"/>
          </a:solidFill>
          <a:ln w="19050">
            <a:noFill/>
          </a:ln>
          <a:effectLst>
            <a:outerShdw blurRad="254000" dist="254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42" name="文本框 41">
            <a:extLst>
              <a:ext uri="{FF2B5EF4-FFF2-40B4-BE49-F238E27FC236}">
                <a16:creationId xmlns:a16="http://schemas.microsoft.com/office/drawing/2014/main" id="{FFE65591-39CA-127F-8DD2-95BA818632D5}"/>
              </a:ext>
            </a:extLst>
          </p:cNvPr>
          <p:cNvSpPr txBox="1"/>
          <p:nvPr/>
        </p:nvSpPr>
        <p:spPr>
          <a:xfrm>
            <a:off x="9339899" y="4583580"/>
            <a:ext cx="1231106" cy="369332"/>
          </a:xfrm>
          <a:prstGeom prst="rect">
            <a:avLst/>
          </a:prstGeom>
          <a:noFill/>
        </p:spPr>
        <p:txBody>
          <a:bodyPr wrap="none" lIns="0" tIns="0" rIns="0" bIns="0" rtlCol="0" anchor="t">
            <a:noAutofit/>
          </a:bodyPr>
          <a:lstStyle/>
          <a:p>
            <a:pPr algn="dist"/>
            <a:r>
              <a:rPr lang="zh-CN" altLang="en-US" sz="2400" dirty="0">
                <a:solidFill>
                  <a:schemeClr val="accent1"/>
                </a:solidFill>
                <a:latin typeface="+mj-ea"/>
                <a:ea typeface="+mj-ea"/>
              </a:rPr>
              <a:t>招聘流程</a:t>
            </a:r>
          </a:p>
        </p:txBody>
      </p:sp>
      <p:sp>
        <p:nvSpPr>
          <p:cNvPr id="43" name="文本框 42">
            <a:extLst>
              <a:ext uri="{FF2B5EF4-FFF2-40B4-BE49-F238E27FC236}">
                <a16:creationId xmlns:a16="http://schemas.microsoft.com/office/drawing/2014/main" id="{471751F7-2129-0CBB-AD47-E5D4B84DF9F9}"/>
              </a:ext>
            </a:extLst>
          </p:cNvPr>
          <p:cNvSpPr txBox="1"/>
          <p:nvPr/>
        </p:nvSpPr>
        <p:spPr>
          <a:xfrm>
            <a:off x="9032122" y="4925016"/>
            <a:ext cx="1846660" cy="153888"/>
          </a:xfrm>
          <a:prstGeom prst="rect">
            <a:avLst/>
          </a:prstGeom>
          <a:noFill/>
        </p:spPr>
        <p:txBody>
          <a:bodyPr wrap="square" lIns="0" tIns="0" rIns="0" bIns="0" rtlCol="0" anchor="t">
            <a:noAutofit/>
          </a:bodyPr>
          <a:lstStyle/>
          <a:p>
            <a:pPr algn="dist"/>
            <a:r>
              <a:rPr lang="en-US" altLang="zh-CN" sz="1000" spc="100" dirty="0">
                <a:solidFill>
                  <a:schemeClr val="accent1"/>
                </a:solidFill>
                <a:uFillTx/>
                <a:ea typeface="+mj-ea"/>
                <a:cs typeface="Roboto Black" panose="02000000000000000000" charset="0"/>
                <a:sym typeface="+mn-ea"/>
              </a:rPr>
              <a:t>Recruitment Process</a:t>
            </a:r>
          </a:p>
        </p:txBody>
      </p:sp>
      <p:sp>
        <p:nvSpPr>
          <p:cNvPr id="44" name="矩形: 圆顶角 43">
            <a:extLst>
              <a:ext uri="{FF2B5EF4-FFF2-40B4-BE49-F238E27FC236}">
                <a16:creationId xmlns:a16="http://schemas.microsoft.com/office/drawing/2014/main" id="{371AA649-663F-9C0A-C736-30AF27CD761D}"/>
              </a:ext>
            </a:extLst>
          </p:cNvPr>
          <p:cNvSpPr/>
          <p:nvPr/>
        </p:nvSpPr>
        <p:spPr>
          <a:xfrm rot="10800000">
            <a:off x="8774353" y="5317785"/>
            <a:ext cx="2362198" cy="215446"/>
          </a:xfrm>
          <a:prstGeom prst="round2SameRect">
            <a:avLst>
              <a:gd name="adj1" fmla="val 25621"/>
              <a:gd name="adj2" fmla="val 0"/>
            </a:avLst>
          </a:prstGeom>
          <a:solidFill>
            <a:schemeClr val="accent3"/>
          </a:solidFill>
          <a:ln>
            <a:noFill/>
          </a:ln>
          <a:effectLst>
            <a:outerShdw blurRad="127000" sx="105000" sy="105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zh-CN" altLang="en-US" sz="6000" dirty="0">
              <a:solidFill>
                <a:schemeClr val="accent1"/>
              </a:solidFill>
            </a:endParaRPr>
          </a:p>
        </p:txBody>
      </p:sp>
      <p:sp>
        <p:nvSpPr>
          <p:cNvPr id="22" name="文本框 21">
            <a:extLst>
              <a:ext uri="{FF2B5EF4-FFF2-40B4-BE49-F238E27FC236}">
                <a16:creationId xmlns:a16="http://schemas.microsoft.com/office/drawing/2014/main" id="{87C2C0D1-CB61-1F79-8BD8-60A5098808DD}"/>
              </a:ext>
            </a:extLst>
          </p:cNvPr>
          <p:cNvSpPr txBox="1"/>
          <p:nvPr/>
        </p:nvSpPr>
        <p:spPr>
          <a:xfrm>
            <a:off x="6436567" y="1986835"/>
            <a:ext cx="1212974" cy="276999"/>
          </a:xfrm>
          <a:prstGeom prst="rect">
            <a:avLst/>
          </a:prstGeom>
          <a:noFill/>
        </p:spPr>
        <p:txBody>
          <a:bodyPr wrap="square" lIns="0" tIns="0" rIns="0" bIns="0" rtlCol="0" anchor="t">
            <a:noAutofit/>
          </a:bodyPr>
          <a:lstStyle/>
          <a:p>
            <a:pPr algn="dist"/>
            <a:r>
              <a:rPr lang="en-US" altLang="zh-CN" dirty="0">
                <a:ln>
                  <a:solidFill>
                    <a:schemeClr val="accent3"/>
                  </a:solidFill>
                </a:ln>
                <a:noFill/>
                <a:latin typeface="+mj-ea"/>
                <a:ea typeface="+mj-ea"/>
              </a:rPr>
              <a:t>PART 01</a:t>
            </a:r>
            <a:endParaRPr lang="zh-CN" altLang="en-US" dirty="0">
              <a:ln>
                <a:solidFill>
                  <a:schemeClr val="accent3"/>
                </a:solidFill>
              </a:ln>
              <a:noFill/>
              <a:latin typeface="+mj-ea"/>
              <a:ea typeface="+mj-ea"/>
            </a:endParaRPr>
          </a:p>
        </p:txBody>
      </p:sp>
      <p:sp>
        <p:nvSpPr>
          <p:cNvPr id="28" name="文本框 27">
            <a:extLst>
              <a:ext uri="{FF2B5EF4-FFF2-40B4-BE49-F238E27FC236}">
                <a16:creationId xmlns:a16="http://schemas.microsoft.com/office/drawing/2014/main" id="{2965EB8A-FA0A-3E9E-2577-8D54B2B9DE00}"/>
              </a:ext>
            </a:extLst>
          </p:cNvPr>
          <p:cNvSpPr txBox="1"/>
          <p:nvPr/>
        </p:nvSpPr>
        <p:spPr>
          <a:xfrm>
            <a:off x="9348965" y="1986835"/>
            <a:ext cx="1212974" cy="276999"/>
          </a:xfrm>
          <a:prstGeom prst="rect">
            <a:avLst/>
          </a:prstGeom>
          <a:noFill/>
        </p:spPr>
        <p:txBody>
          <a:bodyPr wrap="square" lIns="0" tIns="0" rIns="0" bIns="0" rtlCol="0" anchor="t">
            <a:noAutofit/>
          </a:bodyPr>
          <a:lstStyle>
            <a:defPPr>
              <a:defRPr lang="zh-CN"/>
            </a:defPPr>
            <a:lvl1pPr algn="ctr">
              <a:defRPr>
                <a:ln>
                  <a:solidFill>
                    <a:schemeClr val="accent3"/>
                  </a:solidFill>
                </a:ln>
                <a:noFill/>
                <a:latin typeface="+mj-ea"/>
                <a:ea typeface="+mj-ea"/>
              </a:defRPr>
            </a:lvl1pPr>
          </a:lstStyle>
          <a:p>
            <a:pPr algn="dist"/>
            <a:r>
              <a:rPr lang="en-US" altLang="zh-CN" dirty="0"/>
              <a:t>PART 02</a:t>
            </a:r>
            <a:endParaRPr lang="zh-CN" altLang="en-US" dirty="0"/>
          </a:p>
        </p:txBody>
      </p:sp>
      <p:sp>
        <p:nvSpPr>
          <p:cNvPr id="34" name="文本框 33">
            <a:extLst>
              <a:ext uri="{FF2B5EF4-FFF2-40B4-BE49-F238E27FC236}">
                <a16:creationId xmlns:a16="http://schemas.microsoft.com/office/drawing/2014/main" id="{599C41B8-2CC9-32FC-B867-97F4DC30474F}"/>
              </a:ext>
            </a:extLst>
          </p:cNvPr>
          <p:cNvSpPr txBox="1"/>
          <p:nvPr/>
        </p:nvSpPr>
        <p:spPr>
          <a:xfrm>
            <a:off x="6436567" y="4191268"/>
            <a:ext cx="1212974" cy="276999"/>
          </a:xfrm>
          <a:prstGeom prst="rect">
            <a:avLst/>
          </a:prstGeom>
          <a:noFill/>
        </p:spPr>
        <p:txBody>
          <a:bodyPr wrap="square" lIns="0" tIns="0" rIns="0" bIns="0" rtlCol="0" anchor="t">
            <a:noAutofit/>
          </a:bodyPr>
          <a:lstStyle>
            <a:defPPr>
              <a:defRPr lang="zh-CN"/>
            </a:defPPr>
            <a:lvl1pPr algn="ctr">
              <a:defRPr>
                <a:ln>
                  <a:solidFill>
                    <a:schemeClr val="accent3"/>
                  </a:solidFill>
                </a:ln>
                <a:noFill/>
                <a:latin typeface="+mj-ea"/>
                <a:ea typeface="+mj-ea"/>
              </a:defRPr>
            </a:lvl1pPr>
          </a:lstStyle>
          <a:p>
            <a:pPr algn="dist"/>
            <a:r>
              <a:rPr lang="en-US" altLang="zh-CN" dirty="0"/>
              <a:t>PART 03</a:t>
            </a:r>
            <a:endParaRPr lang="zh-CN" altLang="en-US" dirty="0"/>
          </a:p>
        </p:txBody>
      </p:sp>
      <p:sp>
        <p:nvSpPr>
          <p:cNvPr id="40" name="文本框 39">
            <a:extLst>
              <a:ext uri="{FF2B5EF4-FFF2-40B4-BE49-F238E27FC236}">
                <a16:creationId xmlns:a16="http://schemas.microsoft.com/office/drawing/2014/main" id="{2AC71B49-9D8F-F5C2-4D3F-8968217B7E6A}"/>
              </a:ext>
            </a:extLst>
          </p:cNvPr>
          <p:cNvSpPr txBox="1"/>
          <p:nvPr/>
        </p:nvSpPr>
        <p:spPr>
          <a:xfrm>
            <a:off x="9348965" y="4191268"/>
            <a:ext cx="1212974" cy="276999"/>
          </a:xfrm>
          <a:prstGeom prst="rect">
            <a:avLst/>
          </a:prstGeom>
          <a:noFill/>
        </p:spPr>
        <p:txBody>
          <a:bodyPr wrap="square" lIns="0" tIns="0" rIns="0" bIns="0" rtlCol="0" anchor="t">
            <a:noAutofit/>
          </a:bodyPr>
          <a:lstStyle>
            <a:defPPr>
              <a:defRPr lang="zh-CN"/>
            </a:defPPr>
            <a:lvl1pPr algn="ctr">
              <a:defRPr>
                <a:ln>
                  <a:solidFill>
                    <a:schemeClr val="accent3"/>
                  </a:solidFill>
                </a:ln>
                <a:noFill/>
                <a:latin typeface="+mj-ea"/>
                <a:ea typeface="+mj-ea"/>
              </a:defRPr>
            </a:lvl1pPr>
          </a:lstStyle>
          <a:p>
            <a:pPr algn="dist"/>
            <a:r>
              <a:rPr lang="en-US" altLang="zh-CN" dirty="0"/>
              <a:t>PART 04</a:t>
            </a:r>
            <a:endParaRPr lang="zh-CN" altLang="en-US" dirty="0"/>
          </a:p>
        </p:txBody>
      </p:sp>
    </p:spTree>
    <p:custDataLst>
      <p:tags r:id="rId1"/>
    </p:custDataLst>
    <p:extLst>
      <p:ext uri="{BB962C8B-B14F-4D97-AF65-F5344CB8AC3E}">
        <p14:creationId xmlns:p14="http://schemas.microsoft.com/office/powerpoint/2010/main" val="25802549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54E37B-C341-6E4D-1875-B80E2AC0E677}"/>
              </a:ext>
            </a:extLst>
          </p:cNvPr>
          <p:cNvSpPr txBox="1"/>
          <p:nvPr/>
        </p:nvSpPr>
        <p:spPr>
          <a:xfrm>
            <a:off x="747936" y="3445370"/>
            <a:ext cx="8466821" cy="830997"/>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rgbClr val="FFFFFF"/>
                  </a:solidFill>
                </a:ln>
                <a:noFill/>
                <a:effectLst/>
                <a:uLnTx/>
                <a:uFillTx/>
                <a:latin typeface="思源黑体 CN Bold"/>
                <a:ea typeface="思源黑体 CN Bold"/>
                <a:cs typeface="+mn-cs"/>
              </a:rPr>
              <a:t>Recruitment Process</a:t>
            </a:r>
          </a:p>
        </p:txBody>
      </p:sp>
      <p:sp>
        <p:nvSpPr>
          <p:cNvPr id="5" name="文本框 4">
            <a:extLst>
              <a:ext uri="{FF2B5EF4-FFF2-40B4-BE49-F238E27FC236}">
                <a16:creationId xmlns:a16="http://schemas.microsoft.com/office/drawing/2014/main" id="{4D96F5E7-45BE-26B1-DF5E-E05C8E60A7E9}"/>
              </a:ext>
            </a:extLst>
          </p:cNvPr>
          <p:cNvSpPr txBox="1"/>
          <p:nvPr/>
        </p:nvSpPr>
        <p:spPr>
          <a:xfrm>
            <a:off x="747937" y="2660877"/>
            <a:ext cx="4406449" cy="943428"/>
          </a:xfrm>
          <a:prstGeom prst="rect">
            <a:avLst/>
          </a:prstGeom>
          <a:noFill/>
          <a:effectLst>
            <a:outerShdw blurRad="50800" dist="12700" dir="2700000" algn="tl" rotWithShape="0">
              <a:prstClr val="black">
                <a:alpha val="20000"/>
              </a:prstClr>
            </a:outerShdw>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6600" dirty="0">
                <a:solidFill>
                  <a:srgbClr val="FFFFFF"/>
                </a:solidFill>
                <a:latin typeface="思源黑体 CN Bold"/>
                <a:ea typeface="思源黑体 CN Bold"/>
                <a:cs typeface="思源黑体 CN Medium" panose="020B0600000000000000" charset="-122"/>
                <a:sym typeface="+mn-ea"/>
              </a:rPr>
              <a:t>招聘流程</a:t>
            </a:r>
          </a:p>
        </p:txBody>
      </p:sp>
      <p:sp>
        <p:nvSpPr>
          <p:cNvPr id="26" name="文本框 25">
            <a:extLst>
              <a:ext uri="{FF2B5EF4-FFF2-40B4-BE49-F238E27FC236}">
                <a16:creationId xmlns:a16="http://schemas.microsoft.com/office/drawing/2014/main" id="{6C08C6B0-9144-036B-63DC-A125F7CAC492}"/>
              </a:ext>
            </a:extLst>
          </p:cNvPr>
          <p:cNvSpPr txBox="1"/>
          <p:nvPr/>
        </p:nvSpPr>
        <p:spPr>
          <a:xfrm>
            <a:off x="856792" y="223051"/>
            <a:ext cx="1044579" cy="321235"/>
          </a:xfrm>
          <a:prstGeom prst="rect">
            <a:avLst/>
          </a:prstGeom>
          <a:noFill/>
          <a:ln>
            <a:noFill/>
          </a:ln>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思源黑体 CN Bold"/>
                <a:ea typeface="思源黑体 CN Bold"/>
                <a:cs typeface="+mn-cs"/>
              </a:rPr>
              <a:t>PART 04</a:t>
            </a:r>
          </a:p>
        </p:txBody>
      </p:sp>
      <p:sp>
        <p:nvSpPr>
          <p:cNvPr id="32" name="文本框 31">
            <a:extLst>
              <a:ext uri="{FF2B5EF4-FFF2-40B4-BE49-F238E27FC236}">
                <a16:creationId xmlns:a16="http://schemas.microsoft.com/office/drawing/2014/main" id="{65D2A748-7BEF-358C-EB4E-3E137D45F10D}"/>
              </a:ext>
            </a:extLst>
          </p:cNvPr>
          <p:cNvSpPr txBox="1"/>
          <p:nvPr/>
        </p:nvSpPr>
        <p:spPr>
          <a:xfrm>
            <a:off x="747938" y="1673235"/>
            <a:ext cx="1153434" cy="943428"/>
          </a:xfrm>
          <a:prstGeom prst="rect">
            <a:avLst/>
          </a:prstGeom>
          <a:noFill/>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alpha val="20000"/>
                  </a:srgbClr>
                </a:solidFill>
                <a:effectLst/>
                <a:uLnTx/>
                <a:uFillTx/>
                <a:latin typeface="思源黑体 CN Bold"/>
                <a:ea typeface="思源黑体 CN Bold"/>
                <a:cs typeface="思源黑体 CN Medium" panose="020B0600000000000000" charset="-122"/>
                <a:sym typeface="+mn-ea"/>
              </a:rPr>
              <a:t>04</a:t>
            </a:r>
            <a:endParaRPr kumimoji="0" lang="zh-CN" altLang="en-US" sz="6600" b="0" i="0" u="none" strike="noStrike" kern="1200" cap="none" spc="0" normalizeH="0" baseline="0" noProof="0" dirty="0">
              <a:ln>
                <a:noFill/>
              </a:ln>
              <a:solidFill>
                <a:srgbClr val="FFFFFF">
                  <a:alpha val="20000"/>
                </a:srgbClr>
              </a:solidFill>
              <a:effectLst/>
              <a:uLnTx/>
              <a:uFillTx/>
              <a:latin typeface="思源黑体 CN Bold"/>
              <a:ea typeface="思源黑体 CN Bold"/>
              <a:cs typeface="思源黑体 CN Medium" panose="020B0600000000000000" charset="-122"/>
              <a:sym typeface="+mn-ea"/>
            </a:endParaRPr>
          </a:p>
        </p:txBody>
      </p:sp>
    </p:spTree>
    <p:custDataLst>
      <p:tags r:id="rId1"/>
    </p:custDataLst>
    <p:extLst>
      <p:ext uri="{BB962C8B-B14F-4D97-AF65-F5344CB8AC3E}">
        <p14:creationId xmlns:p14="http://schemas.microsoft.com/office/powerpoint/2010/main" val="707289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525A87D0-2489-BDB9-5B0B-C78D82C60A4E}"/>
              </a:ext>
            </a:extLst>
          </p:cNvPr>
          <p:cNvSpPr txBox="1"/>
          <p:nvPr/>
        </p:nvSpPr>
        <p:spPr>
          <a:xfrm>
            <a:off x="790633" y="2065896"/>
            <a:ext cx="2197000" cy="393042"/>
          </a:xfrm>
          <a:prstGeom prst="rect">
            <a:avLst/>
          </a:prstGeom>
          <a:noFill/>
        </p:spPr>
        <p:txBody>
          <a:bodyPr wrap="none" rtlCol="0">
            <a:noAutofit/>
          </a:bodyPr>
          <a:lstStyle/>
          <a:p>
            <a:pPr algn="ctr"/>
            <a:r>
              <a:rPr lang="zh-CN" altLang="en-US" sz="2000" dirty="0">
                <a:solidFill>
                  <a:schemeClr val="accent1"/>
                </a:solidFill>
                <a:latin typeface="+mj-ea"/>
                <a:ea typeface="+mj-ea"/>
              </a:rPr>
              <a:t>简历投递</a:t>
            </a:r>
          </a:p>
        </p:txBody>
      </p:sp>
      <p:sp>
        <p:nvSpPr>
          <p:cNvPr id="10" name="文本框 9">
            <a:extLst>
              <a:ext uri="{FF2B5EF4-FFF2-40B4-BE49-F238E27FC236}">
                <a16:creationId xmlns:a16="http://schemas.microsoft.com/office/drawing/2014/main" id="{5C929B04-FC74-3154-A6DC-FE65DB093743}"/>
              </a:ext>
            </a:extLst>
          </p:cNvPr>
          <p:cNvSpPr txBox="1"/>
          <p:nvPr/>
        </p:nvSpPr>
        <p:spPr>
          <a:xfrm>
            <a:off x="837047" y="2452656"/>
            <a:ext cx="2196999" cy="589562"/>
          </a:xfrm>
          <a:prstGeom prst="rect">
            <a:avLst/>
          </a:prstGeom>
          <a:noFill/>
        </p:spPr>
        <p:txBody>
          <a:bodyPr wrap="square" rtlCol="0">
            <a:noAutofit/>
          </a:bodyPr>
          <a:lstStyle/>
          <a:p>
            <a:pPr marR="0" lvl="0" defTabSz="914400" rtl="0" eaLnBrk="1" fontAlgn="auto" latinLnBrk="0" hangingPunct="1">
              <a:lnSpc>
                <a:spcPct val="120000"/>
              </a:lnSpc>
              <a:spcBef>
                <a:spcPts val="0"/>
              </a:spcBef>
              <a:spcAft>
                <a:spcPts val="0"/>
              </a:spcAft>
              <a:buClrTx/>
              <a:buSzTx/>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p:txBody>
      </p:sp>
      <p:sp>
        <p:nvSpPr>
          <p:cNvPr id="11" name="椭圆 10">
            <a:extLst>
              <a:ext uri="{FF2B5EF4-FFF2-40B4-BE49-F238E27FC236}">
                <a16:creationId xmlns:a16="http://schemas.microsoft.com/office/drawing/2014/main" id="{E0231B87-C27A-4D0B-8466-9A33A11D414D}"/>
              </a:ext>
            </a:extLst>
          </p:cNvPr>
          <p:cNvSpPr/>
          <p:nvPr/>
        </p:nvSpPr>
        <p:spPr>
          <a:xfrm>
            <a:off x="1842715" y="1888753"/>
            <a:ext cx="92832" cy="9283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11">
            <a:extLst>
              <a:ext uri="{FF2B5EF4-FFF2-40B4-BE49-F238E27FC236}">
                <a16:creationId xmlns:a16="http://schemas.microsoft.com/office/drawing/2014/main" id="{A70927B0-3491-7445-CDD5-72FC5F19EBD4}"/>
              </a:ext>
            </a:extLst>
          </p:cNvPr>
          <p:cNvSpPr txBox="1"/>
          <p:nvPr/>
        </p:nvSpPr>
        <p:spPr>
          <a:xfrm>
            <a:off x="5069778" y="2065896"/>
            <a:ext cx="2197000" cy="393042"/>
          </a:xfrm>
          <a:prstGeom prst="rect">
            <a:avLst/>
          </a:prstGeom>
          <a:noFill/>
        </p:spPr>
        <p:txBody>
          <a:bodyPr wrap="none" rtlCol="0">
            <a:noAutofit/>
          </a:bodyPr>
          <a:lstStyle/>
          <a:p>
            <a:pPr algn="ctr"/>
            <a:r>
              <a:rPr lang="zh-CN" altLang="en-US" sz="2000" dirty="0">
                <a:solidFill>
                  <a:schemeClr val="accent1"/>
                </a:solidFill>
                <a:latin typeface="+mj-ea"/>
                <a:ea typeface="+mj-ea"/>
              </a:rPr>
              <a:t>简历初筛</a:t>
            </a:r>
            <a:r>
              <a:rPr lang="en-US" altLang="zh-CN" sz="2000" dirty="0">
                <a:solidFill>
                  <a:schemeClr val="accent1"/>
                </a:solidFill>
                <a:latin typeface="+mj-ea"/>
                <a:ea typeface="+mj-ea"/>
              </a:rPr>
              <a:t>&amp;</a:t>
            </a:r>
            <a:r>
              <a:rPr lang="zh-CN" altLang="en-US" sz="2000" dirty="0">
                <a:solidFill>
                  <a:schemeClr val="accent1"/>
                </a:solidFill>
                <a:latin typeface="+mj-ea"/>
                <a:ea typeface="+mj-ea"/>
              </a:rPr>
              <a:t>面试邀约</a:t>
            </a:r>
          </a:p>
        </p:txBody>
      </p:sp>
      <p:sp>
        <p:nvSpPr>
          <p:cNvPr id="13" name="文本框 12">
            <a:extLst>
              <a:ext uri="{FF2B5EF4-FFF2-40B4-BE49-F238E27FC236}">
                <a16:creationId xmlns:a16="http://schemas.microsoft.com/office/drawing/2014/main" id="{5E751062-BA56-8681-D0F0-39EF4ABC0A5D}"/>
              </a:ext>
            </a:extLst>
          </p:cNvPr>
          <p:cNvSpPr txBox="1"/>
          <p:nvPr/>
        </p:nvSpPr>
        <p:spPr>
          <a:xfrm>
            <a:off x="5116193" y="2452656"/>
            <a:ext cx="2196999" cy="589562"/>
          </a:xfrm>
          <a:prstGeom prst="rect">
            <a:avLst/>
          </a:prstGeom>
          <a:noFill/>
        </p:spPr>
        <p:txBody>
          <a:bodyPr wrap="square" rtlCol="0">
            <a:noAutofit/>
          </a:bodyPr>
          <a:lstStyle/>
          <a:p>
            <a:pPr marR="0" lvl="0" defTabSz="914400" rtl="0" eaLnBrk="1" fontAlgn="auto" latinLnBrk="0" hangingPunct="1">
              <a:lnSpc>
                <a:spcPct val="120000"/>
              </a:lnSpc>
              <a:spcBef>
                <a:spcPts val="0"/>
              </a:spcBef>
              <a:spcAft>
                <a:spcPts val="0"/>
              </a:spcAft>
              <a:buClrTx/>
              <a:buSzTx/>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p:txBody>
      </p:sp>
      <p:sp>
        <p:nvSpPr>
          <p:cNvPr id="17" name="椭圆 16">
            <a:extLst>
              <a:ext uri="{FF2B5EF4-FFF2-40B4-BE49-F238E27FC236}">
                <a16:creationId xmlns:a16="http://schemas.microsoft.com/office/drawing/2014/main" id="{D7496619-D774-C952-6E15-07E63146121F}"/>
              </a:ext>
            </a:extLst>
          </p:cNvPr>
          <p:cNvSpPr/>
          <p:nvPr/>
        </p:nvSpPr>
        <p:spPr>
          <a:xfrm>
            <a:off x="6121861" y="1888753"/>
            <a:ext cx="92832" cy="9283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文本框 17">
            <a:extLst>
              <a:ext uri="{FF2B5EF4-FFF2-40B4-BE49-F238E27FC236}">
                <a16:creationId xmlns:a16="http://schemas.microsoft.com/office/drawing/2014/main" id="{A965C145-675E-C801-24E3-46FD87DF3BB3}"/>
              </a:ext>
            </a:extLst>
          </p:cNvPr>
          <p:cNvSpPr txBox="1"/>
          <p:nvPr/>
        </p:nvSpPr>
        <p:spPr>
          <a:xfrm>
            <a:off x="2606123" y="3775059"/>
            <a:ext cx="2197000" cy="393042"/>
          </a:xfrm>
          <a:prstGeom prst="rect">
            <a:avLst/>
          </a:prstGeom>
          <a:noFill/>
        </p:spPr>
        <p:txBody>
          <a:bodyPr wrap="none" rtlCol="0">
            <a:noAutofit/>
          </a:bodyPr>
          <a:lstStyle/>
          <a:p>
            <a:pPr algn="ctr"/>
            <a:r>
              <a:rPr lang="zh-CN" altLang="en-US" sz="2000" dirty="0">
                <a:solidFill>
                  <a:schemeClr val="accent1"/>
                </a:solidFill>
                <a:latin typeface="+mj-ea"/>
                <a:ea typeface="+mj-ea"/>
              </a:rPr>
              <a:t>复试</a:t>
            </a:r>
          </a:p>
        </p:txBody>
      </p:sp>
      <p:sp>
        <p:nvSpPr>
          <p:cNvPr id="20" name="文本框 19">
            <a:extLst>
              <a:ext uri="{FF2B5EF4-FFF2-40B4-BE49-F238E27FC236}">
                <a16:creationId xmlns:a16="http://schemas.microsoft.com/office/drawing/2014/main" id="{BCE4804C-0AFB-F439-B385-8B97EEBED642}"/>
              </a:ext>
            </a:extLst>
          </p:cNvPr>
          <p:cNvSpPr txBox="1"/>
          <p:nvPr/>
        </p:nvSpPr>
        <p:spPr>
          <a:xfrm>
            <a:off x="2652537" y="4161819"/>
            <a:ext cx="2196999" cy="589562"/>
          </a:xfrm>
          <a:prstGeom prst="rect">
            <a:avLst/>
          </a:prstGeom>
          <a:noFill/>
        </p:spPr>
        <p:txBody>
          <a:bodyPr wrap="square" rtlCol="0">
            <a:noAutofit/>
          </a:bodyPr>
          <a:lstStyle/>
          <a:p>
            <a:pPr marR="0" lvl="0" defTabSz="914400" rtl="0" eaLnBrk="1" fontAlgn="auto" latinLnBrk="0" hangingPunct="1">
              <a:lnSpc>
                <a:spcPct val="120000"/>
              </a:lnSpc>
              <a:spcBef>
                <a:spcPts val="0"/>
              </a:spcBef>
              <a:spcAft>
                <a:spcPts val="0"/>
              </a:spcAft>
              <a:buClrTx/>
              <a:buSzTx/>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p:txBody>
      </p:sp>
      <p:sp>
        <p:nvSpPr>
          <p:cNvPr id="22" name="椭圆 21">
            <a:extLst>
              <a:ext uri="{FF2B5EF4-FFF2-40B4-BE49-F238E27FC236}">
                <a16:creationId xmlns:a16="http://schemas.microsoft.com/office/drawing/2014/main" id="{A1700440-3240-A7BD-DEC9-052E97161309}"/>
              </a:ext>
            </a:extLst>
          </p:cNvPr>
          <p:cNvSpPr/>
          <p:nvPr/>
        </p:nvSpPr>
        <p:spPr>
          <a:xfrm>
            <a:off x="3658205" y="3597916"/>
            <a:ext cx="92832" cy="9283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a:extLst>
              <a:ext uri="{FF2B5EF4-FFF2-40B4-BE49-F238E27FC236}">
                <a16:creationId xmlns:a16="http://schemas.microsoft.com/office/drawing/2014/main" id="{5D687ABA-2C89-4C5D-E8FE-CC20E2C6A1E6}"/>
              </a:ext>
            </a:extLst>
          </p:cNvPr>
          <p:cNvSpPr txBox="1"/>
          <p:nvPr/>
        </p:nvSpPr>
        <p:spPr>
          <a:xfrm>
            <a:off x="6885268" y="3775059"/>
            <a:ext cx="2197000" cy="393042"/>
          </a:xfrm>
          <a:prstGeom prst="rect">
            <a:avLst/>
          </a:prstGeom>
          <a:noFill/>
        </p:spPr>
        <p:txBody>
          <a:bodyPr wrap="none" rtlCol="0">
            <a:noAutofit/>
          </a:bodyPr>
          <a:lstStyle/>
          <a:p>
            <a:pPr algn="ctr"/>
            <a:r>
              <a:rPr lang="zh-CN" altLang="en-US" sz="2000" dirty="0">
                <a:solidFill>
                  <a:schemeClr val="accent1"/>
                </a:solidFill>
                <a:latin typeface="+mj-ea"/>
                <a:ea typeface="+mj-ea"/>
              </a:rPr>
              <a:t>初试</a:t>
            </a:r>
          </a:p>
        </p:txBody>
      </p:sp>
      <p:sp>
        <p:nvSpPr>
          <p:cNvPr id="40" name="文本框 39">
            <a:extLst>
              <a:ext uri="{FF2B5EF4-FFF2-40B4-BE49-F238E27FC236}">
                <a16:creationId xmlns:a16="http://schemas.microsoft.com/office/drawing/2014/main" id="{A7E170C4-88EC-E999-3F5D-735E3AE9DB15}"/>
              </a:ext>
            </a:extLst>
          </p:cNvPr>
          <p:cNvSpPr txBox="1"/>
          <p:nvPr/>
        </p:nvSpPr>
        <p:spPr>
          <a:xfrm>
            <a:off x="6931683" y="4161819"/>
            <a:ext cx="2196999" cy="589562"/>
          </a:xfrm>
          <a:prstGeom prst="rect">
            <a:avLst/>
          </a:prstGeom>
          <a:noFill/>
        </p:spPr>
        <p:txBody>
          <a:bodyPr wrap="square" rtlCol="0">
            <a:noAutofit/>
          </a:bodyPr>
          <a:lstStyle/>
          <a:p>
            <a:pPr marR="0" lvl="0" defTabSz="914400" rtl="0" eaLnBrk="1" fontAlgn="auto" latinLnBrk="0" hangingPunct="1">
              <a:lnSpc>
                <a:spcPct val="120000"/>
              </a:lnSpc>
              <a:spcBef>
                <a:spcPts val="0"/>
              </a:spcBef>
              <a:spcAft>
                <a:spcPts val="0"/>
              </a:spcAft>
              <a:buClrTx/>
              <a:buSzTx/>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p:txBody>
      </p:sp>
      <p:sp>
        <p:nvSpPr>
          <p:cNvPr id="63" name="椭圆 62">
            <a:extLst>
              <a:ext uri="{FF2B5EF4-FFF2-40B4-BE49-F238E27FC236}">
                <a16:creationId xmlns:a16="http://schemas.microsoft.com/office/drawing/2014/main" id="{8C71E168-8030-73F0-DF4E-DB4187F2F329}"/>
              </a:ext>
            </a:extLst>
          </p:cNvPr>
          <p:cNvSpPr/>
          <p:nvPr/>
        </p:nvSpPr>
        <p:spPr>
          <a:xfrm>
            <a:off x="7937351" y="3597916"/>
            <a:ext cx="92832" cy="9283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9" name="文本框 258">
            <a:extLst>
              <a:ext uri="{FF2B5EF4-FFF2-40B4-BE49-F238E27FC236}">
                <a16:creationId xmlns:a16="http://schemas.microsoft.com/office/drawing/2014/main" id="{F95F4CD2-7569-9C05-6655-FF2C68293B8F}"/>
              </a:ext>
            </a:extLst>
          </p:cNvPr>
          <p:cNvSpPr txBox="1"/>
          <p:nvPr/>
        </p:nvSpPr>
        <p:spPr>
          <a:xfrm>
            <a:off x="4876690" y="5471646"/>
            <a:ext cx="2197000" cy="393042"/>
          </a:xfrm>
          <a:prstGeom prst="rect">
            <a:avLst/>
          </a:prstGeom>
          <a:noFill/>
        </p:spPr>
        <p:txBody>
          <a:bodyPr wrap="none" rtlCol="0">
            <a:noAutofit/>
          </a:bodyPr>
          <a:lstStyle/>
          <a:p>
            <a:pPr algn="ctr"/>
            <a:r>
              <a:rPr lang="zh-CN" altLang="en-US" sz="2000" dirty="0">
                <a:solidFill>
                  <a:schemeClr val="accent1"/>
                </a:solidFill>
                <a:latin typeface="+mj-ea"/>
                <a:ea typeface="+mj-ea"/>
              </a:rPr>
              <a:t>通知结果</a:t>
            </a:r>
          </a:p>
        </p:txBody>
      </p:sp>
      <p:sp>
        <p:nvSpPr>
          <p:cNvPr id="260" name="文本框 259">
            <a:extLst>
              <a:ext uri="{FF2B5EF4-FFF2-40B4-BE49-F238E27FC236}">
                <a16:creationId xmlns:a16="http://schemas.microsoft.com/office/drawing/2014/main" id="{40A1364C-0EE4-38AF-3F82-F782BEB7C54B}"/>
              </a:ext>
            </a:extLst>
          </p:cNvPr>
          <p:cNvSpPr txBox="1"/>
          <p:nvPr/>
        </p:nvSpPr>
        <p:spPr>
          <a:xfrm>
            <a:off x="4923104" y="5858405"/>
            <a:ext cx="2196999" cy="589562"/>
          </a:xfrm>
          <a:prstGeom prst="rect">
            <a:avLst/>
          </a:prstGeom>
          <a:noFill/>
        </p:spPr>
        <p:txBody>
          <a:bodyPr wrap="square" rtlCol="0">
            <a:noAutofit/>
          </a:bodyPr>
          <a:lstStyle/>
          <a:p>
            <a:pPr marR="0" lvl="0" defTabSz="914400" rtl="0" eaLnBrk="1" fontAlgn="auto" latinLnBrk="0" hangingPunct="1">
              <a:lnSpc>
                <a:spcPct val="120000"/>
              </a:lnSpc>
              <a:spcBef>
                <a:spcPts val="0"/>
              </a:spcBef>
              <a:spcAft>
                <a:spcPts val="0"/>
              </a:spcAft>
              <a:buClrTx/>
              <a:buSzTx/>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p:txBody>
      </p:sp>
      <p:sp>
        <p:nvSpPr>
          <p:cNvPr id="261" name="椭圆 260">
            <a:extLst>
              <a:ext uri="{FF2B5EF4-FFF2-40B4-BE49-F238E27FC236}">
                <a16:creationId xmlns:a16="http://schemas.microsoft.com/office/drawing/2014/main" id="{A0D93DD0-344F-1600-A2A0-26A1F4B39453}"/>
              </a:ext>
            </a:extLst>
          </p:cNvPr>
          <p:cNvSpPr/>
          <p:nvPr/>
        </p:nvSpPr>
        <p:spPr>
          <a:xfrm>
            <a:off x="5928773" y="5313317"/>
            <a:ext cx="92832" cy="9283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2" name="文本框 261">
            <a:extLst>
              <a:ext uri="{FF2B5EF4-FFF2-40B4-BE49-F238E27FC236}">
                <a16:creationId xmlns:a16="http://schemas.microsoft.com/office/drawing/2014/main" id="{A302C747-CC06-4015-6B97-0763D265802B}"/>
              </a:ext>
            </a:extLst>
          </p:cNvPr>
          <p:cNvSpPr txBox="1"/>
          <p:nvPr/>
        </p:nvSpPr>
        <p:spPr>
          <a:xfrm>
            <a:off x="9155836" y="5471646"/>
            <a:ext cx="2197000" cy="393042"/>
          </a:xfrm>
          <a:prstGeom prst="rect">
            <a:avLst/>
          </a:prstGeom>
          <a:noFill/>
        </p:spPr>
        <p:txBody>
          <a:bodyPr wrap="none" rtlCol="0">
            <a:noAutofit/>
          </a:bodyPr>
          <a:lstStyle/>
          <a:p>
            <a:pPr algn="ctr"/>
            <a:r>
              <a:rPr lang="zh-CN" altLang="en-US" sz="2000" dirty="0">
                <a:solidFill>
                  <a:schemeClr val="accent1"/>
                </a:solidFill>
                <a:latin typeface="+mj-ea"/>
                <a:ea typeface="+mj-ea"/>
              </a:rPr>
              <a:t>入职办理</a:t>
            </a:r>
          </a:p>
        </p:txBody>
      </p:sp>
      <p:sp>
        <p:nvSpPr>
          <p:cNvPr id="263" name="文本框 262">
            <a:extLst>
              <a:ext uri="{FF2B5EF4-FFF2-40B4-BE49-F238E27FC236}">
                <a16:creationId xmlns:a16="http://schemas.microsoft.com/office/drawing/2014/main" id="{38F43D6E-4E34-89D6-692D-338253A56BFB}"/>
              </a:ext>
            </a:extLst>
          </p:cNvPr>
          <p:cNvSpPr txBox="1"/>
          <p:nvPr/>
        </p:nvSpPr>
        <p:spPr>
          <a:xfrm>
            <a:off x="9202250" y="5858405"/>
            <a:ext cx="2196999" cy="589562"/>
          </a:xfrm>
          <a:prstGeom prst="rect">
            <a:avLst/>
          </a:prstGeom>
          <a:noFill/>
        </p:spPr>
        <p:txBody>
          <a:bodyPr wrap="square" rtlCol="0">
            <a:noAutofit/>
          </a:bodyPr>
          <a:lstStyle/>
          <a:p>
            <a:pPr marR="0" lvl="0" defTabSz="914400" rtl="0" eaLnBrk="1" fontAlgn="auto" latinLnBrk="0" hangingPunct="1">
              <a:lnSpc>
                <a:spcPct val="120000"/>
              </a:lnSpc>
              <a:spcBef>
                <a:spcPts val="0"/>
              </a:spcBef>
              <a:spcAft>
                <a:spcPts val="0"/>
              </a:spcAft>
              <a:buClrTx/>
              <a:buSzTx/>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请在此输入正文请在此输入正文请在此输入正文请在此输入正文</a:t>
            </a:r>
            <a:endParaRPr kumimoji="0" lang="en-US" altLang="zh-CN"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endParaRPr>
          </a:p>
        </p:txBody>
      </p:sp>
      <p:sp>
        <p:nvSpPr>
          <p:cNvPr id="264" name="椭圆 263">
            <a:extLst>
              <a:ext uri="{FF2B5EF4-FFF2-40B4-BE49-F238E27FC236}">
                <a16:creationId xmlns:a16="http://schemas.microsoft.com/office/drawing/2014/main" id="{EA256123-E6E8-18AF-D49B-E1EBA3E4C866}"/>
              </a:ext>
            </a:extLst>
          </p:cNvPr>
          <p:cNvSpPr/>
          <p:nvPr/>
        </p:nvSpPr>
        <p:spPr>
          <a:xfrm>
            <a:off x="10207918" y="5313317"/>
            <a:ext cx="92832" cy="9283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65" name="直接连接符 264">
            <a:extLst>
              <a:ext uri="{FF2B5EF4-FFF2-40B4-BE49-F238E27FC236}">
                <a16:creationId xmlns:a16="http://schemas.microsoft.com/office/drawing/2014/main" id="{551417D8-48B7-521B-DFAD-93EAEBDF6D90}"/>
              </a:ext>
            </a:extLst>
          </p:cNvPr>
          <p:cNvCxnSpPr/>
          <p:nvPr/>
        </p:nvCxnSpPr>
        <p:spPr>
          <a:xfrm>
            <a:off x="0" y="1944902"/>
            <a:ext cx="9567037" cy="0"/>
          </a:xfrm>
          <a:prstGeom prst="line">
            <a:avLst/>
          </a:prstGeom>
        </p:spPr>
        <p:style>
          <a:lnRef idx="1">
            <a:schemeClr val="accent1"/>
          </a:lnRef>
          <a:fillRef idx="0">
            <a:schemeClr val="accent1"/>
          </a:fillRef>
          <a:effectRef idx="0">
            <a:schemeClr val="accent1"/>
          </a:effectRef>
          <a:fontRef idx="minor">
            <a:schemeClr val="tx1"/>
          </a:fontRef>
        </p:style>
      </p:cxnSp>
      <p:sp>
        <p:nvSpPr>
          <p:cNvPr id="266" name="弧形 265">
            <a:extLst>
              <a:ext uri="{FF2B5EF4-FFF2-40B4-BE49-F238E27FC236}">
                <a16:creationId xmlns:a16="http://schemas.microsoft.com/office/drawing/2014/main" id="{4E73D13B-17D0-8B72-551F-236E1662265D}"/>
              </a:ext>
            </a:extLst>
          </p:cNvPr>
          <p:cNvSpPr/>
          <p:nvPr/>
        </p:nvSpPr>
        <p:spPr>
          <a:xfrm>
            <a:off x="8789982" y="1944902"/>
            <a:ext cx="1554109" cy="1712948"/>
          </a:xfrm>
          <a:prstGeom prst="arc">
            <a:avLst>
              <a:gd name="adj1" fmla="val 16200000"/>
              <a:gd name="adj2" fmla="val 5430156"/>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cxnSp>
        <p:nvCxnSpPr>
          <p:cNvPr id="267" name="直接连接符 266">
            <a:extLst>
              <a:ext uri="{FF2B5EF4-FFF2-40B4-BE49-F238E27FC236}">
                <a16:creationId xmlns:a16="http://schemas.microsoft.com/office/drawing/2014/main" id="{C0FBACF9-5C97-DEF7-78E0-CC583A6074C8}"/>
              </a:ext>
            </a:extLst>
          </p:cNvPr>
          <p:cNvCxnSpPr>
            <a:cxnSpLocks/>
          </p:cNvCxnSpPr>
          <p:nvPr/>
        </p:nvCxnSpPr>
        <p:spPr>
          <a:xfrm>
            <a:off x="2495129" y="3656868"/>
            <a:ext cx="7071908" cy="0"/>
          </a:xfrm>
          <a:prstGeom prst="line">
            <a:avLst/>
          </a:prstGeom>
        </p:spPr>
        <p:style>
          <a:lnRef idx="1">
            <a:schemeClr val="accent1"/>
          </a:lnRef>
          <a:fillRef idx="0">
            <a:schemeClr val="accent1"/>
          </a:fillRef>
          <a:effectRef idx="0">
            <a:schemeClr val="accent1"/>
          </a:effectRef>
          <a:fontRef idx="minor">
            <a:schemeClr val="tx1"/>
          </a:fontRef>
        </p:style>
      </p:cxnSp>
      <p:sp>
        <p:nvSpPr>
          <p:cNvPr id="268" name="弧形 267">
            <a:extLst>
              <a:ext uri="{FF2B5EF4-FFF2-40B4-BE49-F238E27FC236}">
                <a16:creationId xmlns:a16="http://schemas.microsoft.com/office/drawing/2014/main" id="{4BE29DAC-80E3-DACA-A4A0-654C032E53B4}"/>
              </a:ext>
            </a:extLst>
          </p:cNvPr>
          <p:cNvSpPr/>
          <p:nvPr/>
        </p:nvSpPr>
        <p:spPr>
          <a:xfrm flipH="1">
            <a:off x="1716292" y="3656868"/>
            <a:ext cx="1554109" cy="1712948"/>
          </a:xfrm>
          <a:prstGeom prst="arc">
            <a:avLst>
              <a:gd name="adj1" fmla="val 16200000"/>
              <a:gd name="adj2" fmla="val 5430156"/>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cxnSp>
        <p:nvCxnSpPr>
          <p:cNvPr id="269" name="直接连接符 268">
            <a:extLst>
              <a:ext uri="{FF2B5EF4-FFF2-40B4-BE49-F238E27FC236}">
                <a16:creationId xmlns:a16="http://schemas.microsoft.com/office/drawing/2014/main" id="{2200C859-98F7-0C4D-4660-A53174F0DE59}"/>
              </a:ext>
            </a:extLst>
          </p:cNvPr>
          <p:cNvCxnSpPr>
            <a:cxnSpLocks/>
          </p:cNvCxnSpPr>
          <p:nvPr/>
        </p:nvCxnSpPr>
        <p:spPr>
          <a:xfrm>
            <a:off x="2495129" y="5368834"/>
            <a:ext cx="9510005" cy="0"/>
          </a:xfrm>
          <a:prstGeom prst="line">
            <a:avLst/>
          </a:prstGeom>
        </p:spPr>
        <p:style>
          <a:lnRef idx="1">
            <a:schemeClr val="accent1"/>
          </a:lnRef>
          <a:fillRef idx="0">
            <a:schemeClr val="accent1"/>
          </a:fillRef>
          <a:effectRef idx="0">
            <a:schemeClr val="accent1"/>
          </a:effectRef>
          <a:fontRef idx="minor">
            <a:schemeClr val="tx1"/>
          </a:fontRef>
        </p:style>
      </p:cxnSp>
      <p:sp>
        <p:nvSpPr>
          <p:cNvPr id="270" name="等腰三角形 269">
            <a:extLst>
              <a:ext uri="{FF2B5EF4-FFF2-40B4-BE49-F238E27FC236}">
                <a16:creationId xmlns:a16="http://schemas.microsoft.com/office/drawing/2014/main" id="{3B418E0C-43E5-7D39-67BB-BDC9360A7769}"/>
              </a:ext>
            </a:extLst>
          </p:cNvPr>
          <p:cNvSpPr/>
          <p:nvPr/>
        </p:nvSpPr>
        <p:spPr>
          <a:xfrm rot="5400000">
            <a:off x="-22090" y="1865898"/>
            <a:ext cx="207361" cy="162183"/>
          </a:xfrm>
          <a:prstGeom prst="triangl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1" name="等腰三角形 270">
            <a:extLst>
              <a:ext uri="{FF2B5EF4-FFF2-40B4-BE49-F238E27FC236}">
                <a16:creationId xmlns:a16="http://schemas.microsoft.com/office/drawing/2014/main" id="{45869FA5-815E-4C6D-08BF-7179EA93B9D7}"/>
              </a:ext>
            </a:extLst>
          </p:cNvPr>
          <p:cNvSpPr/>
          <p:nvPr/>
        </p:nvSpPr>
        <p:spPr>
          <a:xfrm rot="5400000">
            <a:off x="11820362" y="5287741"/>
            <a:ext cx="207361" cy="162183"/>
          </a:xfrm>
          <a:prstGeom prst="triangl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2" name="文本框 271">
            <a:extLst>
              <a:ext uri="{FF2B5EF4-FFF2-40B4-BE49-F238E27FC236}">
                <a16:creationId xmlns:a16="http://schemas.microsoft.com/office/drawing/2014/main" id="{E3D4A947-4714-7C39-233D-F6DB7177392F}"/>
              </a:ext>
            </a:extLst>
          </p:cNvPr>
          <p:cNvSpPr txBox="1"/>
          <p:nvPr/>
        </p:nvSpPr>
        <p:spPr>
          <a:xfrm>
            <a:off x="990516" y="1581715"/>
            <a:ext cx="1800000" cy="288000"/>
          </a:xfrm>
          <a:prstGeom prst="rect">
            <a:avLst/>
          </a:prstGeom>
          <a:noFill/>
        </p:spPr>
        <p:txBody>
          <a:bodyPr wrap="none" rtlCol="0">
            <a:noAutofit/>
          </a:bodyPr>
          <a:lstStyle/>
          <a:p>
            <a:pPr algn="ctr"/>
            <a:r>
              <a:rPr lang="zh-CN" altLang="en-US" sz="1400" dirty="0">
                <a:solidFill>
                  <a:schemeClr val="accent1"/>
                </a:solidFill>
                <a:latin typeface="+mn-ea"/>
              </a:rPr>
              <a:t>即日</a:t>
            </a: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p>
        </p:txBody>
      </p:sp>
      <p:sp>
        <p:nvSpPr>
          <p:cNvPr id="273" name="文本框 272">
            <a:extLst>
              <a:ext uri="{FF2B5EF4-FFF2-40B4-BE49-F238E27FC236}">
                <a16:creationId xmlns:a16="http://schemas.microsoft.com/office/drawing/2014/main" id="{50BB22DE-6AAD-888E-672F-B8FB096D36DF}"/>
              </a:ext>
            </a:extLst>
          </p:cNvPr>
          <p:cNvSpPr txBox="1"/>
          <p:nvPr/>
        </p:nvSpPr>
        <p:spPr>
          <a:xfrm>
            <a:off x="5269661" y="1581715"/>
            <a:ext cx="1800000" cy="288000"/>
          </a:xfrm>
          <a:prstGeom prst="rect">
            <a:avLst/>
          </a:prstGeom>
          <a:noFill/>
        </p:spPr>
        <p:txBody>
          <a:bodyPr wrap="none" rtlCol="0">
            <a:noAutofit/>
          </a:bodyPr>
          <a:lstStyle/>
          <a:p>
            <a:pPr algn="ct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p>
        </p:txBody>
      </p:sp>
      <p:sp>
        <p:nvSpPr>
          <p:cNvPr id="274" name="文本框 273">
            <a:extLst>
              <a:ext uri="{FF2B5EF4-FFF2-40B4-BE49-F238E27FC236}">
                <a16:creationId xmlns:a16="http://schemas.microsoft.com/office/drawing/2014/main" id="{C9E94683-F0EA-DC97-6D00-40704EDC6616}"/>
              </a:ext>
            </a:extLst>
          </p:cNvPr>
          <p:cNvSpPr txBox="1"/>
          <p:nvPr/>
        </p:nvSpPr>
        <p:spPr>
          <a:xfrm>
            <a:off x="2806006" y="3290878"/>
            <a:ext cx="1800000" cy="288000"/>
          </a:xfrm>
          <a:prstGeom prst="rect">
            <a:avLst/>
          </a:prstGeom>
          <a:noFill/>
        </p:spPr>
        <p:txBody>
          <a:bodyPr wrap="none" rtlCol="0">
            <a:noAutofit/>
          </a:bodyPr>
          <a:lstStyle/>
          <a:p>
            <a:pPr algn="ct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p>
        </p:txBody>
      </p:sp>
      <p:sp>
        <p:nvSpPr>
          <p:cNvPr id="275" name="文本框 274">
            <a:extLst>
              <a:ext uri="{FF2B5EF4-FFF2-40B4-BE49-F238E27FC236}">
                <a16:creationId xmlns:a16="http://schemas.microsoft.com/office/drawing/2014/main" id="{DE8AC94A-0432-6091-0A91-D24D2BD01492}"/>
              </a:ext>
            </a:extLst>
          </p:cNvPr>
          <p:cNvSpPr txBox="1"/>
          <p:nvPr/>
        </p:nvSpPr>
        <p:spPr>
          <a:xfrm>
            <a:off x="7085151" y="3290878"/>
            <a:ext cx="1800000" cy="288000"/>
          </a:xfrm>
          <a:prstGeom prst="rect">
            <a:avLst/>
          </a:prstGeom>
          <a:noFill/>
        </p:spPr>
        <p:txBody>
          <a:bodyPr wrap="none" rtlCol="0">
            <a:noAutofit/>
          </a:bodyPr>
          <a:lstStyle/>
          <a:p>
            <a:pPr algn="ct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p>
        </p:txBody>
      </p:sp>
      <p:sp>
        <p:nvSpPr>
          <p:cNvPr id="276" name="文本框 275">
            <a:extLst>
              <a:ext uri="{FF2B5EF4-FFF2-40B4-BE49-F238E27FC236}">
                <a16:creationId xmlns:a16="http://schemas.microsoft.com/office/drawing/2014/main" id="{B58D7B87-96F0-44C0-AA18-86271532FC8A}"/>
              </a:ext>
            </a:extLst>
          </p:cNvPr>
          <p:cNvSpPr txBox="1"/>
          <p:nvPr/>
        </p:nvSpPr>
        <p:spPr>
          <a:xfrm>
            <a:off x="5076573" y="4987465"/>
            <a:ext cx="1800000" cy="288000"/>
          </a:xfrm>
          <a:prstGeom prst="rect">
            <a:avLst/>
          </a:prstGeom>
          <a:noFill/>
        </p:spPr>
        <p:txBody>
          <a:bodyPr wrap="none" rtlCol="0">
            <a:noAutofit/>
          </a:bodyPr>
          <a:lstStyle/>
          <a:p>
            <a:pPr algn="ct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p>
        </p:txBody>
      </p:sp>
      <p:sp>
        <p:nvSpPr>
          <p:cNvPr id="277" name="文本框 276">
            <a:extLst>
              <a:ext uri="{FF2B5EF4-FFF2-40B4-BE49-F238E27FC236}">
                <a16:creationId xmlns:a16="http://schemas.microsoft.com/office/drawing/2014/main" id="{7B40D53E-FAB7-C2E0-E196-4C7AA9954722}"/>
              </a:ext>
            </a:extLst>
          </p:cNvPr>
          <p:cNvSpPr txBox="1"/>
          <p:nvPr/>
        </p:nvSpPr>
        <p:spPr>
          <a:xfrm>
            <a:off x="9355719" y="4987465"/>
            <a:ext cx="1800000" cy="288000"/>
          </a:xfrm>
          <a:prstGeom prst="rect">
            <a:avLst/>
          </a:prstGeom>
          <a:noFill/>
        </p:spPr>
        <p:txBody>
          <a:bodyPr wrap="none" rtlCol="0">
            <a:noAutofit/>
          </a:bodyPr>
          <a:lstStyle/>
          <a:p>
            <a:pPr algn="ct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r>
              <a:rPr lang="en-US" altLang="zh-CN" sz="1400" dirty="0">
                <a:solidFill>
                  <a:schemeClr val="accent1"/>
                </a:solidFill>
                <a:latin typeface="+mn-ea"/>
              </a:rPr>
              <a:t>-X</a:t>
            </a:r>
            <a:r>
              <a:rPr lang="zh-CN" altLang="en-US" sz="1400" dirty="0">
                <a:solidFill>
                  <a:schemeClr val="accent1"/>
                </a:solidFill>
                <a:latin typeface="+mn-ea"/>
              </a:rPr>
              <a:t>月</a:t>
            </a:r>
            <a:r>
              <a:rPr lang="en-US" altLang="zh-CN" sz="1400" dirty="0">
                <a:solidFill>
                  <a:schemeClr val="accent1"/>
                </a:solidFill>
                <a:latin typeface="+mn-ea"/>
              </a:rPr>
              <a:t>X</a:t>
            </a:r>
            <a:r>
              <a:rPr lang="zh-CN" altLang="en-US" sz="1400" dirty="0">
                <a:solidFill>
                  <a:schemeClr val="accent1"/>
                </a:solidFill>
                <a:latin typeface="+mn-ea"/>
              </a:rPr>
              <a:t>日</a:t>
            </a:r>
          </a:p>
        </p:txBody>
      </p:sp>
      <p:sp>
        <p:nvSpPr>
          <p:cNvPr id="3" name="文本框 2">
            <a:extLst>
              <a:ext uri="{FF2B5EF4-FFF2-40B4-BE49-F238E27FC236}">
                <a16:creationId xmlns:a16="http://schemas.microsoft.com/office/drawing/2014/main" id="{F85A68C5-741E-3EA7-7112-5A645B8595FA}"/>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招聘流程 </a:t>
            </a:r>
            <a:r>
              <a:rPr lang="en-US" altLang="zh-CN" sz="1050" spc="100" dirty="0">
                <a:solidFill>
                  <a:schemeClr val="accent1"/>
                </a:solidFill>
                <a:uFillTx/>
                <a:ea typeface="+mj-ea"/>
                <a:cs typeface="Roboto Black" panose="02000000000000000000" charset="0"/>
              </a:rPr>
              <a:t>Recruitment Process</a:t>
            </a:r>
          </a:p>
        </p:txBody>
      </p:sp>
    </p:spTree>
    <p:extLst>
      <p:ext uri="{BB962C8B-B14F-4D97-AF65-F5344CB8AC3E}">
        <p14:creationId xmlns:p14="http://schemas.microsoft.com/office/powerpoint/2010/main" val="3872610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74AD25B-B51E-D761-6D87-FE4BA40A8FFC}"/>
              </a:ext>
            </a:extLst>
          </p:cNvPr>
          <p:cNvSpPr/>
          <p:nvPr/>
        </p:nvSpPr>
        <p:spPr>
          <a:xfrm>
            <a:off x="-1" y="2630988"/>
            <a:ext cx="4250871" cy="1034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思源黑体 CN Medium" panose="020B0600000000000000" charset="-122"/>
            </a:endParaRPr>
          </a:p>
        </p:txBody>
      </p:sp>
      <p:grpSp>
        <p:nvGrpSpPr>
          <p:cNvPr id="9" name="组合 8">
            <a:extLst>
              <a:ext uri="{FF2B5EF4-FFF2-40B4-BE49-F238E27FC236}">
                <a16:creationId xmlns:a16="http://schemas.microsoft.com/office/drawing/2014/main" id="{B1CE8462-0D6B-AD2E-2978-EC0B3AEFC2CA}"/>
              </a:ext>
            </a:extLst>
          </p:cNvPr>
          <p:cNvGrpSpPr/>
          <p:nvPr/>
        </p:nvGrpSpPr>
        <p:grpSpPr>
          <a:xfrm>
            <a:off x="2491054" y="2973406"/>
            <a:ext cx="1124388" cy="349945"/>
            <a:chOff x="10948" y="3069"/>
            <a:chExt cx="778" cy="242"/>
          </a:xfrm>
        </p:grpSpPr>
        <p:sp>
          <p:nvSpPr>
            <p:cNvPr id="14" name="燕尾形 15">
              <a:extLst>
                <a:ext uri="{FF2B5EF4-FFF2-40B4-BE49-F238E27FC236}">
                  <a16:creationId xmlns:a16="http://schemas.microsoft.com/office/drawing/2014/main" id="{958A75FD-5767-181C-DD1D-EC895311CEA5}"/>
                </a:ext>
              </a:extLst>
            </p:cNvPr>
            <p:cNvSpPr/>
            <p:nvPr/>
          </p:nvSpPr>
          <p:spPr>
            <a:xfrm>
              <a:off x="10948"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2"/>
                </a:solidFill>
                <a:cs typeface="思源黑体 CN Medium" panose="020B0600000000000000" charset="-122"/>
              </a:endParaRPr>
            </a:p>
          </p:txBody>
        </p:sp>
        <p:sp>
          <p:nvSpPr>
            <p:cNvPr id="15" name="燕尾形 16">
              <a:extLst>
                <a:ext uri="{FF2B5EF4-FFF2-40B4-BE49-F238E27FC236}">
                  <a16:creationId xmlns:a16="http://schemas.microsoft.com/office/drawing/2014/main" id="{59ED96D1-41A8-6C9E-B26D-8CF577187A1B}"/>
                </a:ext>
              </a:extLst>
            </p:cNvPr>
            <p:cNvSpPr/>
            <p:nvPr/>
          </p:nvSpPr>
          <p:spPr>
            <a:xfrm>
              <a:off x="11216"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olidFill>
                  <a:schemeClr val="accent2"/>
                </a:solidFill>
                <a:cs typeface="思源黑体 CN Medium" panose="020B0600000000000000" charset="-122"/>
                <a:sym typeface="+mn-ea"/>
              </a:endParaRPr>
            </a:p>
          </p:txBody>
        </p:sp>
        <p:sp>
          <p:nvSpPr>
            <p:cNvPr id="16" name="燕尾形 23">
              <a:extLst>
                <a:ext uri="{FF2B5EF4-FFF2-40B4-BE49-F238E27FC236}">
                  <a16:creationId xmlns:a16="http://schemas.microsoft.com/office/drawing/2014/main" id="{33930BB2-6B15-C94B-DFD2-FC66477E7E0E}"/>
                </a:ext>
              </a:extLst>
            </p:cNvPr>
            <p:cNvSpPr/>
            <p:nvPr/>
          </p:nvSpPr>
          <p:spPr>
            <a:xfrm>
              <a:off x="11484"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olidFill>
                  <a:schemeClr val="accent2"/>
                </a:solidFill>
                <a:cs typeface="思源黑体 CN Medium" panose="020B0600000000000000" charset="-122"/>
                <a:sym typeface="+mn-ea"/>
              </a:endParaRPr>
            </a:p>
          </p:txBody>
        </p:sp>
      </p:grpSp>
      <p:grpSp>
        <p:nvGrpSpPr>
          <p:cNvPr id="5" name="组合 4">
            <a:extLst>
              <a:ext uri="{FF2B5EF4-FFF2-40B4-BE49-F238E27FC236}">
                <a16:creationId xmlns:a16="http://schemas.microsoft.com/office/drawing/2014/main" id="{A1DF60F8-F8A3-507C-84CE-004A45E2D9EF}"/>
              </a:ext>
            </a:extLst>
          </p:cNvPr>
          <p:cNvGrpSpPr/>
          <p:nvPr/>
        </p:nvGrpSpPr>
        <p:grpSpPr>
          <a:xfrm>
            <a:off x="4637584" y="2630988"/>
            <a:ext cx="2916832" cy="1034783"/>
            <a:chOff x="3298502" y="2630988"/>
            <a:chExt cx="2916832" cy="1034783"/>
          </a:xfrm>
        </p:grpSpPr>
        <p:sp>
          <p:nvSpPr>
            <p:cNvPr id="21" name="矩形 20">
              <a:extLst>
                <a:ext uri="{FF2B5EF4-FFF2-40B4-BE49-F238E27FC236}">
                  <a16:creationId xmlns:a16="http://schemas.microsoft.com/office/drawing/2014/main" id="{6E1B4CCD-32FE-ECF8-69C3-8F8AE919E5B0}"/>
                </a:ext>
              </a:extLst>
            </p:cNvPr>
            <p:cNvSpPr/>
            <p:nvPr/>
          </p:nvSpPr>
          <p:spPr>
            <a:xfrm>
              <a:off x="4228331" y="2630988"/>
              <a:ext cx="1034783" cy="1034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zh-CN" sz="6000" dirty="0">
                  <a:solidFill>
                    <a:schemeClr val="accent1"/>
                  </a:solidFill>
                  <a:latin typeface="+mj-lt"/>
                  <a:cs typeface="思源黑体 CN Medium" panose="020B0600000000000000" charset="-122"/>
                </a:rPr>
                <a:t>&amp;</a:t>
              </a:r>
              <a:endParaRPr lang="zh-CN" altLang="en-US" sz="6000" dirty="0">
                <a:solidFill>
                  <a:schemeClr val="accent1"/>
                </a:solidFill>
                <a:latin typeface="+mj-lt"/>
                <a:cs typeface="思源黑体 CN Medium" panose="020B0600000000000000" charset="-122"/>
              </a:endParaRPr>
            </a:p>
          </p:txBody>
        </p:sp>
        <p:sp>
          <p:nvSpPr>
            <p:cNvPr id="24" name="矩形 23">
              <a:extLst>
                <a:ext uri="{FF2B5EF4-FFF2-40B4-BE49-F238E27FC236}">
                  <a16:creationId xmlns:a16="http://schemas.microsoft.com/office/drawing/2014/main" id="{93C141ED-E1BA-ABF8-6C04-74C8D8B0D056}"/>
                </a:ext>
              </a:extLst>
            </p:cNvPr>
            <p:cNvSpPr/>
            <p:nvPr/>
          </p:nvSpPr>
          <p:spPr>
            <a:xfrm>
              <a:off x="3298502" y="2630988"/>
              <a:ext cx="1034783" cy="1034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zh-CN" sz="6000" dirty="0">
                  <a:latin typeface="+mj-lt"/>
                  <a:cs typeface="思源黑体 CN Medium" panose="020B0600000000000000" charset="-122"/>
                </a:rPr>
                <a:t>Q</a:t>
              </a:r>
              <a:endParaRPr lang="zh-CN" altLang="en-US" sz="6000" dirty="0">
                <a:latin typeface="+mj-lt"/>
                <a:cs typeface="思源黑体 CN Medium" panose="020B0600000000000000" charset="-122"/>
              </a:endParaRPr>
            </a:p>
          </p:txBody>
        </p:sp>
        <p:sp>
          <p:nvSpPr>
            <p:cNvPr id="25" name="矩形 24">
              <a:extLst>
                <a:ext uri="{FF2B5EF4-FFF2-40B4-BE49-F238E27FC236}">
                  <a16:creationId xmlns:a16="http://schemas.microsoft.com/office/drawing/2014/main" id="{975740CE-1D47-7745-8371-6E03A0A4F34D}"/>
                </a:ext>
              </a:extLst>
            </p:cNvPr>
            <p:cNvSpPr/>
            <p:nvPr/>
          </p:nvSpPr>
          <p:spPr>
            <a:xfrm>
              <a:off x="5180551" y="2630988"/>
              <a:ext cx="1034783" cy="1034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zh-CN" sz="6000" dirty="0">
                  <a:latin typeface="+mj-lt"/>
                  <a:cs typeface="思源黑体 CN Medium" panose="020B0600000000000000" charset="-122"/>
                </a:rPr>
                <a:t>A</a:t>
              </a:r>
              <a:endParaRPr lang="zh-CN" altLang="en-US" sz="6000" dirty="0">
                <a:latin typeface="+mj-lt"/>
                <a:cs typeface="思源黑体 CN Medium" panose="020B0600000000000000" charset="-122"/>
              </a:endParaRPr>
            </a:p>
          </p:txBody>
        </p:sp>
      </p:grpSp>
      <p:sp>
        <p:nvSpPr>
          <p:cNvPr id="26" name="TextBox 30">
            <a:extLst>
              <a:ext uri="{FF2B5EF4-FFF2-40B4-BE49-F238E27FC236}">
                <a16:creationId xmlns:a16="http://schemas.microsoft.com/office/drawing/2014/main" id="{7A8A71A3-50D0-B648-9506-4A68B04C63CD}"/>
              </a:ext>
            </a:extLst>
          </p:cNvPr>
          <p:cNvSpPr txBox="1"/>
          <p:nvPr/>
        </p:nvSpPr>
        <p:spPr>
          <a:xfrm>
            <a:off x="3866610" y="3970646"/>
            <a:ext cx="4458781" cy="436145"/>
          </a:xfrm>
          <a:prstGeom prst="rect">
            <a:avLst/>
          </a:prstGeom>
          <a:noFill/>
        </p:spPr>
        <p:txBody>
          <a:bodyPr wrap="square" rtlCol="0">
            <a:noAutofit/>
          </a:bodyPr>
          <a:lstStyle/>
          <a:p>
            <a:pPr marL="0" marR="0" lvl="0" indent="0" algn="dist" defTabSz="914400" rtl="0" eaLnBrk="1" fontAlgn="auto" latinLnBrk="0" hangingPunct="1">
              <a:lnSpc>
                <a:spcPct val="120000"/>
              </a:lnSpc>
              <a:spcBef>
                <a:spcPts val="0"/>
              </a:spcBef>
              <a:spcAft>
                <a:spcPts val="0"/>
              </a:spcAft>
              <a:buClrTx/>
              <a:buSzTx/>
              <a:buFontTx/>
              <a:buNone/>
              <a:tabLst/>
              <a:defRPr/>
            </a:pPr>
            <a:r>
              <a:rPr lang="en-US" altLang="zh-CN" sz="2000" dirty="0">
                <a:solidFill>
                  <a:schemeClr val="accent1"/>
                </a:solidFill>
                <a:latin typeface="+mj-ea"/>
                <a:ea typeface="+mj-ea"/>
                <a:sym typeface="微软雅黑 Light" panose="020B0502040204020203" pitchFamily="34" charset="-122"/>
              </a:rPr>
              <a:t>#</a:t>
            </a:r>
            <a:r>
              <a:rPr lang="zh-CN" altLang="en-US" sz="2000" dirty="0">
                <a:solidFill>
                  <a:schemeClr val="accent1"/>
                </a:solidFill>
                <a:latin typeface="+mj-ea"/>
                <a:ea typeface="+mj-ea"/>
                <a:sym typeface="微软雅黑 Light" panose="020B0502040204020203" pitchFamily="34" charset="-122"/>
              </a:rPr>
              <a:t>欢迎同学们踊跃提问</a:t>
            </a:r>
            <a:endParaRPr kumimoji="0" lang="en-US" altLang="zh-CN" sz="20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sp>
        <p:nvSpPr>
          <p:cNvPr id="27" name="矩形 26">
            <a:extLst>
              <a:ext uri="{FF2B5EF4-FFF2-40B4-BE49-F238E27FC236}">
                <a16:creationId xmlns:a16="http://schemas.microsoft.com/office/drawing/2014/main" id="{143CD31B-3F21-04E3-3180-34F5C55B26C5}"/>
              </a:ext>
            </a:extLst>
          </p:cNvPr>
          <p:cNvSpPr/>
          <p:nvPr/>
        </p:nvSpPr>
        <p:spPr>
          <a:xfrm>
            <a:off x="7903028" y="2630988"/>
            <a:ext cx="4288971" cy="103478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思源黑体 CN Medium" panose="020B0600000000000000" charset="-122"/>
            </a:endParaRPr>
          </a:p>
        </p:txBody>
      </p:sp>
      <p:grpSp>
        <p:nvGrpSpPr>
          <p:cNvPr id="32" name="组合 31">
            <a:extLst>
              <a:ext uri="{FF2B5EF4-FFF2-40B4-BE49-F238E27FC236}">
                <a16:creationId xmlns:a16="http://schemas.microsoft.com/office/drawing/2014/main" id="{170A8966-B0CB-60F8-EFF9-F5CECD52906A}"/>
              </a:ext>
            </a:extLst>
          </p:cNvPr>
          <p:cNvGrpSpPr/>
          <p:nvPr/>
        </p:nvGrpSpPr>
        <p:grpSpPr>
          <a:xfrm>
            <a:off x="11526792" y="5624603"/>
            <a:ext cx="938530" cy="292100"/>
            <a:chOff x="10948" y="3069"/>
            <a:chExt cx="778" cy="242"/>
          </a:xfrm>
        </p:grpSpPr>
        <p:sp>
          <p:nvSpPr>
            <p:cNvPr id="33" name="燕尾形 15">
              <a:extLst>
                <a:ext uri="{FF2B5EF4-FFF2-40B4-BE49-F238E27FC236}">
                  <a16:creationId xmlns:a16="http://schemas.microsoft.com/office/drawing/2014/main" id="{184F7EC7-1817-EAC8-D9CD-150E6030FECA}"/>
                </a:ext>
              </a:extLst>
            </p:cNvPr>
            <p:cNvSpPr/>
            <p:nvPr/>
          </p:nvSpPr>
          <p:spPr>
            <a:xfrm>
              <a:off x="10948"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思源黑体 CN Medium" panose="020B0600000000000000" charset="-122"/>
              </a:endParaRPr>
            </a:p>
          </p:txBody>
        </p:sp>
        <p:sp>
          <p:nvSpPr>
            <p:cNvPr id="34" name="燕尾形 16">
              <a:extLst>
                <a:ext uri="{FF2B5EF4-FFF2-40B4-BE49-F238E27FC236}">
                  <a16:creationId xmlns:a16="http://schemas.microsoft.com/office/drawing/2014/main" id="{31D5FDC6-A577-5DE2-61C3-4470066E878A}"/>
                </a:ext>
              </a:extLst>
            </p:cNvPr>
            <p:cNvSpPr/>
            <p:nvPr/>
          </p:nvSpPr>
          <p:spPr>
            <a:xfrm>
              <a:off x="11216"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sp>
          <p:nvSpPr>
            <p:cNvPr id="35" name="燕尾形 23">
              <a:extLst>
                <a:ext uri="{FF2B5EF4-FFF2-40B4-BE49-F238E27FC236}">
                  <a16:creationId xmlns:a16="http://schemas.microsoft.com/office/drawing/2014/main" id="{D8ECF671-883A-C1ED-FA85-2C16AE9870F7}"/>
                </a:ext>
              </a:extLst>
            </p:cNvPr>
            <p:cNvSpPr/>
            <p:nvPr/>
          </p:nvSpPr>
          <p:spPr>
            <a:xfrm>
              <a:off x="11484"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grpSp>
      <p:sp>
        <p:nvSpPr>
          <p:cNvPr id="4" name="文本框 3">
            <a:extLst>
              <a:ext uri="{FF2B5EF4-FFF2-40B4-BE49-F238E27FC236}">
                <a16:creationId xmlns:a16="http://schemas.microsoft.com/office/drawing/2014/main" id="{304B32A5-5EA2-69A1-9EDC-950CD27EF7FD}"/>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现场答疑 </a:t>
            </a:r>
            <a:r>
              <a:rPr lang="en-US" altLang="zh-CN" sz="1050" spc="100" dirty="0">
                <a:solidFill>
                  <a:schemeClr val="accent1"/>
                </a:solidFill>
                <a:uFillTx/>
                <a:ea typeface="+mj-ea"/>
                <a:cs typeface="Roboto Black" panose="02000000000000000000" charset="0"/>
              </a:rPr>
              <a:t>Questions &amp; Answers</a:t>
            </a:r>
          </a:p>
        </p:txBody>
      </p:sp>
    </p:spTree>
    <p:extLst>
      <p:ext uri="{BB962C8B-B14F-4D97-AF65-F5344CB8AC3E}">
        <p14:creationId xmlns:p14="http://schemas.microsoft.com/office/powerpoint/2010/main" val="423293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B00AB6C-330F-C8F3-BCDE-CF76E1B6DAC3}"/>
              </a:ext>
            </a:extLst>
          </p:cNvPr>
          <p:cNvSpPr txBox="1"/>
          <p:nvPr/>
        </p:nvSpPr>
        <p:spPr>
          <a:xfrm>
            <a:off x="4925080" y="2317756"/>
            <a:ext cx="6534109" cy="1787095"/>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500" dirty="0">
                <a:ln w="12700">
                  <a:solidFill>
                    <a:schemeClr val="accent1"/>
                  </a:solidFill>
                </a:ln>
                <a:noFill/>
                <a:effectLst>
                  <a:outerShdw blurRad="254000" algn="ctr" rotWithShape="0">
                    <a:schemeClr val="tx1">
                      <a:alpha val="40000"/>
                    </a:schemeClr>
                  </a:outerShdw>
                </a:effectLst>
                <a:latin typeface="+mj-ea"/>
                <a:ea typeface="+mj-ea"/>
              </a:rPr>
              <a:t>JOIN US!</a:t>
            </a:r>
            <a:endParaRPr lang="zh-CN" altLang="en-US" sz="11500" dirty="0">
              <a:ln w="12700">
                <a:solidFill>
                  <a:schemeClr val="accent1"/>
                </a:solidFill>
              </a:ln>
              <a:noFill/>
              <a:effectLst>
                <a:outerShdw blurRad="254000" algn="ctr" rotWithShape="0">
                  <a:schemeClr val="tx1">
                    <a:alpha val="40000"/>
                  </a:schemeClr>
                </a:outerShdw>
              </a:effectLst>
              <a:latin typeface="+mj-ea"/>
              <a:ea typeface="+mj-ea"/>
            </a:endParaRPr>
          </a:p>
        </p:txBody>
      </p:sp>
      <p:sp>
        <p:nvSpPr>
          <p:cNvPr id="41" name="椭圆 40">
            <a:extLst>
              <a:ext uri="{FF2B5EF4-FFF2-40B4-BE49-F238E27FC236}">
                <a16:creationId xmlns:a16="http://schemas.microsoft.com/office/drawing/2014/main" id="{3644C659-B747-0825-B825-CEB2B10D39DB}"/>
              </a:ext>
            </a:extLst>
          </p:cNvPr>
          <p:cNvSpPr/>
          <p:nvPr/>
        </p:nvSpPr>
        <p:spPr>
          <a:xfrm>
            <a:off x="5830342" y="4084588"/>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6000" dirty="0">
              <a:latin typeface="+mj-lt"/>
              <a:cs typeface="思源黑体 CN Medium" panose="020B0600000000000000" charset="-122"/>
            </a:endParaRPr>
          </a:p>
        </p:txBody>
      </p:sp>
      <p:sp>
        <p:nvSpPr>
          <p:cNvPr id="29" name="椭圆 28">
            <a:extLst>
              <a:ext uri="{FF2B5EF4-FFF2-40B4-BE49-F238E27FC236}">
                <a16:creationId xmlns:a16="http://schemas.microsoft.com/office/drawing/2014/main" id="{C727C70D-E86D-11F4-C303-88EB17345FC7}"/>
              </a:ext>
            </a:extLst>
          </p:cNvPr>
          <p:cNvSpPr/>
          <p:nvPr/>
        </p:nvSpPr>
        <p:spPr>
          <a:xfrm>
            <a:off x="9897692" y="1507072"/>
            <a:ext cx="549428" cy="549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6000" dirty="0">
              <a:latin typeface="+mj-lt"/>
              <a:cs typeface="思源黑体 CN Medium" panose="020B0600000000000000" charset="-122"/>
            </a:endParaRPr>
          </a:p>
        </p:txBody>
      </p:sp>
      <p:sp>
        <p:nvSpPr>
          <p:cNvPr id="8" name="TextBox 30">
            <a:extLst>
              <a:ext uri="{FF2B5EF4-FFF2-40B4-BE49-F238E27FC236}">
                <a16:creationId xmlns:a16="http://schemas.microsoft.com/office/drawing/2014/main" id="{AB4C89E7-563B-4D98-D02C-AC6CB6FC76C8}"/>
              </a:ext>
            </a:extLst>
          </p:cNvPr>
          <p:cNvSpPr txBox="1"/>
          <p:nvPr/>
        </p:nvSpPr>
        <p:spPr>
          <a:xfrm>
            <a:off x="1705626" y="4282709"/>
            <a:ext cx="2668162" cy="367601"/>
          </a:xfrm>
          <a:prstGeom prst="rect">
            <a:avLst/>
          </a:prstGeom>
          <a:noFill/>
        </p:spPr>
        <p:txBody>
          <a:bodyPr wrap="square"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1600" dirty="0">
                <a:solidFill>
                  <a:schemeClr val="accent6"/>
                </a:solidFill>
                <a:latin typeface="+mn-ea"/>
                <a:sym typeface="微软雅黑 Light" panose="020B0502040204020203" pitchFamily="34" charset="-122"/>
              </a:rPr>
              <a:t>@OfficePLUS</a:t>
            </a:r>
            <a:r>
              <a:rPr lang="zh-CN" altLang="en-US" sz="1600" dirty="0">
                <a:solidFill>
                  <a:schemeClr val="accent6"/>
                </a:solidFill>
                <a:latin typeface="+mn-ea"/>
                <a:sym typeface="微软雅黑 Light" panose="020B0502040204020203" pitchFamily="34" charset="-122"/>
              </a:rPr>
              <a:t>招聘公众号</a:t>
            </a:r>
            <a:endParaRPr kumimoji="0" lang="en-US" altLang="zh-CN" sz="1600" b="0" i="0" u="none" strike="noStrike" kern="1200" cap="none" spc="0" normalizeH="0" baseline="0" noProof="0" dirty="0">
              <a:ln>
                <a:noFill/>
              </a:ln>
              <a:solidFill>
                <a:schemeClr val="accent6"/>
              </a:solidFill>
              <a:effectLst/>
              <a:uLnTx/>
              <a:uFillTx/>
              <a:latin typeface="+mn-ea"/>
              <a:cs typeface="+mn-cs"/>
              <a:sym typeface="微软雅黑 Light" panose="020B0502040204020203" pitchFamily="34" charset="-122"/>
            </a:endParaRPr>
          </a:p>
        </p:txBody>
      </p:sp>
      <p:pic>
        <p:nvPicPr>
          <p:cNvPr id="7" name="图形 6">
            <a:extLst>
              <a:ext uri="{FF2B5EF4-FFF2-40B4-BE49-F238E27FC236}">
                <a16:creationId xmlns:a16="http://schemas.microsoft.com/office/drawing/2014/main" id="{E5BA8AF8-EC35-471F-6410-368CF7E5B7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5626" y="1630442"/>
            <a:ext cx="2668162" cy="2668162"/>
          </a:xfrm>
          <a:prstGeom prst="rect">
            <a:avLst/>
          </a:prstGeom>
        </p:spPr>
      </p:pic>
      <p:sp>
        <p:nvSpPr>
          <p:cNvPr id="11" name="TextBox 30">
            <a:extLst>
              <a:ext uri="{FF2B5EF4-FFF2-40B4-BE49-F238E27FC236}">
                <a16:creationId xmlns:a16="http://schemas.microsoft.com/office/drawing/2014/main" id="{2A8DE421-5478-B4B3-5A8B-8EE809D6D592}"/>
              </a:ext>
            </a:extLst>
          </p:cNvPr>
          <p:cNvSpPr txBox="1"/>
          <p:nvPr/>
        </p:nvSpPr>
        <p:spPr>
          <a:xfrm>
            <a:off x="1942705" y="5255477"/>
            <a:ext cx="2194004" cy="367601"/>
          </a:xfrm>
          <a:prstGeom prst="rect">
            <a:avLst/>
          </a:prstGeom>
          <a:noFill/>
        </p:spPr>
        <p:txBody>
          <a:bodyPr wrap="square"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1600" dirty="0">
                <a:solidFill>
                  <a:schemeClr val="accent6"/>
                </a:solidFill>
                <a:latin typeface="+mn-ea"/>
                <a:sym typeface="微软雅黑 Light" panose="020B0502040204020203" pitchFamily="34" charset="-122"/>
              </a:rPr>
              <a:t>@OfficePLUS</a:t>
            </a:r>
            <a:r>
              <a:rPr lang="zh-CN" altLang="en-US" sz="1600" dirty="0">
                <a:solidFill>
                  <a:schemeClr val="accent6"/>
                </a:solidFill>
                <a:latin typeface="+mn-ea"/>
                <a:sym typeface="微软雅黑 Light" panose="020B0502040204020203" pitchFamily="34" charset="-122"/>
              </a:rPr>
              <a:t>官网</a:t>
            </a:r>
            <a:endParaRPr kumimoji="0" lang="en-US" altLang="zh-CN" sz="1600" b="0" i="0" u="none" strike="noStrike" kern="1200" cap="none" spc="0" normalizeH="0" baseline="0" noProof="0" dirty="0">
              <a:ln>
                <a:noFill/>
              </a:ln>
              <a:solidFill>
                <a:schemeClr val="accent6"/>
              </a:solidFill>
              <a:effectLst/>
              <a:uLnTx/>
              <a:uFillTx/>
              <a:latin typeface="+mn-ea"/>
              <a:cs typeface="+mn-cs"/>
              <a:sym typeface="微软雅黑 Light" panose="020B0502040204020203" pitchFamily="34" charset="-122"/>
            </a:endParaRPr>
          </a:p>
        </p:txBody>
      </p:sp>
      <p:grpSp>
        <p:nvGrpSpPr>
          <p:cNvPr id="20" name="组合 19">
            <a:extLst>
              <a:ext uri="{FF2B5EF4-FFF2-40B4-BE49-F238E27FC236}">
                <a16:creationId xmlns:a16="http://schemas.microsoft.com/office/drawing/2014/main" id="{1D8306F1-E96A-8AA3-CA58-40529700D2A2}"/>
              </a:ext>
            </a:extLst>
          </p:cNvPr>
          <p:cNvGrpSpPr/>
          <p:nvPr/>
        </p:nvGrpSpPr>
        <p:grpSpPr>
          <a:xfrm>
            <a:off x="994830" y="4578179"/>
            <a:ext cx="3610776" cy="872808"/>
            <a:chOff x="1049261" y="4292463"/>
            <a:chExt cx="4208539" cy="1017301"/>
          </a:xfrm>
        </p:grpSpPr>
        <p:pic>
          <p:nvPicPr>
            <p:cNvPr id="13" name="图形 12">
              <a:extLst>
                <a:ext uri="{FF2B5EF4-FFF2-40B4-BE49-F238E27FC236}">
                  <a16:creationId xmlns:a16="http://schemas.microsoft.com/office/drawing/2014/main" id="{5D17BDEE-5601-3C80-4F5D-FF0690E99D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261" y="4292463"/>
              <a:ext cx="1017301" cy="1017301"/>
            </a:xfrm>
            <a:prstGeom prst="rect">
              <a:avLst/>
            </a:prstGeom>
          </p:spPr>
        </p:pic>
        <p:sp>
          <p:nvSpPr>
            <p:cNvPr id="17" name="TextBox 30">
              <a:extLst>
                <a:ext uri="{FF2B5EF4-FFF2-40B4-BE49-F238E27FC236}">
                  <a16:creationId xmlns:a16="http://schemas.microsoft.com/office/drawing/2014/main" id="{FF193AF3-961D-45F7-7703-8D86A4DF9531}"/>
                </a:ext>
              </a:extLst>
            </p:cNvPr>
            <p:cNvSpPr txBox="1"/>
            <p:nvPr/>
          </p:nvSpPr>
          <p:spPr>
            <a:xfrm>
              <a:off x="1957704" y="4556354"/>
              <a:ext cx="3300096" cy="489518"/>
            </a:xfrm>
            <a:prstGeom prst="roundRect">
              <a:avLst>
                <a:gd name="adj" fmla="val 50000"/>
              </a:avLst>
            </a:prstGeom>
            <a:noFill/>
            <a:ln w="28575">
              <a:solidFill>
                <a:schemeClr val="accent1"/>
              </a:solidFill>
            </a:ln>
          </p:spPr>
          <p:txBody>
            <a:bodyPr wrap="square"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1200" dirty="0">
                  <a:solidFill>
                    <a:schemeClr val="accent1"/>
                  </a:solidFill>
                  <a:latin typeface="+mj-ea"/>
                  <a:ea typeface="+mj-ea"/>
                  <a:sym typeface="微软雅黑 Light" panose="020B0502040204020203" pitchFamily="34" charset="-122"/>
                </a:rPr>
                <a:t>OfficePLUS-</a:t>
              </a:r>
              <a:r>
                <a:rPr lang="zh-CN" altLang="en-US" sz="1200" dirty="0">
                  <a:solidFill>
                    <a:schemeClr val="accent1"/>
                  </a:solidFill>
                  <a:latin typeface="+mj-ea"/>
                  <a:ea typeface="+mj-ea"/>
                  <a:sym typeface="微软雅黑 Light" panose="020B0502040204020203" pitchFamily="34" charset="-122"/>
                </a:rPr>
                <a:t>人才发展</a:t>
              </a:r>
              <a:r>
                <a:rPr lang="en-US" altLang="zh-CN" sz="1200" dirty="0">
                  <a:solidFill>
                    <a:schemeClr val="accent1"/>
                  </a:solidFill>
                  <a:latin typeface="+mj-ea"/>
                  <a:ea typeface="+mj-ea"/>
                  <a:sym typeface="微软雅黑 Light" panose="020B0502040204020203" pitchFamily="34" charset="-122"/>
                </a:rPr>
                <a:t>-</a:t>
              </a:r>
              <a:r>
                <a:rPr lang="zh-CN" altLang="en-US" sz="1200" dirty="0">
                  <a:solidFill>
                    <a:schemeClr val="accent1"/>
                  </a:solidFill>
                  <a:latin typeface="+mj-ea"/>
                  <a:ea typeface="+mj-ea"/>
                  <a:sym typeface="微软雅黑 Light" panose="020B0502040204020203" pitchFamily="34" charset="-122"/>
                </a:rPr>
                <a:t>校招</a:t>
              </a:r>
              <a:r>
                <a:rPr lang="en-US" altLang="zh-CN" sz="1200" dirty="0">
                  <a:solidFill>
                    <a:schemeClr val="accent1"/>
                  </a:solidFill>
                  <a:latin typeface="+mj-ea"/>
                  <a:ea typeface="+mj-ea"/>
                  <a:sym typeface="微软雅黑 Light" panose="020B0502040204020203" pitchFamily="34" charset="-122"/>
                </a:rPr>
                <a:t>20XX</a:t>
              </a:r>
              <a:endParaRPr kumimoji="0" lang="en-US" altLang="zh-CN" sz="1200" b="0" i="0" u="none" strike="noStrike" kern="1200" cap="none" spc="0" normalizeH="0" baseline="0" noProof="0" dirty="0">
                <a:ln>
                  <a:noFill/>
                </a:ln>
                <a:solidFill>
                  <a:schemeClr val="accent1"/>
                </a:solidFill>
                <a:effectLst/>
                <a:uLnTx/>
                <a:uFillTx/>
                <a:latin typeface="+mj-ea"/>
                <a:ea typeface="+mj-ea"/>
                <a:cs typeface="+mn-cs"/>
                <a:sym typeface="微软雅黑 Light" panose="020B0502040204020203" pitchFamily="34" charset="-122"/>
              </a:endParaRPr>
            </a:p>
          </p:txBody>
        </p:sp>
      </p:grpSp>
      <p:pic>
        <p:nvPicPr>
          <p:cNvPr id="23" name="图片 22">
            <a:extLst>
              <a:ext uri="{FF2B5EF4-FFF2-40B4-BE49-F238E27FC236}">
                <a16:creationId xmlns:a16="http://schemas.microsoft.com/office/drawing/2014/main" id="{986A8871-27ED-B7BD-24DB-03BEBA5B61EF}"/>
              </a:ext>
            </a:extLst>
          </p:cNvPr>
          <p:cNvPicPr>
            <a:picLocks noChangeAspect="1"/>
          </p:cNvPicPr>
          <p:nvPr/>
        </p:nvPicPr>
        <p:blipFill>
          <a:blip r:embed="rId6" cstate="print">
            <a:alphaModFix amt="80000"/>
            <a:extLst>
              <a:ext uri="{BEBA8EAE-BF5A-486C-A8C5-ECC9F3942E4B}">
                <a14:imgProps xmlns:a14="http://schemas.microsoft.com/office/drawing/2010/main">
                  <a14:imgLayer r:embed="rId7">
                    <a14:imgEffect>
                      <a14:colorTemperature colorTemp="4500"/>
                    </a14:imgEffect>
                  </a14:imgLayer>
                </a14:imgProps>
              </a:ext>
              <a:ext uri="{28A0092B-C50C-407E-A947-70E740481C1C}">
                <a14:useLocalDpi xmlns:a14="http://schemas.microsoft.com/office/drawing/2010/main" val="0"/>
              </a:ext>
            </a:extLst>
          </a:blip>
          <a:stretch>
            <a:fillRect/>
          </a:stretch>
        </p:blipFill>
        <p:spPr>
          <a:xfrm>
            <a:off x="6190342" y="1743078"/>
            <a:ext cx="4015545" cy="2677030"/>
          </a:xfrm>
          <a:prstGeom prst="rect">
            <a:avLst/>
          </a:prstGeom>
          <a:ln w="19050">
            <a:noFill/>
          </a:ln>
          <a:effectLst>
            <a:outerShdw blurRad="50800" dist="38100" dir="2700000" algn="tl" rotWithShape="0">
              <a:schemeClr val="accent1">
                <a:alpha val="40000"/>
              </a:schemeClr>
            </a:outerShdw>
          </a:effectLst>
        </p:spPr>
      </p:pic>
      <p:sp>
        <p:nvSpPr>
          <p:cNvPr id="28" name="TextBox 30">
            <a:extLst>
              <a:ext uri="{FF2B5EF4-FFF2-40B4-BE49-F238E27FC236}">
                <a16:creationId xmlns:a16="http://schemas.microsoft.com/office/drawing/2014/main" id="{BABDA1FE-CD0C-2CB4-4345-A1B75DCB3F87}"/>
              </a:ext>
            </a:extLst>
          </p:cNvPr>
          <p:cNvSpPr txBox="1"/>
          <p:nvPr/>
        </p:nvSpPr>
        <p:spPr>
          <a:xfrm>
            <a:off x="7225793" y="4900573"/>
            <a:ext cx="2194004" cy="400110"/>
          </a:xfrm>
          <a:prstGeom prst="rect">
            <a:avLst/>
          </a:prstGeom>
          <a:noFill/>
        </p:spPr>
        <p:txBody>
          <a:bodyPr wrap="none" rtlCol="0">
            <a:noAutofit/>
          </a:bodyPr>
          <a:lstStyle>
            <a:defPPr>
              <a:defRPr lang="zh-CN"/>
            </a:defPPr>
            <a:lvl1pPr algn="ctr">
              <a:defRPr sz="2000">
                <a:solidFill>
                  <a:schemeClr val="accent1"/>
                </a:solidFill>
                <a:latin typeface="+mj-ea"/>
                <a:ea typeface="+mj-ea"/>
              </a:defRPr>
            </a:lvl1pPr>
          </a:lstStyle>
          <a:p>
            <a:r>
              <a:rPr lang="en-US" altLang="zh-CN" sz="1600" dirty="0">
                <a:sym typeface="微软雅黑 Light" panose="020B0502040204020203" pitchFamily="34" charset="-122"/>
              </a:rPr>
              <a:t>#</a:t>
            </a:r>
            <a:r>
              <a:rPr lang="zh-CN" altLang="en-US" sz="1600" dirty="0">
                <a:sym typeface="微软雅黑 Light" panose="020B0502040204020203" pitchFamily="34" charset="-122"/>
              </a:rPr>
              <a:t>期待你的加入！</a:t>
            </a:r>
            <a:endParaRPr lang="en-US" altLang="zh-CN" sz="1600" dirty="0">
              <a:sym typeface="微软雅黑 Light" panose="020B0502040204020203" pitchFamily="34" charset="-122"/>
            </a:endParaRPr>
          </a:p>
        </p:txBody>
      </p:sp>
      <p:sp>
        <p:nvSpPr>
          <p:cNvPr id="3" name="文本框 2">
            <a:extLst>
              <a:ext uri="{FF2B5EF4-FFF2-40B4-BE49-F238E27FC236}">
                <a16:creationId xmlns:a16="http://schemas.microsoft.com/office/drawing/2014/main" id="{DE40B766-B8E2-B480-D04C-9D66997AD959}"/>
              </a:ext>
            </a:extLst>
          </p:cNvPr>
          <p:cNvSpPr txBox="1"/>
          <p:nvPr/>
        </p:nvSpPr>
        <p:spPr>
          <a:xfrm>
            <a:off x="685164" y="286386"/>
            <a:ext cx="3565707"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更多资讯 </a:t>
            </a:r>
            <a:r>
              <a:rPr lang="en-US" altLang="zh-CN" sz="1050" spc="100" dirty="0">
                <a:solidFill>
                  <a:schemeClr val="accent1"/>
                </a:solidFill>
                <a:uFillTx/>
                <a:ea typeface="+mj-ea"/>
                <a:cs typeface="Roboto Black" panose="02000000000000000000" charset="0"/>
              </a:rPr>
              <a:t>More Information</a:t>
            </a:r>
          </a:p>
        </p:txBody>
      </p:sp>
    </p:spTree>
    <p:extLst>
      <p:ext uri="{BB962C8B-B14F-4D97-AF65-F5344CB8AC3E}">
        <p14:creationId xmlns:p14="http://schemas.microsoft.com/office/powerpoint/2010/main" val="1131460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40000">
              <a:schemeClr val="accent1">
                <a:alpha val="90000"/>
              </a:schemeClr>
            </a:gs>
          </a:gsLst>
          <a:lin ang="2700000" scaled="1"/>
        </a:gradFill>
        <a:effectLst/>
      </p:bgPr>
    </p:bg>
    <p:spTree>
      <p:nvGrpSpPr>
        <p:cNvPr id="1" name=""/>
        <p:cNvGrpSpPr/>
        <p:nvPr/>
      </p:nvGrpSpPr>
      <p:grpSpPr>
        <a:xfrm>
          <a:off x="0" y="0"/>
          <a:ext cx="0" cy="0"/>
          <a:chOff x="0" y="0"/>
          <a:chExt cx="0" cy="0"/>
        </a:xfrm>
      </p:grpSpPr>
      <p:sp>
        <p:nvSpPr>
          <p:cNvPr id="13" name="椭圆 12">
            <a:extLst>
              <a:ext uri="{FF2B5EF4-FFF2-40B4-BE49-F238E27FC236}">
                <a16:creationId xmlns:a16="http://schemas.microsoft.com/office/drawing/2014/main" id="{D5668EF4-C22A-0788-FC4D-CEB3FC00BB5C}"/>
              </a:ext>
            </a:extLst>
          </p:cNvPr>
          <p:cNvSpPr/>
          <p:nvPr userDrawn="1"/>
        </p:nvSpPr>
        <p:spPr>
          <a:xfrm rot="19622599">
            <a:off x="1284173" y="2047896"/>
            <a:ext cx="9623654" cy="2690260"/>
          </a:xfrm>
          <a:prstGeom prst="ellipse">
            <a:avLst/>
          </a:prstGeom>
          <a:noFill/>
          <a:ln>
            <a:gradFill>
              <a:gsLst>
                <a:gs pos="0">
                  <a:schemeClr val="accent2">
                    <a:alpha val="0"/>
                  </a:schemeClr>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solidFill>
                <a:schemeClr val="tx1"/>
              </a:solidFill>
            </a:endParaRPr>
          </a:p>
        </p:txBody>
      </p:sp>
      <p:sp>
        <p:nvSpPr>
          <p:cNvPr id="12" name="文本框 11"/>
          <p:cNvSpPr txBox="1"/>
          <p:nvPr/>
        </p:nvSpPr>
        <p:spPr>
          <a:xfrm>
            <a:off x="2596891" y="2977528"/>
            <a:ext cx="6604137" cy="830997"/>
          </a:xfrm>
          <a:prstGeom prst="rect">
            <a:avLst/>
          </a:prstGeom>
          <a:noFill/>
          <a:ln>
            <a:no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ln w="12700">
                  <a:solidFill>
                    <a:schemeClr val="bg1"/>
                  </a:solidFill>
                </a:ln>
                <a:noFill/>
                <a:effectLst>
                  <a:glow>
                    <a:schemeClr val="accent1">
                      <a:alpha val="40000"/>
                    </a:schemeClr>
                  </a:glow>
                  <a:outerShdw blurRad="127000" dist="25400" dir="2700000" sx="101000" sy="101000" algn="tl" rotWithShape="0">
                    <a:schemeClr val="accent1"/>
                  </a:outerShdw>
                </a:effectLst>
                <a:latin typeface="+mj-ea"/>
                <a:ea typeface="+mj-ea"/>
              </a:rPr>
              <a:t># </a:t>
            </a:r>
            <a:r>
              <a:rPr lang="zh-CN" altLang="en-US" sz="4400" dirty="0">
                <a:ln w="12700">
                  <a:solidFill>
                    <a:schemeClr val="bg1"/>
                  </a:solidFill>
                </a:ln>
                <a:noFill/>
                <a:effectLst>
                  <a:glow>
                    <a:schemeClr val="accent1">
                      <a:alpha val="40000"/>
                    </a:schemeClr>
                  </a:glow>
                  <a:outerShdw blurRad="127000" dist="25400" dir="2700000" sx="101000" sy="101000" algn="tl" rotWithShape="0">
                    <a:schemeClr val="accent1"/>
                  </a:outerShdw>
                </a:effectLst>
                <a:latin typeface="+mj-ea"/>
                <a:ea typeface="+mj-ea"/>
              </a:rPr>
              <a:t>让世界看到你的影响力</a:t>
            </a:r>
          </a:p>
        </p:txBody>
      </p:sp>
      <p:sp>
        <p:nvSpPr>
          <p:cNvPr id="4" name="文本框 3"/>
          <p:cNvSpPr txBox="1"/>
          <p:nvPr/>
        </p:nvSpPr>
        <p:spPr>
          <a:xfrm>
            <a:off x="378279" y="6392033"/>
            <a:ext cx="11435443" cy="411670"/>
          </a:xfrm>
          <a:prstGeom prst="rect">
            <a:avLst/>
          </a:prstGeom>
          <a:noFill/>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solidFill>
                    <a:schemeClr val="bg1">
                      <a:alpha val="20000"/>
                    </a:schemeClr>
                  </a:solidFill>
                </a:ln>
                <a:noFill/>
                <a:effectLst/>
                <a:uLnTx/>
                <a:uFillTx/>
                <a:latin typeface="+mj-ea"/>
                <a:ea typeface="+mj-ea"/>
                <a:cs typeface="Roboto Black" panose="02000000000000000000" charset="0"/>
              </a:rPr>
              <a:t>MAKE THE INFLUENCE</a:t>
            </a:r>
          </a:p>
        </p:txBody>
      </p:sp>
      <p:sp>
        <p:nvSpPr>
          <p:cNvPr id="7" name="文本框 6">
            <a:extLst>
              <a:ext uri="{FF2B5EF4-FFF2-40B4-BE49-F238E27FC236}">
                <a16:creationId xmlns:a16="http://schemas.microsoft.com/office/drawing/2014/main" id="{9C1018B0-E63D-9928-A3C8-9CEC3216218E}"/>
              </a:ext>
            </a:extLst>
          </p:cNvPr>
          <p:cNvSpPr txBox="1"/>
          <p:nvPr/>
        </p:nvSpPr>
        <p:spPr>
          <a:xfrm>
            <a:off x="5197316" y="2613722"/>
            <a:ext cx="1535974" cy="387531"/>
          </a:xfrm>
          <a:prstGeom prst="rect">
            <a:avLst/>
          </a:prstGeom>
          <a:noFill/>
        </p:spPr>
        <p:txBody>
          <a:bodyPr wrap="square" lIns="0" tIns="0" rIns="0" bIns="0" rtlCol="0" anchor="ctr">
            <a:noAutofit/>
          </a:bodyPr>
          <a:lstStyle>
            <a:defPPr>
              <a:defRPr lang="zh-CN"/>
            </a:defPPr>
            <a:lvl1pPr marR="0" lvl="0" indent="0" algn="dist" fontAlgn="auto">
              <a:lnSpc>
                <a:spcPct val="100000"/>
              </a:lnSpc>
              <a:spcBef>
                <a:spcPts val="0"/>
              </a:spcBef>
              <a:spcAft>
                <a:spcPts val="0"/>
              </a:spcAft>
              <a:buClrTx/>
              <a:buSzTx/>
              <a:buFontTx/>
              <a:buNone/>
              <a:tabLst/>
              <a:defRPr kumimoji="0" b="0" i="0" u="none" strike="noStrike" cap="none" spc="0" normalizeH="0" baseline="0">
                <a:ln>
                  <a:noFill/>
                </a:ln>
                <a:solidFill>
                  <a:srgbClr val="FFFFFF"/>
                </a:solidFill>
                <a:effectLst/>
                <a:uLnTx/>
                <a:uFillTx/>
                <a:latin typeface="思源黑体 CN ExtraLight"/>
                <a:ea typeface="思源黑体 CN ExtraLight"/>
                <a:cs typeface="思源黑体 CN Bold" panose="020B0800000000000000" charset="-122"/>
              </a:defRPr>
            </a:lvl1pPr>
          </a:lstStyle>
          <a:p>
            <a:r>
              <a:rPr lang="en-US" altLang="zh-CN" dirty="0"/>
              <a:t>OfficePLUS</a:t>
            </a:r>
            <a:endParaRPr lang="zh-CN" altLang="en-US" dirty="0">
              <a:sym typeface="+mn-ea"/>
            </a:endParaRPr>
          </a:p>
        </p:txBody>
      </p:sp>
    </p:spTree>
    <p:custDataLst>
      <p:tags r:id="rId1"/>
    </p:custDataLst>
    <p:extLst>
      <p:ext uri="{BB962C8B-B14F-4D97-AF65-F5344CB8AC3E}">
        <p14:creationId xmlns:p14="http://schemas.microsoft.com/office/powerpoint/2010/main" val="1286492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2525">
            <a:extLst>
              <a:ext uri="{FF2B5EF4-FFF2-40B4-BE49-F238E27FC236}">
                <a16:creationId xmlns:a16="http://schemas.microsoft.com/office/drawing/2014/main" id="{7B0C3F43-7574-8FA2-8BB0-F099E14EB753}"/>
              </a:ext>
            </a:extLst>
          </p:cNvPr>
          <p:cNvSpPr/>
          <p:nvPr/>
        </p:nvSpPr>
        <p:spPr>
          <a:xfrm>
            <a:off x="880859" y="141282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5" name="Shape 2526">
            <a:extLst>
              <a:ext uri="{FF2B5EF4-FFF2-40B4-BE49-F238E27FC236}">
                <a16:creationId xmlns:a16="http://schemas.microsoft.com/office/drawing/2014/main" id="{CA73D52F-84D7-6986-0794-6C3231E4816D}"/>
              </a:ext>
            </a:extLst>
          </p:cNvPr>
          <p:cNvSpPr/>
          <p:nvPr/>
        </p:nvSpPr>
        <p:spPr>
          <a:xfrm>
            <a:off x="1414120" y="141282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6" name="Shape 2527">
            <a:extLst>
              <a:ext uri="{FF2B5EF4-FFF2-40B4-BE49-F238E27FC236}">
                <a16:creationId xmlns:a16="http://schemas.microsoft.com/office/drawing/2014/main" id="{03A0769D-8FA3-08D5-4786-39A9D39B8674}"/>
              </a:ext>
            </a:extLst>
          </p:cNvPr>
          <p:cNvSpPr/>
          <p:nvPr/>
        </p:nvSpPr>
        <p:spPr>
          <a:xfrm>
            <a:off x="1947381" y="141282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7" name="Shape 2528">
            <a:extLst>
              <a:ext uri="{FF2B5EF4-FFF2-40B4-BE49-F238E27FC236}">
                <a16:creationId xmlns:a16="http://schemas.microsoft.com/office/drawing/2014/main" id="{2D5E1711-73E2-9EE1-E61C-0DDC7FC829F8}"/>
              </a:ext>
            </a:extLst>
          </p:cNvPr>
          <p:cNvSpPr/>
          <p:nvPr/>
        </p:nvSpPr>
        <p:spPr>
          <a:xfrm>
            <a:off x="2518732" y="1412826"/>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8" name="Shape 2529">
            <a:extLst>
              <a:ext uri="{FF2B5EF4-FFF2-40B4-BE49-F238E27FC236}">
                <a16:creationId xmlns:a16="http://schemas.microsoft.com/office/drawing/2014/main" id="{3B35C0FD-06E0-BBE5-4BB6-F37C23AD95CE}"/>
              </a:ext>
            </a:extLst>
          </p:cNvPr>
          <p:cNvSpPr/>
          <p:nvPr/>
        </p:nvSpPr>
        <p:spPr>
          <a:xfrm>
            <a:off x="3051993" y="1412826"/>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9" name="Shape 2530">
            <a:extLst>
              <a:ext uri="{FF2B5EF4-FFF2-40B4-BE49-F238E27FC236}">
                <a16:creationId xmlns:a16="http://schemas.microsoft.com/office/drawing/2014/main" id="{B9EBA0CB-935C-F98D-D714-B7E357B52DC3}"/>
              </a:ext>
            </a:extLst>
          </p:cNvPr>
          <p:cNvSpPr/>
          <p:nvPr/>
        </p:nvSpPr>
        <p:spPr>
          <a:xfrm>
            <a:off x="3572557" y="1412826"/>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0" name="Shape 2531">
            <a:extLst>
              <a:ext uri="{FF2B5EF4-FFF2-40B4-BE49-F238E27FC236}">
                <a16:creationId xmlns:a16="http://schemas.microsoft.com/office/drawing/2014/main" id="{3442E3D3-574C-09BC-13C3-2487087ADBFB}"/>
              </a:ext>
            </a:extLst>
          </p:cNvPr>
          <p:cNvSpPr/>
          <p:nvPr/>
        </p:nvSpPr>
        <p:spPr>
          <a:xfrm>
            <a:off x="4105818" y="141282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1" name="Shape 2532">
            <a:extLst>
              <a:ext uri="{FF2B5EF4-FFF2-40B4-BE49-F238E27FC236}">
                <a16:creationId xmlns:a16="http://schemas.microsoft.com/office/drawing/2014/main" id="{AE0F2B3D-6A3D-102E-B641-0761691B575B}"/>
              </a:ext>
            </a:extLst>
          </p:cNvPr>
          <p:cNvSpPr/>
          <p:nvPr/>
        </p:nvSpPr>
        <p:spPr>
          <a:xfrm>
            <a:off x="4639079" y="141282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2" name="Shape 2533">
            <a:extLst>
              <a:ext uri="{FF2B5EF4-FFF2-40B4-BE49-F238E27FC236}">
                <a16:creationId xmlns:a16="http://schemas.microsoft.com/office/drawing/2014/main" id="{53C8DC4F-7534-BC15-BC0C-B94CED1AF297}"/>
              </a:ext>
            </a:extLst>
          </p:cNvPr>
          <p:cNvSpPr/>
          <p:nvPr/>
        </p:nvSpPr>
        <p:spPr>
          <a:xfrm>
            <a:off x="5172341" y="141282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3" name="Shape 2534">
            <a:extLst>
              <a:ext uri="{FF2B5EF4-FFF2-40B4-BE49-F238E27FC236}">
                <a16:creationId xmlns:a16="http://schemas.microsoft.com/office/drawing/2014/main" id="{EE6D0C26-86DF-AF66-0D84-97116898B523}"/>
              </a:ext>
            </a:extLst>
          </p:cNvPr>
          <p:cNvSpPr/>
          <p:nvPr/>
        </p:nvSpPr>
        <p:spPr>
          <a:xfrm>
            <a:off x="5705602" y="1412826"/>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4" name="Shape 2535">
            <a:extLst>
              <a:ext uri="{FF2B5EF4-FFF2-40B4-BE49-F238E27FC236}">
                <a16:creationId xmlns:a16="http://schemas.microsoft.com/office/drawing/2014/main" id="{9A5973F1-4A6B-2BAB-E18B-9209976B0A12}"/>
              </a:ext>
            </a:extLst>
          </p:cNvPr>
          <p:cNvSpPr/>
          <p:nvPr/>
        </p:nvSpPr>
        <p:spPr>
          <a:xfrm>
            <a:off x="906252" y="1946087"/>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5" name="Shape 2536">
            <a:extLst>
              <a:ext uri="{FF2B5EF4-FFF2-40B4-BE49-F238E27FC236}">
                <a16:creationId xmlns:a16="http://schemas.microsoft.com/office/drawing/2014/main" id="{9E2E83D6-7AD6-832B-1FF2-4FE2080883E8}"/>
              </a:ext>
            </a:extLst>
          </p:cNvPr>
          <p:cNvSpPr/>
          <p:nvPr/>
        </p:nvSpPr>
        <p:spPr>
          <a:xfrm>
            <a:off x="1414121" y="1946087"/>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66" name="Shape 2537">
            <a:extLst>
              <a:ext uri="{FF2B5EF4-FFF2-40B4-BE49-F238E27FC236}">
                <a16:creationId xmlns:a16="http://schemas.microsoft.com/office/drawing/2014/main" id="{135CE135-39AC-0B67-183B-73A22A084D2F}"/>
              </a:ext>
            </a:extLst>
          </p:cNvPr>
          <p:cNvSpPr/>
          <p:nvPr/>
        </p:nvSpPr>
        <p:spPr>
          <a:xfrm>
            <a:off x="1972774" y="194608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7" name="Shape 2538">
            <a:extLst>
              <a:ext uri="{FF2B5EF4-FFF2-40B4-BE49-F238E27FC236}">
                <a16:creationId xmlns:a16="http://schemas.microsoft.com/office/drawing/2014/main" id="{1615AD85-B3AF-F55A-FA4C-5063CDA44B93}"/>
              </a:ext>
            </a:extLst>
          </p:cNvPr>
          <p:cNvSpPr/>
          <p:nvPr/>
        </p:nvSpPr>
        <p:spPr>
          <a:xfrm>
            <a:off x="2506035" y="1946087"/>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8" name="Shape 2539">
            <a:extLst>
              <a:ext uri="{FF2B5EF4-FFF2-40B4-BE49-F238E27FC236}">
                <a16:creationId xmlns:a16="http://schemas.microsoft.com/office/drawing/2014/main" id="{674DA049-91AD-A6E8-393A-3D62F25321EA}"/>
              </a:ext>
            </a:extLst>
          </p:cNvPr>
          <p:cNvSpPr/>
          <p:nvPr/>
        </p:nvSpPr>
        <p:spPr>
          <a:xfrm>
            <a:off x="3013903" y="1990526"/>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9" name="Shape 2540">
            <a:extLst>
              <a:ext uri="{FF2B5EF4-FFF2-40B4-BE49-F238E27FC236}">
                <a16:creationId xmlns:a16="http://schemas.microsoft.com/office/drawing/2014/main" id="{51DE1A40-833C-5381-AD6B-537BB67A348D}"/>
              </a:ext>
            </a:extLst>
          </p:cNvPr>
          <p:cNvSpPr/>
          <p:nvPr/>
        </p:nvSpPr>
        <p:spPr>
          <a:xfrm>
            <a:off x="3547164" y="194608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0" name="Shape 2541">
            <a:extLst>
              <a:ext uri="{FF2B5EF4-FFF2-40B4-BE49-F238E27FC236}">
                <a16:creationId xmlns:a16="http://schemas.microsoft.com/office/drawing/2014/main" id="{50596FD9-D106-27B5-CE06-270CFA976BF2}"/>
              </a:ext>
            </a:extLst>
          </p:cNvPr>
          <p:cNvSpPr/>
          <p:nvPr/>
        </p:nvSpPr>
        <p:spPr>
          <a:xfrm>
            <a:off x="4105818" y="1971481"/>
            <a:ext cx="228541" cy="228541"/>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1" name="Shape 2542">
            <a:extLst>
              <a:ext uri="{FF2B5EF4-FFF2-40B4-BE49-F238E27FC236}">
                <a16:creationId xmlns:a16="http://schemas.microsoft.com/office/drawing/2014/main" id="{3707DAAE-22A9-AD36-034B-BB0C24FCAC16}"/>
              </a:ext>
            </a:extLst>
          </p:cNvPr>
          <p:cNvSpPr/>
          <p:nvPr/>
        </p:nvSpPr>
        <p:spPr>
          <a:xfrm>
            <a:off x="4613686" y="194608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2" name="Shape 2543">
            <a:extLst>
              <a:ext uri="{FF2B5EF4-FFF2-40B4-BE49-F238E27FC236}">
                <a16:creationId xmlns:a16="http://schemas.microsoft.com/office/drawing/2014/main" id="{32735776-C3EA-9A82-BEBD-9C3550CA689C}"/>
              </a:ext>
            </a:extLst>
          </p:cNvPr>
          <p:cNvSpPr/>
          <p:nvPr/>
        </p:nvSpPr>
        <p:spPr>
          <a:xfrm>
            <a:off x="5146947" y="194608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3" name="Shape 2544">
            <a:extLst>
              <a:ext uri="{FF2B5EF4-FFF2-40B4-BE49-F238E27FC236}">
                <a16:creationId xmlns:a16="http://schemas.microsoft.com/office/drawing/2014/main" id="{587EFB8D-CB8E-D14F-56BA-A0FA7855D020}"/>
              </a:ext>
            </a:extLst>
          </p:cNvPr>
          <p:cNvSpPr/>
          <p:nvPr/>
        </p:nvSpPr>
        <p:spPr>
          <a:xfrm>
            <a:off x="5680208" y="194608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4" name="Shape 2545">
            <a:extLst>
              <a:ext uri="{FF2B5EF4-FFF2-40B4-BE49-F238E27FC236}">
                <a16:creationId xmlns:a16="http://schemas.microsoft.com/office/drawing/2014/main" id="{99DE3861-B0EE-68EF-9163-27824CCAE38B}"/>
              </a:ext>
            </a:extLst>
          </p:cNvPr>
          <p:cNvSpPr/>
          <p:nvPr/>
        </p:nvSpPr>
        <p:spPr>
          <a:xfrm>
            <a:off x="880859" y="247934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5" name="Shape 2546">
            <a:extLst>
              <a:ext uri="{FF2B5EF4-FFF2-40B4-BE49-F238E27FC236}">
                <a16:creationId xmlns:a16="http://schemas.microsoft.com/office/drawing/2014/main" id="{EA134C5E-8BEB-A136-835F-2E1855D766D1}"/>
              </a:ext>
            </a:extLst>
          </p:cNvPr>
          <p:cNvSpPr/>
          <p:nvPr/>
        </p:nvSpPr>
        <p:spPr>
          <a:xfrm>
            <a:off x="1414120" y="2504742"/>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6" name="Shape 2547">
            <a:extLst>
              <a:ext uri="{FF2B5EF4-FFF2-40B4-BE49-F238E27FC236}">
                <a16:creationId xmlns:a16="http://schemas.microsoft.com/office/drawing/2014/main" id="{9A2BDF8B-6C81-5D79-58E0-C3828D9D3A0C}"/>
              </a:ext>
            </a:extLst>
          </p:cNvPr>
          <p:cNvSpPr/>
          <p:nvPr/>
        </p:nvSpPr>
        <p:spPr>
          <a:xfrm>
            <a:off x="1947381" y="247934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7" name="Shape 2548">
            <a:extLst>
              <a:ext uri="{FF2B5EF4-FFF2-40B4-BE49-F238E27FC236}">
                <a16:creationId xmlns:a16="http://schemas.microsoft.com/office/drawing/2014/main" id="{7784A2F7-8A52-DF0F-2FDC-D2C98C0E63B5}"/>
              </a:ext>
            </a:extLst>
          </p:cNvPr>
          <p:cNvSpPr/>
          <p:nvPr/>
        </p:nvSpPr>
        <p:spPr>
          <a:xfrm>
            <a:off x="2480642" y="2587270"/>
            <a:ext cx="279328" cy="63484"/>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8" name="Shape 2549">
            <a:extLst>
              <a:ext uri="{FF2B5EF4-FFF2-40B4-BE49-F238E27FC236}">
                <a16:creationId xmlns:a16="http://schemas.microsoft.com/office/drawing/2014/main" id="{DC573C02-9B0D-951E-8E75-E55D48C7916B}"/>
              </a:ext>
            </a:extLst>
          </p:cNvPr>
          <p:cNvSpPr/>
          <p:nvPr/>
        </p:nvSpPr>
        <p:spPr>
          <a:xfrm>
            <a:off x="3013903" y="247934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9" name="Shape 2550">
            <a:extLst>
              <a:ext uri="{FF2B5EF4-FFF2-40B4-BE49-F238E27FC236}">
                <a16:creationId xmlns:a16="http://schemas.microsoft.com/office/drawing/2014/main" id="{20F277D8-19FF-7346-0748-6C7772C8F0D3}"/>
              </a:ext>
            </a:extLst>
          </p:cNvPr>
          <p:cNvSpPr/>
          <p:nvPr/>
        </p:nvSpPr>
        <p:spPr>
          <a:xfrm>
            <a:off x="3547164" y="247934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0" name="Shape 2551">
            <a:extLst>
              <a:ext uri="{FF2B5EF4-FFF2-40B4-BE49-F238E27FC236}">
                <a16:creationId xmlns:a16="http://schemas.microsoft.com/office/drawing/2014/main" id="{42FAF179-29D2-0403-395F-B79EE86D6BB0}"/>
              </a:ext>
            </a:extLst>
          </p:cNvPr>
          <p:cNvSpPr/>
          <p:nvPr/>
        </p:nvSpPr>
        <p:spPr>
          <a:xfrm>
            <a:off x="4080425" y="247934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1" name="Shape 2552">
            <a:extLst>
              <a:ext uri="{FF2B5EF4-FFF2-40B4-BE49-F238E27FC236}">
                <a16:creationId xmlns:a16="http://schemas.microsoft.com/office/drawing/2014/main" id="{E81847A8-8CB6-572F-C61E-AA65895C7E0E}"/>
              </a:ext>
            </a:extLst>
          </p:cNvPr>
          <p:cNvSpPr/>
          <p:nvPr/>
        </p:nvSpPr>
        <p:spPr>
          <a:xfrm>
            <a:off x="4613686" y="2492045"/>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2" name="Shape 2553">
            <a:extLst>
              <a:ext uri="{FF2B5EF4-FFF2-40B4-BE49-F238E27FC236}">
                <a16:creationId xmlns:a16="http://schemas.microsoft.com/office/drawing/2014/main" id="{12611650-EBE8-4D52-C8FE-493136A94806}"/>
              </a:ext>
            </a:extLst>
          </p:cNvPr>
          <p:cNvSpPr/>
          <p:nvPr/>
        </p:nvSpPr>
        <p:spPr>
          <a:xfrm>
            <a:off x="5146947" y="2492045"/>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3" name="Shape 2554">
            <a:extLst>
              <a:ext uri="{FF2B5EF4-FFF2-40B4-BE49-F238E27FC236}">
                <a16:creationId xmlns:a16="http://schemas.microsoft.com/office/drawing/2014/main" id="{14061707-C1BB-0D79-718A-382C224A36BF}"/>
              </a:ext>
            </a:extLst>
          </p:cNvPr>
          <p:cNvSpPr/>
          <p:nvPr/>
        </p:nvSpPr>
        <p:spPr>
          <a:xfrm>
            <a:off x="5680208" y="2492045"/>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4" name="Shape 2555">
            <a:extLst>
              <a:ext uri="{FF2B5EF4-FFF2-40B4-BE49-F238E27FC236}">
                <a16:creationId xmlns:a16="http://schemas.microsoft.com/office/drawing/2014/main" id="{944E04EF-C47E-1316-F09B-1CDC320821D6}"/>
              </a:ext>
            </a:extLst>
          </p:cNvPr>
          <p:cNvSpPr/>
          <p:nvPr/>
        </p:nvSpPr>
        <p:spPr>
          <a:xfrm>
            <a:off x="880859"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5" name="Shape 2556">
            <a:extLst>
              <a:ext uri="{FF2B5EF4-FFF2-40B4-BE49-F238E27FC236}">
                <a16:creationId xmlns:a16="http://schemas.microsoft.com/office/drawing/2014/main" id="{8AA0D64A-59F5-3B89-2BE0-5CDD11CAABF4}"/>
              </a:ext>
            </a:extLst>
          </p:cNvPr>
          <p:cNvSpPr/>
          <p:nvPr/>
        </p:nvSpPr>
        <p:spPr>
          <a:xfrm>
            <a:off x="1414120"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6" name="Shape 2557">
            <a:extLst>
              <a:ext uri="{FF2B5EF4-FFF2-40B4-BE49-F238E27FC236}">
                <a16:creationId xmlns:a16="http://schemas.microsoft.com/office/drawing/2014/main" id="{959D8437-5BCB-D010-E86F-005EDF6B8E45}"/>
              </a:ext>
            </a:extLst>
          </p:cNvPr>
          <p:cNvSpPr/>
          <p:nvPr/>
        </p:nvSpPr>
        <p:spPr>
          <a:xfrm>
            <a:off x="1947381"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7" name="Shape 2558">
            <a:extLst>
              <a:ext uri="{FF2B5EF4-FFF2-40B4-BE49-F238E27FC236}">
                <a16:creationId xmlns:a16="http://schemas.microsoft.com/office/drawing/2014/main" id="{1402EF50-0018-0486-DDB6-0A444BDE4E7D}"/>
              </a:ext>
            </a:extLst>
          </p:cNvPr>
          <p:cNvSpPr/>
          <p:nvPr/>
        </p:nvSpPr>
        <p:spPr>
          <a:xfrm>
            <a:off x="2480642"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8" name="Shape 2559">
            <a:extLst>
              <a:ext uri="{FF2B5EF4-FFF2-40B4-BE49-F238E27FC236}">
                <a16:creationId xmlns:a16="http://schemas.microsoft.com/office/drawing/2014/main" id="{53127DE3-4684-4A4C-3F0D-9717DEDA7615}"/>
              </a:ext>
            </a:extLst>
          </p:cNvPr>
          <p:cNvSpPr/>
          <p:nvPr/>
        </p:nvSpPr>
        <p:spPr>
          <a:xfrm>
            <a:off x="3013903" y="3038003"/>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9" name="Shape 2560">
            <a:extLst>
              <a:ext uri="{FF2B5EF4-FFF2-40B4-BE49-F238E27FC236}">
                <a16:creationId xmlns:a16="http://schemas.microsoft.com/office/drawing/2014/main" id="{5AE33432-3FB7-2578-A24A-B9E30C6E864B}"/>
              </a:ext>
            </a:extLst>
          </p:cNvPr>
          <p:cNvSpPr/>
          <p:nvPr/>
        </p:nvSpPr>
        <p:spPr>
          <a:xfrm>
            <a:off x="3547164"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0" name="Shape 2561">
            <a:extLst>
              <a:ext uri="{FF2B5EF4-FFF2-40B4-BE49-F238E27FC236}">
                <a16:creationId xmlns:a16="http://schemas.microsoft.com/office/drawing/2014/main" id="{C9E2DC13-2483-2987-BCBF-BD08912156BE}"/>
              </a:ext>
            </a:extLst>
          </p:cNvPr>
          <p:cNvSpPr/>
          <p:nvPr/>
        </p:nvSpPr>
        <p:spPr>
          <a:xfrm>
            <a:off x="4080425" y="3038003"/>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1" name="Shape 2562">
            <a:extLst>
              <a:ext uri="{FF2B5EF4-FFF2-40B4-BE49-F238E27FC236}">
                <a16:creationId xmlns:a16="http://schemas.microsoft.com/office/drawing/2014/main" id="{3B1A3AF3-C6E5-E5E1-0FF9-89C4F7D880B2}"/>
              </a:ext>
            </a:extLst>
          </p:cNvPr>
          <p:cNvSpPr/>
          <p:nvPr/>
        </p:nvSpPr>
        <p:spPr>
          <a:xfrm>
            <a:off x="4613686"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2" name="Shape 2563">
            <a:extLst>
              <a:ext uri="{FF2B5EF4-FFF2-40B4-BE49-F238E27FC236}">
                <a16:creationId xmlns:a16="http://schemas.microsoft.com/office/drawing/2014/main" id="{D0286EBC-22D8-5A55-2F47-6C6FB54809B6}"/>
              </a:ext>
            </a:extLst>
          </p:cNvPr>
          <p:cNvSpPr/>
          <p:nvPr/>
        </p:nvSpPr>
        <p:spPr>
          <a:xfrm>
            <a:off x="5146947"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3" name="Shape 2564">
            <a:extLst>
              <a:ext uri="{FF2B5EF4-FFF2-40B4-BE49-F238E27FC236}">
                <a16:creationId xmlns:a16="http://schemas.microsoft.com/office/drawing/2014/main" id="{0247C12D-88A7-647F-4CBF-7A5AD143EF5D}"/>
              </a:ext>
            </a:extLst>
          </p:cNvPr>
          <p:cNvSpPr/>
          <p:nvPr/>
        </p:nvSpPr>
        <p:spPr>
          <a:xfrm>
            <a:off x="5680208" y="301261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4" name="Shape 2565">
            <a:extLst>
              <a:ext uri="{FF2B5EF4-FFF2-40B4-BE49-F238E27FC236}">
                <a16:creationId xmlns:a16="http://schemas.microsoft.com/office/drawing/2014/main" id="{7FC91E4D-E555-892E-088A-7F4672136B04}"/>
              </a:ext>
            </a:extLst>
          </p:cNvPr>
          <p:cNvSpPr/>
          <p:nvPr/>
        </p:nvSpPr>
        <p:spPr>
          <a:xfrm>
            <a:off x="880859" y="3571264"/>
            <a:ext cx="279328" cy="228548"/>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5" name="Shape 2566">
            <a:extLst>
              <a:ext uri="{FF2B5EF4-FFF2-40B4-BE49-F238E27FC236}">
                <a16:creationId xmlns:a16="http://schemas.microsoft.com/office/drawing/2014/main" id="{E3281F40-CE81-141A-9D66-9587C716A7C8}"/>
              </a:ext>
            </a:extLst>
          </p:cNvPr>
          <p:cNvSpPr/>
          <p:nvPr/>
        </p:nvSpPr>
        <p:spPr>
          <a:xfrm>
            <a:off x="1414120" y="3571264"/>
            <a:ext cx="279328" cy="228551"/>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6" name="Shape 2567">
            <a:extLst>
              <a:ext uri="{FF2B5EF4-FFF2-40B4-BE49-F238E27FC236}">
                <a16:creationId xmlns:a16="http://schemas.microsoft.com/office/drawing/2014/main" id="{484A68DB-AE0C-205F-A008-97A489686593}"/>
              </a:ext>
            </a:extLst>
          </p:cNvPr>
          <p:cNvSpPr/>
          <p:nvPr/>
        </p:nvSpPr>
        <p:spPr>
          <a:xfrm>
            <a:off x="1947381" y="3545870"/>
            <a:ext cx="279328" cy="27933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7" name="Shape 2568">
            <a:extLst>
              <a:ext uri="{FF2B5EF4-FFF2-40B4-BE49-F238E27FC236}">
                <a16:creationId xmlns:a16="http://schemas.microsoft.com/office/drawing/2014/main" id="{C76386C5-F8C2-7601-4DD0-33B2DA85C4D2}"/>
              </a:ext>
            </a:extLst>
          </p:cNvPr>
          <p:cNvSpPr/>
          <p:nvPr/>
        </p:nvSpPr>
        <p:spPr>
          <a:xfrm>
            <a:off x="2480642" y="3545870"/>
            <a:ext cx="279328" cy="27933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8" name="Shape 2569">
            <a:extLst>
              <a:ext uri="{FF2B5EF4-FFF2-40B4-BE49-F238E27FC236}">
                <a16:creationId xmlns:a16="http://schemas.microsoft.com/office/drawing/2014/main" id="{ED1DBFD8-1F7B-5CFB-F229-A349B7D99F70}"/>
              </a:ext>
            </a:extLst>
          </p:cNvPr>
          <p:cNvSpPr/>
          <p:nvPr/>
        </p:nvSpPr>
        <p:spPr>
          <a:xfrm>
            <a:off x="3013903" y="3545870"/>
            <a:ext cx="279328" cy="279334"/>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99" name="Shape 2570">
            <a:extLst>
              <a:ext uri="{FF2B5EF4-FFF2-40B4-BE49-F238E27FC236}">
                <a16:creationId xmlns:a16="http://schemas.microsoft.com/office/drawing/2014/main" id="{559026C9-808B-8577-BA06-7F48C341EA25}"/>
              </a:ext>
            </a:extLst>
          </p:cNvPr>
          <p:cNvSpPr/>
          <p:nvPr/>
        </p:nvSpPr>
        <p:spPr>
          <a:xfrm>
            <a:off x="3547164" y="3552219"/>
            <a:ext cx="279328" cy="272981"/>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0" name="Shape 2571">
            <a:extLst>
              <a:ext uri="{FF2B5EF4-FFF2-40B4-BE49-F238E27FC236}">
                <a16:creationId xmlns:a16="http://schemas.microsoft.com/office/drawing/2014/main" id="{9D8A0560-A725-3CC9-A0E3-5908C179DEB0}"/>
              </a:ext>
            </a:extLst>
          </p:cNvPr>
          <p:cNvSpPr/>
          <p:nvPr/>
        </p:nvSpPr>
        <p:spPr>
          <a:xfrm>
            <a:off x="4080425" y="354587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1" name="Shape 2572">
            <a:extLst>
              <a:ext uri="{FF2B5EF4-FFF2-40B4-BE49-F238E27FC236}">
                <a16:creationId xmlns:a16="http://schemas.microsoft.com/office/drawing/2014/main" id="{FDC9C4AC-B855-69C2-E385-C1955E2F459C}"/>
              </a:ext>
            </a:extLst>
          </p:cNvPr>
          <p:cNvSpPr/>
          <p:nvPr/>
        </p:nvSpPr>
        <p:spPr>
          <a:xfrm>
            <a:off x="4613686" y="354587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2" name="Shape 2573">
            <a:extLst>
              <a:ext uri="{FF2B5EF4-FFF2-40B4-BE49-F238E27FC236}">
                <a16:creationId xmlns:a16="http://schemas.microsoft.com/office/drawing/2014/main" id="{46850502-B9B0-DB23-1B1E-44A0D46455B1}"/>
              </a:ext>
            </a:extLst>
          </p:cNvPr>
          <p:cNvSpPr/>
          <p:nvPr/>
        </p:nvSpPr>
        <p:spPr>
          <a:xfrm>
            <a:off x="5146947" y="354587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3" name="Shape 2574">
            <a:extLst>
              <a:ext uri="{FF2B5EF4-FFF2-40B4-BE49-F238E27FC236}">
                <a16:creationId xmlns:a16="http://schemas.microsoft.com/office/drawing/2014/main" id="{CF6333B9-3FAE-FFF0-48EB-92BBF59C1232}"/>
              </a:ext>
            </a:extLst>
          </p:cNvPr>
          <p:cNvSpPr/>
          <p:nvPr/>
        </p:nvSpPr>
        <p:spPr>
          <a:xfrm>
            <a:off x="5692905" y="3545871"/>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04" name="Shape 2575">
            <a:extLst>
              <a:ext uri="{FF2B5EF4-FFF2-40B4-BE49-F238E27FC236}">
                <a16:creationId xmlns:a16="http://schemas.microsoft.com/office/drawing/2014/main" id="{AF8BFEE9-B206-7F8D-8125-E92497C4C8C5}"/>
              </a:ext>
            </a:extLst>
          </p:cNvPr>
          <p:cNvSpPr/>
          <p:nvPr/>
        </p:nvSpPr>
        <p:spPr>
          <a:xfrm>
            <a:off x="880859"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5" name="Shape 2576">
            <a:extLst>
              <a:ext uri="{FF2B5EF4-FFF2-40B4-BE49-F238E27FC236}">
                <a16:creationId xmlns:a16="http://schemas.microsoft.com/office/drawing/2014/main" id="{09D9E2B9-9486-A61E-45B2-5FFB2626CC16}"/>
              </a:ext>
            </a:extLst>
          </p:cNvPr>
          <p:cNvSpPr/>
          <p:nvPr/>
        </p:nvSpPr>
        <p:spPr>
          <a:xfrm>
            <a:off x="1414120"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6" name="Shape 2577">
            <a:extLst>
              <a:ext uri="{FF2B5EF4-FFF2-40B4-BE49-F238E27FC236}">
                <a16:creationId xmlns:a16="http://schemas.microsoft.com/office/drawing/2014/main" id="{8A83895E-741F-B4C8-25AF-0E54AB0349C4}"/>
              </a:ext>
            </a:extLst>
          </p:cNvPr>
          <p:cNvSpPr/>
          <p:nvPr/>
        </p:nvSpPr>
        <p:spPr>
          <a:xfrm>
            <a:off x="1960077" y="4079132"/>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7" name="Shape 2578">
            <a:extLst>
              <a:ext uri="{FF2B5EF4-FFF2-40B4-BE49-F238E27FC236}">
                <a16:creationId xmlns:a16="http://schemas.microsoft.com/office/drawing/2014/main" id="{5EE180AD-3D26-B3A6-D2A7-445553A2CE01}"/>
              </a:ext>
            </a:extLst>
          </p:cNvPr>
          <p:cNvSpPr/>
          <p:nvPr/>
        </p:nvSpPr>
        <p:spPr>
          <a:xfrm>
            <a:off x="2531429" y="4079132"/>
            <a:ext cx="177754" cy="279328"/>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8" name="Shape 2579">
            <a:extLst>
              <a:ext uri="{FF2B5EF4-FFF2-40B4-BE49-F238E27FC236}">
                <a16:creationId xmlns:a16="http://schemas.microsoft.com/office/drawing/2014/main" id="{794DA68E-460D-5310-0914-A971007862D0}"/>
              </a:ext>
            </a:extLst>
          </p:cNvPr>
          <p:cNvSpPr/>
          <p:nvPr/>
        </p:nvSpPr>
        <p:spPr>
          <a:xfrm>
            <a:off x="3013903"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9" name="Shape 2580">
            <a:extLst>
              <a:ext uri="{FF2B5EF4-FFF2-40B4-BE49-F238E27FC236}">
                <a16:creationId xmlns:a16="http://schemas.microsoft.com/office/drawing/2014/main" id="{37C0851C-D038-4B1B-7C61-76818CF848F0}"/>
              </a:ext>
            </a:extLst>
          </p:cNvPr>
          <p:cNvSpPr/>
          <p:nvPr/>
        </p:nvSpPr>
        <p:spPr>
          <a:xfrm>
            <a:off x="3547164"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0" name="Shape 2581">
            <a:extLst>
              <a:ext uri="{FF2B5EF4-FFF2-40B4-BE49-F238E27FC236}">
                <a16:creationId xmlns:a16="http://schemas.microsoft.com/office/drawing/2014/main" id="{4B7C82CC-2B86-A5DA-6BCD-6392E45AC58C}"/>
              </a:ext>
            </a:extLst>
          </p:cNvPr>
          <p:cNvSpPr/>
          <p:nvPr/>
        </p:nvSpPr>
        <p:spPr>
          <a:xfrm>
            <a:off x="4080425"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1" name="Shape 2582">
            <a:extLst>
              <a:ext uri="{FF2B5EF4-FFF2-40B4-BE49-F238E27FC236}">
                <a16:creationId xmlns:a16="http://schemas.microsoft.com/office/drawing/2014/main" id="{6C400160-B359-EE16-DC32-0F295E566D6B}"/>
              </a:ext>
            </a:extLst>
          </p:cNvPr>
          <p:cNvSpPr/>
          <p:nvPr/>
        </p:nvSpPr>
        <p:spPr>
          <a:xfrm>
            <a:off x="4613686"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2" name="Shape 2583">
            <a:extLst>
              <a:ext uri="{FF2B5EF4-FFF2-40B4-BE49-F238E27FC236}">
                <a16:creationId xmlns:a16="http://schemas.microsoft.com/office/drawing/2014/main" id="{0C4110B4-24BD-3E8B-F886-207D1BBA3716}"/>
              </a:ext>
            </a:extLst>
          </p:cNvPr>
          <p:cNvSpPr/>
          <p:nvPr/>
        </p:nvSpPr>
        <p:spPr>
          <a:xfrm>
            <a:off x="5146947"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3" name="Shape 2584">
            <a:extLst>
              <a:ext uri="{FF2B5EF4-FFF2-40B4-BE49-F238E27FC236}">
                <a16:creationId xmlns:a16="http://schemas.microsoft.com/office/drawing/2014/main" id="{7C863AF0-B5F0-6BEB-0E78-D661DBC9DEFB}"/>
              </a:ext>
            </a:extLst>
          </p:cNvPr>
          <p:cNvSpPr/>
          <p:nvPr/>
        </p:nvSpPr>
        <p:spPr>
          <a:xfrm>
            <a:off x="5680208" y="407913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4" name="Shape 2585">
            <a:extLst>
              <a:ext uri="{FF2B5EF4-FFF2-40B4-BE49-F238E27FC236}">
                <a16:creationId xmlns:a16="http://schemas.microsoft.com/office/drawing/2014/main" id="{D6311416-57C2-557E-4CAE-6DDF99A08465}"/>
              </a:ext>
            </a:extLst>
          </p:cNvPr>
          <p:cNvSpPr/>
          <p:nvPr/>
        </p:nvSpPr>
        <p:spPr>
          <a:xfrm>
            <a:off x="6276953" y="141283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5" name="Shape 2586">
            <a:extLst>
              <a:ext uri="{FF2B5EF4-FFF2-40B4-BE49-F238E27FC236}">
                <a16:creationId xmlns:a16="http://schemas.microsoft.com/office/drawing/2014/main" id="{0F9A1164-625C-FFE7-F5FE-8C9AE749DAA9}"/>
              </a:ext>
            </a:extLst>
          </p:cNvPr>
          <p:cNvSpPr/>
          <p:nvPr/>
        </p:nvSpPr>
        <p:spPr>
          <a:xfrm>
            <a:off x="6810214" y="141283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6" name="Shape 2587">
            <a:extLst>
              <a:ext uri="{FF2B5EF4-FFF2-40B4-BE49-F238E27FC236}">
                <a16:creationId xmlns:a16="http://schemas.microsoft.com/office/drawing/2014/main" id="{FB9E3509-32DB-F095-8E8C-7B4598203F90}"/>
              </a:ext>
            </a:extLst>
          </p:cNvPr>
          <p:cNvSpPr/>
          <p:nvPr/>
        </p:nvSpPr>
        <p:spPr>
          <a:xfrm>
            <a:off x="7318082" y="141283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7" name="Shape 2588">
            <a:extLst>
              <a:ext uri="{FF2B5EF4-FFF2-40B4-BE49-F238E27FC236}">
                <a16:creationId xmlns:a16="http://schemas.microsoft.com/office/drawing/2014/main" id="{19682EA4-B35C-65CB-CB1F-B12AA045D086}"/>
              </a:ext>
            </a:extLst>
          </p:cNvPr>
          <p:cNvSpPr/>
          <p:nvPr/>
        </p:nvSpPr>
        <p:spPr>
          <a:xfrm>
            <a:off x="7851343" y="1425532"/>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8" name="Shape 2589">
            <a:extLst>
              <a:ext uri="{FF2B5EF4-FFF2-40B4-BE49-F238E27FC236}">
                <a16:creationId xmlns:a16="http://schemas.microsoft.com/office/drawing/2014/main" id="{2CE5FBCF-FF5D-CE72-99C8-06771497602D}"/>
              </a:ext>
            </a:extLst>
          </p:cNvPr>
          <p:cNvSpPr/>
          <p:nvPr/>
        </p:nvSpPr>
        <p:spPr>
          <a:xfrm>
            <a:off x="8384604" y="1425532"/>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19" name="Shape 2590">
            <a:extLst>
              <a:ext uri="{FF2B5EF4-FFF2-40B4-BE49-F238E27FC236}">
                <a16:creationId xmlns:a16="http://schemas.microsoft.com/office/drawing/2014/main" id="{5292B291-4D6E-AB79-E0AC-C3648676F2AD}"/>
              </a:ext>
            </a:extLst>
          </p:cNvPr>
          <p:cNvSpPr/>
          <p:nvPr/>
        </p:nvSpPr>
        <p:spPr>
          <a:xfrm>
            <a:off x="8917865" y="141283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0" name="Shape 2591">
            <a:extLst>
              <a:ext uri="{FF2B5EF4-FFF2-40B4-BE49-F238E27FC236}">
                <a16:creationId xmlns:a16="http://schemas.microsoft.com/office/drawing/2014/main" id="{423394A8-A76E-DE0D-AED5-B057EBED18D4}"/>
              </a:ext>
            </a:extLst>
          </p:cNvPr>
          <p:cNvSpPr/>
          <p:nvPr/>
        </p:nvSpPr>
        <p:spPr>
          <a:xfrm>
            <a:off x="9451126" y="141283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1" name="Shape 2592">
            <a:extLst>
              <a:ext uri="{FF2B5EF4-FFF2-40B4-BE49-F238E27FC236}">
                <a16:creationId xmlns:a16="http://schemas.microsoft.com/office/drawing/2014/main" id="{99C813E8-72EC-908F-23A1-DD885D6DBEB6}"/>
              </a:ext>
            </a:extLst>
          </p:cNvPr>
          <p:cNvSpPr/>
          <p:nvPr/>
        </p:nvSpPr>
        <p:spPr>
          <a:xfrm>
            <a:off x="9984387" y="141283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2" name="Shape 2593">
            <a:extLst>
              <a:ext uri="{FF2B5EF4-FFF2-40B4-BE49-F238E27FC236}">
                <a16:creationId xmlns:a16="http://schemas.microsoft.com/office/drawing/2014/main" id="{AC74C98A-C907-C060-DBDF-DAD6108FD91B}"/>
              </a:ext>
            </a:extLst>
          </p:cNvPr>
          <p:cNvSpPr/>
          <p:nvPr/>
        </p:nvSpPr>
        <p:spPr>
          <a:xfrm>
            <a:off x="10517648" y="141283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3" name="Shape 2594">
            <a:extLst>
              <a:ext uri="{FF2B5EF4-FFF2-40B4-BE49-F238E27FC236}">
                <a16:creationId xmlns:a16="http://schemas.microsoft.com/office/drawing/2014/main" id="{4829C802-B453-A40C-42C8-3E6EE2F5F1ED}"/>
              </a:ext>
            </a:extLst>
          </p:cNvPr>
          <p:cNvSpPr/>
          <p:nvPr/>
        </p:nvSpPr>
        <p:spPr>
          <a:xfrm>
            <a:off x="11050909" y="143822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4" name="Shape 2595">
            <a:extLst>
              <a:ext uri="{FF2B5EF4-FFF2-40B4-BE49-F238E27FC236}">
                <a16:creationId xmlns:a16="http://schemas.microsoft.com/office/drawing/2014/main" id="{6F75A324-71EB-C948-C5DC-20ECED3A2457}"/>
              </a:ext>
            </a:extLst>
          </p:cNvPr>
          <p:cNvSpPr/>
          <p:nvPr/>
        </p:nvSpPr>
        <p:spPr>
          <a:xfrm>
            <a:off x="6251560" y="1958793"/>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5" name="Shape 2596">
            <a:extLst>
              <a:ext uri="{FF2B5EF4-FFF2-40B4-BE49-F238E27FC236}">
                <a16:creationId xmlns:a16="http://schemas.microsoft.com/office/drawing/2014/main" id="{CD606F4B-5854-FAFA-CCD8-B09DBBC45E24}"/>
              </a:ext>
            </a:extLst>
          </p:cNvPr>
          <p:cNvSpPr/>
          <p:nvPr/>
        </p:nvSpPr>
        <p:spPr>
          <a:xfrm>
            <a:off x="6784821" y="1984187"/>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6" name="Shape 2597">
            <a:extLst>
              <a:ext uri="{FF2B5EF4-FFF2-40B4-BE49-F238E27FC236}">
                <a16:creationId xmlns:a16="http://schemas.microsoft.com/office/drawing/2014/main" id="{AB625756-8AB4-1F0B-F562-166E3CBEDF2D}"/>
              </a:ext>
            </a:extLst>
          </p:cNvPr>
          <p:cNvSpPr/>
          <p:nvPr/>
        </p:nvSpPr>
        <p:spPr>
          <a:xfrm>
            <a:off x="7318082" y="1971490"/>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7" name="Shape 2598">
            <a:extLst>
              <a:ext uri="{FF2B5EF4-FFF2-40B4-BE49-F238E27FC236}">
                <a16:creationId xmlns:a16="http://schemas.microsoft.com/office/drawing/2014/main" id="{8247FD87-6125-F8D7-5AB3-DF75A8EB669C}"/>
              </a:ext>
            </a:extLst>
          </p:cNvPr>
          <p:cNvSpPr/>
          <p:nvPr/>
        </p:nvSpPr>
        <p:spPr>
          <a:xfrm>
            <a:off x="7851343" y="1971490"/>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8" name="Shape 2599">
            <a:extLst>
              <a:ext uri="{FF2B5EF4-FFF2-40B4-BE49-F238E27FC236}">
                <a16:creationId xmlns:a16="http://schemas.microsoft.com/office/drawing/2014/main" id="{41148CE3-E904-98BD-18B8-7EBEB155A45F}"/>
              </a:ext>
            </a:extLst>
          </p:cNvPr>
          <p:cNvSpPr/>
          <p:nvPr/>
        </p:nvSpPr>
        <p:spPr>
          <a:xfrm>
            <a:off x="8384604" y="19460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9" name="Shape 2600">
            <a:extLst>
              <a:ext uri="{FF2B5EF4-FFF2-40B4-BE49-F238E27FC236}">
                <a16:creationId xmlns:a16="http://schemas.microsoft.com/office/drawing/2014/main" id="{83505F3E-7289-5E88-8658-41F573ED17EF}"/>
              </a:ext>
            </a:extLst>
          </p:cNvPr>
          <p:cNvSpPr/>
          <p:nvPr/>
        </p:nvSpPr>
        <p:spPr>
          <a:xfrm>
            <a:off x="8917865" y="19460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0" name="Shape 2601">
            <a:extLst>
              <a:ext uri="{FF2B5EF4-FFF2-40B4-BE49-F238E27FC236}">
                <a16:creationId xmlns:a16="http://schemas.microsoft.com/office/drawing/2014/main" id="{0E0C9645-3D03-04EC-E2DF-C0F948A67824}"/>
              </a:ext>
            </a:extLst>
          </p:cNvPr>
          <p:cNvSpPr/>
          <p:nvPr/>
        </p:nvSpPr>
        <p:spPr>
          <a:xfrm>
            <a:off x="9451126" y="19460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1" name="Shape 2602">
            <a:extLst>
              <a:ext uri="{FF2B5EF4-FFF2-40B4-BE49-F238E27FC236}">
                <a16:creationId xmlns:a16="http://schemas.microsoft.com/office/drawing/2014/main" id="{8A0CB59B-F8B0-0720-082F-EB882EDB4018}"/>
              </a:ext>
            </a:extLst>
          </p:cNvPr>
          <p:cNvSpPr/>
          <p:nvPr/>
        </p:nvSpPr>
        <p:spPr>
          <a:xfrm>
            <a:off x="9984387" y="1971490"/>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2" name="Shape 2603">
            <a:extLst>
              <a:ext uri="{FF2B5EF4-FFF2-40B4-BE49-F238E27FC236}">
                <a16:creationId xmlns:a16="http://schemas.microsoft.com/office/drawing/2014/main" id="{9247EEE2-603D-33A5-4929-B4E81396670E}"/>
              </a:ext>
            </a:extLst>
          </p:cNvPr>
          <p:cNvSpPr/>
          <p:nvPr/>
        </p:nvSpPr>
        <p:spPr>
          <a:xfrm>
            <a:off x="10517648" y="1958793"/>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3" name="Shape 2604">
            <a:extLst>
              <a:ext uri="{FF2B5EF4-FFF2-40B4-BE49-F238E27FC236}">
                <a16:creationId xmlns:a16="http://schemas.microsoft.com/office/drawing/2014/main" id="{0D8B2F65-2F36-46B2-E432-DD0D4B205EA2}"/>
              </a:ext>
            </a:extLst>
          </p:cNvPr>
          <p:cNvSpPr/>
          <p:nvPr/>
        </p:nvSpPr>
        <p:spPr>
          <a:xfrm>
            <a:off x="11050909" y="1971490"/>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4" name="Shape 2605">
            <a:extLst>
              <a:ext uri="{FF2B5EF4-FFF2-40B4-BE49-F238E27FC236}">
                <a16:creationId xmlns:a16="http://schemas.microsoft.com/office/drawing/2014/main" id="{8A2CD23B-A910-D48A-2150-A903EA3117A7}"/>
              </a:ext>
            </a:extLst>
          </p:cNvPr>
          <p:cNvSpPr/>
          <p:nvPr/>
        </p:nvSpPr>
        <p:spPr>
          <a:xfrm>
            <a:off x="6251559" y="2479358"/>
            <a:ext cx="279460" cy="279453"/>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5" name="Shape 2606">
            <a:extLst>
              <a:ext uri="{FF2B5EF4-FFF2-40B4-BE49-F238E27FC236}">
                <a16:creationId xmlns:a16="http://schemas.microsoft.com/office/drawing/2014/main" id="{5AF2E2C2-C138-0757-3C8E-FA17A60E9D7B}"/>
              </a:ext>
            </a:extLst>
          </p:cNvPr>
          <p:cNvSpPr/>
          <p:nvPr/>
        </p:nvSpPr>
        <p:spPr>
          <a:xfrm>
            <a:off x="6784821" y="247935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6" name="Shape 2607">
            <a:extLst>
              <a:ext uri="{FF2B5EF4-FFF2-40B4-BE49-F238E27FC236}">
                <a16:creationId xmlns:a16="http://schemas.microsoft.com/office/drawing/2014/main" id="{C68E9F2E-F639-2F80-D492-F9EBF78A04C7}"/>
              </a:ext>
            </a:extLst>
          </p:cNvPr>
          <p:cNvSpPr/>
          <p:nvPr/>
        </p:nvSpPr>
        <p:spPr>
          <a:xfrm>
            <a:off x="7318082" y="2504751"/>
            <a:ext cx="279328" cy="228532"/>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7" name="Shape 2608">
            <a:extLst>
              <a:ext uri="{FF2B5EF4-FFF2-40B4-BE49-F238E27FC236}">
                <a16:creationId xmlns:a16="http://schemas.microsoft.com/office/drawing/2014/main" id="{7D58B4D3-92F3-E643-9983-A686E5ACFFDE}"/>
              </a:ext>
            </a:extLst>
          </p:cNvPr>
          <p:cNvSpPr/>
          <p:nvPr/>
        </p:nvSpPr>
        <p:spPr>
          <a:xfrm>
            <a:off x="7851343" y="2504751"/>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8" name="Shape 2609">
            <a:extLst>
              <a:ext uri="{FF2B5EF4-FFF2-40B4-BE49-F238E27FC236}">
                <a16:creationId xmlns:a16="http://schemas.microsoft.com/office/drawing/2014/main" id="{4CDE6319-C62C-407C-718A-49044B12FB62}"/>
              </a:ext>
            </a:extLst>
          </p:cNvPr>
          <p:cNvSpPr/>
          <p:nvPr/>
        </p:nvSpPr>
        <p:spPr>
          <a:xfrm>
            <a:off x="8384604" y="2504751"/>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39" name="Shape 2610">
            <a:extLst>
              <a:ext uri="{FF2B5EF4-FFF2-40B4-BE49-F238E27FC236}">
                <a16:creationId xmlns:a16="http://schemas.microsoft.com/office/drawing/2014/main" id="{15ECF352-8ABA-5633-E61F-83BDA8EF3F86}"/>
              </a:ext>
            </a:extLst>
          </p:cNvPr>
          <p:cNvSpPr/>
          <p:nvPr/>
        </p:nvSpPr>
        <p:spPr>
          <a:xfrm>
            <a:off x="8917865" y="2504751"/>
            <a:ext cx="279328" cy="228535"/>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0" name="Shape 2611">
            <a:extLst>
              <a:ext uri="{FF2B5EF4-FFF2-40B4-BE49-F238E27FC236}">
                <a16:creationId xmlns:a16="http://schemas.microsoft.com/office/drawing/2014/main" id="{8DDD50E4-D3CE-71BF-104E-C41859558DD5}"/>
              </a:ext>
            </a:extLst>
          </p:cNvPr>
          <p:cNvSpPr/>
          <p:nvPr/>
        </p:nvSpPr>
        <p:spPr>
          <a:xfrm>
            <a:off x="9451126" y="2492054"/>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1" name="Shape 2612">
            <a:extLst>
              <a:ext uri="{FF2B5EF4-FFF2-40B4-BE49-F238E27FC236}">
                <a16:creationId xmlns:a16="http://schemas.microsoft.com/office/drawing/2014/main" id="{AE0B4D76-A864-6B8C-9CA3-FC3D5767B5FF}"/>
              </a:ext>
            </a:extLst>
          </p:cNvPr>
          <p:cNvSpPr/>
          <p:nvPr/>
        </p:nvSpPr>
        <p:spPr>
          <a:xfrm>
            <a:off x="9984387" y="2504751"/>
            <a:ext cx="279328" cy="228532"/>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2" name="Shape 2613">
            <a:extLst>
              <a:ext uri="{FF2B5EF4-FFF2-40B4-BE49-F238E27FC236}">
                <a16:creationId xmlns:a16="http://schemas.microsoft.com/office/drawing/2014/main" id="{44810BC9-D96B-6E19-2B7F-CFC535881169}"/>
              </a:ext>
            </a:extLst>
          </p:cNvPr>
          <p:cNvSpPr/>
          <p:nvPr/>
        </p:nvSpPr>
        <p:spPr>
          <a:xfrm>
            <a:off x="10517648" y="247935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3" name="Shape 2614">
            <a:extLst>
              <a:ext uri="{FF2B5EF4-FFF2-40B4-BE49-F238E27FC236}">
                <a16:creationId xmlns:a16="http://schemas.microsoft.com/office/drawing/2014/main" id="{4619D4F4-E80D-A7EC-F05D-00B1592EE8C2}"/>
              </a:ext>
            </a:extLst>
          </p:cNvPr>
          <p:cNvSpPr/>
          <p:nvPr/>
        </p:nvSpPr>
        <p:spPr>
          <a:xfrm>
            <a:off x="11050909" y="247935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4" name="Shape 2615">
            <a:extLst>
              <a:ext uri="{FF2B5EF4-FFF2-40B4-BE49-F238E27FC236}">
                <a16:creationId xmlns:a16="http://schemas.microsoft.com/office/drawing/2014/main" id="{D8182C53-255E-D000-9F51-CAE7103FC26E}"/>
              </a:ext>
            </a:extLst>
          </p:cNvPr>
          <p:cNvSpPr/>
          <p:nvPr/>
        </p:nvSpPr>
        <p:spPr>
          <a:xfrm>
            <a:off x="6251560" y="301261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5" name="Shape 2616">
            <a:extLst>
              <a:ext uri="{FF2B5EF4-FFF2-40B4-BE49-F238E27FC236}">
                <a16:creationId xmlns:a16="http://schemas.microsoft.com/office/drawing/2014/main" id="{EE43046E-9586-AB02-0086-F929C4DA6C1A}"/>
              </a:ext>
            </a:extLst>
          </p:cNvPr>
          <p:cNvSpPr/>
          <p:nvPr/>
        </p:nvSpPr>
        <p:spPr>
          <a:xfrm>
            <a:off x="6784821" y="3025315"/>
            <a:ext cx="279328" cy="253997"/>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6" name="Shape 2617">
            <a:extLst>
              <a:ext uri="{FF2B5EF4-FFF2-40B4-BE49-F238E27FC236}">
                <a16:creationId xmlns:a16="http://schemas.microsoft.com/office/drawing/2014/main" id="{38524942-EB07-388B-5405-61D89C863EF1}"/>
              </a:ext>
            </a:extLst>
          </p:cNvPr>
          <p:cNvSpPr/>
          <p:nvPr/>
        </p:nvSpPr>
        <p:spPr>
          <a:xfrm>
            <a:off x="7318082" y="3038012"/>
            <a:ext cx="279328" cy="228566"/>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7" name="Shape 2618">
            <a:extLst>
              <a:ext uri="{FF2B5EF4-FFF2-40B4-BE49-F238E27FC236}">
                <a16:creationId xmlns:a16="http://schemas.microsoft.com/office/drawing/2014/main" id="{C3260A1D-6991-CA8E-937B-25930C401B32}"/>
              </a:ext>
            </a:extLst>
          </p:cNvPr>
          <p:cNvSpPr/>
          <p:nvPr/>
        </p:nvSpPr>
        <p:spPr>
          <a:xfrm>
            <a:off x="7851343" y="3012619"/>
            <a:ext cx="279301" cy="279341"/>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8" name="Shape 2619">
            <a:extLst>
              <a:ext uri="{FF2B5EF4-FFF2-40B4-BE49-F238E27FC236}">
                <a16:creationId xmlns:a16="http://schemas.microsoft.com/office/drawing/2014/main" id="{A1D2B3B1-4BFC-4A81-2481-56D8F64F7E57}"/>
              </a:ext>
            </a:extLst>
          </p:cNvPr>
          <p:cNvSpPr/>
          <p:nvPr/>
        </p:nvSpPr>
        <p:spPr>
          <a:xfrm>
            <a:off x="8384604" y="3012619"/>
            <a:ext cx="279328" cy="279326"/>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9" name="Shape 2620">
            <a:extLst>
              <a:ext uri="{FF2B5EF4-FFF2-40B4-BE49-F238E27FC236}">
                <a16:creationId xmlns:a16="http://schemas.microsoft.com/office/drawing/2014/main" id="{034E6172-3190-7FAC-0DA2-39949F9C00B4}"/>
              </a:ext>
            </a:extLst>
          </p:cNvPr>
          <p:cNvSpPr/>
          <p:nvPr/>
        </p:nvSpPr>
        <p:spPr>
          <a:xfrm>
            <a:off x="8917865" y="3025315"/>
            <a:ext cx="279328" cy="254031"/>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0" name="Shape 2621">
            <a:extLst>
              <a:ext uri="{FF2B5EF4-FFF2-40B4-BE49-F238E27FC236}">
                <a16:creationId xmlns:a16="http://schemas.microsoft.com/office/drawing/2014/main" id="{984285D5-D3E5-7E0A-CC4C-FF93D8D07DB3}"/>
              </a:ext>
            </a:extLst>
          </p:cNvPr>
          <p:cNvSpPr/>
          <p:nvPr/>
        </p:nvSpPr>
        <p:spPr>
          <a:xfrm>
            <a:off x="9451126" y="3063406"/>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1" name="Shape 2622">
            <a:extLst>
              <a:ext uri="{FF2B5EF4-FFF2-40B4-BE49-F238E27FC236}">
                <a16:creationId xmlns:a16="http://schemas.microsoft.com/office/drawing/2014/main" id="{832F753A-6D99-0EB7-8D60-4BECB305C420}"/>
              </a:ext>
            </a:extLst>
          </p:cNvPr>
          <p:cNvSpPr/>
          <p:nvPr/>
        </p:nvSpPr>
        <p:spPr>
          <a:xfrm>
            <a:off x="9984387" y="301261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2" name="Shape 2623">
            <a:extLst>
              <a:ext uri="{FF2B5EF4-FFF2-40B4-BE49-F238E27FC236}">
                <a16:creationId xmlns:a16="http://schemas.microsoft.com/office/drawing/2014/main" id="{41CF7FDA-9FE2-71DD-7FA1-5296982F5BC9}"/>
              </a:ext>
            </a:extLst>
          </p:cNvPr>
          <p:cNvSpPr/>
          <p:nvPr/>
        </p:nvSpPr>
        <p:spPr>
          <a:xfrm>
            <a:off x="10517648" y="301261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3" name="Shape 2624">
            <a:extLst>
              <a:ext uri="{FF2B5EF4-FFF2-40B4-BE49-F238E27FC236}">
                <a16:creationId xmlns:a16="http://schemas.microsoft.com/office/drawing/2014/main" id="{2C380C5A-DA1D-A4C0-0115-C366B17C17DD}"/>
              </a:ext>
            </a:extLst>
          </p:cNvPr>
          <p:cNvSpPr/>
          <p:nvPr/>
        </p:nvSpPr>
        <p:spPr>
          <a:xfrm>
            <a:off x="11050909" y="301261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4" name="Shape 2625">
            <a:extLst>
              <a:ext uri="{FF2B5EF4-FFF2-40B4-BE49-F238E27FC236}">
                <a16:creationId xmlns:a16="http://schemas.microsoft.com/office/drawing/2014/main" id="{DF44E51D-DB06-7B9A-3A21-A3EED23F657E}"/>
              </a:ext>
            </a:extLst>
          </p:cNvPr>
          <p:cNvSpPr/>
          <p:nvPr/>
        </p:nvSpPr>
        <p:spPr>
          <a:xfrm>
            <a:off x="6251560" y="3571273"/>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5" name="Shape 2626">
            <a:extLst>
              <a:ext uri="{FF2B5EF4-FFF2-40B4-BE49-F238E27FC236}">
                <a16:creationId xmlns:a16="http://schemas.microsoft.com/office/drawing/2014/main" id="{62859390-5850-678D-626F-D51A32AED854}"/>
              </a:ext>
            </a:extLst>
          </p:cNvPr>
          <p:cNvSpPr/>
          <p:nvPr/>
        </p:nvSpPr>
        <p:spPr>
          <a:xfrm>
            <a:off x="6810214" y="3545880"/>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6" name="Shape 2627">
            <a:extLst>
              <a:ext uri="{FF2B5EF4-FFF2-40B4-BE49-F238E27FC236}">
                <a16:creationId xmlns:a16="http://schemas.microsoft.com/office/drawing/2014/main" id="{6EB21657-F8A8-2C08-5BFD-2DF879B10581}"/>
              </a:ext>
            </a:extLst>
          </p:cNvPr>
          <p:cNvSpPr/>
          <p:nvPr/>
        </p:nvSpPr>
        <p:spPr>
          <a:xfrm>
            <a:off x="7362520" y="3545880"/>
            <a:ext cx="190451" cy="279328"/>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7" name="Shape 2628">
            <a:extLst>
              <a:ext uri="{FF2B5EF4-FFF2-40B4-BE49-F238E27FC236}">
                <a16:creationId xmlns:a16="http://schemas.microsoft.com/office/drawing/2014/main" id="{A56864A1-BD20-D628-3B84-96C7A6272F7A}"/>
              </a:ext>
            </a:extLst>
          </p:cNvPr>
          <p:cNvSpPr/>
          <p:nvPr/>
        </p:nvSpPr>
        <p:spPr>
          <a:xfrm>
            <a:off x="7851343" y="354588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8" name="Shape 2629">
            <a:extLst>
              <a:ext uri="{FF2B5EF4-FFF2-40B4-BE49-F238E27FC236}">
                <a16:creationId xmlns:a16="http://schemas.microsoft.com/office/drawing/2014/main" id="{3C4AA197-A35F-7D10-26C5-104F38DBB733}"/>
              </a:ext>
            </a:extLst>
          </p:cNvPr>
          <p:cNvSpPr/>
          <p:nvPr/>
        </p:nvSpPr>
        <p:spPr>
          <a:xfrm>
            <a:off x="8384604" y="3545880"/>
            <a:ext cx="279405"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9" name="Shape 2630">
            <a:extLst>
              <a:ext uri="{FF2B5EF4-FFF2-40B4-BE49-F238E27FC236}">
                <a16:creationId xmlns:a16="http://schemas.microsoft.com/office/drawing/2014/main" id="{0E9C3B7C-0D0F-5D18-DE48-C2ED13DD8B06}"/>
              </a:ext>
            </a:extLst>
          </p:cNvPr>
          <p:cNvSpPr/>
          <p:nvPr/>
        </p:nvSpPr>
        <p:spPr>
          <a:xfrm>
            <a:off x="8981348" y="3545880"/>
            <a:ext cx="152368" cy="279328"/>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0" name="Shape 2631">
            <a:extLst>
              <a:ext uri="{FF2B5EF4-FFF2-40B4-BE49-F238E27FC236}">
                <a16:creationId xmlns:a16="http://schemas.microsoft.com/office/drawing/2014/main" id="{4E486984-BB40-0C76-80F1-F70BAF175D02}"/>
              </a:ext>
            </a:extLst>
          </p:cNvPr>
          <p:cNvSpPr/>
          <p:nvPr/>
        </p:nvSpPr>
        <p:spPr>
          <a:xfrm>
            <a:off x="9451126" y="3571273"/>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1" name="Shape 2632">
            <a:extLst>
              <a:ext uri="{FF2B5EF4-FFF2-40B4-BE49-F238E27FC236}">
                <a16:creationId xmlns:a16="http://schemas.microsoft.com/office/drawing/2014/main" id="{EC551082-756A-A563-8755-89F3E0EE51D3}"/>
              </a:ext>
            </a:extLst>
          </p:cNvPr>
          <p:cNvSpPr/>
          <p:nvPr/>
        </p:nvSpPr>
        <p:spPr>
          <a:xfrm>
            <a:off x="10009781" y="3545880"/>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2" name="Shape 2633">
            <a:extLst>
              <a:ext uri="{FF2B5EF4-FFF2-40B4-BE49-F238E27FC236}">
                <a16:creationId xmlns:a16="http://schemas.microsoft.com/office/drawing/2014/main" id="{37DD8802-8D40-B064-16E2-EA7F1155DBB0}"/>
              </a:ext>
            </a:extLst>
          </p:cNvPr>
          <p:cNvSpPr/>
          <p:nvPr/>
        </p:nvSpPr>
        <p:spPr>
          <a:xfrm>
            <a:off x="10517648" y="354588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3" name="Shape 2634">
            <a:extLst>
              <a:ext uri="{FF2B5EF4-FFF2-40B4-BE49-F238E27FC236}">
                <a16:creationId xmlns:a16="http://schemas.microsoft.com/office/drawing/2014/main" id="{7237D3EF-A0E5-88C6-6FB2-DF4802113AFC}"/>
              </a:ext>
            </a:extLst>
          </p:cNvPr>
          <p:cNvSpPr/>
          <p:nvPr/>
        </p:nvSpPr>
        <p:spPr>
          <a:xfrm>
            <a:off x="11050909" y="354588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4" name="Shape 2635">
            <a:extLst>
              <a:ext uri="{FF2B5EF4-FFF2-40B4-BE49-F238E27FC236}">
                <a16:creationId xmlns:a16="http://schemas.microsoft.com/office/drawing/2014/main" id="{95D55D6D-B20D-389F-22E6-077D4640D63D}"/>
              </a:ext>
            </a:extLst>
          </p:cNvPr>
          <p:cNvSpPr/>
          <p:nvPr/>
        </p:nvSpPr>
        <p:spPr>
          <a:xfrm>
            <a:off x="5692905" y="891573"/>
            <a:ext cx="761737" cy="269294"/>
          </a:xfrm>
          <a:prstGeom prst="rect">
            <a:avLst/>
          </a:prstGeom>
          <a:noFill/>
          <a:ln w="12700">
            <a:miter lim="400000"/>
          </a:ln>
        </p:spPr>
        <p:txBody>
          <a:bodyPr wrap="none" lIns="19045" tIns="19045" rIns="19045" bIns="19045" anchor="ctr">
            <a:spAutoFit/>
          </a:bodyPr>
          <a:lstStyle>
            <a:lvl1pPr algn="l">
              <a:defRPr sz="3000" b="1" cap="none" spc="-90">
                <a:solidFill>
                  <a:srgbClr val="1C1D21"/>
                </a:solidFill>
                <a:latin typeface="+mj-lt"/>
                <a:ea typeface="+mj-ea"/>
                <a:cs typeface="+mj-cs"/>
                <a:sym typeface="Karl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500" b="1" i="0" u="none" strike="noStrike" kern="1200" cap="none" spc="-90" normalizeH="0" baseline="0" noProof="0" dirty="0">
                <a:ln>
                  <a:noFill/>
                </a:ln>
                <a:solidFill>
                  <a:schemeClr val="accent1"/>
                </a:solidFill>
                <a:effectLst/>
                <a:uLnTx/>
                <a:uFillTx/>
                <a:latin typeface="Arial" panose="020B0604020202020204" pitchFamily="34" charset="0"/>
                <a:ea typeface="微软雅黑" panose="020B0503020204020204" charset="-122"/>
                <a:cs typeface="+mj-cs"/>
                <a:sym typeface="Arial" panose="020B0604020202020204" pitchFamily="34" charset="0"/>
              </a:rPr>
              <a:t>常用图标</a:t>
            </a:r>
            <a:endParaRPr kumimoji="0" sz="1500" b="1" i="0" u="none" strike="noStrike" kern="1200" cap="none" spc="-90" normalizeH="0" baseline="0" noProof="0" dirty="0">
              <a:ln>
                <a:noFill/>
              </a:ln>
              <a:solidFill>
                <a:schemeClr val="accent1"/>
              </a:solidFill>
              <a:effectLst/>
              <a:uLnTx/>
              <a:uFillTx/>
              <a:latin typeface="Arial" panose="020B0604020202020204" pitchFamily="34" charset="0"/>
              <a:ea typeface="微软雅黑" panose="020B0503020204020204" charset="-122"/>
              <a:cs typeface="+mj-cs"/>
              <a:sym typeface="Arial" panose="020B0604020202020204" pitchFamily="34" charset="0"/>
            </a:endParaRPr>
          </a:p>
        </p:txBody>
      </p:sp>
      <p:sp>
        <p:nvSpPr>
          <p:cNvPr id="265" name="Shape 2790">
            <a:extLst>
              <a:ext uri="{FF2B5EF4-FFF2-40B4-BE49-F238E27FC236}">
                <a16:creationId xmlns:a16="http://schemas.microsoft.com/office/drawing/2014/main" id="{640456C3-15AC-642A-A95C-B8E380A64BAC}"/>
              </a:ext>
            </a:extLst>
          </p:cNvPr>
          <p:cNvSpPr/>
          <p:nvPr/>
        </p:nvSpPr>
        <p:spPr>
          <a:xfrm>
            <a:off x="880859" y="5231210"/>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6" name="Shape 2791">
            <a:extLst>
              <a:ext uri="{FF2B5EF4-FFF2-40B4-BE49-F238E27FC236}">
                <a16:creationId xmlns:a16="http://schemas.microsoft.com/office/drawing/2014/main" id="{4C98F741-2F71-A0DA-696D-9603660899D7}"/>
              </a:ext>
            </a:extLst>
          </p:cNvPr>
          <p:cNvSpPr/>
          <p:nvPr/>
        </p:nvSpPr>
        <p:spPr>
          <a:xfrm>
            <a:off x="1414120" y="5218513"/>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7" name="Shape 2792">
            <a:extLst>
              <a:ext uri="{FF2B5EF4-FFF2-40B4-BE49-F238E27FC236}">
                <a16:creationId xmlns:a16="http://schemas.microsoft.com/office/drawing/2014/main" id="{B2594029-8CC4-FF0B-ADDE-CDF11B140E73}"/>
              </a:ext>
            </a:extLst>
          </p:cNvPr>
          <p:cNvSpPr/>
          <p:nvPr/>
        </p:nvSpPr>
        <p:spPr>
          <a:xfrm>
            <a:off x="1947381" y="519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8" name="Shape 2793">
            <a:extLst>
              <a:ext uri="{FF2B5EF4-FFF2-40B4-BE49-F238E27FC236}">
                <a16:creationId xmlns:a16="http://schemas.microsoft.com/office/drawing/2014/main" id="{E1AFE7D8-4328-B98C-1569-D6B2214E51EC}"/>
              </a:ext>
            </a:extLst>
          </p:cNvPr>
          <p:cNvSpPr/>
          <p:nvPr/>
        </p:nvSpPr>
        <p:spPr>
          <a:xfrm>
            <a:off x="2480642" y="519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9" name="Shape 2794">
            <a:extLst>
              <a:ext uri="{FF2B5EF4-FFF2-40B4-BE49-F238E27FC236}">
                <a16:creationId xmlns:a16="http://schemas.microsoft.com/office/drawing/2014/main" id="{94847356-F6AB-0AA7-E403-DCBC07A422CD}"/>
              </a:ext>
            </a:extLst>
          </p:cNvPr>
          <p:cNvSpPr/>
          <p:nvPr/>
        </p:nvSpPr>
        <p:spPr>
          <a:xfrm>
            <a:off x="3013903" y="519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0" name="Shape 2795">
            <a:extLst>
              <a:ext uri="{FF2B5EF4-FFF2-40B4-BE49-F238E27FC236}">
                <a16:creationId xmlns:a16="http://schemas.microsoft.com/office/drawing/2014/main" id="{940D9AE8-D9B7-C012-8617-A86E298BF8BE}"/>
              </a:ext>
            </a:extLst>
          </p:cNvPr>
          <p:cNvSpPr/>
          <p:nvPr/>
        </p:nvSpPr>
        <p:spPr>
          <a:xfrm>
            <a:off x="3547164" y="519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1" name="Shape 2796">
            <a:extLst>
              <a:ext uri="{FF2B5EF4-FFF2-40B4-BE49-F238E27FC236}">
                <a16:creationId xmlns:a16="http://schemas.microsoft.com/office/drawing/2014/main" id="{D9A30273-49E8-1F78-4960-BDCA11F322AD}"/>
              </a:ext>
            </a:extLst>
          </p:cNvPr>
          <p:cNvSpPr/>
          <p:nvPr/>
        </p:nvSpPr>
        <p:spPr>
          <a:xfrm>
            <a:off x="4080425" y="519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2" name="Shape 2797">
            <a:extLst>
              <a:ext uri="{FF2B5EF4-FFF2-40B4-BE49-F238E27FC236}">
                <a16:creationId xmlns:a16="http://schemas.microsoft.com/office/drawing/2014/main" id="{CFF7B542-6D7C-F2A3-5078-E02DA72E567F}"/>
              </a:ext>
            </a:extLst>
          </p:cNvPr>
          <p:cNvSpPr/>
          <p:nvPr/>
        </p:nvSpPr>
        <p:spPr>
          <a:xfrm>
            <a:off x="4613686" y="519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3" name="Shape 2798">
            <a:extLst>
              <a:ext uri="{FF2B5EF4-FFF2-40B4-BE49-F238E27FC236}">
                <a16:creationId xmlns:a16="http://schemas.microsoft.com/office/drawing/2014/main" id="{F5FA2EB2-F8A1-2B9F-5714-30FD178D220A}"/>
              </a:ext>
            </a:extLst>
          </p:cNvPr>
          <p:cNvSpPr/>
          <p:nvPr/>
        </p:nvSpPr>
        <p:spPr>
          <a:xfrm>
            <a:off x="5146947" y="5256603"/>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4" name="Shape 2799">
            <a:extLst>
              <a:ext uri="{FF2B5EF4-FFF2-40B4-BE49-F238E27FC236}">
                <a16:creationId xmlns:a16="http://schemas.microsoft.com/office/drawing/2014/main" id="{5B3BD73D-AB1F-4AE4-ACDA-E609213EAC68}"/>
              </a:ext>
            </a:extLst>
          </p:cNvPr>
          <p:cNvSpPr/>
          <p:nvPr/>
        </p:nvSpPr>
        <p:spPr>
          <a:xfrm>
            <a:off x="5680208" y="5231210"/>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5" name="Shape 2800">
            <a:extLst>
              <a:ext uri="{FF2B5EF4-FFF2-40B4-BE49-F238E27FC236}">
                <a16:creationId xmlns:a16="http://schemas.microsoft.com/office/drawing/2014/main" id="{BD988CAE-6A5A-B9EF-BCF0-D3F61E2F79A2}"/>
              </a:ext>
            </a:extLst>
          </p:cNvPr>
          <p:cNvSpPr/>
          <p:nvPr/>
        </p:nvSpPr>
        <p:spPr>
          <a:xfrm>
            <a:off x="880859" y="5777168"/>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6" name="Shape 2801">
            <a:extLst>
              <a:ext uri="{FF2B5EF4-FFF2-40B4-BE49-F238E27FC236}">
                <a16:creationId xmlns:a16="http://schemas.microsoft.com/office/drawing/2014/main" id="{3CCCADC1-ABB3-1CFF-C916-A44D5D96D9C4}"/>
              </a:ext>
            </a:extLst>
          </p:cNvPr>
          <p:cNvSpPr/>
          <p:nvPr/>
        </p:nvSpPr>
        <p:spPr>
          <a:xfrm>
            <a:off x="1414120" y="5789864"/>
            <a:ext cx="279328" cy="152371"/>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7" name="Shape 2802">
            <a:extLst>
              <a:ext uri="{FF2B5EF4-FFF2-40B4-BE49-F238E27FC236}">
                <a16:creationId xmlns:a16="http://schemas.microsoft.com/office/drawing/2014/main" id="{85258883-8322-3849-B491-DCD1D1907E6D}"/>
              </a:ext>
            </a:extLst>
          </p:cNvPr>
          <p:cNvSpPr/>
          <p:nvPr/>
        </p:nvSpPr>
        <p:spPr>
          <a:xfrm>
            <a:off x="1947381" y="576447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8" name="Shape 2803">
            <a:extLst>
              <a:ext uri="{FF2B5EF4-FFF2-40B4-BE49-F238E27FC236}">
                <a16:creationId xmlns:a16="http://schemas.microsoft.com/office/drawing/2014/main" id="{4C47CA65-F9BA-8E14-BEF6-25F970EE07DC}"/>
              </a:ext>
            </a:extLst>
          </p:cNvPr>
          <p:cNvSpPr/>
          <p:nvPr/>
        </p:nvSpPr>
        <p:spPr>
          <a:xfrm>
            <a:off x="2480642" y="5777168"/>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9" name="Shape 2804">
            <a:extLst>
              <a:ext uri="{FF2B5EF4-FFF2-40B4-BE49-F238E27FC236}">
                <a16:creationId xmlns:a16="http://schemas.microsoft.com/office/drawing/2014/main" id="{4FC87EE6-FF63-239A-E3D7-5A68BF3880C5}"/>
              </a:ext>
            </a:extLst>
          </p:cNvPr>
          <p:cNvSpPr/>
          <p:nvPr/>
        </p:nvSpPr>
        <p:spPr>
          <a:xfrm>
            <a:off x="3013903" y="5789865"/>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0" name="Shape 2805">
            <a:extLst>
              <a:ext uri="{FF2B5EF4-FFF2-40B4-BE49-F238E27FC236}">
                <a16:creationId xmlns:a16="http://schemas.microsoft.com/office/drawing/2014/main" id="{3B23A6BB-1D62-7E50-AC83-7C09F586258F}"/>
              </a:ext>
            </a:extLst>
          </p:cNvPr>
          <p:cNvSpPr/>
          <p:nvPr/>
        </p:nvSpPr>
        <p:spPr>
          <a:xfrm>
            <a:off x="3547164" y="576447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1" name="Shape 2806">
            <a:extLst>
              <a:ext uri="{FF2B5EF4-FFF2-40B4-BE49-F238E27FC236}">
                <a16:creationId xmlns:a16="http://schemas.microsoft.com/office/drawing/2014/main" id="{32958AD8-DE9A-A00B-4BD2-4619AB2EAC57}"/>
              </a:ext>
            </a:extLst>
          </p:cNvPr>
          <p:cNvSpPr/>
          <p:nvPr/>
        </p:nvSpPr>
        <p:spPr>
          <a:xfrm>
            <a:off x="4080425" y="5777168"/>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2" name="Shape 2807">
            <a:extLst>
              <a:ext uri="{FF2B5EF4-FFF2-40B4-BE49-F238E27FC236}">
                <a16:creationId xmlns:a16="http://schemas.microsoft.com/office/drawing/2014/main" id="{32B8DD68-6CAA-AB00-99AB-DA4C070A8EBB}"/>
              </a:ext>
            </a:extLst>
          </p:cNvPr>
          <p:cNvSpPr/>
          <p:nvPr/>
        </p:nvSpPr>
        <p:spPr>
          <a:xfrm>
            <a:off x="4613686" y="576447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3" name="Shape 2808">
            <a:extLst>
              <a:ext uri="{FF2B5EF4-FFF2-40B4-BE49-F238E27FC236}">
                <a16:creationId xmlns:a16="http://schemas.microsoft.com/office/drawing/2014/main" id="{80446849-4C54-00A6-8506-0FD53EC25764}"/>
              </a:ext>
            </a:extLst>
          </p:cNvPr>
          <p:cNvSpPr/>
          <p:nvPr/>
        </p:nvSpPr>
        <p:spPr>
          <a:xfrm>
            <a:off x="5146947" y="572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4" name="Shape 2809">
            <a:extLst>
              <a:ext uri="{FF2B5EF4-FFF2-40B4-BE49-F238E27FC236}">
                <a16:creationId xmlns:a16="http://schemas.microsoft.com/office/drawing/2014/main" id="{92F9DEB5-EE8F-1CA1-9B91-04C9DE4F1F4C}"/>
              </a:ext>
            </a:extLst>
          </p:cNvPr>
          <p:cNvSpPr/>
          <p:nvPr/>
        </p:nvSpPr>
        <p:spPr>
          <a:xfrm>
            <a:off x="5680208" y="572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5" name="Shape 2810">
            <a:extLst>
              <a:ext uri="{FF2B5EF4-FFF2-40B4-BE49-F238E27FC236}">
                <a16:creationId xmlns:a16="http://schemas.microsoft.com/office/drawing/2014/main" id="{8991D05B-CCFD-0C95-682E-C02CFD6406F5}"/>
              </a:ext>
            </a:extLst>
          </p:cNvPr>
          <p:cNvSpPr/>
          <p:nvPr/>
        </p:nvSpPr>
        <p:spPr>
          <a:xfrm>
            <a:off x="6229117" y="5205817"/>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6" name="Shape 2811">
            <a:extLst>
              <a:ext uri="{FF2B5EF4-FFF2-40B4-BE49-F238E27FC236}">
                <a16:creationId xmlns:a16="http://schemas.microsoft.com/office/drawing/2014/main" id="{FDDEF7F1-EA68-2753-BA27-4BCCA50852A4}"/>
              </a:ext>
            </a:extLst>
          </p:cNvPr>
          <p:cNvSpPr/>
          <p:nvPr/>
        </p:nvSpPr>
        <p:spPr>
          <a:xfrm>
            <a:off x="6762379" y="5205817"/>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7" name="Shape 2812">
            <a:extLst>
              <a:ext uri="{FF2B5EF4-FFF2-40B4-BE49-F238E27FC236}">
                <a16:creationId xmlns:a16="http://schemas.microsoft.com/office/drawing/2014/main" id="{C567A772-32F8-4BE1-0C9A-560C7F2847A8}"/>
              </a:ext>
            </a:extLst>
          </p:cNvPr>
          <p:cNvSpPr/>
          <p:nvPr/>
        </p:nvSpPr>
        <p:spPr>
          <a:xfrm>
            <a:off x="7295640" y="5205817"/>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8" name="Shape 2813">
            <a:extLst>
              <a:ext uri="{FF2B5EF4-FFF2-40B4-BE49-F238E27FC236}">
                <a16:creationId xmlns:a16="http://schemas.microsoft.com/office/drawing/2014/main" id="{654F800F-0F1A-99C4-AE27-54CDEC553E59}"/>
              </a:ext>
            </a:extLst>
          </p:cNvPr>
          <p:cNvSpPr/>
          <p:nvPr/>
        </p:nvSpPr>
        <p:spPr>
          <a:xfrm>
            <a:off x="7828901" y="5224862"/>
            <a:ext cx="279328" cy="222193"/>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9" name="Shape 2814">
            <a:extLst>
              <a:ext uri="{FF2B5EF4-FFF2-40B4-BE49-F238E27FC236}">
                <a16:creationId xmlns:a16="http://schemas.microsoft.com/office/drawing/2014/main" id="{D52209F3-B3AF-AD21-3D32-0225923A0459}"/>
              </a:ext>
            </a:extLst>
          </p:cNvPr>
          <p:cNvSpPr/>
          <p:nvPr/>
        </p:nvSpPr>
        <p:spPr>
          <a:xfrm>
            <a:off x="8387555" y="5193120"/>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0" name="Shape 2815">
            <a:extLst>
              <a:ext uri="{FF2B5EF4-FFF2-40B4-BE49-F238E27FC236}">
                <a16:creationId xmlns:a16="http://schemas.microsoft.com/office/drawing/2014/main" id="{665BC543-F1CE-7B10-C999-6A829BEA8491}"/>
              </a:ext>
            </a:extLst>
          </p:cNvPr>
          <p:cNvSpPr/>
          <p:nvPr/>
        </p:nvSpPr>
        <p:spPr>
          <a:xfrm>
            <a:off x="8908119" y="5193120"/>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1" name="Shape 2816">
            <a:extLst>
              <a:ext uri="{FF2B5EF4-FFF2-40B4-BE49-F238E27FC236}">
                <a16:creationId xmlns:a16="http://schemas.microsoft.com/office/drawing/2014/main" id="{3B4638E8-4D96-726B-3588-88C62DD6053F}"/>
              </a:ext>
            </a:extLst>
          </p:cNvPr>
          <p:cNvSpPr/>
          <p:nvPr/>
        </p:nvSpPr>
        <p:spPr>
          <a:xfrm>
            <a:off x="9422336" y="519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2" name="Shape 2817">
            <a:extLst>
              <a:ext uri="{FF2B5EF4-FFF2-40B4-BE49-F238E27FC236}">
                <a16:creationId xmlns:a16="http://schemas.microsoft.com/office/drawing/2014/main" id="{DEDA60DF-64F9-8097-0A84-0E2AAB5A89D3}"/>
              </a:ext>
            </a:extLst>
          </p:cNvPr>
          <p:cNvSpPr/>
          <p:nvPr/>
        </p:nvSpPr>
        <p:spPr>
          <a:xfrm>
            <a:off x="9961945" y="5218513"/>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3" name="Shape 2818">
            <a:extLst>
              <a:ext uri="{FF2B5EF4-FFF2-40B4-BE49-F238E27FC236}">
                <a16:creationId xmlns:a16="http://schemas.microsoft.com/office/drawing/2014/main" id="{E4D44F95-FA61-DD2C-9699-5A0CFBD02B42}"/>
              </a:ext>
            </a:extLst>
          </p:cNvPr>
          <p:cNvSpPr/>
          <p:nvPr/>
        </p:nvSpPr>
        <p:spPr>
          <a:xfrm>
            <a:off x="10495206" y="5205817"/>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4" name="Shape 2819">
            <a:extLst>
              <a:ext uri="{FF2B5EF4-FFF2-40B4-BE49-F238E27FC236}">
                <a16:creationId xmlns:a16="http://schemas.microsoft.com/office/drawing/2014/main" id="{1B63D675-1735-4920-5784-82F00578E248}"/>
              </a:ext>
            </a:extLst>
          </p:cNvPr>
          <p:cNvSpPr/>
          <p:nvPr/>
        </p:nvSpPr>
        <p:spPr>
          <a:xfrm>
            <a:off x="11028467" y="5205817"/>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5" name="Shape 2820">
            <a:extLst>
              <a:ext uri="{FF2B5EF4-FFF2-40B4-BE49-F238E27FC236}">
                <a16:creationId xmlns:a16="http://schemas.microsoft.com/office/drawing/2014/main" id="{EF34702B-ADAF-9AB9-9CD5-0F2319D19529}"/>
              </a:ext>
            </a:extLst>
          </p:cNvPr>
          <p:cNvSpPr/>
          <p:nvPr/>
        </p:nvSpPr>
        <p:spPr>
          <a:xfrm>
            <a:off x="6229117" y="573907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6" name="Shape 2821">
            <a:extLst>
              <a:ext uri="{FF2B5EF4-FFF2-40B4-BE49-F238E27FC236}">
                <a16:creationId xmlns:a16="http://schemas.microsoft.com/office/drawing/2014/main" id="{F5E31ABB-6370-AAED-8FA4-257C2057DD7B}"/>
              </a:ext>
            </a:extLst>
          </p:cNvPr>
          <p:cNvSpPr/>
          <p:nvPr/>
        </p:nvSpPr>
        <p:spPr>
          <a:xfrm>
            <a:off x="6762379" y="573907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7" name="Shape 2822">
            <a:extLst>
              <a:ext uri="{FF2B5EF4-FFF2-40B4-BE49-F238E27FC236}">
                <a16:creationId xmlns:a16="http://schemas.microsoft.com/office/drawing/2014/main" id="{0E70F169-61D3-EF29-B435-6C2D9FE68AA3}"/>
              </a:ext>
            </a:extLst>
          </p:cNvPr>
          <p:cNvSpPr/>
          <p:nvPr/>
        </p:nvSpPr>
        <p:spPr>
          <a:xfrm>
            <a:off x="7295640" y="573907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8" name="Shape 2823">
            <a:extLst>
              <a:ext uri="{FF2B5EF4-FFF2-40B4-BE49-F238E27FC236}">
                <a16:creationId xmlns:a16="http://schemas.microsoft.com/office/drawing/2014/main" id="{6B17D090-A4FD-7A21-301D-3A80B0A12C71}"/>
              </a:ext>
            </a:extLst>
          </p:cNvPr>
          <p:cNvSpPr/>
          <p:nvPr/>
        </p:nvSpPr>
        <p:spPr>
          <a:xfrm>
            <a:off x="7828901" y="5758123"/>
            <a:ext cx="279328" cy="222193"/>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9" name="Shape 2824">
            <a:extLst>
              <a:ext uri="{FF2B5EF4-FFF2-40B4-BE49-F238E27FC236}">
                <a16:creationId xmlns:a16="http://schemas.microsoft.com/office/drawing/2014/main" id="{A9C66DB0-5EF9-E65F-760C-314ADAEFED5F}"/>
              </a:ext>
            </a:extLst>
          </p:cNvPr>
          <p:cNvSpPr/>
          <p:nvPr/>
        </p:nvSpPr>
        <p:spPr>
          <a:xfrm>
            <a:off x="8362162" y="5726381"/>
            <a:ext cx="279328" cy="279282"/>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00" name="Shape 2825">
            <a:extLst>
              <a:ext uri="{FF2B5EF4-FFF2-40B4-BE49-F238E27FC236}">
                <a16:creationId xmlns:a16="http://schemas.microsoft.com/office/drawing/2014/main" id="{1017459C-B57D-CCAD-B6FB-2EF282F96FCE}"/>
              </a:ext>
            </a:extLst>
          </p:cNvPr>
          <p:cNvSpPr/>
          <p:nvPr/>
        </p:nvSpPr>
        <p:spPr>
          <a:xfrm>
            <a:off x="8895423" y="576447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01" name="Shape 2826">
            <a:extLst>
              <a:ext uri="{FF2B5EF4-FFF2-40B4-BE49-F238E27FC236}">
                <a16:creationId xmlns:a16="http://schemas.microsoft.com/office/drawing/2014/main" id="{4B21FE7A-5488-697E-8585-95C6F50A3080}"/>
              </a:ext>
            </a:extLst>
          </p:cNvPr>
          <p:cNvSpPr/>
          <p:nvPr/>
        </p:nvSpPr>
        <p:spPr>
          <a:xfrm>
            <a:off x="9428684" y="5751774"/>
            <a:ext cx="279328" cy="228765"/>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02" name="Shape 2827">
            <a:extLst>
              <a:ext uri="{FF2B5EF4-FFF2-40B4-BE49-F238E27FC236}">
                <a16:creationId xmlns:a16="http://schemas.microsoft.com/office/drawing/2014/main" id="{FF829C3D-29BF-6B6A-1157-54560FB2AEF0}"/>
              </a:ext>
            </a:extLst>
          </p:cNvPr>
          <p:cNvSpPr/>
          <p:nvPr/>
        </p:nvSpPr>
        <p:spPr>
          <a:xfrm>
            <a:off x="10000035" y="5726381"/>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03" name="Shape 2828">
            <a:extLst>
              <a:ext uri="{FF2B5EF4-FFF2-40B4-BE49-F238E27FC236}">
                <a16:creationId xmlns:a16="http://schemas.microsoft.com/office/drawing/2014/main" id="{D0E4FD5B-07F9-18DE-49B0-E46A39A1CEB6}"/>
              </a:ext>
            </a:extLst>
          </p:cNvPr>
          <p:cNvSpPr/>
          <p:nvPr/>
        </p:nvSpPr>
        <p:spPr>
          <a:xfrm>
            <a:off x="10520599" y="5726381"/>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04" name="Shape 2829">
            <a:extLst>
              <a:ext uri="{FF2B5EF4-FFF2-40B4-BE49-F238E27FC236}">
                <a16:creationId xmlns:a16="http://schemas.microsoft.com/office/drawing/2014/main" id="{4FF0ED82-97FE-3E05-9BB2-9B1A67DBAD6A}"/>
              </a:ext>
            </a:extLst>
          </p:cNvPr>
          <p:cNvSpPr/>
          <p:nvPr/>
        </p:nvSpPr>
        <p:spPr>
          <a:xfrm>
            <a:off x="11028467" y="572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chemeClr val="accent1"/>
          </a:solidFill>
          <a:ln w="12700">
            <a:miter lim="400000"/>
          </a:ln>
        </p:spPr>
        <p:txBody>
          <a:bodyPr lIns="19045" tIns="19045" rIns="19045" bIns="19045" anchor="ctr"/>
          <a:lstStyle/>
          <a:p>
            <a:pPr marL="0" marR="0" lvl="0" indent="0" algn="l" defTabSz="22860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4472C4"/>
              </a:solidFill>
              <a:effectLst>
                <a:outerShdw blurRad="38100" dist="12700" dir="5400000" rotWithShape="0">
                  <a:srgbClr val="000000">
                    <a:alpha val="50000"/>
                  </a:srgb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05" name="Shape 2830">
            <a:extLst>
              <a:ext uri="{FF2B5EF4-FFF2-40B4-BE49-F238E27FC236}">
                <a16:creationId xmlns:a16="http://schemas.microsoft.com/office/drawing/2014/main" id="{40D80823-91B4-FCA1-7532-CE34885B5711}"/>
              </a:ext>
            </a:extLst>
          </p:cNvPr>
          <p:cNvSpPr/>
          <p:nvPr/>
        </p:nvSpPr>
        <p:spPr>
          <a:xfrm>
            <a:off x="5651172" y="4658151"/>
            <a:ext cx="889657" cy="269294"/>
          </a:xfrm>
          <a:prstGeom prst="rect">
            <a:avLst/>
          </a:prstGeom>
          <a:noFill/>
          <a:ln w="12700">
            <a:miter lim="400000"/>
          </a:ln>
        </p:spPr>
        <p:txBody>
          <a:bodyPr wrap="none" lIns="19045" tIns="19045" rIns="19045" bIns="19045" anchor="ctr">
            <a:spAutoFit/>
          </a:bodyPr>
          <a:lstStyle>
            <a:lvl1pPr algn="l">
              <a:defRPr sz="3000" b="1" cap="none" spc="-90">
                <a:solidFill>
                  <a:srgbClr val="1C1D21"/>
                </a:solidFill>
                <a:latin typeface="+mj-lt"/>
                <a:ea typeface="+mj-ea"/>
                <a:cs typeface="+mj-cs"/>
                <a:sym typeface="Karl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500" b="1" i="0" u="none" strike="noStrike" kern="1200" cap="none" spc="-90" normalizeH="0" baseline="0" noProof="0" dirty="0">
                <a:ln>
                  <a:noFill/>
                </a:ln>
                <a:solidFill>
                  <a:schemeClr val="accent1"/>
                </a:solidFill>
                <a:effectLst/>
                <a:uLnTx/>
                <a:uFillTx/>
                <a:latin typeface="Arial" panose="020B0604020202020204" pitchFamily="34" charset="0"/>
                <a:ea typeface="微软雅黑" panose="020B0503020204020204" charset="-122"/>
                <a:cs typeface="+mj-cs"/>
                <a:sym typeface="Arial" panose="020B0604020202020204" pitchFamily="34" charset="0"/>
              </a:rPr>
              <a:t>电商</a:t>
            </a:r>
            <a:r>
              <a:rPr kumimoji="0" lang="en-US" altLang="zh-CN" sz="1500" b="1" i="0" u="none" strike="noStrike" kern="1200" cap="none" spc="-90" normalizeH="0" baseline="0" noProof="0" dirty="0">
                <a:ln>
                  <a:noFill/>
                </a:ln>
                <a:solidFill>
                  <a:schemeClr val="accent1"/>
                </a:solidFill>
                <a:effectLst/>
                <a:uLnTx/>
                <a:uFillTx/>
                <a:latin typeface="Arial" panose="020B0604020202020204" pitchFamily="34" charset="0"/>
                <a:ea typeface="微软雅黑" panose="020B0503020204020204" charset="-122"/>
                <a:cs typeface="+mj-cs"/>
                <a:sym typeface="Arial" panose="020B0604020202020204" pitchFamily="34" charset="0"/>
              </a:rPr>
              <a:t>&amp;</a:t>
            </a:r>
            <a:r>
              <a:rPr kumimoji="0" lang="zh-CN" altLang="en-US" sz="1500" b="1" i="0" u="none" strike="noStrike" kern="1200" cap="none" spc="-90" normalizeH="0" baseline="0" noProof="0" dirty="0">
                <a:ln>
                  <a:noFill/>
                </a:ln>
                <a:solidFill>
                  <a:schemeClr val="accent1"/>
                </a:solidFill>
                <a:effectLst/>
                <a:uLnTx/>
                <a:uFillTx/>
                <a:latin typeface="Arial" panose="020B0604020202020204" pitchFamily="34" charset="0"/>
                <a:ea typeface="微软雅黑" panose="020B0503020204020204" charset="-122"/>
                <a:cs typeface="+mj-cs"/>
                <a:sym typeface="Arial" panose="020B0604020202020204" pitchFamily="34" charset="0"/>
              </a:rPr>
              <a:t>消费</a:t>
            </a:r>
            <a:endParaRPr kumimoji="0" sz="1500" b="1" i="0" u="none" strike="noStrike" kern="1200" cap="none" spc="-90" normalizeH="0" baseline="0" noProof="0" dirty="0">
              <a:ln>
                <a:noFill/>
              </a:ln>
              <a:solidFill>
                <a:schemeClr val="accent1"/>
              </a:solidFill>
              <a:effectLst/>
              <a:uLnTx/>
              <a:uFillTx/>
              <a:latin typeface="Arial" panose="020B0604020202020204" pitchFamily="34" charset="0"/>
              <a:ea typeface="微软雅黑" panose="020B0503020204020204" charset="-122"/>
              <a:cs typeface="+mj-cs"/>
              <a:sym typeface="Arial" panose="020B0604020202020204" pitchFamily="34" charset="0"/>
            </a:endParaRPr>
          </a:p>
        </p:txBody>
      </p:sp>
    </p:spTree>
    <p:extLst>
      <p:ext uri="{BB962C8B-B14F-4D97-AF65-F5344CB8AC3E}">
        <p14:creationId xmlns:p14="http://schemas.microsoft.com/office/powerpoint/2010/main" val="2350073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思源黑体</a:t>
            </a:r>
            <a:endParaRPr kumimoji="1" lang="en-US" altLang="zh-CN" dirty="0"/>
          </a:p>
          <a:p>
            <a:r>
              <a:rPr kumimoji="1" lang="zh-CN" altLang="en-US" dirty="0"/>
              <a:t>英文 思源黑体</a:t>
            </a:r>
            <a:endParaRPr kumimoji="1" lang="en-US"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zh-CN" altLang="en-US" dirty="0"/>
              <a:t>图片</a:t>
            </a:r>
            <a:r>
              <a:rPr kumimoji="1" lang="en-US" altLang="zh-CN" dirty="0"/>
              <a:t>-</a:t>
            </a:r>
            <a:r>
              <a:rPr kumimoji="1" lang="zh-CN" altLang="en-US" dirty="0"/>
              <a:t>千库网、图标</a:t>
            </a:r>
            <a:r>
              <a:rPr kumimoji="1" lang="en-US" altLang="zh-CN" dirty="0"/>
              <a:t>-iconfont</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绍爷</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15000">
              <a:schemeClr val="accent1">
                <a:alpha val="90000"/>
              </a:schemeClr>
            </a:gs>
          </a:gsLst>
          <a:lin ang="2700000" scaled="1"/>
          <a:tileRect/>
        </a:gra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54E37B-C341-6E4D-1875-B80E2AC0E677}"/>
              </a:ext>
            </a:extLst>
          </p:cNvPr>
          <p:cNvSpPr txBox="1"/>
          <p:nvPr/>
        </p:nvSpPr>
        <p:spPr>
          <a:xfrm>
            <a:off x="747937" y="3445370"/>
            <a:ext cx="6008464" cy="830997"/>
          </a:xfrm>
          <a:prstGeom prst="rect">
            <a:avLst/>
          </a:prstGeom>
          <a:noFill/>
          <a:ln>
            <a:noFill/>
          </a:ln>
          <a:effectLst/>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rgbClr val="FFFFFF"/>
                  </a:solidFill>
                </a:ln>
                <a:noFill/>
                <a:effectLst/>
                <a:uLnTx/>
                <a:uFillTx/>
                <a:latin typeface="思源黑体 CN Bold"/>
                <a:ea typeface="思源黑体 CN Bold"/>
                <a:cs typeface="+mn-cs"/>
              </a:rPr>
              <a:t>Company Profile</a:t>
            </a:r>
          </a:p>
        </p:txBody>
      </p:sp>
      <p:sp>
        <p:nvSpPr>
          <p:cNvPr id="5" name="文本框 4">
            <a:extLst>
              <a:ext uri="{FF2B5EF4-FFF2-40B4-BE49-F238E27FC236}">
                <a16:creationId xmlns:a16="http://schemas.microsoft.com/office/drawing/2014/main" id="{4D96F5E7-45BE-26B1-DF5E-E05C8E60A7E9}"/>
              </a:ext>
            </a:extLst>
          </p:cNvPr>
          <p:cNvSpPr txBox="1"/>
          <p:nvPr/>
        </p:nvSpPr>
        <p:spPr>
          <a:xfrm>
            <a:off x="747937" y="2660877"/>
            <a:ext cx="3584579" cy="943428"/>
          </a:xfrm>
          <a:prstGeom prst="rect">
            <a:avLst/>
          </a:prstGeom>
          <a:noFill/>
          <a:effectLst>
            <a:outerShdw blurRad="50800" dist="12700" dir="2700000" algn="tl" rotWithShape="0">
              <a:prstClr val="black">
                <a:alpha val="20000"/>
              </a:prstClr>
            </a:outerShdw>
          </a:effectLst>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6600" b="0" i="0" u="none" strike="noStrike" kern="1200" cap="none" spc="0" normalizeH="0" baseline="0" noProof="0" dirty="0">
                <a:ln>
                  <a:noFill/>
                </a:ln>
                <a:solidFill>
                  <a:srgbClr val="FFFFFF"/>
                </a:solidFill>
                <a:effectLst/>
                <a:uLnTx/>
                <a:uFillTx/>
                <a:latin typeface="思源黑体 CN Bold"/>
                <a:ea typeface="思源黑体 CN Bold"/>
                <a:cs typeface="思源黑体 CN Medium" panose="020B0600000000000000" charset="-122"/>
                <a:sym typeface="+mn-ea"/>
              </a:rPr>
              <a:t>公司简介</a:t>
            </a:r>
          </a:p>
        </p:txBody>
      </p:sp>
      <p:sp>
        <p:nvSpPr>
          <p:cNvPr id="26" name="文本框 25">
            <a:extLst>
              <a:ext uri="{FF2B5EF4-FFF2-40B4-BE49-F238E27FC236}">
                <a16:creationId xmlns:a16="http://schemas.microsoft.com/office/drawing/2014/main" id="{6C08C6B0-9144-036B-63DC-A125F7CAC492}"/>
              </a:ext>
            </a:extLst>
          </p:cNvPr>
          <p:cNvSpPr txBox="1"/>
          <p:nvPr/>
        </p:nvSpPr>
        <p:spPr>
          <a:xfrm>
            <a:off x="856792" y="223051"/>
            <a:ext cx="1044579" cy="321235"/>
          </a:xfrm>
          <a:prstGeom prst="rect">
            <a:avLst/>
          </a:prstGeom>
          <a:noFill/>
          <a:ln>
            <a:noFill/>
          </a:ln>
          <a:effectLst/>
        </p:spPr>
        <p:txBody>
          <a:bodyPr wrap="square" lIns="0" tIns="0" rIns="0" bIns="0"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00" i="0" u="none" strike="noStrike" kern="1200" cap="none" spc="0" normalizeH="0" baseline="0" noProof="0" dirty="0">
                <a:solidFill>
                  <a:schemeClr val="bg1"/>
                </a:solidFill>
                <a:effectLst/>
                <a:uLnTx/>
                <a:uFillTx/>
                <a:latin typeface="+mj-ea"/>
                <a:ea typeface="+mj-ea"/>
                <a:cs typeface="+mn-cs"/>
              </a:rPr>
              <a:t>PART 01</a:t>
            </a:r>
          </a:p>
        </p:txBody>
      </p:sp>
      <p:sp>
        <p:nvSpPr>
          <p:cNvPr id="32" name="文本框 31">
            <a:extLst>
              <a:ext uri="{FF2B5EF4-FFF2-40B4-BE49-F238E27FC236}">
                <a16:creationId xmlns:a16="http://schemas.microsoft.com/office/drawing/2014/main" id="{65D2A748-7BEF-358C-EB4E-3E137D45F10D}"/>
              </a:ext>
            </a:extLst>
          </p:cNvPr>
          <p:cNvSpPr txBox="1"/>
          <p:nvPr/>
        </p:nvSpPr>
        <p:spPr>
          <a:xfrm>
            <a:off x="747938" y="1673235"/>
            <a:ext cx="1153434" cy="943428"/>
          </a:xfrm>
          <a:prstGeom prst="rect">
            <a:avLst/>
          </a:prstGeom>
          <a:noFill/>
          <a:effectLst/>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6600" dirty="0">
                <a:solidFill>
                  <a:srgbClr val="FFFFFF">
                    <a:alpha val="20000"/>
                  </a:srgbClr>
                </a:solidFill>
                <a:latin typeface="思源黑体 CN Bold"/>
                <a:ea typeface="思源黑体 CN Bold"/>
                <a:cs typeface="思源黑体 CN Medium" panose="020B0600000000000000" charset="-122"/>
                <a:sym typeface="+mn-ea"/>
              </a:rPr>
              <a:t>01</a:t>
            </a:r>
            <a:endParaRPr kumimoji="0" lang="zh-CN" altLang="en-US" sz="6600" b="0" i="0" u="none" strike="noStrike" kern="1200" cap="none" spc="0" normalizeH="0" baseline="0" noProof="0" dirty="0">
              <a:ln>
                <a:noFill/>
              </a:ln>
              <a:solidFill>
                <a:srgbClr val="FFFFFF">
                  <a:alpha val="20000"/>
                </a:srgbClr>
              </a:solidFill>
              <a:uLnTx/>
              <a:uFillTx/>
              <a:latin typeface="思源黑体 CN Bold"/>
              <a:ea typeface="思源黑体 CN Bold"/>
              <a:cs typeface="思源黑体 CN Medium" panose="020B0600000000000000" charset="-122"/>
              <a:sym typeface="+mn-ea"/>
            </a:endParaRPr>
          </a:p>
        </p:txBody>
      </p:sp>
    </p:spTree>
    <p:custDataLst>
      <p:tags r:id="rId1"/>
    </p:custDataLst>
    <p:extLst>
      <p:ext uri="{BB962C8B-B14F-4D97-AF65-F5344CB8AC3E}">
        <p14:creationId xmlns:p14="http://schemas.microsoft.com/office/powerpoint/2010/main" val="319651574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alpha val="10000"/>
          </a:schemeClr>
        </a:solidFill>
        <a:effectLst/>
      </p:bgPr>
    </p:bg>
    <p:spTree>
      <p:nvGrpSpPr>
        <p:cNvPr id="1" name=""/>
        <p:cNvGrpSpPr/>
        <p:nvPr/>
      </p:nvGrpSpPr>
      <p:grpSpPr>
        <a:xfrm>
          <a:off x="0" y="0"/>
          <a:ext cx="0" cy="0"/>
          <a:chOff x="0" y="0"/>
          <a:chExt cx="0" cy="0"/>
        </a:xfrm>
      </p:grpSpPr>
      <p:sp>
        <p:nvSpPr>
          <p:cNvPr id="36" name="文本框 35"/>
          <p:cNvSpPr txBox="1"/>
          <p:nvPr/>
        </p:nvSpPr>
        <p:spPr>
          <a:xfrm>
            <a:off x="685165" y="286386"/>
            <a:ext cx="2711178"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公司简介 </a:t>
            </a:r>
            <a:r>
              <a:rPr lang="en-US" altLang="zh-CN" sz="1050" spc="100" dirty="0">
                <a:solidFill>
                  <a:schemeClr val="accent1"/>
                </a:solidFill>
                <a:uFillTx/>
                <a:ea typeface="+mj-ea"/>
                <a:cs typeface="Roboto Black" panose="02000000000000000000" charset="0"/>
              </a:rPr>
              <a:t>Company Profile</a:t>
            </a:r>
            <a:endParaRPr lang="en-US" altLang="zh-CN" sz="2400" spc="100" dirty="0">
              <a:solidFill>
                <a:schemeClr val="accent1"/>
              </a:solidFill>
              <a:uFillTx/>
              <a:ea typeface="+mj-ea"/>
              <a:cs typeface="Roboto Black" panose="02000000000000000000" charset="0"/>
            </a:endParaRPr>
          </a:p>
        </p:txBody>
      </p:sp>
      <p:sp>
        <p:nvSpPr>
          <p:cNvPr id="49" name="文本框 48"/>
          <p:cNvSpPr txBox="1"/>
          <p:nvPr/>
        </p:nvSpPr>
        <p:spPr>
          <a:xfrm>
            <a:off x="742869" y="2152972"/>
            <a:ext cx="2350770" cy="430887"/>
          </a:xfrm>
          <a:prstGeom prst="rect">
            <a:avLst/>
          </a:prstGeom>
          <a:noFill/>
        </p:spPr>
        <p:txBody>
          <a:bodyPr wrap="square" lIns="0" tIns="0" rIns="0" bIns="0" rtlCol="0">
            <a:noAutofit/>
          </a:bodyPr>
          <a:lstStyle/>
          <a:p>
            <a:r>
              <a:rPr lang="en-US" altLang="zh-CN" sz="2200" dirty="0">
                <a:solidFill>
                  <a:schemeClr val="accent1"/>
                </a:solidFill>
                <a:latin typeface="思源黑体 CN Bold" panose="020B0800000000000000" charset="-122"/>
                <a:ea typeface="思源黑体 CN Bold" panose="020B0800000000000000" charset="-122"/>
                <a:cs typeface="思源黑体 CN Bold" panose="020B0800000000000000" charset="-122"/>
              </a:rPr>
              <a:t>OfficePLUS</a:t>
            </a:r>
            <a:r>
              <a:rPr lang="zh-CN" altLang="en-US" sz="2200" dirty="0">
                <a:solidFill>
                  <a:schemeClr val="accent1"/>
                </a:solidFill>
                <a:latin typeface="思源黑体 CN Bold" panose="020B0800000000000000" charset="-122"/>
                <a:ea typeface="思源黑体 CN Bold" panose="020B0800000000000000" charset="-122"/>
                <a:cs typeface="思源黑体 CN Bold" panose="020B0800000000000000" charset="-122"/>
              </a:rPr>
              <a:t>科技</a:t>
            </a:r>
          </a:p>
        </p:txBody>
      </p:sp>
      <p:sp>
        <p:nvSpPr>
          <p:cNvPr id="12" name="文本框 11"/>
          <p:cNvSpPr txBox="1"/>
          <p:nvPr/>
        </p:nvSpPr>
        <p:spPr>
          <a:xfrm>
            <a:off x="742869" y="2570870"/>
            <a:ext cx="4253673" cy="569660"/>
          </a:xfrm>
          <a:prstGeom prst="rect">
            <a:avLst/>
          </a:prstGeom>
          <a:noFill/>
        </p:spPr>
        <p:txBody>
          <a:bodyPr wrap="square" lIns="0" tIns="0" rIns="0" bIns="0" rtlCol="0">
            <a:noAutofit/>
          </a:bodyPr>
          <a:lstStyle/>
          <a:p>
            <a:pPr algn="l">
              <a:lnSpc>
                <a:spcPct val="120000"/>
              </a:lnSpc>
            </a:pPr>
            <a:r>
              <a:rPr lang="en-US" altLang="zh-CN" sz="1200" b="0" i="0" dirty="0">
                <a:solidFill>
                  <a:schemeClr val="accent1"/>
                </a:solidFill>
                <a:effectLst/>
                <a:latin typeface="思源黑体 CN Bold" panose="020B0800000000000000" pitchFamily="34" charset="-122"/>
                <a:ea typeface="思源黑体 CN Bold" panose="020B0800000000000000" pitchFamily="34" charset="-122"/>
              </a:rPr>
              <a:t>OfficePLUS</a:t>
            </a:r>
            <a:r>
              <a:rPr lang="zh-CN" altLang="en-US" sz="1200" b="0" i="0" dirty="0">
                <a:solidFill>
                  <a:schemeClr val="accent1"/>
                </a:solidFill>
                <a:effectLst/>
                <a:latin typeface="思源黑体 CN Bold" panose="020B0800000000000000" pitchFamily="34" charset="-122"/>
                <a:ea typeface="思源黑体 CN Bold" panose="020B0800000000000000" pitchFamily="34" charset="-122"/>
              </a:rPr>
              <a:t>是一家世界领先的</a:t>
            </a:r>
            <a:r>
              <a:rPr lang="en-US" altLang="zh-CN" sz="1200" b="0" i="0" dirty="0">
                <a:solidFill>
                  <a:schemeClr val="accent1"/>
                </a:solidFill>
                <a:effectLst/>
                <a:latin typeface="思源黑体 CN Bold" panose="020B0800000000000000" pitchFamily="34" charset="-122"/>
                <a:ea typeface="思源黑体 CN Bold" panose="020B0800000000000000" pitchFamily="34" charset="-122"/>
              </a:rPr>
              <a:t>XXX</a:t>
            </a:r>
            <a:r>
              <a:rPr lang="zh-CN" altLang="en-US" sz="1200" b="0" i="0" dirty="0">
                <a:solidFill>
                  <a:schemeClr val="accent1"/>
                </a:solidFill>
                <a:effectLst/>
                <a:latin typeface="思源黑体 CN Bold" panose="020B0800000000000000" pitchFamily="34" charset="-122"/>
                <a:ea typeface="思源黑体 CN Bold" panose="020B0800000000000000" pitchFamily="34" charset="-122"/>
              </a:rPr>
              <a:t>科技公司，用创新的产品和服务提升全球各地人们的生活品质。</a:t>
            </a:r>
          </a:p>
        </p:txBody>
      </p:sp>
      <p:grpSp>
        <p:nvGrpSpPr>
          <p:cNvPr id="15" name="组合 14"/>
          <p:cNvGrpSpPr/>
          <p:nvPr/>
        </p:nvGrpSpPr>
        <p:grpSpPr>
          <a:xfrm>
            <a:off x="10130155" y="5546725"/>
            <a:ext cx="938530" cy="292100"/>
            <a:chOff x="10948" y="3069"/>
            <a:chExt cx="778" cy="242"/>
          </a:xfrm>
        </p:grpSpPr>
        <p:sp>
          <p:nvSpPr>
            <p:cNvPr id="16" name="燕尾形 15"/>
            <p:cNvSpPr/>
            <p:nvPr/>
          </p:nvSpPr>
          <p:spPr>
            <a:xfrm>
              <a:off x="10948"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dirty="0">
                <a:cs typeface="思源黑体 CN Medium" panose="020B0600000000000000" charset="-122"/>
              </a:endParaRPr>
            </a:p>
          </p:txBody>
        </p:sp>
        <p:sp>
          <p:nvSpPr>
            <p:cNvPr id="17" name="燕尾形 16"/>
            <p:cNvSpPr/>
            <p:nvPr/>
          </p:nvSpPr>
          <p:spPr>
            <a:xfrm>
              <a:off x="11216"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sp>
          <p:nvSpPr>
            <p:cNvPr id="24" name="燕尾形 23"/>
            <p:cNvSpPr/>
            <p:nvPr/>
          </p:nvSpPr>
          <p:spPr>
            <a:xfrm>
              <a:off x="11484"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grpSp>
      <p:pic>
        <p:nvPicPr>
          <p:cNvPr id="3" name="图片 2">
            <a:extLst>
              <a:ext uri="{FF2B5EF4-FFF2-40B4-BE49-F238E27FC236}">
                <a16:creationId xmlns:a16="http://schemas.microsoft.com/office/drawing/2014/main" id="{83284475-C8AD-A7B8-3F5F-9AC2ABCACB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67" r="16667"/>
          <a:stretch/>
        </p:blipFill>
        <p:spPr>
          <a:xfrm>
            <a:off x="5992874" y="968759"/>
            <a:ext cx="5075811" cy="5075811"/>
          </a:xfrm>
          <a:prstGeom prst="ellipse">
            <a:avLst/>
          </a:prstGeom>
          <a:ln w="19050">
            <a:noFill/>
          </a:ln>
          <a:effectLst>
            <a:outerShdw blurRad="254000" dist="38100" dir="2700000" sx="101000" sy="101000" algn="tl" rotWithShape="0">
              <a:schemeClr val="accent1">
                <a:alpha val="20000"/>
              </a:schemeClr>
            </a:outerShdw>
          </a:effectLst>
        </p:spPr>
      </p:pic>
      <p:sp>
        <p:nvSpPr>
          <p:cNvPr id="22" name="文本框 21">
            <a:extLst>
              <a:ext uri="{FF2B5EF4-FFF2-40B4-BE49-F238E27FC236}">
                <a16:creationId xmlns:a16="http://schemas.microsoft.com/office/drawing/2014/main" id="{80B2CE42-A0A4-5988-6C4A-264186106F2B}"/>
              </a:ext>
            </a:extLst>
          </p:cNvPr>
          <p:cNvSpPr txBox="1"/>
          <p:nvPr/>
        </p:nvSpPr>
        <p:spPr>
          <a:xfrm>
            <a:off x="766763" y="3446791"/>
            <a:ext cx="4253673" cy="1886903"/>
          </a:xfrm>
          <a:prstGeom prst="rect">
            <a:avLst/>
          </a:prstGeom>
          <a:noFill/>
        </p:spPr>
        <p:txBody>
          <a:bodyPr wrap="square" lIns="0" tIns="0" rIns="0" bIns="0" rtlCol="0">
            <a:noAutofit/>
          </a:bodyPr>
          <a:lstStyle/>
          <a:p>
            <a:pPr algn="l">
              <a:lnSpc>
                <a:spcPct val="120000"/>
              </a:lnSpc>
            </a:pPr>
            <a:r>
              <a:rPr lang="en-US" altLang="zh-CN" sz="1200" b="0" i="0" dirty="0">
                <a:solidFill>
                  <a:schemeClr val="accent6"/>
                </a:solidFill>
                <a:effectLst/>
                <a:latin typeface="思源黑体 CN ExtraLight" panose="020B0200000000000000" pitchFamily="34" charset="-122"/>
                <a:ea typeface="思源黑体 CN ExtraLight" panose="020B0200000000000000" pitchFamily="34" charset="-122"/>
              </a:rPr>
              <a:t>OfficePLUS</a:t>
            </a:r>
            <a: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t>成立于</a:t>
            </a:r>
            <a:r>
              <a:rPr lang="en-US" altLang="zh-CN" sz="1200" b="0" i="0" dirty="0">
                <a:solidFill>
                  <a:schemeClr val="accent6"/>
                </a:solidFill>
                <a:effectLst/>
                <a:latin typeface="思源黑体 CN ExtraLight" panose="020B0200000000000000" pitchFamily="34" charset="-122"/>
                <a:ea typeface="思源黑体 CN ExtraLight" panose="020B0200000000000000" pitchFamily="34" charset="-122"/>
              </a:rPr>
              <a:t>XXXX</a:t>
            </a:r>
            <a: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t>年，总部位于</a:t>
            </a:r>
            <a:r>
              <a:rPr lang="en-US" altLang="zh-CN" sz="1200" b="0" i="0" dirty="0">
                <a:solidFill>
                  <a:schemeClr val="accent6"/>
                </a:solidFill>
                <a:effectLst/>
                <a:latin typeface="思源黑体 CN ExtraLight" panose="020B0200000000000000" pitchFamily="34" charset="-122"/>
                <a:ea typeface="思源黑体 CN ExtraLight" panose="020B0200000000000000" pitchFamily="34" charset="-122"/>
              </a:rPr>
              <a:t>XXX</a:t>
            </a:r>
            <a: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t>。公司一直秉承科技向善的宗旨。我们的通信和社交服务连接全球逾</a:t>
            </a:r>
            <a:r>
              <a:rPr lang="en-US" altLang="zh-CN" sz="1200" b="0" i="0" dirty="0">
                <a:solidFill>
                  <a:schemeClr val="accent6"/>
                </a:solidFill>
                <a:effectLst/>
                <a:latin typeface="思源黑体 CN ExtraLight" panose="020B0200000000000000" pitchFamily="34" charset="-122"/>
                <a:ea typeface="思源黑体 CN ExtraLight" panose="020B0200000000000000" pitchFamily="34" charset="-122"/>
              </a:rPr>
              <a:t>10</a:t>
            </a:r>
            <a: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t>亿人，帮助他们与亲友联系，畅享便捷的出行、支付和娱乐生活。</a:t>
            </a:r>
            <a:b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br>
            <a:b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br>
            <a: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t>腾讯还提供云计算、广告、金融科技等一系列企业服务，支持合作伙伴实现数字化转型，促进业务发展。</a:t>
            </a:r>
            <a:b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br>
            <a:b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br>
            <a:r>
              <a:rPr lang="en-US" altLang="zh-CN" sz="1200" dirty="0">
                <a:solidFill>
                  <a:schemeClr val="accent6"/>
                </a:solidFill>
                <a:latin typeface="思源黑体 CN ExtraLight" panose="020B0200000000000000" pitchFamily="34" charset="-122"/>
                <a:ea typeface="思源黑体 CN ExtraLight" panose="020B0200000000000000" pitchFamily="34" charset="-122"/>
              </a:rPr>
              <a:t>XXXX</a:t>
            </a:r>
            <a:r>
              <a:rPr lang="zh-CN" altLang="en-US" sz="1200" b="0" i="0" dirty="0">
                <a:solidFill>
                  <a:schemeClr val="accent6"/>
                </a:solidFill>
                <a:effectLst/>
                <a:latin typeface="思源黑体 CN ExtraLight" panose="020B0200000000000000" pitchFamily="34" charset="-122"/>
                <a:ea typeface="思源黑体 CN ExtraLight" panose="020B0200000000000000" pitchFamily="34" charset="-122"/>
              </a:rPr>
              <a:t>年于香港联合交易所上市。</a:t>
            </a: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10000"/>
          </a:schemeClr>
        </a:solidFill>
        <a:effectLst/>
      </p:bgPr>
    </p:bg>
    <p:spTree>
      <p:nvGrpSpPr>
        <p:cNvPr id="1" name=""/>
        <p:cNvGrpSpPr/>
        <p:nvPr/>
      </p:nvGrpSpPr>
      <p:grpSpPr>
        <a:xfrm>
          <a:off x="0" y="0"/>
          <a:ext cx="0" cy="0"/>
          <a:chOff x="0" y="0"/>
          <a:chExt cx="0" cy="0"/>
        </a:xfrm>
      </p:grpSpPr>
      <p:sp>
        <p:nvSpPr>
          <p:cNvPr id="45" name="矩形 44"/>
          <p:cNvSpPr/>
          <p:nvPr/>
        </p:nvSpPr>
        <p:spPr>
          <a:xfrm>
            <a:off x="5010150" y="6663690"/>
            <a:ext cx="7181850" cy="194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思源黑体 CN Medium" panose="020B0600000000000000" charset="-122"/>
            </a:endParaRPr>
          </a:p>
        </p:txBody>
      </p:sp>
      <p:cxnSp>
        <p:nvCxnSpPr>
          <p:cNvPr id="85" name="直接连接符 84">
            <a:extLst>
              <a:ext uri="{FF2B5EF4-FFF2-40B4-BE49-F238E27FC236}">
                <a16:creationId xmlns:a16="http://schemas.microsoft.com/office/drawing/2014/main" id="{0D79E5BF-020D-6D38-F640-2886F6190EB9}"/>
              </a:ext>
            </a:extLst>
          </p:cNvPr>
          <p:cNvCxnSpPr>
            <a:cxnSpLocks/>
          </p:cNvCxnSpPr>
          <p:nvPr/>
        </p:nvCxnSpPr>
        <p:spPr>
          <a:xfrm>
            <a:off x="2517297" y="2609976"/>
            <a:ext cx="0" cy="2933700"/>
          </a:xfrm>
          <a:prstGeom prst="line">
            <a:avLst/>
          </a:prstGeom>
          <a:ln w="1905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E618F6BE-9935-4333-21A7-6A3A4D81E461}"/>
              </a:ext>
            </a:extLst>
          </p:cNvPr>
          <p:cNvSpPr txBox="1"/>
          <p:nvPr/>
        </p:nvSpPr>
        <p:spPr>
          <a:xfrm>
            <a:off x="1895332" y="2287594"/>
            <a:ext cx="621965" cy="307777"/>
          </a:xfrm>
          <a:prstGeom prst="rect">
            <a:avLst/>
          </a:prstGeom>
          <a:noFill/>
        </p:spPr>
        <p:txBody>
          <a:bodyPr wrap="none" lIns="0" tIns="0" rIns="0" bIns="0" rtlCol="0" anchor="t">
            <a:noAutofit/>
          </a:bodyPr>
          <a:lstStyle/>
          <a:p>
            <a:pPr algn="l"/>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89" name="文本框 88">
            <a:extLst>
              <a:ext uri="{FF2B5EF4-FFF2-40B4-BE49-F238E27FC236}">
                <a16:creationId xmlns:a16="http://schemas.microsoft.com/office/drawing/2014/main" id="{3021E0D9-305C-11FF-5621-7FD314DEAD21}"/>
              </a:ext>
            </a:extLst>
          </p:cNvPr>
          <p:cNvSpPr txBox="1"/>
          <p:nvPr/>
        </p:nvSpPr>
        <p:spPr>
          <a:xfrm>
            <a:off x="766053" y="2713000"/>
            <a:ext cx="1692961" cy="770400"/>
          </a:xfrm>
          <a:prstGeom prst="rect">
            <a:avLst/>
          </a:prstGeom>
          <a:noFill/>
        </p:spPr>
        <p:txBody>
          <a:bodyPr wrap="square" rtlCol="0">
            <a:noAutofit/>
          </a:bodyPr>
          <a:lstStyle>
            <a:defPPr>
              <a:defRPr lang="zh-CN"/>
            </a:defPPr>
            <a:lvl1pPr algn="r">
              <a:defRPr sz="1100">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请在此输入正文请在此输入正文请在此输入正文请在此输入正文请在此输入正文</a:t>
            </a:r>
          </a:p>
        </p:txBody>
      </p:sp>
      <p:cxnSp>
        <p:nvCxnSpPr>
          <p:cNvPr id="90" name="直接连接符 89">
            <a:extLst>
              <a:ext uri="{FF2B5EF4-FFF2-40B4-BE49-F238E27FC236}">
                <a16:creationId xmlns:a16="http://schemas.microsoft.com/office/drawing/2014/main" id="{D5CC7E4D-9B6F-AEA1-BCCB-5EE5D16AB370}"/>
              </a:ext>
            </a:extLst>
          </p:cNvPr>
          <p:cNvCxnSpPr>
            <a:cxnSpLocks/>
          </p:cNvCxnSpPr>
          <p:nvPr/>
        </p:nvCxnSpPr>
        <p:spPr>
          <a:xfrm>
            <a:off x="4690266" y="3390233"/>
            <a:ext cx="0" cy="2153444"/>
          </a:xfrm>
          <a:prstGeom prst="line">
            <a:avLst/>
          </a:prstGeom>
          <a:ln w="1905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3" name="文本框 92">
            <a:extLst>
              <a:ext uri="{FF2B5EF4-FFF2-40B4-BE49-F238E27FC236}">
                <a16:creationId xmlns:a16="http://schemas.microsoft.com/office/drawing/2014/main" id="{E05CDB34-520B-7113-DB28-B2089B0CEE46}"/>
              </a:ext>
            </a:extLst>
          </p:cNvPr>
          <p:cNvSpPr txBox="1"/>
          <p:nvPr/>
        </p:nvSpPr>
        <p:spPr>
          <a:xfrm>
            <a:off x="4068301" y="3068122"/>
            <a:ext cx="621965" cy="307777"/>
          </a:xfrm>
          <a:prstGeom prst="rect">
            <a:avLst/>
          </a:prstGeom>
          <a:noFill/>
        </p:spPr>
        <p:txBody>
          <a:bodyPr wrap="none" lIns="0" tIns="0" rIns="0" bIns="0" rtlCol="0" anchor="t">
            <a:noAutofit/>
          </a:bodyPr>
          <a:lstStyle/>
          <a:p>
            <a:pPr algn="l"/>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94" name="文本框 93">
            <a:extLst>
              <a:ext uri="{FF2B5EF4-FFF2-40B4-BE49-F238E27FC236}">
                <a16:creationId xmlns:a16="http://schemas.microsoft.com/office/drawing/2014/main" id="{9C737868-FEE3-82BF-1B59-C52597A667C0}"/>
              </a:ext>
            </a:extLst>
          </p:cNvPr>
          <p:cNvSpPr txBox="1"/>
          <p:nvPr/>
        </p:nvSpPr>
        <p:spPr>
          <a:xfrm>
            <a:off x="2945373" y="3493528"/>
            <a:ext cx="1692961" cy="769441"/>
          </a:xfrm>
          <a:prstGeom prst="rect">
            <a:avLst/>
          </a:prstGeom>
          <a:noFill/>
        </p:spPr>
        <p:txBody>
          <a:bodyPr wrap="square" rtlCol="0">
            <a:noAutofit/>
          </a:bodyPr>
          <a:lstStyle/>
          <a:p>
            <a:pPr algn="r"/>
            <a:r>
              <a:rPr lang="zh-CN" altLang="en-US" sz="1100" dirty="0">
                <a:solidFill>
                  <a:schemeClr val="accent1"/>
                </a:solidFill>
              </a:rPr>
              <a:t>请在此输入正文请在此输入正文请在此输入正文请在此输入正文请在此输入正文</a:t>
            </a:r>
          </a:p>
        </p:txBody>
      </p:sp>
      <p:cxnSp>
        <p:nvCxnSpPr>
          <p:cNvPr id="96" name="直接连接符 95">
            <a:extLst>
              <a:ext uri="{FF2B5EF4-FFF2-40B4-BE49-F238E27FC236}">
                <a16:creationId xmlns:a16="http://schemas.microsoft.com/office/drawing/2014/main" id="{21714B24-45AE-4F6B-9EB0-B674DEE03E9D}"/>
              </a:ext>
            </a:extLst>
          </p:cNvPr>
          <p:cNvCxnSpPr>
            <a:cxnSpLocks/>
          </p:cNvCxnSpPr>
          <p:nvPr/>
        </p:nvCxnSpPr>
        <p:spPr>
          <a:xfrm>
            <a:off x="6546499" y="2103121"/>
            <a:ext cx="0" cy="3431032"/>
          </a:xfrm>
          <a:prstGeom prst="line">
            <a:avLst/>
          </a:prstGeom>
          <a:ln w="1905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9" name="文本框 98">
            <a:extLst>
              <a:ext uri="{FF2B5EF4-FFF2-40B4-BE49-F238E27FC236}">
                <a16:creationId xmlns:a16="http://schemas.microsoft.com/office/drawing/2014/main" id="{42708357-414C-F79C-4090-D08FFE6C23B8}"/>
              </a:ext>
            </a:extLst>
          </p:cNvPr>
          <p:cNvSpPr txBox="1"/>
          <p:nvPr/>
        </p:nvSpPr>
        <p:spPr>
          <a:xfrm>
            <a:off x="5924534" y="1780739"/>
            <a:ext cx="621965" cy="307777"/>
          </a:xfrm>
          <a:prstGeom prst="rect">
            <a:avLst/>
          </a:prstGeom>
          <a:noFill/>
        </p:spPr>
        <p:txBody>
          <a:bodyPr wrap="none" lIns="0" tIns="0" rIns="0" bIns="0" rtlCol="0" anchor="t">
            <a:noAutofit/>
          </a:bodyPr>
          <a:lstStyle/>
          <a:p>
            <a:pPr algn="l"/>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100" name="文本框 99">
            <a:extLst>
              <a:ext uri="{FF2B5EF4-FFF2-40B4-BE49-F238E27FC236}">
                <a16:creationId xmlns:a16="http://schemas.microsoft.com/office/drawing/2014/main" id="{A6B0CFB7-05AA-F1C5-080B-C511390B78B1}"/>
              </a:ext>
            </a:extLst>
          </p:cNvPr>
          <p:cNvSpPr txBox="1"/>
          <p:nvPr/>
        </p:nvSpPr>
        <p:spPr>
          <a:xfrm>
            <a:off x="4830891" y="2183576"/>
            <a:ext cx="1692961" cy="769441"/>
          </a:xfrm>
          <a:prstGeom prst="rect">
            <a:avLst/>
          </a:prstGeom>
          <a:noFill/>
        </p:spPr>
        <p:txBody>
          <a:bodyPr wrap="square" rtlCol="0">
            <a:noAutofit/>
          </a:bodyPr>
          <a:lstStyle/>
          <a:p>
            <a:pPr algn="r"/>
            <a:r>
              <a:rPr lang="zh-CN" altLang="en-US" sz="1100" dirty="0">
                <a:solidFill>
                  <a:schemeClr val="accent1"/>
                </a:solidFill>
              </a:rPr>
              <a:t>请在此输入正文请在此输入正文请在此输入正文请在此输入正文请在此输入正文</a:t>
            </a:r>
          </a:p>
        </p:txBody>
      </p:sp>
      <p:cxnSp>
        <p:nvCxnSpPr>
          <p:cNvPr id="102" name="直接连接符 101">
            <a:extLst>
              <a:ext uri="{FF2B5EF4-FFF2-40B4-BE49-F238E27FC236}">
                <a16:creationId xmlns:a16="http://schemas.microsoft.com/office/drawing/2014/main" id="{F57659ED-1C22-F6EC-D889-B5449A665F64}"/>
              </a:ext>
            </a:extLst>
          </p:cNvPr>
          <p:cNvCxnSpPr>
            <a:cxnSpLocks/>
          </p:cNvCxnSpPr>
          <p:nvPr/>
        </p:nvCxnSpPr>
        <p:spPr>
          <a:xfrm>
            <a:off x="8850787" y="3374137"/>
            <a:ext cx="0" cy="2167778"/>
          </a:xfrm>
          <a:prstGeom prst="line">
            <a:avLst/>
          </a:prstGeom>
          <a:ln w="1905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5" name="文本框 104">
            <a:extLst>
              <a:ext uri="{FF2B5EF4-FFF2-40B4-BE49-F238E27FC236}">
                <a16:creationId xmlns:a16="http://schemas.microsoft.com/office/drawing/2014/main" id="{BB52F046-20FD-FF3C-4FEE-B3F83173567D}"/>
              </a:ext>
            </a:extLst>
          </p:cNvPr>
          <p:cNvSpPr txBox="1"/>
          <p:nvPr/>
        </p:nvSpPr>
        <p:spPr>
          <a:xfrm>
            <a:off x="8228822" y="3051755"/>
            <a:ext cx="621965" cy="307777"/>
          </a:xfrm>
          <a:prstGeom prst="rect">
            <a:avLst/>
          </a:prstGeom>
          <a:noFill/>
        </p:spPr>
        <p:txBody>
          <a:bodyPr wrap="none" lIns="0" tIns="0" rIns="0" bIns="0" rtlCol="0" anchor="t">
            <a:noAutofit/>
          </a:bodyPr>
          <a:lstStyle/>
          <a:p>
            <a:pPr algn="l"/>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106" name="文本框 105">
            <a:extLst>
              <a:ext uri="{FF2B5EF4-FFF2-40B4-BE49-F238E27FC236}">
                <a16:creationId xmlns:a16="http://schemas.microsoft.com/office/drawing/2014/main" id="{548DBAA8-A133-57B8-8BA7-00275D863524}"/>
              </a:ext>
            </a:extLst>
          </p:cNvPr>
          <p:cNvSpPr txBox="1"/>
          <p:nvPr/>
        </p:nvSpPr>
        <p:spPr>
          <a:xfrm>
            <a:off x="7135179" y="3454592"/>
            <a:ext cx="1692961" cy="769441"/>
          </a:xfrm>
          <a:prstGeom prst="rect">
            <a:avLst/>
          </a:prstGeom>
          <a:noFill/>
        </p:spPr>
        <p:txBody>
          <a:bodyPr wrap="square" rtlCol="0">
            <a:noAutofit/>
          </a:bodyPr>
          <a:lstStyle/>
          <a:p>
            <a:pPr algn="r"/>
            <a:r>
              <a:rPr lang="zh-CN" altLang="en-US" sz="1100" dirty="0">
                <a:solidFill>
                  <a:schemeClr val="accent1"/>
                </a:solidFill>
              </a:rPr>
              <a:t>请在此输入正文请在此输入正文请在此输入正文请在此输入正文请在此输入正文</a:t>
            </a:r>
          </a:p>
        </p:txBody>
      </p:sp>
      <p:cxnSp>
        <p:nvCxnSpPr>
          <p:cNvPr id="108" name="直接连接符 107">
            <a:extLst>
              <a:ext uri="{FF2B5EF4-FFF2-40B4-BE49-F238E27FC236}">
                <a16:creationId xmlns:a16="http://schemas.microsoft.com/office/drawing/2014/main" id="{93464005-46DE-3522-012A-84192D449E08}"/>
              </a:ext>
            </a:extLst>
          </p:cNvPr>
          <p:cNvCxnSpPr>
            <a:cxnSpLocks/>
          </p:cNvCxnSpPr>
          <p:nvPr/>
        </p:nvCxnSpPr>
        <p:spPr>
          <a:xfrm>
            <a:off x="11428529" y="2451653"/>
            <a:ext cx="0" cy="3083560"/>
          </a:xfrm>
          <a:prstGeom prst="line">
            <a:avLst/>
          </a:prstGeom>
          <a:ln w="1905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18" name="组合 117">
            <a:extLst>
              <a:ext uri="{FF2B5EF4-FFF2-40B4-BE49-F238E27FC236}">
                <a16:creationId xmlns:a16="http://schemas.microsoft.com/office/drawing/2014/main" id="{8AB5F4EB-0BED-2D45-EAC8-7403119DDCE2}"/>
              </a:ext>
            </a:extLst>
          </p:cNvPr>
          <p:cNvGrpSpPr/>
          <p:nvPr/>
        </p:nvGrpSpPr>
        <p:grpSpPr>
          <a:xfrm>
            <a:off x="0" y="5336667"/>
            <a:ext cx="12192000" cy="197485"/>
            <a:chOff x="0" y="5336667"/>
            <a:chExt cx="12192000" cy="197485"/>
          </a:xfrm>
        </p:grpSpPr>
        <p:cxnSp>
          <p:nvCxnSpPr>
            <p:cNvPr id="83" name="直接连接符 82">
              <a:extLst>
                <a:ext uri="{FF2B5EF4-FFF2-40B4-BE49-F238E27FC236}">
                  <a16:creationId xmlns:a16="http://schemas.microsoft.com/office/drawing/2014/main" id="{336DECFC-1546-F33C-FC53-551237E5B8D5}"/>
                </a:ext>
              </a:extLst>
            </p:cNvPr>
            <p:cNvCxnSpPr/>
            <p:nvPr/>
          </p:nvCxnSpPr>
          <p:spPr>
            <a:xfrm>
              <a:off x="0" y="5534152"/>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6" name="直角三角形 85">
              <a:extLst>
                <a:ext uri="{FF2B5EF4-FFF2-40B4-BE49-F238E27FC236}">
                  <a16:creationId xmlns:a16="http://schemas.microsoft.com/office/drawing/2014/main" id="{8747900E-DC2A-D63B-5FFC-0FFA9912058E}"/>
                </a:ext>
              </a:extLst>
            </p:cNvPr>
            <p:cNvSpPr/>
            <p:nvPr/>
          </p:nvSpPr>
          <p:spPr>
            <a:xfrm flipH="1">
              <a:off x="2339498" y="5336667"/>
              <a:ext cx="177799" cy="1777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91" name="直角三角形 90">
              <a:extLst>
                <a:ext uri="{FF2B5EF4-FFF2-40B4-BE49-F238E27FC236}">
                  <a16:creationId xmlns:a16="http://schemas.microsoft.com/office/drawing/2014/main" id="{B4E95001-E6CA-437A-B0C9-5E5966CA6D58}"/>
                </a:ext>
              </a:extLst>
            </p:cNvPr>
            <p:cNvSpPr/>
            <p:nvPr/>
          </p:nvSpPr>
          <p:spPr>
            <a:xfrm flipH="1">
              <a:off x="4512467" y="5336667"/>
              <a:ext cx="177799" cy="1777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97" name="直角三角形 96">
              <a:extLst>
                <a:ext uri="{FF2B5EF4-FFF2-40B4-BE49-F238E27FC236}">
                  <a16:creationId xmlns:a16="http://schemas.microsoft.com/office/drawing/2014/main" id="{B5A97861-9506-D58D-D6F5-0E9F96507F54}"/>
                </a:ext>
              </a:extLst>
            </p:cNvPr>
            <p:cNvSpPr/>
            <p:nvPr/>
          </p:nvSpPr>
          <p:spPr>
            <a:xfrm flipH="1">
              <a:off x="6368700" y="5336667"/>
              <a:ext cx="177799" cy="1777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103" name="直角三角形 102">
              <a:extLst>
                <a:ext uri="{FF2B5EF4-FFF2-40B4-BE49-F238E27FC236}">
                  <a16:creationId xmlns:a16="http://schemas.microsoft.com/office/drawing/2014/main" id="{57648F50-C22C-FA7B-2F76-6BCE0D59A35E}"/>
                </a:ext>
              </a:extLst>
            </p:cNvPr>
            <p:cNvSpPr/>
            <p:nvPr/>
          </p:nvSpPr>
          <p:spPr>
            <a:xfrm flipH="1">
              <a:off x="8672988" y="5336667"/>
              <a:ext cx="177799" cy="1777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109" name="直角三角形 108">
              <a:extLst>
                <a:ext uri="{FF2B5EF4-FFF2-40B4-BE49-F238E27FC236}">
                  <a16:creationId xmlns:a16="http://schemas.microsoft.com/office/drawing/2014/main" id="{C63DABF3-53C6-6E8C-5D28-16E0B4EF843A}"/>
                </a:ext>
              </a:extLst>
            </p:cNvPr>
            <p:cNvSpPr/>
            <p:nvPr/>
          </p:nvSpPr>
          <p:spPr>
            <a:xfrm flipH="1">
              <a:off x="11250730" y="5336667"/>
              <a:ext cx="177799" cy="1777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grpSp>
      <p:sp>
        <p:nvSpPr>
          <p:cNvPr id="87" name="矩形 86">
            <a:extLst>
              <a:ext uri="{FF2B5EF4-FFF2-40B4-BE49-F238E27FC236}">
                <a16:creationId xmlns:a16="http://schemas.microsoft.com/office/drawing/2014/main" id="{11251A6E-339C-1EA0-6BBE-8DC17C4AE911}"/>
              </a:ext>
            </a:extLst>
          </p:cNvPr>
          <p:cNvSpPr/>
          <p:nvPr/>
        </p:nvSpPr>
        <p:spPr>
          <a:xfrm>
            <a:off x="1797297" y="2609976"/>
            <a:ext cx="72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92" name="矩形 91">
            <a:extLst>
              <a:ext uri="{FF2B5EF4-FFF2-40B4-BE49-F238E27FC236}">
                <a16:creationId xmlns:a16="http://schemas.microsoft.com/office/drawing/2014/main" id="{E271378C-631F-D395-4160-92FC2445BB34}"/>
              </a:ext>
            </a:extLst>
          </p:cNvPr>
          <p:cNvSpPr/>
          <p:nvPr/>
        </p:nvSpPr>
        <p:spPr>
          <a:xfrm>
            <a:off x="3970266" y="3390233"/>
            <a:ext cx="72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98" name="矩形 97">
            <a:extLst>
              <a:ext uri="{FF2B5EF4-FFF2-40B4-BE49-F238E27FC236}">
                <a16:creationId xmlns:a16="http://schemas.microsoft.com/office/drawing/2014/main" id="{0BA45631-C96E-1765-7D60-40FE24A42C36}"/>
              </a:ext>
            </a:extLst>
          </p:cNvPr>
          <p:cNvSpPr/>
          <p:nvPr/>
        </p:nvSpPr>
        <p:spPr>
          <a:xfrm>
            <a:off x="5826499" y="2103121"/>
            <a:ext cx="72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104" name="矩形 103">
            <a:extLst>
              <a:ext uri="{FF2B5EF4-FFF2-40B4-BE49-F238E27FC236}">
                <a16:creationId xmlns:a16="http://schemas.microsoft.com/office/drawing/2014/main" id="{13DFCBF3-2121-FA4E-0ACA-61A61B366AAF}"/>
              </a:ext>
            </a:extLst>
          </p:cNvPr>
          <p:cNvSpPr/>
          <p:nvPr/>
        </p:nvSpPr>
        <p:spPr>
          <a:xfrm>
            <a:off x="8130787" y="3374137"/>
            <a:ext cx="72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110" name="矩形 109">
            <a:extLst>
              <a:ext uri="{FF2B5EF4-FFF2-40B4-BE49-F238E27FC236}">
                <a16:creationId xmlns:a16="http://schemas.microsoft.com/office/drawing/2014/main" id="{C2E3F1EC-16EB-46D2-B135-D84DDB5019CC}"/>
              </a:ext>
            </a:extLst>
          </p:cNvPr>
          <p:cNvSpPr/>
          <p:nvPr/>
        </p:nvSpPr>
        <p:spPr>
          <a:xfrm>
            <a:off x="10708529" y="2451653"/>
            <a:ext cx="72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accent1"/>
              </a:solidFill>
              <a:latin typeface="+mj-ea"/>
              <a:ea typeface="+mj-ea"/>
            </a:endParaRPr>
          </a:p>
        </p:txBody>
      </p:sp>
      <p:sp>
        <p:nvSpPr>
          <p:cNvPr id="111" name="文本框 110">
            <a:extLst>
              <a:ext uri="{FF2B5EF4-FFF2-40B4-BE49-F238E27FC236}">
                <a16:creationId xmlns:a16="http://schemas.microsoft.com/office/drawing/2014/main" id="{7DFDCC4E-71F4-D97A-C4FD-32B8F9FAF82A}"/>
              </a:ext>
            </a:extLst>
          </p:cNvPr>
          <p:cNvSpPr txBox="1"/>
          <p:nvPr/>
        </p:nvSpPr>
        <p:spPr>
          <a:xfrm>
            <a:off x="10806564" y="2129271"/>
            <a:ext cx="621965" cy="307777"/>
          </a:xfrm>
          <a:prstGeom prst="rect">
            <a:avLst/>
          </a:prstGeom>
          <a:noFill/>
        </p:spPr>
        <p:txBody>
          <a:bodyPr wrap="none" lIns="0" tIns="0" rIns="0" bIns="0" rtlCol="0" anchor="t">
            <a:noAutofit/>
          </a:bodyPr>
          <a:lstStyle/>
          <a:p>
            <a:pPr algn="l"/>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112" name="文本框 111">
            <a:extLst>
              <a:ext uri="{FF2B5EF4-FFF2-40B4-BE49-F238E27FC236}">
                <a16:creationId xmlns:a16="http://schemas.microsoft.com/office/drawing/2014/main" id="{DAF82AE2-BAC5-ED17-518F-B49160AEFE41}"/>
              </a:ext>
            </a:extLst>
          </p:cNvPr>
          <p:cNvSpPr txBox="1"/>
          <p:nvPr/>
        </p:nvSpPr>
        <p:spPr>
          <a:xfrm>
            <a:off x="9712921" y="2532108"/>
            <a:ext cx="1692961" cy="769441"/>
          </a:xfrm>
          <a:prstGeom prst="rect">
            <a:avLst/>
          </a:prstGeom>
          <a:noFill/>
        </p:spPr>
        <p:txBody>
          <a:bodyPr wrap="square" rtlCol="0">
            <a:noAutofit/>
          </a:bodyPr>
          <a:lstStyle/>
          <a:p>
            <a:pPr algn="r"/>
            <a:r>
              <a:rPr lang="zh-CN" altLang="en-US" sz="1100" dirty="0">
                <a:solidFill>
                  <a:schemeClr val="accent1"/>
                </a:solidFill>
              </a:rPr>
              <a:t>请在此输入正文请在此输入正文请在此输入正文请在此输入正文请在此输入正文</a:t>
            </a:r>
          </a:p>
        </p:txBody>
      </p:sp>
      <p:grpSp>
        <p:nvGrpSpPr>
          <p:cNvPr id="113" name="组合 112">
            <a:extLst>
              <a:ext uri="{FF2B5EF4-FFF2-40B4-BE49-F238E27FC236}">
                <a16:creationId xmlns:a16="http://schemas.microsoft.com/office/drawing/2014/main" id="{393174EA-CE72-B2A0-9E1F-C41504C13222}"/>
              </a:ext>
            </a:extLst>
          </p:cNvPr>
          <p:cNvGrpSpPr/>
          <p:nvPr/>
        </p:nvGrpSpPr>
        <p:grpSpPr>
          <a:xfrm>
            <a:off x="579145" y="5872272"/>
            <a:ext cx="938530" cy="292100"/>
            <a:chOff x="10948" y="3069"/>
            <a:chExt cx="778" cy="242"/>
          </a:xfrm>
        </p:grpSpPr>
        <p:sp>
          <p:nvSpPr>
            <p:cNvPr id="114" name="燕尾形 15">
              <a:extLst>
                <a:ext uri="{FF2B5EF4-FFF2-40B4-BE49-F238E27FC236}">
                  <a16:creationId xmlns:a16="http://schemas.microsoft.com/office/drawing/2014/main" id="{4EC8CC5C-47A4-D950-B204-5265434812F2}"/>
                </a:ext>
              </a:extLst>
            </p:cNvPr>
            <p:cNvSpPr/>
            <p:nvPr/>
          </p:nvSpPr>
          <p:spPr>
            <a:xfrm>
              <a:off x="10948"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思源黑体 CN Medium" panose="020B0600000000000000" charset="-122"/>
              </a:endParaRPr>
            </a:p>
          </p:txBody>
        </p:sp>
        <p:sp>
          <p:nvSpPr>
            <p:cNvPr id="115" name="燕尾形 16">
              <a:extLst>
                <a:ext uri="{FF2B5EF4-FFF2-40B4-BE49-F238E27FC236}">
                  <a16:creationId xmlns:a16="http://schemas.microsoft.com/office/drawing/2014/main" id="{95E058E8-8445-B59B-1F8D-2A778F4F9433}"/>
                </a:ext>
              </a:extLst>
            </p:cNvPr>
            <p:cNvSpPr/>
            <p:nvPr/>
          </p:nvSpPr>
          <p:spPr>
            <a:xfrm>
              <a:off x="11216"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sp>
          <p:nvSpPr>
            <p:cNvPr id="116" name="燕尾形 23">
              <a:extLst>
                <a:ext uri="{FF2B5EF4-FFF2-40B4-BE49-F238E27FC236}">
                  <a16:creationId xmlns:a16="http://schemas.microsoft.com/office/drawing/2014/main" id="{BF32E375-0E8C-F659-F313-388662354D39}"/>
                </a:ext>
              </a:extLst>
            </p:cNvPr>
            <p:cNvSpPr/>
            <p:nvPr/>
          </p:nvSpPr>
          <p:spPr>
            <a:xfrm>
              <a:off x="11484" y="3069"/>
              <a:ext cx="242" cy="242"/>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cs typeface="思源黑体 CN Medium" panose="020B0600000000000000" charset="-122"/>
                <a:sym typeface="+mn-ea"/>
              </a:endParaRPr>
            </a:p>
          </p:txBody>
        </p:sp>
      </p:grpSp>
      <p:sp>
        <p:nvSpPr>
          <p:cNvPr id="5" name="文本框 4">
            <a:extLst>
              <a:ext uri="{FF2B5EF4-FFF2-40B4-BE49-F238E27FC236}">
                <a16:creationId xmlns:a16="http://schemas.microsoft.com/office/drawing/2014/main" id="{085739ED-56C8-ABB5-4FB4-7C0CAEB8470A}"/>
              </a:ext>
            </a:extLst>
          </p:cNvPr>
          <p:cNvSpPr txBox="1"/>
          <p:nvPr/>
        </p:nvSpPr>
        <p:spPr>
          <a:xfrm>
            <a:off x="685164" y="286386"/>
            <a:ext cx="4714149"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发展历程 </a:t>
            </a:r>
            <a:r>
              <a:rPr lang="en-US" altLang="zh-CN" sz="1050" spc="100" dirty="0">
                <a:solidFill>
                  <a:schemeClr val="accent1"/>
                </a:solidFill>
                <a:uFillTx/>
                <a:ea typeface="+mj-ea"/>
                <a:cs typeface="Roboto Black" panose="02000000000000000000" charset="0"/>
              </a:rPr>
              <a:t>Development History</a:t>
            </a:r>
            <a:endParaRPr lang="en-US" altLang="zh-CN" sz="2400" spc="100" dirty="0">
              <a:solidFill>
                <a:schemeClr val="accent1"/>
              </a:solidFill>
              <a:uFillTx/>
              <a:ea typeface="+mj-ea"/>
              <a:cs typeface="Roboto Black" panose="02000000000000000000" charset="0"/>
            </a:endParaRP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10D3C29-FD30-2E3E-46AC-0EA254F5D73E}"/>
              </a:ext>
            </a:extLst>
          </p:cNvPr>
          <p:cNvSpPr txBox="1"/>
          <p:nvPr/>
        </p:nvSpPr>
        <p:spPr>
          <a:xfrm>
            <a:off x="685164" y="286386"/>
            <a:ext cx="4714149"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企业文化 </a:t>
            </a:r>
            <a:r>
              <a:rPr lang="en-US" altLang="zh-CN" sz="1050" spc="100" dirty="0">
                <a:solidFill>
                  <a:schemeClr val="accent1"/>
                </a:solidFill>
                <a:uFillTx/>
                <a:ea typeface="+mj-ea"/>
                <a:cs typeface="Roboto Black" panose="02000000000000000000" charset="0"/>
              </a:rPr>
              <a:t>Business Culture</a:t>
            </a:r>
            <a:endParaRPr lang="en-US" altLang="zh-CN" sz="2400" spc="100" dirty="0">
              <a:solidFill>
                <a:schemeClr val="accent1"/>
              </a:solidFill>
              <a:uFillTx/>
              <a:ea typeface="+mj-ea"/>
              <a:cs typeface="Roboto Black" panose="02000000000000000000" charset="0"/>
            </a:endParaRPr>
          </a:p>
        </p:txBody>
      </p:sp>
      <p:sp>
        <p:nvSpPr>
          <p:cNvPr id="5" name="椭圆 4">
            <a:extLst>
              <a:ext uri="{FF2B5EF4-FFF2-40B4-BE49-F238E27FC236}">
                <a16:creationId xmlns:a16="http://schemas.microsoft.com/office/drawing/2014/main" id="{64966CBA-8C70-334D-C911-3CBDDFE772AC}"/>
              </a:ext>
            </a:extLst>
          </p:cNvPr>
          <p:cNvSpPr/>
          <p:nvPr/>
        </p:nvSpPr>
        <p:spPr>
          <a:xfrm rot="20326845">
            <a:off x="2003753" y="1561971"/>
            <a:ext cx="7998796" cy="3222811"/>
          </a:xfrm>
          <a:prstGeom prst="ellipse">
            <a:avLst/>
          </a:prstGeom>
          <a:noFill/>
          <a:ln>
            <a:gradFill>
              <a:gsLst>
                <a:gs pos="0">
                  <a:schemeClr val="accent2">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solidFill>
                <a:schemeClr val="tx1"/>
              </a:solidFill>
            </a:endParaRPr>
          </a:p>
        </p:txBody>
      </p:sp>
      <p:grpSp>
        <p:nvGrpSpPr>
          <p:cNvPr id="15" name="组合 14">
            <a:extLst>
              <a:ext uri="{FF2B5EF4-FFF2-40B4-BE49-F238E27FC236}">
                <a16:creationId xmlns:a16="http://schemas.microsoft.com/office/drawing/2014/main" id="{1E7C87F3-277B-6C2A-3ED9-2F98563952BA}"/>
              </a:ext>
            </a:extLst>
          </p:cNvPr>
          <p:cNvGrpSpPr/>
          <p:nvPr/>
        </p:nvGrpSpPr>
        <p:grpSpPr>
          <a:xfrm>
            <a:off x="4328466" y="1489271"/>
            <a:ext cx="3302346" cy="3302346"/>
            <a:chOff x="4871273" y="1966687"/>
            <a:chExt cx="3302346" cy="3302346"/>
          </a:xfrm>
        </p:grpSpPr>
        <p:pic>
          <p:nvPicPr>
            <p:cNvPr id="2" name="图片 1">
              <a:extLst>
                <a:ext uri="{FF2B5EF4-FFF2-40B4-BE49-F238E27FC236}">
                  <a16:creationId xmlns:a16="http://schemas.microsoft.com/office/drawing/2014/main" id="{1EC3FF1D-13CA-C6CD-06E7-252590F58D4C}"/>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871482" y="1976206"/>
              <a:ext cx="3301929" cy="3283308"/>
            </a:xfrm>
            <a:prstGeom prst="rect">
              <a:avLst/>
            </a:prstGeom>
          </p:spPr>
        </p:pic>
        <p:sp>
          <p:nvSpPr>
            <p:cNvPr id="4" name="椭圆 3">
              <a:extLst>
                <a:ext uri="{FF2B5EF4-FFF2-40B4-BE49-F238E27FC236}">
                  <a16:creationId xmlns:a16="http://schemas.microsoft.com/office/drawing/2014/main" id="{62021731-22D2-01DB-DFFF-31DD94017D5D}"/>
                </a:ext>
              </a:extLst>
            </p:cNvPr>
            <p:cNvSpPr/>
            <p:nvPr/>
          </p:nvSpPr>
          <p:spPr>
            <a:xfrm rot="16416539">
              <a:off x="4871273" y="1966687"/>
              <a:ext cx="3302346" cy="3302346"/>
            </a:xfrm>
            <a:prstGeom prst="ellipse">
              <a:avLst/>
            </a:prstGeom>
            <a:gradFill flip="none" rotWithShape="1">
              <a:gsLst>
                <a:gs pos="0">
                  <a:schemeClr val="accent1">
                    <a:alpha val="50000"/>
                  </a:schemeClr>
                </a:gs>
                <a:gs pos="100000">
                  <a:schemeClr val="accent2">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a:solidFill>
                  <a:schemeClr val="tx1"/>
                </a:solidFill>
              </a:endParaRPr>
            </a:p>
          </p:txBody>
        </p:sp>
      </p:grpSp>
      <p:sp>
        <p:nvSpPr>
          <p:cNvPr id="28" name="椭圆 27">
            <a:extLst>
              <a:ext uri="{FF2B5EF4-FFF2-40B4-BE49-F238E27FC236}">
                <a16:creationId xmlns:a16="http://schemas.microsoft.com/office/drawing/2014/main" id="{F5F9C486-F620-30C7-9C23-02BDF7A2B568}"/>
              </a:ext>
            </a:extLst>
          </p:cNvPr>
          <p:cNvSpPr/>
          <p:nvPr/>
        </p:nvSpPr>
        <p:spPr>
          <a:xfrm>
            <a:off x="9349450" y="1674558"/>
            <a:ext cx="933348" cy="933348"/>
          </a:xfrm>
          <a:prstGeom prst="ellipse">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a:solidFill>
                  <a:prstClr val="white"/>
                </a:solidFill>
                <a:latin typeface="+mj-ea"/>
                <a:ea typeface="+mj-ea"/>
              </a:rPr>
              <a:t>创造</a:t>
            </a:r>
            <a:endParaRPr lang="zh-CN" altLang="en-US" dirty="0">
              <a:solidFill>
                <a:prstClr val="white"/>
              </a:solidFill>
              <a:latin typeface="+mj-ea"/>
              <a:ea typeface="+mj-ea"/>
            </a:endParaRPr>
          </a:p>
        </p:txBody>
      </p:sp>
      <p:sp>
        <p:nvSpPr>
          <p:cNvPr id="32" name="椭圆 31">
            <a:extLst>
              <a:ext uri="{FF2B5EF4-FFF2-40B4-BE49-F238E27FC236}">
                <a16:creationId xmlns:a16="http://schemas.microsoft.com/office/drawing/2014/main" id="{D0165FF2-5204-1F1A-5D8B-F4581D242343}"/>
              </a:ext>
            </a:extLst>
          </p:cNvPr>
          <p:cNvSpPr/>
          <p:nvPr/>
        </p:nvSpPr>
        <p:spPr>
          <a:xfrm>
            <a:off x="7904313" y="3360225"/>
            <a:ext cx="933348" cy="933348"/>
          </a:xfrm>
          <a:prstGeom prst="ellipse">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a:solidFill>
                  <a:prstClr val="white"/>
                </a:solidFill>
                <a:latin typeface="+mj-ea"/>
                <a:ea typeface="+mj-ea"/>
              </a:rPr>
              <a:t>协作</a:t>
            </a:r>
            <a:endParaRPr lang="zh-CN" altLang="en-US" dirty="0">
              <a:solidFill>
                <a:prstClr val="white"/>
              </a:solidFill>
              <a:latin typeface="+mj-ea"/>
              <a:ea typeface="+mj-ea"/>
            </a:endParaRPr>
          </a:p>
        </p:txBody>
      </p:sp>
      <p:sp>
        <p:nvSpPr>
          <p:cNvPr id="33" name="椭圆 32">
            <a:extLst>
              <a:ext uri="{FF2B5EF4-FFF2-40B4-BE49-F238E27FC236}">
                <a16:creationId xmlns:a16="http://schemas.microsoft.com/office/drawing/2014/main" id="{270F8F89-4847-C1AC-2893-FED6BE6D5B40}"/>
              </a:ext>
            </a:extLst>
          </p:cNvPr>
          <p:cNvSpPr/>
          <p:nvPr/>
        </p:nvSpPr>
        <p:spPr>
          <a:xfrm rot="20326845">
            <a:off x="2829282" y="1947406"/>
            <a:ext cx="6286333" cy="2293792"/>
          </a:xfrm>
          <a:prstGeom prst="ellipse">
            <a:avLst/>
          </a:prstGeom>
          <a:noFill/>
          <a:ln>
            <a:gradFill>
              <a:gsLst>
                <a:gs pos="0">
                  <a:schemeClr val="accent2">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solidFill>
                <a:schemeClr val="tx1"/>
              </a:solidFill>
            </a:endParaRPr>
          </a:p>
        </p:txBody>
      </p:sp>
      <p:sp>
        <p:nvSpPr>
          <p:cNvPr id="35" name="椭圆 34">
            <a:extLst>
              <a:ext uri="{FF2B5EF4-FFF2-40B4-BE49-F238E27FC236}">
                <a16:creationId xmlns:a16="http://schemas.microsoft.com/office/drawing/2014/main" id="{FC466322-AA4D-F743-5E7C-28D84B5752FF}"/>
              </a:ext>
            </a:extLst>
          </p:cNvPr>
          <p:cNvSpPr/>
          <p:nvPr/>
        </p:nvSpPr>
        <p:spPr>
          <a:xfrm>
            <a:off x="2627276" y="4726421"/>
            <a:ext cx="933348" cy="933348"/>
          </a:xfrm>
          <a:prstGeom prst="ellipse">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mj-ea"/>
                <a:ea typeface="+mj-ea"/>
                <a:cs typeface="+mn-cs"/>
              </a:rPr>
              <a:t>正直</a:t>
            </a:r>
          </a:p>
        </p:txBody>
      </p:sp>
      <p:sp>
        <p:nvSpPr>
          <p:cNvPr id="36" name="椭圆 35">
            <a:extLst>
              <a:ext uri="{FF2B5EF4-FFF2-40B4-BE49-F238E27FC236}">
                <a16:creationId xmlns:a16="http://schemas.microsoft.com/office/drawing/2014/main" id="{6BC0F38B-C830-82C6-343B-DFA1D75806FF}"/>
              </a:ext>
            </a:extLst>
          </p:cNvPr>
          <p:cNvSpPr/>
          <p:nvPr/>
        </p:nvSpPr>
        <p:spPr>
          <a:xfrm>
            <a:off x="5393093" y="4535786"/>
            <a:ext cx="933348" cy="933348"/>
          </a:xfrm>
          <a:prstGeom prst="ellipse">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a:solidFill>
                  <a:prstClr val="white"/>
                </a:solidFill>
                <a:latin typeface="+mj-ea"/>
                <a:ea typeface="+mj-ea"/>
              </a:rPr>
              <a:t>进取</a:t>
            </a:r>
            <a:endParaRPr lang="zh-CN" altLang="en-US" dirty="0">
              <a:solidFill>
                <a:prstClr val="white"/>
              </a:solidFill>
              <a:latin typeface="+mj-ea"/>
              <a:ea typeface="+mj-ea"/>
            </a:endParaRPr>
          </a:p>
        </p:txBody>
      </p:sp>
      <p:sp>
        <p:nvSpPr>
          <p:cNvPr id="38" name="矩形: 圆角 37">
            <a:extLst>
              <a:ext uri="{FF2B5EF4-FFF2-40B4-BE49-F238E27FC236}">
                <a16:creationId xmlns:a16="http://schemas.microsoft.com/office/drawing/2014/main" id="{1D232B1A-3635-840D-F04A-76EC4DB72E1C}"/>
              </a:ext>
            </a:extLst>
          </p:cNvPr>
          <p:cNvSpPr/>
          <p:nvPr/>
        </p:nvSpPr>
        <p:spPr>
          <a:xfrm>
            <a:off x="4772609" y="3008792"/>
            <a:ext cx="2537925" cy="570440"/>
          </a:xfrm>
          <a:prstGeom prst="roundRect">
            <a:avLst>
              <a:gd name="adj" fmla="val 50000"/>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zh-CN" altLang="zh-CN" dirty="0">
                <a:latin typeface="+mj-ea"/>
                <a:ea typeface="+mj-ea"/>
              </a:rPr>
              <a:t>用户为本，科技向善</a:t>
            </a:r>
          </a:p>
        </p:txBody>
      </p:sp>
      <p:sp>
        <p:nvSpPr>
          <p:cNvPr id="41" name="文本框 40">
            <a:extLst>
              <a:ext uri="{FF2B5EF4-FFF2-40B4-BE49-F238E27FC236}">
                <a16:creationId xmlns:a16="http://schemas.microsoft.com/office/drawing/2014/main" id="{63AB6EA6-8C38-914C-C0E9-DB99B2985C04}"/>
              </a:ext>
            </a:extLst>
          </p:cNvPr>
          <p:cNvSpPr txBox="1"/>
          <p:nvPr/>
        </p:nvSpPr>
        <p:spPr>
          <a:xfrm>
            <a:off x="5202835" y="2650095"/>
            <a:ext cx="1677472" cy="357327"/>
          </a:xfrm>
          <a:prstGeom prst="rect">
            <a:avLst/>
          </a:prstGeom>
          <a:noFill/>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uLnTx/>
                <a:uFillTx/>
                <a:latin typeface="+mn-ea"/>
                <a:cs typeface="思源黑体 CN Medium" panose="020B0600000000000000" charset="-122"/>
                <a:sym typeface="+mn-ea"/>
              </a:rPr>
              <a:t>OfficePLUS</a:t>
            </a:r>
            <a:r>
              <a:rPr kumimoji="0" lang="zh-CN" altLang="en-US" sz="1400" b="0" i="0" u="none" strike="noStrike" kern="1200" cap="none" spc="0" normalizeH="0" baseline="0" noProof="0" dirty="0">
                <a:ln>
                  <a:noFill/>
                </a:ln>
                <a:solidFill>
                  <a:srgbClr val="FFFFFF"/>
                </a:solidFill>
                <a:uLnTx/>
                <a:uFillTx/>
                <a:latin typeface="+mn-ea"/>
                <a:cs typeface="思源黑体 CN Medium" panose="020B0600000000000000" charset="-122"/>
                <a:sym typeface="+mn-ea"/>
              </a:rPr>
              <a:t>文化内核</a:t>
            </a:r>
          </a:p>
        </p:txBody>
      </p:sp>
      <p:sp>
        <p:nvSpPr>
          <p:cNvPr id="43" name="TextBox 30">
            <a:extLst>
              <a:ext uri="{FF2B5EF4-FFF2-40B4-BE49-F238E27FC236}">
                <a16:creationId xmlns:a16="http://schemas.microsoft.com/office/drawing/2014/main" id="{2E13844C-F1A2-F1EE-E552-227C6F6C9042}"/>
              </a:ext>
            </a:extLst>
          </p:cNvPr>
          <p:cNvSpPr txBox="1"/>
          <p:nvPr/>
        </p:nvSpPr>
        <p:spPr>
          <a:xfrm>
            <a:off x="2050903" y="5687106"/>
            <a:ext cx="2233858" cy="281552"/>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坚守底线，以德为先，坦诚公正</a:t>
            </a:r>
          </a:p>
        </p:txBody>
      </p:sp>
      <p:sp>
        <p:nvSpPr>
          <p:cNvPr id="46" name="TextBox 30">
            <a:extLst>
              <a:ext uri="{FF2B5EF4-FFF2-40B4-BE49-F238E27FC236}">
                <a16:creationId xmlns:a16="http://schemas.microsoft.com/office/drawing/2014/main" id="{B003ADD6-F95D-5FEA-8C15-72A8B37C4729}"/>
              </a:ext>
            </a:extLst>
          </p:cNvPr>
          <p:cNvSpPr txBox="1"/>
          <p:nvPr/>
        </p:nvSpPr>
        <p:spPr>
          <a:xfrm>
            <a:off x="4924642" y="5546330"/>
            <a:ext cx="2233858" cy="281552"/>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无功便是过，勇于突破有担当</a:t>
            </a:r>
          </a:p>
        </p:txBody>
      </p:sp>
      <p:sp>
        <p:nvSpPr>
          <p:cNvPr id="48" name="TextBox 30">
            <a:extLst>
              <a:ext uri="{FF2B5EF4-FFF2-40B4-BE49-F238E27FC236}">
                <a16:creationId xmlns:a16="http://schemas.microsoft.com/office/drawing/2014/main" id="{91C3C062-2390-E610-F472-72BF44E54898}"/>
              </a:ext>
            </a:extLst>
          </p:cNvPr>
          <p:cNvSpPr txBox="1"/>
          <p:nvPr/>
        </p:nvSpPr>
        <p:spPr>
          <a:xfrm>
            <a:off x="7781388" y="4373328"/>
            <a:ext cx="1728000" cy="281552"/>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开放协同，持续进化</a:t>
            </a:r>
          </a:p>
        </p:txBody>
      </p:sp>
      <p:sp>
        <p:nvSpPr>
          <p:cNvPr id="54" name="TextBox 30">
            <a:extLst>
              <a:ext uri="{FF2B5EF4-FFF2-40B4-BE49-F238E27FC236}">
                <a16:creationId xmlns:a16="http://schemas.microsoft.com/office/drawing/2014/main" id="{18E13153-12BF-F3B8-833E-C47FCBFF1C45}"/>
              </a:ext>
            </a:extLst>
          </p:cNvPr>
          <p:cNvSpPr txBox="1"/>
          <p:nvPr/>
        </p:nvSpPr>
        <p:spPr>
          <a:xfrm>
            <a:off x="9455654" y="2657077"/>
            <a:ext cx="1728000" cy="281552"/>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chemeClr val="accent6"/>
                </a:solidFill>
                <a:effectLst/>
                <a:uLnTx/>
                <a:uFillTx/>
                <a:cs typeface="文泉驿微米黑" panose="020B0606030804020204" pitchFamily="34" charset="-122"/>
                <a:sym typeface="微软雅黑 Light" panose="020B0502040204020203" pitchFamily="34" charset="-122"/>
              </a:rPr>
              <a:t>超越创新，探索未来</a:t>
            </a:r>
          </a:p>
        </p:txBody>
      </p:sp>
    </p:spTree>
    <p:extLst>
      <p:ext uri="{BB962C8B-B14F-4D97-AF65-F5344CB8AC3E}">
        <p14:creationId xmlns:p14="http://schemas.microsoft.com/office/powerpoint/2010/main" val="1918193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alpha val="10000"/>
          </a:schemeClr>
        </a:solidFill>
        <a:effectLst/>
      </p:bgPr>
    </p:bg>
    <p:spTree>
      <p:nvGrpSpPr>
        <p:cNvPr id="1" name=""/>
        <p:cNvGrpSpPr/>
        <p:nvPr/>
      </p:nvGrpSpPr>
      <p:grpSpPr>
        <a:xfrm>
          <a:off x="0" y="0"/>
          <a:ext cx="0" cy="0"/>
          <a:chOff x="0" y="0"/>
          <a:chExt cx="0" cy="0"/>
        </a:xfrm>
      </p:grpSpPr>
      <p:sp>
        <p:nvSpPr>
          <p:cNvPr id="54" name="Rectangle 6">
            <a:extLst>
              <a:ext uri="{FF2B5EF4-FFF2-40B4-BE49-F238E27FC236}">
                <a16:creationId xmlns:a16="http://schemas.microsoft.com/office/drawing/2014/main" id="{B43C3738-5688-1E98-0C93-E3F50F46F09E}"/>
              </a:ext>
            </a:extLst>
          </p:cNvPr>
          <p:cNvSpPr/>
          <p:nvPr/>
        </p:nvSpPr>
        <p:spPr>
          <a:xfrm>
            <a:off x="0" y="4462318"/>
            <a:ext cx="1490133" cy="182034"/>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55" name="Rectangle 3">
            <a:extLst>
              <a:ext uri="{FF2B5EF4-FFF2-40B4-BE49-F238E27FC236}">
                <a16:creationId xmlns:a16="http://schemas.microsoft.com/office/drawing/2014/main" id="{550D5552-7A85-9D34-6ED2-03776159EA95}"/>
              </a:ext>
            </a:extLst>
          </p:cNvPr>
          <p:cNvSpPr/>
          <p:nvPr/>
        </p:nvSpPr>
        <p:spPr>
          <a:xfrm>
            <a:off x="0" y="3746886"/>
            <a:ext cx="1490133" cy="182034"/>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57" name="Rectangle 7">
            <a:extLst>
              <a:ext uri="{FF2B5EF4-FFF2-40B4-BE49-F238E27FC236}">
                <a16:creationId xmlns:a16="http://schemas.microsoft.com/office/drawing/2014/main" id="{3A1C5C1C-F9B9-9772-2953-0AA60674C583}"/>
              </a:ext>
            </a:extLst>
          </p:cNvPr>
          <p:cNvSpPr/>
          <p:nvPr/>
        </p:nvSpPr>
        <p:spPr>
          <a:xfrm>
            <a:off x="1490133" y="4462318"/>
            <a:ext cx="2657032" cy="182034"/>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58" name="Rectangle 8">
            <a:extLst>
              <a:ext uri="{FF2B5EF4-FFF2-40B4-BE49-F238E27FC236}">
                <a16:creationId xmlns:a16="http://schemas.microsoft.com/office/drawing/2014/main" id="{ABC86479-2002-5BD9-2031-3B1D11A385D2}"/>
              </a:ext>
            </a:extLst>
          </p:cNvPr>
          <p:cNvSpPr/>
          <p:nvPr/>
        </p:nvSpPr>
        <p:spPr>
          <a:xfrm>
            <a:off x="1490133" y="3746886"/>
            <a:ext cx="2657032" cy="182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60" name="Rectangle 11">
            <a:extLst>
              <a:ext uri="{FF2B5EF4-FFF2-40B4-BE49-F238E27FC236}">
                <a16:creationId xmlns:a16="http://schemas.microsoft.com/office/drawing/2014/main" id="{21C75F20-D604-2509-2455-F4C4A57B2686}"/>
              </a:ext>
            </a:extLst>
          </p:cNvPr>
          <p:cNvSpPr/>
          <p:nvPr/>
        </p:nvSpPr>
        <p:spPr>
          <a:xfrm>
            <a:off x="4139707" y="4462318"/>
            <a:ext cx="2743692" cy="182034"/>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61" name="Rectangle 12">
            <a:extLst>
              <a:ext uri="{FF2B5EF4-FFF2-40B4-BE49-F238E27FC236}">
                <a16:creationId xmlns:a16="http://schemas.microsoft.com/office/drawing/2014/main" id="{AEF4A0C7-3A42-9B28-E714-10CA9F14D488}"/>
              </a:ext>
            </a:extLst>
          </p:cNvPr>
          <p:cNvSpPr/>
          <p:nvPr/>
        </p:nvSpPr>
        <p:spPr>
          <a:xfrm>
            <a:off x="4139707" y="3746886"/>
            <a:ext cx="2743692" cy="18203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63" name="Rectangle 15">
            <a:extLst>
              <a:ext uri="{FF2B5EF4-FFF2-40B4-BE49-F238E27FC236}">
                <a16:creationId xmlns:a16="http://schemas.microsoft.com/office/drawing/2014/main" id="{37260380-B3D1-E049-F44F-40CB95AE64EC}"/>
              </a:ext>
            </a:extLst>
          </p:cNvPr>
          <p:cNvSpPr/>
          <p:nvPr/>
        </p:nvSpPr>
        <p:spPr>
          <a:xfrm>
            <a:off x="6883399" y="4462318"/>
            <a:ext cx="3465378" cy="182034"/>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64" name="Rectangle 16">
            <a:extLst>
              <a:ext uri="{FF2B5EF4-FFF2-40B4-BE49-F238E27FC236}">
                <a16:creationId xmlns:a16="http://schemas.microsoft.com/office/drawing/2014/main" id="{D9D16CF1-37EE-E7D9-115F-F0F77B83A17F}"/>
              </a:ext>
            </a:extLst>
          </p:cNvPr>
          <p:cNvSpPr/>
          <p:nvPr/>
        </p:nvSpPr>
        <p:spPr>
          <a:xfrm>
            <a:off x="6883399" y="3746886"/>
            <a:ext cx="3465378" cy="1820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66" name="Rectangle 19">
            <a:extLst>
              <a:ext uri="{FF2B5EF4-FFF2-40B4-BE49-F238E27FC236}">
                <a16:creationId xmlns:a16="http://schemas.microsoft.com/office/drawing/2014/main" id="{593B165C-0268-3AD0-0716-305902FA6557}"/>
              </a:ext>
            </a:extLst>
          </p:cNvPr>
          <p:cNvSpPr/>
          <p:nvPr/>
        </p:nvSpPr>
        <p:spPr>
          <a:xfrm>
            <a:off x="10342631" y="4462318"/>
            <a:ext cx="1849369" cy="182034"/>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67" name="Rectangle 20">
            <a:extLst>
              <a:ext uri="{FF2B5EF4-FFF2-40B4-BE49-F238E27FC236}">
                <a16:creationId xmlns:a16="http://schemas.microsoft.com/office/drawing/2014/main" id="{B52CC094-A40C-6E38-464E-60D4AE6DA841}"/>
              </a:ext>
            </a:extLst>
          </p:cNvPr>
          <p:cNvSpPr/>
          <p:nvPr/>
        </p:nvSpPr>
        <p:spPr>
          <a:xfrm>
            <a:off x="10342631" y="3746886"/>
            <a:ext cx="1849369" cy="18203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68" name="TextBox 22">
            <a:extLst>
              <a:ext uri="{FF2B5EF4-FFF2-40B4-BE49-F238E27FC236}">
                <a16:creationId xmlns:a16="http://schemas.microsoft.com/office/drawing/2014/main" id="{EE817F04-BFFE-949D-C7D5-BD1422E2D11A}"/>
              </a:ext>
            </a:extLst>
          </p:cNvPr>
          <p:cNvSpPr txBox="1"/>
          <p:nvPr/>
        </p:nvSpPr>
        <p:spPr>
          <a:xfrm>
            <a:off x="63588" y="4016142"/>
            <a:ext cx="1440000" cy="360000"/>
          </a:xfrm>
          <a:prstGeom prst="rect">
            <a:avLst/>
          </a:prstGeom>
          <a:noFill/>
        </p:spPr>
        <p:txBody>
          <a:bodyPr wrap="none" rtlCol="0">
            <a:noAutofit/>
          </a:bodyPr>
          <a:lstStyle/>
          <a:p>
            <a:r>
              <a:rPr lang="zh-CN" altLang="en-US" b="1" dirty="0">
                <a:solidFill>
                  <a:schemeClr val="accent1"/>
                </a:solidFill>
                <a:latin typeface="+mj-ea"/>
                <a:ea typeface="+mj-ea"/>
              </a:rPr>
              <a:t>通信与社交</a:t>
            </a:r>
          </a:p>
        </p:txBody>
      </p:sp>
      <p:sp>
        <p:nvSpPr>
          <p:cNvPr id="69" name="TextBox 23">
            <a:extLst>
              <a:ext uri="{FF2B5EF4-FFF2-40B4-BE49-F238E27FC236}">
                <a16:creationId xmlns:a16="http://schemas.microsoft.com/office/drawing/2014/main" id="{4B51C218-EB1D-CB6A-8A7D-5EF89D58F0C9}"/>
              </a:ext>
            </a:extLst>
          </p:cNvPr>
          <p:cNvSpPr txBox="1"/>
          <p:nvPr/>
        </p:nvSpPr>
        <p:spPr>
          <a:xfrm>
            <a:off x="2077499" y="4016142"/>
            <a:ext cx="1440000" cy="360000"/>
          </a:xfrm>
          <a:prstGeom prst="rect">
            <a:avLst/>
          </a:prstGeom>
          <a:noFill/>
        </p:spPr>
        <p:txBody>
          <a:bodyPr wrap="none" rtlCol="0">
            <a:noAutofit/>
          </a:bodyPr>
          <a:lstStyle/>
          <a:p>
            <a:r>
              <a:rPr lang="zh-CN" altLang="en-US" b="1" dirty="0">
                <a:solidFill>
                  <a:schemeClr val="accent1"/>
                </a:solidFill>
                <a:latin typeface="+mj-ea"/>
                <a:ea typeface="+mj-ea"/>
              </a:rPr>
              <a:t>数字内容</a:t>
            </a:r>
            <a:endParaRPr lang="id-ID" sz="2000" dirty="0">
              <a:solidFill>
                <a:schemeClr val="accent1"/>
              </a:solidFill>
              <a:latin typeface="+mj-ea"/>
              <a:ea typeface="+mj-ea"/>
            </a:endParaRPr>
          </a:p>
        </p:txBody>
      </p:sp>
      <p:sp>
        <p:nvSpPr>
          <p:cNvPr id="70" name="TextBox 24">
            <a:extLst>
              <a:ext uri="{FF2B5EF4-FFF2-40B4-BE49-F238E27FC236}">
                <a16:creationId xmlns:a16="http://schemas.microsoft.com/office/drawing/2014/main" id="{2EDF2FE1-EEB6-1034-F441-859325736190}"/>
              </a:ext>
            </a:extLst>
          </p:cNvPr>
          <p:cNvSpPr txBox="1"/>
          <p:nvPr/>
        </p:nvSpPr>
        <p:spPr>
          <a:xfrm>
            <a:off x="4833913" y="4016142"/>
            <a:ext cx="1440000" cy="360000"/>
          </a:xfrm>
          <a:prstGeom prst="rect">
            <a:avLst/>
          </a:prstGeom>
          <a:noFill/>
        </p:spPr>
        <p:txBody>
          <a:bodyPr wrap="none" rtlCol="0">
            <a:noAutofit/>
          </a:bodyPr>
          <a:lstStyle/>
          <a:p>
            <a:r>
              <a:rPr lang="zh-CN" altLang="en-US" b="1" dirty="0">
                <a:solidFill>
                  <a:schemeClr val="accent1"/>
                </a:solidFill>
                <a:latin typeface="+mj-ea"/>
                <a:ea typeface="+mj-ea"/>
              </a:rPr>
              <a:t>金融科技服务</a:t>
            </a:r>
          </a:p>
        </p:txBody>
      </p:sp>
      <p:sp>
        <p:nvSpPr>
          <p:cNvPr id="71" name="TextBox 25">
            <a:extLst>
              <a:ext uri="{FF2B5EF4-FFF2-40B4-BE49-F238E27FC236}">
                <a16:creationId xmlns:a16="http://schemas.microsoft.com/office/drawing/2014/main" id="{94C1B355-30E7-08C5-B699-B8737EFF0596}"/>
              </a:ext>
            </a:extLst>
          </p:cNvPr>
          <p:cNvSpPr txBox="1"/>
          <p:nvPr/>
        </p:nvSpPr>
        <p:spPr>
          <a:xfrm>
            <a:off x="7848398" y="4016142"/>
            <a:ext cx="1440000" cy="360000"/>
          </a:xfrm>
          <a:prstGeom prst="rect">
            <a:avLst/>
          </a:prstGeom>
          <a:noFill/>
        </p:spPr>
        <p:txBody>
          <a:bodyPr wrap="none" rtlCol="0">
            <a:noAutofit/>
          </a:bodyPr>
          <a:lstStyle/>
          <a:p>
            <a:pPr algn="ctr"/>
            <a:r>
              <a:rPr lang="zh-CN" altLang="en-US" b="1" dirty="0">
                <a:solidFill>
                  <a:schemeClr val="accent1"/>
                </a:solidFill>
                <a:latin typeface="+mj-ea"/>
                <a:ea typeface="+mj-ea"/>
              </a:rPr>
              <a:t>工具</a:t>
            </a:r>
          </a:p>
        </p:txBody>
      </p:sp>
      <p:sp>
        <p:nvSpPr>
          <p:cNvPr id="72" name="TextBox 26">
            <a:extLst>
              <a:ext uri="{FF2B5EF4-FFF2-40B4-BE49-F238E27FC236}">
                <a16:creationId xmlns:a16="http://schemas.microsoft.com/office/drawing/2014/main" id="{C8F83D29-E777-9C68-F445-4902B8C3F4EF}"/>
              </a:ext>
            </a:extLst>
          </p:cNvPr>
          <p:cNvSpPr txBox="1"/>
          <p:nvPr/>
        </p:nvSpPr>
        <p:spPr>
          <a:xfrm>
            <a:off x="10599884" y="4016142"/>
            <a:ext cx="1440000" cy="360000"/>
          </a:xfrm>
          <a:prstGeom prst="rect">
            <a:avLst/>
          </a:prstGeom>
          <a:noFill/>
        </p:spPr>
        <p:txBody>
          <a:bodyPr wrap="none" rtlCol="0">
            <a:noAutofit/>
          </a:bodyPr>
          <a:lstStyle/>
          <a:p>
            <a:pPr algn="ctr"/>
            <a:r>
              <a:rPr lang="zh-CN" altLang="en-US" sz="2000" dirty="0">
                <a:solidFill>
                  <a:schemeClr val="accent1"/>
                </a:solidFill>
                <a:latin typeface="+mj-ea"/>
                <a:ea typeface="+mj-ea"/>
              </a:rPr>
              <a:t>云服务</a:t>
            </a:r>
            <a:endParaRPr lang="id-ID" sz="2000" dirty="0">
              <a:solidFill>
                <a:schemeClr val="accent1"/>
              </a:solidFill>
              <a:latin typeface="+mj-ea"/>
              <a:ea typeface="+mj-ea"/>
            </a:endParaRPr>
          </a:p>
        </p:txBody>
      </p:sp>
      <p:cxnSp>
        <p:nvCxnSpPr>
          <p:cNvPr id="75" name="Straight Connector 28">
            <a:extLst>
              <a:ext uri="{FF2B5EF4-FFF2-40B4-BE49-F238E27FC236}">
                <a16:creationId xmlns:a16="http://schemas.microsoft.com/office/drawing/2014/main" id="{6B994BD1-3F70-3573-B160-BF1AA586B70B}"/>
              </a:ext>
            </a:extLst>
          </p:cNvPr>
          <p:cNvCxnSpPr/>
          <p:nvPr/>
        </p:nvCxnSpPr>
        <p:spPr>
          <a:xfrm>
            <a:off x="253473" y="1948873"/>
            <a:ext cx="0" cy="1798013"/>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76" name="Straight Connector 31">
            <a:extLst>
              <a:ext uri="{FF2B5EF4-FFF2-40B4-BE49-F238E27FC236}">
                <a16:creationId xmlns:a16="http://schemas.microsoft.com/office/drawing/2014/main" id="{0C1CB947-7AA1-6BD5-AF96-7E834EB19901}"/>
              </a:ext>
            </a:extLst>
          </p:cNvPr>
          <p:cNvCxnSpPr/>
          <p:nvPr/>
        </p:nvCxnSpPr>
        <p:spPr>
          <a:xfrm>
            <a:off x="502855" y="2475345"/>
            <a:ext cx="0" cy="12715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77" name="Straight Connector 34">
            <a:extLst>
              <a:ext uri="{FF2B5EF4-FFF2-40B4-BE49-F238E27FC236}">
                <a16:creationId xmlns:a16="http://schemas.microsoft.com/office/drawing/2014/main" id="{D9B9DB20-C862-DB74-E0B0-BCF674BF5025}"/>
              </a:ext>
            </a:extLst>
          </p:cNvPr>
          <p:cNvCxnSpPr/>
          <p:nvPr/>
        </p:nvCxnSpPr>
        <p:spPr>
          <a:xfrm>
            <a:off x="777034" y="3054997"/>
            <a:ext cx="0" cy="691889"/>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80" name="Straight Connector 38">
            <a:extLst>
              <a:ext uri="{FF2B5EF4-FFF2-40B4-BE49-F238E27FC236}">
                <a16:creationId xmlns:a16="http://schemas.microsoft.com/office/drawing/2014/main" id="{D59AAB67-85CE-5FD7-CD58-2DAD7CF50E15}"/>
              </a:ext>
            </a:extLst>
          </p:cNvPr>
          <p:cNvCxnSpPr/>
          <p:nvPr/>
        </p:nvCxnSpPr>
        <p:spPr>
          <a:xfrm>
            <a:off x="1682995" y="3186545"/>
            <a:ext cx="0" cy="5603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81" name="Straight Connector 40">
            <a:extLst>
              <a:ext uri="{FF2B5EF4-FFF2-40B4-BE49-F238E27FC236}">
                <a16:creationId xmlns:a16="http://schemas.microsoft.com/office/drawing/2014/main" id="{C06FC74E-1DD3-920C-0FC2-87259AAC2EA6}"/>
              </a:ext>
            </a:extLst>
          </p:cNvPr>
          <p:cNvCxnSpPr/>
          <p:nvPr/>
        </p:nvCxnSpPr>
        <p:spPr>
          <a:xfrm>
            <a:off x="2727487" y="3186545"/>
            <a:ext cx="0" cy="5603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84" name="Straight Connector 48">
            <a:extLst>
              <a:ext uri="{FF2B5EF4-FFF2-40B4-BE49-F238E27FC236}">
                <a16:creationId xmlns:a16="http://schemas.microsoft.com/office/drawing/2014/main" id="{F3C2DC2B-4DD2-212F-BCF1-9570FD68A546}"/>
              </a:ext>
            </a:extLst>
          </p:cNvPr>
          <p:cNvCxnSpPr>
            <a:cxnSpLocks/>
          </p:cNvCxnSpPr>
          <p:nvPr/>
        </p:nvCxnSpPr>
        <p:spPr>
          <a:xfrm flipV="1">
            <a:off x="253473" y="4644352"/>
            <a:ext cx="0" cy="1239830"/>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95" name="Straight Connector 49">
            <a:extLst>
              <a:ext uri="{FF2B5EF4-FFF2-40B4-BE49-F238E27FC236}">
                <a16:creationId xmlns:a16="http://schemas.microsoft.com/office/drawing/2014/main" id="{029A8EF2-2E89-48D4-737D-4AC5A530574B}"/>
              </a:ext>
            </a:extLst>
          </p:cNvPr>
          <p:cNvCxnSpPr/>
          <p:nvPr/>
        </p:nvCxnSpPr>
        <p:spPr>
          <a:xfrm flipV="1">
            <a:off x="1036318" y="4644352"/>
            <a:ext cx="0" cy="12715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101" name="TextBox 55">
            <a:extLst>
              <a:ext uri="{FF2B5EF4-FFF2-40B4-BE49-F238E27FC236}">
                <a16:creationId xmlns:a16="http://schemas.microsoft.com/office/drawing/2014/main" id="{DB55EC20-2719-F174-7F8B-10248FF21E9D}"/>
              </a:ext>
            </a:extLst>
          </p:cNvPr>
          <p:cNvSpPr txBox="1"/>
          <p:nvPr/>
        </p:nvSpPr>
        <p:spPr>
          <a:xfrm>
            <a:off x="231120" y="5858966"/>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cxnSp>
        <p:nvCxnSpPr>
          <p:cNvPr id="119" name="Straight Connector 62">
            <a:extLst>
              <a:ext uri="{FF2B5EF4-FFF2-40B4-BE49-F238E27FC236}">
                <a16:creationId xmlns:a16="http://schemas.microsoft.com/office/drawing/2014/main" id="{906FB15A-55F9-2C86-9EE2-983C4EFB0BA0}"/>
              </a:ext>
            </a:extLst>
          </p:cNvPr>
          <p:cNvCxnSpPr/>
          <p:nvPr/>
        </p:nvCxnSpPr>
        <p:spPr>
          <a:xfrm flipV="1">
            <a:off x="1682995" y="4644352"/>
            <a:ext cx="0" cy="5603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20" name="Straight Connector 63">
            <a:extLst>
              <a:ext uri="{FF2B5EF4-FFF2-40B4-BE49-F238E27FC236}">
                <a16:creationId xmlns:a16="http://schemas.microsoft.com/office/drawing/2014/main" id="{759C6395-9503-6267-4168-759B4BAD6085}"/>
              </a:ext>
            </a:extLst>
          </p:cNvPr>
          <p:cNvCxnSpPr/>
          <p:nvPr/>
        </p:nvCxnSpPr>
        <p:spPr>
          <a:xfrm flipV="1">
            <a:off x="2727487" y="4644352"/>
            <a:ext cx="0" cy="5603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23" name="Straight Connector 66">
            <a:extLst>
              <a:ext uri="{FF2B5EF4-FFF2-40B4-BE49-F238E27FC236}">
                <a16:creationId xmlns:a16="http://schemas.microsoft.com/office/drawing/2014/main" id="{4AD950FF-8ACC-A416-64FD-4C82B3FDF42E}"/>
              </a:ext>
            </a:extLst>
          </p:cNvPr>
          <p:cNvCxnSpPr/>
          <p:nvPr/>
        </p:nvCxnSpPr>
        <p:spPr>
          <a:xfrm>
            <a:off x="4147165" y="3054997"/>
            <a:ext cx="0" cy="691889"/>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25" name="Straight Connector 70">
            <a:extLst>
              <a:ext uri="{FF2B5EF4-FFF2-40B4-BE49-F238E27FC236}">
                <a16:creationId xmlns:a16="http://schemas.microsoft.com/office/drawing/2014/main" id="{52301DAE-5BC3-E4A8-34DB-140BC9BD5427}"/>
              </a:ext>
            </a:extLst>
          </p:cNvPr>
          <p:cNvCxnSpPr/>
          <p:nvPr/>
        </p:nvCxnSpPr>
        <p:spPr>
          <a:xfrm flipV="1">
            <a:off x="3955923" y="4644352"/>
            <a:ext cx="0" cy="5603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28" name="Straight Connector 73">
            <a:extLst>
              <a:ext uri="{FF2B5EF4-FFF2-40B4-BE49-F238E27FC236}">
                <a16:creationId xmlns:a16="http://schemas.microsoft.com/office/drawing/2014/main" id="{48047C28-20CE-4532-BD5B-046753AAA380}"/>
              </a:ext>
            </a:extLst>
          </p:cNvPr>
          <p:cNvCxnSpPr/>
          <p:nvPr/>
        </p:nvCxnSpPr>
        <p:spPr>
          <a:xfrm>
            <a:off x="4876136" y="2475345"/>
            <a:ext cx="0" cy="12715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29" name="Straight Connector 74">
            <a:extLst>
              <a:ext uri="{FF2B5EF4-FFF2-40B4-BE49-F238E27FC236}">
                <a16:creationId xmlns:a16="http://schemas.microsoft.com/office/drawing/2014/main" id="{CDDB70AF-B363-13ED-52A0-13A4B82FD5FD}"/>
              </a:ext>
            </a:extLst>
          </p:cNvPr>
          <p:cNvCxnSpPr/>
          <p:nvPr/>
        </p:nvCxnSpPr>
        <p:spPr>
          <a:xfrm>
            <a:off x="5219531" y="3186545"/>
            <a:ext cx="0" cy="5603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31" name="Straight Connector 76">
            <a:extLst>
              <a:ext uri="{FF2B5EF4-FFF2-40B4-BE49-F238E27FC236}">
                <a16:creationId xmlns:a16="http://schemas.microsoft.com/office/drawing/2014/main" id="{09C0F3DC-6C6A-4EBB-1441-F300FD4A3A7C}"/>
              </a:ext>
            </a:extLst>
          </p:cNvPr>
          <p:cNvCxnSpPr/>
          <p:nvPr/>
        </p:nvCxnSpPr>
        <p:spPr>
          <a:xfrm flipV="1">
            <a:off x="6439591" y="4644352"/>
            <a:ext cx="0" cy="12715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34" name="Straight Connector 79">
            <a:extLst>
              <a:ext uri="{FF2B5EF4-FFF2-40B4-BE49-F238E27FC236}">
                <a16:creationId xmlns:a16="http://schemas.microsoft.com/office/drawing/2014/main" id="{E8672ADB-DB20-9B0B-83D0-B1ECCC1AF144}"/>
              </a:ext>
            </a:extLst>
          </p:cNvPr>
          <p:cNvCxnSpPr/>
          <p:nvPr/>
        </p:nvCxnSpPr>
        <p:spPr>
          <a:xfrm>
            <a:off x="6877252" y="2475345"/>
            <a:ext cx="0" cy="12715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35" name="Straight Connector 80">
            <a:extLst>
              <a:ext uri="{FF2B5EF4-FFF2-40B4-BE49-F238E27FC236}">
                <a16:creationId xmlns:a16="http://schemas.microsoft.com/office/drawing/2014/main" id="{3764B5BA-B1DB-7080-F1D1-DF282296D7A3}"/>
              </a:ext>
            </a:extLst>
          </p:cNvPr>
          <p:cNvCxnSpPr/>
          <p:nvPr/>
        </p:nvCxnSpPr>
        <p:spPr>
          <a:xfrm>
            <a:off x="7052065" y="3054997"/>
            <a:ext cx="0" cy="691889"/>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38" name="Straight Connector 83">
            <a:extLst>
              <a:ext uri="{FF2B5EF4-FFF2-40B4-BE49-F238E27FC236}">
                <a16:creationId xmlns:a16="http://schemas.microsoft.com/office/drawing/2014/main" id="{4B8F6CC8-CE8A-C22D-BF84-ABC6D4176857}"/>
              </a:ext>
            </a:extLst>
          </p:cNvPr>
          <p:cNvCxnSpPr/>
          <p:nvPr/>
        </p:nvCxnSpPr>
        <p:spPr>
          <a:xfrm>
            <a:off x="8027107" y="1948873"/>
            <a:ext cx="0" cy="1798013"/>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40" name="Straight Connector 85">
            <a:extLst>
              <a:ext uri="{FF2B5EF4-FFF2-40B4-BE49-F238E27FC236}">
                <a16:creationId xmlns:a16="http://schemas.microsoft.com/office/drawing/2014/main" id="{EC019492-7E58-A1D1-6989-889946FC4452}"/>
              </a:ext>
            </a:extLst>
          </p:cNvPr>
          <p:cNvCxnSpPr/>
          <p:nvPr/>
        </p:nvCxnSpPr>
        <p:spPr>
          <a:xfrm>
            <a:off x="8356092" y="2475345"/>
            <a:ext cx="0" cy="12715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41" name="Straight Connector 86">
            <a:extLst>
              <a:ext uri="{FF2B5EF4-FFF2-40B4-BE49-F238E27FC236}">
                <a16:creationId xmlns:a16="http://schemas.microsoft.com/office/drawing/2014/main" id="{9DE6DCE3-D8A1-A94A-857F-A46E678D86CE}"/>
              </a:ext>
            </a:extLst>
          </p:cNvPr>
          <p:cNvCxnSpPr>
            <a:cxnSpLocks/>
          </p:cNvCxnSpPr>
          <p:nvPr/>
        </p:nvCxnSpPr>
        <p:spPr>
          <a:xfrm>
            <a:off x="8661747" y="2944162"/>
            <a:ext cx="7458" cy="802724"/>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43" name="Straight Connector 88">
            <a:extLst>
              <a:ext uri="{FF2B5EF4-FFF2-40B4-BE49-F238E27FC236}">
                <a16:creationId xmlns:a16="http://schemas.microsoft.com/office/drawing/2014/main" id="{8F733CF1-1637-4187-AFD7-1DB1527D7297}"/>
              </a:ext>
            </a:extLst>
          </p:cNvPr>
          <p:cNvCxnSpPr/>
          <p:nvPr/>
        </p:nvCxnSpPr>
        <p:spPr>
          <a:xfrm>
            <a:off x="8983843" y="3186545"/>
            <a:ext cx="0" cy="5603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46" name="Straight Connector 92">
            <a:extLst>
              <a:ext uri="{FF2B5EF4-FFF2-40B4-BE49-F238E27FC236}">
                <a16:creationId xmlns:a16="http://schemas.microsoft.com/office/drawing/2014/main" id="{D60F8CDD-5A7A-54DE-F883-766C38F6441D}"/>
              </a:ext>
            </a:extLst>
          </p:cNvPr>
          <p:cNvCxnSpPr/>
          <p:nvPr/>
        </p:nvCxnSpPr>
        <p:spPr>
          <a:xfrm>
            <a:off x="10348777" y="2475345"/>
            <a:ext cx="0" cy="1271541"/>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47" name="Straight Connector 100">
            <a:extLst>
              <a:ext uri="{FF2B5EF4-FFF2-40B4-BE49-F238E27FC236}">
                <a16:creationId xmlns:a16="http://schemas.microsoft.com/office/drawing/2014/main" id="{AEEC85F7-784C-01BE-F50F-54AA49FCA6E5}"/>
              </a:ext>
            </a:extLst>
          </p:cNvPr>
          <p:cNvCxnSpPr/>
          <p:nvPr/>
        </p:nvCxnSpPr>
        <p:spPr>
          <a:xfrm>
            <a:off x="10615925" y="2972616"/>
            <a:ext cx="0" cy="774270"/>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49" name="Straight Connector 102">
            <a:extLst>
              <a:ext uri="{FF2B5EF4-FFF2-40B4-BE49-F238E27FC236}">
                <a16:creationId xmlns:a16="http://schemas.microsoft.com/office/drawing/2014/main" id="{85D8741B-4394-AC5A-6C18-12A902154B2C}"/>
              </a:ext>
            </a:extLst>
          </p:cNvPr>
          <p:cNvCxnSpPr/>
          <p:nvPr/>
        </p:nvCxnSpPr>
        <p:spPr>
          <a:xfrm>
            <a:off x="10930563" y="3359751"/>
            <a:ext cx="0" cy="387135"/>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51" name="Straight Connector 105">
            <a:extLst>
              <a:ext uri="{FF2B5EF4-FFF2-40B4-BE49-F238E27FC236}">
                <a16:creationId xmlns:a16="http://schemas.microsoft.com/office/drawing/2014/main" id="{5BA346EA-0C65-7CD4-F303-071EDF1DC651}"/>
              </a:ext>
            </a:extLst>
          </p:cNvPr>
          <p:cNvCxnSpPr/>
          <p:nvPr/>
        </p:nvCxnSpPr>
        <p:spPr>
          <a:xfrm flipV="1">
            <a:off x="10793671" y="4644353"/>
            <a:ext cx="0" cy="801198"/>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53" name="Straight Connector 107">
            <a:extLst>
              <a:ext uri="{FF2B5EF4-FFF2-40B4-BE49-F238E27FC236}">
                <a16:creationId xmlns:a16="http://schemas.microsoft.com/office/drawing/2014/main" id="{A132782C-68C8-DAE8-75D9-BD589DF66575}"/>
              </a:ext>
            </a:extLst>
          </p:cNvPr>
          <p:cNvCxnSpPr/>
          <p:nvPr/>
        </p:nvCxnSpPr>
        <p:spPr>
          <a:xfrm>
            <a:off x="11882594" y="1948873"/>
            <a:ext cx="0" cy="1798013"/>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54" name="Straight Connector 108">
            <a:extLst>
              <a:ext uri="{FF2B5EF4-FFF2-40B4-BE49-F238E27FC236}">
                <a16:creationId xmlns:a16="http://schemas.microsoft.com/office/drawing/2014/main" id="{DDD60814-E7F0-5BA9-0A50-2E367533E5E4}"/>
              </a:ext>
            </a:extLst>
          </p:cNvPr>
          <p:cNvCxnSpPr/>
          <p:nvPr/>
        </p:nvCxnSpPr>
        <p:spPr>
          <a:xfrm flipV="1">
            <a:off x="11882594" y="4644352"/>
            <a:ext cx="0" cy="1798013"/>
          </a:xfrm>
          <a:prstGeom prst="line">
            <a:avLst/>
          </a:prstGeom>
          <a:ln w="12700">
            <a:solidFill>
              <a:schemeClr val="accent1"/>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254" name="TextBox 55">
            <a:extLst>
              <a:ext uri="{FF2B5EF4-FFF2-40B4-BE49-F238E27FC236}">
                <a16:creationId xmlns:a16="http://schemas.microsoft.com/office/drawing/2014/main" id="{D06B12ED-1C84-DC4D-8ECC-31925E8C18B6}"/>
              </a:ext>
            </a:extLst>
          </p:cNvPr>
          <p:cNvSpPr txBox="1"/>
          <p:nvPr/>
        </p:nvSpPr>
        <p:spPr>
          <a:xfrm>
            <a:off x="1031960" y="5661712"/>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55" name="TextBox 55">
            <a:extLst>
              <a:ext uri="{FF2B5EF4-FFF2-40B4-BE49-F238E27FC236}">
                <a16:creationId xmlns:a16="http://schemas.microsoft.com/office/drawing/2014/main" id="{125914DC-3E94-BF9D-CC12-25921228E883}"/>
              </a:ext>
            </a:extLst>
          </p:cNvPr>
          <p:cNvSpPr txBox="1"/>
          <p:nvPr/>
        </p:nvSpPr>
        <p:spPr>
          <a:xfrm>
            <a:off x="1334181" y="5255718"/>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56" name="TextBox 55">
            <a:extLst>
              <a:ext uri="{FF2B5EF4-FFF2-40B4-BE49-F238E27FC236}">
                <a16:creationId xmlns:a16="http://schemas.microsoft.com/office/drawing/2014/main" id="{633DD4CF-0B07-66C9-2ECA-EB9312FFC415}"/>
              </a:ext>
            </a:extLst>
          </p:cNvPr>
          <p:cNvSpPr txBox="1"/>
          <p:nvPr/>
        </p:nvSpPr>
        <p:spPr>
          <a:xfrm>
            <a:off x="2683576" y="4978866"/>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57" name="TextBox 55">
            <a:extLst>
              <a:ext uri="{FF2B5EF4-FFF2-40B4-BE49-F238E27FC236}">
                <a16:creationId xmlns:a16="http://schemas.microsoft.com/office/drawing/2014/main" id="{49C79911-D824-0C42-0524-C49F88E4A993}"/>
              </a:ext>
            </a:extLst>
          </p:cNvPr>
          <p:cNvSpPr txBox="1"/>
          <p:nvPr/>
        </p:nvSpPr>
        <p:spPr>
          <a:xfrm>
            <a:off x="3660632" y="5340323"/>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58" name="TextBox 55">
            <a:extLst>
              <a:ext uri="{FF2B5EF4-FFF2-40B4-BE49-F238E27FC236}">
                <a16:creationId xmlns:a16="http://schemas.microsoft.com/office/drawing/2014/main" id="{3F0F1B77-528C-A4CA-0957-74A30FB641CA}"/>
              </a:ext>
            </a:extLst>
          </p:cNvPr>
          <p:cNvSpPr txBox="1"/>
          <p:nvPr/>
        </p:nvSpPr>
        <p:spPr>
          <a:xfrm>
            <a:off x="6096000" y="6051416"/>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59" name="TextBox 55">
            <a:extLst>
              <a:ext uri="{FF2B5EF4-FFF2-40B4-BE49-F238E27FC236}">
                <a16:creationId xmlns:a16="http://schemas.microsoft.com/office/drawing/2014/main" id="{E9708811-A1F2-8561-1BD1-0484B9F63BF4}"/>
              </a:ext>
            </a:extLst>
          </p:cNvPr>
          <p:cNvSpPr txBox="1"/>
          <p:nvPr/>
        </p:nvSpPr>
        <p:spPr>
          <a:xfrm>
            <a:off x="10861560" y="5172835"/>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0" name="TextBox 55">
            <a:extLst>
              <a:ext uri="{FF2B5EF4-FFF2-40B4-BE49-F238E27FC236}">
                <a16:creationId xmlns:a16="http://schemas.microsoft.com/office/drawing/2014/main" id="{BE5DA045-4E14-81E6-C226-2F8059571963}"/>
              </a:ext>
            </a:extLst>
          </p:cNvPr>
          <p:cNvSpPr txBox="1"/>
          <p:nvPr/>
        </p:nvSpPr>
        <p:spPr>
          <a:xfrm>
            <a:off x="275905" y="2002551"/>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1" name="TextBox 55">
            <a:extLst>
              <a:ext uri="{FF2B5EF4-FFF2-40B4-BE49-F238E27FC236}">
                <a16:creationId xmlns:a16="http://schemas.microsoft.com/office/drawing/2014/main" id="{D8E09D30-CB2E-01A7-3204-36B869116824}"/>
              </a:ext>
            </a:extLst>
          </p:cNvPr>
          <p:cNvSpPr txBox="1"/>
          <p:nvPr/>
        </p:nvSpPr>
        <p:spPr>
          <a:xfrm>
            <a:off x="529252" y="2703244"/>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2" name="TextBox 55">
            <a:extLst>
              <a:ext uri="{FF2B5EF4-FFF2-40B4-BE49-F238E27FC236}">
                <a16:creationId xmlns:a16="http://schemas.microsoft.com/office/drawing/2014/main" id="{2FEA25DC-C6A3-6A96-C2DF-F5FB6C600FF7}"/>
              </a:ext>
            </a:extLst>
          </p:cNvPr>
          <p:cNvSpPr txBox="1"/>
          <p:nvPr/>
        </p:nvSpPr>
        <p:spPr>
          <a:xfrm>
            <a:off x="1496980" y="2891440"/>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3" name="TextBox 55">
            <a:extLst>
              <a:ext uri="{FF2B5EF4-FFF2-40B4-BE49-F238E27FC236}">
                <a16:creationId xmlns:a16="http://schemas.microsoft.com/office/drawing/2014/main" id="{26804C48-B1B3-B608-9A4C-79EACF65D116}"/>
              </a:ext>
            </a:extLst>
          </p:cNvPr>
          <p:cNvSpPr txBox="1"/>
          <p:nvPr/>
        </p:nvSpPr>
        <p:spPr>
          <a:xfrm>
            <a:off x="2743159" y="3330112"/>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4" name="TextBox 55">
            <a:extLst>
              <a:ext uri="{FF2B5EF4-FFF2-40B4-BE49-F238E27FC236}">
                <a16:creationId xmlns:a16="http://schemas.microsoft.com/office/drawing/2014/main" id="{CF4629F3-AC1F-4B5A-E1ED-5FBA990B8813}"/>
              </a:ext>
            </a:extLst>
          </p:cNvPr>
          <p:cNvSpPr txBox="1"/>
          <p:nvPr/>
        </p:nvSpPr>
        <p:spPr>
          <a:xfrm>
            <a:off x="3400063" y="2695386"/>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5" name="TextBox 55">
            <a:extLst>
              <a:ext uri="{FF2B5EF4-FFF2-40B4-BE49-F238E27FC236}">
                <a16:creationId xmlns:a16="http://schemas.microsoft.com/office/drawing/2014/main" id="{330F754B-100E-A046-5A4D-940425A2B314}"/>
              </a:ext>
            </a:extLst>
          </p:cNvPr>
          <p:cNvSpPr txBox="1"/>
          <p:nvPr/>
        </p:nvSpPr>
        <p:spPr>
          <a:xfrm>
            <a:off x="4493990" y="1879440"/>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6" name="TextBox 55">
            <a:extLst>
              <a:ext uri="{FF2B5EF4-FFF2-40B4-BE49-F238E27FC236}">
                <a16:creationId xmlns:a16="http://schemas.microsoft.com/office/drawing/2014/main" id="{1FB70769-75BB-EBB2-08AA-286778522A1D}"/>
              </a:ext>
            </a:extLst>
          </p:cNvPr>
          <p:cNvSpPr txBox="1"/>
          <p:nvPr/>
        </p:nvSpPr>
        <p:spPr>
          <a:xfrm>
            <a:off x="4891781" y="2877696"/>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7" name="TextBox 55">
            <a:extLst>
              <a:ext uri="{FF2B5EF4-FFF2-40B4-BE49-F238E27FC236}">
                <a16:creationId xmlns:a16="http://schemas.microsoft.com/office/drawing/2014/main" id="{4F23A792-89B8-6679-2F72-8AA62EBB363A}"/>
              </a:ext>
            </a:extLst>
          </p:cNvPr>
          <p:cNvSpPr txBox="1"/>
          <p:nvPr/>
        </p:nvSpPr>
        <p:spPr>
          <a:xfrm>
            <a:off x="6500347" y="2055662"/>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8" name="TextBox 55">
            <a:extLst>
              <a:ext uri="{FF2B5EF4-FFF2-40B4-BE49-F238E27FC236}">
                <a16:creationId xmlns:a16="http://schemas.microsoft.com/office/drawing/2014/main" id="{AB6C06FB-A3A9-12CC-AACB-03BE3E652EDF}"/>
              </a:ext>
            </a:extLst>
          </p:cNvPr>
          <p:cNvSpPr txBox="1"/>
          <p:nvPr/>
        </p:nvSpPr>
        <p:spPr>
          <a:xfrm>
            <a:off x="6856076" y="2726086"/>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69" name="TextBox 55">
            <a:extLst>
              <a:ext uri="{FF2B5EF4-FFF2-40B4-BE49-F238E27FC236}">
                <a16:creationId xmlns:a16="http://schemas.microsoft.com/office/drawing/2014/main" id="{B95F07DB-A2A8-5E68-B5DC-15C3017757B0}"/>
              </a:ext>
            </a:extLst>
          </p:cNvPr>
          <p:cNvSpPr txBox="1"/>
          <p:nvPr/>
        </p:nvSpPr>
        <p:spPr>
          <a:xfrm>
            <a:off x="7615116" y="1543112"/>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70" name="TextBox 55">
            <a:extLst>
              <a:ext uri="{FF2B5EF4-FFF2-40B4-BE49-F238E27FC236}">
                <a16:creationId xmlns:a16="http://schemas.microsoft.com/office/drawing/2014/main" id="{14F06395-B56D-C09C-054E-961816A6F552}"/>
              </a:ext>
            </a:extLst>
          </p:cNvPr>
          <p:cNvSpPr txBox="1"/>
          <p:nvPr/>
        </p:nvSpPr>
        <p:spPr>
          <a:xfrm>
            <a:off x="8158614" y="2151736"/>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71" name="TextBox 55">
            <a:extLst>
              <a:ext uri="{FF2B5EF4-FFF2-40B4-BE49-F238E27FC236}">
                <a16:creationId xmlns:a16="http://schemas.microsoft.com/office/drawing/2014/main" id="{F9A2FDBE-49E7-4043-B2FF-E3B8675EFD5B}"/>
              </a:ext>
            </a:extLst>
          </p:cNvPr>
          <p:cNvSpPr txBox="1"/>
          <p:nvPr/>
        </p:nvSpPr>
        <p:spPr>
          <a:xfrm>
            <a:off x="8500512" y="2631475"/>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72" name="TextBox 55">
            <a:extLst>
              <a:ext uri="{FF2B5EF4-FFF2-40B4-BE49-F238E27FC236}">
                <a16:creationId xmlns:a16="http://schemas.microsoft.com/office/drawing/2014/main" id="{FD77A077-6EE2-DAC4-23A3-C4874975A6B6}"/>
              </a:ext>
            </a:extLst>
          </p:cNvPr>
          <p:cNvSpPr txBox="1"/>
          <p:nvPr/>
        </p:nvSpPr>
        <p:spPr>
          <a:xfrm>
            <a:off x="9021304" y="3355091"/>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73" name="TextBox 55">
            <a:extLst>
              <a:ext uri="{FF2B5EF4-FFF2-40B4-BE49-F238E27FC236}">
                <a16:creationId xmlns:a16="http://schemas.microsoft.com/office/drawing/2014/main" id="{CC2541AF-4F79-AD11-8D67-848A72CBB5A7}"/>
              </a:ext>
            </a:extLst>
          </p:cNvPr>
          <p:cNvSpPr txBox="1"/>
          <p:nvPr/>
        </p:nvSpPr>
        <p:spPr>
          <a:xfrm>
            <a:off x="9623816" y="2693329"/>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74" name="TextBox 55">
            <a:extLst>
              <a:ext uri="{FF2B5EF4-FFF2-40B4-BE49-F238E27FC236}">
                <a16:creationId xmlns:a16="http://schemas.microsoft.com/office/drawing/2014/main" id="{42785AAF-CBF6-5A49-9DEA-4DDB97519685}"/>
              </a:ext>
            </a:extLst>
          </p:cNvPr>
          <p:cNvSpPr txBox="1"/>
          <p:nvPr/>
        </p:nvSpPr>
        <p:spPr>
          <a:xfrm>
            <a:off x="10354460" y="2564253"/>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75" name="TextBox 55">
            <a:extLst>
              <a:ext uri="{FF2B5EF4-FFF2-40B4-BE49-F238E27FC236}">
                <a16:creationId xmlns:a16="http://schemas.microsoft.com/office/drawing/2014/main" id="{4446B96F-3692-104B-A57A-2E267B6D99BC}"/>
              </a:ext>
            </a:extLst>
          </p:cNvPr>
          <p:cNvSpPr txBox="1"/>
          <p:nvPr/>
        </p:nvSpPr>
        <p:spPr>
          <a:xfrm>
            <a:off x="10731941" y="3066052"/>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sp>
        <p:nvSpPr>
          <p:cNvPr id="276" name="TextBox 55">
            <a:extLst>
              <a:ext uri="{FF2B5EF4-FFF2-40B4-BE49-F238E27FC236}">
                <a16:creationId xmlns:a16="http://schemas.microsoft.com/office/drawing/2014/main" id="{9D96CAD5-DAB1-2CBE-1AFB-BF98675535EC}"/>
              </a:ext>
            </a:extLst>
          </p:cNvPr>
          <p:cNvSpPr txBox="1"/>
          <p:nvPr/>
        </p:nvSpPr>
        <p:spPr>
          <a:xfrm>
            <a:off x="11118527" y="1986981"/>
            <a:ext cx="697627" cy="246221"/>
          </a:xfrm>
          <a:prstGeom prst="rect">
            <a:avLst/>
          </a:prstGeom>
          <a:noFill/>
        </p:spPr>
        <p:txBody>
          <a:bodyPr wrap="none" rtlCol="0">
            <a:noAutofit/>
          </a:bodyPr>
          <a:lstStyle/>
          <a:p>
            <a:r>
              <a:rPr lang="zh-CN" altLang="en-US" sz="1000" dirty="0">
                <a:solidFill>
                  <a:schemeClr val="accent6"/>
                </a:solidFill>
                <a:latin typeface="+mn-ea"/>
              </a:rPr>
              <a:t>业务名称</a:t>
            </a:r>
            <a:endParaRPr lang="id-ID" sz="1000" dirty="0">
              <a:solidFill>
                <a:schemeClr val="accent6"/>
              </a:solidFill>
              <a:latin typeface="+mn-ea"/>
            </a:endParaRPr>
          </a:p>
        </p:txBody>
      </p:sp>
      <p:pic>
        <p:nvPicPr>
          <p:cNvPr id="471" name="图形 470">
            <a:extLst>
              <a:ext uri="{FF2B5EF4-FFF2-40B4-BE49-F238E27FC236}">
                <a16:creationId xmlns:a16="http://schemas.microsoft.com/office/drawing/2014/main" id="{E1135B06-36F0-E3A9-10C3-1730280505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918" y="2248772"/>
            <a:ext cx="288000" cy="288000"/>
          </a:xfrm>
          <a:prstGeom prst="rect">
            <a:avLst/>
          </a:prstGeom>
        </p:spPr>
      </p:pic>
      <p:pic>
        <p:nvPicPr>
          <p:cNvPr id="472" name="图形 471">
            <a:extLst>
              <a:ext uri="{FF2B5EF4-FFF2-40B4-BE49-F238E27FC236}">
                <a16:creationId xmlns:a16="http://schemas.microsoft.com/office/drawing/2014/main" id="{C9DFDF55-B563-23D7-6B17-0665B696DD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767" y="3196847"/>
            <a:ext cx="288000" cy="288000"/>
          </a:xfrm>
          <a:prstGeom prst="rect">
            <a:avLst/>
          </a:prstGeom>
        </p:spPr>
      </p:pic>
      <p:pic>
        <p:nvPicPr>
          <p:cNvPr id="473" name="图形 472">
            <a:extLst>
              <a:ext uri="{FF2B5EF4-FFF2-40B4-BE49-F238E27FC236}">
                <a16:creationId xmlns:a16="http://schemas.microsoft.com/office/drawing/2014/main" id="{1D44A88D-B65C-D4D5-1DA7-00E7F5301B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2773" y="3332989"/>
            <a:ext cx="288000" cy="288000"/>
          </a:xfrm>
          <a:prstGeom prst="rect">
            <a:avLst/>
          </a:prstGeom>
        </p:spPr>
      </p:pic>
      <p:pic>
        <p:nvPicPr>
          <p:cNvPr id="474" name="图形 473">
            <a:extLst>
              <a:ext uri="{FF2B5EF4-FFF2-40B4-BE49-F238E27FC236}">
                <a16:creationId xmlns:a16="http://schemas.microsoft.com/office/drawing/2014/main" id="{F27100AF-720C-2591-736E-77C826A349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24081" y="3279851"/>
            <a:ext cx="288000" cy="288000"/>
          </a:xfrm>
          <a:prstGeom prst="rect">
            <a:avLst/>
          </a:prstGeom>
        </p:spPr>
      </p:pic>
      <p:pic>
        <p:nvPicPr>
          <p:cNvPr id="475" name="图形 474">
            <a:extLst>
              <a:ext uri="{FF2B5EF4-FFF2-40B4-BE49-F238E27FC236}">
                <a16:creationId xmlns:a16="http://schemas.microsoft.com/office/drawing/2014/main" id="{60CD2A49-6BC6-1427-7CF8-C26EC15DD5B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93137" y="5884182"/>
            <a:ext cx="288000" cy="288000"/>
          </a:xfrm>
          <a:prstGeom prst="rect">
            <a:avLst/>
          </a:prstGeom>
        </p:spPr>
      </p:pic>
      <p:pic>
        <p:nvPicPr>
          <p:cNvPr id="476" name="图形 475">
            <a:extLst>
              <a:ext uri="{FF2B5EF4-FFF2-40B4-BE49-F238E27FC236}">
                <a16:creationId xmlns:a16="http://schemas.microsoft.com/office/drawing/2014/main" id="{4A753B43-8544-130D-90B7-BD6D9E53887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791408" y="2098953"/>
            <a:ext cx="288000" cy="288000"/>
          </a:xfrm>
          <a:prstGeom prst="rect">
            <a:avLst/>
          </a:prstGeom>
        </p:spPr>
      </p:pic>
      <p:pic>
        <p:nvPicPr>
          <p:cNvPr id="477" name="图形 476">
            <a:extLst>
              <a:ext uri="{FF2B5EF4-FFF2-40B4-BE49-F238E27FC236}">
                <a16:creationId xmlns:a16="http://schemas.microsoft.com/office/drawing/2014/main" id="{8D0ED0E1-5718-2BEB-1BB3-069A7661748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62854" y="3279851"/>
            <a:ext cx="300694" cy="300694"/>
          </a:xfrm>
          <a:prstGeom prst="rect">
            <a:avLst/>
          </a:prstGeom>
        </p:spPr>
      </p:pic>
      <p:pic>
        <p:nvPicPr>
          <p:cNvPr id="478" name="图形 477">
            <a:extLst>
              <a:ext uri="{FF2B5EF4-FFF2-40B4-BE49-F238E27FC236}">
                <a16:creationId xmlns:a16="http://schemas.microsoft.com/office/drawing/2014/main" id="{EE57F52C-E74B-DC9C-EC22-CBCBC7C2B9B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766689" y="4742788"/>
            <a:ext cx="288000" cy="288000"/>
          </a:xfrm>
          <a:prstGeom prst="rect">
            <a:avLst/>
          </a:prstGeom>
        </p:spPr>
      </p:pic>
      <p:pic>
        <p:nvPicPr>
          <p:cNvPr id="479" name="图形 478">
            <a:extLst>
              <a:ext uri="{FF2B5EF4-FFF2-40B4-BE49-F238E27FC236}">
                <a16:creationId xmlns:a16="http://schemas.microsoft.com/office/drawing/2014/main" id="{47243BA3-7AB8-8C57-79D0-ADD3E5D6671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99577" y="5747693"/>
            <a:ext cx="288000" cy="288000"/>
          </a:xfrm>
          <a:prstGeom prst="rect">
            <a:avLst/>
          </a:prstGeom>
        </p:spPr>
      </p:pic>
      <p:pic>
        <p:nvPicPr>
          <p:cNvPr id="480" name="图形 479">
            <a:extLst>
              <a:ext uri="{FF2B5EF4-FFF2-40B4-BE49-F238E27FC236}">
                <a16:creationId xmlns:a16="http://schemas.microsoft.com/office/drawing/2014/main" id="{68B9FADA-D5B0-48C0-B1DB-438230F9092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58519" y="4775231"/>
            <a:ext cx="288000" cy="288000"/>
          </a:xfrm>
          <a:prstGeom prst="rect">
            <a:avLst/>
          </a:prstGeom>
        </p:spPr>
      </p:pic>
      <p:pic>
        <p:nvPicPr>
          <p:cNvPr id="481" name="图形 480">
            <a:extLst>
              <a:ext uri="{FF2B5EF4-FFF2-40B4-BE49-F238E27FC236}">
                <a16:creationId xmlns:a16="http://schemas.microsoft.com/office/drawing/2014/main" id="{F4C4B735-67FB-E4C1-B9A0-4725922F627C}"/>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182237" y="5543358"/>
            <a:ext cx="288000" cy="288000"/>
          </a:xfrm>
          <a:prstGeom prst="rect">
            <a:avLst/>
          </a:prstGeom>
        </p:spPr>
      </p:pic>
      <p:pic>
        <p:nvPicPr>
          <p:cNvPr id="482" name="图形 481">
            <a:extLst>
              <a:ext uri="{FF2B5EF4-FFF2-40B4-BE49-F238E27FC236}">
                <a16:creationId xmlns:a16="http://schemas.microsoft.com/office/drawing/2014/main" id="{DE99ED63-D0BF-ED34-EA0C-11097771198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01906" y="2108999"/>
            <a:ext cx="288000" cy="288000"/>
          </a:xfrm>
          <a:prstGeom prst="rect">
            <a:avLst/>
          </a:prstGeom>
        </p:spPr>
      </p:pic>
      <p:pic>
        <p:nvPicPr>
          <p:cNvPr id="484" name="图形 483">
            <a:extLst>
              <a:ext uri="{FF2B5EF4-FFF2-40B4-BE49-F238E27FC236}">
                <a16:creationId xmlns:a16="http://schemas.microsoft.com/office/drawing/2014/main" id="{FA1172E2-FB09-B0A3-E897-D9FBD1F0019F}"/>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36621" y="2148508"/>
            <a:ext cx="288000" cy="288000"/>
          </a:xfrm>
          <a:prstGeom prst="rect">
            <a:avLst/>
          </a:prstGeom>
        </p:spPr>
      </p:pic>
      <p:pic>
        <p:nvPicPr>
          <p:cNvPr id="485" name="图形 484">
            <a:extLst>
              <a:ext uri="{FF2B5EF4-FFF2-40B4-BE49-F238E27FC236}">
                <a16:creationId xmlns:a16="http://schemas.microsoft.com/office/drawing/2014/main" id="{00E16137-E3AF-B907-B92A-27245862D420}"/>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770711" y="1376059"/>
            <a:ext cx="288000" cy="288000"/>
          </a:xfrm>
          <a:prstGeom prst="rect">
            <a:avLst/>
          </a:prstGeom>
        </p:spPr>
      </p:pic>
      <p:pic>
        <p:nvPicPr>
          <p:cNvPr id="487" name="图形 486">
            <a:extLst>
              <a:ext uri="{FF2B5EF4-FFF2-40B4-BE49-F238E27FC236}">
                <a16:creationId xmlns:a16="http://schemas.microsoft.com/office/drawing/2014/main" id="{37CC4B64-BB6B-68DF-098E-FC368D26D3FF}"/>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1420131" y="5416677"/>
            <a:ext cx="288000" cy="288000"/>
          </a:xfrm>
          <a:prstGeom prst="rect">
            <a:avLst/>
          </a:prstGeom>
        </p:spPr>
      </p:pic>
      <p:sp>
        <p:nvSpPr>
          <p:cNvPr id="4" name="文本框 3">
            <a:extLst>
              <a:ext uri="{FF2B5EF4-FFF2-40B4-BE49-F238E27FC236}">
                <a16:creationId xmlns:a16="http://schemas.microsoft.com/office/drawing/2014/main" id="{423A45E4-1DE9-BB78-2578-4E27748A219B}"/>
              </a:ext>
            </a:extLst>
          </p:cNvPr>
          <p:cNvSpPr txBox="1"/>
          <p:nvPr/>
        </p:nvSpPr>
        <p:spPr>
          <a:xfrm>
            <a:off x="685164" y="286386"/>
            <a:ext cx="4714149"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业务版图 </a:t>
            </a:r>
            <a:r>
              <a:rPr lang="en-US" altLang="zh-CN" sz="1050" spc="100" dirty="0">
                <a:solidFill>
                  <a:schemeClr val="accent1"/>
                </a:solidFill>
                <a:uFillTx/>
                <a:ea typeface="+mj-ea"/>
                <a:cs typeface="Roboto Black" panose="02000000000000000000" charset="0"/>
              </a:rPr>
              <a:t>Business Intro</a:t>
            </a:r>
            <a:endParaRPr lang="en-US" altLang="zh-CN" sz="2400" spc="100" dirty="0">
              <a:solidFill>
                <a:schemeClr val="accent1"/>
              </a:solidFill>
              <a:uFillTx/>
              <a:ea typeface="+mj-ea"/>
              <a:cs typeface="Roboto Black" panose="02000000000000000000" charset="0"/>
            </a:endParaRPr>
          </a:p>
        </p:txBody>
      </p:sp>
    </p:spTree>
    <p:custDataLst>
      <p:tags r:id="rId1"/>
    </p:custDataLst>
    <p:extLst>
      <p:ext uri="{BB962C8B-B14F-4D97-AF65-F5344CB8AC3E}">
        <p14:creationId xmlns:p14="http://schemas.microsoft.com/office/powerpoint/2010/main" val="156364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内容占位符 10">
            <a:extLst>
              <a:ext uri="{FF2B5EF4-FFF2-40B4-BE49-F238E27FC236}">
                <a16:creationId xmlns:a16="http://schemas.microsoft.com/office/drawing/2014/main" id="{BDA06D27-8167-5DF9-2FC3-59E5E94EE31B}"/>
              </a:ext>
            </a:extLst>
          </p:cNvPr>
          <p:cNvGraphicFramePr>
            <a:graphicFrameLocks/>
          </p:cNvGraphicFramePr>
          <p:nvPr>
            <p:extLst>
              <p:ext uri="{D42A27DB-BD31-4B8C-83A1-F6EECF244321}">
                <p14:modId xmlns:p14="http://schemas.microsoft.com/office/powerpoint/2010/main" val="1791932705"/>
              </p:ext>
            </p:extLst>
          </p:nvPr>
        </p:nvGraphicFramePr>
        <p:xfrm>
          <a:off x="591421" y="1214705"/>
          <a:ext cx="6571379" cy="52123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内容占位符 17">
            <a:extLst>
              <a:ext uri="{FF2B5EF4-FFF2-40B4-BE49-F238E27FC236}">
                <a16:creationId xmlns:a16="http://schemas.microsoft.com/office/drawing/2014/main" id="{56B95537-A8A7-5F2C-F70D-AE5E2514183E}"/>
              </a:ext>
            </a:extLst>
          </p:cNvPr>
          <p:cNvGraphicFramePr>
            <a:graphicFrameLocks/>
          </p:cNvGraphicFramePr>
          <p:nvPr>
            <p:extLst>
              <p:ext uri="{D42A27DB-BD31-4B8C-83A1-F6EECF244321}">
                <p14:modId xmlns:p14="http://schemas.microsoft.com/office/powerpoint/2010/main" val="553006641"/>
              </p:ext>
            </p:extLst>
          </p:nvPr>
        </p:nvGraphicFramePr>
        <p:xfrm>
          <a:off x="7162801" y="1214705"/>
          <a:ext cx="4480064" cy="5071860"/>
        </p:xfrm>
        <a:graphic>
          <a:graphicData uri="http://schemas.openxmlformats.org/drawingml/2006/chart">
            <c:chart xmlns:c="http://schemas.openxmlformats.org/drawingml/2006/chart" xmlns:r="http://schemas.openxmlformats.org/officeDocument/2006/relationships" r:id="rId5"/>
          </a:graphicData>
        </a:graphic>
      </p:graphicFrame>
      <p:sp>
        <p:nvSpPr>
          <p:cNvPr id="4" name="文本框 3">
            <a:extLst>
              <a:ext uri="{FF2B5EF4-FFF2-40B4-BE49-F238E27FC236}">
                <a16:creationId xmlns:a16="http://schemas.microsoft.com/office/drawing/2014/main" id="{FBF1EC54-E8B5-4151-729D-37D28E0F8530}"/>
              </a:ext>
            </a:extLst>
          </p:cNvPr>
          <p:cNvSpPr txBox="1"/>
          <p:nvPr/>
        </p:nvSpPr>
        <p:spPr>
          <a:xfrm>
            <a:off x="685164" y="286386"/>
            <a:ext cx="4714149"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业务覆盖 </a:t>
            </a:r>
            <a:r>
              <a:rPr lang="en-US" altLang="zh-CN" sz="1050" spc="100" dirty="0">
                <a:solidFill>
                  <a:schemeClr val="accent1"/>
                </a:solidFill>
                <a:uFillTx/>
                <a:ea typeface="+mj-ea"/>
                <a:cs typeface="Roboto Black" panose="02000000000000000000" charset="0"/>
              </a:rPr>
              <a:t>Business Occupancy</a:t>
            </a:r>
            <a:endParaRPr lang="en-US" altLang="zh-CN" sz="2400" spc="100" dirty="0">
              <a:solidFill>
                <a:schemeClr val="accent1"/>
              </a:solidFill>
              <a:uFillTx/>
              <a:ea typeface="+mj-ea"/>
              <a:cs typeface="Roboto Black" panose="02000000000000000000" charset="0"/>
            </a:endParaRPr>
          </a:p>
        </p:txBody>
      </p:sp>
    </p:spTree>
    <p:custDataLst>
      <p:tags r:id="rId1"/>
    </p:custDataLst>
    <p:extLst>
      <p:ext uri="{BB962C8B-B14F-4D97-AF65-F5344CB8AC3E}">
        <p14:creationId xmlns:p14="http://schemas.microsoft.com/office/powerpoint/2010/main" val="2692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13DF911-7790-936A-33BA-9AD6BA88E359}"/>
              </a:ext>
            </a:extLst>
          </p:cNvPr>
          <p:cNvGrpSpPr/>
          <p:nvPr/>
        </p:nvGrpSpPr>
        <p:grpSpPr>
          <a:xfrm>
            <a:off x="1986116" y="1897960"/>
            <a:ext cx="2163097" cy="1588266"/>
            <a:chOff x="-6811963" y="6518276"/>
            <a:chExt cx="1843088" cy="1412875"/>
          </a:xfrm>
          <a:gradFill flip="none" rotWithShape="1">
            <a:gsLst>
              <a:gs pos="0">
                <a:schemeClr val="accent1"/>
              </a:gs>
              <a:gs pos="100000">
                <a:schemeClr val="accent2">
                  <a:alpha val="80000"/>
                </a:schemeClr>
              </a:gs>
            </a:gsLst>
            <a:lin ang="2700000" scaled="1"/>
            <a:tileRect/>
          </a:gradFill>
        </p:grpSpPr>
        <p:sp>
          <p:nvSpPr>
            <p:cNvPr id="3" name="Freeform 293">
              <a:extLst>
                <a:ext uri="{FF2B5EF4-FFF2-40B4-BE49-F238E27FC236}">
                  <a16:creationId xmlns:a16="http://schemas.microsoft.com/office/drawing/2014/main" id="{FBA2366E-4257-43A5-C37D-2C58DC126616}"/>
                </a:ext>
              </a:extLst>
            </p:cNvPr>
            <p:cNvSpPr/>
            <p:nvPr/>
          </p:nvSpPr>
          <p:spPr bwMode="auto">
            <a:xfrm>
              <a:off x="-6161088" y="7543801"/>
              <a:ext cx="120650" cy="168275"/>
            </a:xfrm>
            <a:custGeom>
              <a:avLst/>
              <a:gdLst>
                <a:gd name="T0" fmla="*/ 0 w 68"/>
                <a:gd name="T1" fmla="*/ 0 h 95"/>
                <a:gd name="T2" fmla="*/ 68 w 68"/>
                <a:gd name="T3" fmla="*/ 95 h 95"/>
                <a:gd name="T4" fmla="*/ 0 w 68"/>
                <a:gd name="T5" fmla="*/ 0 h 95"/>
              </a:gdLst>
              <a:ahLst/>
              <a:cxnLst>
                <a:cxn ang="0">
                  <a:pos x="T0" y="T1"/>
                </a:cxn>
                <a:cxn ang="0">
                  <a:pos x="T2" y="T3"/>
                </a:cxn>
                <a:cxn ang="0">
                  <a:pos x="T4" y="T5"/>
                </a:cxn>
              </a:cxnLst>
              <a:rect l="0" t="0" r="r" b="b"/>
              <a:pathLst>
                <a:path w="68" h="95">
                  <a:moveTo>
                    <a:pt x="0" y="0"/>
                  </a:moveTo>
                  <a:cubicBezTo>
                    <a:pt x="61" y="47"/>
                    <a:pt x="68" y="95"/>
                    <a:pt x="68" y="95"/>
                  </a:cubicBezTo>
                  <a:cubicBezTo>
                    <a:pt x="20" y="74"/>
                    <a:pt x="7" y="5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 name="Freeform 294">
              <a:extLst>
                <a:ext uri="{FF2B5EF4-FFF2-40B4-BE49-F238E27FC236}">
                  <a16:creationId xmlns:a16="http://schemas.microsoft.com/office/drawing/2014/main" id="{98DF438B-E07B-2ADA-8D93-C9704DB90ED8}"/>
                </a:ext>
              </a:extLst>
            </p:cNvPr>
            <p:cNvSpPr/>
            <p:nvPr/>
          </p:nvSpPr>
          <p:spPr bwMode="auto">
            <a:xfrm>
              <a:off x="-6261101" y="7500938"/>
              <a:ext cx="111125" cy="174625"/>
            </a:xfrm>
            <a:custGeom>
              <a:avLst/>
              <a:gdLst>
                <a:gd name="T0" fmla="*/ 0 w 63"/>
                <a:gd name="T1" fmla="*/ 0 h 98"/>
                <a:gd name="T2" fmla="*/ 63 w 63"/>
                <a:gd name="T3" fmla="*/ 98 h 98"/>
                <a:gd name="T4" fmla="*/ 42 w 63"/>
                <a:gd name="T5" fmla="*/ 86 h 98"/>
                <a:gd name="T6" fmla="*/ 0 w 63"/>
                <a:gd name="T7" fmla="*/ 0 h 98"/>
              </a:gdLst>
              <a:ahLst/>
              <a:cxnLst>
                <a:cxn ang="0">
                  <a:pos x="T0" y="T1"/>
                </a:cxn>
                <a:cxn ang="0">
                  <a:pos x="T2" y="T3"/>
                </a:cxn>
                <a:cxn ang="0">
                  <a:pos x="T4" y="T5"/>
                </a:cxn>
                <a:cxn ang="0">
                  <a:pos x="T6" y="T7"/>
                </a:cxn>
              </a:cxnLst>
              <a:rect l="0" t="0" r="r" b="b"/>
              <a:pathLst>
                <a:path w="63" h="98">
                  <a:moveTo>
                    <a:pt x="0" y="0"/>
                  </a:moveTo>
                  <a:cubicBezTo>
                    <a:pt x="55" y="50"/>
                    <a:pt x="63" y="98"/>
                    <a:pt x="63" y="98"/>
                  </a:cubicBezTo>
                  <a:cubicBezTo>
                    <a:pt x="59" y="96"/>
                    <a:pt x="49" y="91"/>
                    <a:pt x="42" y="86"/>
                  </a:cubicBezTo>
                  <a:cubicBezTo>
                    <a:pt x="22" y="73"/>
                    <a:pt x="4"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5" name="Freeform 295">
              <a:extLst>
                <a:ext uri="{FF2B5EF4-FFF2-40B4-BE49-F238E27FC236}">
                  <a16:creationId xmlns:a16="http://schemas.microsoft.com/office/drawing/2014/main" id="{39FC4F5B-9503-A337-66A2-89843D4BCFB6}"/>
                </a:ext>
              </a:extLst>
            </p:cNvPr>
            <p:cNvSpPr/>
            <p:nvPr/>
          </p:nvSpPr>
          <p:spPr bwMode="auto">
            <a:xfrm>
              <a:off x="-6357938" y="7450138"/>
              <a:ext cx="100013" cy="180975"/>
            </a:xfrm>
            <a:custGeom>
              <a:avLst/>
              <a:gdLst>
                <a:gd name="T0" fmla="*/ 3 w 56"/>
                <a:gd name="T1" fmla="*/ 0 h 102"/>
                <a:gd name="T2" fmla="*/ 56 w 56"/>
                <a:gd name="T3" fmla="*/ 102 h 102"/>
                <a:gd name="T4" fmla="*/ 3 w 56"/>
                <a:gd name="T5" fmla="*/ 0 h 102"/>
              </a:gdLst>
              <a:ahLst/>
              <a:cxnLst>
                <a:cxn ang="0">
                  <a:pos x="T0" y="T1"/>
                </a:cxn>
                <a:cxn ang="0">
                  <a:pos x="T2" y="T3"/>
                </a:cxn>
                <a:cxn ang="0">
                  <a:pos x="T4" y="T5"/>
                </a:cxn>
              </a:cxnLst>
              <a:rect l="0" t="0" r="r" b="b"/>
              <a:pathLst>
                <a:path w="56" h="102">
                  <a:moveTo>
                    <a:pt x="3" y="0"/>
                  </a:moveTo>
                  <a:cubicBezTo>
                    <a:pt x="51" y="53"/>
                    <a:pt x="56" y="102"/>
                    <a:pt x="56" y="102"/>
                  </a:cubicBezTo>
                  <a:cubicBezTo>
                    <a:pt x="16" y="78"/>
                    <a:pt x="0" y="58"/>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6" name="Freeform 296">
              <a:extLst>
                <a:ext uri="{FF2B5EF4-FFF2-40B4-BE49-F238E27FC236}">
                  <a16:creationId xmlns:a16="http://schemas.microsoft.com/office/drawing/2014/main" id="{483894DA-8ADA-C36F-DC1F-6AF46A7D8262}"/>
                </a:ext>
              </a:extLst>
            </p:cNvPr>
            <p:cNvSpPr/>
            <p:nvPr/>
          </p:nvSpPr>
          <p:spPr bwMode="auto">
            <a:xfrm>
              <a:off x="-6448426" y="7389813"/>
              <a:ext cx="88900" cy="187325"/>
            </a:xfrm>
            <a:custGeom>
              <a:avLst/>
              <a:gdLst>
                <a:gd name="T0" fmla="*/ 10 w 50"/>
                <a:gd name="T1" fmla="*/ 0 h 106"/>
                <a:gd name="T2" fmla="*/ 50 w 50"/>
                <a:gd name="T3" fmla="*/ 106 h 106"/>
                <a:gd name="T4" fmla="*/ 10 w 50"/>
                <a:gd name="T5" fmla="*/ 0 h 106"/>
              </a:gdLst>
              <a:ahLst/>
              <a:cxnLst>
                <a:cxn ang="0">
                  <a:pos x="T0" y="T1"/>
                </a:cxn>
                <a:cxn ang="0">
                  <a:pos x="T2" y="T3"/>
                </a:cxn>
                <a:cxn ang="0">
                  <a:pos x="T4" y="T5"/>
                </a:cxn>
              </a:cxnLst>
              <a:rect l="0" t="0" r="r" b="b"/>
              <a:pathLst>
                <a:path w="50" h="106">
                  <a:moveTo>
                    <a:pt x="10" y="0"/>
                  </a:moveTo>
                  <a:cubicBezTo>
                    <a:pt x="47" y="55"/>
                    <a:pt x="50" y="106"/>
                    <a:pt x="50" y="106"/>
                  </a:cubicBezTo>
                  <a:cubicBezTo>
                    <a:pt x="10" y="76"/>
                    <a:pt x="0" y="5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7" name="Freeform 297">
              <a:extLst>
                <a:ext uri="{FF2B5EF4-FFF2-40B4-BE49-F238E27FC236}">
                  <a16:creationId xmlns:a16="http://schemas.microsoft.com/office/drawing/2014/main" id="{31F9DE1D-14C1-83F7-1AAD-4A4F2C1EBD9E}"/>
                </a:ext>
              </a:extLst>
            </p:cNvPr>
            <p:cNvSpPr/>
            <p:nvPr/>
          </p:nvSpPr>
          <p:spPr bwMode="auto">
            <a:xfrm>
              <a:off x="-6526213" y="7318376"/>
              <a:ext cx="74613" cy="195263"/>
            </a:xfrm>
            <a:custGeom>
              <a:avLst/>
              <a:gdLst>
                <a:gd name="T0" fmla="*/ 19 w 42"/>
                <a:gd name="T1" fmla="*/ 0 h 110"/>
                <a:gd name="T2" fmla="*/ 41 w 42"/>
                <a:gd name="T3" fmla="*/ 110 h 110"/>
                <a:gd name="T4" fmla="*/ 19 w 42"/>
                <a:gd name="T5" fmla="*/ 0 h 110"/>
              </a:gdLst>
              <a:ahLst/>
              <a:cxnLst>
                <a:cxn ang="0">
                  <a:pos x="T0" y="T1"/>
                </a:cxn>
                <a:cxn ang="0">
                  <a:pos x="T2" y="T3"/>
                </a:cxn>
                <a:cxn ang="0">
                  <a:pos x="T4" y="T5"/>
                </a:cxn>
              </a:cxnLst>
              <a:rect l="0" t="0" r="r" b="b"/>
              <a:pathLst>
                <a:path w="42" h="110">
                  <a:moveTo>
                    <a:pt x="19" y="0"/>
                  </a:moveTo>
                  <a:cubicBezTo>
                    <a:pt x="42" y="55"/>
                    <a:pt x="41" y="110"/>
                    <a:pt x="41" y="110"/>
                  </a:cubicBezTo>
                  <a:cubicBezTo>
                    <a:pt x="7" y="76"/>
                    <a:pt x="0" y="47"/>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8" name="Freeform 298">
              <a:extLst>
                <a:ext uri="{FF2B5EF4-FFF2-40B4-BE49-F238E27FC236}">
                  <a16:creationId xmlns:a16="http://schemas.microsoft.com/office/drawing/2014/main" id="{640312D5-8B58-9678-CB39-AAE2A2040A57}"/>
                </a:ext>
              </a:extLst>
            </p:cNvPr>
            <p:cNvSpPr/>
            <p:nvPr/>
          </p:nvSpPr>
          <p:spPr bwMode="auto">
            <a:xfrm>
              <a:off x="-6586538" y="7235826"/>
              <a:ext cx="63500" cy="200025"/>
            </a:xfrm>
            <a:custGeom>
              <a:avLst/>
              <a:gdLst>
                <a:gd name="T0" fmla="*/ 26 w 36"/>
                <a:gd name="T1" fmla="*/ 0 h 112"/>
                <a:gd name="T2" fmla="*/ 28 w 36"/>
                <a:gd name="T3" fmla="*/ 112 h 112"/>
                <a:gd name="T4" fmla="*/ 26 w 36"/>
                <a:gd name="T5" fmla="*/ 0 h 112"/>
              </a:gdLst>
              <a:ahLst/>
              <a:cxnLst>
                <a:cxn ang="0">
                  <a:pos x="T0" y="T1"/>
                </a:cxn>
                <a:cxn ang="0">
                  <a:pos x="T2" y="T3"/>
                </a:cxn>
                <a:cxn ang="0">
                  <a:pos x="T4" y="T5"/>
                </a:cxn>
              </a:cxnLst>
              <a:rect l="0" t="0" r="r" b="b"/>
              <a:pathLst>
                <a:path w="36" h="112">
                  <a:moveTo>
                    <a:pt x="26" y="0"/>
                  </a:moveTo>
                  <a:cubicBezTo>
                    <a:pt x="36" y="60"/>
                    <a:pt x="28" y="112"/>
                    <a:pt x="28" y="112"/>
                  </a:cubicBezTo>
                  <a:cubicBezTo>
                    <a:pt x="0" y="71"/>
                    <a:pt x="0" y="42"/>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9" name="Freeform 299">
              <a:extLst>
                <a:ext uri="{FF2B5EF4-FFF2-40B4-BE49-F238E27FC236}">
                  <a16:creationId xmlns:a16="http://schemas.microsoft.com/office/drawing/2014/main" id="{0B88D052-9C87-2D53-1674-448019086596}"/>
                </a:ext>
              </a:extLst>
            </p:cNvPr>
            <p:cNvSpPr/>
            <p:nvPr/>
          </p:nvSpPr>
          <p:spPr bwMode="auto">
            <a:xfrm>
              <a:off x="-6634163" y="7143751"/>
              <a:ext cx="63500" cy="198438"/>
            </a:xfrm>
            <a:custGeom>
              <a:avLst/>
              <a:gdLst>
                <a:gd name="T0" fmla="*/ 36 w 36"/>
                <a:gd name="T1" fmla="*/ 0 h 112"/>
                <a:gd name="T2" fmla="*/ 18 w 36"/>
                <a:gd name="T3" fmla="*/ 112 h 112"/>
                <a:gd name="T4" fmla="*/ 36 w 36"/>
                <a:gd name="T5" fmla="*/ 0 h 112"/>
              </a:gdLst>
              <a:ahLst/>
              <a:cxnLst>
                <a:cxn ang="0">
                  <a:pos x="T0" y="T1"/>
                </a:cxn>
                <a:cxn ang="0">
                  <a:pos x="T2" y="T3"/>
                </a:cxn>
                <a:cxn ang="0">
                  <a:pos x="T4" y="T5"/>
                </a:cxn>
              </a:cxnLst>
              <a:rect l="0" t="0" r="r" b="b"/>
              <a:pathLst>
                <a:path w="36" h="112">
                  <a:moveTo>
                    <a:pt x="36" y="0"/>
                  </a:moveTo>
                  <a:cubicBezTo>
                    <a:pt x="35" y="87"/>
                    <a:pt x="21" y="85"/>
                    <a:pt x="18" y="112"/>
                  </a:cubicBezTo>
                  <a:cubicBezTo>
                    <a:pt x="1" y="72"/>
                    <a:pt x="0" y="4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0" name="Freeform 300">
              <a:extLst>
                <a:ext uri="{FF2B5EF4-FFF2-40B4-BE49-F238E27FC236}">
                  <a16:creationId xmlns:a16="http://schemas.microsoft.com/office/drawing/2014/main" id="{56031904-3FF6-1F82-4A89-438090888D53}"/>
                </a:ext>
              </a:extLst>
            </p:cNvPr>
            <p:cNvSpPr/>
            <p:nvPr/>
          </p:nvSpPr>
          <p:spPr bwMode="auto">
            <a:xfrm>
              <a:off x="-6664326" y="7045326"/>
              <a:ext cx="79375" cy="195263"/>
            </a:xfrm>
            <a:custGeom>
              <a:avLst/>
              <a:gdLst>
                <a:gd name="T0" fmla="*/ 45 w 45"/>
                <a:gd name="T1" fmla="*/ 0 h 109"/>
                <a:gd name="T2" fmla="*/ 8 w 45"/>
                <a:gd name="T3" fmla="*/ 109 h 109"/>
                <a:gd name="T4" fmla="*/ 45 w 45"/>
                <a:gd name="T5" fmla="*/ 0 h 109"/>
              </a:gdLst>
              <a:ahLst/>
              <a:cxnLst>
                <a:cxn ang="0">
                  <a:pos x="T0" y="T1"/>
                </a:cxn>
                <a:cxn ang="0">
                  <a:pos x="T2" y="T3"/>
                </a:cxn>
                <a:cxn ang="0">
                  <a:pos x="T4" y="T5"/>
                </a:cxn>
              </a:cxnLst>
              <a:rect l="0" t="0" r="r" b="b"/>
              <a:pathLst>
                <a:path w="45" h="109">
                  <a:moveTo>
                    <a:pt x="45" y="0"/>
                  </a:moveTo>
                  <a:cubicBezTo>
                    <a:pt x="30" y="82"/>
                    <a:pt x="18" y="81"/>
                    <a:pt x="8" y="109"/>
                  </a:cubicBezTo>
                  <a:cubicBezTo>
                    <a:pt x="0" y="66"/>
                    <a:pt x="7" y="33"/>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1" name="Freeform 301">
              <a:extLst>
                <a:ext uri="{FF2B5EF4-FFF2-40B4-BE49-F238E27FC236}">
                  <a16:creationId xmlns:a16="http://schemas.microsoft.com/office/drawing/2014/main" id="{6D362EB8-D1EB-3ED7-799F-BECD94E399B3}"/>
                </a:ext>
              </a:extLst>
            </p:cNvPr>
            <p:cNvSpPr/>
            <p:nvPr/>
          </p:nvSpPr>
          <p:spPr bwMode="auto">
            <a:xfrm>
              <a:off x="-6675438" y="6945313"/>
              <a:ext cx="93663" cy="184150"/>
            </a:xfrm>
            <a:custGeom>
              <a:avLst/>
              <a:gdLst>
                <a:gd name="T0" fmla="*/ 53 w 53"/>
                <a:gd name="T1" fmla="*/ 0 h 104"/>
                <a:gd name="T2" fmla="*/ 0 w 53"/>
                <a:gd name="T3" fmla="*/ 104 h 104"/>
                <a:gd name="T4" fmla="*/ 53 w 53"/>
                <a:gd name="T5" fmla="*/ 0 h 104"/>
              </a:gdLst>
              <a:ahLst/>
              <a:cxnLst>
                <a:cxn ang="0">
                  <a:pos x="T0" y="T1"/>
                </a:cxn>
                <a:cxn ang="0">
                  <a:pos x="T2" y="T3"/>
                </a:cxn>
                <a:cxn ang="0">
                  <a:pos x="T4" y="T5"/>
                </a:cxn>
              </a:cxnLst>
              <a:rect l="0" t="0" r="r" b="b"/>
              <a:pathLst>
                <a:path w="53" h="104">
                  <a:moveTo>
                    <a:pt x="53" y="0"/>
                  </a:moveTo>
                  <a:cubicBezTo>
                    <a:pt x="27" y="75"/>
                    <a:pt x="18" y="72"/>
                    <a:pt x="0" y="104"/>
                  </a:cubicBezTo>
                  <a:cubicBezTo>
                    <a:pt x="0" y="59"/>
                    <a:pt x="12" y="29"/>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2" name="Freeform 302">
              <a:extLst>
                <a:ext uri="{FF2B5EF4-FFF2-40B4-BE49-F238E27FC236}">
                  <a16:creationId xmlns:a16="http://schemas.microsoft.com/office/drawing/2014/main" id="{EEE35CE8-F9F2-1854-C024-AB25417E914E}"/>
                </a:ext>
              </a:extLst>
            </p:cNvPr>
            <p:cNvSpPr/>
            <p:nvPr/>
          </p:nvSpPr>
          <p:spPr bwMode="auto">
            <a:xfrm>
              <a:off x="-6683376" y="6842126"/>
              <a:ext cx="123825" cy="173038"/>
            </a:xfrm>
            <a:custGeom>
              <a:avLst/>
              <a:gdLst>
                <a:gd name="T0" fmla="*/ 69 w 69"/>
                <a:gd name="T1" fmla="*/ 0 h 98"/>
                <a:gd name="T2" fmla="*/ 0 w 69"/>
                <a:gd name="T3" fmla="*/ 98 h 98"/>
                <a:gd name="T4" fmla="*/ 69 w 69"/>
                <a:gd name="T5" fmla="*/ 0 h 98"/>
              </a:gdLst>
              <a:ahLst/>
              <a:cxnLst>
                <a:cxn ang="0">
                  <a:pos x="T0" y="T1"/>
                </a:cxn>
                <a:cxn ang="0">
                  <a:pos x="T2" y="T3"/>
                </a:cxn>
                <a:cxn ang="0">
                  <a:pos x="T4" y="T5"/>
                </a:cxn>
              </a:cxnLst>
              <a:rect l="0" t="0" r="r" b="b"/>
              <a:pathLst>
                <a:path w="69" h="98">
                  <a:moveTo>
                    <a:pt x="69" y="0"/>
                  </a:moveTo>
                  <a:cubicBezTo>
                    <a:pt x="42" y="56"/>
                    <a:pt x="33" y="63"/>
                    <a:pt x="0" y="98"/>
                  </a:cubicBezTo>
                  <a:cubicBezTo>
                    <a:pt x="8" y="52"/>
                    <a:pt x="25" y="26"/>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3" name="Freeform 303">
              <a:extLst>
                <a:ext uri="{FF2B5EF4-FFF2-40B4-BE49-F238E27FC236}">
                  <a16:creationId xmlns:a16="http://schemas.microsoft.com/office/drawing/2014/main" id="{CBABC790-5140-7B08-2E0D-2C0C2DD87D09}"/>
                </a:ext>
              </a:extLst>
            </p:cNvPr>
            <p:cNvSpPr/>
            <p:nvPr/>
          </p:nvSpPr>
          <p:spPr bwMode="auto">
            <a:xfrm>
              <a:off x="-6670676" y="6740526"/>
              <a:ext cx="144463" cy="161925"/>
            </a:xfrm>
            <a:custGeom>
              <a:avLst/>
              <a:gdLst>
                <a:gd name="T0" fmla="*/ 81 w 81"/>
                <a:gd name="T1" fmla="*/ 0 h 91"/>
                <a:gd name="T2" fmla="*/ 0 w 81"/>
                <a:gd name="T3" fmla="*/ 91 h 91"/>
                <a:gd name="T4" fmla="*/ 81 w 81"/>
                <a:gd name="T5" fmla="*/ 0 h 91"/>
              </a:gdLst>
              <a:ahLst/>
              <a:cxnLst>
                <a:cxn ang="0">
                  <a:pos x="T0" y="T1"/>
                </a:cxn>
                <a:cxn ang="0">
                  <a:pos x="T2" y="T3"/>
                </a:cxn>
                <a:cxn ang="0">
                  <a:pos x="T4" y="T5"/>
                </a:cxn>
              </a:cxnLst>
              <a:rect l="0" t="0" r="r" b="b"/>
              <a:pathLst>
                <a:path w="81" h="91">
                  <a:moveTo>
                    <a:pt x="81" y="0"/>
                  </a:moveTo>
                  <a:cubicBezTo>
                    <a:pt x="54" y="45"/>
                    <a:pt x="32" y="67"/>
                    <a:pt x="0" y="91"/>
                  </a:cubicBezTo>
                  <a:cubicBezTo>
                    <a:pt x="15" y="44"/>
                    <a:pt x="42" y="20"/>
                    <a:pt x="8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4" name="Freeform 304">
              <a:extLst>
                <a:ext uri="{FF2B5EF4-FFF2-40B4-BE49-F238E27FC236}">
                  <a16:creationId xmlns:a16="http://schemas.microsoft.com/office/drawing/2014/main" id="{04CD9F11-8922-7D4F-5C14-E343CE08E7C7}"/>
                </a:ext>
              </a:extLst>
            </p:cNvPr>
            <p:cNvSpPr/>
            <p:nvPr/>
          </p:nvSpPr>
          <p:spPr bwMode="auto">
            <a:xfrm>
              <a:off x="-6642101" y="6642101"/>
              <a:ext cx="163513" cy="149225"/>
            </a:xfrm>
            <a:custGeom>
              <a:avLst/>
              <a:gdLst>
                <a:gd name="T0" fmla="*/ 92 w 92"/>
                <a:gd name="T1" fmla="*/ 0 h 84"/>
                <a:gd name="T2" fmla="*/ 0 w 92"/>
                <a:gd name="T3" fmla="*/ 84 h 84"/>
                <a:gd name="T4" fmla="*/ 92 w 92"/>
                <a:gd name="T5" fmla="*/ 0 h 84"/>
              </a:gdLst>
              <a:ahLst/>
              <a:cxnLst>
                <a:cxn ang="0">
                  <a:pos x="T0" y="T1"/>
                </a:cxn>
                <a:cxn ang="0">
                  <a:pos x="T2" y="T3"/>
                </a:cxn>
                <a:cxn ang="0">
                  <a:pos x="T4" y="T5"/>
                </a:cxn>
              </a:cxnLst>
              <a:rect l="0" t="0" r="r" b="b"/>
              <a:pathLst>
                <a:path w="92" h="84">
                  <a:moveTo>
                    <a:pt x="92" y="0"/>
                  </a:moveTo>
                  <a:cubicBezTo>
                    <a:pt x="67" y="32"/>
                    <a:pt x="38" y="64"/>
                    <a:pt x="0" y="84"/>
                  </a:cubicBezTo>
                  <a:cubicBezTo>
                    <a:pt x="24" y="38"/>
                    <a:pt x="50" y="18"/>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5" name="Freeform 305">
              <a:extLst>
                <a:ext uri="{FF2B5EF4-FFF2-40B4-BE49-F238E27FC236}">
                  <a16:creationId xmlns:a16="http://schemas.microsoft.com/office/drawing/2014/main" id="{CC468ECC-84D4-929B-3DD2-E66EDD23AADA}"/>
                </a:ext>
              </a:extLst>
            </p:cNvPr>
            <p:cNvSpPr/>
            <p:nvPr/>
          </p:nvSpPr>
          <p:spPr bwMode="auto">
            <a:xfrm>
              <a:off x="-6256338" y="7723188"/>
              <a:ext cx="215900" cy="98425"/>
            </a:xfrm>
            <a:custGeom>
              <a:avLst/>
              <a:gdLst>
                <a:gd name="T0" fmla="*/ 0 w 121"/>
                <a:gd name="T1" fmla="*/ 41 h 55"/>
                <a:gd name="T2" fmla="*/ 121 w 121"/>
                <a:gd name="T3" fmla="*/ 13 h 55"/>
                <a:gd name="T4" fmla="*/ 0 w 121"/>
                <a:gd name="T5" fmla="*/ 41 h 55"/>
              </a:gdLst>
              <a:ahLst/>
              <a:cxnLst>
                <a:cxn ang="0">
                  <a:pos x="T0" y="T1"/>
                </a:cxn>
                <a:cxn ang="0">
                  <a:pos x="T2" y="T3"/>
                </a:cxn>
                <a:cxn ang="0">
                  <a:pos x="T4" y="T5"/>
                </a:cxn>
              </a:cxnLst>
              <a:rect l="0" t="0" r="r" b="b"/>
              <a:pathLst>
                <a:path w="121" h="55">
                  <a:moveTo>
                    <a:pt x="0" y="41"/>
                  </a:moveTo>
                  <a:cubicBezTo>
                    <a:pt x="81" y="55"/>
                    <a:pt x="121" y="13"/>
                    <a:pt x="121" y="13"/>
                  </a:cubicBezTo>
                  <a:cubicBezTo>
                    <a:pt x="62" y="0"/>
                    <a:pt x="52" y="8"/>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6" name="Freeform 306">
              <a:extLst>
                <a:ext uri="{FF2B5EF4-FFF2-40B4-BE49-F238E27FC236}">
                  <a16:creationId xmlns:a16="http://schemas.microsoft.com/office/drawing/2014/main" id="{AE8A73F5-AF46-DFF3-226E-08122AE05405}"/>
                </a:ext>
              </a:extLst>
            </p:cNvPr>
            <p:cNvSpPr/>
            <p:nvPr/>
          </p:nvSpPr>
          <p:spPr bwMode="auto">
            <a:xfrm>
              <a:off x="-6375401" y="7693026"/>
              <a:ext cx="222250" cy="90488"/>
            </a:xfrm>
            <a:custGeom>
              <a:avLst/>
              <a:gdLst>
                <a:gd name="T0" fmla="*/ 0 w 125"/>
                <a:gd name="T1" fmla="*/ 26 h 51"/>
                <a:gd name="T2" fmla="*/ 125 w 125"/>
                <a:gd name="T3" fmla="*/ 9 h 51"/>
                <a:gd name="T4" fmla="*/ 70 w 125"/>
                <a:gd name="T5" fmla="*/ 1 h 51"/>
                <a:gd name="T6" fmla="*/ 62 w 125"/>
                <a:gd name="T7" fmla="*/ 1 h 51"/>
                <a:gd name="T8" fmla="*/ 0 w 125"/>
                <a:gd name="T9" fmla="*/ 26 h 51"/>
              </a:gdLst>
              <a:ahLst/>
              <a:cxnLst>
                <a:cxn ang="0">
                  <a:pos x="T0" y="T1"/>
                </a:cxn>
                <a:cxn ang="0">
                  <a:pos x="T2" y="T3"/>
                </a:cxn>
                <a:cxn ang="0">
                  <a:pos x="T4" y="T5"/>
                </a:cxn>
                <a:cxn ang="0">
                  <a:pos x="T6" y="T7"/>
                </a:cxn>
                <a:cxn ang="0">
                  <a:pos x="T8" y="T9"/>
                </a:cxn>
              </a:cxnLst>
              <a:rect l="0" t="0" r="r" b="b"/>
              <a:pathLst>
                <a:path w="125" h="51">
                  <a:moveTo>
                    <a:pt x="0" y="26"/>
                  </a:moveTo>
                  <a:cubicBezTo>
                    <a:pt x="80" y="51"/>
                    <a:pt x="114" y="8"/>
                    <a:pt x="125" y="9"/>
                  </a:cubicBezTo>
                  <a:cubicBezTo>
                    <a:pt x="111" y="5"/>
                    <a:pt x="85" y="0"/>
                    <a:pt x="70" y="1"/>
                  </a:cubicBezTo>
                  <a:cubicBezTo>
                    <a:pt x="67" y="1"/>
                    <a:pt x="64" y="1"/>
                    <a:pt x="62" y="1"/>
                  </a:cubicBezTo>
                  <a:cubicBezTo>
                    <a:pt x="47" y="4"/>
                    <a:pt x="17" y="18"/>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7" name="Freeform 307">
              <a:extLst>
                <a:ext uri="{FF2B5EF4-FFF2-40B4-BE49-F238E27FC236}">
                  <a16:creationId xmlns:a16="http://schemas.microsoft.com/office/drawing/2014/main" id="{EBEF9F13-A48E-A3DF-7756-715D1964046F}"/>
                </a:ext>
              </a:extLst>
            </p:cNvPr>
            <p:cNvSpPr/>
            <p:nvPr/>
          </p:nvSpPr>
          <p:spPr bwMode="auto">
            <a:xfrm>
              <a:off x="-6491288" y="7637463"/>
              <a:ext cx="230188" cy="95250"/>
            </a:xfrm>
            <a:custGeom>
              <a:avLst/>
              <a:gdLst>
                <a:gd name="T0" fmla="*/ 0 w 129"/>
                <a:gd name="T1" fmla="*/ 16 h 53"/>
                <a:gd name="T2" fmla="*/ 129 w 129"/>
                <a:gd name="T3" fmla="*/ 15 h 53"/>
                <a:gd name="T4" fmla="*/ 65 w 129"/>
                <a:gd name="T5" fmla="*/ 2 h 53"/>
                <a:gd name="T6" fmla="*/ 0 w 129"/>
                <a:gd name="T7" fmla="*/ 16 h 53"/>
              </a:gdLst>
              <a:ahLst/>
              <a:cxnLst>
                <a:cxn ang="0">
                  <a:pos x="T0" y="T1"/>
                </a:cxn>
                <a:cxn ang="0">
                  <a:pos x="T2" y="T3"/>
                </a:cxn>
                <a:cxn ang="0">
                  <a:pos x="T4" y="T5"/>
                </a:cxn>
                <a:cxn ang="0">
                  <a:pos x="T6" y="T7"/>
                </a:cxn>
              </a:cxnLst>
              <a:rect l="0" t="0" r="r" b="b"/>
              <a:pathLst>
                <a:path w="129" h="53">
                  <a:moveTo>
                    <a:pt x="0" y="16"/>
                  </a:moveTo>
                  <a:cubicBezTo>
                    <a:pt x="82" y="53"/>
                    <a:pt x="113" y="15"/>
                    <a:pt x="129" y="15"/>
                  </a:cubicBezTo>
                  <a:cubicBezTo>
                    <a:pt x="113" y="10"/>
                    <a:pt x="81" y="0"/>
                    <a:pt x="65" y="2"/>
                  </a:cubicBezTo>
                  <a:cubicBezTo>
                    <a:pt x="53" y="2"/>
                    <a:pt x="32"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 name="Freeform 308">
              <a:extLst>
                <a:ext uri="{FF2B5EF4-FFF2-40B4-BE49-F238E27FC236}">
                  <a16:creationId xmlns:a16="http://schemas.microsoft.com/office/drawing/2014/main" id="{7936FC28-D315-0323-3574-C14D0C70A505}"/>
                </a:ext>
              </a:extLst>
            </p:cNvPr>
            <p:cNvSpPr/>
            <p:nvPr/>
          </p:nvSpPr>
          <p:spPr bwMode="auto">
            <a:xfrm>
              <a:off x="-6597651" y="7561263"/>
              <a:ext cx="230188" cy="104775"/>
            </a:xfrm>
            <a:custGeom>
              <a:avLst/>
              <a:gdLst>
                <a:gd name="T0" fmla="*/ 0 w 129"/>
                <a:gd name="T1" fmla="*/ 8 h 59"/>
                <a:gd name="T2" fmla="*/ 129 w 129"/>
                <a:gd name="T3" fmla="*/ 28 h 59"/>
                <a:gd name="T4" fmla="*/ 0 w 129"/>
                <a:gd name="T5" fmla="*/ 8 h 59"/>
              </a:gdLst>
              <a:ahLst/>
              <a:cxnLst>
                <a:cxn ang="0">
                  <a:pos x="T0" y="T1"/>
                </a:cxn>
                <a:cxn ang="0">
                  <a:pos x="T2" y="T3"/>
                </a:cxn>
                <a:cxn ang="0">
                  <a:pos x="T4" y="T5"/>
                </a:cxn>
              </a:cxnLst>
              <a:rect l="0" t="0" r="r" b="b"/>
              <a:pathLst>
                <a:path w="129" h="59">
                  <a:moveTo>
                    <a:pt x="0" y="8"/>
                  </a:moveTo>
                  <a:cubicBezTo>
                    <a:pt x="74" y="59"/>
                    <a:pt x="114" y="27"/>
                    <a:pt x="129" y="28"/>
                  </a:cubicBezTo>
                  <a:cubicBezTo>
                    <a:pt x="65" y="0"/>
                    <a:pt x="6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 name="Freeform 309">
              <a:extLst>
                <a:ext uri="{FF2B5EF4-FFF2-40B4-BE49-F238E27FC236}">
                  <a16:creationId xmlns:a16="http://schemas.microsoft.com/office/drawing/2014/main" id="{7A0E5FCA-5E79-BDE7-70FD-DB7B4CCD8621}"/>
                </a:ext>
              </a:extLst>
            </p:cNvPr>
            <p:cNvSpPr/>
            <p:nvPr/>
          </p:nvSpPr>
          <p:spPr bwMode="auto">
            <a:xfrm>
              <a:off x="-6689726" y="7466013"/>
              <a:ext cx="223838" cy="117475"/>
            </a:xfrm>
            <a:custGeom>
              <a:avLst/>
              <a:gdLst>
                <a:gd name="T0" fmla="*/ 0 w 126"/>
                <a:gd name="T1" fmla="*/ 0 h 66"/>
                <a:gd name="T2" fmla="*/ 126 w 126"/>
                <a:gd name="T3" fmla="*/ 44 h 66"/>
                <a:gd name="T4" fmla="*/ 0 w 126"/>
                <a:gd name="T5" fmla="*/ 0 h 66"/>
              </a:gdLst>
              <a:ahLst/>
              <a:cxnLst>
                <a:cxn ang="0">
                  <a:pos x="T0" y="T1"/>
                </a:cxn>
                <a:cxn ang="0">
                  <a:pos x="T2" y="T3"/>
                </a:cxn>
                <a:cxn ang="0">
                  <a:pos x="T4" y="T5"/>
                </a:cxn>
              </a:cxnLst>
              <a:rect l="0" t="0" r="r" b="b"/>
              <a:pathLst>
                <a:path w="126" h="66">
                  <a:moveTo>
                    <a:pt x="0" y="0"/>
                  </a:moveTo>
                  <a:cubicBezTo>
                    <a:pt x="63" y="66"/>
                    <a:pt x="109" y="42"/>
                    <a:pt x="126" y="44"/>
                  </a:cubicBezTo>
                  <a:cubicBezTo>
                    <a:pt x="67" y="7"/>
                    <a:pt x="60" y="1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 name="Freeform 310">
              <a:extLst>
                <a:ext uri="{FF2B5EF4-FFF2-40B4-BE49-F238E27FC236}">
                  <a16:creationId xmlns:a16="http://schemas.microsoft.com/office/drawing/2014/main" id="{F51DCB9B-88A0-066D-A645-BB41F98EFB1A}"/>
                </a:ext>
              </a:extLst>
            </p:cNvPr>
            <p:cNvSpPr/>
            <p:nvPr/>
          </p:nvSpPr>
          <p:spPr bwMode="auto">
            <a:xfrm>
              <a:off x="-6759576" y="7337426"/>
              <a:ext cx="204788" cy="138113"/>
            </a:xfrm>
            <a:custGeom>
              <a:avLst/>
              <a:gdLst>
                <a:gd name="T0" fmla="*/ 0 w 115"/>
                <a:gd name="T1" fmla="*/ 0 h 78"/>
                <a:gd name="T2" fmla="*/ 115 w 115"/>
                <a:gd name="T3" fmla="*/ 71 h 78"/>
                <a:gd name="T4" fmla="*/ 0 w 115"/>
                <a:gd name="T5" fmla="*/ 0 h 78"/>
              </a:gdLst>
              <a:ahLst/>
              <a:cxnLst>
                <a:cxn ang="0">
                  <a:pos x="T0" y="T1"/>
                </a:cxn>
                <a:cxn ang="0">
                  <a:pos x="T2" y="T3"/>
                </a:cxn>
                <a:cxn ang="0">
                  <a:pos x="T4" y="T5"/>
                </a:cxn>
              </a:cxnLst>
              <a:rect l="0" t="0" r="r" b="b"/>
              <a:pathLst>
                <a:path w="115" h="78">
                  <a:moveTo>
                    <a:pt x="0" y="0"/>
                  </a:moveTo>
                  <a:cubicBezTo>
                    <a:pt x="49" y="78"/>
                    <a:pt x="97" y="65"/>
                    <a:pt x="115" y="71"/>
                  </a:cubicBezTo>
                  <a:cubicBezTo>
                    <a:pt x="63" y="24"/>
                    <a:pt x="57" y="2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 name="Freeform 311">
              <a:extLst>
                <a:ext uri="{FF2B5EF4-FFF2-40B4-BE49-F238E27FC236}">
                  <a16:creationId xmlns:a16="http://schemas.microsoft.com/office/drawing/2014/main" id="{240243C5-2CDC-1B9D-4D91-7145C9871AED}"/>
                </a:ext>
              </a:extLst>
            </p:cNvPr>
            <p:cNvSpPr/>
            <p:nvPr/>
          </p:nvSpPr>
          <p:spPr bwMode="auto">
            <a:xfrm>
              <a:off x="-6797676" y="7200901"/>
              <a:ext cx="171450" cy="166688"/>
            </a:xfrm>
            <a:custGeom>
              <a:avLst/>
              <a:gdLst>
                <a:gd name="T0" fmla="*/ 0 w 97"/>
                <a:gd name="T1" fmla="*/ 0 h 94"/>
                <a:gd name="T2" fmla="*/ 97 w 97"/>
                <a:gd name="T3" fmla="*/ 94 h 94"/>
                <a:gd name="T4" fmla="*/ 0 w 97"/>
                <a:gd name="T5" fmla="*/ 0 h 94"/>
              </a:gdLst>
              <a:ahLst/>
              <a:cxnLst>
                <a:cxn ang="0">
                  <a:pos x="T0" y="T1"/>
                </a:cxn>
                <a:cxn ang="0">
                  <a:pos x="T2" y="T3"/>
                </a:cxn>
                <a:cxn ang="0">
                  <a:pos x="T4" y="T5"/>
                </a:cxn>
              </a:cxnLst>
              <a:rect l="0" t="0" r="r" b="b"/>
              <a:pathLst>
                <a:path w="97" h="94">
                  <a:moveTo>
                    <a:pt x="0" y="0"/>
                  </a:moveTo>
                  <a:cubicBezTo>
                    <a:pt x="25" y="78"/>
                    <a:pt x="85" y="88"/>
                    <a:pt x="97" y="94"/>
                  </a:cubicBezTo>
                  <a:cubicBezTo>
                    <a:pt x="53" y="35"/>
                    <a:pt x="48" y="3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2" name="Freeform 312">
              <a:extLst>
                <a:ext uri="{FF2B5EF4-FFF2-40B4-BE49-F238E27FC236}">
                  <a16:creationId xmlns:a16="http://schemas.microsoft.com/office/drawing/2014/main" id="{1570B4BE-9AAC-FB00-ADE5-806CF66699FA}"/>
                </a:ext>
              </a:extLst>
            </p:cNvPr>
            <p:cNvSpPr/>
            <p:nvPr/>
          </p:nvSpPr>
          <p:spPr bwMode="auto">
            <a:xfrm>
              <a:off x="-6811963" y="7059613"/>
              <a:ext cx="134938" cy="200025"/>
            </a:xfrm>
            <a:custGeom>
              <a:avLst/>
              <a:gdLst>
                <a:gd name="T0" fmla="*/ 0 w 76"/>
                <a:gd name="T1" fmla="*/ 0 h 112"/>
                <a:gd name="T2" fmla="*/ 76 w 76"/>
                <a:gd name="T3" fmla="*/ 112 h 112"/>
                <a:gd name="T4" fmla="*/ 0 w 76"/>
                <a:gd name="T5" fmla="*/ 0 h 112"/>
              </a:gdLst>
              <a:ahLst/>
              <a:cxnLst>
                <a:cxn ang="0">
                  <a:pos x="T0" y="T1"/>
                </a:cxn>
                <a:cxn ang="0">
                  <a:pos x="T2" y="T3"/>
                </a:cxn>
                <a:cxn ang="0">
                  <a:pos x="T4" y="T5"/>
                </a:cxn>
              </a:cxnLst>
              <a:rect l="0" t="0" r="r" b="b"/>
              <a:pathLst>
                <a:path w="76" h="112">
                  <a:moveTo>
                    <a:pt x="0" y="0"/>
                  </a:moveTo>
                  <a:cubicBezTo>
                    <a:pt x="12" y="79"/>
                    <a:pt x="52" y="96"/>
                    <a:pt x="76" y="112"/>
                  </a:cubicBezTo>
                  <a:cubicBezTo>
                    <a:pt x="37" y="38"/>
                    <a:pt x="51"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 name="Freeform 313">
              <a:extLst>
                <a:ext uri="{FF2B5EF4-FFF2-40B4-BE49-F238E27FC236}">
                  <a16:creationId xmlns:a16="http://schemas.microsoft.com/office/drawing/2014/main" id="{409604A8-EE7A-BF4E-89E0-4600E5085980}"/>
                </a:ext>
              </a:extLst>
            </p:cNvPr>
            <p:cNvSpPr/>
            <p:nvPr/>
          </p:nvSpPr>
          <p:spPr bwMode="auto">
            <a:xfrm>
              <a:off x="-6802438" y="6921501"/>
              <a:ext cx="95250" cy="222250"/>
            </a:xfrm>
            <a:custGeom>
              <a:avLst/>
              <a:gdLst>
                <a:gd name="T0" fmla="*/ 0 w 53"/>
                <a:gd name="T1" fmla="*/ 0 h 125"/>
                <a:gd name="T2" fmla="*/ 0 w 53"/>
                <a:gd name="T3" fmla="*/ 2 h 125"/>
                <a:gd name="T4" fmla="*/ 0 w 53"/>
                <a:gd name="T5" fmla="*/ 8 h 125"/>
                <a:gd name="T6" fmla="*/ 0 w 53"/>
                <a:gd name="T7" fmla="*/ 18 h 125"/>
                <a:gd name="T8" fmla="*/ 2 w 53"/>
                <a:gd name="T9" fmla="*/ 30 h 125"/>
                <a:gd name="T10" fmla="*/ 7 w 53"/>
                <a:gd name="T11" fmla="*/ 57 h 125"/>
                <a:gd name="T12" fmla="*/ 53 w 53"/>
                <a:gd name="T13" fmla="*/ 125 h 125"/>
                <a:gd name="T14" fmla="*/ 16 w 53"/>
                <a:gd name="T15" fmla="*/ 30 h 125"/>
                <a:gd name="T16" fmla="*/ 11 w 53"/>
                <a:gd name="T17" fmla="*/ 21 h 125"/>
                <a:gd name="T18" fmla="*/ 0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0" y="0"/>
                  </a:moveTo>
                  <a:cubicBezTo>
                    <a:pt x="0" y="0"/>
                    <a:pt x="0" y="0"/>
                    <a:pt x="0" y="2"/>
                  </a:cubicBezTo>
                  <a:cubicBezTo>
                    <a:pt x="0" y="4"/>
                    <a:pt x="0" y="6"/>
                    <a:pt x="0" y="8"/>
                  </a:cubicBezTo>
                  <a:cubicBezTo>
                    <a:pt x="0" y="11"/>
                    <a:pt x="0" y="14"/>
                    <a:pt x="0" y="18"/>
                  </a:cubicBezTo>
                  <a:cubicBezTo>
                    <a:pt x="1" y="22"/>
                    <a:pt x="1" y="26"/>
                    <a:pt x="2" y="30"/>
                  </a:cubicBezTo>
                  <a:cubicBezTo>
                    <a:pt x="3" y="39"/>
                    <a:pt x="4" y="48"/>
                    <a:pt x="7" y="57"/>
                  </a:cubicBezTo>
                  <a:cubicBezTo>
                    <a:pt x="16" y="90"/>
                    <a:pt x="33" y="105"/>
                    <a:pt x="53" y="125"/>
                  </a:cubicBezTo>
                  <a:cubicBezTo>
                    <a:pt x="36" y="62"/>
                    <a:pt x="29" y="51"/>
                    <a:pt x="16" y="30"/>
                  </a:cubicBezTo>
                  <a:cubicBezTo>
                    <a:pt x="15" y="26"/>
                    <a:pt x="13" y="23"/>
                    <a:pt x="11" y="21"/>
                  </a:cubicBezTo>
                  <a:cubicBezTo>
                    <a:pt x="5" y="9"/>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 name="Freeform 314">
              <a:extLst>
                <a:ext uri="{FF2B5EF4-FFF2-40B4-BE49-F238E27FC236}">
                  <a16:creationId xmlns:a16="http://schemas.microsoft.com/office/drawing/2014/main" id="{A7A868E9-3F64-7D79-B0A8-79982C65076B}"/>
                </a:ext>
              </a:extLst>
            </p:cNvPr>
            <p:cNvSpPr/>
            <p:nvPr/>
          </p:nvSpPr>
          <p:spPr bwMode="auto">
            <a:xfrm>
              <a:off x="-6778626" y="6788151"/>
              <a:ext cx="63500" cy="236538"/>
            </a:xfrm>
            <a:custGeom>
              <a:avLst/>
              <a:gdLst>
                <a:gd name="T0" fmla="*/ 4 w 36"/>
                <a:gd name="T1" fmla="*/ 0 h 133"/>
                <a:gd name="T2" fmla="*/ 4 w 36"/>
                <a:gd name="T3" fmla="*/ 3 h 133"/>
                <a:gd name="T4" fmla="*/ 3 w 36"/>
                <a:gd name="T5" fmla="*/ 9 h 133"/>
                <a:gd name="T6" fmla="*/ 2 w 36"/>
                <a:gd name="T7" fmla="*/ 30 h 133"/>
                <a:gd name="T8" fmla="*/ 36 w 36"/>
                <a:gd name="T9" fmla="*/ 133 h 133"/>
                <a:gd name="T10" fmla="*/ 12 w 36"/>
                <a:gd name="T11" fmla="*/ 22 h 133"/>
                <a:gd name="T12" fmla="*/ 4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4" y="0"/>
                  </a:moveTo>
                  <a:cubicBezTo>
                    <a:pt x="4" y="0"/>
                    <a:pt x="4" y="1"/>
                    <a:pt x="4" y="3"/>
                  </a:cubicBezTo>
                  <a:cubicBezTo>
                    <a:pt x="4" y="4"/>
                    <a:pt x="4" y="6"/>
                    <a:pt x="3" y="9"/>
                  </a:cubicBezTo>
                  <a:cubicBezTo>
                    <a:pt x="3" y="14"/>
                    <a:pt x="2" y="22"/>
                    <a:pt x="2" y="30"/>
                  </a:cubicBezTo>
                  <a:cubicBezTo>
                    <a:pt x="0" y="69"/>
                    <a:pt x="8" y="98"/>
                    <a:pt x="36" y="133"/>
                  </a:cubicBezTo>
                  <a:cubicBezTo>
                    <a:pt x="27" y="63"/>
                    <a:pt x="28" y="69"/>
                    <a:pt x="12" y="22"/>
                  </a:cubicBezTo>
                  <a:cubicBezTo>
                    <a:pt x="8" y="1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 name="Freeform 315">
              <a:extLst>
                <a:ext uri="{FF2B5EF4-FFF2-40B4-BE49-F238E27FC236}">
                  <a16:creationId xmlns:a16="http://schemas.microsoft.com/office/drawing/2014/main" id="{FEFF12D2-F95C-C02C-C233-20EA7FC84650}"/>
                </a:ext>
              </a:extLst>
            </p:cNvPr>
            <p:cNvSpPr/>
            <p:nvPr/>
          </p:nvSpPr>
          <p:spPr bwMode="auto">
            <a:xfrm>
              <a:off x="-6750051" y="6664326"/>
              <a:ext cx="49213" cy="241300"/>
            </a:xfrm>
            <a:custGeom>
              <a:avLst/>
              <a:gdLst>
                <a:gd name="T0" fmla="*/ 15 w 28"/>
                <a:gd name="T1" fmla="*/ 0 h 136"/>
                <a:gd name="T2" fmla="*/ 26 w 28"/>
                <a:gd name="T3" fmla="*/ 136 h 136"/>
                <a:gd name="T4" fmla="*/ 15 w 28"/>
                <a:gd name="T5" fmla="*/ 0 h 136"/>
              </a:gdLst>
              <a:ahLst/>
              <a:cxnLst>
                <a:cxn ang="0">
                  <a:pos x="T0" y="T1"/>
                </a:cxn>
                <a:cxn ang="0">
                  <a:pos x="T2" y="T3"/>
                </a:cxn>
                <a:cxn ang="0">
                  <a:pos x="T4" y="T5"/>
                </a:cxn>
              </a:cxnLst>
              <a:rect l="0" t="0" r="r" b="b"/>
              <a:pathLst>
                <a:path w="28" h="136">
                  <a:moveTo>
                    <a:pt x="15" y="0"/>
                  </a:moveTo>
                  <a:cubicBezTo>
                    <a:pt x="2" y="47"/>
                    <a:pt x="0" y="92"/>
                    <a:pt x="26" y="136"/>
                  </a:cubicBezTo>
                  <a:cubicBezTo>
                    <a:pt x="28" y="62"/>
                    <a:pt x="28" y="6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 name="Freeform 316">
              <a:extLst>
                <a:ext uri="{FF2B5EF4-FFF2-40B4-BE49-F238E27FC236}">
                  <a16:creationId xmlns:a16="http://schemas.microsoft.com/office/drawing/2014/main" id="{9D486C03-6521-42F7-EA9B-7440D762C0CC}"/>
                </a:ext>
              </a:extLst>
            </p:cNvPr>
            <p:cNvSpPr/>
            <p:nvPr/>
          </p:nvSpPr>
          <p:spPr bwMode="auto">
            <a:xfrm>
              <a:off x="-6705601" y="6548438"/>
              <a:ext cx="50800" cy="241300"/>
            </a:xfrm>
            <a:custGeom>
              <a:avLst/>
              <a:gdLst>
                <a:gd name="T0" fmla="*/ 25 w 29"/>
                <a:gd name="T1" fmla="*/ 0 h 136"/>
                <a:gd name="T2" fmla="*/ 18 w 29"/>
                <a:gd name="T3" fmla="*/ 136 h 136"/>
                <a:gd name="T4" fmla="*/ 25 w 29"/>
                <a:gd name="T5" fmla="*/ 0 h 136"/>
              </a:gdLst>
              <a:ahLst/>
              <a:cxnLst>
                <a:cxn ang="0">
                  <a:pos x="T0" y="T1"/>
                </a:cxn>
                <a:cxn ang="0">
                  <a:pos x="T2" y="T3"/>
                </a:cxn>
                <a:cxn ang="0">
                  <a:pos x="T4" y="T5"/>
                </a:cxn>
              </a:cxnLst>
              <a:rect l="0" t="0" r="r" b="b"/>
              <a:pathLst>
                <a:path w="29" h="136">
                  <a:moveTo>
                    <a:pt x="25" y="0"/>
                  </a:moveTo>
                  <a:cubicBezTo>
                    <a:pt x="0" y="55"/>
                    <a:pt x="4" y="106"/>
                    <a:pt x="18" y="136"/>
                  </a:cubicBezTo>
                  <a:cubicBezTo>
                    <a:pt x="29" y="64"/>
                    <a:pt x="27" y="68"/>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 name="Freeform 317">
              <a:extLst>
                <a:ext uri="{FF2B5EF4-FFF2-40B4-BE49-F238E27FC236}">
                  <a16:creationId xmlns:a16="http://schemas.microsoft.com/office/drawing/2014/main" id="{B74927C5-113B-227D-191E-DAB7654F8480}"/>
                </a:ext>
              </a:extLst>
            </p:cNvPr>
            <p:cNvSpPr/>
            <p:nvPr/>
          </p:nvSpPr>
          <p:spPr bwMode="auto">
            <a:xfrm>
              <a:off x="-6630988" y="6518276"/>
              <a:ext cx="115888" cy="179388"/>
            </a:xfrm>
            <a:custGeom>
              <a:avLst/>
              <a:gdLst>
                <a:gd name="T0" fmla="*/ 7 w 65"/>
                <a:gd name="T1" fmla="*/ 101 h 101"/>
                <a:gd name="T2" fmla="*/ 65 w 65"/>
                <a:gd name="T3" fmla="*/ 0 h 101"/>
                <a:gd name="T4" fmla="*/ 7 w 65"/>
                <a:gd name="T5" fmla="*/ 101 h 101"/>
              </a:gdLst>
              <a:ahLst/>
              <a:cxnLst>
                <a:cxn ang="0">
                  <a:pos x="T0" y="T1"/>
                </a:cxn>
                <a:cxn ang="0">
                  <a:pos x="T2" y="T3"/>
                </a:cxn>
                <a:cxn ang="0">
                  <a:pos x="T4" y="T5"/>
                </a:cxn>
              </a:cxnLst>
              <a:rect l="0" t="0" r="r" b="b"/>
              <a:pathLst>
                <a:path w="65" h="101">
                  <a:moveTo>
                    <a:pt x="7" y="101"/>
                  </a:moveTo>
                  <a:cubicBezTo>
                    <a:pt x="42" y="76"/>
                    <a:pt x="52" y="30"/>
                    <a:pt x="65" y="0"/>
                  </a:cubicBezTo>
                  <a:cubicBezTo>
                    <a:pt x="40" y="18"/>
                    <a:pt x="0" y="68"/>
                    <a:pt x="7"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8" name="Freeform 318">
              <a:extLst>
                <a:ext uri="{FF2B5EF4-FFF2-40B4-BE49-F238E27FC236}">
                  <a16:creationId xmlns:a16="http://schemas.microsoft.com/office/drawing/2014/main" id="{866E37A1-007A-CDCE-F61F-E445D71AF2F6}"/>
                </a:ext>
              </a:extLst>
            </p:cNvPr>
            <p:cNvSpPr/>
            <p:nvPr/>
          </p:nvSpPr>
          <p:spPr bwMode="auto">
            <a:xfrm>
              <a:off x="-6807201" y="6659563"/>
              <a:ext cx="1087438" cy="1271588"/>
            </a:xfrm>
            <a:custGeom>
              <a:avLst/>
              <a:gdLst>
                <a:gd name="T0" fmla="*/ 340 w 612"/>
                <a:gd name="T1" fmla="*/ 566 h 715"/>
                <a:gd name="T2" fmla="*/ 612 w 612"/>
                <a:gd name="T3" fmla="*/ 711 h 715"/>
                <a:gd name="T4" fmla="*/ 597 w 612"/>
                <a:gd name="T5" fmla="*/ 715 h 715"/>
                <a:gd name="T6" fmla="*/ 330 w 612"/>
                <a:gd name="T7" fmla="*/ 570 h 715"/>
                <a:gd name="T8" fmla="*/ 117 w 612"/>
                <a:gd name="T9" fmla="*/ 0 h 715"/>
                <a:gd name="T10" fmla="*/ 340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340" y="566"/>
                  </a:moveTo>
                  <a:cubicBezTo>
                    <a:pt x="449" y="610"/>
                    <a:pt x="611" y="630"/>
                    <a:pt x="612" y="711"/>
                  </a:cubicBezTo>
                  <a:cubicBezTo>
                    <a:pt x="608" y="713"/>
                    <a:pt x="602" y="713"/>
                    <a:pt x="597" y="715"/>
                  </a:cubicBezTo>
                  <a:cubicBezTo>
                    <a:pt x="595" y="634"/>
                    <a:pt x="454" y="623"/>
                    <a:pt x="330" y="570"/>
                  </a:cubicBezTo>
                  <a:cubicBezTo>
                    <a:pt x="59" y="455"/>
                    <a:pt x="1" y="230"/>
                    <a:pt x="117" y="0"/>
                  </a:cubicBezTo>
                  <a:cubicBezTo>
                    <a:pt x="0" y="234"/>
                    <a:pt x="65" y="454"/>
                    <a:pt x="340"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 name="Freeform 319">
              <a:extLst>
                <a:ext uri="{FF2B5EF4-FFF2-40B4-BE49-F238E27FC236}">
                  <a16:creationId xmlns:a16="http://schemas.microsoft.com/office/drawing/2014/main" id="{2F3FBA52-6A5E-03D5-B6B8-162F6E8D25FC}"/>
                </a:ext>
              </a:extLst>
            </p:cNvPr>
            <p:cNvSpPr/>
            <p:nvPr/>
          </p:nvSpPr>
          <p:spPr bwMode="auto">
            <a:xfrm>
              <a:off x="-5740401" y="7543801"/>
              <a:ext cx="120650" cy="168275"/>
            </a:xfrm>
            <a:custGeom>
              <a:avLst/>
              <a:gdLst>
                <a:gd name="T0" fmla="*/ 68 w 68"/>
                <a:gd name="T1" fmla="*/ 0 h 95"/>
                <a:gd name="T2" fmla="*/ 0 w 68"/>
                <a:gd name="T3" fmla="*/ 95 h 95"/>
                <a:gd name="T4" fmla="*/ 68 w 68"/>
                <a:gd name="T5" fmla="*/ 0 h 95"/>
              </a:gdLst>
              <a:ahLst/>
              <a:cxnLst>
                <a:cxn ang="0">
                  <a:pos x="T0" y="T1"/>
                </a:cxn>
                <a:cxn ang="0">
                  <a:pos x="T2" y="T3"/>
                </a:cxn>
                <a:cxn ang="0">
                  <a:pos x="T4" y="T5"/>
                </a:cxn>
              </a:cxnLst>
              <a:rect l="0" t="0" r="r" b="b"/>
              <a:pathLst>
                <a:path w="68" h="95">
                  <a:moveTo>
                    <a:pt x="68" y="0"/>
                  </a:moveTo>
                  <a:cubicBezTo>
                    <a:pt x="7" y="47"/>
                    <a:pt x="0" y="95"/>
                    <a:pt x="0" y="95"/>
                  </a:cubicBezTo>
                  <a:cubicBezTo>
                    <a:pt x="48" y="74"/>
                    <a:pt x="61" y="57"/>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 name="Freeform 320">
              <a:extLst>
                <a:ext uri="{FF2B5EF4-FFF2-40B4-BE49-F238E27FC236}">
                  <a16:creationId xmlns:a16="http://schemas.microsoft.com/office/drawing/2014/main" id="{4763D3DE-2AB4-B650-6B31-A6668950E2B7}"/>
                </a:ext>
              </a:extLst>
            </p:cNvPr>
            <p:cNvSpPr/>
            <p:nvPr/>
          </p:nvSpPr>
          <p:spPr bwMode="auto">
            <a:xfrm>
              <a:off x="-5630863" y="7500938"/>
              <a:ext cx="111125" cy="174625"/>
            </a:xfrm>
            <a:custGeom>
              <a:avLst/>
              <a:gdLst>
                <a:gd name="T0" fmla="*/ 62 w 62"/>
                <a:gd name="T1" fmla="*/ 0 h 98"/>
                <a:gd name="T2" fmla="*/ 0 w 62"/>
                <a:gd name="T3" fmla="*/ 98 h 98"/>
                <a:gd name="T4" fmla="*/ 20 w 62"/>
                <a:gd name="T5" fmla="*/ 86 h 98"/>
                <a:gd name="T6" fmla="*/ 62 w 62"/>
                <a:gd name="T7" fmla="*/ 0 h 98"/>
              </a:gdLst>
              <a:ahLst/>
              <a:cxnLst>
                <a:cxn ang="0">
                  <a:pos x="T0" y="T1"/>
                </a:cxn>
                <a:cxn ang="0">
                  <a:pos x="T2" y="T3"/>
                </a:cxn>
                <a:cxn ang="0">
                  <a:pos x="T4" y="T5"/>
                </a:cxn>
                <a:cxn ang="0">
                  <a:pos x="T6" y="T7"/>
                </a:cxn>
              </a:cxnLst>
              <a:rect l="0" t="0" r="r" b="b"/>
              <a:pathLst>
                <a:path w="62" h="98">
                  <a:moveTo>
                    <a:pt x="62" y="0"/>
                  </a:moveTo>
                  <a:cubicBezTo>
                    <a:pt x="7" y="50"/>
                    <a:pt x="0" y="98"/>
                    <a:pt x="0" y="98"/>
                  </a:cubicBezTo>
                  <a:cubicBezTo>
                    <a:pt x="3" y="96"/>
                    <a:pt x="13" y="91"/>
                    <a:pt x="20" y="86"/>
                  </a:cubicBezTo>
                  <a:cubicBezTo>
                    <a:pt x="40" y="73"/>
                    <a:pt x="58" y="6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 name="Freeform 321">
              <a:extLst>
                <a:ext uri="{FF2B5EF4-FFF2-40B4-BE49-F238E27FC236}">
                  <a16:creationId xmlns:a16="http://schemas.microsoft.com/office/drawing/2014/main" id="{CF38C94E-8E82-3F67-7CFC-5F240248CBC8}"/>
                </a:ext>
              </a:extLst>
            </p:cNvPr>
            <p:cNvSpPr/>
            <p:nvPr/>
          </p:nvSpPr>
          <p:spPr bwMode="auto">
            <a:xfrm>
              <a:off x="-5522913" y="7450138"/>
              <a:ext cx="98425" cy="180975"/>
            </a:xfrm>
            <a:custGeom>
              <a:avLst/>
              <a:gdLst>
                <a:gd name="T0" fmla="*/ 53 w 56"/>
                <a:gd name="T1" fmla="*/ 0 h 102"/>
                <a:gd name="T2" fmla="*/ 0 w 56"/>
                <a:gd name="T3" fmla="*/ 102 h 102"/>
                <a:gd name="T4" fmla="*/ 53 w 56"/>
                <a:gd name="T5" fmla="*/ 0 h 102"/>
              </a:gdLst>
              <a:ahLst/>
              <a:cxnLst>
                <a:cxn ang="0">
                  <a:pos x="T0" y="T1"/>
                </a:cxn>
                <a:cxn ang="0">
                  <a:pos x="T2" y="T3"/>
                </a:cxn>
                <a:cxn ang="0">
                  <a:pos x="T4" y="T5"/>
                </a:cxn>
              </a:cxnLst>
              <a:rect l="0" t="0" r="r" b="b"/>
              <a:pathLst>
                <a:path w="56" h="102">
                  <a:moveTo>
                    <a:pt x="53" y="0"/>
                  </a:moveTo>
                  <a:cubicBezTo>
                    <a:pt x="5" y="53"/>
                    <a:pt x="0" y="102"/>
                    <a:pt x="0" y="102"/>
                  </a:cubicBezTo>
                  <a:cubicBezTo>
                    <a:pt x="40" y="78"/>
                    <a:pt x="56" y="58"/>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 name="Freeform 322">
              <a:extLst>
                <a:ext uri="{FF2B5EF4-FFF2-40B4-BE49-F238E27FC236}">
                  <a16:creationId xmlns:a16="http://schemas.microsoft.com/office/drawing/2014/main" id="{7EE05B83-DFC0-D13E-D094-E1CD6E6DD042}"/>
                </a:ext>
              </a:extLst>
            </p:cNvPr>
            <p:cNvSpPr/>
            <p:nvPr/>
          </p:nvSpPr>
          <p:spPr bwMode="auto">
            <a:xfrm>
              <a:off x="-5422901" y="7389813"/>
              <a:ext cx="88900" cy="187325"/>
            </a:xfrm>
            <a:custGeom>
              <a:avLst/>
              <a:gdLst>
                <a:gd name="T0" fmla="*/ 40 w 50"/>
                <a:gd name="T1" fmla="*/ 0 h 106"/>
                <a:gd name="T2" fmla="*/ 0 w 50"/>
                <a:gd name="T3" fmla="*/ 106 h 106"/>
                <a:gd name="T4" fmla="*/ 40 w 50"/>
                <a:gd name="T5" fmla="*/ 0 h 106"/>
              </a:gdLst>
              <a:ahLst/>
              <a:cxnLst>
                <a:cxn ang="0">
                  <a:pos x="T0" y="T1"/>
                </a:cxn>
                <a:cxn ang="0">
                  <a:pos x="T2" y="T3"/>
                </a:cxn>
                <a:cxn ang="0">
                  <a:pos x="T4" y="T5"/>
                </a:cxn>
              </a:cxnLst>
              <a:rect l="0" t="0" r="r" b="b"/>
              <a:pathLst>
                <a:path w="50" h="106">
                  <a:moveTo>
                    <a:pt x="40" y="0"/>
                  </a:moveTo>
                  <a:cubicBezTo>
                    <a:pt x="3" y="55"/>
                    <a:pt x="0" y="106"/>
                    <a:pt x="0" y="106"/>
                  </a:cubicBezTo>
                  <a:cubicBezTo>
                    <a:pt x="40" y="76"/>
                    <a:pt x="50" y="51"/>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 name="Freeform 323">
              <a:extLst>
                <a:ext uri="{FF2B5EF4-FFF2-40B4-BE49-F238E27FC236}">
                  <a16:creationId xmlns:a16="http://schemas.microsoft.com/office/drawing/2014/main" id="{D8CAD184-5824-DEE7-2BEB-D541DCB699B8}"/>
                </a:ext>
              </a:extLst>
            </p:cNvPr>
            <p:cNvSpPr/>
            <p:nvPr/>
          </p:nvSpPr>
          <p:spPr bwMode="auto">
            <a:xfrm>
              <a:off x="-5329238" y="7318376"/>
              <a:ext cx="76200" cy="195263"/>
            </a:xfrm>
            <a:custGeom>
              <a:avLst/>
              <a:gdLst>
                <a:gd name="T0" fmla="*/ 24 w 43"/>
                <a:gd name="T1" fmla="*/ 0 h 110"/>
                <a:gd name="T2" fmla="*/ 1 w 43"/>
                <a:gd name="T3" fmla="*/ 110 h 110"/>
                <a:gd name="T4" fmla="*/ 24 w 43"/>
                <a:gd name="T5" fmla="*/ 0 h 110"/>
              </a:gdLst>
              <a:ahLst/>
              <a:cxnLst>
                <a:cxn ang="0">
                  <a:pos x="T0" y="T1"/>
                </a:cxn>
                <a:cxn ang="0">
                  <a:pos x="T2" y="T3"/>
                </a:cxn>
                <a:cxn ang="0">
                  <a:pos x="T4" y="T5"/>
                </a:cxn>
              </a:cxnLst>
              <a:rect l="0" t="0" r="r" b="b"/>
              <a:pathLst>
                <a:path w="43" h="110">
                  <a:moveTo>
                    <a:pt x="24" y="0"/>
                  </a:moveTo>
                  <a:cubicBezTo>
                    <a:pt x="0" y="55"/>
                    <a:pt x="1" y="110"/>
                    <a:pt x="1" y="110"/>
                  </a:cubicBezTo>
                  <a:cubicBezTo>
                    <a:pt x="35" y="76"/>
                    <a:pt x="43" y="47"/>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 name="Freeform 324">
              <a:extLst>
                <a:ext uri="{FF2B5EF4-FFF2-40B4-BE49-F238E27FC236}">
                  <a16:creationId xmlns:a16="http://schemas.microsoft.com/office/drawing/2014/main" id="{5A7026D0-8646-1D20-C77B-5E097DB090C3}"/>
                </a:ext>
              </a:extLst>
            </p:cNvPr>
            <p:cNvSpPr/>
            <p:nvPr/>
          </p:nvSpPr>
          <p:spPr bwMode="auto">
            <a:xfrm>
              <a:off x="-5259388" y="7235826"/>
              <a:ext cx="65088" cy="200025"/>
            </a:xfrm>
            <a:custGeom>
              <a:avLst/>
              <a:gdLst>
                <a:gd name="T0" fmla="*/ 10 w 36"/>
                <a:gd name="T1" fmla="*/ 0 h 112"/>
                <a:gd name="T2" fmla="*/ 8 w 36"/>
                <a:gd name="T3" fmla="*/ 112 h 112"/>
                <a:gd name="T4" fmla="*/ 10 w 36"/>
                <a:gd name="T5" fmla="*/ 0 h 112"/>
              </a:gdLst>
              <a:ahLst/>
              <a:cxnLst>
                <a:cxn ang="0">
                  <a:pos x="T0" y="T1"/>
                </a:cxn>
                <a:cxn ang="0">
                  <a:pos x="T2" y="T3"/>
                </a:cxn>
                <a:cxn ang="0">
                  <a:pos x="T4" y="T5"/>
                </a:cxn>
              </a:cxnLst>
              <a:rect l="0" t="0" r="r" b="b"/>
              <a:pathLst>
                <a:path w="36" h="112">
                  <a:moveTo>
                    <a:pt x="10" y="0"/>
                  </a:moveTo>
                  <a:cubicBezTo>
                    <a:pt x="0" y="60"/>
                    <a:pt x="8" y="112"/>
                    <a:pt x="8" y="112"/>
                  </a:cubicBezTo>
                  <a:cubicBezTo>
                    <a:pt x="36" y="71"/>
                    <a:pt x="36" y="4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 name="Freeform 325">
              <a:extLst>
                <a:ext uri="{FF2B5EF4-FFF2-40B4-BE49-F238E27FC236}">
                  <a16:creationId xmlns:a16="http://schemas.microsoft.com/office/drawing/2014/main" id="{23A9A644-41FD-595C-3241-D36031523402}"/>
                </a:ext>
              </a:extLst>
            </p:cNvPr>
            <p:cNvSpPr/>
            <p:nvPr/>
          </p:nvSpPr>
          <p:spPr bwMode="auto">
            <a:xfrm>
              <a:off x="-5208588" y="7143751"/>
              <a:ext cx="61913" cy="198438"/>
            </a:xfrm>
            <a:custGeom>
              <a:avLst/>
              <a:gdLst>
                <a:gd name="T0" fmla="*/ 0 w 35"/>
                <a:gd name="T1" fmla="*/ 0 h 112"/>
                <a:gd name="T2" fmla="*/ 17 w 35"/>
                <a:gd name="T3" fmla="*/ 112 h 112"/>
                <a:gd name="T4" fmla="*/ 0 w 35"/>
                <a:gd name="T5" fmla="*/ 0 h 112"/>
              </a:gdLst>
              <a:ahLst/>
              <a:cxnLst>
                <a:cxn ang="0">
                  <a:pos x="T0" y="T1"/>
                </a:cxn>
                <a:cxn ang="0">
                  <a:pos x="T2" y="T3"/>
                </a:cxn>
                <a:cxn ang="0">
                  <a:pos x="T4" y="T5"/>
                </a:cxn>
              </a:cxnLst>
              <a:rect l="0" t="0" r="r" b="b"/>
              <a:pathLst>
                <a:path w="35" h="112">
                  <a:moveTo>
                    <a:pt x="0" y="0"/>
                  </a:moveTo>
                  <a:cubicBezTo>
                    <a:pt x="0" y="87"/>
                    <a:pt x="15" y="85"/>
                    <a:pt x="17" y="112"/>
                  </a:cubicBezTo>
                  <a:cubicBezTo>
                    <a:pt x="34" y="72"/>
                    <a:pt x="35" y="4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 name="Freeform 326">
              <a:extLst>
                <a:ext uri="{FF2B5EF4-FFF2-40B4-BE49-F238E27FC236}">
                  <a16:creationId xmlns:a16="http://schemas.microsoft.com/office/drawing/2014/main" id="{0CDBBBED-54B5-8AFC-1215-76221B72E817}"/>
                </a:ext>
              </a:extLst>
            </p:cNvPr>
            <p:cNvSpPr/>
            <p:nvPr/>
          </p:nvSpPr>
          <p:spPr bwMode="auto">
            <a:xfrm>
              <a:off x="-5195888" y="7045326"/>
              <a:ext cx="79375" cy="195263"/>
            </a:xfrm>
            <a:custGeom>
              <a:avLst/>
              <a:gdLst>
                <a:gd name="T0" fmla="*/ 0 w 45"/>
                <a:gd name="T1" fmla="*/ 0 h 109"/>
                <a:gd name="T2" fmla="*/ 37 w 45"/>
                <a:gd name="T3" fmla="*/ 109 h 109"/>
                <a:gd name="T4" fmla="*/ 0 w 45"/>
                <a:gd name="T5" fmla="*/ 0 h 109"/>
              </a:gdLst>
              <a:ahLst/>
              <a:cxnLst>
                <a:cxn ang="0">
                  <a:pos x="T0" y="T1"/>
                </a:cxn>
                <a:cxn ang="0">
                  <a:pos x="T2" y="T3"/>
                </a:cxn>
                <a:cxn ang="0">
                  <a:pos x="T4" y="T5"/>
                </a:cxn>
              </a:cxnLst>
              <a:rect l="0" t="0" r="r" b="b"/>
              <a:pathLst>
                <a:path w="45" h="109">
                  <a:moveTo>
                    <a:pt x="0" y="0"/>
                  </a:moveTo>
                  <a:cubicBezTo>
                    <a:pt x="15" y="82"/>
                    <a:pt x="27" y="81"/>
                    <a:pt x="37" y="109"/>
                  </a:cubicBezTo>
                  <a:cubicBezTo>
                    <a:pt x="45" y="66"/>
                    <a:pt x="38" y="3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 name="Freeform 327">
              <a:extLst>
                <a:ext uri="{FF2B5EF4-FFF2-40B4-BE49-F238E27FC236}">
                  <a16:creationId xmlns:a16="http://schemas.microsoft.com/office/drawing/2014/main" id="{96254332-6CE1-2EA8-E3EE-361A83DB7CCC}"/>
                </a:ext>
              </a:extLst>
            </p:cNvPr>
            <p:cNvSpPr/>
            <p:nvPr/>
          </p:nvSpPr>
          <p:spPr bwMode="auto">
            <a:xfrm>
              <a:off x="-5200651" y="6945313"/>
              <a:ext cx="96838" cy="184150"/>
            </a:xfrm>
            <a:custGeom>
              <a:avLst/>
              <a:gdLst>
                <a:gd name="T0" fmla="*/ 0 w 54"/>
                <a:gd name="T1" fmla="*/ 0 h 104"/>
                <a:gd name="T2" fmla="*/ 54 w 54"/>
                <a:gd name="T3" fmla="*/ 104 h 104"/>
                <a:gd name="T4" fmla="*/ 0 w 54"/>
                <a:gd name="T5" fmla="*/ 0 h 104"/>
              </a:gdLst>
              <a:ahLst/>
              <a:cxnLst>
                <a:cxn ang="0">
                  <a:pos x="T0" y="T1"/>
                </a:cxn>
                <a:cxn ang="0">
                  <a:pos x="T2" y="T3"/>
                </a:cxn>
                <a:cxn ang="0">
                  <a:pos x="T4" y="T5"/>
                </a:cxn>
              </a:cxnLst>
              <a:rect l="0" t="0" r="r" b="b"/>
              <a:pathLst>
                <a:path w="54" h="104">
                  <a:moveTo>
                    <a:pt x="0" y="0"/>
                  </a:moveTo>
                  <a:cubicBezTo>
                    <a:pt x="26" y="75"/>
                    <a:pt x="35" y="72"/>
                    <a:pt x="54" y="104"/>
                  </a:cubicBezTo>
                  <a:cubicBezTo>
                    <a:pt x="54" y="59"/>
                    <a:pt x="41" y="29"/>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 name="Freeform 328">
              <a:extLst>
                <a:ext uri="{FF2B5EF4-FFF2-40B4-BE49-F238E27FC236}">
                  <a16:creationId xmlns:a16="http://schemas.microsoft.com/office/drawing/2014/main" id="{FF28942A-5097-1B3C-059D-955C758CA91D}"/>
                </a:ext>
              </a:extLst>
            </p:cNvPr>
            <p:cNvSpPr/>
            <p:nvPr/>
          </p:nvSpPr>
          <p:spPr bwMode="auto">
            <a:xfrm>
              <a:off x="-5221288" y="6842126"/>
              <a:ext cx="122238" cy="173038"/>
            </a:xfrm>
            <a:custGeom>
              <a:avLst/>
              <a:gdLst>
                <a:gd name="T0" fmla="*/ 0 w 69"/>
                <a:gd name="T1" fmla="*/ 0 h 98"/>
                <a:gd name="T2" fmla="*/ 69 w 69"/>
                <a:gd name="T3" fmla="*/ 98 h 98"/>
                <a:gd name="T4" fmla="*/ 0 w 69"/>
                <a:gd name="T5" fmla="*/ 0 h 98"/>
              </a:gdLst>
              <a:ahLst/>
              <a:cxnLst>
                <a:cxn ang="0">
                  <a:pos x="T0" y="T1"/>
                </a:cxn>
                <a:cxn ang="0">
                  <a:pos x="T2" y="T3"/>
                </a:cxn>
                <a:cxn ang="0">
                  <a:pos x="T4" y="T5"/>
                </a:cxn>
              </a:cxnLst>
              <a:rect l="0" t="0" r="r" b="b"/>
              <a:pathLst>
                <a:path w="69" h="98">
                  <a:moveTo>
                    <a:pt x="0" y="0"/>
                  </a:moveTo>
                  <a:cubicBezTo>
                    <a:pt x="27" y="56"/>
                    <a:pt x="36" y="63"/>
                    <a:pt x="69" y="98"/>
                  </a:cubicBezTo>
                  <a:cubicBezTo>
                    <a:pt x="61" y="52"/>
                    <a:pt x="44" y="2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9" name="Freeform 329">
              <a:extLst>
                <a:ext uri="{FF2B5EF4-FFF2-40B4-BE49-F238E27FC236}">
                  <a16:creationId xmlns:a16="http://schemas.microsoft.com/office/drawing/2014/main" id="{7E50F438-80E6-1244-B77B-48F6DBC7D1A0}"/>
                </a:ext>
              </a:extLst>
            </p:cNvPr>
            <p:cNvSpPr/>
            <p:nvPr/>
          </p:nvSpPr>
          <p:spPr bwMode="auto">
            <a:xfrm>
              <a:off x="-5254626" y="6740526"/>
              <a:ext cx="142875" cy="161925"/>
            </a:xfrm>
            <a:custGeom>
              <a:avLst/>
              <a:gdLst>
                <a:gd name="T0" fmla="*/ 0 w 81"/>
                <a:gd name="T1" fmla="*/ 0 h 91"/>
                <a:gd name="T2" fmla="*/ 81 w 81"/>
                <a:gd name="T3" fmla="*/ 91 h 91"/>
                <a:gd name="T4" fmla="*/ 0 w 81"/>
                <a:gd name="T5" fmla="*/ 0 h 91"/>
              </a:gdLst>
              <a:ahLst/>
              <a:cxnLst>
                <a:cxn ang="0">
                  <a:pos x="T0" y="T1"/>
                </a:cxn>
                <a:cxn ang="0">
                  <a:pos x="T2" y="T3"/>
                </a:cxn>
                <a:cxn ang="0">
                  <a:pos x="T4" y="T5"/>
                </a:cxn>
              </a:cxnLst>
              <a:rect l="0" t="0" r="r" b="b"/>
              <a:pathLst>
                <a:path w="81" h="91">
                  <a:moveTo>
                    <a:pt x="0" y="0"/>
                  </a:moveTo>
                  <a:cubicBezTo>
                    <a:pt x="28" y="45"/>
                    <a:pt x="49" y="67"/>
                    <a:pt x="81" y="91"/>
                  </a:cubicBezTo>
                  <a:cubicBezTo>
                    <a:pt x="66" y="44"/>
                    <a:pt x="39" y="2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 name="Freeform 330">
              <a:extLst>
                <a:ext uri="{FF2B5EF4-FFF2-40B4-BE49-F238E27FC236}">
                  <a16:creationId xmlns:a16="http://schemas.microsoft.com/office/drawing/2014/main" id="{66FEDCC7-67AC-D16D-4B01-80F77AB9D209}"/>
                </a:ext>
              </a:extLst>
            </p:cNvPr>
            <p:cNvSpPr/>
            <p:nvPr/>
          </p:nvSpPr>
          <p:spPr bwMode="auto">
            <a:xfrm>
              <a:off x="-5303838" y="6642101"/>
              <a:ext cx="163513" cy="149225"/>
            </a:xfrm>
            <a:custGeom>
              <a:avLst/>
              <a:gdLst>
                <a:gd name="T0" fmla="*/ 0 w 92"/>
                <a:gd name="T1" fmla="*/ 0 h 84"/>
                <a:gd name="T2" fmla="*/ 92 w 92"/>
                <a:gd name="T3" fmla="*/ 84 h 84"/>
                <a:gd name="T4" fmla="*/ 0 w 92"/>
                <a:gd name="T5" fmla="*/ 0 h 84"/>
              </a:gdLst>
              <a:ahLst/>
              <a:cxnLst>
                <a:cxn ang="0">
                  <a:pos x="T0" y="T1"/>
                </a:cxn>
                <a:cxn ang="0">
                  <a:pos x="T2" y="T3"/>
                </a:cxn>
                <a:cxn ang="0">
                  <a:pos x="T4" y="T5"/>
                </a:cxn>
              </a:cxnLst>
              <a:rect l="0" t="0" r="r" b="b"/>
              <a:pathLst>
                <a:path w="92" h="84">
                  <a:moveTo>
                    <a:pt x="0" y="0"/>
                  </a:moveTo>
                  <a:cubicBezTo>
                    <a:pt x="25" y="32"/>
                    <a:pt x="54" y="64"/>
                    <a:pt x="92" y="84"/>
                  </a:cubicBezTo>
                  <a:cubicBezTo>
                    <a:pt x="68" y="38"/>
                    <a:pt x="42" y="1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 name="Freeform 331">
              <a:extLst>
                <a:ext uri="{FF2B5EF4-FFF2-40B4-BE49-F238E27FC236}">
                  <a16:creationId xmlns:a16="http://schemas.microsoft.com/office/drawing/2014/main" id="{9CCE41E9-A251-35E7-3395-FD38E89D498C}"/>
                </a:ext>
              </a:extLst>
            </p:cNvPr>
            <p:cNvSpPr/>
            <p:nvPr/>
          </p:nvSpPr>
          <p:spPr bwMode="auto">
            <a:xfrm>
              <a:off x="-5740401" y="7723188"/>
              <a:ext cx="214313" cy="98425"/>
            </a:xfrm>
            <a:custGeom>
              <a:avLst/>
              <a:gdLst>
                <a:gd name="T0" fmla="*/ 121 w 121"/>
                <a:gd name="T1" fmla="*/ 41 h 55"/>
                <a:gd name="T2" fmla="*/ 0 w 121"/>
                <a:gd name="T3" fmla="*/ 13 h 55"/>
                <a:gd name="T4" fmla="*/ 121 w 121"/>
                <a:gd name="T5" fmla="*/ 41 h 55"/>
              </a:gdLst>
              <a:ahLst/>
              <a:cxnLst>
                <a:cxn ang="0">
                  <a:pos x="T0" y="T1"/>
                </a:cxn>
                <a:cxn ang="0">
                  <a:pos x="T2" y="T3"/>
                </a:cxn>
                <a:cxn ang="0">
                  <a:pos x="T4" y="T5"/>
                </a:cxn>
              </a:cxnLst>
              <a:rect l="0" t="0" r="r" b="b"/>
              <a:pathLst>
                <a:path w="121" h="55">
                  <a:moveTo>
                    <a:pt x="121" y="41"/>
                  </a:moveTo>
                  <a:cubicBezTo>
                    <a:pt x="40" y="55"/>
                    <a:pt x="0" y="13"/>
                    <a:pt x="0" y="13"/>
                  </a:cubicBezTo>
                  <a:cubicBezTo>
                    <a:pt x="59" y="0"/>
                    <a:pt x="69" y="8"/>
                    <a:pt x="12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 name="Freeform 332">
              <a:extLst>
                <a:ext uri="{FF2B5EF4-FFF2-40B4-BE49-F238E27FC236}">
                  <a16:creationId xmlns:a16="http://schemas.microsoft.com/office/drawing/2014/main" id="{86120004-49EB-B493-922F-6BB6C7775703}"/>
                </a:ext>
              </a:extLst>
            </p:cNvPr>
            <p:cNvSpPr/>
            <p:nvPr/>
          </p:nvSpPr>
          <p:spPr bwMode="auto">
            <a:xfrm>
              <a:off x="-5629276" y="7693026"/>
              <a:ext cx="222250" cy="90488"/>
            </a:xfrm>
            <a:custGeom>
              <a:avLst/>
              <a:gdLst>
                <a:gd name="T0" fmla="*/ 125 w 125"/>
                <a:gd name="T1" fmla="*/ 26 h 51"/>
                <a:gd name="T2" fmla="*/ 0 w 125"/>
                <a:gd name="T3" fmla="*/ 9 h 51"/>
                <a:gd name="T4" fmla="*/ 55 w 125"/>
                <a:gd name="T5" fmla="*/ 1 h 51"/>
                <a:gd name="T6" fmla="*/ 64 w 125"/>
                <a:gd name="T7" fmla="*/ 1 h 51"/>
                <a:gd name="T8" fmla="*/ 125 w 125"/>
                <a:gd name="T9" fmla="*/ 26 h 51"/>
              </a:gdLst>
              <a:ahLst/>
              <a:cxnLst>
                <a:cxn ang="0">
                  <a:pos x="T0" y="T1"/>
                </a:cxn>
                <a:cxn ang="0">
                  <a:pos x="T2" y="T3"/>
                </a:cxn>
                <a:cxn ang="0">
                  <a:pos x="T4" y="T5"/>
                </a:cxn>
                <a:cxn ang="0">
                  <a:pos x="T6" y="T7"/>
                </a:cxn>
                <a:cxn ang="0">
                  <a:pos x="T8" y="T9"/>
                </a:cxn>
              </a:cxnLst>
              <a:rect l="0" t="0" r="r" b="b"/>
              <a:pathLst>
                <a:path w="125" h="51">
                  <a:moveTo>
                    <a:pt x="125" y="26"/>
                  </a:moveTo>
                  <a:cubicBezTo>
                    <a:pt x="45" y="51"/>
                    <a:pt x="11" y="8"/>
                    <a:pt x="0" y="9"/>
                  </a:cubicBezTo>
                  <a:cubicBezTo>
                    <a:pt x="14" y="5"/>
                    <a:pt x="40" y="0"/>
                    <a:pt x="55" y="1"/>
                  </a:cubicBezTo>
                  <a:cubicBezTo>
                    <a:pt x="58" y="1"/>
                    <a:pt x="61" y="1"/>
                    <a:pt x="64" y="1"/>
                  </a:cubicBezTo>
                  <a:cubicBezTo>
                    <a:pt x="78" y="4"/>
                    <a:pt x="108" y="18"/>
                    <a:pt x="12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 name="Freeform 333">
              <a:extLst>
                <a:ext uri="{FF2B5EF4-FFF2-40B4-BE49-F238E27FC236}">
                  <a16:creationId xmlns:a16="http://schemas.microsoft.com/office/drawing/2014/main" id="{60AE1BDC-F446-B316-843E-E2EDB131A971}"/>
                </a:ext>
              </a:extLst>
            </p:cNvPr>
            <p:cNvSpPr/>
            <p:nvPr/>
          </p:nvSpPr>
          <p:spPr bwMode="auto">
            <a:xfrm>
              <a:off x="-5518151" y="7637463"/>
              <a:ext cx="227013" cy="95250"/>
            </a:xfrm>
            <a:custGeom>
              <a:avLst/>
              <a:gdLst>
                <a:gd name="T0" fmla="*/ 128 w 128"/>
                <a:gd name="T1" fmla="*/ 16 h 53"/>
                <a:gd name="T2" fmla="*/ 0 w 128"/>
                <a:gd name="T3" fmla="*/ 15 h 53"/>
                <a:gd name="T4" fmla="*/ 63 w 128"/>
                <a:gd name="T5" fmla="*/ 2 h 53"/>
                <a:gd name="T6" fmla="*/ 128 w 128"/>
                <a:gd name="T7" fmla="*/ 16 h 53"/>
              </a:gdLst>
              <a:ahLst/>
              <a:cxnLst>
                <a:cxn ang="0">
                  <a:pos x="T0" y="T1"/>
                </a:cxn>
                <a:cxn ang="0">
                  <a:pos x="T2" y="T3"/>
                </a:cxn>
                <a:cxn ang="0">
                  <a:pos x="T4" y="T5"/>
                </a:cxn>
                <a:cxn ang="0">
                  <a:pos x="T6" y="T7"/>
                </a:cxn>
              </a:cxnLst>
              <a:rect l="0" t="0" r="r" b="b"/>
              <a:pathLst>
                <a:path w="128" h="53">
                  <a:moveTo>
                    <a:pt x="128" y="16"/>
                  </a:moveTo>
                  <a:cubicBezTo>
                    <a:pt x="46" y="53"/>
                    <a:pt x="15" y="15"/>
                    <a:pt x="0" y="15"/>
                  </a:cubicBezTo>
                  <a:cubicBezTo>
                    <a:pt x="15" y="10"/>
                    <a:pt x="47" y="0"/>
                    <a:pt x="63" y="2"/>
                  </a:cubicBezTo>
                  <a:cubicBezTo>
                    <a:pt x="76" y="2"/>
                    <a:pt x="97" y="8"/>
                    <a:pt x="1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 name="Freeform 334">
              <a:extLst>
                <a:ext uri="{FF2B5EF4-FFF2-40B4-BE49-F238E27FC236}">
                  <a16:creationId xmlns:a16="http://schemas.microsoft.com/office/drawing/2014/main" id="{26F6B3F1-26DC-B369-4DCF-2C70BECAFA5E}"/>
                </a:ext>
              </a:extLst>
            </p:cNvPr>
            <p:cNvSpPr/>
            <p:nvPr/>
          </p:nvSpPr>
          <p:spPr bwMode="auto">
            <a:xfrm>
              <a:off x="-5413376" y="7561263"/>
              <a:ext cx="228600" cy="104775"/>
            </a:xfrm>
            <a:custGeom>
              <a:avLst/>
              <a:gdLst>
                <a:gd name="T0" fmla="*/ 129 w 129"/>
                <a:gd name="T1" fmla="*/ 8 h 59"/>
                <a:gd name="T2" fmla="*/ 0 w 129"/>
                <a:gd name="T3" fmla="*/ 28 h 59"/>
                <a:gd name="T4" fmla="*/ 129 w 129"/>
                <a:gd name="T5" fmla="*/ 8 h 59"/>
              </a:gdLst>
              <a:ahLst/>
              <a:cxnLst>
                <a:cxn ang="0">
                  <a:pos x="T0" y="T1"/>
                </a:cxn>
                <a:cxn ang="0">
                  <a:pos x="T2" y="T3"/>
                </a:cxn>
                <a:cxn ang="0">
                  <a:pos x="T4" y="T5"/>
                </a:cxn>
              </a:cxnLst>
              <a:rect l="0" t="0" r="r" b="b"/>
              <a:pathLst>
                <a:path w="129" h="59">
                  <a:moveTo>
                    <a:pt x="129" y="8"/>
                  </a:moveTo>
                  <a:cubicBezTo>
                    <a:pt x="56" y="59"/>
                    <a:pt x="15" y="27"/>
                    <a:pt x="0" y="28"/>
                  </a:cubicBezTo>
                  <a:cubicBezTo>
                    <a:pt x="64" y="0"/>
                    <a:pt x="62" y="5"/>
                    <a:pt x="1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5" name="Freeform 335">
              <a:extLst>
                <a:ext uri="{FF2B5EF4-FFF2-40B4-BE49-F238E27FC236}">
                  <a16:creationId xmlns:a16="http://schemas.microsoft.com/office/drawing/2014/main" id="{4E9674E9-31D5-2F7D-7FD6-CD845297960C}"/>
                </a:ext>
              </a:extLst>
            </p:cNvPr>
            <p:cNvSpPr/>
            <p:nvPr/>
          </p:nvSpPr>
          <p:spPr bwMode="auto">
            <a:xfrm>
              <a:off x="-5313363" y="7466013"/>
              <a:ext cx="222250" cy="117475"/>
            </a:xfrm>
            <a:custGeom>
              <a:avLst/>
              <a:gdLst>
                <a:gd name="T0" fmla="*/ 125 w 125"/>
                <a:gd name="T1" fmla="*/ 0 h 66"/>
                <a:gd name="T2" fmla="*/ 0 w 125"/>
                <a:gd name="T3" fmla="*/ 44 h 66"/>
                <a:gd name="T4" fmla="*/ 125 w 125"/>
                <a:gd name="T5" fmla="*/ 0 h 66"/>
              </a:gdLst>
              <a:ahLst/>
              <a:cxnLst>
                <a:cxn ang="0">
                  <a:pos x="T0" y="T1"/>
                </a:cxn>
                <a:cxn ang="0">
                  <a:pos x="T2" y="T3"/>
                </a:cxn>
                <a:cxn ang="0">
                  <a:pos x="T4" y="T5"/>
                </a:cxn>
              </a:cxnLst>
              <a:rect l="0" t="0" r="r" b="b"/>
              <a:pathLst>
                <a:path w="125" h="66">
                  <a:moveTo>
                    <a:pt x="125" y="0"/>
                  </a:moveTo>
                  <a:cubicBezTo>
                    <a:pt x="62" y="66"/>
                    <a:pt x="16" y="42"/>
                    <a:pt x="0" y="44"/>
                  </a:cubicBezTo>
                  <a:cubicBezTo>
                    <a:pt x="58" y="7"/>
                    <a:pt x="65" y="12"/>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6" name="Freeform 336">
              <a:extLst>
                <a:ext uri="{FF2B5EF4-FFF2-40B4-BE49-F238E27FC236}">
                  <a16:creationId xmlns:a16="http://schemas.microsoft.com/office/drawing/2014/main" id="{211B88DC-2ACA-7E53-5ACD-AA0B022E7C38}"/>
                </a:ext>
              </a:extLst>
            </p:cNvPr>
            <p:cNvSpPr/>
            <p:nvPr/>
          </p:nvSpPr>
          <p:spPr bwMode="auto">
            <a:xfrm>
              <a:off x="-5226051" y="7337426"/>
              <a:ext cx="203200" cy="138113"/>
            </a:xfrm>
            <a:custGeom>
              <a:avLst/>
              <a:gdLst>
                <a:gd name="T0" fmla="*/ 115 w 115"/>
                <a:gd name="T1" fmla="*/ 0 h 78"/>
                <a:gd name="T2" fmla="*/ 0 w 115"/>
                <a:gd name="T3" fmla="*/ 71 h 78"/>
                <a:gd name="T4" fmla="*/ 115 w 115"/>
                <a:gd name="T5" fmla="*/ 0 h 78"/>
              </a:gdLst>
              <a:ahLst/>
              <a:cxnLst>
                <a:cxn ang="0">
                  <a:pos x="T0" y="T1"/>
                </a:cxn>
                <a:cxn ang="0">
                  <a:pos x="T2" y="T3"/>
                </a:cxn>
                <a:cxn ang="0">
                  <a:pos x="T4" y="T5"/>
                </a:cxn>
              </a:cxnLst>
              <a:rect l="0" t="0" r="r" b="b"/>
              <a:pathLst>
                <a:path w="115" h="78">
                  <a:moveTo>
                    <a:pt x="115" y="0"/>
                  </a:moveTo>
                  <a:cubicBezTo>
                    <a:pt x="66" y="78"/>
                    <a:pt x="18" y="65"/>
                    <a:pt x="0" y="71"/>
                  </a:cubicBezTo>
                  <a:cubicBezTo>
                    <a:pt x="52" y="24"/>
                    <a:pt x="59" y="25"/>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7" name="Freeform 337">
              <a:extLst>
                <a:ext uri="{FF2B5EF4-FFF2-40B4-BE49-F238E27FC236}">
                  <a16:creationId xmlns:a16="http://schemas.microsoft.com/office/drawing/2014/main" id="{A60CE04A-68F5-25FC-94A2-9CB932D1AE19}"/>
                </a:ext>
              </a:extLst>
            </p:cNvPr>
            <p:cNvSpPr/>
            <p:nvPr/>
          </p:nvSpPr>
          <p:spPr bwMode="auto">
            <a:xfrm>
              <a:off x="-5156201" y="7200901"/>
              <a:ext cx="174625" cy="166688"/>
            </a:xfrm>
            <a:custGeom>
              <a:avLst/>
              <a:gdLst>
                <a:gd name="T0" fmla="*/ 98 w 98"/>
                <a:gd name="T1" fmla="*/ 0 h 94"/>
                <a:gd name="T2" fmla="*/ 0 w 98"/>
                <a:gd name="T3" fmla="*/ 94 h 94"/>
                <a:gd name="T4" fmla="*/ 98 w 98"/>
                <a:gd name="T5" fmla="*/ 0 h 94"/>
              </a:gdLst>
              <a:ahLst/>
              <a:cxnLst>
                <a:cxn ang="0">
                  <a:pos x="T0" y="T1"/>
                </a:cxn>
                <a:cxn ang="0">
                  <a:pos x="T2" y="T3"/>
                </a:cxn>
                <a:cxn ang="0">
                  <a:pos x="T4" y="T5"/>
                </a:cxn>
              </a:cxnLst>
              <a:rect l="0" t="0" r="r" b="b"/>
              <a:pathLst>
                <a:path w="98" h="94">
                  <a:moveTo>
                    <a:pt x="98" y="0"/>
                  </a:moveTo>
                  <a:cubicBezTo>
                    <a:pt x="72" y="78"/>
                    <a:pt x="12" y="88"/>
                    <a:pt x="0" y="94"/>
                  </a:cubicBezTo>
                  <a:cubicBezTo>
                    <a:pt x="44" y="35"/>
                    <a:pt x="49" y="37"/>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8" name="Freeform 338">
              <a:extLst>
                <a:ext uri="{FF2B5EF4-FFF2-40B4-BE49-F238E27FC236}">
                  <a16:creationId xmlns:a16="http://schemas.microsoft.com/office/drawing/2014/main" id="{1063A033-CB5F-BF20-B19E-F5CA7EC093E7}"/>
                </a:ext>
              </a:extLst>
            </p:cNvPr>
            <p:cNvSpPr/>
            <p:nvPr/>
          </p:nvSpPr>
          <p:spPr bwMode="auto">
            <a:xfrm>
              <a:off x="-5103813" y="7059613"/>
              <a:ext cx="134938" cy="200025"/>
            </a:xfrm>
            <a:custGeom>
              <a:avLst/>
              <a:gdLst>
                <a:gd name="T0" fmla="*/ 76 w 76"/>
                <a:gd name="T1" fmla="*/ 0 h 112"/>
                <a:gd name="T2" fmla="*/ 0 w 76"/>
                <a:gd name="T3" fmla="*/ 112 h 112"/>
                <a:gd name="T4" fmla="*/ 76 w 76"/>
                <a:gd name="T5" fmla="*/ 0 h 112"/>
              </a:gdLst>
              <a:ahLst/>
              <a:cxnLst>
                <a:cxn ang="0">
                  <a:pos x="T0" y="T1"/>
                </a:cxn>
                <a:cxn ang="0">
                  <a:pos x="T2" y="T3"/>
                </a:cxn>
                <a:cxn ang="0">
                  <a:pos x="T4" y="T5"/>
                </a:cxn>
              </a:cxnLst>
              <a:rect l="0" t="0" r="r" b="b"/>
              <a:pathLst>
                <a:path w="76" h="112">
                  <a:moveTo>
                    <a:pt x="76" y="0"/>
                  </a:moveTo>
                  <a:cubicBezTo>
                    <a:pt x="64" y="79"/>
                    <a:pt x="24" y="96"/>
                    <a:pt x="0" y="112"/>
                  </a:cubicBezTo>
                  <a:cubicBezTo>
                    <a:pt x="39" y="38"/>
                    <a:pt x="25" y="6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9" name="Freeform 339">
              <a:extLst>
                <a:ext uri="{FF2B5EF4-FFF2-40B4-BE49-F238E27FC236}">
                  <a16:creationId xmlns:a16="http://schemas.microsoft.com/office/drawing/2014/main" id="{48F26713-4246-D814-3389-8A33E13FEDAC}"/>
                </a:ext>
              </a:extLst>
            </p:cNvPr>
            <p:cNvSpPr/>
            <p:nvPr/>
          </p:nvSpPr>
          <p:spPr bwMode="auto">
            <a:xfrm>
              <a:off x="-5073651" y="6921501"/>
              <a:ext cx="93663" cy="222250"/>
            </a:xfrm>
            <a:custGeom>
              <a:avLst/>
              <a:gdLst>
                <a:gd name="T0" fmla="*/ 53 w 53"/>
                <a:gd name="T1" fmla="*/ 0 h 125"/>
                <a:gd name="T2" fmla="*/ 53 w 53"/>
                <a:gd name="T3" fmla="*/ 2 h 125"/>
                <a:gd name="T4" fmla="*/ 53 w 53"/>
                <a:gd name="T5" fmla="*/ 8 h 125"/>
                <a:gd name="T6" fmla="*/ 53 w 53"/>
                <a:gd name="T7" fmla="*/ 18 h 125"/>
                <a:gd name="T8" fmla="*/ 52 w 53"/>
                <a:gd name="T9" fmla="*/ 30 h 125"/>
                <a:gd name="T10" fmla="*/ 46 w 53"/>
                <a:gd name="T11" fmla="*/ 57 h 125"/>
                <a:gd name="T12" fmla="*/ 0 w 53"/>
                <a:gd name="T13" fmla="*/ 125 h 125"/>
                <a:gd name="T14" fmla="*/ 37 w 53"/>
                <a:gd name="T15" fmla="*/ 30 h 125"/>
                <a:gd name="T16" fmla="*/ 42 w 53"/>
                <a:gd name="T17" fmla="*/ 21 h 125"/>
                <a:gd name="T18" fmla="*/ 53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53" y="0"/>
                  </a:moveTo>
                  <a:cubicBezTo>
                    <a:pt x="53" y="0"/>
                    <a:pt x="53" y="0"/>
                    <a:pt x="53" y="2"/>
                  </a:cubicBezTo>
                  <a:cubicBezTo>
                    <a:pt x="53" y="4"/>
                    <a:pt x="53" y="6"/>
                    <a:pt x="53" y="8"/>
                  </a:cubicBezTo>
                  <a:cubicBezTo>
                    <a:pt x="53" y="11"/>
                    <a:pt x="53" y="14"/>
                    <a:pt x="53" y="18"/>
                  </a:cubicBezTo>
                  <a:cubicBezTo>
                    <a:pt x="52" y="22"/>
                    <a:pt x="52" y="26"/>
                    <a:pt x="52" y="30"/>
                  </a:cubicBezTo>
                  <a:cubicBezTo>
                    <a:pt x="50" y="39"/>
                    <a:pt x="49" y="48"/>
                    <a:pt x="46" y="57"/>
                  </a:cubicBezTo>
                  <a:cubicBezTo>
                    <a:pt x="37" y="90"/>
                    <a:pt x="21" y="105"/>
                    <a:pt x="0" y="125"/>
                  </a:cubicBezTo>
                  <a:cubicBezTo>
                    <a:pt x="17" y="62"/>
                    <a:pt x="24" y="51"/>
                    <a:pt x="37" y="30"/>
                  </a:cubicBezTo>
                  <a:cubicBezTo>
                    <a:pt x="38" y="26"/>
                    <a:pt x="40" y="23"/>
                    <a:pt x="42" y="21"/>
                  </a:cubicBezTo>
                  <a:cubicBezTo>
                    <a:pt x="48" y="9"/>
                    <a:pt x="53" y="0"/>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50" name="Freeform 340">
              <a:extLst>
                <a:ext uri="{FF2B5EF4-FFF2-40B4-BE49-F238E27FC236}">
                  <a16:creationId xmlns:a16="http://schemas.microsoft.com/office/drawing/2014/main" id="{4985BCCF-1E09-6C5F-1DF5-2BE739BD6A85}"/>
                </a:ext>
              </a:extLst>
            </p:cNvPr>
            <p:cNvSpPr/>
            <p:nvPr/>
          </p:nvSpPr>
          <p:spPr bwMode="auto">
            <a:xfrm>
              <a:off x="-5067301" y="6788151"/>
              <a:ext cx="65088" cy="236538"/>
            </a:xfrm>
            <a:custGeom>
              <a:avLst/>
              <a:gdLst>
                <a:gd name="T0" fmla="*/ 32 w 36"/>
                <a:gd name="T1" fmla="*/ 0 h 133"/>
                <a:gd name="T2" fmla="*/ 32 w 36"/>
                <a:gd name="T3" fmla="*/ 3 h 133"/>
                <a:gd name="T4" fmla="*/ 33 w 36"/>
                <a:gd name="T5" fmla="*/ 9 h 133"/>
                <a:gd name="T6" fmla="*/ 34 w 36"/>
                <a:gd name="T7" fmla="*/ 30 h 133"/>
                <a:gd name="T8" fmla="*/ 0 w 36"/>
                <a:gd name="T9" fmla="*/ 133 h 133"/>
                <a:gd name="T10" fmla="*/ 24 w 36"/>
                <a:gd name="T11" fmla="*/ 22 h 133"/>
                <a:gd name="T12" fmla="*/ 32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32" y="0"/>
                  </a:moveTo>
                  <a:cubicBezTo>
                    <a:pt x="32" y="0"/>
                    <a:pt x="32" y="1"/>
                    <a:pt x="32" y="3"/>
                  </a:cubicBezTo>
                  <a:cubicBezTo>
                    <a:pt x="32" y="4"/>
                    <a:pt x="33" y="6"/>
                    <a:pt x="33" y="9"/>
                  </a:cubicBezTo>
                  <a:cubicBezTo>
                    <a:pt x="33" y="14"/>
                    <a:pt x="34" y="22"/>
                    <a:pt x="34" y="30"/>
                  </a:cubicBezTo>
                  <a:cubicBezTo>
                    <a:pt x="36" y="69"/>
                    <a:pt x="28" y="98"/>
                    <a:pt x="0" y="133"/>
                  </a:cubicBezTo>
                  <a:cubicBezTo>
                    <a:pt x="9" y="63"/>
                    <a:pt x="8" y="69"/>
                    <a:pt x="24" y="22"/>
                  </a:cubicBezTo>
                  <a:cubicBezTo>
                    <a:pt x="28" y="10"/>
                    <a:pt x="32"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51" name="Freeform 341">
              <a:extLst>
                <a:ext uri="{FF2B5EF4-FFF2-40B4-BE49-F238E27FC236}">
                  <a16:creationId xmlns:a16="http://schemas.microsoft.com/office/drawing/2014/main" id="{BC6AFE66-2A31-04F9-4ABF-70D14FB74DAA}"/>
                </a:ext>
              </a:extLst>
            </p:cNvPr>
            <p:cNvSpPr/>
            <p:nvPr/>
          </p:nvSpPr>
          <p:spPr bwMode="auto">
            <a:xfrm>
              <a:off x="-5081588" y="6664326"/>
              <a:ext cx="50800" cy="241300"/>
            </a:xfrm>
            <a:custGeom>
              <a:avLst/>
              <a:gdLst>
                <a:gd name="T0" fmla="*/ 13 w 28"/>
                <a:gd name="T1" fmla="*/ 0 h 136"/>
                <a:gd name="T2" fmla="*/ 2 w 28"/>
                <a:gd name="T3" fmla="*/ 136 h 136"/>
                <a:gd name="T4" fmla="*/ 13 w 28"/>
                <a:gd name="T5" fmla="*/ 0 h 136"/>
              </a:gdLst>
              <a:ahLst/>
              <a:cxnLst>
                <a:cxn ang="0">
                  <a:pos x="T0" y="T1"/>
                </a:cxn>
                <a:cxn ang="0">
                  <a:pos x="T2" y="T3"/>
                </a:cxn>
                <a:cxn ang="0">
                  <a:pos x="T4" y="T5"/>
                </a:cxn>
              </a:cxnLst>
              <a:rect l="0" t="0" r="r" b="b"/>
              <a:pathLst>
                <a:path w="28" h="136">
                  <a:moveTo>
                    <a:pt x="13" y="0"/>
                  </a:moveTo>
                  <a:cubicBezTo>
                    <a:pt x="26" y="47"/>
                    <a:pt x="28" y="92"/>
                    <a:pt x="2" y="136"/>
                  </a:cubicBezTo>
                  <a:cubicBezTo>
                    <a:pt x="0" y="62"/>
                    <a:pt x="0" y="69"/>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52" name="Freeform 342">
              <a:extLst>
                <a:ext uri="{FF2B5EF4-FFF2-40B4-BE49-F238E27FC236}">
                  <a16:creationId xmlns:a16="http://schemas.microsoft.com/office/drawing/2014/main" id="{9024B7B6-8097-E8CA-3195-238408A33B3B}"/>
                </a:ext>
              </a:extLst>
            </p:cNvPr>
            <p:cNvSpPr/>
            <p:nvPr/>
          </p:nvSpPr>
          <p:spPr bwMode="auto">
            <a:xfrm>
              <a:off x="-5127626" y="6548438"/>
              <a:ext cx="52388" cy="241300"/>
            </a:xfrm>
            <a:custGeom>
              <a:avLst/>
              <a:gdLst>
                <a:gd name="T0" fmla="*/ 4 w 29"/>
                <a:gd name="T1" fmla="*/ 0 h 136"/>
                <a:gd name="T2" fmla="*/ 12 w 29"/>
                <a:gd name="T3" fmla="*/ 136 h 136"/>
                <a:gd name="T4" fmla="*/ 4 w 29"/>
                <a:gd name="T5" fmla="*/ 0 h 136"/>
              </a:gdLst>
              <a:ahLst/>
              <a:cxnLst>
                <a:cxn ang="0">
                  <a:pos x="T0" y="T1"/>
                </a:cxn>
                <a:cxn ang="0">
                  <a:pos x="T2" y="T3"/>
                </a:cxn>
                <a:cxn ang="0">
                  <a:pos x="T4" y="T5"/>
                </a:cxn>
              </a:cxnLst>
              <a:rect l="0" t="0" r="r" b="b"/>
              <a:pathLst>
                <a:path w="29" h="136">
                  <a:moveTo>
                    <a:pt x="4" y="0"/>
                  </a:moveTo>
                  <a:cubicBezTo>
                    <a:pt x="29" y="55"/>
                    <a:pt x="25" y="106"/>
                    <a:pt x="12" y="136"/>
                  </a:cubicBezTo>
                  <a:cubicBezTo>
                    <a:pt x="0" y="64"/>
                    <a:pt x="2" y="68"/>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53" name="Freeform 343">
              <a:extLst>
                <a:ext uri="{FF2B5EF4-FFF2-40B4-BE49-F238E27FC236}">
                  <a16:creationId xmlns:a16="http://schemas.microsoft.com/office/drawing/2014/main" id="{3F9BBFDE-1224-CE3D-8ABC-A8AF0B0F54FC}"/>
                </a:ext>
              </a:extLst>
            </p:cNvPr>
            <p:cNvSpPr/>
            <p:nvPr/>
          </p:nvSpPr>
          <p:spPr bwMode="auto">
            <a:xfrm>
              <a:off x="-5265738" y="6518276"/>
              <a:ext cx="115888" cy="179388"/>
            </a:xfrm>
            <a:custGeom>
              <a:avLst/>
              <a:gdLst>
                <a:gd name="T0" fmla="*/ 58 w 65"/>
                <a:gd name="T1" fmla="*/ 101 h 101"/>
                <a:gd name="T2" fmla="*/ 0 w 65"/>
                <a:gd name="T3" fmla="*/ 0 h 101"/>
                <a:gd name="T4" fmla="*/ 58 w 65"/>
                <a:gd name="T5" fmla="*/ 101 h 101"/>
              </a:gdLst>
              <a:ahLst/>
              <a:cxnLst>
                <a:cxn ang="0">
                  <a:pos x="T0" y="T1"/>
                </a:cxn>
                <a:cxn ang="0">
                  <a:pos x="T2" y="T3"/>
                </a:cxn>
                <a:cxn ang="0">
                  <a:pos x="T4" y="T5"/>
                </a:cxn>
              </a:cxnLst>
              <a:rect l="0" t="0" r="r" b="b"/>
              <a:pathLst>
                <a:path w="65" h="101">
                  <a:moveTo>
                    <a:pt x="58" y="101"/>
                  </a:moveTo>
                  <a:cubicBezTo>
                    <a:pt x="23" y="76"/>
                    <a:pt x="13" y="30"/>
                    <a:pt x="0" y="0"/>
                  </a:cubicBezTo>
                  <a:cubicBezTo>
                    <a:pt x="25" y="18"/>
                    <a:pt x="65" y="68"/>
                    <a:pt x="58"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54" name="Freeform 344">
              <a:extLst>
                <a:ext uri="{FF2B5EF4-FFF2-40B4-BE49-F238E27FC236}">
                  <a16:creationId xmlns:a16="http://schemas.microsoft.com/office/drawing/2014/main" id="{689D3117-739E-A16F-17F0-1933911E3079}"/>
                </a:ext>
              </a:extLst>
            </p:cNvPr>
            <p:cNvSpPr/>
            <p:nvPr/>
          </p:nvSpPr>
          <p:spPr bwMode="auto">
            <a:xfrm>
              <a:off x="-6062663" y="6659563"/>
              <a:ext cx="1089025" cy="1271588"/>
            </a:xfrm>
            <a:custGeom>
              <a:avLst/>
              <a:gdLst>
                <a:gd name="T0" fmla="*/ 272 w 612"/>
                <a:gd name="T1" fmla="*/ 566 h 715"/>
                <a:gd name="T2" fmla="*/ 0 w 612"/>
                <a:gd name="T3" fmla="*/ 711 h 715"/>
                <a:gd name="T4" fmla="*/ 15 w 612"/>
                <a:gd name="T5" fmla="*/ 715 h 715"/>
                <a:gd name="T6" fmla="*/ 282 w 612"/>
                <a:gd name="T7" fmla="*/ 570 h 715"/>
                <a:gd name="T8" fmla="*/ 495 w 612"/>
                <a:gd name="T9" fmla="*/ 0 h 715"/>
                <a:gd name="T10" fmla="*/ 272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272" y="566"/>
                  </a:moveTo>
                  <a:cubicBezTo>
                    <a:pt x="164" y="610"/>
                    <a:pt x="1" y="630"/>
                    <a:pt x="0" y="711"/>
                  </a:cubicBezTo>
                  <a:cubicBezTo>
                    <a:pt x="4" y="713"/>
                    <a:pt x="10" y="713"/>
                    <a:pt x="15" y="715"/>
                  </a:cubicBezTo>
                  <a:cubicBezTo>
                    <a:pt x="18" y="634"/>
                    <a:pt x="158" y="623"/>
                    <a:pt x="282" y="570"/>
                  </a:cubicBezTo>
                  <a:cubicBezTo>
                    <a:pt x="553" y="455"/>
                    <a:pt x="611" y="230"/>
                    <a:pt x="495" y="0"/>
                  </a:cubicBezTo>
                  <a:cubicBezTo>
                    <a:pt x="612" y="234"/>
                    <a:pt x="547" y="454"/>
                    <a:pt x="272"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grpSp>
      <p:sp>
        <p:nvSpPr>
          <p:cNvPr id="165" name="文本框 164">
            <a:extLst>
              <a:ext uri="{FF2B5EF4-FFF2-40B4-BE49-F238E27FC236}">
                <a16:creationId xmlns:a16="http://schemas.microsoft.com/office/drawing/2014/main" id="{19677721-EC09-A06B-7B7E-D920666096C2}"/>
              </a:ext>
            </a:extLst>
          </p:cNvPr>
          <p:cNvSpPr txBox="1"/>
          <p:nvPr/>
        </p:nvSpPr>
        <p:spPr>
          <a:xfrm>
            <a:off x="2409048" y="2093186"/>
            <a:ext cx="1380578" cy="52322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rPr>
              <a:t>NO.1</a:t>
            </a:r>
            <a:endParaRPr kumimoji="0" lang="zh-CN" altLang="en-US"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endParaRPr>
          </a:p>
        </p:txBody>
      </p:sp>
      <p:sp>
        <p:nvSpPr>
          <p:cNvPr id="168" name="矩形: 圆角 167">
            <a:extLst>
              <a:ext uri="{FF2B5EF4-FFF2-40B4-BE49-F238E27FC236}">
                <a16:creationId xmlns:a16="http://schemas.microsoft.com/office/drawing/2014/main" id="{E0D02B2C-600D-23CB-DD3F-87BEE44A21AA}"/>
              </a:ext>
            </a:extLst>
          </p:cNvPr>
          <p:cNvSpPr/>
          <p:nvPr/>
        </p:nvSpPr>
        <p:spPr>
          <a:xfrm>
            <a:off x="2456835" y="2568247"/>
            <a:ext cx="1288078" cy="280091"/>
          </a:xfrm>
          <a:prstGeom prst="roundRect">
            <a:avLst>
              <a:gd name="adj" fmla="val 50000"/>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altLang="zh-CN" sz="1200" dirty="0">
                <a:latin typeface="+mn-ea"/>
              </a:rPr>
              <a:t>20XX</a:t>
            </a:r>
            <a:r>
              <a:rPr lang="zh-CN" altLang="en-US" sz="1200" dirty="0">
                <a:latin typeface="+mn-ea"/>
              </a:rPr>
              <a:t>最佳雇主</a:t>
            </a:r>
            <a:endParaRPr lang="zh-CN" altLang="zh-CN" sz="1200" dirty="0">
              <a:latin typeface="+mn-ea"/>
            </a:endParaRPr>
          </a:p>
        </p:txBody>
      </p:sp>
      <p:grpSp>
        <p:nvGrpSpPr>
          <p:cNvPr id="171" name="组合 170">
            <a:extLst>
              <a:ext uri="{FF2B5EF4-FFF2-40B4-BE49-F238E27FC236}">
                <a16:creationId xmlns:a16="http://schemas.microsoft.com/office/drawing/2014/main" id="{053BB126-D72D-D7F5-6665-43495464E59E}"/>
              </a:ext>
            </a:extLst>
          </p:cNvPr>
          <p:cNvGrpSpPr/>
          <p:nvPr/>
        </p:nvGrpSpPr>
        <p:grpSpPr>
          <a:xfrm>
            <a:off x="5014452" y="1897960"/>
            <a:ext cx="2163097" cy="1588266"/>
            <a:chOff x="-6811963" y="6518276"/>
            <a:chExt cx="1843088" cy="1412875"/>
          </a:xfrm>
          <a:gradFill flip="none" rotWithShape="1">
            <a:gsLst>
              <a:gs pos="0">
                <a:schemeClr val="accent1"/>
              </a:gs>
              <a:gs pos="100000">
                <a:schemeClr val="accent2">
                  <a:alpha val="80000"/>
                </a:schemeClr>
              </a:gs>
            </a:gsLst>
            <a:lin ang="2700000" scaled="1"/>
            <a:tileRect/>
          </a:gradFill>
        </p:grpSpPr>
        <p:sp>
          <p:nvSpPr>
            <p:cNvPr id="174" name="Freeform 293">
              <a:extLst>
                <a:ext uri="{FF2B5EF4-FFF2-40B4-BE49-F238E27FC236}">
                  <a16:creationId xmlns:a16="http://schemas.microsoft.com/office/drawing/2014/main" id="{82940D3C-4CD5-EB39-476A-3ABDCBEC719D}"/>
                </a:ext>
              </a:extLst>
            </p:cNvPr>
            <p:cNvSpPr/>
            <p:nvPr/>
          </p:nvSpPr>
          <p:spPr bwMode="auto">
            <a:xfrm>
              <a:off x="-6161088" y="7543801"/>
              <a:ext cx="120650" cy="168275"/>
            </a:xfrm>
            <a:custGeom>
              <a:avLst/>
              <a:gdLst>
                <a:gd name="T0" fmla="*/ 0 w 68"/>
                <a:gd name="T1" fmla="*/ 0 h 95"/>
                <a:gd name="T2" fmla="*/ 68 w 68"/>
                <a:gd name="T3" fmla="*/ 95 h 95"/>
                <a:gd name="T4" fmla="*/ 0 w 68"/>
                <a:gd name="T5" fmla="*/ 0 h 95"/>
              </a:gdLst>
              <a:ahLst/>
              <a:cxnLst>
                <a:cxn ang="0">
                  <a:pos x="T0" y="T1"/>
                </a:cxn>
                <a:cxn ang="0">
                  <a:pos x="T2" y="T3"/>
                </a:cxn>
                <a:cxn ang="0">
                  <a:pos x="T4" y="T5"/>
                </a:cxn>
              </a:cxnLst>
              <a:rect l="0" t="0" r="r" b="b"/>
              <a:pathLst>
                <a:path w="68" h="95">
                  <a:moveTo>
                    <a:pt x="0" y="0"/>
                  </a:moveTo>
                  <a:cubicBezTo>
                    <a:pt x="61" y="47"/>
                    <a:pt x="68" y="95"/>
                    <a:pt x="68" y="95"/>
                  </a:cubicBezTo>
                  <a:cubicBezTo>
                    <a:pt x="20" y="74"/>
                    <a:pt x="7" y="5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75" name="Freeform 294">
              <a:extLst>
                <a:ext uri="{FF2B5EF4-FFF2-40B4-BE49-F238E27FC236}">
                  <a16:creationId xmlns:a16="http://schemas.microsoft.com/office/drawing/2014/main" id="{7D50F209-B5EB-84D8-B8C5-AB41BA980CFF}"/>
                </a:ext>
              </a:extLst>
            </p:cNvPr>
            <p:cNvSpPr/>
            <p:nvPr/>
          </p:nvSpPr>
          <p:spPr bwMode="auto">
            <a:xfrm>
              <a:off x="-6261101" y="7500938"/>
              <a:ext cx="111125" cy="174625"/>
            </a:xfrm>
            <a:custGeom>
              <a:avLst/>
              <a:gdLst>
                <a:gd name="T0" fmla="*/ 0 w 63"/>
                <a:gd name="T1" fmla="*/ 0 h 98"/>
                <a:gd name="T2" fmla="*/ 63 w 63"/>
                <a:gd name="T3" fmla="*/ 98 h 98"/>
                <a:gd name="T4" fmla="*/ 42 w 63"/>
                <a:gd name="T5" fmla="*/ 86 h 98"/>
                <a:gd name="T6" fmla="*/ 0 w 63"/>
                <a:gd name="T7" fmla="*/ 0 h 98"/>
              </a:gdLst>
              <a:ahLst/>
              <a:cxnLst>
                <a:cxn ang="0">
                  <a:pos x="T0" y="T1"/>
                </a:cxn>
                <a:cxn ang="0">
                  <a:pos x="T2" y="T3"/>
                </a:cxn>
                <a:cxn ang="0">
                  <a:pos x="T4" y="T5"/>
                </a:cxn>
                <a:cxn ang="0">
                  <a:pos x="T6" y="T7"/>
                </a:cxn>
              </a:cxnLst>
              <a:rect l="0" t="0" r="r" b="b"/>
              <a:pathLst>
                <a:path w="63" h="98">
                  <a:moveTo>
                    <a:pt x="0" y="0"/>
                  </a:moveTo>
                  <a:cubicBezTo>
                    <a:pt x="55" y="50"/>
                    <a:pt x="63" y="98"/>
                    <a:pt x="63" y="98"/>
                  </a:cubicBezTo>
                  <a:cubicBezTo>
                    <a:pt x="59" y="96"/>
                    <a:pt x="49" y="91"/>
                    <a:pt x="42" y="86"/>
                  </a:cubicBezTo>
                  <a:cubicBezTo>
                    <a:pt x="22" y="73"/>
                    <a:pt x="4"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76" name="Freeform 295">
              <a:extLst>
                <a:ext uri="{FF2B5EF4-FFF2-40B4-BE49-F238E27FC236}">
                  <a16:creationId xmlns:a16="http://schemas.microsoft.com/office/drawing/2014/main" id="{74B5912D-BF71-5F26-FE7E-DC907380CF0E}"/>
                </a:ext>
              </a:extLst>
            </p:cNvPr>
            <p:cNvSpPr/>
            <p:nvPr/>
          </p:nvSpPr>
          <p:spPr bwMode="auto">
            <a:xfrm>
              <a:off x="-6357938" y="7450138"/>
              <a:ext cx="100013" cy="180975"/>
            </a:xfrm>
            <a:custGeom>
              <a:avLst/>
              <a:gdLst>
                <a:gd name="T0" fmla="*/ 3 w 56"/>
                <a:gd name="T1" fmla="*/ 0 h 102"/>
                <a:gd name="T2" fmla="*/ 56 w 56"/>
                <a:gd name="T3" fmla="*/ 102 h 102"/>
                <a:gd name="T4" fmla="*/ 3 w 56"/>
                <a:gd name="T5" fmla="*/ 0 h 102"/>
              </a:gdLst>
              <a:ahLst/>
              <a:cxnLst>
                <a:cxn ang="0">
                  <a:pos x="T0" y="T1"/>
                </a:cxn>
                <a:cxn ang="0">
                  <a:pos x="T2" y="T3"/>
                </a:cxn>
                <a:cxn ang="0">
                  <a:pos x="T4" y="T5"/>
                </a:cxn>
              </a:cxnLst>
              <a:rect l="0" t="0" r="r" b="b"/>
              <a:pathLst>
                <a:path w="56" h="102">
                  <a:moveTo>
                    <a:pt x="3" y="0"/>
                  </a:moveTo>
                  <a:cubicBezTo>
                    <a:pt x="51" y="53"/>
                    <a:pt x="56" y="102"/>
                    <a:pt x="56" y="102"/>
                  </a:cubicBezTo>
                  <a:cubicBezTo>
                    <a:pt x="16" y="78"/>
                    <a:pt x="0" y="58"/>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77" name="Freeform 296">
              <a:extLst>
                <a:ext uri="{FF2B5EF4-FFF2-40B4-BE49-F238E27FC236}">
                  <a16:creationId xmlns:a16="http://schemas.microsoft.com/office/drawing/2014/main" id="{70463D78-F93B-5BF1-9AE8-E1FAE7F51E4B}"/>
                </a:ext>
              </a:extLst>
            </p:cNvPr>
            <p:cNvSpPr/>
            <p:nvPr/>
          </p:nvSpPr>
          <p:spPr bwMode="auto">
            <a:xfrm>
              <a:off x="-6448426" y="7389813"/>
              <a:ext cx="88900" cy="187325"/>
            </a:xfrm>
            <a:custGeom>
              <a:avLst/>
              <a:gdLst>
                <a:gd name="T0" fmla="*/ 10 w 50"/>
                <a:gd name="T1" fmla="*/ 0 h 106"/>
                <a:gd name="T2" fmla="*/ 50 w 50"/>
                <a:gd name="T3" fmla="*/ 106 h 106"/>
                <a:gd name="T4" fmla="*/ 10 w 50"/>
                <a:gd name="T5" fmla="*/ 0 h 106"/>
              </a:gdLst>
              <a:ahLst/>
              <a:cxnLst>
                <a:cxn ang="0">
                  <a:pos x="T0" y="T1"/>
                </a:cxn>
                <a:cxn ang="0">
                  <a:pos x="T2" y="T3"/>
                </a:cxn>
                <a:cxn ang="0">
                  <a:pos x="T4" y="T5"/>
                </a:cxn>
              </a:cxnLst>
              <a:rect l="0" t="0" r="r" b="b"/>
              <a:pathLst>
                <a:path w="50" h="106">
                  <a:moveTo>
                    <a:pt x="10" y="0"/>
                  </a:moveTo>
                  <a:cubicBezTo>
                    <a:pt x="47" y="55"/>
                    <a:pt x="50" y="106"/>
                    <a:pt x="50" y="106"/>
                  </a:cubicBezTo>
                  <a:cubicBezTo>
                    <a:pt x="10" y="76"/>
                    <a:pt x="0" y="5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78" name="Freeform 297">
              <a:extLst>
                <a:ext uri="{FF2B5EF4-FFF2-40B4-BE49-F238E27FC236}">
                  <a16:creationId xmlns:a16="http://schemas.microsoft.com/office/drawing/2014/main" id="{CE47E763-07CD-61B8-89E8-290F76D4C27C}"/>
                </a:ext>
              </a:extLst>
            </p:cNvPr>
            <p:cNvSpPr/>
            <p:nvPr/>
          </p:nvSpPr>
          <p:spPr bwMode="auto">
            <a:xfrm>
              <a:off x="-6526213" y="7318376"/>
              <a:ext cx="74613" cy="195263"/>
            </a:xfrm>
            <a:custGeom>
              <a:avLst/>
              <a:gdLst>
                <a:gd name="T0" fmla="*/ 19 w 42"/>
                <a:gd name="T1" fmla="*/ 0 h 110"/>
                <a:gd name="T2" fmla="*/ 41 w 42"/>
                <a:gd name="T3" fmla="*/ 110 h 110"/>
                <a:gd name="T4" fmla="*/ 19 w 42"/>
                <a:gd name="T5" fmla="*/ 0 h 110"/>
              </a:gdLst>
              <a:ahLst/>
              <a:cxnLst>
                <a:cxn ang="0">
                  <a:pos x="T0" y="T1"/>
                </a:cxn>
                <a:cxn ang="0">
                  <a:pos x="T2" y="T3"/>
                </a:cxn>
                <a:cxn ang="0">
                  <a:pos x="T4" y="T5"/>
                </a:cxn>
              </a:cxnLst>
              <a:rect l="0" t="0" r="r" b="b"/>
              <a:pathLst>
                <a:path w="42" h="110">
                  <a:moveTo>
                    <a:pt x="19" y="0"/>
                  </a:moveTo>
                  <a:cubicBezTo>
                    <a:pt x="42" y="55"/>
                    <a:pt x="41" y="110"/>
                    <a:pt x="41" y="110"/>
                  </a:cubicBezTo>
                  <a:cubicBezTo>
                    <a:pt x="7" y="76"/>
                    <a:pt x="0" y="47"/>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79" name="Freeform 298">
              <a:extLst>
                <a:ext uri="{FF2B5EF4-FFF2-40B4-BE49-F238E27FC236}">
                  <a16:creationId xmlns:a16="http://schemas.microsoft.com/office/drawing/2014/main" id="{36E2638E-D767-1BB8-A13B-606FAA9C6518}"/>
                </a:ext>
              </a:extLst>
            </p:cNvPr>
            <p:cNvSpPr/>
            <p:nvPr/>
          </p:nvSpPr>
          <p:spPr bwMode="auto">
            <a:xfrm>
              <a:off x="-6586538" y="7235826"/>
              <a:ext cx="63500" cy="200025"/>
            </a:xfrm>
            <a:custGeom>
              <a:avLst/>
              <a:gdLst>
                <a:gd name="T0" fmla="*/ 26 w 36"/>
                <a:gd name="T1" fmla="*/ 0 h 112"/>
                <a:gd name="T2" fmla="*/ 28 w 36"/>
                <a:gd name="T3" fmla="*/ 112 h 112"/>
                <a:gd name="T4" fmla="*/ 26 w 36"/>
                <a:gd name="T5" fmla="*/ 0 h 112"/>
              </a:gdLst>
              <a:ahLst/>
              <a:cxnLst>
                <a:cxn ang="0">
                  <a:pos x="T0" y="T1"/>
                </a:cxn>
                <a:cxn ang="0">
                  <a:pos x="T2" y="T3"/>
                </a:cxn>
                <a:cxn ang="0">
                  <a:pos x="T4" y="T5"/>
                </a:cxn>
              </a:cxnLst>
              <a:rect l="0" t="0" r="r" b="b"/>
              <a:pathLst>
                <a:path w="36" h="112">
                  <a:moveTo>
                    <a:pt x="26" y="0"/>
                  </a:moveTo>
                  <a:cubicBezTo>
                    <a:pt x="36" y="60"/>
                    <a:pt x="28" y="112"/>
                    <a:pt x="28" y="112"/>
                  </a:cubicBezTo>
                  <a:cubicBezTo>
                    <a:pt x="0" y="71"/>
                    <a:pt x="0" y="42"/>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0" name="Freeform 299">
              <a:extLst>
                <a:ext uri="{FF2B5EF4-FFF2-40B4-BE49-F238E27FC236}">
                  <a16:creationId xmlns:a16="http://schemas.microsoft.com/office/drawing/2014/main" id="{AAD7B361-3D5A-5B74-38A2-32ACD859F99B}"/>
                </a:ext>
              </a:extLst>
            </p:cNvPr>
            <p:cNvSpPr/>
            <p:nvPr/>
          </p:nvSpPr>
          <p:spPr bwMode="auto">
            <a:xfrm>
              <a:off x="-6634163" y="7143751"/>
              <a:ext cx="63500" cy="198438"/>
            </a:xfrm>
            <a:custGeom>
              <a:avLst/>
              <a:gdLst>
                <a:gd name="T0" fmla="*/ 36 w 36"/>
                <a:gd name="T1" fmla="*/ 0 h 112"/>
                <a:gd name="T2" fmla="*/ 18 w 36"/>
                <a:gd name="T3" fmla="*/ 112 h 112"/>
                <a:gd name="T4" fmla="*/ 36 w 36"/>
                <a:gd name="T5" fmla="*/ 0 h 112"/>
              </a:gdLst>
              <a:ahLst/>
              <a:cxnLst>
                <a:cxn ang="0">
                  <a:pos x="T0" y="T1"/>
                </a:cxn>
                <a:cxn ang="0">
                  <a:pos x="T2" y="T3"/>
                </a:cxn>
                <a:cxn ang="0">
                  <a:pos x="T4" y="T5"/>
                </a:cxn>
              </a:cxnLst>
              <a:rect l="0" t="0" r="r" b="b"/>
              <a:pathLst>
                <a:path w="36" h="112">
                  <a:moveTo>
                    <a:pt x="36" y="0"/>
                  </a:moveTo>
                  <a:cubicBezTo>
                    <a:pt x="35" y="87"/>
                    <a:pt x="21" y="85"/>
                    <a:pt x="18" y="112"/>
                  </a:cubicBezTo>
                  <a:cubicBezTo>
                    <a:pt x="1" y="72"/>
                    <a:pt x="0" y="4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1" name="Freeform 300">
              <a:extLst>
                <a:ext uri="{FF2B5EF4-FFF2-40B4-BE49-F238E27FC236}">
                  <a16:creationId xmlns:a16="http://schemas.microsoft.com/office/drawing/2014/main" id="{1B6D680F-1F62-B3F1-4999-CC14845D52B3}"/>
                </a:ext>
              </a:extLst>
            </p:cNvPr>
            <p:cNvSpPr/>
            <p:nvPr/>
          </p:nvSpPr>
          <p:spPr bwMode="auto">
            <a:xfrm>
              <a:off x="-6664326" y="7045326"/>
              <a:ext cx="79375" cy="195263"/>
            </a:xfrm>
            <a:custGeom>
              <a:avLst/>
              <a:gdLst>
                <a:gd name="T0" fmla="*/ 45 w 45"/>
                <a:gd name="T1" fmla="*/ 0 h 109"/>
                <a:gd name="T2" fmla="*/ 8 w 45"/>
                <a:gd name="T3" fmla="*/ 109 h 109"/>
                <a:gd name="T4" fmla="*/ 45 w 45"/>
                <a:gd name="T5" fmla="*/ 0 h 109"/>
              </a:gdLst>
              <a:ahLst/>
              <a:cxnLst>
                <a:cxn ang="0">
                  <a:pos x="T0" y="T1"/>
                </a:cxn>
                <a:cxn ang="0">
                  <a:pos x="T2" y="T3"/>
                </a:cxn>
                <a:cxn ang="0">
                  <a:pos x="T4" y="T5"/>
                </a:cxn>
              </a:cxnLst>
              <a:rect l="0" t="0" r="r" b="b"/>
              <a:pathLst>
                <a:path w="45" h="109">
                  <a:moveTo>
                    <a:pt x="45" y="0"/>
                  </a:moveTo>
                  <a:cubicBezTo>
                    <a:pt x="30" y="82"/>
                    <a:pt x="18" y="81"/>
                    <a:pt x="8" y="109"/>
                  </a:cubicBezTo>
                  <a:cubicBezTo>
                    <a:pt x="0" y="66"/>
                    <a:pt x="7" y="33"/>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2" name="Freeform 301">
              <a:extLst>
                <a:ext uri="{FF2B5EF4-FFF2-40B4-BE49-F238E27FC236}">
                  <a16:creationId xmlns:a16="http://schemas.microsoft.com/office/drawing/2014/main" id="{555DC9B7-7614-1ADC-BE6F-11EA90CA725E}"/>
                </a:ext>
              </a:extLst>
            </p:cNvPr>
            <p:cNvSpPr/>
            <p:nvPr/>
          </p:nvSpPr>
          <p:spPr bwMode="auto">
            <a:xfrm>
              <a:off x="-6675438" y="6945313"/>
              <a:ext cx="93663" cy="184150"/>
            </a:xfrm>
            <a:custGeom>
              <a:avLst/>
              <a:gdLst>
                <a:gd name="T0" fmla="*/ 53 w 53"/>
                <a:gd name="T1" fmla="*/ 0 h 104"/>
                <a:gd name="T2" fmla="*/ 0 w 53"/>
                <a:gd name="T3" fmla="*/ 104 h 104"/>
                <a:gd name="T4" fmla="*/ 53 w 53"/>
                <a:gd name="T5" fmla="*/ 0 h 104"/>
              </a:gdLst>
              <a:ahLst/>
              <a:cxnLst>
                <a:cxn ang="0">
                  <a:pos x="T0" y="T1"/>
                </a:cxn>
                <a:cxn ang="0">
                  <a:pos x="T2" y="T3"/>
                </a:cxn>
                <a:cxn ang="0">
                  <a:pos x="T4" y="T5"/>
                </a:cxn>
              </a:cxnLst>
              <a:rect l="0" t="0" r="r" b="b"/>
              <a:pathLst>
                <a:path w="53" h="104">
                  <a:moveTo>
                    <a:pt x="53" y="0"/>
                  </a:moveTo>
                  <a:cubicBezTo>
                    <a:pt x="27" y="75"/>
                    <a:pt x="18" y="72"/>
                    <a:pt x="0" y="104"/>
                  </a:cubicBezTo>
                  <a:cubicBezTo>
                    <a:pt x="0" y="59"/>
                    <a:pt x="12" y="29"/>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3" name="Freeform 302">
              <a:extLst>
                <a:ext uri="{FF2B5EF4-FFF2-40B4-BE49-F238E27FC236}">
                  <a16:creationId xmlns:a16="http://schemas.microsoft.com/office/drawing/2014/main" id="{8E5F92BC-5C77-7160-2B65-0EC6EBD10D54}"/>
                </a:ext>
              </a:extLst>
            </p:cNvPr>
            <p:cNvSpPr/>
            <p:nvPr/>
          </p:nvSpPr>
          <p:spPr bwMode="auto">
            <a:xfrm>
              <a:off x="-6683376" y="6842126"/>
              <a:ext cx="123825" cy="173038"/>
            </a:xfrm>
            <a:custGeom>
              <a:avLst/>
              <a:gdLst>
                <a:gd name="T0" fmla="*/ 69 w 69"/>
                <a:gd name="T1" fmla="*/ 0 h 98"/>
                <a:gd name="T2" fmla="*/ 0 w 69"/>
                <a:gd name="T3" fmla="*/ 98 h 98"/>
                <a:gd name="T4" fmla="*/ 69 w 69"/>
                <a:gd name="T5" fmla="*/ 0 h 98"/>
              </a:gdLst>
              <a:ahLst/>
              <a:cxnLst>
                <a:cxn ang="0">
                  <a:pos x="T0" y="T1"/>
                </a:cxn>
                <a:cxn ang="0">
                  <a:pos x="T2" y="T3"/>
                </a:cxn>
                <a:cxn ang="0">
                  <a:pos x="T4" y="T5"/>
                </a:cxn>
              </a:cxnLst>
              <a:rect l="0" t="0" r="r" b="b"/>
              <a:pathLst>
                <a:path w="69" h="98">
                  <a:moveTo>
                    <a:pt x="69" y="0"/>
                  </a:moveTo>
                  <a:cubicBezTo>
                    <a:pt x="42" y="56"/>
                    <a:pt x="33" y="63"/>
                    <a:pt x="0" y="98"/>
                  </a:cubicBezTo>
                  <a:cubicBezTo>
                    <a:pt x="8" y="52"/>
                    <a:pt x="25" y="26"/>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4" name="Freeform 303">
              <a:extLst>
                <a:ext uri="{FF2B5EF4-FFF2-40B4-BE49-F238E27FC236}">
                  <a16:creationId xmlns:a16="http://schemas.microsoft.com/office/drawing/2014/main" id="{DE56D101-0C9A-D66F-CBD7-0E90D1B45F9D}"/>
                </a:ext>
              </a:extLst>
            </p:cNvPr>
            <p:cNvSpPr/>
            <p:nvPr/>
          </p:nvSpPr>
          <p:spPr bwMode="auto">
            <a:xfrm>
              <a:off x="-6670676" y="6740526"/>
              <a:ext cx="144463" cy="161925"/>
            </a:xfrm>
            <a:custGeom>
              <a:avLst/>
              <a:gdLst>
                <a:gd name="T0" fmla="*/ 81 w 81"/>
                <a:gd name="T1" fmla="*/ 0 h 91"/>
                <a:gd name="T2" fmla="*/ 0 w 81"/>
                <a:gd name="T3" fmla="*/ 91 h 91"/>
                <a:gd name="T4" fmla="*/ 81 w 81"/>
                <a:gd name="T5" fmla="*/ 0 h 91"/>
              </a:gdLst>
              <a:ahLst/>
              <a:cxnLst>
                <a:cxn ang="0">
                  <a:pos x="T0" y="T1"/>
                </a:cxn>
                <a:cxn ang="0">
                  <a:pos x="T2" y="T3"/>
                </a:cxn>
                <a:cxn ang="0">
                  <a:pos x="T4" y="T5"/>
                </a:cxn>
              </a:cxnLst>
              <a:rect l="0" t="0" r="r" b="b"/>
              <a:pathLst>
                <a:path w="81" h="91">
                  <a:moveTo>
                    <a:pt x="81" y="0"/>
                  </a:moveTo>
                  <a:cubicBezTo>
                    <a:pt x="54" y="45"/>
                    <a:pt x="32" y="67"/>
                    <a:pt x="0" y="91"/>
                  </a:cubicBezTo>
                  <a:cubicBezTo>
                    <a:pt x="15" y="44"/>
                    <a:pt x="42" y="20"/>
                    <a:pt x="8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5" name="Freeform 304">
              <a:extLst>
                <a:ext uri="{FF2B5EF4-FFF2-40B4-BE49-F238E27FC236}">
                  <a16:creationId xmlns:a16="http://schemas.microsoft.com/office/drawing/2014/main" id="{A7AD9A84-5F65-E1A7-DBD7-427F653612D1}"/>
                </a:ext>
              </a:extLst>
            </p:cNvPr>
            <p:cNvSpPr/>
            <p:nvPr/>
          </p:nvSpPr>
          <p:spPr bwMode="auto">
            <a:xfrm>
              <a:off x="-6642101" y="6642101"/>
              <a:ext cx="163513" cy="149225"/>
            </a:xfrm>
            <a:custGeom>
              <a:avLst/>
              <a:gdLst>
                <a:gd name="T0" fmla="*/ 92 w 92"/>
                <a:gd name="T1" fmla="*/ 0 h 84"/>
                <a:gd name="T2" fmla="*/ 0 w 92"/>
                <a:gd name="T3" fmla="*/ 84 h 84"/>
                <a:gd name="T4" fmla="*/ 92 w 92"/>
                <a:gd name="T5" fmla="*/ 0 h 84"/>
              </a:gdLst>
              <a:ahLst/>
              <a:cxnLst>
                <a:cxn ang="0">
                  <a:pos x="T0" y="T1"/>
                </a:cxn>
                <a:cxn ang="0">
                  <a:pos x="T2" y="T3"/>
                </a:cxn>
                <a:cxn ang="0">
                  <a:pos x="T4" y="T5"/>
                </a:cxn>
              </a:cxnLst>
              <a:rect l="0" t="0" r="r" b="b"/>
              <a:pathLst>
                <a:path w="92" h="84">
                  <a:moveTo>
                    <a:pt x="92" y="0"/>
                  </a:moveTo>
                  <a:cubicBezTo>
                    <a:pt x="67" y="32"/>
                    <a:pt x="38" y="64"/>
                    <a:pt x="0" y="84"/>
                  </a:cubicBezTo>
                  <a:cubicBezTo>
                    <a:pt x="24" y="38"/>
                    <a:pt x="50" y="18"/>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6" name="Freeform 305">
              <a:extLst>
                <a:ext uri="{FF2B5EF4-FFF2-40B4-BE49-F238E27FC236}">
                  <a16:creationId xmlns:a16="http://schemas.microsoft.com/office/drawing/2014/main" id="{BC233ABF-AFEC-0AAA-97C4-A705C9A58AD7}"/>
                </a:ext>
              </a:extLst>
            </p:cNvPr>
            <p:cNvSpPr/>
            <p:nvPr/>
          </p:nvSpPr>
          <p:spPr bwMode="auto">
            <a:xfrm>
              <a:off x="-6256338" y="7723188"/>
              <a:ext cx="215900" cy="98425"/>
            </a:xfrm>
            <a:custGeom>
              <a:avLst/>
              <a:gdLst>
                <a:gd name="T0" fmla="*/ 0 w 121"/>
                <a:gd name="T1" fmla="*/ 41 h 55"/>
                <a:gd name="T2" fmla="*/ 121 w 121"/>
                <a:gd name="T3" fmla="*/ 13 h 55"/>
                <a:gd name="T4" fmla="*/ 0 w 121"/>
                <a:gd name="T5" fmla="*/ 41 h 55"/>
              </a:gdLst>
              <a:ahLst/>
              <a:cxnLst>
                <a:cxn ang="0">
                  <a:pos x="T0" y="T1"/>
                </a:cxn>
                <a:cxn ang="0">
                  <a:pos x="T2" y="T3"/>
                </a:cxn>
                <a:cxn ang="0">
                  <a:pos x="T4" y="T5"/>
                </a:cxn>
              </a:cxnLst>
              <a:rect l="0" t="0" r="r" b="b"/>
              <a:pathLst>
                <a:path w="121" h="55">
                  <a:moveTo>
                    <a:pt x="0" y="41"/>
                  </a:moveTo>
                  <a:cubicBezTo>
                    <a:pt x="81" y="55"/>
                    <a:pt x="121" y="13"/>
                    <a:pt x="121" y="13"/>
                  </a:cubicBezTo>
                  <a:cubicBezTo>
                    <a:pt x="62" y="0"/>
                    <a:pt x="52" y="8"/>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7" name="Freeform 306">
              <a:extLst>
                <a:ext uri="{FF2B5EF4-FFF2-40B4-BE49-F238E27FC236}">
                  <a16:creationId xmlns:a16="http://schemas.microsoft.com/office/drawing/2014/main" id="{F2DB498B-D159-1A83-9520-C8130CCF7FFA}"/>
                </a:ext>
              </a:extLst>
            </p:cNvPr>
            <p:cNvSpPr/>
            <p:nvPr/>
          </p:nvSpPr>
          <p:spPr bwMode="auto">
            <a:xfrm>
              <a:off x="-6375401" y="7693026"/>
              <a:ext cx="222250" cy="90488"/>
            </a:xfrm>
            <a:custGeom>
              <a:avLst/>
              <a:gdLst>
                <a:gd name="T0" fmla="*/ 0 w 125"/>
                <a:gd name="T1" fmla="*/ 26 h 51"/>
                <a:gd name="T2" fmla="*/ 125 w 125"/>
                <a:gd name="T3" fmla="*/ 9 h 51"/>
                <a:gd name="T4" fmla="*/ 70 w 125"/>
                <a:gd name="T5" fmla="*/ 1 h 51"/>
                <a:gd name="T6" fmla="*/ 62 w 125"/>
                <a:gd name="T7" fmla="*/ 1 h 51"/>
                <a:gd name="T8" fmla="*/ 0 w 125"/>
                <a:gd name="T9" fmla="*/ 26 h 51"/>
              </a:gdLst>
              <a:ahLst/>
              <a:cxnLst>
                <a:cxn ang="0">
                  <a:pos x="T0" y="T1"/>
                </a:cxn>
                <a:cxn ang="0">
                  <a:pos x="T2" y="T3"/>
                </a:cxn>
                <a:cxn ang="0">
                  <a:pos x="T4" y="T5"/>
                </a:cxn>
                <a:cxn ang="0">
                  <a:pos x="T6" y="T7"/>
                </a:cxn>
                <a:cxn ang="0">
                  <a:pos x="T8" y="T9"/>
                </a:cxn>
              </a:cxnLst>
              <a:rect l="0" t="0" r="r" b="b"/>
              <a:pathLst>
                <a:path w="125" h="51">
                  <a:moveTo>
                    <a:pt x="0" y="26"/>
                  </a:moveTo>
                  <a:cubicBezTo>
                    <a:pt x="80" y="51"/>
                    <a:pt x="114" y="8"/>
                    <a:pt x="125" y="9"/>
                  </a:cubicBezTo>
                  <a:cubicBezTo>
                    <a:pt x="111" y="5"/>
                    <a:pt x="85" y="0"/>
                    <a:pt x="70" y="1"/>
                  </a:cubicBezTo>
                  <a:cubicBezTo>
                    <a:pt x="67" y="1"/>
                    <a:pt x="64" y="1"/>
                    <a:pt x="62" y="1"/>
                  </a:cubicBezTo>
                  <a:cubicBezTo>
                    <a:pt x="47" y="4"/>
                    <a:pt x="17" y="18"/>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8" name="Freeform 307">
              <a:extLst>
                <a:ext uri="{FF2B5EF4-FFF2-40B4-BE49-F238E27FC236}">
                  <a16:creationId xmlns:a16="http://schemas.microsoft.com/office/drawing/2014/main" id="{BE0E9568-1409-F34C-5DBA-72FE9A36A1AE}"/>
                </a:ext>
              </a:extLst>
            </p:cNvPr>
            <p:cNvSpPr/>
            <p:nvPr/>
          </p:nvSpPr>
          <p:spPr bwMode="auto">
            <a:xfrm>
              <a:off x="-6491288" y="7637463"/>
              <a:ext cx="230188" cy="95250"/>
            </a:xfrm>
            <a:custGeom>
              <a:avLst/>
              <a:gdLst>
                <a:gd name="T0" fmla="*/ 0 w 129"/>
                <a:gd name="T1" fmla="*/ 16 h 53"/>
                <a:gd name="T2" fmla="*/ 129 w 129"/>
                <a:gd name="T3" fmla="*/ 15 h 53"/>
                <a:gd name="T4" fmla="*/ 65 w 129"/>
                <a:gd name="T5" fmla="*/ 2 h 53"/>
                <a:gd name="T6" fmla="*/ 0 w 129"/>
                <a:gd name="T7" fmla="*/ 16 h 53"/>
              </a:gdLst>
              <a:ahLst/>
              <a:cxnLst>
                <a:cxn ang="0">
                  <a:pos x="T0" y="T1"/>
                </a:cxn>
                <a:cxn ang="0">
                  <a:pos x="T2" y="T3"/>
                </a:cxn>
                <a:cxn ang="0">
                  <a:pos x="T4" y="T5"/>
                </a:cxn>
                <a:cxn ang="0">
                  <a:pos x="T6" y="T7"/>
                </a:cxn>
              </a:cxnLst>
              <a:rect l="0" t="0" r="r" b="b"/>
              <a:pathLst>
                <a:path w="129" h="53">
                  <a:moveTo>
                    <a:pt x="0" y="16"/>
                  </a:moveTo>
                  <a:cubicBezTo>
                    <a:pt x="82" y="53"/>
                    <a:pt x="113" y="15"/>
                    <a:pt x="129" y="15"/>
                  </a:cubicBezTo>
                  <a:cubicBezTo>
                    <a:pt x="113" y="10"/>
                    <a:pt x="81" y="0"/>
                    <a:pt x="65" y="2"/>
                  </a:cubicBezTo>
                  <a:cubicBezTo>
                    <a:pt x="53" y="2"/>
                    <a:pt x="32"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89" name="Freeform 308">
              <a:extLst>
                <a:ext uri="{FF2B5EF4-FFF2-40B4-BE49-F238E27FC236}">
                  <a16:creationId xmlns:a16="http://schemas.microsoft.com/office/drawing/2014/main" id="{3A753ACB-FEC1-78B3-A697-7B90BAF425F0}"/>
                </a:ext>
              </a:extLst>
            </p:cNvPr>
            <p:cNvSpPr/>
            <p:nvPr/>
          </p:nvSpPr>
          <p:spPr bwMode="auto">
            <a:xfrm>
              <a:off x="-6597651" y="7561263"/>
              <a:ext cx="230188" cy="104775"/>
            </a:xfrm>
            <a:custGeom>
              <a:avLst/>
              <a:gdLst>
                <a:gd name="T0" fmla="*/ 0 w 129"/>
                <a:gd name="T1" fmla="*/ 8 h 59"/>
                <a:gd name="T2" fmla="*/ 129 w 129"/>
                <a:gd name="T3" fmla="*/ 28 h 59"/>
                <a:gd name="T4" fmla="*/ 0 w 129"/>
                <a:gd name="T5" fmla="*/ 8 h 59"/>
              </a:gdLst>
              <a:ahLst/>
              <a:cxnLst>
                <a:cxn ang="0">
                  <a:pos x="T0" y="T1"/>
                </a:cxn>
                <a:cxn ang="0">
                  <a:pos x="T2" y="T3"/>
                </a:cxn>
                <a:cxn ang="0">
                  <a:pos x="T4" y="T5"/>
                </a:cxn>
              </a:cxnLst>
              <a:rect l="0" t="0" r="r" b="b"/>
              <a:pathLst>
                <a:path w="129" h="59">
                  <a:moveTo>
                    <a:pt x="0" y="8"/>
                  </a:moveTo>
                  <a:cubicBezTo>
                    <a:pt x="74" y="59"/>
                    <a:pt x="114" y="27"/>
                    <a:pt x="129" y="28"/>
                  </a:cubicBezTo>
                  <a:cubicBezTo>
                    <a:pt x="65" y="0"/>
                    <a:pt x="6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0" name="Freeform 309">
              <a:extLst>
                <a:ext uri="{FF2B5EF4-FFF2-40B4-BE49-F238E27FC236}">
                  <a16:creationId xmlns:a16="http://schemas.microsoft.com/office/drawing/2014/main" id="{DE5D3765-28E3-11BF-06FB-A974DF1B2A9A}"/>
                </a:ext>
              </a:extLst>
            </p:cNvPr>
            <p:cNvSpPr/>
            <p:nvPr/>
          </p:nvSpPr>
          <p:spPr bwMode="auto">
            <a:xfrm>
              <a:off x="-6689726" y="7466013"/>
              <a:ext cx="223838" cy="117475"/>
            </a:xfrm>
            <a:custGeom>
              <a:avLst/>
              <a:gdLst>
                <a:gd name="T0" fmla="*/ 0 w 126"/>
                <a:gd name="T1" fmla="*/ 0 h 66"/>
                <a:gd name="T2" fmla="*/ 126 w 126"/>
                <a:gd name="T3" fmla="*/ 44 h 66"/>
                <a:gd name="T4" fmla="*/ 0 w 126"/>
                <a:gd name="T5" fmla="*/ 0 h 66"/>
              </a:gdLst>
              <a:ahLst/>
              <a:cxnLst>
                <a:cxn ang="0">
                  <a:pos x="T0" y="T1"/>
                </a:cxn>
                <a:cxn ang="0">
                  <a:pos x="T2" y="T3"/>
                </a:cxn>
                <a:cxn ang="0">
                  <a:pos x="T4" y="T5"/>
                </a:cxn>
              </a:cxnLst>
              <a:rect l="0" t="0" r="r" b="b"/>
              <a:pathLst>
                <a:path w="126" h="66">
                  <a:moveTo>
                    <a:pt x="0" y="0"/>
                  </a:moveTo>
                  <a:cubicBezTo>
                    <a:pt x="63" y="66"/>
                    <a:pt x="109" y="42"/>
                    <a:pt x="126" y="44"/>
                  </a:cubicBezTo>
                  <a:cubicBezTo>
                    <a:pt x="67" y="7"/>
                    <a:pt x="60" y="1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1" name="Freeform 310">
              <a:extLst>
                <a:ext uri="{FF2B5EF4-FFF2-40B4-BE49-F238E27FC236}">
                  <a16:creationId xmlns:a16="http://schemas.microsoft.com/office/drawing/2014/main" id="{8B0FAFDD-B1E3-2500-0A26-EF3CD2C50D1E}"/>
                </a:ext>
              </a:extLst>
            </p:cNvPr>
            <p:cNvSpPr/>
            <p:nvPr/>
          </p:nvSpPr>
          <p:spPr bwMode="auto">
            <a:xfrm>
              <a:off x="-6759576" y="7337426"/>
              <a:ext cx="204788" cy="138113"/>
            </a:xfrm>
            <a:custGeom>
              <a:avLst/>
              <a:gdLst>
                <a:gd name="T0" fmla="*/ 0 w 115"/>
                <a:gd name="T1" fmla="*/ 0 h 78"/>
                <a:gd name="T2" fmla="*/ 115 w 115"/>
                <a:gd name="T3" fmla="*/ 71 h 78"/>
                <a:gd name="T4" fmla="*/ 0 w 115"/>
                <a:gd name="T5" fmla="*/ 0 h 78"/>
              </a:gdLst>
              <a:ahLst/>
              <a:cxnLst>
                <a:cxn ang="0">
                  <a:pos x="T0" y="T1"/>
                </a:cxn>
                <a:cxn ang="0">
                  <a:pos x="T2" y="T3"/>
                </a:cxn>
                <a:cxn ang="0">
                  <a:pos x="T4" y="T5"/>
                </a:cxn>
              </a:cxnLst>
              <a:rect l="0" t="0" r="r" b="b"/>
              <a:pathLst>
                <a:path w="115" h="78">
                  <a:moveTo>
                    <a:pt x="0" y="0"/>
                  </a:moveTo>
                  <a:cubicBezTo>
                    <a:pt x="49" y="78"/>
                    <a:pt x="97" y="65"/>
                    <a:pt x="115" y="71"/>
                  </a:cubicBezTo>
                  <a:cubicBezTo>
                    <a:pt x="63" y="24"/>
                    <a:pt x="57" y="2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2" name="Freeform 311">
              <a:extLst>
                <a:ext uri="{FF2B5EF4-FFF2-40B4-BE49-F238E27FC236}">
                  <a16:creationId xmlns:a16="http://schemas.microsoft.com/office/drawing/2014/main" id="{1029AE29-BB48-A754-C873-1BC19A36783F}"/>
                </a:ext>
              </a:extLst>
            </p:cNvPr>
            <p:cNvSpPr/>
            <p:nvPr/>
          </p:nvSpPr>
          <p:spPr bwMode="auto">
            <a:xfrm>
              <a:off x="-6797676" y="7200901"/>
              <a:ext cx="171450" cy="166688"/>
            </a:xfrm>
            <a:custGeom>
              <a:avLst/>
              <a:gdLst>
                <a:gd name="T0" fmla="*/ 0 w 97"/>
                <a:gd name="T1" fmla="*/ 0 h 94"/>
                <a:gd name="T2" fmla="*/ 97 w 97"/>
                <a:gd name="T3" fmla="*/ 94 h 94"/>
                <a:gd name="T4" fmla="*/ 0 w 97"/>
                <a:gd name="T5" fmla="*/ 0 h 94"/>
              </a:gdLst>
              <a:ahLst/>
              <a:cxnLst>
                <a:cxn ang="0">
                  <a:pos x="T0" y="T1"/>
                </a:cxn>
                <a:cxn ang="0">
                  <a:pos x="T2" y="T3"/>
                </a:cxn>
                <a:cxn ang="0">
                  <a:pos x="T4" y="T5"/>
                </a:cxn>
              </a:cxnLst>
              <a:rect l="0" t="0" r="r" b="b"/>
              <a:pathLst>
                <a:path w="97" h="94">
                  <a:moveTo>
                    <a:pt x="0" y="0"/>
                  </a:moveTo>
                  <a:cubicBezTo>
                    <a:pt x="25" y="78"/>
                    <a:pt x="85" y="88"/>
                    <a:pt x="97" y="94"/>
                  </a:cubicBezTo>
                  <a:cubicBezTo>
                    <a:pt x="53" y="35"/>
                    <a:pt x="48" y="3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3" name="Freeform 312">
              <a:extLst>
                <a:ext uri="{FF2B5EF4-FFF2-40B4-BE49-F238E27FC236}">
                  <a16:creationId xmlns:a16="http://schemas.microsoft.com/office/drawing/2014/main" id="{14406AB0-0DF2-7E07-B049-C00C0251E84C}"/>
                </a:ext>
              </a:extLst>
            </p:cNvPr>
            <p:cNvSpPr/>
            <p:nvPr/>
          </p:nvSpPr>
          <p:spPr bwMode="auto">
            <a:xfrm>
              <a:off x="-6811963" y="7059613"/>
              <a:ext cx="134938" cy="200025"/>
            </a:xfrm>
            <a:custGeom>
              <a:avLst/>
              <a:gdLst>
                <a:gd name="T0" fmla="*/ 0 w 76"/>
                <a:gd name="T1" fmla="*/ 0 h 112"/>
                <a:gd name="T2" fmla="*/ 76 w 76"/>
                <a:gd name="T3" fmla="*/ 112 h 112"/>
                <a:gd name="T4" fmla="*/ 0 w 76"/>
                <a:gd name="T5" fmla="*/ 0 h 112"/>
              </a:gdLst>
              <a:ahLst/>
              <a:cxnLst>
                <a:cxn ang="0">
                  <a:pos x="T0" y="T1"/>
                </a:cxn>
                <a:cxn ang="0">
                  <a:pos x="T2" y="T3"/>
                </a:cxn>
                <a:cxn ang="0">
                  <a:pos x="T4" y="T5"/>
                </a:cxn>
              </a:cxnLst>
              <a:rect l="0" t="0" r="r" b="b"/>
              <a:pathLst>
                <a:path w="76" h="112">
                  <a:moveTo>
                    <a:pt x="0" y="0"/>
                  </a:moveTo>
                  <a:cubicBezTo>
                    <a:pt x="12" y="79"/>
                    <a:pt x="52" y="96"/>
                    <a:pt x="76" y="112"/>
                  </a:cubicBezTo>
                  <a:cubicBezTo>
                    <a:pt x="37" y="38"/>
                    <a:pt x="51"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4" name="Freeform 313">
              <a:extLst>
                <a:ext uri="{FF2B5EF4-FFF2-40B4-BE49-F238E27FC236}">
                  <a16:creationId xmlns:a16="http://schemas.microsoft.com/office/drawing/2014/main" id="{7FDE4E35-A423-AD05-AB85-9C63C5A28F2B}"/>
                </a:ext>
              </a:extLst>
            </p:cNvPr>
            <p:cNvSpPr/>
            <p:nvPr/>
          </p:nvSpPr>
          <p:spPr bwMode="auto">
            <a:xfrm>
              <a:off x="-6802438" y="6921501"/>
              <a:ext cx="95250" cy="222250"/>
            </a:xfrm>
            <a:custGeom>
              <a:avLst/>
              <a:gdLst>
                <a:gd name="T0" fmla="*/ 0 w 53"/>
                <a:gd name="T1" fmla="*/ 0 h 125"/>
                <a:gd name="T2" fmla="*/ 0 w 53"/>
                <a:gd name="T3" fmla="*/ 2 h 125"/>
                <a:gd name="T4" fmla="*/ 0 w 53"/>
                <a:gd name="T5" fmla="*/ 8 h 125"/>
                <a:gd name="T6" fmla="*/ 0 w 53"/>
                <a:gd name="T7" fmla="*/ 18 h 125"/>
                <a:gd name="T8" fmla="*/ 2 w 53"/>
                <a:gd name="T9" fmla="*/ 30 h 125"/>
                <a:gd name="T10" fmla="*/ 7 w 53"/>
                <a:gd name="T11" fmla="*/ 57 h 125"/>
                <a:gd name="T12" fmla="*/ 53 w 53"/>
                <a:gd name="T13" fmla="*/ 125 h 125"/>
                <a:gd name="T14" fmla="*/ 16 w 53"/>
                <a:gd name="T15" fmla="*/ 30 h 125"/>
                <a:gd name="T16" fmla="*/ 11 w 53"/>
                <a:gd name="T17" fmla="*/ 21 h 125"/>
                <a:gd name="T18" fmla="*/ 0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0" y="0"/>
                  </a:moveTo>
                  <a:cubicBezTo>
                    <a:pt x="0" y="0"/>
                    <a:pt x="0" y="0"/>
                    <a:pt x="0" y="2"/>
                  </a:cubicBezTo>
                  <a:cubicBezTo>
                    <a:pt x="0" y="4"/>
                    <a:pt x="0" y="6"/>
                    <a:pt x="0" y="8"/>
                  </a:cubicBezTo>
                  <a:cubicBezTo>
                    <a:pt x="0" y="11"/>
                    <a:pt x="0" y="14"/>
                    <a:pt x="0" y="18"/>
                  </a:cubicBezTo>
                  <a:cubicBezTo>
                    <a:pt x="1" y="22"/>
                    <a:pt x="1" y="26"/>
                    <a:pt x="2" y="30"/>
                  </a:cubicBezTo>
                  <a:cubicBezTo>
                    <a:pt x="3" y="39"/>
                    <a:pt x="4" y="48"/>
                    <a:pt x="7" y="57"/>
                  </a:cubicBezTo>
                  <a:cubicBezTo>
                    <a:pt x="16" y="90"/>
                    <a:pt x="33" y="105"/>
                    <a:pt x="53" y="125"/>
                  </a:cubicBezTo>
                  <a:cubicBezTo>
                    <a:pt x="36" y="62"/>
                    <a:pt x="29" y="51"/>
                    <a:pt x="16" y="30"/>
                  </a:cubicBezTo>
                  <a:cubicBezTo>
                    <a:pt x="15" y="26"/>
                    <a:pt x="13" y="23"/>
                    <a:pt x="11" y="21"/>
                  </a:cubicBezTo>
                  <a:cubicBezTo>
                    <a:pt x="5" y="9"/>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5" name="Freeform 314">
              <a:extLst>
                <a:ext uri="{FF2B5EF4-FFF2-40B4-BE49-F238E27FC236}">
                  <a16:creationId xmlns:a16="http://schemas.microsoft.com/office/drawing/2014/main" id="{F8CB011D-07F3-074C-0BA8-F34FB08174D7}"/>
                </a:ext>
              </a:extLst>
            </p:cNvPr>
            <p:cNvSpPr/>
            <p:nvPr/>
          </p:nvSpPr>
          <p:spPr bwMode="auto">
            <a:xfrm>
              <a:off x="-6778626" y="6788151"/>
              <a:ext cx="63500" cy="236538"/>
            </a:xfrm>
            <a:custGeom>
              <a:avLst/>
              <a:gdLst>
                <a:gd name="T0" fmla="*/ 4 w 36"/>
                <a:gd name="T1" fmla="*/ 0 h 133"/>
                <a:gd name="T2" fmla="*/ 4 w 36"/>
                <a:gd name="T3" fmla="*/ 3 h 133"/>
                <a:gd name="T4" fmla="*/ 3 w 36"/>
                <a:gd name="T5" fmla="*/ 9 h 133"/>
                <a:gd name="T6" fmla="*/ 2 w 36"/>
                <a:gd name="T7" fmla="*/ 30 h 133"/>
                <a:gd name="T8" fmla="*/ 36 w 36"/>
                <a:gd name="T9" fmla="*/ 133 h 133"/>
                <a:gd name="T10" fmla="*/ 12 w 36"/>
                <a:gd name="T11" fmla="*/ 22 h 133"/>
                <a:gd name="T12" fmla="*/ 4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4" y="0"/>
                  </a:moveTo>
                  <a:cubicBezTo>
                    <a:pt x="4" y="0"/>
                    <a:pt x="4" y="1"/>
                    <a:pt x="4" y="3"/>
                  </a:cubicBezTo>
                  <a:cubicBezTo>
                    <a:pt x="4" y="4"/>
                    <a:pt x="4" y="6"/>
                    <a:pt x="3" y="9"/>
                  </a:cubicBezTo>
                  <a:cubicBezTo>
                    <a:pt x="3" y="14"/>
                    <a:pt x="2" y="22"/>
                    <a:pt x="2" y="30"/>
                  </a:cubicBezTo>
                  <a:cubicBezTo>
                    <a:pt x="0" y="69"/>
                    <a:pt x="8" y="98"/>
                    <a:pt x="36" y="133"/>
                  </a:cubicBezTo>
                  <a:cubicBezTo>
                    <a:pt x="27" y="63"/>
                    <a:pt x="28" y="69"/>
                    <a:pt x="12" y="22"/>
                  </a:cubicBezTo>
                  <a:cubicBezTo>
                    <a:pt x="8" y="1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6" name="Freeform 315">
              <a:extLst>
                <a:ext uri="{FF2B5EF4-FFF2-40B4-BE49-F238E27FC236}">
                  <a16:creationId xmlns:a16="http://schemas.microsoft.com/office/drawing/2014/main" id="{DAC7C26C-AB24-EA89-1F2F-290726397103}"/>
                </a:ext>
              </a:extLst>
            </p:cNvPr>
            <p:cNvSpPr/>
            <p:nvPr/>
          </p:nvSpPr>
          <p:spPr bwMode="auto">
            <a:xfrm>
              <a:off x="-6750051" y="6664326"/>
              <a:ext cx="49213" cy="241300"/>
            </a:xfrm>
            <a:custGeom>
              <a:avLst/>
              <a:gdLst>
                <a:gd name="T0" fmla="*/ 15 w 28"/>
                <a:gd name="T1" fmla="*/ 0 h 136"/>
                <a:gd name="T2" fmla="*/ 26 w 28"/>
                <a:gd name="T3" fmla="*/ 136 h 136"/>
                <a:gd name="T4" fmla="*/ 15 w 28"/>
                <a:gd name="T5" fmla="*/ 0 h 136"/>
              </a:gdLst>
              <a:ahLst/>
              <a:cxnLst>
                <a:cxn ang="0">
                  <a:pos x="T0" y="T1"/>
                </a:cxn>
                <a:cxn ang="0">
                  <a:pos x="T2" y="T3"/>
                </a:cxn>
                <a:cxn ang="0">
                  <a:pos x="T4" y="T5"/>
                </a:cxn>
              </a:cxnLst>
              <a:rect l="0" t="0" r="r" b="b"/>
              <a:pathLst>
                <a:path w="28" h="136">
                  <a:moveTo>
                    <a:pt x="15" y="0"/>
                  </a:moveTo>
                  <a:cubicBezTo>
                    <a:pt x="2" y="47"/>
                    <a:pt x="0" y="92"/>
                    <a:pt x="26" y="136"/>
                  </a:cubicBezTo>
                  <a:cubicBezTo>
                    <a:pt x="28" y="62"/>
                    <a:pt x="28" y="6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7" name="Freeform 316">
              <a:extLst>
                <a:ext uri="{FF2B5EF4-FFF2-40B4-BE49-F238E27FC236}">
                  <a16:creationId xmlns:a16="http://schemas.microsoft.com/office/drawing/2014/main" id="{FD46DC93-BFE7-ADBD-7294-8838844E81D6}"/>
                </a:ext>
              </a:extLst>
            </p:cNvPr>
            <p:cNvSpPr/>
            <p:nvPr/>
          </p:nvSpPr>
          <p:spPr bwMode="auto">
            <a:xfrm>
              <a:off x="-6705601" y="6548438"/>
              <a:ext cx="50800" cy="241300"/>
            </a:xfrm>
            <a:custGeom>
              <a:avLst/>
              <a:gdLst>
                <a:gd name="T0" fmla="*/ 25 w 29"/>
                <a:gd name="T1" fmla="*/ 0 h 136"/>
                <a:gd name="T2" fmla="*/ 18 w 29"/>
                <a:gd name="T3" fmla="*/ 136 h 136"/>
                <a:gd name="T4" fmla="*/ 25 w 29"/>
                <a:gd name="T5" fmla="*/ 0 h 136"/>
              </a:gdLst>
              <a:ahLst/>
              <a:cxnLst>
                <a:cxn ang="0">
                  <a:pos x="T0" y="T1"/>
                </a:cxn>
                <a:cxn ang="0">
                  <a:pos x="T2" y="T3"/>
                </a:cxn>
                <a:cxn ang="0">
                  <a:pos x="T4" y="T5"/>
                </a:cxn>
              </a:cxnLst>
              <a:rect l="0" t="0" r="r" b="b"/>
              <a:pathLst>
                <a:path w="29" h="136">
                  <a:moveTo>
                    <a:pt x="25" y="0"/>
                  </a:moveTo>
                  <a:cubicBezTo>
                    <a:pt x="0" y="55"/>
                    <a:pt x="4" y="106"/>
                    <a:pt x="18" y="136"/>
                  </a:cubicBezTo>
                  <a:cubicBezTo>
                    <a:pt x="29" y="64"/>
                    <a:pt x="27" y="68"/>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8" name="Freeform 317">
              <a:extLst>
                <a:ext uri="{FF2B5EF4-FFF2-40B4-BE49-F238E27FC236}">
                  <a16:creationId xmlns:a16="http://schemas.microsoft.com/office/drawing/2014/main" id="{11FC30E2-FF82-5084-CB39-8C2933E9F2AF}"/>
                </a:ext>
              </a:extLst>
            </p:cNvPr>
            <p:cNvSpPr/>
            <p:nvPr/>
          </p:nvSpPr>
          <p:spPr bwMode="auto">
            <a:xfrm>
              <a:off x="-6630988" y="6518276"/>
              <a:ext cx="115888" cy="179388"/>
            </a:xfrm>
            <a:custGeom>
              <a:avLst/>
              <a:gdLst>
                <a:gd name="T0" fmla="*/ 7 w 65"/>
                <a:gd name="T1" fmla="*/ 101 h 101"/>
                <a:gd name="T2" fmla="*/ 65 w 65"/>
                <a:gd name="T3" fmla="*/ 0 h 101"/>
                <a:gd name="T4" fmla="*/ 7 w 65"/>
                <a:gd name="T5" fmla="*/ 101 h 101"/>
              </a:gdLst>
              <a:ahLst/>
              <a:cxnLst>
                <a:cxn ang="0">
                  <a:pos x="T0" y="T1"/>
                </a:cxn>
                <a:cxn ang="0">
                  <a:pos x="T2" y="T3"/>
                </a:cxn>
                <a:cxn ang="0">
                  <a:pos x="T4" y="T5"/>
                </a:cxn>
              </a:cxnLst>
              <a:rect l="0" t="0" r="r" b="b"/>
              <a:pathLst>
                <a:path w="65" h="101">
                  <a:moveTo>
                    <a:pt x="7" y="101"/>
                  </a:moveTo>
                  <a:cubicBezTo>
                    <a:pt x="42" y="76"/>
                    <a:pt x="52" y="30"/>
                    <a:pt x="65" y="0"/>
                  </a:cubicBezTo>
                  <a:cubicBezTo>
                    <a:pt x="40" y="18"/>
                    <a:pt x="0" y="68"/>
                    <a:pt x="7"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199" name="Freeform 318">
              <a:extLst>
                <a:ext uri="{FF2B5EF4-FFF2-40B4-BE49-F238E27FC236}">
                  <a16:creationId xmlns:a16="http://schemas.microsoft.com/office/drawing/2014/main" id="{B32800A1-ED29-66C7-D96A-9157E27FE287}"/>
                </a:ext>
              </a:extLst>
            </p:cNvPr>
            <p:cNvSpPr/>
            <p:nvPr/>
          </p:nvSpPr>
          <p:spPr bwMode="auto">
            <a:xfrm>
              <a:off x="-6807201" y="6659563"/>
              <a:ext cx="1087438" cy="1271588"/>
            </a:xfrm>
            <a:custGeom>
              <a:avLst/>
              <a:gdLst>
                <a:gd name="T0" fmla="*/ 340 w 612"/>
                <a:gd name="T1" fmla="*/ 566 h 715"/>
                <a:gd name="T2" fmla="*/ 612 w 612"/>
                <a:gd name="T3" fmla="*/ 711 h 715"/>
                <a:gd name="T4" fmla="*/ 597 w 612"/>
                <a:gd name="T5" fmla="*/ 715 h 715"/>
                <a:gd name="T6" fmla="*/ 330 w 612"/>
                <a:gd name="T7" fmla="*/ 570 h 715"/>
                <a:gd name="T8" fmla="*/ 117 w 612"/>
                <a:gd name="T9" fmla="*/ 0 h 715"/>
                <a:gd name="T10" fmla="*/ 340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340" y="566"/>
                  </a:moveTo>
                  <a:cubicBezTo>
                    <a:pt x="449" y="610"/>
                    <a:pt x="611" y="630"/>
                    <a:pt x="612" y="711"/>
                  </a:cubicBezTo>
                  <a:cubicBezTo>
                    <a:pt x="608" y="713"/>
                    <a:pt x="602" y="713"/>
                    <a:pt x="597" y="715"/>
                  </a:cubicBezTo>
                  <a:cubicBezTo>
                    <a:pt x="595" y="634"/>
                    <a:pt x="454" y="623"/>
                    <a:pt x="330" y="570"/>
                  </a:cubicBezTo>
                  <a:cubicBezTo>
                    <a:pt x="59" y="455"/>
                    <a:pt x="1" y="230"/>
                    <a:pt x="117" y="0"/>
                  </a:cubicBezTo>
                  <a:cubicBezTo>
                    <a:pt x="0" y="234"/>
                    <a:pt x="65" y="454"/>
                    <a:pt x="340"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0" name="Freeform 319">
              <a:extLst>
                <a:ext uri="{FF2B5EF4-FFF2-40B4-BE49-F238E27FC236}">
                  <a16:creationId xmlns:a16="http://schemas.microsoft.com/office/drawing/2014/main" id="{1DF37A58-D3A1-5F08-5B13-33123B1B2824}"/>
                </a:ext>
              </a:extLst>
            </p:cNvPr>
            <p:cNvSpPr/>
            <p:nvPr/>
          </p:nvSpPr>
          <p:spPr bwMode="auto">
            <a:xfrm>
              <a:off x="-5740401" y="7543801"/>
              <a:ext cx="120650" cy="168275"/>
            </a:xfrm>
            <a:custGeom>
              <a:avLst/>
              <a:gdLst>
                <a:gd name="T0" fmla="*/ 68 w 68"/>
                <a:gd name="T1" fmla="*/ 0 h 95"/>
                <a:gd name="T2" fmla="*/ 0 w 68"/>
                <a:gd name="T3" fmla="*/ 95 h 95"/>
                <a:gd name="T4" fmla="*/ 68 w 68"/>
                <a:gd name="T5" fmla="*/ 0 h 95"/>
              </a:gdLst>
              <a:ahLst/>
              <a:cxnLst>
                <a:cxn ang="0">
                  <a:pos x="T0" y="T1"/>
                </a:cxn>
                <a:cxn ang="0">
                  <a:pos x="T2" y="T3"/>
                </a:cxn>
                <a:cxn ang="0">
                  <a:pos x="T4" y="T5"/>
                </a:cxn>
              </a:cxnLst>
              <a:rect l="0" t="0" r="r" b="b"/>
              <a:pathLst>
                <a:path w="68" h="95">
                  <a:moveTo>
                    <a:pt x="68" y="0"/>
                  </a:moveTo>
                  <a:cubicBezTo>
                    <a:pt x="7" y="47"/>
                    <a:pt x="0" y="95"/>
                    <a:pt x="0" y="95"/>
                  </a:cubicBezTo>
                  <a:cubicBezTo>
                    <a:pt x="48" y="74"/>
                    <a:pt x="61" y="57"/>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1" name="Freeform 320">
              <a:extLst>
                <a:ext uri="{FF2B5EF4-FFF2-40B4-BE49-F238E27FC236}">
                  <a16:creationId xmlns:a16="http://schemas.microsoft.com/office/drawing/2014/main" id="{5ED6507C-9C8F-A81E-574F-AA3781BB638D}"/>
                </a:ext>
              </a:extLst>
            </p:cNvPr>
            <p:cNvSpPr/>
            <p:nvPr/>
          </p:nvSpPr>
          <p:spPr bwMode="auto">
            <a:xfrm>
              <a:off x="-5630863" y="7500938"/>
              <a:ext cx="111125" cy="174625"/>
            </a:xfrm>
            <a:custGeom>
              <a:avLst/>
              <a:gdLst>
                <a:gd name="T0" fmla="*/ 62 w 62"/>
                <a:gd name="T1" fmla="*/ 0 h 98"/>
                <a:gd name="T2" fmla="*/ 0 w 62"/>
                <a:gd name="T3" fmla="*/ 98 h 98"/>
                <a:gd name="T4" fmla="*/ 20 w 62"/>
                <a:gd name="T5" fmla="*/ 86 h 98"/>
                <a:gd name="T6" fmla="*/ 62 w 62"/>
                <a:gd name="T7" fmla="*/ 0 h 98"/>
              </a:gdLst>
              <a:ahLst/>
              <a:cxnLst>
                <a:cxn ang="0">
                  <a:pos x="T0" y="T1"/>
                </a:cxn>
                <a:cxn ang="0">
                  <a:pos x="T2" y="T3"/>
                </a:cxn>
                <a:cxn ang="0">
                  <a:pos x="T4" y="T5"/>
                </a:cxn>
                <a:cxn ang="0">
                  <a:pos x="T6" y="T7"/>
                </a:cxn>
              </a:cxnLst>
              <a:rect l="0" t="0" r="r" b="b"/>
              <a:pathLst>
                <a:path w="62" h="98">
                  <a:moveTo>
                    <a:pt x="62" y="0"/>
                  </a:moveTo>
                  <a:cubicBezTo>
                    <a:pt x="7" y="50"/>
                    <a:pt x="0" y="98"/>
                    <a:pt x="0" y="98"/>
                  </a:cubicBezTo>
                  <a:cubicBezTo>
                    <a:pt x="3" y="96"/>
                    <a:pt x="13" y="91"/>
                    <a:pt x="20" y="86"/>
                  </a:cubicBezTo>
                  <a:cubicBezTo>
                    <a:pt x="40" y="73"/>
                    <a:pt x="58" y="6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2" name="Freeform 321">
              <a:extLst>
                <a:ext uri="{FF2B5EF4-FFF2-40B4-BE49-F238E27FC236}">
                  <a16:creationId xmlns:a16="http://schemas.microsoft.com/office/drawing/2014/main" id="{E4858F2E-977E-24D5-C494-8C92118B8A6F}"/>
                </a:ext>
              </a:extLst>
            </p:cNvPr>
            <p:cNvSpPr/>
            <p:nvPr/>
          </p:nvSpPr>
          <p:spPr bwMode="auto">
            <a:xfrm>
              <a:off x="-5522913" y="7450138"/>
              <a:ext cx="98425" cy="180975"/>
            </a:xfrm>
            <a:custGeom>
              <a:avLst/>
              <a:gdLst>
                <a:gd name="T0" fmla="*/ 53 w 56"/>
                <a:gd name="T1" fmla="*/ 0 h 102"/>
                <a:gd name="T2" fmla="*/ 0 w 56"/>
                <a:gd name="T3" fmla="*/ 102 h 102"/>
                <a:gd name="T4" fmla="*/ 53 w 56"/>
                <a:gd name="T5" fmla="*/ 0 h 102"/>
              </a:gdLst>
              <a:ahLst/>
              <a:cxnLst>
                <a:cxn ang="0">
                  <a:pos x="T0" y="T1"/>
                </a:cxn>
                <a:cxn ang="0">
                  <a:pos x="T2" y="T3"/>
                </a:cxn>
                <a:cxn ang="0">
                  <a:pos x="T4" y="T5"/>
                </a:cxn>
              </a:cxnLst>
              <a:rect l="0" t="0" r="r" b="b"/>
              <a:pathLst>
                <a:path w="56" h="102">
                  <a:moveTo>
                    <a:pt x="53" y="0"/>
                  </a:moveTo>
                  <a:cubicBezTo>
                    <a:pt x="5" y="53"/>
                    <a:pt x="0" y="102"/>
                    <a:pt x="0" y="102"/>
                  </a:cubicBezTo>
                  <a:cubicBezTo>
                    <a:pt x="40" y="78"/>
                    <a:pt x="56" y="58"/>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3" name="Freeform 322">
              <a:extLst>
                <a:ext uri="{FF2B5EF4-FFF2-40B4-BE49-F238E27FC236}">
                  <a16:creationId xmlns:a16="http://schemas.microsoft.com/office/drawing/2014/main" id="{5844BD47-8AEB-8FEF-1371-7EF8C45CBA40}"/>
                </a:ext>
              </a:extLst>
            </p:cNvPr>
            <p:cNvSpPr/>
            <p:nvPr/>
          </p:nvSpPr>
          <p:spPr bwMode="auto">
            <a:xfrm>
              <a:off x="-5422901" y="7389813"/>
              <a:ext cx="88900" cy="187325"/>
            </a:xfrm>
            <a:custGeom>
              <a:avLst/>
              <a:gdLst>
                <a:gd name="T0" fmla="*/ 40 w 50"/>
                <a:gd name="T1" fmla="*/ 0 h 106"/>
                <a:gd name="T2" fmla="*/ 0 w 50"/>
                <a:gd name="T3" fmla="*/ 106 h 106"/>
                <a:gd name="T4" fmla="*/ 40 w 50"/>
                <a:gd name="T5" fmla="*/ 0 h 106"/>
              </a:gdLst>
              <a:ahLst/>
              <a:cxnLst>
                <a:cxn ang="0">
                  <a:pos x="T0" y="T1"/>
                </a:cxn>
                <a:cxn ang="0">
                  <a:pos x="T2" y="T3"/>
                </a:cxn>
                <a:cxn ang="0">
                  <a:pos x="T4" y="T5"/>
                </a:cxn>
              </a:cxnLst>
              <a:rect l="0" t="0" r="r" b="b"/>
              <a:pathLst>
                <a:path w="50" h="106">
                  <a:moveTo>
                    <a:pt x="40" y="0"/>
                  </a:moveTo>
                  <a:cubicBezTo>
                    <a:pt x="3" y="55"/>
                    <a:pt x="0" y="106"/>
                    <a:pt x="0" y="106"/>
                  </a:cubicBezTo>
                  <a:cubicBezTo>
                    <a:pt x="40" y="76"/>
                    <a:pt x="50" y="51"/>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4" name="Freeform 323">
              <a:extLst>
                <a:ext uri="{FF2B5EF4-FFF2-40B4-BE49-F238E27FC236}">
                  <a16:creationId xmlns:a16="http://schemas.microsoft.com/office/drawing/2014/main" id="{12E02CB6-7C74-BA0E-3A57-CEC60C0769B0}"/>
                </a:ext>
              </a:extLst>
            </p:cNvPr>
            <p:cNvSpPr/>
            <p:nvPr/>
          </p:nvSpPr>
          <p:spPr bwMode="auto">
            <a:xfrm>
              <a:off x="-5329238" y="7318376"/>
              <a:ext cx="76200" cy="195263"/>
            </a:xfrm>
            <a:custGeom>
              <a:avLst/>
              <a:gdLst>
                <a:gd name="T0" fmla="*/ 24 w 43"/>
                <a:gd name="T1" fmla="*/ 0 h 110"/>
                <a:gd name="T2" fmla="*/ 1 w 43"/>
                <a:gd name="T3" fmla="*/ 110 h 110"/>
                <a:gd name="T4" fmla="*/ 24 w 43"/>
                <a:gd name="T5" fmla="*/ 0 h 110"/>
              </a:gdLst>
              <a:ahLst/>
              <a:cxnLst>
                <a:cxn ang="0">
                  <a:pos x="T0" y="T1"/>
                </a:cxn>
                <a:cxn ang="0">
                  <a:pos x="T2" y="T3"/>
                </a:cxn>
                <a:cxn ang="0">
                  <a:pos x="T4" y="T5"/>
                </a:cxn>
              </a:cxnLst>
              <a:rect l="0" t="0" r="r" b="b"/>
              <a:pathLst>
                <a:path w="43" h="110">
                  <a:moveTo>
                    <a:pt x="24" y="0"/>
                  </a:moveTo>
                  <a:cubicBezTo>
                    <a:pt x="0" y="55"/>
                    <a:pt x="1" y="110"/>
                    <a:pt x="1" y="110"/>
                  </a:cubicBezTo>
                  <a:cubicBezTo>
                    <a:pt x="35" y="76"/>
                    <a:pt x="43" y="47"/>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5" name="Freeform 324">
              <a:extLst>
                <a:ext uri="{FF2B5EF4-FFF2-40B4-BE49-F238E27FC236}">
                  <a16:creationId xmlns:a16="http://schemas.microsoft.com/office/drawing/2014/main" id="{E90C1782-FA43-6B98-23A6-05C6632DF5DA}"/>
                </a:ext>
              </a:extLst>
            </p:cNvPr>
            <p:cNvSpPr/>
            <p:nvPr/>
          </p:nvSpPr>
          <p:spPr bwMode="auto">
            <a:xfrm>
              <a:off x="-5259388" y="7235826"/>
              <a:ext cx="65088" cy="200025"/>
            </a:xfrm>
            <a:custGeom>
              <a:avLst/>
              <a:gdLst>
                <a:gd name="T0" fmla="*/ 10 w 36"/>
                <a:gd name="T1" fmla="*/ 0 h 112"/>
                <a:gd name="T2" fmla="*/ 8 w 36"/>
                <a:gd name="T3" fmla="*/ 112 h 112"/>
                <a:gd name="T4" fmla="*/ 10 w 36"/>
                <a:gd name="T5" fmla="*/ 0 h 112"/>
              </a:gdLst>
              <a:ahLst/>
              <a:cxnLst>
                <a:cxn ang="0">
                  <a:pos x="T0" y="T1"/>
                </a:cxn>
                <a:cxn ang="0">
                  <a:pos x="T2" y="T3"/>
                </a:cxn>
                <a:cxn ang="0">
                  <a:pos x="T4" y="T5"/>
                </a:cxn>
              </a:cxnLst>
              <a:rect l="0" t="0" r="r" b="b"/>
              <a:pathLst>
                <a:path w="36" h="112">
                  <a:moveTo>
                    <a:pt x="10" y="0"/>
                  </a:moveTo>
                  <a:cubicBezTo>
                    <a:pt x="0" y="60"/>
                    <a:pt x="8" y="112"/>
                    <a:pt x="8" y="112"/>
                  </a:cubicBezTo>
                  <a:cubicBezTo>
                    <a:pt x="36" y="71"/>
                    <a:pt x="36" y="4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6" name="Freeform 325">
              <a:extLst>
                <a:ext uri="{FF2B5EF4-FFF2-40B4-BE49-F238E27FC236}">
                  <a16:creationId xmlns:a16="http://schemas.microsoft.com/office/drawing/2014/main" id="{56AE0E91-6F83-B1C5-9996-F3C43C957462}"/>
                </a:ext>
              </a:extLst>
            </p:cNvPr>
            <p:cNvSpPr/>
            <p:nvPr/>
          </p:nvSpPr>
          <p:spPr bwMode="auto">
            <a:xfrm>
              <a:off x="-5208588" y="7143751"/>
              <a:ext cx="61913" cy="198438"/>
            </a:xfrm>
            <a:custGeom>
              <a:avLst/>
              <a:gdLst>
                <a:gd name="T0" fmla="*/ 0 w 35"/>
                <a:gd name="T1" fmla="*/ 0 h 112"/>
                <a:gd name="T2" fmla="*/ 17 w 35"/>
                <a:gd name="T3" fmla="*/ 112 h 112"/>
                <a:gd name="T4" fmla="*/ 0 w 35"/>
                <a:gd name="T5" fmla="*/ 0 h 112"/>
              </a:gdLst>
              <a:ahLst/>
              <a:cxnLst>
                <a:cxn ang="0">
                  <a:pos x="T0" y="T1"/>
                </a:cxn>
                <a:cxn ang="0">
                  <a:pos x="T2" y="T3"/>
                </a:cxn>
                <a:cxn ang="0">
                  <a:pos x="T4" y="T5"/>
                </a:cxn>
              </a:cxnLst>
              <a:rect l="0" t="0" r="r" b="b"/>
              <a:pathLst>
                <a:path w="35" h="112">
                  <a:moveTo>
                    <a:pt x="0" y="0"/>
                  </a:moveTo>
                  <a:cubicBezTo>
                    <a:pt x="0" y="87"/>
                    <a:pt x="15" y="85"/>
                    <a:pt x="17" y="112"/>
                  </a:cubicBezTo>
                  <a:cubicBezTo>
                    <a:pt x="34" y="72"/>
                    <a:pt x="35" y="4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7" name="Freeform 326">
              <a:extLst>
                <a:ext uri="{FF2B5EF4-FFF2-40B4-BE49-F238E27FC236}">
                  <a16:creationId xmlns:a16="http://schemas.microsoft.com/office/drawing/2014/main" id="{D4978F80-1BD6-2999-7F52-8D79E60C1BAC}"/>
                </a:ext>
              </a:extLst>
            </p:cNvPr>
            <p:cNvSpPr/>
            <p:nvPr/>
          </p:nvSpPr>
          <p:spPr bwMode="auto">
            <a:xfrm>
              <a:off x="-5195888" y="7045326"/>
              <a:ext cx="79375" cy="195263"/>
            </a:xfrm>
            <a:custGeom>
              <a:avLst/>
              <a:gdLst>
                <a:gd name="T0" fmla="*/ 0 w 45"/>
                <a:gd name="T1" fmla="*/ 0 h 109"/>
                <a:gd name="T2" fmla="*/ 37 w 45"/>
                <a:gd name="T3" fmla="*/ 109 h 109"/>
                <a:gd name="T4" fmla="*/ 0 w 45"/>
                <a:gd name="T5" fmla="*/ 0 h 109"/>
              </a:gdLst>
              <a:ahLst/>
              <a:cxnLst>
                <a:cxn ang="0">
                  <a:pos x="T0" y="T1"/>
                </a:cxn>
                <a:cxn ang="0">
                  <a:pos x="T2" y="T3"/>
                </a:cxn>
                <a:cxn ang="0">
                  <a:pos x="T4" y="T5"/>
                </a:cxn>
              </a:cxnLst>
              <a:rect l="0" t="0" r="r" b="b"/>
              <a:pathLst>
                <a:path w="45" h="109">
                  <a:moveTo>
                    <a:pt x="0" y="0"/>
                  </a:moveTo>
                  <a:cubicBezTo>
                    <a:pt x="15" y="82"/>
                    <a:pt x="27" y="81"/>
                    <a:pt x="37" y="109"/>
                  </a:cubicBezTo>
                  <a:cubicBezTo>
                    <a:pt x="45" y="66"/>
                    <a:pt x="38" y="3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8" name="Freeform 327">
              <a:extLst>
                <a:ext uri="{FF2B5EF4-FFF2-40B4-BE49-F238E27FC236}">
                  <a16:creationId xmlns:a16="http://schemas.microsoft.com/office/drawing/2014/main" id="{2AC43768-C877-DADF-2BEC-3780FCB26EF4}"/>
                </a:ext>
              </a:extLst>
            </p:cNvPr>
            <p:cNvSpPr/>
            <p:nvPr/>
          </p:nvSpPr>
          <p:spPr bwMode="auto">
            <a:xfrm>
              <a:off x="-5200651" y="6945313"/>
              <a:ext cx="96838" cy="184150"/>
            </a:xfrm>
            <a:custGeom>
              <a:avLst/>
              <a:gdLst>
                <a:gd name="T0" fmla="*/ 0 w 54"/>
                <a:gd name="T1" fmla="*/ 0 h 104"/>
                <a:gd name="T2" fmla="*/ 54 w 54"/>
                <a:gd name="T3" fmla="*/ 104 h 104"/>
                <a:gd name="T4" fmla="*/ 0 w 54"/>
                <a:gd name="T5" fmla="*/ 0 h 104"/>
              </a:gdLst>
              <a:ahLst/>
              <a:cxnLst>
                <a:cxn ang="0">
                  <a:pos x="T0" y="T1"/>
                </a:cxn>
                <a:cxn ang="0">
                  <a:pos x="T2" y="T3"/>
                </a:cxn>
                <a:cxn ang="0">
                  <a:pos x="T4" y="T5"/>
                </a:cxn>
              </a:cxnLst>
              <a:rect l="0" t="0" r="r" b="b"/>
              <a:pathLst>
                <a:path w="54" h="104">
                  <a:moveTo>
                    <a:pt x="0" y="0"/>
                  </a:moveTo>
                  <a:cubicBezTo>
                    <a:pt x="26" y="75"/>
                    <a:pt x="35" y="72"/>
                    <a:pt x="54" y="104"/>
                  </a:cubicBezTo>
                  <a:cubicBezTo>
                    <a:pt x="54" y="59"/>
                    <a:pt x="41" y="29"/>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09" name="Freeform 328">
              <a:extLst>
                <a:ext uri="{FF2B5EF4-FFF2-40B4-BE49-F238E27FC236}">
                  <a16:creationId xmlns:a16="http://schemas.microsoft.com/office/drawing/2014/main" id="{39F8991C-9B72-1628-3377-554B116204AD}"/>
                </a:ext>
              </a:extLst>
            </p:cNvPr>
            <p:cNvSpPr/>
            <p:nvPr/>
          </p:nvSpPr>
          <p:spPr bwMode="auto">
            <a:xfrm>
              <a:off x="-5221288" y="6842126"/>
              <a:ext cx="122238" cy="173038"/>
            </a:xfrm>
            <a:custGeom>
              <a:avLst/>
              <a:gdLst>
                <a:gd name="T0" fmla="*/ 0 w 69"/>
                <a:gd name="T1" fmla="*/ 0 h 98"/>
                <a:gd name="T2" fmla="*/ 69 w 69"/>
                <a:gd name="T3" fmla="*/ 98 h 98"/>
                <a:gd name="T4" fmla="*/ 0 w 69"/>
                <a:gd name="T5" fmla="*/ 0 h 98"/>
              </a:gdLst>
              <a:ahLst/>
              <a:cxnLst>
                <a:cxn ang="0">
                  <a:pos x="T0" y="T1"/>
                </a:cxn>
                <a:cxn ang="0">
                  <a:pos x="T2" y="T3"/>
                </a:cxn>
                <a:cxn ang="0">
                  <a:pos x="T4" y="T5"/>
                </a:cxn>
              </a:cxnLst>
              <a:rect l="0" t="0" r="r" b="b"/>
              <a:pathLst>
                <a:path w="69" h="98">
                  <a:moveTo>
                    <a:pt x="0" y="0"/>
                  </a:moveTo>
                  <a:cubicBezTo>
                    <a:pt x="27" y="56"/>
                    <a:pt x="36" y="63"/>
                    <a:pt x="69" y="98"/>
                  </a:cubicBezTo>
                  <a:cubicBezTo>
                    <a:pt x="61" y="52"/>
                    <a:pt x="44" y="2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0" name="Freeform 329">
              <a:extLst>
                <a:ext uri="{FF2B5EF4-FFF2-40B4-BE49-F238E27FC236}">
                  <a16:creationId xmlns:a16="http://schemas.microsoft.com/office/drawing/2014/main" id="{DAF1181D-629F-1C94-939D-5ED9EA0EE0A3}"/>
                </a:ext>
              </a:extLst>
            </p:cNvPr>
            <p:cNvSpPr/>
            <p:nvPr/>
          </p:nvSpPr>
          <p:spPr bwMode="auto">
            <a:xfrm>
              <a:off x="-5254626" y="6740526"/>
              <a:ext cx="142875" cy="161925"/>
            </a:xfrm>
            <a:custGeom>
              <a:avLst/>
              <a:gdLst>
                <a:gd name="T0" fmla="*/ 0 w 81"/>
                <a:gd name="T1" fmla="*/ 0 h 91"/>
                <a:gd name="T2" fmla="*/ 81 w 81"/>
                <a:gd name="T3" fmla="*/ 91 h 91"/>
                <a:gd name="T4" fmla="*/ 0 w 81"/>
                <a:gd name="T5" fmla="*/ 0 h 91"/>
              </a:gdLst>
              <a:ahLst/>
              <a:cxnLst>
                <a:cxn ang="0">
                  <a:pos x="T0" y="T1"/>
                </a:cxn>
                <a:cxn ang="0">
                  <a:pos x="T2" y="T3"/>
                </a:cxn>
                <a:cxn ang="0">
                  <a:pos x="T4" y="T5"/>
                </a:cxn>
              </a:cxnLst>
              <a:rect l="0" t="0" r="r" b="b"/>
              <a:pathLst>
                <a:path w="81" h="91">
                  <a:moveTo>
                    <a:pt x="0" y="0"/>
                  </a:moveTo>
                  <a:cubicBezTo>
                    <a:pt x="28" y="45"/>
                    <a:pt x="49" y="67"/>
                    <a:pt x="81" y="91"/>
                  </a:cubicBezTo>
                  <a:cubicBezTo>
                    <a:pt x="66" y="44"/>
                    <a:pt x="39" y="2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1" name="Freeform 330">
              <a:extLst>
                <a:ext uri="{FF2B5EF4-FFF2-40B4-BE49-F238E27FC236}">
                  <a16:creationId xmlns:a16="http://schemas.microsoft.com/office/drawing/2014/main" id="{7494661E-19A1-80EF-C54C-0E29805960D3}"/>
                </a:ext>
              </a:extLst>
            </p:cNvPr>
            <p:cNvSpPr/>
            <p:nvPr/>
          </p:nvSpPr>
          <p:spPr bwMode="auto">
            <a:xfrm>
              <a:off x="-5303838" y="6642101"/>
              <a:ext cx="163513" cy="149225"/>
            </a:xfrm>
            <a:custGeom>
              <a:avLst/>
              <a:gdLst>
                <a:gd name="T0" fmla="*/ 0 w 92"/>
                <a:gd name="T1" fmla="*/ 0 h 84"/>
                <a:gd name="T2" fmla="*/ 92 w 92"/>
                <a:gd name="T3" fmla="*/ 84 h 84"/>
                <a:gd name="T4" fmla="*/ 0 w 92"/>
                <a:gd name="T5" fmla="*/ 0 h 84"/>
              </a:gdLst>
              <a:ahLst/>
              <a:cxnLst>
                <a:cxn ang="0">
                  <a:pos x="T0" y="T1"/>
                </a:cxn>
                <a:cxn ang="0">
                  <a:pos x="T2" y="T3"/>
                </a:cxn>
                <a:cxn ang="0">
                  <a:pos x="T4" y="T5"/>
                </a:cxn>
              </a:cxnLst>
              <a:rect l="0" t="0" r="r" b="b"/>
              <a:pathLst>
                <a:path w="92" h="84">
                  <a:moveTo>
                    <a:pt x="0" y="0"/>
                  </a:moveTo>
                  <a:cubicBezTo>
                    <a:pt x="25" y="32"/>
                    <a:pt x="54" y="64"/>
                    <a:pt x="92" y="84"/>
                  </a:cubicBezTo>
                  <a:cubicBezTo>
                    <a:pt x="68" y="38"/>
                    <a:pt x="42" y="1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2" name="Freeform 331">
              <a:extLst>
                <a:ext uri="{FF2B5EF4-FFF2-40B4-BE49-F238E27FC236}">
                  <a16:creationId xmlns:a16="http://schemas.microsoft.com/office/drawing/2014/main" id="{A88917E3-0374-E45B-BE68-38F5D7B8B866}"/>
                </a:ext>
              </a:extLst>
            </p:cNvPr>
            <p:cNvSpPr/>
            <p:nvPr/>
          </p:nvSpPr>
          <p:spPr bwMode="auto">
            <a:xfrm>
              <a:off x="-5740401" y="7723188"/>
              <a:ext cx="214313" cy="98425"/>
            </a:xfrm>
            <a:custGeom>
              <a:avLst/>
              <a:gdLst>
                <a:gd name="T0" fmla="*/ 121 w 121"/>
                <a:gd name="T1" fmla="*/ 41 h 55"/>
                <a:gd name="T2" fmla="*/ 0 w 121"/>
                <a:gd name="T3" fmla="*/ 13 h 55"/>
                <a:gd name="T4" fmla="*/ 121 w 121"/>
                <a:gd name="T5" fmla="*/ 41 h 55"/>
              </a:gdLst>
              <a:ahLst/>
              <a:cxnLst>
                <a:cxn ang="0">
                  <a:pos x="T0" y="T1"/>
                </a:cxn>
                <a:cxn ang="0">
                  <a:pos x="T2" y="T3"/>
                </a:cxn>
                <a:cxn ang="0">
                  <a:pos x="T4" y="T5"/>
                </a:cxn>
              </a:cxnLst>
              <a:rect l="0" t="0" r="r" b="b"/>
              <a:pathLst>
                <a:path w="121" h="55">
                  <a:moveTo>
                    <a:pt x="121" y="41"/>
                  </a:moveTo>
                  <a:cubicBezTo>
                    <a:pt x="40" y="55"/>
                    <a:pt x="0" y="13"/>
                    <a:pt x="0" y="13"/>
                  </a:cubicBezTo>
                  <a:cubicBezTo>
                    <a:pt x="59" y="0"/>
                    <a:pt x="69" y="8"/>
                    <a:pt x="12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3" name="Freeform 332">
              <a:extLst>
                <a:ext uri="{FF2B5EF4-FFF2-40B4-BE49-F238E27FC236}">
                  <a16:creationId xmlns:a16="http://schemas.microsoft.com/office/drawing/2014/main" id="{0BFC5CC6-709D-45E9-1207-978D9C9247EF}"/>
                </a:ext>
              </a:extLst>
            </p:cNvPr>
            <p:cNvSpPr/>
            <p:nvPr/>
          </p:nvSpPr>
          <p:spPr bwMode="auto">
            <a:xfrm>
              <a:off x="-5629276" y="7693026"/>
              <a:ext cx="222250" cy="90488"/>
            </a:xfrm>
            <a:custGeom>
              <a:avLst/>
              <a:gdLst>
                <a:gd name="T0" fmla="*/ 125 w 125"/>
                <a:gd name="T1" fmla="*/ 26 h 51"/>
                <a:gd name="T2" fmla="*/ 0 w 125"/>
                <a:gd name="T3" fmla="*/ 9 h 51"/>
                <a:gd name="T4" fmla="*/ 55 w 125"/>
                <a:gd name="T5" fmla="*/ 1 h 51"/>
                <a:gd name="T6" fmla="*/ 64 w 125"/>
                <a:gd name="T7" fmla="*/ 1 h 51"/>
                <a:gd name="T8" fmla="*/ 125 w 125"/>
                <a:gd name="T9" fmla="*/ 26 h 51"/>
              </a:gdLst>
              <a:ahLst/>
              <a:cxnLst>
                <a:cxn ang="0">
                  <a:pos x="T0" y="T1"/>
                </a:cxn>
                <a:cxn ang="0">
                  <a:pos x="T2" y="T3"/>
                </a:cxn>
                <a:cxn ang="0">
                  <a:pos x="T4" y="T5"/>
                </a:cxn>
                <a:cxn ang="0">
                  <a:pos x="T6" y="T7"/>
                </a:cxn>
                <a:cxn ang="0">
                  <a:pos x="T8" y="T9"/>
                </a:cxn>
              </a:cxnLst>
              <a:rect l="0" t="0" r="r" b="b"/>
              <a:pathLst>
                <a:path w="125" h="51">
                  <a:moveTo>
                    <a:pt x="125" y="26"/>
                  </a:moveTo>
                  <a:cubicBezTo>
                    <a:pt x="45" y="51"/>
                    <a:pt x="11" y="8"/>
                    <a:pt x="0" y="9"/>
                  </a:cubicBezTo>
                  <a:cubicBezTo>
                    <a:pt x="14" y="5"/>
                    <a:pt x="40" y="0"/>
                    <a:pt x="55" y="1"/>
                  </a:cubicBezTo>
                  <a:cubicBezTo>
                    <a:pt x="58" y="1"/>
                    <a:pt x="61" y="1"/>
                    <a:pt x="64" y="1"/>
                  </a:cubicBezTo>
                  <a:cubicBezTo>
                    <a:pt x="78" y="4"/>
                    <a:pt x="108" y="18"/>
                    <a:pt x="12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4" name="Freeform 333">
              <a:extLst>
                <a:ext uri="{FF2B5EF4-FFF2-40B4-BE49-F238E27FC236}">
                  <a16:creationId xmlns:a16="http://schemas.microsoft.com/office/drawing/2014/main" id="{3165CE98-3ED3-BAA0-D0A8-06D669C685E5}"/>
                </a:ext>
              </a:extLst>
            </p:cNvPr>
            <p:cNvSpPr/>
            <p:nvPr/>
          </p:nvSpPr>
          <p:spPr bwMode="auto">
            <a:xfrm>
              <a:off x="-5518151" y="7637463"/>
              <a:ext cx="227013" cy="95250"/>
            </a:xfrm>
            <a:custGeom>
              <a:avLst/>
              <a:gdLst>
                <a:gd name="T0" fmla="*/ 128 w 128"/>
                <a:gd name="T1" fmla="*/ 16 h 53"/>
                <a:gd name="T2" fmla="*/ 0 w 128"/>
                <a:gd name="T3" fmla="*/ 15 h 53"/>
                <a:gd name="T4" fmla="*/ 63 w 128"/>
                <a:gd name="T5" fmla="*/ 2 h 53"/>
                <a:gd name="T6" fmla="*/ 128 w 128"/>
                <a:gd name="T7" fmla="*/ 16 h 53"/>
              </a:gdLst>
              <a:ahLst/>
              <a:cxnLst>
                <a:cxn ang="0">
                  <a:pos x="T0" y="T1"/>
                </a:cxn>
                <a:cxn ang="0">
                  <a:pos x="T2" y="T3"/>
                </a:cxn>
                <a:cxn ang="0">
                  <a:pos x="T4" y="T5"/>
                </a:cxn>
                <a:cxn ang="0">
                  <a:pos x="T6" y="T7"/>
                </a:cxn>
              </a:cxnLst>
              <a:rect l="0" t="0" r="r" b="b"/>
              <a:pathLst>
                <a:path w="128" h="53">
                  <a:moveTo>
                    <a:pt x="128" y="16"/>
                  </a:moveTo>
                  <a:cubicBezTo>
                    <a:pt x="46" y="53"/>
                    <a:pt x="15" y="15"/>
                    <a:pt x="0" y="15"/>
                  </a:cubicBezTo>
                  <a:cubicBezTo>
                    <a:pt x="15" y="10"/>
                    <a:pt x="47" y="0"/>
                    <a:pt x="63" y="2"/>
                  </a:cubicBezTo>
                  <a:cubicBezTo>
                    <a:pt x="76" y="2"/>
                    <a:pt x="97" y="8"/>
                    <a:pt x="1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5" name="Freeform 334">
              <a:extLst>
                <a:ext uri="{FF2B5EF4-FFF2-40B4-BE49-F238E27FC236}">
                  <a16:creationId xmlns:a16="http://schemas.microsoft.com/office/drawing/2014/main" id="{2007D91B-6CF8-82F7-D281-C4733134F7AD}"/>
                </a:ext>
              </a:extLst>
            </p:cNvPr>
            <p:cNvSpPr/>
            <p:nvPr/>
          </p:nvSpPr>
          <p:spPr bwMode="auto">
            <a:xfrm>
              <a:off x="-5413376" y="7561263"/>
              <a:ext cx="228600" cy="104775"/>
            </a:xfrm>
            <a:custGeom>
              <a:avLst/>
              <a:gdLst>
                <a:gd name="T0" fmla="*/ 129 w 129"/>
                <a:gd name="T1" fmla="*/ 8 h 59"/>
                <a:gd name="T2" fmla="*/ 0 w 129"/>
                <a:gd name="T3" fmla="*/ 28 h 59"/>
                <a:gd name="T4" fmla="*/ 129 w 129"/>
                <a:gd name="T5" fmla="*/ 8 h 59"/>
              </a:gdLst>
              <a:ahLst/>
              <a:cxnLst>
                <a:cxn ang="0">
                  <a:pos x="T0" y="T1"/>
                </a:cxn>
                <a:cxn ang="0">
                  <a:pos x="T2" y="T3"/>
                </a:cxn>
                <a:cxn ang="0">
                  <a:pos x="T4" y="T5"/>
                </a:cxn>
              </a:cxnLst>
              <a:rect l="0" t="0" r="r" b="b"/>
              <a:pathLst>
                <a:path w="129" h="59">
                  <a:moveTo>
                    <a:pt x="129" y="8"/>
                  </a:moveTo>
                  <a:cubicBezTo>
                    <a:pt x="56" y="59"/>
                    <a:pt x="15" y="27"/>
                    <a:pt x="0" y="28"/>
                  </a:cubicBezTo>
                  <a:cubicBezTo>
                    <a:pt x="64" y="0"/>
                    <a:pt x="62" y="5"/>
                    <a:pt x="1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6" name="Freeform 335">
              <a:extLst>
                <a:ext uri="{FF2B5EF4-FFF2-40B4-BE49-F238E27FC236}">
                  <a16:creationId xmlns:a16="http://schemas.microsoft.com/office/drawing/2014/main" id="{EC76BB3D-DA3D-3251-BE22-7668679085FE}"/>
                </a:ext>
              </a:extLst>
            </p:cNvPr>
            <p:cNvSpPr/>
            <p:nvPr/>
          </p:nvSpPr>
          <p:spPr bwMode="auto">
            <a:xfrm>
              <a:off x="-5313363" y="7466013"/>
              <a:ext cx="222250" cy="117475"/>
            </a:xfrm>
            <a:custGeom>
              <a:avLst/>
              <a:gdLst>
                <a:gd name="T0" fmla="*/ 125 w 125"/>
                <a:gd name="T1" fmla="*/ 0 h 66"/>
                <a:gd name="T2" fmla="*/ 0 w 125"/>
                <a:gd name="T3" fmla="*/ 44 h 66"/>
                <a:gd name="T4" fmla="*/ 125 w 125"/>
                <a:gd name="T5" fmla="*/ 0 h 66"/>
              </a:gdLst>
              <a:ahLst/>
              <a:cxnLst>
                <a:cxn ang="0">
                  <a:pos x="T0" y="T1"/>
                </a:cxn>
                <a:cxn ang="0">
                  <a:pos x="T2" y="T3"/>
                </a:cxn>
                <a:cxn ang="0">
                  <a:pos x="T4" y="T5"/>
                </a:cxn>
              </a:cxnLst>
              <a:rect l="0" t="0" r="r" b="b"/>
              <a:pathLst>
                <a:path w="125" h="66">
                  <a:moveTo>
                    <a:pt x="125" y="0"/>
                  </a:moveTo>
                  <a:cubicBezTo>
                    <a:pt x="62" y="66"/>
                    <a:pt x="16" y="42"/>
                    <a:pt x="0" y="44"/>
                  </a:cubicBezTo>
                  <a:cubicBezTo>
                    <a:pt x="58" y="7"/>
                    <a:pt x="65" y="12"/>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7" name="Freeform 336">
              <a:extLst>
                <a:ext uri="{FF2B5EF4-FFF2-40B4-BE49-F238E27FC236}">
                  <a16:creationId xmlns:a16="http://schemas.microsoft.com/office/drawing/2014/main" id="{D8165F9F-5824-7EE9-D58E-DFFECA574837}"/>
                </a:ext>
              </a:extLst>
            </p:cNvPr>
            <p:cNvSpPr/>
            <p:nvPr/>
          </p:nvSpPr>
          <p:spPr bwMode="auto">
            <a:xfrm>
              <a:off x="-5226051" y="7337426"/>
              <a:ext cx="203200" cy="138113"/>
            </a:xfrm>
            <a:custGeom>
              <a:avLst/>
              <a:gdLst>
                <a:gd name="T0" fmla="*/ 115 w 115"/>
                <a:gd name="T1" fmla="*/ 0 h 78"/>
                <a:gd name="T2" fmla="*/ 0 w 115"/>
                <a:gd name="T3" fmla="*/ 71 h 78"/>
                <a:gd name="T4" fmla="*/ 115 w 115"/>
                <a:gd name="T5" fmla="*/ 0 h 78"/>
              </a:gdLst>
              <a:ahLst/>
              <a:cxnLst>
                <a:cxn ang="0">
                  <a:pos x="T0" y="T1"/>
                </a:cxn>
                <a:cxn ang="0">
                  <a:pos x="T2" y="T3"/>
                </a:cxn>
                <a:cxn ang="0">
                  <a:pos x="T4" y="T5"/>
                </a:cxn>
              </a:cxnLst>
              <a:rect l="0" t="0" r="r" b="b"/>
              <a:pathLst>
                <a:path w="115" h="78">
                  <a:moveTo>
                    <a:pt x="115" y="0"/>
                  </a:moveTo>
                  <a:cubicBezTo>
                    <a:pt x="66" y="78"/>
                    <a:pt x="18" y="65"/>
                    <a:pt x="0" y="71"/>
                  </a:cubicBezTo>
                  <a:cubicBezTo>
                    <a:pt x="52" y="24"/>
                    <a:pt x="59" y="25"/>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8" name="Freeform 337">
              <a:extLst>
                <a:ext uri="{FF2B5EF4-FFF2-40B4-BE49-F238E27FC236}">
                  <a16:creationId xmlns:a16="http://schemas.microsoft.com/office/drawing/2014/main" id="{DA7E0E0C-C5FA-8846-6FCB-8456EC2FCCC9}"/>
                </a:ext>
              </a:extLst>
            </p:cNvPr>
            <p:cNvSpPr/>
            <p:nvPr/>
          </p:nvSpPr>
          <p:spPr bwMode="auto">
            <a:xfrm>
              <a:off x="-5156201" y="7200901"/>
              <a:ext cx="174625" cy="166688"/>
            </a:xfrm>
            <a:custGeom>
              <a:avLst/>
              <a:gdLst>
                <a:gd name="T0" fmla="*/ 98 w 98"/>
                <a:gd name="T1" fmla="*/ 0 h 94"/>
                <a:gd name="T2" fmla="*/ 0 w 98"/>
                <a:gd name="T3" fmla="*/ 94 h 94"/>
                <a:gd name="T4" fmla="*/ 98 w 98"/>
                <a:gd name="T5" fmla="*/ 0 h 94"/>
              </a:gdLst>
              <a:ahLst/>
              <a:cxnLst>
                <a:cxn ang="0">
                  <a:pos x="T0" y="T1"/>
                </a:cxn>
                <a:cxn ang="0">
                  <a:pos x="T2" y="T3"/>
                </a:cxn>
                <a:cxn ang="0">
                  <a:pos x="T4" y="T5"/>
                </a:cxn>
              </a:cxnLst>
              <a:rect l="0" t="0" r="r" b="b"/>
              <a:pathLst>
                <a:path w="98" h="94">
                  <a:moveTo>
                    <a:pt x="98" y="0"/>
                  </a:moveTo>
                  <a:cubicBezTo>
                    <a:pt x="72" y="78"/>
                    <a:pt x="12" y="88"/>
                    <a:pt x="0" y="94"/>
                  </a:cubicBezTo>
                  <a:cubicBezTo>
                    <a:pt x="44" y="35"/>
                    <a:pt x="49" y="37"/>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19" name="Freeform 338">
              <a:extLst>
                <a:ext uri="{FF2B5EF4-FFF2-40B4-BE49-F238E27FC236}">
                  <a16:creationId xmlns:a16="http://schemas.microsoft.com/office/drawing/2014/main" id="{D511C691-A548-2BF6-D1EC-3470BD1586C1}"/>
                </a:ext>
              </a:extLst>
            </p:cNvPr>
            <p:cNvSpPr/>
            <p:nvPr/>
          </p:nvSpPr>
          <p:spPr bwMode="auto">
            <a:xfrm>
              <a:off x="-5103813" y="7059613"/>
              <a:ext cx="134938" cy="200025"/>
            </a:xfrm>
            <a:custGeom>
              <a:avLst/>
              <a:gdLst>
                <a:gd name="T0" fmla="*/ 76 w 76"/>
                <a:gd name="T1" fmla="*/ 0 h 112"/>
                <a:gd name="T2" fmla="*/ 0 w 76"/>
                <a:gd name="T3" fmla="*/ 112 h 112"/>
                <a:gd name="T4" fmla="*/ 76 w 76"/>
                <a:gd name="T5" fmla="*/ 0 h 112"/>
              </a:gdLst>
              <a:ahLst/>
              <a:cxnLst>
                <a:cxn ang="0">
                  <a:pos x="T0" y="T1"/>
                </a:cxn>
                <a:cxn ang="0">
                  <a:pos x="T2" y="T3"/>
                </a:cxn>
                <a:cxn ang="0">
                  <a:pos x="T4" y="T5"/>
                </a:cxn>
              </a:cxnLst>
              <a:rect l="0" t="0" r="r" b="b"/>
              <a:pathLst>
                <a:path w="76" h="112">
                  <a:moveTo>
                    <a:pt x="76" y="0"/>
                  </a:moveTo>
                  <a:cubicBezTo>
                    <a:pt x="64" y="79"/>
                    <a:pt x="24" y="96"/>
                    <a:pt x="0" y="112"/>
                  </a:cubicBezTo>
                  <a:cubicBezTo>
                    <a:pt x="39" y="38"/>
                    <a:pt x="25" y="6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20" name="Freeform 339">
              <a:extLst>
                <a:ext uri="{FF2B5EF4-FFF2-40B4-BE49-F238E27FC236}">
                  <a16:creationId xmlns:a16="http://schemas.microsoft.com/office/drawing/2014/main" id="{38E43C09-D368-88FA-8035-1573FE7C2C09}"/>
                </a:ext>
              </a:extLst>
            </p:cNvPr>
            <p:cNvSpPr/>
            <p:nvPr/>
          </p:nvSpPr>
          <p:spPr bwMode="auto">
            <a:xfrm>
              <a:off x="-5073651" y="6921501"/>
              <a:ext cx="93663" cy="222250"/>
            </a:xfrm>
            <a:custGeom>
              <a:avLst/>
              <a:gdLst>
                <a:gd name="T0" fmla="*/ 53 w 53"/>
                <a:gd name="T1" fmla="*/ 0 h 125"/>
                <a:gd name="T2" fmla="*/ 53 w 53"/>
                <a:gd name="T3" fmla="*/ 2 h 125"/>
                <a:gd name="T4" fmla="*/ 53 w 53"/>
                <a:gd name="T5" fmla="*/ 8 h 125"/>
                <a:gd name="T6" fmla="*/ 53 w 53"/>
                <a:gd name="T7" fmla="*/ 18 h 125"/>
                <a:gd name="T8" fmla="*/ 52 w 53"/>
                <a:gd name="T9" fmla="*/ 30 h 125"/>
                <a:gd name="T10" fmla="*/ 46 w 53"/>
                <a:gd name="T11" fmla="*/ 57 h 125"/>
                <a:gd name="T12" fmla="*/ 0 w 53"/>
                <a:gd name="T13" fmla="*/ 125 h 125"/>
                <a:gd name="T14" fmla="*/ 37 w 53"/>
                <a:gd name="T15" fmla="*/ 30 h 125"/>
                <a:gd name="T16" fmla="*/ 42 w 53"/>
                <a:gd name="T17" fmla="*/ 21 h 125"/>
                <a:gd name="T18" fmla="*/ 53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53" y="0"/>
                  </a:moveTo>
                  <a:cubicBezTo>
                    <a:pt x="53" y="0"/>
                    <a:pt x="53" y="0"/>
                    <a:pt x="53" y="2"/>
                  </a:cubicBezTo>
                  <a:cubicBezTo>
                    <a:pt x="53" y="4"/>
                    <a:pt x="53" y="6"/>
                    <a:pt x="53" y="8"/>
                  </a:cubicBezTo>
                  <a:cubicBezTo>
                    <a:pt x="53" y="11"/>
                    <a:pt x="53" y="14"/>
                    <a:pt x="53" y="18"/>
                  </a:cubicBezTo>
                  <a:cubicBezTo>
                    <a:pt x="52" y="22"/>
                    <a:pt x="52" y="26"/>
                    <a:pt x="52" y="30"/>
                  </a:cubicBezTo>
                  <a:cubicBezTo>
                    <a:pt x="50" y="39"/>
                    <a:pt x="49" y="48"/>
                    <a:pt x="46" y="57"/>
                  </a:cubicBezTo>
                  <a:cubicBezTo>
                    <a:pt x="37" y="90"/>
                    <a:pt x="21" y="105"/>
                    <a:pt x="0" y="125"/>
                  </a:cubicBezTo>
                  <a:cubicBezTo>
                    <a:pt x="17" y="62"/>
                    <a:pt x="24" y="51"/>
                    <a:pt x="37" y="30"/>
                  </a:cubicBezTo>
                  <a:cubicBezTo>
                    <a:pt x="38" y="26"/>
                    <a:pt x="40" y="23"/>
                    <a:pt x="42" y="21"/>
                  </a:cubicBezTo>
                  <a:cubicBezTo>
                    <a:pt x="48" y="9"/>
                    <a:pt x="53" y="0"/>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21" name="Freeform 340">
              <a:extLst>
                <a:ext uri="{FF2B5EF4-FFF2-40B4-BE49-F238E27FC236}">
                  <a16:creationId xmlns:a16="http://schemas.microsoft.com/office/drawing/2014/main" id="{42144803-0558-A838-0B22-DFFD0D7FB588}"/>
                </a:ext>
              </a:extLst>
            </p:cNvPr>
            <p:cNvSpPr/>
            <p:nvPr/>
          </p:nvSpPr>
          <p:spPr bwMode="auto">
            <a:xfrm>
              <a:off x="-5067301" y="6788151"/>
              <a:ext cx="65088" cy="236538"/>
            </a:xfrm>
            <a:custGeom>
              <a:avLst/>
              <a:gdLst>
                <a:gd name="T0" fmla="*/ 32 w 36"/>
                <a:gd name="T1" fmla="*/ 0 h 133"/>
                <a:gd name="T2" fmla="*/ 32 w 36"/>
                <a:gd name="T3" fmla="*/ 3 h 133"/>
                <a:gd name="T4" fmla="*/ 33 w 36"/>
                <a:gd name="T5" fmla="*/ 9 h 133"/>
                <a:gd name="T6" fmla="*/ 34 w 36"/>
                <a:gd name="T7" fmla="*/ 30 h 133"/>
                <a:gd name="T8" fmla="*/ 0 w 36"/>
                <a:gd name="T9" fmla="*/ 133 h 133"/>
                <a:gd name="T10" fmla="*/ 24 w 36"/>
                <a:gd name="T11" fmla="*/ 22 h 133"/>
                <a:gd name="T12" fmla="*/ 32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32" y="0"/>
                  </a:moveTo>
                  <a:cubicBezTo>
                    <a:pt x="32" y="0"/>
                    <a:pt x="32" y="1"/>
                    <a:pt x="32" y="3"/>
                  </a:cubicBezTo>
                  <a:cubicBezTo>
                    <a:pt x="32" y="4"/>
                    <a:pt x="33" y="6"/>
                    <a:pt x="33" y="9"/>
                  </a:cubicBezTo>
                  <a:cubicBezTo>
                    <a:pt x="33" y="14"/>
                    <a:pt x="34" y="22"/>
                    <a:pt x="34" y="30"/>
                  </a:cubicBezTo>
                  <a:cubicBezTo>
                    <a:pt x="36" y="69"/>
                    <a:pt x="28" y="98"/>
                    <a:pt x="0" y="133"/>
                  </a:cubicBezTo>
                  <a:cubicBezTo>
                    <a:pt x="9" y="63"/>
                    <a:pt x="8" y="69"/>
                    <a:pt x="24" y="22"/>
                  </a:cubicBezTo>
                  <a:cubicBezTo>
                    <a:pt x="28" y="10"/>
                    <a:pt x="32"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22" name="Freeform 341">
              <a:extLst>
                <a:ext uri="{FF2B5EF4-FFF2-40B4-BE49-F238E27FC236}">
                  <a16:creationId xmlns:a16="http://schemas.microsoft.com/office/drawing/2014/main" id="{EF63E138-D684-7F7F-CCD2-1A169C5E4040}"/>
                </a:ext>
              </a:extLst>
            </p:cNvPr>
            <p:cNvSpPr/>
            <p:nvPr/>
          </p:nvSpPr>
          <p:spPr bwMode="auto">
            <a:xfrm>
              <a:off x="-5081588" y="6664326"/>
              <a:ext cx="50800" cy="241300"/>
            </a:xfrm>
            <a:custGeom>
              <a:avLst/>
              <a:gdLst>
                <a:gd name="T0" fmla="*/ 13 w 28"/>
                <a:gd name="T1" fmla="*/ 0 h 136"/>
                <a:gd name="T2" fmla="*/ 2 w 28"/>
                <a:gd name="T3" fmla="*/ 136 h 136"/>
                <a:gd name="T4" fmla="*/ 13 w 28"/>
                <a:gd name="T5" fmla="*/ 0 h 136"/>
              </a:gdLst>
              <a:ahLst/>
              <a:cxnLst>
                <a:cxn ang="0">
                  <a:pos x="T0" y="T1"/>
                </a:cxn>
                <a:cxn ang="0">
                  <a:pos x="T2" y="T3"/>
                </a:cxn>
                <a:cxn ang="0">
                  <a:pos x="T4" y="T5"/>
                </a:cxn>
              </a:cxnLst>
              <a:rect l="0" t="0" r="r" b="b"/>
              <a:pathLst>
                <a:path w="28" h="136">
                  <a:moveTo>
                    <a:pt x="13" y="0"/>
                  </a:moveTo>
                  <a:cubicBezTo>
                    <a:pt x="26" y="47"/>
                    <a:pt x="28" y="92"/>
                    <a:pt x="2" y="136"/>
                  </a:cubicBezTo>
                  <a:cubicBezTo>
                    <a:pt x="0" y="62"/>
                    <a:pt x="0" y="69"/>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23" name="Freeform 342">
              <a:extLst>
                <a:ext uri="{FF2B5EF4-FFF2-40B4-BE49-F238E27FC236}">
                  <a16:creationId xmlns:a16="http://schemas.microsoft.com/office/drawing/2014/main" id="{305CA298-B4B6-C1DF-8AE8-F0CDA21ECA9D}"/>
                </a:ext>
              </a:extLst>
            </p:cNvPr>
            <p:cNvSpPr/>
            <p:nvPr/>
          </p:nvSpPr>
          <p:spPr bwMode="auto">
            <a:xfrm>
              <a:off x="-5127626" y="6548438"/>
              <a:ext cx="52388" cy="241300"/>
            </a:xfrm>
            <a:custGeom>
              <a:avLst/>
              <a:gdLst>
                <a:gd name="T0" fmla="*/ 4 w 29"/>
                <a:gd name="T1" fmla="*/ 0 h 136"/>
                <a:gd name="T2" fmla="*/ 12 w 29"/>
                <a:gd name="T3" fmla="*/ 136 h 136"/>
                <a:gd name="T4" fmla="*/ 4 w 29"/>
                <a:gd name="T5" fmla="*/ 0 h 136"/>
              </a:gdLst>
              <a:ahLst/>
              <a:cxnLst>
                <a:cxn ang="0">
                  <a:pos x="T0" y="T1"/>
                </a:cxn>
                <a:cxn ang="0">
                  <a:pos x="T2" y="T3"/>
                </a:cxn>
                <a:cxn ang="0">
                  <a:pos x="T4" y="T5"/>
                </a:cxn>
              </a:cxnLst>
              <a:rect l="0" t="0" r="r" b="b"/>
              <a:pathLst>
                <a:path w="29" h="136">
                  <a:moveTo>
                    <a:pt x="4" y="0"/>
                  </a:moveTo>
                  <a:cubicBezTo>
                    <a:pt x="29" y="55"/>
                    <a:pt x="25" y="106"/>
                    <a:pt x="12" y="136"/>
                  </a:cubicBezTo>
                  <a:cubicBezTo>
                    <a:pt x="0" y="64"/>
                    <a:pt x="2" y="68"/>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24" name="Freeform 343">
              <a:extLst>
                <a:ext uri="{FF2B5EF4-FFF2-40B4-BE49-F238E27FC236}">
                  <a16:creationId xmlns:a16="http://schemas.microsoft.com/office/drawing/2014/main" id="{9EEB9222-C0A7-630C-70F8-5953C3A88DFA}"/>
                </a:ext>
              </a:extLst>
            </p:cNvPr>
            <p:cNvSpPr/>
            <p:nvPr/>
          </p:nvSpPr>
          <p:spPr bwMode="auto">
            <a:xfrm>
              <a:off x="-5265738" y="6518276"/>
              <a:ext cx="115888" cy="179388"/>
            </a:xfrm>
            <a:custGeom>
              <a:avLst/>
              <a:gdLst>
                <a:gd name="T0" fmla="*/ 58 w 65"/>
                <a:gd name="T1" fmla="*/ 101 h 101"/>
                <a:gd name="T2" fmla="*/ 0 w 65"/>
                <a:gd name="T3" fmla="*/ 0 h 101"/>
                <a:gd name="T4" fmla="*/ 58 w 65"/>
                <a:gd name="T5" fmla="*/ 101 h 101"/>
              </a:gdLst>
              <a:ahLst/>
              <a:cxnLst>
                <a:cxn ang="0">
                  <a:pos x="T0" y="T1"/>
                </a:cxn>
                <a:cxn ang="0">
                  <a:pos x="T2" y="T3"/>
                </a:cxn>
                <a:cxn ang="0">
                  <a:pos x="T4" y="T5"/>
                </a:cxn>
              </a:cxnLst>
              <a:rect l="0" t="0" r="r" b="b"/>
              <a:pathLst>
                <a:path w="65" h="101">
                  <a:moveTo>
                    <a:pt x="58" y="101"/>
                  </a:moveTo>
                  <a:cubicBezTo>
                    <a:pt x="23" y="76"/>
                    <a:pt x="13" y="30"/>
                    <a:pt x="0" y="0"/>
                  </a:cubicBezTo>
                  <a:cubicBezTo>
                    <a:pt x="25" y="18"/>
                    <a:pt x="65" y="68"/>
                    <a:pt x="58"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25" name="Freeform 344">
              <a:extLst>
                <a:ext uri="{FF2B5EF4-FFF2-40B4-BE49-F238E27FC236}">
                  <a16:creationId xmlns:a16="http://schemas.microsoft.com/office/drawing/2014/main" id="{5B633E22-B8EA-3AC1-28BE-F94F871EA86B}"/>
                </a:ext>
              </a:extLst>
            </p:cNvPr>
            <p:cNvSpPr/>
            <p:nvPr/>
          </p:nvSpPr>
          <p:spPr bwMode="auto">
            <a:xfrm>
              <a:off x="-6062663" y="6659563"/>
              <a:ext cx="1089025" cy="1271588"/>
            </a:xfrm>
            <a:custGeom>
              <a:avLst/>
              <a:gdLst>
                <a:gd name="T0" fmla="*/ 272 w 612"/>
                <a:gd name="T1" fmla="*/ 566 h 715"/>
                <a:gd name="T2" fmla="*/ 0 w 612"/>
                <a:gd name="T3" fmla="*/ 711 h 715"/>
                <a:gd name="T4" fmla="*/ 15 w 612"/>
                <a:gd name="T5" fmla="*/ 715 h 715"/>
                <a:gd name="T6" fmla="*/ 282 w 612"/>
                <a:gd name="T7" fmla="*/ 570 h 715"/>
                <a:gd name="T8" fmla="*/ 495 w 612"/>
                <a:gd name="T9" fmla="*/ 0 h 715"/>
                <a:gd name="T10" fmla="*/ 272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272" y="566"/>
                  </a:moveTo>
                  <a:cubicBezTo>
                    <a:pt x="164" y="610"/>
                    <a:pt x="1" y="630"/>
                    <a:pt x="0" y="711"/>
                  </a:cubicBezTo>
                  <a:cubicBezTo>
                    <a:pt x="4" y="713"/>
                    <a:pt x="10" y="713"/>
                    <a:pt x="15" y="715"/>
                  </a:cubicBezTo>
                  <a:cubicBezTo>
                    <a:pt x="18" y="634"/>
                    <a:pt x="158" y="623"/>
                    <a:pt x="282" y="570"/>
                  </a:cubicBezTo>
                  <a:cubicBezTo>
                    <a:pt x="553" y="455"/>
                    <a:pt x="611" y="230"/>
                    <a:pt x="495" y="0"/>
                  </a:cubicBezTo>
                  <a:cubicBezTo>
                    <a:pt x="612" y="234"/>
                    <a:pt x="547" y="454"/>
                    <a:pt x="272"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grpSp>
      <p:sp>
        <p:nvSpPr>
          <p:cNvPr id="172" name="文本框 171">
            <a:extLst>
              <a:ext uri="{FF2B5EF4-FFF2-40B4-BE49-F238E27FC236}">
                <a16:creationId xmlns:a16="http://schemas.microsoft.com/office/drawing/2014/main" id="{83634CBC-17A3-9F1F-7C9F-C0D3974915DF}"/>
              </a:ext>
            </a:extLst>
          </p:cNvPr>
          <p:cNvSpPr txBox="1"/>
          <p:nvPr/>
        </p:nvSpPr>
        <p:spPr>
          <a:xfrm>
            <a:off x="5437384" y="2093186"/>
            <a:ext cx="1380578" cy="52322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rPr>
              <a:t>NO.1</a:t>
            </a:r>
            <a:endParaRPr kumimoji="0" lang="zh-CN" altLang="en-US"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endParaRPr>
          </a:p>
        </p:txBody>
      </p:sp>
      <p:sp>
        <p:nvSpPr>
          <p:cNvPr id="173" name="矩形: 圆角 172">
            <a:extLst>
              <a:ext uri="{FF2B5EF4-FFF2-40B4-BE49-F238E27FC236}">
                <a16:creationId xmlns:a16="http://schemas.microsoft.com/office/drawing/2014/main" id="{CE7E82C4-E8A2-0E30-6772-F12EB0F93779}"/>
              </a:ext>
            </a:extLst>
          </p:cNvPr>
          <p:cNvSpPr/>
          <p:nvPr/>
        </p:nvSpPr>
        <p:spPr>
          <a:xfrm>
            <a:off x="5485171" y="2568247"/>
            <a:ext cx="1288078" cy="280091"/>
          </a:xfrm>
          <a:prstGeom prst="roundRect">
            <a:avLst>
              <a:gd name="adj" fmla="val 50000"/>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altLang="zh-CN" sz="1200" dirty="0">
                <a:latin typeface="+mn-ea"/>
              </a:rPr>
              <a:t>20XX</a:t>
            </a:r>
            <a:r>
              <a:rPr lang="zh-CN" altLang="en-US" sz="1200" dirty="0">
                <a:latin typeface="+mn-ea"/>
              </a:rPr>
              <a:t>最佳雇主</a:t>
            </a:r>
            <a:endParaRPr lang="zh-CN" altLang="zh-CN" sz="1200" dirty="0">
              <a:latin typeface="+mn-ea"/>
            </a:endParaRPr>
          </a:p>
        </p:txBody>
      </p:sp>
      <p:grpSp>
        <p:nvGrpSpPr>
          <p:cNvPr id="227" name="组合 226">
            <a:extLst>
              <a:ext uri="{FF2B5EF4-FFF2-40B4-BE49-F238E27FC236}">
                <a16:creationId xmlns:a16="http://schemas.microsoft.com/office/drawing/2014/main" id="{0ABE850A-7F6E-4B6E-553E-CB5DA14AE0DA}"/>
              </a:ext>
            </a:extLst>
          </p:cNvPr>
          <p:cNvGrpSpPr/>
          <p:nvPr/>
        </p:nvGrpSpPr>
        <p:grpSpPr>
          <a:xfrm>
            <a:off x="8042788" y="1897960"/>
            <a:ext cx="2163097" cy="1588266"/>
            <a:chOff x="-6811963" y="6518276"/>
            <a:chExt cx="1843088" cy="1412875"/>
          </a:xfrm>
          <a:gradFill flip="none" rotWithShape="1">
            <a:gsLst>
              <a:gs pos="0">
                <a:schemeClr val="accent1"/>
              </a:gs>
              <a:gs pos="100000">
                <a:schemeClr val="accent2">
                  <a:alpha val="80000"/>
                </a:schemeClr>
              </a:gs>
            </a:gsLst>
            <a:lin ang="2700000" scaled="1"/>
            <a:tileRect/>
          </a:gradFill>
        </p:grpSpPr>
        <p:sp>
          <p:nvSpPr>
            <p:cNvPr id="230" name="Freeform 293">
              <a:extLst>
                <a:ext uri="{FF2B5EF4-FFF2-40B4-BE49-F238E27FC236}">
                  <a16:creationId xmlns:a16="http://schemas.microsoft.com/office/drawing/2014/main" id="{7769326D-1C66-8614-C66D-52D0EEBB0792}"/>
                </a:ext>
              </a:extLst>
            </p:cNvPr>
            <p:cNvSpPr/>
            <p:nvPr/>
          </p:nvSpPr>
          <p:spPr bwMode="auto">
            <a:xfrm>
              <a:off x="-6161088" y="7543801"/>
              <a:ext cx="120650" cy="168275"/>
            </a:xfrm>
            <a:custGeom>
              <a:avLst/>
              <a:gdLst>
                <a:gd name="T0" fmla="*/ 0 w 68"/>
                <a:gd name="T1" fmla="*/ 0 h 95"/>
                <a:gd name="T2" fmla="*/ 68 w 68"/>
                <a:gd name="T3" fmla="*/ 95 h 95"/>
                <a:gd name="T4" fmla="*/ 0 w 68"/>
                <a:gd name="T5" fmla="*/ 0 h 95"/>
              </a:gdLst>
              <a:ahLst/>
              <a:cxnLst>
                <a:cxn ang="0">
                  <a:pos x="T0" y="T1"/>
                </a:cxn>
                <a:cxn ang="0">
                  <a:pos x="T2" y="T3"/>
                </a:cxn>
                <a:cxn ang="0">
                  <a:pos x="T4" y="T5"/>
                </a:cxn>
              </a:cxnLst>
              <a:rect l="0" t="0" r="r" b="b"/>
              <a:pathLst>
                <a:path w="68" h="95">
                  <a:moveTo>
                    <a:pt x="0" y="0"/>
                  </a:moveTo>
                  <a:cubicBezTo>
                    <a:pt x="61" y="47"/>
                    <a:pt x="68" y="95"/>
                    <a:pt x="68" y="95"/>
                  </a:cubicBezTo>
                  <a:cubicBezTo>
                    <a:pt x="20" y="74"/>
                    <a:pt x="7" y="5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1" name="Freeform 294">
              <a:extLst>
                <a:ext uri="{FF2B5EF4-FFF2-40B4-BE49-F238E27FC236}">
                  <a16:creationId xmlns:a16="http://schemas.microsoft.com/office/drawing/2014/main" id="{3D156A24-DF1A-7FED-B0C2-310DE48569F7}"/>
                </a:ext>
              </a:extLst>
            </p:cNvPr>
            <p:cNvSpPr/>
            <p:nvPr/>
          </p:nvSpPr>
          <p:spPr bwMode="auto">
            <a:xfrm>
              <a:off x="-6261101" y="7500938"/>
              <a:ext cx="111125" cy="174625"/>
            </a:xfrm>
            <a:custGeom>
              <a:avLst/>
              <a:gdLst>
                <a:gd name="T0" fmla="*/ 0 w 63"/>
                <a:gd name="T1" fmla="*/ 0 h 98"/>
                <a:gd name="T2" fmla="*/ 63 w 63"/>
                <a:gd name="T3" fmla="*/ 98 h 98"/>
                <a:gd name="T4" fmla="*/ 42 w 63"/>
                <a:gd name="T5" fmla="*/ 86 h 98"/>
                <a:gd name="T6" fmla="*/ 0 w 63"/>
                <a:gd name="T7" fmla="*/ 0 h 98"/>
              </a:gdLst>
              <a:ahLst/>
              <a:cxnLst>
                <a:cxn ang="0">
                  <a:pos x="T0" y="T1"/>
                </a:cxn>
                <a:cxn ang="0">
                  <a:pos x="T2" y="T3"/>
                </a:cxn>
                <a:cxn ang="0">
                  <a:pos x="T4" y="T5"/>
                </a:cxn>
                <a:cxn ang="0">
                  <a:pos x="T6" y="T7"/>
                </a:cxn>
              </a:cxnLst>
              <a:rect l="0" t="0" r="r" b="b"/>
              <a:pathLst>
                <a:path w="63" h="98">
                  <a:moveTo>
                    <a:pt x="0" y="0"/>
                  </a:moveTo>
                  <a:cubicBezTo>
                    <a:pt x="55" y="50"/>
                    <a:pt x="63" y="98"/>
                    <a:pt x="63" y="98"/>
                  </a:cubicBezTo>
                  <a:cubicBezTo>
                    <a:pt x="59" y="96"/>
                    <a:pt x="49" y="91"/>
                    <a:pt x="42" y="86"/>
                  </a:cubicBezTo>
                  <a:cubicBezTo>
                    <a:pt x="22" y="73"/>
                    <a:pt x="4"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2" name="Freeform 295">
              <a:extLst>
                <a:ext uri="{FF2B5EF4-FFF2-40B4-BE49-F238E27FC236}">
                  <a16:creationId xmlns:a16="http://schemas.microsoft.com/office/drawing/2014/main" id="{67ADC868-E161-AA5E-8701-2D14EDAE674F}"/>
                </a:ext>
              </a:extLst>
            </p:cNvPr>
            <p:cNvSpPr/>
            <p:nvPr/>
          </p:nvSpPr>
          <p:spPr bwMode="auto">
            <a:xfrm>
              <a:off x="-6357938" y="7450138"/>
              <a:ext cx="100013" cy="180975"/>
            </a:xfrm>
            <a:custGeom>
              <a:avLst/>
              <a:gdLst>
                <a:gd name="T0" fmla="*/ 3 w 56"/>
                <a:gd name="T1" fmla="*/ 0 h 102"/>
                <a:gd name="T2" fmla="*/ 56 w 56"/>
                <a:gd name="T3" fmla="*/ 102 h 102"/>
                <a:gd name="T4" fmla="*/ 3 w 56"/>
                <a:gd name="T5" fmla="*/ 0 h 102"/>
              </a:gdLst>
              <a:ahLst/>
              <a:cxnLst>
                <a:cxn ang="0">
                  <a:pos x="T0" y="T1"/>
                </a:cxn>
                <a:cxn ang="0">
                  <a:pos x="T2" y="T3"/>
                </a:cxn>
                <a:cxn ang="0">
                  <a:pos x="T4" y="T5"/>
                </a:cxn>
              </a:cxnLst>
              <a:rect l="0" t="0" r="r" b="b"/>
              <a:pathLst>
                <a:path w="56" h="102">
                  <a:moveTo>
                    <a:pt x="3" y="0"/>
                  </a:moveTo>
                  <a:cubicBezTo>
                    <a:pt x="51" y="53"/>
                    <a:pt x="56" y="102"/>
                    <a:pt x="56" y="102"/>
                  </a:cubicBezTo>
                  <a:cubicBezTo>
                    <a:pt x="16" y="78"/>
                    <a:pt x="0" y="58"/>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3" name="Freeform 296">
              <a:extLst>
                <a:ext uri="{FF2B5EF4-FFF2-40B4-BE49-F238E27FC236}">
                  <a16:creationId xmlns:a16="http://schemas.microsoft.com/office/drawing/2014/main" id="{068823BE-7A50-16AB-AFD0-68D483FAD94A}"/>
                </a:ext>
              </a:extLst>
            </p:cNvPr>
            <p:cNvSpPr/>
            <p:nvPr/>
          </p:nvSpPr>
          <p:spPr bwMode="auto">
            <a:xfrm>
              <a:off x="-6448426" y="7389813"/>
              <a:ext cx="88900" cy="187325"/>
            </a:xfrm>
            <a:custGeom>
              <a:avLst/>
              <a:gdLst>
                <a:gd name="T0" fmla="*/ 10 w 50"/>
                <a:gd name="T1" fmla="*/ 0 h 106"/>
                <a:gd name="T2" fmla="*/ 50 w 50"/>
                <a:gd name="T3" fmla="*/ 106 h 106"/>
                <a:gd name="T4" fmla="*/ 10 w 50"/>
                <a:gd name="T5" fmla="*/ 0 h 106"/>
              </a:gdLst>
              <a:ahLst/>
              <a:cxnLst>
                <a:cxn ang="0">
                  <a:pos x="T0" y="T1"/>
                </a:cxn>
                <a:cxn ang="0">
                  <a:pos x="T2" y="T3"/>
                </a:cxn>
                <a:cxn ang="0">
                  <a:pos x="T4" y="T5"/>
                </a:cxn>
              </a:cxnLst>
              <a:rect l="0" t="0" r="r" b="b"/>
              <a:pathLst>
                <a:path w="50" h="106">
                  <a:moveTo>
                    <a:pt x="10" y="0"/>
                  </a:moveTo>
                  <a:cubicBezTo>
                    <a:pt x="47" y="55"/>
                    <a:pt x="50" y="106"/>
                    <a:pt x="50" y="106"/>
                  </a:cubicBezTo>
                  <a:cubicBezTo>
                    <a:pt x="10" y="76"/>
                    <a:pt x="0" y="5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4" name="Freeform 297">
              <a:extLst>
                <a:ext uri="{FF2B5EF4-FFF2-40B4-BE49-F238E27FC236}">
                  <a16:creationId xmlns:a16="http://schemas.microsoft.com/office/drawing/2014/main" id="{44ECC206-CACC-B2DC-FE88-E2CAB6EEA8C3}"/>
                </a:ext>
              </a:extLst>
            </p:cNvPr>
            <p:cNvSpPr/>
            <p:nvPr/>
          </p:nvSpPr>
          <p:spPr bwMode="auto">
            <a:xfrm>
              <a:off x="-6526213" y="7318376"/>
              <a:ext cx="74613" cy="195263"/>
            </a:xfrm>
            <a:custGeom>
              <a:avLst/>
              <a:gdLst>
                <a:gd name="T0" fmla="*/ 19 w 42"/>
                <a:gd name="T1" fmla="*/ 0 h 110"/>
                <a:gd name="T2" fmla="*/ 41 w 42"/>
                <a:gd name="T3" fmla="*/ 110 h 110"/>
                <a:gd name="T4" fmla="*/ 19 w 42"/>
                <a:gd name="T5" fmla="*/ 0 h 110"/>
              </a:gdLst>
              <a:ahLst/>
              <a:cxnLst>
                <a:cxn ang="0">
                  <a:pos x="T0" y="T1"/>
                </a:cxn>
                <a:cxn ang="0">
                  <a:pos x="T2" y="T3"/>
                </a:cxn>
                <a:cxn ang="0">
                  <a:pos x="T4" y="T5"/>
                </a:cxn>
              </a:cxnLst>
              <a:rect l="0" t="0" r="r" b="b"/>
              <a:pathLst>
                <a:path w="42" h="110">
                  <a:moveTo>
                    <a:pt x="19" y="0"/>
                  </a:moveTo>
                  <a:cubicBezTo>
                    <a:pt x="42" y="55"/>
                    <a:pt x="41" y="110"/>
                    <a:pt x="41" y="110"/>
                  </a:cubicBezTo>
                  <a:cubicBezTo>
                    <a:pt x="7" y="76"/>
                    <a:pt x="0" y="47"/>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5" name="Freeform 298">
              <a:extLst>
                <a:ext uri="{FF2B5EF4-FFF2-40B4-BE49-F238E27FC236}">
                  <a16:creationId xmlns:a16="http://schemas.microsoft.com/office/drawing/2014/main" id="{F23C0236-C283-4373-D235-01468B1350FA}"/>
                </a:ext>
              </a:extLst>
            </p:cNvPr>
            <p:cNvSpPr/>
            <p:nvPr/>
          </p:nvSpPr>
          <p:spPr bwMode="auto">
            <a:xfrm>
              <a:off x="-6586538" y="7235826"/>
              <a:ext cx="63500" cy="200025"/>
            </a:xfrm>
            <a:custGeom>
              <a:avLst/>
              <a:gdLst>
                <a:gd name="T0" fmla="*/ 26 w 36"/>
                <a:gd name="T1" fmla="*/ 0 h 112"/>
                <a:gd name="T2" fmla="*/ 28 w 36"/>
                <a:gd name="T3" fmla="*/ 112 h 112"/>
                <a:gd name="T4" fmla="*/ 26 w 36"/>
                <a:gd name="T5" fmla="*/ 0 h 112"/>
              </a:gdLst>
              <a:ahLst/>
              <a:cxnLst>
                <a:cxn ang="0">
                  <a:pos x="T0" y="T1"/>
                </a:cxn>
                <a:cxn ang="0">
                  <a:pos x="T2" y="T3"/>
                </a:cxn>
                <a:cxn ang="0">
                  <a:pos x="T4" y="T5"/>
                </a:cxn>
              </a:cxnLst>
              <a:rect l="0" t="0" r="r" b="b"/>
              <a:pathLst>
                <a:path w="36" h="112">
                  <a:moveTo>
                    <a:pt x="26" y="0"/>
                  </a:moveTo>
                  <a:cubicBezTo>
                    <a:pt x="36" y="60"/>
                    <a:pt x="28" y="112"/>
                    <a:pt x="28" y="112"/>
                  </a:cubicBezTo>
                  <a:cubicBezTo>
                    <a:pt x="0" y="71"/>
                    <a:pt x="0" y="42"/>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6" name="Freeform 299">
              <a:extLst>
                <a:ext uri="{FF2B5EF4-FFF2-40B4-BE49-F238E27FC236}">
                  <a16:creationId xmlns:a16="http://schemas.microsoft.com/office/drawing/2014/main" id="{FF53DD2E-48DD-876B-BF86-0F204CC4D190}"/>
                </a:ext>
              </a:extLst>
            </p:cNvPr>
            <p:cNvSpPr/>
            <p:nvPr/>
          </p:nvSpPr>
          <p:spPr bwMode="auto">
            <a:xfrm>
              <a:off x="-6634163" y="7143751"/>
              <a:ext cx="63500" cy="198438"/>
            </a:xfrm>
            <a:custGeom>
              <a:avLst/>
              <a:gdLst>
                <a:gd name="T0" fmla="*/ 36 w 36"/>
                <a:gd name="T1" fmla="*/ 0 h 112"/>
                <a:gd name="T2" fmla="*/ 18 w 36"/>
                <a:gd name="T3" fmla="*/ 112 h 112"/>
                <a:gd name="T4" fmla="*/ 36 w 36"/>
                <a:gd name="T5" fmla="*/ 0 h 112"/>
              </a:gdLst>
              <a:ahLst/>
              <a:cxnLst>
                <a:cxn ang="0">
                  <a:pos x="T0" y="T1"/>
                </a:cxn>
                <a:cxn ang="0">
                  <a:pos x="T2" y="T3"/>
                </a:cxn>
                <a:cxn ang="0">
                  <a:pos x="T4" y="T5"/>
                </a:cxn>
              </a:cxnLst>
              <a:rect l="0" t="0" r="r" b="b"/>
              <a:pathLst>
                <a:path w="36" h="112">
                  <a:moveTo>
                    <a:pt x="36" y="0"/>
                  </a:moveTo>
                  <a:cubicBezTo>
                    <a:pt x="35" y="87"/>
                    <a:pt x="21" y="85"/>
                    <a:pt x="18" y="112"/>
                  </a:cubicBezTo>
                  <a:cubicBezTo>
                    <a:pt x="1" y="72"/>
                    <a:pt x="0" y="4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7" name="Freeform 300">
              <a:extLst>
                <a:ext uri="{FF2B5EF4-FFF2-40B4-BE49-F238E27FC236}">
                  <a16:creationId xmlns:a16="http://schemas.microsoft.com/office/drawing/2014/main" id="{7DF3851A-7ED4-FF5F-A1B8-CFF8AF394C47}"/>
                </a:ext>
              </a:extLst>
            </p:cNvPr>
            <p:cNvSpPr/>
            <p:nvPr/>
          </p:nvSpPr>
          <p:spPr bwMode="auto">
            <a:xfrm>
              <a:off x="-6664326" y="7045326"/>
              <a:ext cx="79375" cy="195263"/>
            </a:xfrm>
            <a:custGeom>
              <a:avLst/>
              <a:gdLst>
                <a:gd name="T0" fmla="*/ 45 w 45"/>
                <a:gd name="T1" fmla="*/ 0 h 109"/>
                <a:gd name="T2" fmla="*/ 8 w 45"/>
                <a:gd name="T3" fmla="*/ 109 h 109"/>
                <a:gd name="T4" fmla="*/ 45 w 45"/>
                <a:gd name="T5" fmla="*/ 0 h 109"/>
              </a:gdLst>
              <a:ahLst/>
              <a:cxnLst>
                <a:cxn ang="0">
                  <a:pos x="T0" y="T1"/>
                </a:cxn>
                <a:cxn ang="0">
                  <a:pos x="T2" y="T3"/>
                </a:cxn>
                <a:cxn ang="0">
                  <a:pos x="T4" y="T5"/>
                </a:cxn>
              </a:cxnLst>
              <a:rect l="0" t="0" r="r" b="b"/>
              <a:pathLst>
                <a:path w="45" h="109">
                  <a:moveTo>
                    <a:pt x="45" y="0"/>
                  </a:moveTo>
                  <a:cubicBezTo>
                    <a:pt x="30" y="82"/>
                    <a:pt x="18" y="81"/>
                    <a:pt x="8" y="109"/>
                  </a:cubicBezTo>
                  <a:cubicBezTo>
                    <a:pt x="0" y="66"/>
                    <a:pt x="7" y="33"/>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8" name="Freeform 301">
              <a:extLst>
                <a:ext uri="{FF2B5EF4-FFF2-40B4-BE49-F238E27FC236}">
                  <a16:creationId xmlns:a16="http://schemas.microsoft.com/office/drawing/2014/main" id="{CC70F4F2-459C-D1FE-A51F-406387D51EC7}"/>
                </a:ext>
              </a:extLst>
            </p:cNvPr>
            <p:cNvSpPr/>
            <p:nvPr/>
          </p:nvSpPr>
          <p:spPr bwMode="auto">
            <a:xfrm>
              <a:off x="-6675438" y="6945313"/>
              <a:ext cx="93663" cy="184150"/>
            </a:xfrm>
            <a:custGeom>
              <a:avLst/>
              <a:gdLst>
                <a:gd name="T0" fmla="*/ 53 w 53"/>
                <a:gd name="T1" fmla="*/ 0 h 104"/>
                <a:gd name="T2" fmla="*/ 0 w 53"/>
                <a:gd name="T3" fmla="*/ 104 h 104"/>
                <a:gd name="T4" fmla="*/ 53 w 53"/>
                <a:gd name="T5" fmla="*/ 0 h 104"/>
              </a:gdLst>
              <a:ahLst/>
              <a:cxnLst>
                <a:cxn ang="0">
                  <a:pos x="T0" y="T1"/>
                </a:cxn>
                <a:cxn ang="0">
                  <a:pos x="T2" y="T3"/>
                </a:cxn>
                <a:cxn ang="0">
                  <a:pos x="T4" y="T5"/>
                </a:cxn>
              </a:cxnLst>
              <a:rect l="0" t="0" r="r" b="b"/>
              <a:pathLst>
                <a:path w="53" h="104">
                  <a:moveTo>
                    <a:pt x="53" y="0"/>
                  </a:moveTo>
                  <a:cubicBezTo>
                    <a:pt x="27" y="75"/>
                    <a:pt x="18" y="72"/>
                    <a:pt x="0" y="104"/>
                  </a:cubicBezTo>
                  <a:cubicBezTo>
                    <a:pt x="0" y="59"/>
                    <a:pt x="12" y="29"/>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39" name="Freeform 302">
              <a:extLst>
                <a:ext uri="{FF2B5EF4-FFF2-40B4-BE49-F238E27FC236}">
                  <a16:creationId xmlns:a16="http://schemas.microsoft.com/office/drawing/2014/main" id="{069F5B49-D0E5-1209-DD22-CB90BF6AFC6B}"/>
                </a:ext>
              </a:extLst>
            </p:cNvPr>
            <p:cNvSpPr/>
            <p:nvPr/>
          </p:nvSpPr>
          <p:spPr bwMode="auto">
            <a:xfrm>
              <a:off x="-6683376" y="6842126"/>
              <a:ext cx="123825" cy="173038"/>
            </a:xfrm>
            <a:custGeom>
              <a:avLst/>
              <a:gdLst>
                <a:gd name="T0" fmla="*/ 69 w 69"/>
                <a:gd name="T1" fmla="*/ 0 h 98"/>
                <a:gd name="T2" fmla="*/ 0 w 69"/>
                <a:gd name="T3" fmla="*/ 98 h 98"/>
                <a:gd name="T4" fmla="*/ 69 w 69"/>
                <a:gd name="T5" fmla="*/ 0 h 98"/>
              </a:gdLst>
              <a:ahLst/>
              <a:cxnLst>
                <a:cxn ang="0">
                  <a:pos x="T0" y="T1"/>
                </a:cxn>
                <a:cxn ang="0">
                  <a:pos x="T2" y="T3"/>
                </a:cxn>
                <a:cxn ang="0">
                  <a:pos x="T4" y="T5"/>
                </a:cxn>
              </a:cxnLst>
              <a:rect l="0" t="0" r="r" b="b"/>
              <a:pathLst>
                <a:path w="69" h="98">
                  <a:moveTo>
                    <a:pt x="69" y="0"/>
                  </a:moveTo>
                  <a:cubicBezTo>
                    <a:pt x="42" y="56"/>
                    <a:pt x="33" y="63"/>
                    <a:pt x="0" y="98"/>
                  </a:cubicBezTo>
                  <a:cubicBezTo>
                    <a:pt x="8" y="52"/>
                    <a:pt x="25" y="26"/>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0" name="Freeform 303">
              <a:extLst>
                <a:ext uri="{FF2B5EF4-FFF2-40B4-BE49-F238E27FC236}">
                  <a16:creationId xmlns:a16="http://schemas.microsoft.com/office/drawing/2014/main" id="{BB84E55A-16E9-5500-AC93-7B9659C94E6C}"/>
                </a:ext>
              </a:extLst>
            </p:cNvPr>
            <p:cNvSpPr/>
            <p:nvPr/>
          </p:nvSpPr>
          <p:spPr bwMode="auto">
            <a:xfrm>
              <a:off x="-6670676" y="6740526"/>
              <a:ext cx="144463" cy="161925"/>
            </a:xfrm>
            <a:custGeom>
              <a:avLst/>
              <a:gdLst>
                <a:gd name="T0" fmla="*/ 81 w 81"/>
                <a:gd name="T1" fmla="*/ 0 h 91"/>
                <a:gd name="T2" fmla="*/ 0 w 81"/>
                <a:gd name="T3" fmla="*/ 91 h 91"/>
                <a:gd name="T4" fmla="*/ 81 w 81"/>
                <a:gd name="T5" fmla="*/ 0 h 91"/>
              </a:gdLst>
              <a:ahLst/>
              <a:cxnLst>
                <a:cxn ang="0">
                  <a:pos x="T0" y="T1"/>
                </a:cxn>
                <a:cxn ang="0">
                  <a:pos x="T2" y="T3"/>
                </a:cxn>
                <a:cxn ang="0">
                  <a:pos x="T4" y="T5"/>
                </a:cxn>
              </a:cxnLst>
              <a:rect l="0" t="0" r="r" b="b"/>
              <a:pathLst>
                <a:path w="81" h="91">
                  <a:moveTo>
                    <a:pt x="81" y="0"/>
                  </a:moveTo>
                  <a:cubicBezTo>
                    <a:pt x="54" y="45"/>
                    <a:pt x="32" y="67"/>
                    <a:pt x="0" y="91"/>
                  </a:cubicBezTo>
                  <a:cubicBezTo>
                    <a:pt x="15" y="44"/>
                    <a:pt x="42" y="20"/>
                    <a:pt x="8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1" name="Freeform 304">
              <a:extLst>
                <a:ext uri="{FF2B5EF4-FFF2-40B4-BE49-F238E27FC236}">
                  <a16:creationId xmlns:a16="http://schemas.microsoft.com/office/drawing/2014/main" id="{10FBFEF8-37C9-EF05-6F15-4890D3D87346}"/>
                </a:ext>
              </a:extLst>
            </p:cNvPr>
            <p:cNvSpPr/>
            <p:nvPr/>
          </p:nvSpPr>
          <p:spPr bwMode="auto">
            <a:xfrm>
              <a:off x="-6642101" y="6642101"/>
              <a:ext cx="163513" cy="149225"/>
            </a:xfrm>
            <a:custGeom>
              <a:avLst/>
              <a:gdLst>
                <a:gd name="T0" fmla="*/ 92 w 92"/>
                <a:gd name="T1" fmla="*/ 0 h 84"/>
                <a:gd name="T2" fmla="*/ 0 w 92"/>
                <a:gd name="T3" fmla="*/ 84 h 84"/>
                <a:gd name="T4" fmla="*/ 92 w 92"/>
                <a:gd name="T5" fmla="*/ 0 h 84"/>
              </a:gdLst>
              <a:ahLst/>
              <a:cxnLst>
                <a:cxn ang="0">
                  <a:pos x="T0" y="T1"/>
                </a:cxn>
                <a:cxn ang="0">
                  <a:pos x="T2" y="T3"/>
                </a:cxn>
                <a:cxn ang="0">
                  <a:pos x="T4" y="T5"/>
                </a:cxn>
              </a:cxnLst>
              <a:rect l="0" t="0" r="r" b="b"/>
              <a:pathLst>
                <a:path w="92" h="84">
                  <a:moveTo>
                    <a:pt x="92" y="0"/>
                  </a:moveTo>
                  <a:cubicBezTo>
                    <a:pt x="67" y="32"/>
                    <a:pt x="38" y="64"/>
                    <a:pt x="0" y="84"/>
                  </a:cubicBezTo>
                  <a:cubicBezTo>
                    <a:pt x="24" y="38"/>
                    <a:pt x="50" y="18"/>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2" name="Freeform 305">
              <a:extLst>
                <a:ext uri="{FF2B5EF4-FFF2-40B4-BE49-F238E27FC236}">
                  <a16:creationId xmlns:a16="http://schemas.microsoft.com/office/drawing/2014/main" id="{8C79B72C-89E5-7272-4148-91781946BC18}"/>
                </a:ext>
              </a:extLst>
            </p:cNvPr>
            <p:cNvSpPr/>
            <p:nvPr/>
          </p:nvSpPr>
          <p:spPr bwMode="auto">
            <a:xfrm>
              <a:off x="-6256338" y="7723188"/>
              <a:ext cx="215900" cy="98425"/>
            </a:xfrm>
            <a:custGeom>
              <a:avLst/>
              <a:gdLst>
                <a:gd name="T0" fmla="*/ 0 w 121"/>
                <a:gd name="T1" fmla="*/ 41 h 55"/>
                <a:gd name="T2" fmla="*/ 121 w 121"/>
                <a:gd name="T3" fmla="*/ 13 h 55"/>
                <a:gd name="T4" fmla="*/ 0 w 121"/>
                <a:gd name="T5" fmla="*/ 41 h 55"/>
              </a:gdLst>
              <a:ahLst/>
              <a:cxnLst>
                <a:cxn ang="0">
                  <a:pos x="T0" y="T1"/>
                </a:cxn>
                <a:cxn ang="0">
                  <a:pos x="T2" y="T3"/>
                </a:cxn>
                <a:cxn ang="0">
                  <a:pos x="T4" y="T5"/>
                </a:cxn>
              </a:cxnLst>
              <a:rect l="0" t="0" r="r" b="b"/>
              <a:pathLst>
                <a:path w="121" h="55">
                  <a:moveTo>
                    <a:pt x="0" y="41"/>
                  </a:moveTo>
                  <a:cubicBezTo>
                    <a:pt x="81" y="55"/>
                    <a:pt x="121" y="13"/>
                    <a:pt x="121" y="13"/>
                  </a:cubicBezTo>
                  <a:cubicBezTo>
                    <a:pt x="62" y="0"/>
                    <a:pt x="52" y="8"/>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3" name="Freeform 306">
              <a:extLst>
                <a:ext uri="{FF2B5EF4-FFF2-40B4-BE49-F238E27FC236}">
                  <a16:creationId xmlns:a16="http://schemas.microsoft.com/office/drawing/2014/main" id="{BE44D5B9-6678-0B18-DC0F-852DED50155C}"/>
                </a:ext>
              </a:extLst>
            </p:cNvPr>
            <p:cNvSpPr/>
            <p:nvPr/>
          </p:nvSpPr>
          <p:spPr bwMode="auto">
            <a:xfrm>
              <a:off x="-6375401" y="7693026"/>
              <a:ext cx="222250" cy="90488"/>
            </a:xfrm>
            <a:custGeom>
              <a:avLst/>
              <a:gdLst>
                <a:gd name="T0" fmla="*/ 0 w 125"/>
                <a:gd name="T1" fmla="*/ 26 h 51"/>
                <a:gd name="T2" fmla="*/ 125 w 125"/>
                <a:gd name="T3" fmla="*/ 9 h 51"/>
                <a:gd name="T4" fmla="*/ 70 w 125"/>
                <a:gd name="T5" fmla="*/ 1 h 51"/>
                <a:gd name="T6" fmla="*/ 62 w 125"/>
                <a:gd name="T7" fmla="*/ 1 h 51"/>
                <a:gd name="T8" fmla="*/ 0 w 125"/>
                <a:gd name="T9" fmla="*/ 26 h 51"/>
              </a:gdLst>
              <a:ahLst/>
              <a:cxnLst>
                <a:cxn ang="0">
                  <a:pos x="T0" y="T1"/>
                </a:cxn>
                <a:cxn ang="0">
                  <a:pos x="T2" y="T3"/>
                </a:cxn>
                <a:cxn ang="0">
                  <a:pos x="T4" y="T5"/>
                </a:cxn>
                <a:cxn ang="0">
                  <a:pos x="T6" y="T7"/>
                </a:cxn>
                <a:cxn ang="0">
                  <a:pos x="T8" y="T9"/>
                </a:cxn>
              </a:cxnLst>
              <a:rect l="0" t="0" r="r" b="b"/>
              <a:pathLst>
                <a:path w="125" h="51">
                  <a:moveTo>
                    <a:pt x="0" y="26"/>
                  </a:moveTo>
                  <a:cubicBezTo>
                    <a:pt x="80" y="51"/>
                    <a:pt x="114" y="8"/>
                    <a:pt x="125" y="9"/>
                  </a:cubicBezTo>
                  <a:cubicBezTo>
                    <a:pt x="111" y="5"/>
                    <a:pt x="85" y="0"/>
                    <a:pt x="70" y="1"/>
                  </a:cubicBezTo>
                  <a:cubicBezTo>
                    <a:pt x="67" y="1"/>
                    <a:pt x="64" y="1"/>
                    <a:pt x="62" y="1"/>
                  </a:cubicBezTo>
                  <a:cubicBezTo>
                    <a:pt x="47" y="4"/>
                    <a:pt x="17" y="18"/>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4" name="Freeform 307">
              <a:extLst>
                <a:ext uri="{FF2B5EF4-FFF2-40B4-BE49-F238E27FC236}">
                  <a16:creationId xmlns:a16="http://schemas.microsoft.com/office/drawing/2014/main" id="{540E3257-6787-C42B-7C68-BA219C2F9972}"/>
                </a:ext>
              </a:extLst>
            </p:cNvPr>
            <p:cNvSpPr/>
            <p:nvPr/>
          </p:nvSpPr>
          <p:spPr bwMode="auto">
            <a:xfrm>
              <a:off x="-6491288" y="7637463"/>
              <a:ext cx="230188" cy="95250"/>
            </a:xfrm>
            <a:custGeom>
              <a:avLst/>
              <a:gdLst>
                <a:gd name="T0" fmla="*/ 0 w 129"/>
                <a:gd name="T1" fmla="*/ 16 h 53"/>
                <a:gd name="T2" fmla="*/ 129 w 129"/>
                <a:gd name="T3" fmla="*/ 15 h 53"/>
                <a:gd name="T4" fmla="*/ 65 w 129"/>
                <a:gd name="T5" fmla="*/ 2 h 53"/>
                <a:gd name="T6" fmla="*/ 0 w 129"/>
                <a:gd name="T7" fmla="*/ 16 h 53"/>
              </a:gdLst>
              <a:ahLst/>
              <a:cxnLst>
                <a:cxn ang="0">
                  <a:pos x="T0" y="T1"/>
                </a:cxn>
                <a:cxn ang="0">
                  <a:pos x="T2" y="T3"/>
                </a:cxn>
                <a:cxn ang="0">
                  <a:pos x="T4" y="T5"/>
                </a:cxn>
                <a:cxn ang="0">
                  <a:pos x="T6" y="T7"/>
                </a:cxn>
              </a:cxnLst>
              <a:rect l="0" t="0" r="r" b="b"/>
              <a:pathLst>
                <a:path w="129" h="53">
                  <a:moveTo>
                    <a:pt x="0" y="16"/>
                  </a:moveTo>
                  <a:cubicBezTo>
                    <a:pt x="82" y="53"/>
                    <a:pt x="113" y="15"/>
                    <a:pt x="129" y="15"/>
                  </a:cubicBezTo>
                  <a:cubicBezTo>
                    <a:pt x="113" y="10"/>
                    <a:pt x="81" y="0"/>
                    <a:pt x="65" y="2"/>
                  </a:cubicBezTo>
                  <a:cubicBezTo>
                    <a:pt x="53" y="2"/>
                    <a:pt x="32"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5" name="Freeform 308">
              <a:extLst>
                <a:ext uri="{FF2B5EF4-FFF2-40B4-BE49-F238E27FC236}">
                  <a16:creationId xmlns:a16="http://schemas.microsoft.com/office/drawing/2014/main" id="{F1BB3DBF-CB00-C5E5-6B52-F404040DAF19}"/>
                </a:ext>
              </a:extLst>
            </p:cNvPr>
            <p:cNvSpPr/>
            <p:nvPr/>
          </p:nvSpPr>
          <p:spPr bwMode="auto">
            <a:xfrm>
              <a:off x="-6597651" y="7561263"/>
              <a:ext cx="230188" cy="104775"/>
            </a:xfrm>
            <a:custGeom>
              <a:avLst/>
              <a:gdLst>
                <a:gd name="T0" fmla="*/ 0 w 129"/>
                <a:gd name="T1" fmla="*/ 8 h 59"/>
                <a:gd name="T2" fmla="*/ 129 w 129"/>
                <a:gd name="T3" fmla="*/ 28 h 59"/>
                <a:gd name="T4" fmla="*/ 0 w 129"/>
                <a:gd name="T5" fmla="*/ 8 h 59"/>
              </a:gdLst>
              <a:ahLst/>
              <a:cxnLst>
                <a:cxn ang="0">
                  <a:pos x="T0" y="T1"/>
                </a:cxn>
                <a:cxn ang="0">
                  <a:pos x="T2" y="T3"/>
                </a:cxn>
                <a:cxn ang="0">
                  <a:pos x="T4" y="T5"/>
                </a:cxn>
              </a:cxnLst>
              <a:rect l="0" t="0" r="r" b="b"/>
              <a:pathLst>
                <a:path w="129" h="59">
                  <a:moveTo>
                    <a:pt x="0" y="8"/>
                  </a:moveTo>
                  <a:cubicBezTo>
                    <a:pt x="74" y="59"/>
                    <a:pt x="114" y="27"/>
                    <a:pt x="129" y="28"/>
                  </a:cubicBezTo>
                  <a:cubicBezTo>
                    <a:pt x="65" y="0"/>
                    <a:pt x="6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6" name="Freeform 309">
              <a:extLst>
                <a:ext uri="{FF2B5EF4-FFF2-40B4-BE49-F238E27FC236}">
                  <a16:creationId xmlns:a16="http://schemas.microsoft.com/office/drawing/2014/main" id="{61CD1E91-A512-C3B7-B10D-C50F5EAE4AF8}"/>
                </a:ext>
              </a:extLst>
            </p:cNvPr>
            <p:cNvSpPr/>
            <p:nvPr/>
          </p:nvSpPr>
          <p:spPr bwMode="auto">
            <a:xfrm>
              <a:off x="-6689726" y="7466013"/>
              <a:ext cx="223838" cy="117475"/>
            </a:xfrm>
            <a:custGeom>
              <a:avLst/>
              <a:gdLst>
                <a:gd name="T0" fmla="*/ 0 w 126"/>
                <a:gd name="T1" fmla="*/ 0 h 66"/>
                <a:gd name="T2" fmla="*/ 126 w 126"/>
                <a:gd name="T3" fmla="*/ 44 h 66"/>
                <a:gd name="T4" fmla="*/ 0 w 126"/>
                <a:gd name="T5" fmla="*/ 0 h 66"/>
              </a:gdLst>
              <a:ahLst/>
              <a:cxnLst>
                <a:cxn ang="0">
                  <a:pos x="T0" y="T1"/>
                </a:cxn>
                <a:cxn ang="0">
                  <a:pos x="T2" y="T3"/>
                </a:cxn>
                <a:cxn ang="0">
                  <a:pos x="T4" y="T5"/>
                </a:cxn>
              </a:cxnLst>
              <a:rect l="0" t="0" r="r" b="b"/>
              <a:pathLst>
                <a:path w="126" h="66">
                  <a:moveTo>
                    <a:pt x="0" y="0"/>
                  </a:moveTo>
                  <a:cubicBezTo>
                    <a:pt x="63" y="66"/>
                    <a:pt x="109" y="42"/>
                    <a:pt x="126" y="44"/>
                  </a:cubicBezTo>
                  <a:cubicBezTo>
                    <a:pt x="67" y="7"/>
                    <a:pt x="60" y="1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7" name="Freeform 310">
              <a:extLst>
                <a:ext uri="{FF2B5EF4-FFF2-40B4-BE49-F238E27FC236}">
                  <a16:creationId xmlns:a16="http://schemas.microsoft.com/office/drawing/2014/main" id="{CEE96CC5-EAC0-251F-C31D-9F486A798C32}"/>
                </a:ext>
              </a:extLst>
            </p:cNvPr>
            <p:cNvSpPr/>
            <p:nvPr/>
          </p:nvSpPr>
          <p:spPr bwMode="auto">
            <a:xfrm>
              <a:off x="-6759576" y="7337426"/>
              <a:ext cx="204788" cy="138113"/>
            </a:xfrm>
            <a:custGeom>
              <a:avLst/>
              <a:gdLst>
                <a:gd name="T0" fmla="*/ 0 w 115"/>
                <a:gd name="T1" fmla="*/ 0 h 78"/>
                <a:gd name="T2" fmla="*/ 115 w 115"/>
                <a:gd name="T3" fmla="*/ 71 h 78"/>
                <a:gd name="T4" fmla="*/ 0 w 115"/>
                <a:gd name="T5" fmla="*/ 0 h 78"/>
              </a:gdLst>
              <a:ahLst/>
              <a:cxnLst>
                <a:cxn ang="0">
                  <a:pos x="T0" y="T1"/>
                </a:cxn>
                <a:cxn ang="0">
                  <a:pos x="T2" y="T3"/>
                </a:cxn>
                <a:cxn ang="0">
                  <a:pos x="T4" y="T5"/>
                </a:cxn>
              </a:cxnLst>
              <a:rect l="0" t="0" r="r" b="b"/>
              <a:pathLst>
                <a:path w="115" h="78">
                  <a:moveTo>
                    <a:pt x="0" y="0"/>
                  </a:moveTo>
                  <a:cubicBezTo>
                    <a:pt x="49" y="78"/>
                    <a:pt x="97" y="65"/>
                    <a:pt x="115" y="71"/>
                  </a:cubicBezTo>
                  <a:cubicBezTo>
                    <a:pt x="63" y="24"/>
                    <a:pt x="57" y="2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8" name="Freeform 311">
              <a:extLst>
                <a:ext uri="{FF2B5EF4-FFF2-40B4-BE49-F238E27FC236}">
                  <a16:creationId xmlns:a16="http://schemas.microsoft.com/office/drawing/2014/main" id="{BE9E8C0D-EDDF-A396-DF9D-9298505B7030}"/>
                </a:ext>
              </a:extLst>
            </p:cNvPr>
            <p:cNvSpPr/>
            <p:nvPr/>
          </p:nvSpPr>
          <p:spPr bwMode="auto">
            <a:xfrm>
              <a:off x="-6797676" y="7200901"/>
              <a:ext cx="171450" cy="166688"/>
            </a:xfrm>
            <a:custGeom>
              <a:avLst/>
              <a:gdLst>
                <a:gd name="T0" fmla="*/ 0 w 97"/>
                <a:gd name="T1" fmla="*/ 0 h 94"/>
                <a:gd name="T2" fmla="*/ 97 w 97"/>
                <a:gd name="T3" fmla="*/ 94 h 94"/>
                <a:gd name="T4" fmla="*/ 0 w 97"/>
                <a:gd name="T5" fmla="*/ 0 h 94"/>
              </a:gdLst>
              <a:ahLst/>
              <a:cxnLst>
                <a:cxn ang="0">
                  <a:pos x="T0" y="T1"/>
                </a:cxn>
                <a:cxn ang="0">
                  <a:pos x="T2" y="T3"/>
                </a:cxn>
                <a:cxn ang="0">
                  <a:pos x="T4" y="T5"/>
                </a:cxn>
              </a:cxnLst>
              <a:rect l="0" t="0" r="r" b="b"/>
              <a:pathLst>
                <a:path w="97" h="94">
                  <a:moveTo>
                    <a:pt x="0" y="0"/>
                  </a:moveTo>
                  <a:cubicBezTo>
                    <a:pt x="25" y="78"/>
                    <a:pt x="85" y="88"/>
                    <a:pt x="97" y="94"/>
                  </a:cubicBezTo>
                  <a:cubicBezTo>
                    <a:pt x="53" y="35"/>
                    <a:pt x="48" y="3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49" name="Freeform 312">
              <a:extLst>
                <a:ext uri="{FF2B5EF4-FFF2-40B4-BE49-F238E27FC236}">
                  <a16:creationId xmlns:a16="http://schemas.microsoft.com/office/drawing/2014/main" id="{01D2A1D1-07B2-4821-36CB-0A231802E17C}"/>
                </a:ext>
              </a:extLst>
            </p:cNvPr>
            <p:cNvSpPr/>
            <p:nvPr/>
          </p:nvSpPr>
          <p:spPr bwMode="auto">
            <a:xfrm>
              <a:off x="-6811963" y="7059613"/>
              <a:ext cx="134938" cy="200025"/>
            </a:xfrm>
            <a:custGeom>
              <a:avLst/>
              <a:gdLst>
                <a:gd name="T0" fmla="*/ 0 w 76"/>
                <a:gd name="T1" fmla="*/ 0 h 112"/>
                <a:gd name="T2" fmla="*/ 76 w 76"/>
                <a:gd name="T3" fmla="*/ 112 h 112"/>
                <a:gd name="T4" fmla="*/ 0 w 76"/>
                <a:gd name="T5" fmla="*/ 0 h 112"/>
              </a:gdLst>
              <a:ahLst/>
              <a:cxnLst>
                <a:cxn ang="0">
                  <a:pos x="T0" y="T1"/>
                </a:cxn>
                <a:cxn ang="0">
                  <a:pos x="T2" y="T3"/>
                </a:cxn>
                <a:cxn ang="0">
                  <a:pos x="T4" y="T5"/>
                </a:cxn>
              </a:cxnLst>
              <a:rect l="0" t="0" r="r" b="b"/>
              <a:pathLst>
                <a:path w="76" h="112">
                  <a:moveTo>
                    <a:pt x="0" y="0"/>
                  </a:moveTo>
                  <a:cubicBezTo>
                    <a:pt x="12" y="79"/>
                    <a:pt x="52" y="96"/>
                    <a:pt x="76" y="112"/>
                  </a:cubicBezTo>
                  <a:cubicBezTo>
                    <a:pt x="37" y="38"/>
                    <a:pt x="51"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0" name="Freeform 313">
              <a:extLst>
                <a:ext uri="{FF2B5EF4-FFF2-40B4-BE49-F238E27FC236}">
                  <a16:creationId xmlns:a16="http://schemas.microsoft.com/office/drawing/2014/main" id="{4E6592B1-0056-4E12-E4AC-A067132F6BC1}"/>
                </a:ext>
              </a:extLst>
            </p:cNvPr>
            <p:cNvSpPr/>
            <p:nvPr/>
          </p:nvSpPr>
          <p:spPr bwMode="auto">
            <a:xfrm>
              <a:off x="-6802438" y="6921501"/>
              <a:ext cx="95250" cy="222250"/>
            </a:xfrm>
            <a:custGeom>
              <a:avLst/>
              <a:gdLst>
                <a:gd name="T0" fmla="*/ 0 w 53"/>
                <a:gd name="T1" fmla="*/ 0 h 125"/>
                <a:gd name="T2" fmla="*/ 0 w 53"/>
                <a:gd name="T3" fmla="*/ 2 h 125"/>
                <a:gd name="T4" fmla="*/ 0 w 53"/>
                <a:gd name="T5" fmla="*/ 8 h 125"/>
                <a:gd name="T6" fmla="*/ 0 w 53"/>
                <a:gd name="T7" fmla="*/ 18 h 125"/>
                <a:gd name="T8" fmla="*/ 2 w 53"/>
                <a:gd name="T9" fmla="*/ 30 h 125"/>
                <a:gd name="T10" fmla="*/ 7 w 53"/>
                <a:gd name="T11" fmla="*/ 57 h 125"/>
                <a:gd name="T12" fmla="*/ 53 w 53"/>
                <a:gd name="T13" fmla="*/ 125 h 125"/>
                <a:gd name="T14" fmla="*/ 16 w 53"/>
                <a:gd name="T15" fmla="*/ 30 h 125"/>
                <a:gd name="T16" fmla="*/ 11 w 53"/>
                <a:gd name="T17" fmla="*/ 21 h 125"/>
                <a:gd name="T18" fmla="*/ 0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0" y="0"/>
                  </a:moveTo>
                  <a:cubicBezTo>
                    <a:pt x="0" y="0"/>
                    <a:pt x="0" y="0"/>
                    <a:pt x="0" y="2"/>
                  </a:cubicBezTo>
                  <a:cubicBezTo>
                    <a:pt x="0" y="4"/>
                    <a:pt x="0" y="6"/>
                    <a:pt x="0" y="8"/>
                  </a:cubicBezTo>
                  <a:cubicBezTo>
                    <a:pt x="0" y="11"/>
                    <a:pt x="0" y="14"/>
                    <a:pt x="0" y="18"/>
                  </a:cubicBezTo>
                  <a:cubicBezTo>
                    <a:pt x="1" y="22"/>
                    <a:pt x="1" y="26"/>
                    <a:pt x="2" y="30"/>
                  </a:cubicBezTo>
                  <a:cubicBezTo>
                    <a:pt x="3" y="39"/>
                    <a:pt x="4" y="48"/>
                    <a:pt x="7" y="57"/>
                  </a:cubicBezTo>
                  <a:cubicBezTo>
                    <a:pt x="16" y="90"/>
                    <a:pt x="33" y="105"/>
                    <a:pt x="53" y="125"/>
                  </a:cubicBezTo>
                  <a:cubicBezTo>
                    <a:pt x="36" y="62"/>
                    <a:pt x="29" y="51"/>
                    <a:pt x="16" y="30"/>
                  </a:cubicBezTo>
                  <a:cubicBezTo>
                    <a:pt x="15" y="26"/>
                    <a:pt x="13" y="23"/>
                    <a:pt x="11" y="21"/>
                  </a:cubicBezTo>
                  <a:cubicBezTo>
                    <a:pt x="5" y="9"/>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1" name="Freeform 314">
              <a:extLst>
                <a:ext uri="{FF2B5EF4-FFF2-40B4-BE49-F238E27FC236}">
                  <a16:creationId xmlns:a16="http://schemas.microsoft.com/office/drawing/2014/main" id="{CF62422E-0DCB-24C8-FA81-645AD49FE1A3}"/>
                </a:ext>
              </a:extLst>
            </p:cNvPr>
            <p:cNvSpPr/>
            <p:nvPr/>
          </p:nvSpPr>
          <p:spPr bwMode="auto">
            <a:xfrm>
              <a:off x="-6778626" y="6788151"/>
              <a:ext cx="63500" cy="236538"/>
            </a:xfrm>
            <a:custGeom>
              <a:avLst/>
              <a:gdLst>
                <a:gd name="T0" fmla="*/ 4 w 36"/>
                <a:gd name="T1" fmla="*/ 0 h 133"/>
                <a:gd name="T2" fmla="*/ 4 w 36"/>
                <a:gd name="T3" fmla="*/ 3 h 133"/>
                <a:gd name="T4" fmla="*/ 3 w 36"/>
                <a:gd name="T5" fmla="*/ 9 h 133"/>
                <a:gd name="T6" fmla="*/ 2 w 36"/>
                <a:gd name="T7" fmla="*/ 30 h 133"/>
                <a:gd name="T8" fmla="*/ 36 w 36"/>
                <a:gd name="T9" fmla="*/ 133 h 133"/>
                <a:gd name="T10" fmla="*/ 12 w 36"/>
                <a:gd name="T11" fmla="*/ 22 h 133"/>
                <a:gd name="T12" fmla="*/ 4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4" y="0"/>
                  </a:moveTo>
                  <a:cubicBezTo>
                    <a:pt x="4" y="0"/>
                    <a:pt x="4" y="1"/>
                    <a:pt x="4" y="3"/>
                  </a:cubicBezTo>
                  <a:cubicBezTo>
                    <a:pt x="4" y="4"/>
                    <a:pt x="4" y="6"/>
                    <a:pt x="3" y="9"/>
                  </a:cubicBezTo>
                  <a:cubicBezTo>
                    <a:pt x="3" y="14"/>
                    <a:pt x="2" y="22"/>
                    <a:pt x="2" y="30"/>
                  </a:cubicBezTo>
                  <a:cubicBezTo>
                    <a:pt x="0" y="69"/>
                    <a:pt x="8" y="98"/>
                    <a:pt x="36" y="133"/>
                  </a:cubicBezTo>
                  <a:cubicBezTo>
                    <a:pt x="27" y="63"/>
                    <a:pt x="28" y="69"/>
                    <a:pt x="12" y="22"/>
                  </a:cubicBezTo>
                  <a:cubicBezTo>
                    <a:pt x="8" y="1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2" name="Freeform 315">
              <a:extLst>
                <a:ext uri="{FF2B5EF4-FFF2-40B4-BE49-F238E27FC236}">
                  <a16:creationId xmlns:a16="http://schemas.microsoft.com/office/drawing/2014/main" id="{C1BE4B3A-8E5A-5ABF-ECAA-C97BB8DA0413}"/>
                </a:ext>
              </a:extLst>
            </p:cNvPr>
            <p:cNvSpPr/>
            <p:nvPr/>
          </p:nvSpPr>
          <p:spPr bwMode="auto">
            <a:xfrm>
              <a:off x="-6750051" y="6664326"/>
              <a:ext cx="49213" cy="241300"/>
            </a:xfrm>
            <a:custGeom>
              <a:avLst/>
              <a:gdLst>
                <a:gd name="T0" fmla="*/ 15 w 28"/>
                <a:gd name="T1" fmla="*/ 0 h 136"/>
                <a:gd name="T2" fmla="*/ 26 w 28"/>
                <a:gd name="T3" fmla="*/ 136 h 136"/>
                <a:gd name="T4" fmla="*/ 15 w 28"/>
                <a:gd name="T5" fmla="*/ 0 h 136"/>
              </a:gdLst>
              <a:ahLst/>
              <a:cxnLst>
                <a:cxn ang="0">
                  <a:pos x="T0" y="T1"/>
                </a:cxn>
                <a:cxn ang="0">
                  <a:pos x="T2" y="T3"/>
                </a:cxn>
                <a:cxn ang="0">
                  <a:pos x="T4" y="T5"/>
                </a:cxn>
              </a:cxnLst>
              <a:rect l="0" t="0" r="r" b="b"/>
              <a:pathLst>
                <a:path w="28" h="136">
                  <a:moveTo>
                    <a:pt x="15" y="0"/>
                  </a:moveTo>
                  <a:cubicBezTo>
                    <a:pt x="2" y="47"/>
                    <a:pt x="0" y="92"/>
                    <a:pt x="26" y="136"/>
                  </a:cubicBezTo>
                  <a:cubicBezTo>
                    <a:pt x="28" y="62"/>
                    <a:pt x="28" y="6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3" name="Freeform 316">
              <a:extLst>
                <a:ext uri="{FF2B5EF4-FFF2-40B4-BE49-F238E27FC236}">
                  <a16:creationId xmlns:a16="http://schemas.microsoft.com/office/drawing/2014/main" id="{871AF310-D881-1B0C-1FDB-FF406C34CA42}"/>
                </a:ext>
              </a:extLst>
            </p:cNvPr>
            <p:cNvSpPr/>
            <p:nvPr/>
          </p:nvSpPr>
          <p:spPr bwMode="auto">
            <a:xfrm>
              <a:off x="-6705601" y="6548438"/>
              <a:ext cx="50800" cy="241300"/>
            </a:xfrm>
            <a:custGeom>
              <a:avLst/>
              <a:gdLst>
                <a:gd name="T0" fmla="*/ 25 w 29"/>
                <a:gd name="T1" fmla="*/ 0 h 136"/>
                <a:gd name="T2" fmla="*/ 18 w 29"/>
                <a:gd name="T3" fmla="*/ 136 h 136"/>
                <a:gd name="T4" fmla="*/ 25 w 29"/>
                <a:gd name="T5" fmla="*/ 0 h 136"/>
              </a:gdLst>
              <a:ahLst/>
              <a:cxnLst>
                <a:cxn ang="0">
                  <a:pos x="T0" y="T1"/>
                </a:cxn>
                <a:cxn ang="0">
                  <a:pos x="T2" y="T3"/>
                </a:cxn>
                <a:cxn ang="0">
                  <a:pos x="T4" y="T5"/>
                </a:cxn>
              </a:cxnLst>
              <a:rect l="0" t="0" r="r" b="b"/>
              <a:pathLst>
                <a:path w="29" h="136">
                  <a:moveTo>
                    <a:pt x="25" y="0"/>
                  </a:moveTo>
                  <a:cubicBezTo>
                    <a:pt x="0" y="55"/>
                    <a:pt x="4" y="106"/>
                    <a:pt x="18" y="136"/>
                  </a:cubicBezTo>
                  <a:cubicBezTo>
                    <a:pt x="29" y="64"/>
                    <a:pt x="27" y="68"/>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4" name="Freeform 317">
              <a:extLst>
                <a:ext uri="{FF2B5EF4-FFF2-40B4-BE49-F238E27FC236}">
                  <a16:creationId xmlns:a16="http://schemas.microsoft.com/office/drawing/2014/main" id="{2028CEFE-1D37-1332-1DB5-68AA92BAC5B2}"/>
                </a:ext>
              </a:extLst>
            </p:cNvPr>
            <p:cNvSpPr/>
            <p:nvPr/>
          </p:nvSpPr>
          <p:spPr bwMode="auto">
            <a:xfrm>
              <a:off x="-6630988" y="6518276"/>
              <a:ext cx="115888" cy="179388"/>
            </a:xfrm>
            <a:custGeom>
              <a:avLst/>
              <a:gdLst>
                <a:gd name="T0" fmla="*/ 7 w 65"/>
                <a:gd name="T1" fmla="*/ 101 h 101"/>
                <a:gd name="T2" fmla="*/ 65 w 65"/>
                <a:gd name="T3" fmla="*/ 0 h 101"/>
                <a:gd name="T4" fmla="*/ 7 w 65"/>
                <a:gd name="T5" fmla="*/ 101 h 101"/>
              </a:gdLst>
              <a:ahLst/>
              <a:cxnLst>
                <a:cxn ang="0">
                  <a:pos x="T0" y="T1"/>
                </a:cxn>
                <a:cxn ang="0">
                  <a:pos x="T2" y="T3"/>
                </a:cxn>
                <a:cxn ang="0">
                  <a:pos x="T4" y="T5"/>
                </a:cxn>
              </a:cxnLst>
              <a:rect l="0" t="0" r="r" b="b"/>
              <a:pathLst>
                <a:path w="65" h="101">
                  <a:moveTo>
                    <a:pt x="7" y="101"/>
                  </a:moveTo>
                  <a:cubicBezTo>
                    <a:pt x="42" y="76"/>
                    <a:pt x="52" y="30"/>
                    <a:pt x="65" y="0"/>
                  </a:cubicBezTo>
                  <a:cubicBezTo>
                    <a:pt x="40" y="18"/>
                    <a:pt x="0" y="68"/>
                    <a:pt x="7"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5" name="Freeform 318">
              <a:extLst>
                <a:ext uri="{FF2B5EF4-FFF2-40B4-BE49-F238E27FC236}">
                  <a16:creationId xmlns:a16="http://schemas.microsoft.com/office/drawing/2014/main" id="{DFBA2040-B1CC-33D3-51E7-A30978BC55F0}"/>
                </a:ext>
              </a:extLst>
            </p:cNvPr>
            <p:cNvSpPr/>
            <p:nvPr/>
          </p:nvSpPr>
          <p:spPr bwMode="auto">
            <a:xfrm>
              <a:off x="-6807201" y="6659563"/>
              <a:ext cx="1087438" cy="1271588"/>
            </a:xfrm>
            <a:custGeom>
              <a:avLst/>
              <a:gdLst>
                <a:gd name="T0" fmla="*/ 340 w 612"/>
                <a:gd name="T1" fmla="*/ 566 h 715"/>
                <a:gd name="T2" fmla="*/ 612 w 612"/>
                <a:gd name="T3" fmla="*/ 711 h 715"/>
                <a:gd name="T4" fmla="*/ 597 w 612"/>
                <a:gd name="T5" fmla="*/ 715 h 715"/>
                <a:gd name="T6" fmla="*/ 330 w 612"/>
                <a:gd name="T7" fmla="*/ 570 h 715"/>
                <a:gd name="T8" fmla="*/ 117 w 612"/>
                <a:gd name="T9" fmla="*/ 0 h 715"/>
                <a:gd name="T10" fmla="*/ 340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340" y="566"/>
                  </a:moveTo>
                  <a:cubicBezTo>
                    <a:pt x="449" y="610"/>
                    <a:pt x="611" y="630"/>
                    <a:pt x="612" y="711"/>
                  </a:cubicBezTo>
                  <a:cubicBezTo>
                    <a:pt x="608" y="713"/>
                    <a:pt x="602" y="713"/>
                    <a:pt x="597" y="715"/>
                  </a:cubicBezTo>
                  <a:cubicBezTo>
                    <a:pt x="595" y="634"/>
                    <a:pt x="454" y="623"/>
                    <a:pt x="330" y="570"/>
                  </a:cubicBezTo>
                  <a:cubicBezTo>
                    <a:pt x="59" y="455"/>
                    <a:pt x="1" y="230"/>
                    <a:pt x="117" y="0"/>
                  </a:cubicBezTo>
                  <a:cubicBezTo>
                    <a:pt x="0" y="234"/>
                    <a:pt x="65" y="454"/>
                    <a:pt x="340"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6" name="Freeform 319">
              <a:extLst>
                <a:ext uri="{FF2B5EF4-FFF2-40B4-BE49-F238E27FC236}">
                  <a16:creationId xmlns:a16="http://schemas.microsoft.com/office/drawing/2014/main" id="{47B746C8-D81D-A82B-FD39-11504F9FF6C1}"/>
                </a:ext>
              </a:extLst>
            </p:cNvPr>
            <p:cNvSpPr/>
            <p:nvPr/>
          </p:nvSpPr>
          <p:spPr bwMode="auto">
            <a:xfrm>
              <a:off x="-5740401" y="7543801"/>
              <a:ext cx="120650" cy="168275"/>
            </a:xfrm>
            <a:custGeom>
              <a:avLst/>
              <a:gdLst>
                <a:gd name="T0" fmla="*/ 68 w 68"/>
                <a:gd name="T1" fmla="*/ 0 h 95"/>
                <a:gd name="T2" fmla="*/ 0 w 68"/>
                <a:gd name="T3" fmla="*/ 95 h 95"/>
                <a:gd name="T4" fmla="*/ 68 w 68"/>
                <a:gd name="T5" fmla="*/ 0 h 95"/>
              </a:gdLst>
              <a:ahLst/>
              <a:cxnLst>
                <a:cxn ang="0">
                  <a:pos x="T0" y="T1"/>
                </a:cxn>
                <a:cxn ang="0">
                  <a:pos x="T2" y="T3"/>
                </a:cxn>
                <a:cxn ang="0">
                  <a:pos x="T4" y="T5"/>
                </a:cxn>
              </a:cxnLst>
              <a:rect l="0" t="0" r="r" b="b"/>
              <a:pathLst>
                <a:path w="68" h="95">
                  <a:moveTo>
                    <a:pt x="68" y="0"/>
                  </a:moveTo>
                  <a:cubicBezTo>
                    <a:pt x="7" y="47"/>
                    <a:pt x="0" y="95"/>
                    <a:pt x="0" y="95"/>
                  </a:cubicBezTo>
                  <a:cubicBezTo>
                    <a:pt x="48" y="74"/>
                    <a:pt x="61" y="57"/>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7" name="Freeform 320">
              <a:extLst>
                <a:ext uri="{FF2B5EF4-FFF2-40B4-BE49-F238E27FC236}">
                  <a16:creationId xmlns:a16="http://schemas.microsoft.com/office/drawing/2014/main" id="{2EBD17F4-835D-9115-A7F0-35E6A5E57421}"/>
                </a:ext>
              </a:extLst>
            </p:cNvPr>
            <p:cNvSpPr/>
            <p:nvPr/>
          </p:nvSpPr>
          <p:spPr bwMode="auto">
            <a:xfrm>
              <a:off x="-5630863" y="7500938"/>
              <a:ext cx="111125" cy="174625"/>
            </a:xfrm>
            <a:custGeom>
              <a:avLst/>
              <a:gdLst>
                <a:gd name="T0" fmla="*/ 62 w 62"/>
                <a:gd name="T1" fmla="*/ 0 h 98"/>
                <a:gd name="T2" fmla="*/ 0 w 62"/>
                <a:gd name="T3" fmla="*/ 98 h 98"/>
                <a:gd name="T4" fmla="*/ 20 w 62"/>
                <a:gd name="T5" fmla="*/ 86 h 98"/>
                <a:gd name="T6" fmla="*/ 62 w 62"/>
                <a:gd name="T7" fmla="*/ 0 h 98"/>
              </a:gdLst>
              <a:ahLst/>
              <a:cxnLst>
                <a:cxn ang="0">
                  <a:pos x="T0" y="T1"/>
                </a:cxn>
                <a:cxn ang="0">
                  <a:pos x="T2" y="T3"/>
                </a:cxn>
                <a:cxn ang="0">
                  <a:pos x="T4" y="T5"/>
                </a:cxn>
                <a:cxn ang="0">
                  <a:pos x="T6" y="T7"/>
                </a:cxn>
              </a:cxnLst>
              <a:rect l="0" t="0" r="r" b="b"/>
              <a:pathLst>
                <a:path w="62" h="98">
                  <a:moveTo>
                    <a:pt x="62" y="0"/>
                  </a:moveTo>
                  <a:cubicBezTo>
                    <a:pt x="7" y="50"/>
                    <a:pt x="0" y="98"/>
                    <a:pt x="0" y="98"/>
                  </a:cubicBezTo>
                  <a:cubicBezTo>
                    <a:pt x="3" y="96"/>
                    <a:pt x="13" y="91"/>
                    <a:pt x="20" y="86"/>
                  </a:cubicBezTo>
                  <a:cubicBezTo>
                    <a:pt x="40" y="73"/>
                    <a:pt x="58" y="6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8" name="Freeform 321">
              <a:extLst>
                <a:ext uri="{FF2B5EF4-FFF2-40B4-BE49-F238E27FC236}">
                  <a16:creationId xmlns:a16="http://schemas.microsoft.com/office/drawing/2014/main" id="{76BA0AC4-3E70-D16C-17B2-5A667ED66C64}"/>
                </a:ext>
              </a:extLst>
            </p:cNvPr>
            <p:cNvSpPr/>
            <p:nvPr/>
          </p:nvSpPr>
          <p:spPr bwMode="auto">
            <a:xfrm>
              <a:off x="-5522913" y="7450138"/>
              <a:ext cx="98425" cy="180975"/>
            </a:xfrm>
            <a:custGeom>
              <a:avLst/>
              <a:gdLst>
                <a:gd name="T0" fmla="*/ 53 w 56"/>
                <a:gd name="T1" fmla="*/ 0 h 102"/>
                <a:gd name="T2" fmla="*/ 0 w 56"/>
                <a:gd name="T3" fmla="*/ 102 h 102"/>
                <a:gd name="T4" fmla="*/ 53 w 56"/>
                <a:gd name="T5" fmla="*/ 0 h 102"/>
              </a:gdLst>
              <a:ahLst/>
              <a:cxnLst>
                <a:cxn ang="0">
                  <a:pos x="T0" y="T1"/>
                </a:cxn>
                <a:cxn ang="0">
                  <a:pos x="T2" y="T3"/>
                </a:cxn>
                <a:cxn ang="0">
                  <a:pos x="T4" y="T5"/>
                </a:cxn>
              </a:cxnLst>
              <a:rect l="0" t="0" r="r" b="b"/>
              <a:pathLst>
                <a:path w="56" h="102">
                  <a:moveTo>
                    <a:pt x="53" y="0"/>
                  </a:moveTo>
                  <a:cubicBezTo>
                    <a:pt x="5" y="53"/>
                    <a:pt x="0" y="102"/>
                    <a:pt x="0" y="102"/>
                  </a:cubicBezTo>
                  <a:cubicBezTo>
                    <a:pt x="40" y="78"/>
                    <a:pt x="56" y="58"/>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59" name="Freeform 322">
              <a:extLst>
                <a:ext uri="{FF2B5EF4-FFF2-40B4-BE49-F238E27FC236}">
                  <a16:creationId xmlns:a16="http://schemas.microsoft.com/office/drawing/2014/main" id="{04405193-E685-81E3-55DC-3F03BB875566}"/>
                </a:ext>
              </a:extLst>
            </p:cNvPr>
            <p:cNvSpPr/>
            <p:nvPr/>
          </p:nvSpPr>
          <p:spPr bwMode="auto">
            <a:xfrm>
              <a:off x="-5422901" y="7389813"/>
              <a:ext cx="88900" cy="187325"/>
            </a:xfrm>
            <a:custGeom>
              <a:avLst/>
              <a:gdLst>
                <a:gd name="T0" fmla="*/ 40 w 50"/>
                <a:gd name="T1" fmla="*/ 0 h 106"/>
                <a:gd name="T2" fmla="*/ 0 w 50"/>
                <a:gd name="T3" fmla="*/ 106 h 106"/>
                <a:gd name="T4" fmla="*/ 40 w 50"/>
                <a:gd name="T5" fmla="*/ 0 h 106"/>
              </a:gdLst>
              <a:ahLst/>
              <a:cxnLst>
                <a:cxn ang="0">
                  <a:pos x="T0" y="T1"/>
                </a:cxn>
                <a:cxn ang="0">
                  <a:pos x="T2" y="T3"/>
                </a:cxn>
                <a:cxn ang="0">
                  <a:pos x="T4" y="T5"/>
                </a:cxn>
              </a:cxnLst>
              <a:rect l="0" t="0" r="r" b="b"/>
              <a:pathLst>
                <a:path w="50" h="106">
                  <a:moveTo>
                    <a:pt x="40" y="0"/>
                  </a:moveTo>
                  <a:cubicBezTo>
                    <a:pt x="3" y="55"/>
                    <a:pt x="0" y="106"/>
                    <a:pt x="0" y="106"/>
                  </a:cubicBezTo>
                  <a:cubicBezTo>
                    <a:pt x="40" y="76"/>
                    <a:pt x="50" y="51"/>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0" name="Freeform 323">
              <a:extLst>
                <a:ext uri="{FF2B5EF4-FFF2-40B4-BE49-F238E27FC236}">
                  <a16:creationId xmlns:a16="http://schemas.microsoft.com/office/drawing/2014/main" id="{7A0FFAB0-13A5-4CDD-AF40-C6378DF3F1F9}"/>
                </a:ext>
              </a:extLst>
            </p:cNvPr>
            <p:cNvSpPr/>
            <p:nvPr/>
          </p:nvSpPr>
          <p:spPr bwMode="auto">
            <a:xfrm>
              <a:off x="-5329238" y="7318376"/>
              <a:ext cx="76200" cy="195263"/>
            </a:xfrm>
            <a:custGeom>
              <a:avLst/>
              <a:gdLst>
                <a:gd name="T0" fmla="*/ 24 w 43"/>
                <a:gd name="T1" fmla="*/ 0 h 110"/>
                <a:gd name="T2" fmla="*/ 1 w 43"/>
                <a:gd name="T3" fmla="*/ 110 h 110"/>
                <a:gd name="T4" fmla="*/ 24 w 43"/>
                <a:gd name="T5" fmla="*/ 0 h 110"/>
              </a:gdLst>
              <a:ahLst/>
              <a:cxnLst>
                <a:cxn ang="0">
                  <a:pos x="T0" y="T1"/>
                </a:cxn>
                <a:cxn ang="0">
                  <a:pos x="T2" y="T3"/>
                </a:cxn>
                <a:cxn ang="0">
                  <a:pos x="T4" y="T5"/>
                </a:cxn>
              </a:cxnLst>
              <a:rect l="0" t="0" r="r" b="b"/>
              <a:pathLst>
                <a:path w="43" h="110">
                  <a:moveTo>
                    <a:pt x="24" y="0"/>
                  </a:moveTo>
                  <a:cubicBezTo>
                    <a:pt x="0" y="55"/>
                    <a:pt x="1" y="110"/>
                    <a:pt x="1" y="110"/>
                  </a:cubicBezTo>
                  <a:cubicBezTo>
                    <a:pt x="35" y="76"/>
                    <a:pt x="43" y="47"/>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1" name="Freeform 324">
              <a:extLst>
                <a:ext uri="{FF2B5EF4-FFF2-40B4-BE49-F238E27FC236}">
                  <a16:creationId xmlns:a16="http://schemas.microsoft.com/office/drawing/2014/main" id="{52D0DD46-35E9-B516-763C-1E1D53EA67B2}"/>
                </a:ext>
              </a:extLst>
            </p:cNvPr>
            <p:cNvSpPr/>
            <p:nvPr/>
          </p:nvSpPr>
          <p:spPr bwMode="auto">
            <a:xfrm>
              <a:off x="-5259388" y="7235826"/>
              <a:ext cx="65088" cy="200025"/>
            </a:xfrm>
            <a:custGeom>
              <a:avLst/>
              <a:gdLst>
                <a:gd name="T0" fmla="*/ 10 w 36"/>
                <a:gd name="T1" fmla="*/ 0 h 112"/>
                <a:gd name="T2" fmla="*/ 8 w 36"/>
                <a:gd name="T3" fmla="*/ 112 h 112"/>
                <a:gd name="T4" fmla="*/ 10 w 36"/>
                <a:gd name="T5" fmla="*/ 0 h 112"/>
              </a:gdLst>
              <a:ahLst/>
              <a:cxnLst>
                <a:cxn ang="0">
                  <a:pos x="T0" y="T1"/>
                </a:cxn>
                <a:cxn ang="0">
                  <a:pos x="T2" y="T3"/>
                </a:cxn>
                <a:cxn ang="0">
                  <a:pos x="T4" y="T5"/>
                </a:cxn>
              </a:cxnLst>
              <a:rect l="0" t="0" r="r" b="b"/>
              <a:pathLst>
                <a:path w="36" h="112">
                  <a:moveTo>
                    <a:pt x="10" y="0"/>
                  </a:moveTo>
                  <a:cubicBezTo>
                    <a:pt x="0" y="60"/>
                    <a:pt x="8" y="112"/>
                    <a:pt x="8" y="112"/>
                  </a:cubicBezTo>
                  <a:cubicBezTo>
                    <a:pt x="36" y="71"/>
                    <a:pt x="36" y="4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2" name="Freeform 325">
              <a:extLst>
                <a:ext uri="{FF2B5EF4-FFF2-40B4-BE49-F238E27FC236}">
                  <a16:creationId xmlns:a16="http://schemas.microsoft.com/office/drawing/2014/main" id="{0A7801A7-0A1E-C17C-EAE1-DEDF3F6EC505}"/>
                </a:ext>
              </a:extLst>
            </p:cNvPr>
            <p:cNvSpPr/>
            <p:nvPr/>
          </p:nvSpPr>
          <p:spPr bwMode="auto">
            <a:xfrm>
              <a:off x="-5208588" y="7143751"/>
              <a:ext cx="61913" cy="198438"/>
            </a:xfrm>
            <a:custGeom>
              <a:avLst/>
              <a:gdLst>
                <a:gd name="T0" fmla="*/ 0 w 35"/>
                <a:gd name="T1" fmla="*/ 0 h 112"/>
                <a:gd name="T2" fmla="*/ 17 w 35"/>
                <a:gd name="T3" fmla="*/ 112 h 112"/>
                <a:gd name="T4" fmla="*/ 0 w 35"/>
                <a:gd name="T5" fmla="*/ 0 h 112"/>
              </a:gdLst>
              <a:ahLst/>
              <a:cxnLst>
                <a:cxn ang="0">
                  <a:pos x="T0" y="T1"/>
                </a:cxn>
                <a:cxn ang="0">
                  <a:pos x="T2" y="T3"/>
                </a:cxn>
                <a:cxn ang="0">
                  <a:pos x="T4" y="T5"/>
                </a:cxn>
              </a:cxnLst>
              <a:rect l="0" t="0" r="r" b="b"/>
              <a:pathLst>
                <a:path w="35" h="112">
                  <a:moveTo>
                    <a:pt x="0" y="0"/>
                  </a:moveTo>
                  <a:cubicBezTo>
                    <a:pt x="0" y="87"/>
                    <a:pt x="15" y="85"/>
                    <a:pt x="17" y="112"/>
                  </a:cubicBezTo>
                  <a:cubicBezTo>
                    <a:pt x="34" y="72"/>
                    <a:pt x="35" y="4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3" name="Freeform 326">
              <a:extLst>
                <a:ext uri="{FF2B5EF4-FFF2-40B4-BE49-F238E27FC236}">
                  <a16:creationId xmlns:a16="http://schemas.microsoft.com/office/drawing/2014/main" id="{D4CC9BEF-4B19-4365-2FE6-08948AC9B858}"/>
                </a:ext>
              </a:extLst>
            </p:cNvPr>
            <p:cNvSpPr/>
            <p:nvPr/>
          </p:nvSpPr>
          <p:spPr bwMode="auto">
            <a:xfrm>
              <a:off x="-5195888" y="7045326"/>
              <a:ext cx="79375" cy="195263"/>
            </a:xfrm>
            <a:custGeom>
              <a:avLst/>
              <a:gdLst>
                <a:gd name="T0" fmla="*/ 0 w 45"/>
                <a:gd name="T1" fmla="*/ 0 h 109"/>
                <a:gd name="T2" fmla="*/ 37 w 45"/>
                <a:gd name="T3" fmla="*/ 109 h 109"/>
                <a:gd name="T4" fmla="*/ 0 w 45"/>
                <a:gd name="T5" fmla="*/ 0 h 109"/>
              </a:gdLst>
              <a:ahLst/>
              <a:cxnLst>
                <a:cxn ang="0">
                  <a:pos x="T0" y="T1"/>
                </a:cxn>
                <a:cxn ang="0">
                  <a:pos x="T2" y="T3"/>
                </a:cxn>
                <a:cxn ang="0">
                  <a:pos x="T4" y="T5"/>
                </a:cxn>
              </a:cxnLst>
              <a:rect l="0" t="0" r="r" b="b"/>
              <a:pathLst>
                <a:path w="45" h="109">
                  <a:moveTo>
                    <a:pt x="0" y="0"/>
                  </a:moveTo>
                  <a:cubicBezTo>
                    <a:pt x="15" y="82"/>
                    <a:pt x="27" y="81"/>
                    <a:pt x="37" y="109"/>
                  </a:cubicBezTo>
                  <a:cubicBezTo>
                    <a:pt x="45" y="66"/>
                    <a:pt x="38" y="3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4" name="Freeform 327">
              <a:extLst>
                <a:ext uri="{FF2B5EF4-FFF2-40B4-BE49-F238E27FC236}">
                  <a16:creationId xmlns:a16="http://schemas.microsoft.com/office/drawing/2014/main" id="{22B87646-13E1-9EAE-22AC-72877202852A}"/>
                </a:ext>
              </a:extLst>
            </p:cNvPr>
            <p:cNvSpPr/>
            <p:nvPr/>
          </p:nvSpPr>
          <p:spPr bwMode="auto">
            <a:xfrm>
              <a:off x="-5200651" y="6945313"/>
              <a:ext cx="96838" cy="184150"/>
            </a:xfrm>
            <a:custGeom>
              <a:avLst/>
              <a:gdLst>
                <a:gd name="T0" fmla="*/ 0 w 54"/>
                <a:gd name="T1" fmla="*/ 0 h 104"/>
                <a:gd name="T2" fmla="*/ 54 w 54"/>
                <a:gd name="T3" fmla="*/ 104 h 104"/>
                <a:gd name="T4" fmla="*/ 0 w 54"/>
                <a:gd name="T5" fmla="*/ 0 h 104"/>
              </a:gdLst>
              <a:ahLst/>
              <a:cxnLst>
                <a:cxn ang="0">
                  <a:pos x="T0" y="T1"/>
                </a:cxn>
                <a:cxn ang="0">
                  <a:pos x="T2" y="T3"/>
                </a:cxn>
                <a:cxn ang="0">
                  <a:pos x="T4" y="T5"/>
                </a:cxn>
              </a:cxnLst>
              <a:rect l="0" t="0" r="r" b="b"/>
              <a:pathLst>
                <a:path w="54" h="104">
                  <a:moveTo>
                    <a:pt x="0" y="0"/>
                  </a:moveTo>
                  <a:cubicBezTo>
                    <a:pt x="26" y="75"/>
                    <a:pt x="35" y="72"/>
                    <a:pt x="54" y="104"/>
                  </a:cubicBezTo>
                  <a:cubicBezTo>
                    <a:pt x="54" y="59"/>
                    <a:pt x="41" y="29"/>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5" name="Freeform 328">
              <a:extLst>
                <a:ext uri="{FF2B5EF4-FFF2-40B4-BE49-F238E27FC236}">
                  <a16:creationId xmlns:a16="http://schemas.microsoft.com/office/drawing/2014/main" id="{FD032406-0850-6DF8-4946-6EC405B4C629}"/>
                </a:ext>
              </a:extLst>
            </p:cNvPr>
            <p:cNvSpPr/>
            <p:nvPr/>
          </p:nvSpPr>
          <p:spPr bwMode="auto">
            <a:xfrm>
              <a:off x="-5221288" y="6842126"/>
              <a:ext cx="122238" cy="173038"/>
            </a:xfrm>
            <a:custGeom>
              <a:avLst/>
              <a:gdLst>
                <a:gd name="T0" fmla="*/ 0 w 69"/>
                <a:gd name="T1" fmla="*/ 0 h 98"/>
                <a:gd name="T2" fmla="*/ 69 w 69"/>
                <a:gd name="T3" fmla="*/ 98 h 98"/>
                <a:gd name="T4" fmla="*/ 0 w 69"/>
                <a:gd name="T5" fmla="*/ 0 h 98"/>
              </a:gdLst>
              <a:ahLst/>
              <a:cxnLst>
                <a:cxn ang="0">
                  <a:pos x="T0" y="T1"/>
                </a:cxn>
                <a:cxn ang="0">
                  <a:pos x="T2" y="T3"/>
                </a:cxn>
                <a:cxn ang="0">
                  <a:pos x="T4" y="T5"/>
                </a:cxn>
              </a:cxnLst>
              <a:rect l="0" t="0" r="r" b="b"/>
              <a:pathLst>
                <a:path w="69" h="98">
                  <a:moveTo>
                    <a:pt x="0" y="0"/>
                  </a:moveTo>
                  <a:cubicBezTo>
                    <a:pt x="27" y="56"/>
                    <a:pt x="36" y="63"/>
                    <a:pt x="69" y="98"/>
                  </a:cubicBezTo>
                  <a:cubicBezTo>
                    <a:pt x="61" y="52"/>
                    <a:pt x="44" y="2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6" name="Freeform 329">
              <a:extLst>
                <a:ext uri="{FF2B5EF4-FFF2-40B4-BE49-F238E27FC236}">
                  <a16:creationId xmlns:a16="http://schemas.microsoft.com/office/drawing/2014/main" id="{BECDB1FC-4F26-82F9-301A-7427CA480DC8}"/>
                </a:ext>
              </a:extLst>
            </p:cNvPr>
            <p:cNvSpPr/>
            <p:nvPr/>
          </p:nvSpPr>
          <p:spPr bwMode="auto">
            <a:xfrm>
              <a:off x="-5254626" y="6740526"/>
              <a:ext cx="142875" cy="161925"/>
            </a:xfrm>
            <a:custGeom>
              <a:avLst/>
              <a:gdLst>
                <a:gd name="T0" fmla="*/ 0 w 81"/>
                <a:gd name="T1" fmla="*/ 0 h 91"/>
                <a:gd name="T2" fmla="*/ 81 w 81"/>
                <a:gd name="T3" fmla="*/ 91 h 91"/>
                <a:gd name="T4" fmla="*/ 0 w 81"/>
                <a:gd name="T5" fmla="*/ 0 h 91"/>
              </a:gdLst>
              <a:ahLst/>
              <a:cxnLst>
                <a:cxn ang="0">
                  <a:pos x="T0" y="T1"/>
                </a:cxn>
                <a:cxn ang="0">
                  <a:pos x="T2" y="T3"/>
                </a:cxn>
                <a:cxn ang="0">
                  <a:pos x="T4" y="T5"/>
                </a:cxn>
              </a:cxnLst>
              <a:rect l="0" t="0" r="r" b="b"/>
              <a:pathLst>
                <a:path w="81" h="91">
                  <a:moveTo>
                    <a:pt x="0" y="0"/>
                  </a:moveTo>
                  <a:cubicBezTo>
                    <a:pt x="28" y="45"/>
                    <a:pt x="49" y="67"/>
                    <a:pt x="81" y="91"/>
                  </a:cubicBezTo>
                  <a:cubicBezTo>
                    <a:pt x="66" y="44"/>
                    <a:pt x="39" y="2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7" name="Freeform 330">
              <a:extLst>
                <a:ext uri="{FF2B5EF4-FFF2-40B4-BE49-F238E27FC236}">
                  <a16:creationId xmlns:a16="http://schemas.microsoft.com/office/drawing/2014/main" id="{194D39CC-F6A6-9565-D33E-33EFA61992B7}"/>
                </a:ext>
              </a:extLst>
            </p:cNvPr>
            <p:cNvSpPr/>
            <p:nvPr/>
          </p:nvSpPr>
          <p:spPr bwMode="auto">
            <a:xfrm>
              <a:off x="-5303838" y="6642101"/>
              <a:ext cx="163513" cy="149225"/>
            </a:xfrm>
            <a:custGeom>
              <a:avLst/>
              <a:gdLst>
                <a:gd name="T0" fmla="*/ 0 w 92"/>
                <a:gd name="T1" fmla="*/ 0 h 84"/>
                <a:gd name="T2" fmla="*/ 92 w 92"/>
                <a:gd name="T3" fmla="*/ 84 h 84"/>
                <a:gd name="T4" fmla="*/ 0 w 92"/>
                <a:gd name="T5" fmla="*/ 0 h 84"/>
              </a:gdLst>
              <a:ahLst/>
              <a:cxnLst>
                <a:cxn ang="0">
                  <a:pos x="T0" y="T1"/>
                </a:cxn>
                <a:cxn ang="0">
                  <a:pos x="T2" y="T3"/>
                </a:cxn>
                <a:cxn ang="0">
                  <a:pos x="T4" y="T5"/>
                </a:cxn>
              </a:cxnLst>
              <a:rect l="0" t="0" r="r" b="b"/>
              <a:pathLst>
                <a:path w="92" h="84">
                  <a:moveTo>
                    <a:pt x="0" y="0"/>
                  </a:moveTo>
                  <a:cubicBezTo>
                    <a:pt x="25" y="32"/>
                    <a:pt x="54" y="64"/>
                    <a:pt x="92" y="84"/>
                  </a:cubicBezTo>
                  <a:cubicBezTo>
                    <a:pt x="68" y="38"/>
                    <a:pt x="42" y="1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8" name="Freeform 331">
              <a:extLst>
                <a:ext uri="{FF2B5EF4-FFF2-40B4-BE49-F238E27FC236}">
                  <a16:creationId xmlns:a16="http://schemas.microsoft.com/office/drawing/2014/main" id="{B599FD5B-3476-E02D-46DB-1E35181C06CB}"/>
                </a:ext>
              </a:extLst>
            </p:cNvPr>
            <p:cNvSpPr/>
            <p:nvPr/>
          </p:nvSpPr>
          <p:spPr bwMode="auto">
            <a:xfrm>
              <a:off x="-5740401" y="7723188"/>
              <a:ext cx="214313" cy="98425"/>
            </a:xfrm>
            <a:custGeom>
              <a:avLst/>
              <a:gdLst>
                <a:gd name="T0" fmla="*/ 121 w 121"/>
                <a:gd name="T1" fmla="*/ 41 h 55"/>
                <a:gd name="T2" fmla="*/ 0 w 121"/>
                <a:gd name="T3" fmla="*/ 13 h 55"/>
                <a:gd name="T4" fmla="*/ 121 w 121"/>
                <a:gd name="T5" fmla="*/ 41 h 55"/>
              </a:gdLst>
              <a:ahLst/>
              <a:cxnLst>
                <a:cxn ang="0">
                  <a:pos x="T0" y="T1"/>
                </a:cxn>
                <a:cxn ang="0">
                  <a:pos x="T2" y="T3"/>
                </a:cxn>
                <a:cxn ang="0">
                  <a:pos x="T4" y="T5"/>
                </a:cxn>
              </a:cxnLst>
              <a:rect l="0" t="0" r="r" b="b"/>
              <a:pathLst>
                <a:path w="121" h="55">
                  <a:moveTo>
                    <a:pt x="121" y="41"/>
                  </a:moveTo>
                  <a:cubicBezTo>
                    <a:pt x="40" y="55"/>
                    <a:pt x="0" y="13"/>
                    <a:pt x="0" y="13"/>
                  </a:cubicBezTo>
                  <a:cubicBezTo>
                    <a:pt x="59" y="0"/>
                    <a:pt x="69" y="8"/>
                    <a:pt x="12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69" name="Freeform 332">
              <a:extLst>
                <a:ext uri="{FF2B5EF4-FFF2-40B4-BE49-F238E27FC236}">
                  <a16:creationId xmlns:a16="http://schemas.microsoft.com/office/drawing/2014/main" id="{6C58A8E7-B7BA-2086-AEF3-4A2386154BB0}"/>
                </a:ext>
              </a:extLst>
            </p:cNvPr>
            <p:cNvSpPr/>
            <p:nvPr/>
          </p:nvSpPr>
          <p:spPr bwMode="auto">
            <a:xfrm>
              <a:off x="-5629276" y="7693026"/>
              <a:ext cx="222250" cy="90488"/>
            </a:xfrm>
            <a:custGeom>
              <a:avLst/>
              <a:gdLst>
                <a:gd name="T0" fmla="*/ 125 w 125"/>
                <a:gd name="T1" fmla="*/ 26 h 51"/>
                <a:gd name="T2" fmla="*/ 0 w 125"/>
                <a:gd name="T3" fmla="*/ 9 h 51"/>
                <a:gd name="T4" fmla="*/ 55 w 125"/>
                <a:gd name="T5" fmla="*/ 1 h 51"/>
                <a:gd name="T6" fmla="*/ 64 w 125"/>
                <a:gd name="T7" fmla="*/ 1 h 51"/>
                <a:gd name="T8" fmla="*/ 125 w 125"/>
                <a:gd name="T9" fmla="*/ 26 h 51"/>
              </a:gdLst>
              <a:ahLst/>
              <a:cxnLst>
                <a:cxn ang="0">
                  <a:pos x="T0" y="T1"/>
                </a:cxn>
                <a:cxn ang="0">
                  <a:pos x="T2" y="T3"/>
                </a:cxn>
                <a:cxn ang="0">
                  <a:pos x="T4" y="T5"/>
                </a:cxn>
                <a:cxn ang="0">
                  <a:pos x="T6" y="T7"/>
                </a:cxn>
                <a:cxn ang="0">
                  <a:pos x="T8" y="T9"/>
                </a:cxn>
              </a:cxnLst>
              <a:rect l="0" t="0" r="r" b="b"/>
              <a:pathLst>
                <a:path w="125" h="51">
                  <a:moveTo>
                    <a:pt x="125" y="26"/>
                  </a:moveTo>
                  <a:cubicBezTo>
                    <a:pt x="45" y="51"/>
                    <a:pt x="11" y="8"/>
                    <a:pt x="0" y="9"/>
                  </a:cubicBezTo>
                  <a:cubicBezTo>
                    <a:pt x="14" y="5"/>
                    <a:pt x="40" y="0"/>
                    <a:pt x="55" y="1"/>
                  </a:cubicBezTo>
                  <a:cubicBezTo>
                    <a:pt x="58" y="1"/>
                    <a:pt x="61" y="1"/>
                    <a:pt x="64" y="1"/>
                  </a:cubicBezTo>
                  <a:cubicBezTo>
                    <a:pt x="78" y="4"/>
                    <a:pt x="108" y="18"/>
                    <a:pt x="12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0" name="Freeform 333">
              <a:extLst>
                <a:ext uri="{FF2B5EF4-FFF2-40B4-BE49-F238E27FC236}">
                  <a16:creationId xmlns:a16="http://schemas.microsoft.com/office/drawing/2014/main" id="{9893F23B-BF30-BECB-5AFC-98237C85C910}"/>
                </a:ext>
              </a:extLst>
            </p:cNvPr>
            <p:cNvSpPr/>
            <p:nvPr/>
          </p:nvSpPr>
          <p:spPr bwMode="auto">
            <a:xfrm>
              <a:off x="-5518151" y="7637463"/>
              <a:ext cx="227013" cy="95250"/>
            </a:xfrm>
            <a:custGeom>
              <a:avLst/>
              <a:gdLst>
                <a:gd name="T0" fmla="*/ 128 w 128"/>
                <a:gd name="T1" fmla="*/ 16 h 53"/>
                <a:gd name="T2" fmla="*/ 0 w 128"/>
                <a:gd name="T3" fmla="*/ 15 h 53"/>
                <a:gd name="T4" fmla="*/ 63 w 128"/>
                <a:gd name="T5" fmla="*/ 2 h 53"/>
                <a:gd name="T6" fmla="*/ 128 w 128"/>
                <a:gd name="T7" fmla="*/ 16 h 53"/>
              </a:gdLst>
              <a:ahLst/>
              <a:cxnLst>
                <a:cxn ang="0">
                  <a:pos x="T0" y="T1"/>
                </a:cxn>
                <a:cxn ang="0">
                  <a:pos x="T2" y="T3"/>
                </a:cxn>
                <a:cxn ang="0">
                  <a:pos x="T4" y="T5"/>
                </a:cxn>
                <a:cxn ang="0">
                  <a:pos x="T6" y="T7"/>
                </a:cxn>
              </a:cxnLst>
              <a:rect l="0" t="0" r="r" b="b"/>
              <a:pathLst>
                <a:path w="128" h="53">
                  <a:moveTo>
                    <a:pt x="128" y="16"/>
                  </a:moveTo>
                  <a:cubicBezTo>
                    <a:pt x="46" y="53"/>
                    <a:pt x="15" y="15"/>
                    <a:pt x="0" y="15"/>
                  </a:cubicBezTo>
                  <a:cubicBezTo>
                    <a:pt x="15" y="10"/>
                    <a:pt x="47" y="0"/>
                    <a:pt x="63" y="2"/>
                  </a:cubicBezTo>
                  <a:cubicBezTo>
                    <a:pt x="76" y="2"/>
                    <a:pt x="97" y="8"/>
                    <a:pt x="1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1" name="Freeform 334">
              <a:extLst>
                <a:ext uri="{FF2B5EF4-FFF2-40B4-BE49-F238E27FC236}">
                  <a16:creationId xmlns:a16="http://schemas.microsoft.com/office/drawing/2014/main" id="{59DB25C2-3A95-C4DA-6F32-69E266C1C5BE}"/>
                </a:ext>
              </a:extLst>
            </p:cNvPr>
            <p:cNvSpPr/>
            <p:nvPr/>
          </p:nvSpPr>
          <p:spPr bwMode="auto">
            <a:xfrm>
              <a:off x="-5413376" y="7561263"/>
              <a:ext cx="228600" cy="104775"/>
            </a:xfrm>
            <a:custGeom>
              <a:avLst/>
              <a:gdLst>
                <a:gd name="T0" fmla="*/ 129 w 129"/>
                <a:gd name="T1" fmla="*/ 8 h 59"/>
                <a:gd name="T2" fmla="*/ 0 w 129"/>
                <a:gd name="T3" fmla="*/ 28 h 59"/>
                <a:gd name="T4" fmla="*/ 129 w 129"/>
                <a:gd name="T5" fmla="*/ 8 h 59"/>
              </a:gdLst>
              <a:ahLst/>
              <a:cxnLst>
                <a:cxn ang="0">
                  <a:pos x="T0" y="T1"/>
                </a:cxn>
                <a:cxn ang="0">
                  <a:pos x="T2" y="T3"/>
                </a:cxn>
                <a:cxn ang="0">
                  <a:pos x="T4" y="T5"/>
                </a:cxn>
              </a:cxnLst>
              <a:rect l="0" t="0" r="r" b="b"/>
              <a:pathLst>
                <a:path w="129" h="59">
                  <a:moveTo>
                    <a:pt x="129" y="8"/>
                  </a:moveTo>
                  <a:cubicBezTo>
                    <a:pt x="56" y="59"/>
                    <a:pt x="15" y="27"/>
                    <a:pt x="0" y="28"/>
                  </a:cubicBezTo>
                  <a:cubicBezTo>
                    <a:pt x="64" y="0"/>
                    <a:pt x="62" y="5"/>
                    <a:pt x="1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2" name="Freeform 335">
              <a:extLst>
                <a:ext uri="{FF2B5EF4-FFF2-40B4-BE49-F238E27FC236}">
                  <a16:creationId xmlns:a16="http://schemas.microsoft.com/office/drawing/2014/main" id="{5A70D4A4-E791-EEA5-97F9-0FF46372ABF9}"/>
                </a:ext>
              </a:extLst>
            </p:cNvPr>
            <p:cNvSpPr/>
            <p:nvPr/>
          </p:nvSpPr>
          <p:spPr bwMode="auto">
            <a:xfrm>
              <a:off x="-5313363" y="7466013"/>
              <a:ext cx="222250" cy="117475"/>
            </a:xfrm>
            <a:custGeom>
              <a:avLst/>
              <a:gdLst>
                <a:gd name="T0" fmla="*/ 125 w 125"/>
                <a:gd name="T1" fmla="*/ 0 h 66"/>
                <a:gd name="T2" fmla="*/ 0 w 125"/>
                <a:gd name="T3" fmla="*/ 44 h 66"/>
                <a:gd name="T4" fmla="*/ 125 w 125"/>
                <a:gd name="T5" fmla="*/ 0 h 66"/>
              </a:gdLst>
              <a:ahLst/>
              <a:cxnLst>
                <a:cxn ang="0">
                  <a:pos x="T0" y="T1"/>
                </a:cxn>
                <a:cxn ang="0">
                  <a:pos x="T2" y="T3"/>
                </a:cxn>
                <a:cxn ang="0">
                  <a:pos x="T4" y="T5"/>
                </a:cxn>
              </a:cxnLst>
              <a:rect l="0" t="0" r="r" b="b"/>
              <a:pathLst>
                <a:path w="125" h="66">
                  <a:moveTo>
                    <a:pt x="125" y="0"/>
                  </a:moveTo>
                  <a:cubicBezTo>
                    <a:pt x="62" y="66"/>
                    <a:pt x="16" y="42"/>
                    <a:pt x="0" y="44"/>
                  </a:cubicBezTo>
                  <a:cubicBezTo>
                    <a:pt x="58" y="7"/>
                    <a:pt x="65" y="12"/>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3" name="Freeform 336">
              <a:extLst>
                <a:ext uri="{FF2B5EF4-FFF2-40B4-BE49-F238E27FC236}">
                  <a16:creationId xmlns:a16="http://schemas.microsoft.com/office/drawing/2014/main" id="{6F860CC0-5861-8774-6ACD-12ED4792CA4C}"/>
                </a:ext>
              </a:extLst>
            </p:cNvPr>
            <p:cNvSpPr/>
            <p:nvPr/>
          </p:nvSpPr>
          <p:spPr bwMode="auto">
            <a:xfrm>
              <a:off x="-5226051" y="7337426"/>
              <a:ext cx="203200" cy="138113"/>
            </a:xfrm>
            <a:custGeom>
              <a:avLst/>
              <a:gdLst>
                <a:gd name="T0" fmla="*/ 115 w 115"/>
                <a:gd name="T1" fmla="*/ 0 h 78"/>
                <a:gd name="T2" fmla="*/ 0 w 115"/>
                <a:gd name="T3" fmla="*/ 71 h 78"/>
                <a:gd name="T4" fmla="*/ 115 w 115"/>
                <a:gd name="T5" fmla="*/ 0 h 78"/>
              </a:gdLst>
              <a:ahLst/>
              <a:cxnLst>
                <a:cxn ang="0">
                  <a:pos x="T0" y="T1"/>
                </a:cxn>
                <a:cxn ang="0">
                  <a:pos x="T2" y="T3"/>
                </a:cxn>
                <a:cxn ang="0">
                  <a:pos x="T4" y="T5"/>
                </a:cxn>
              </a:cxnLst>
              <a:rect l="0" t="0" r="r" b="b"/>
              <a:pathLst>
                <a:path w="115" h="78">
                  <a:moveTo>
                    <a:pt x="115" y="0"/>
                  </a:moveTo>
                  <a:cubicBezTo>
                    <a:pt x="66" y="78"/>
                    <a:pt x="18" y="65"/>
                    <a:pt x="0" y="71"/>
                  </a:cubicBezTo>
                  <a:cubicBezTo>
                    <a:pt x="52" y="24"/>
                    <a:pt x="59" y="25"/>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4" name="Freeform 337">
              <a:extLst>
                <a:ext uri="{FF2B5EF4-FFF2-40B4-BE49-F238E27FC236}">
                  <a16:creationId xmlns:a16="http://schemas.microsoft.com/office/drawing/2014/main" id="{443E0929-E173-7221-41DE-33DA52F04D3F}"/>
                </a:ext>
              </a:extLst>
            </p:cNvPr>
            <p:cNvSpPr/>
            <p:nvPr/>
          </p:nvSpPr>
          <p:spPr bwMode="auto">
            <a:xfrm>
              <a:off x="-5156201" y="7200901"/>
              <a:ext cx="174625" cy="166688"/>
            </a:xfrm>
            <a:custGeom>
              <a:avLst/>
              <a:gdLst>
                <a:gd name="T0" fmla="*/ 98 w 98"/>
                <a:gd name="T1" fmla="*/ 0 h 94"/>
                <a:gd name="T2" fmla="*/ 0 w 98"/>
                <a:gd name="T3" fmla="*/ 94 h 94"/>
                <a:gd name="T4" fmla="*/ 98 w 98"/>
                <a:gd name="T5" fmla="*/ 0 h 94"/>
              </a:gdLst>
              <a:ahLst/>
              <a:cxnLst>
                <a:cxn ang="0">
                  <a:pos x="T0" y="T1"/>
                </a:cxn>
                <a:cxn ang="0">
                  <a:pos x="T2" y="T3"/>
                </a:cxn>
                <a:cxn ang="0">
                  <a:pos x="T4" y="T5"/>
                </a:cxn>
              </a:cxnLst>
              <a:rect l="0" t="0" r="r" b="b"/>
              <a:pathLst>
                <a:path w="98" h="94">
                  <a:moveTo>
                    <a:pt x="98" y="0"/>
                  </a:moveTo>
                  <a:cubicBezTo>
                    <a:pt x="72" y="78"/>
                    <a:pt x="12" y="88"/>
                    <a:pt x="0" y="94"/>
                  </a:cubicBezTo>
                  <a:cubicBezTo>
                    <a:pt x="44" y="35"/>
                    <a:pt x="49" y="37"/>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5" name="Freeform 338">
              <a:extLst>
                <a:ext uri="{FF2B5EF4-FFF2-40B4-BE49-F238E27FC236}">
                  <a16:creationId xmlns:a16="http://schemas.microsoft.com/office/drawing/2014/main" id="{717E05B3-E24E-A254-B5C9-376D91555FFF}"/>
                </a:ext>
              </a:extLst>
            </p:cNvPr>
            <p:cNvSpPr/>
            <p:nvPr/>
          </p:nvSpPr>
          <p:spPr bwMode="auto">
            <a:xfrm>
              <a:off x="-5103813" y="7059613"/>
              <a:ext cx="134938" cy="200025"/>
            </a:xfrm>
            <a:custGeom>
              <a:avLst/>
              <a:gdLst>
                <a:gd name="T0" fmla="*/ 76 w 76"/>
                <a:gd name="T1" fmla="*/ 0 h 112"/>
                <a:gd name="T2" fmla="*/ 0 w 76"/>
                <a:gd name="T3" fmla="*/ 112 h 112"/>
                <a:gd name="T4" fmla="*/ 76 w 76"/>
                <a:gd name="T5" fmla="*/ 0 h 112"/>
              </a:gdLst>
              <a:ahLst/>
              <a:cxnLst>
                <a:cxn ang="0">
                  <a:pos x="T0" y="T1"/>
                </a:cxn>
                <a:cxn ang="0">
                  <a:pos x="T2" y="T3"/>
                </a:cxn>
                <a:cxn ang="0">
                  <a:pos x="T4" y="T5"/>
                </a:cxn>
              </a:cxnLst>
              <a:rect l="0" t="0" r="r" b="b"/>
              <a:pathLst>
                <a:path w="76" h="112">
                  <a:moveTo>
                    <a:pt x="76" y="0"/>
                  </a:moveTo>
                  <a:cubicBezTo>
                    <a:pt x="64" y="79"/>
                    <a:pt x="24" y="96"/>
                    <a:pt x="0" y="112"/>
                  </a:cubicBezTo>
                  <a:cubicBezTo>
                    <a:pt x="39" y="38"/>
                    <a:pt x="25" y="6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6" name="Freeform 339">
              <a:extLst>
                <a:ext uri="{FF2B5EF4-FFF2-40B4-BE49-F238E27FC236}">
                  <a16:creationId xmlns:a16="http://schemas.microsoft.com/office/drawing/2014/main" id="{28D0F254-652A-74D5-6B79-AE897FBE2524}"/>
                </a:ext>
              </a:extLst>
            </p:cNvPr>
            <p:cNvSpPr/>
            <p:nvPr/>
          </p:nvSpPr>
          <p:spPr bwMode="auto">
            <a:xfrm>
              <a:off x="-5073651" y="6921501"/>
              <a:ext cx="93663" cy="222250"/>
            </a:xfrm>
            <a:custGeom>
              <a:avLst/>
              <a:gdLst>
                <a:gd name="T0" fmla="*/ 53 w 53"/>
                <a:gd name="T1" fmla="*/ 0 h 125"/>
                <a:gd name="T2" fmla="*/ 53 w 53"/>
                <a:gd name="T3" fmla="*/ 2 h 125"/>
                <a:gd name="T4" fmla="*/ 53 w 53"/>
                <a:gd name="T5" fmla="*/ 8 h 125"/>
                <a:gd name="T6" fmla="*/ 53 w 53"/>
                <a:gd name="T7" fmla="*/ 18 h 125"/>
                <a:gd name="T8" fmla="*/ 52 w 53"/>
                <a:gd name="T9" fmla="*/ 30 h 125"/>
                <a:gd name="T10" fmla="*/ 46 w 53"/>
                <a:gd name="T11" fmla="*/ 57 h 125"/>
                <a:gd name="T12" fmla="*/ 0 w 53"/>
                <a:gd name="T13" fmla="*/ 125 h 125"/>
                <a:gd name="T14" fmla="*/ 37 w 53"/>
                <a:gd name="T15" fmla="*/ 30 h 125"/>
                <a:gd name="T16" fmla="*/ 42 w 53"/>
                <a:gd name="T17" fmla="*/ 21 h 125"/>
                <a:gd name="T18" fmla="*/ 53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53" y="0"/>
                  </a:moveTo>
                  <a:cubicBezTo>
                    <a:pt x="53" y="0"/>
                    <a:pt x="53" y="0"/>
                    <a:pt x="53" y="2"/>
                  </a:cubicBezTo>
                  <a:cubicBezTo>
                    <a:pt x="53" y="4"/>
                    <a:pt x="53" y="6"/>
                    <a:pt x="53" y="8"/>
                  </a:cubicBezTo>
                  <a:cubicBezTo>
                    <a:pt x="53" y="11"/>
                    <a:pt x="53" y="14"/>
                    <a:pt x="53" y="18"/>
                  </a:cubicBezTo>
                  <a:cubicBezTo>
                    <a:pt x="52" y="22"/>
                    <a:pt x="52" y="26"/>
                    <a:pt x="52" y="30"/>
                  </a:cubicBezTo>
                  <a:cubicBezTo>
                    <a:pt x="50" y="39"/>
                    <a:pt x="49" y="48"/>
                    <a:pt x="46" y="57"/>
                  </a:cubicBezTo>
                  <a:cubicBezTo>
                    <a:pt x="37" y="90"/>
                    <a:pt x="21" y="105"/>
                    <a:pt x="0" y="125"/>
                  </a:cubicBezTo>
                  <a:cubicBezTo>
                    <a:pt x="17" y="62"/>
                    <a:pt x="24" y="51"/>
                    <a:pt x="37" y="30"/>
                  </a:cubicBezTo>
                  <a:cubicBezTo>
                    <a:pt x="38" y="26"/>
                    <a:pt x="40" y="23"/>
                    <a:pt x="42" y="21"/>
                  </a:cubicBezTo>
                  <a:cubicBezTo>
                    <a:pt x="48" y="9"/>
                    <a:pt x="53" y="0"/>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7" name="Freeform 340">
              <a:extLst>
                <a:ext uri="{FF2B5EF4-FFF2-40B4-BE49-F238E27FC236}">
                  <a16:creationId xmlns:a16="http://schemas.microsoft.com/office/drawing/2014/main" id="{B9C49EA9-7D4A-65AB-45AC-A9BDEA1A30E7}"/>
                </a:ext>
              </a:extLst>
            </p:cNvPr>
            <p:cNvSpPr/>
            <p:nvPr/>
          </p:nvSpPr>
          <p:spPr bwMode="auto">
            <a:xfrm>
              <a:off x="-5067301" y="6788151"/>
              <a:ext cx="65088" cy="236538"/>
            </a:xfrm>
            <a:custGeom>
              <a:avLst/>
              <a:gdLst>
                <a:gd name="T0" fmla="*/ 32 w 36"/>
                <a:gd name="T1" fmla="*/ 0 h 133"/>
                <a:gd name="T2" fmla="*/ 32 w 36"/>
                <a:gd name="T3" fmla="*/ 3 h 133"/>
                <a:gd name="T4" fmla="*/ 33 w 36"/>
                <a:gd name="T5" fmla="*/ 9 h 133"/>
                <a:gd name="T6" fmla="*/ 34 w 36"/>
                <a:gd name="T7" fmla="*/ 30 h 133"/>
                <a:gd name="T8" fmla="*/ 0 w 36"/>
                <a:gd name="T9" fmla="*/ 133 h 133"/>
                <a:gd name="T10" fmla="*/ 24 w 36"/>
                <a:gd name="T11" fmla="*/ 22 h 133"/>
                <a:gd name="T12" fmla="*/ 32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32" y="0"/>
                  </a:moveTo>
                  <a:cubicBezTo>
                    <a:pt x="32" y="0"/>
                    <a:pt x="32" y="1"/>
                    <a:pt x="32" y="3"/>
                  </a:cubicBezTo>
                  <a:cubicBezTo>
                    <a:pt x="32" y="4"/>
                    <a:pt x="33" y="6"/>
                    <a:pt x="33" y="9"/>
                  </a:cubicBezTo>
                  <a:cubicBezTo>
                    <a:pt x="33" y="14"/>
                    <a:pt x="34" y="22"/>
                    <a:pt x="34" y="30"/>
                  </a:cubicBezTo>
                  <a:cubicBezTo>
                    <a:pt x="36" y="69"/>
                    <a:pt x="28" y="98"/>
                    <a:pt x="0" y="133"/>
                  </a:cubicBezTo>
                  <a:cubicBezTo>
                    <a:pt x="9" y="63"/>
                    <a:pt x="8" y="69"/>
                    <a:pt x="24" y="22"/>
                  </a:cubicBezTo>
                  <a:cubicBezTo>
                    <a:pt x="28" y="10"/>
                    <a:pt x="32"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8" name="Freeform 341">
              <a:extLst>
                <a:ext uri="{FF2B5EF4-FFF2-40B4-BE49-F238E27FC236}">
                  <a16:creationId xmlns:a16="http://schemas.microsoft.com/office/drawing/2014/main" id="{9B25946B-6BDA-1957-1DC7-E952343E41CD}"/>
                </a:ext>
              </a:extLst>
            </p:cNvPr>
            <p:cNvSpPr/>
            <p:nvPr/>
          </p:nvSpPr>
          <p:spPr bwMode="auto">
            <a:xfrm>
              <a:off x="-5081588" y="6664326"/>
              <a:ext cx="50800" cy="241300"/>
            </a:xfrm>
            <a:custGeom>
              <a:avLst/>
              <a:gdLst>
                <a:gd name="T0" fmla="*/ 13 w 28"/>
                <a:gd name="T1" fmla="*/ 0 h 136"/>
                <a:gd name="T2" fmla="*/ 2 w 28"/>
                <a:gd name="T3" fmla="*/ 136 h 136"/>
                <a:gd name="T4" fmla="*/ 13 w 28"/>
                <a:gd name="T5" fmla="*/ 0 h 136"/>
              </a:gdLst>
              <a:ahLst/>
              <a:cxnLst>
                <a:cxn ang="0">
                  <a:pos x="T0" y="T1"/>
                </a:cxn>
                <a:cxn ang="0">
                  <a:pos x="T2" y="T3"/>
                </a:cxn>
                <a:cxn ang="0">
                  <a:pos x="T4" y="T5"/>
                </a:cxn>
              </a:cxnLst>
              <a:rect l="0" t="0" r="r" b="b"/>
              <a:pathLst>
                <a:path w="28" h="136">
                  <a:moveTo>
                    <a:pt x="13" y="0"/>
                  </a:moveTo>
                  <a:cubicBezTo>
                    <a:pt x="26" y="47"/>
                    <a:pt x="28" y="92"/>
                    <a:pt x="2" y="136"/>
                  </a:cubicBezTo>
                  <a:cubicBezTo>
                    <a:pt x="0" y="62"/>
                    <a:pt x="0" y="69"/>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79" name="Freeform 342">
              <a:extLst>
                <a:ext uri="{FF2B5EF4-FFF2-40B4-BE49-F238E27FC236}">
                  <a16:creationId xmlns:a16="http://schemas.microsoft.com/office/drawing/2014/main" id="{E59D2319-8956-DD34-CC38-99EC7C2740B4}"/>
                </a:ext>
              </a:extLst>
            </p:cNvPr>
            <p:cNvSpPr/>
            <p:nvPr/>
          </p:nvSpPr>
          <p:spPr bwMode="auto">
            <a:xfrm>
              <a:off x="-5127626" y="6548438"/>
              <a:ext cx="52388" cy="241300"/>
            </a:xfrm>
            <a:custGeom>
              <a:avLst/>
              <a:gdLst>
                <a:gd name="T0" fmla="*/ 4 w 29"/>
                <a:gd name="T1" fmla="*/ 0 h 136"/>
                <a:gd name="T2" fmla="*/ 12 w 29"/>
                <a:gd name="T3" fmla="*/ 136 h 136"/>
                <a:gd name="T4" fmla="*/ 4 w 29"/>
                <a:gd name="T5" fmla="*/ 0 h 136"/>
              </a:gdLst>
              <a:ahLst/>
              <a:cxnLst>
                <a:cxn ang="0">
                  <a:pos x="T0" y="T1"/>
                </a:cxn>
                <a:cxn ang="0">
                  <a:pos x="T2" y="T3"/>
                </a:cxn>
                <a:cxn ang="0">
                  <a:pos x="T4" y="T5"/>
                </a:cxn>
              </a:cxnLst>
              <a:rect l="0" t="0" r="r" b="b"/>
              <a:pathLst>
                <a:path w="29" h="136">
                  <a:moveTo>
                    <a:pt x="4" y="0"/>
                  </a:moveTo>
                  <a:cubicBezTo>
                    <a:pt x="29" y="55"/>
                    <a:pt x="25" y="106"/>
                    <a:pt x="12" y="136"/>
                  </a:cubicBezTo>
                  <a:cubicBezTo>
                    <a:pt x="0" y="64"/>
                    <a:pt x="2" y="68"/>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80" name="Freeform 343">
              <a:extLst>
                <a:ext uri="{FF2B5EF4-FFF2-40B4-BE49-F238E27FC236}">
                  <a16:creationId xmlns:a16="http://schemas.microsoft.com/office/drawing/2014/main" id="{093684B3-C64F-39A9-D1F6-834DA3B20F54}"/>
                </a:ext>
              </a:extLst>
            </p:cNvPr>
            <p:cNvSpPr/>
            <p:nvPr/>
          </p:nvSpPr>
          <p:spPr bwMode="auto">
            <a:xfrm>
              <a:off x="-5265738" y="6518276"/>
              <a:ext cx="115888" cy="179388"/>
            </a:xfrm>
            <a:custGeom>
              <a:avLst/>
              <a:gdLst>
                <a:gd name="T0" fmla="*/ 58 w 65"/>
                <a:gd name="T1" fmla="*/ 101 h 101"/>
                <a:gd name="T2" fmla="*/ 0 w 65"/>
                <a:gd name="T3" fmla="*/ 0 h 101"/>
                <a:gd name="T4" fmla="*/ 58 w 65"/>
                <a:gd name="T5" fmla="*/ 101 h 101"/>
              </a:gdLst>
              <a:ahLst/>
              <a:cxnLst>
                <a:cxn ang="0">
                  <a:pos x="T0" y="T1"/>
                </a:cxn>
                <a:cxn ang="0">
                  <a:pos x="T2" y="T3"/>
                </a:cxn>
                <a:cxn ang="0">
                  <a:pos x="T4" y="T5"/>
                </a:cxn>
              </a:cxnLst>
              <a:rect l="0" t="0" r="r" b="b"/>
              <a:pathLst>
                <a:path w="65" h="101">
                  <a:moveTo>
                    <a:pt x="58" y="101"/>
                  </a:moveTo>
                  <a:cubicBezTo>
                    <a:pt x="23" y="76"/>
                    <a:pt x="13" y="30"/>
                    <a:pt x="0" y="0"/>
                  </a:cubicBezTo>
                  <a:cubicBezTo>
                    <a:pt x="25" y="18"/>
                    <a:pt x="65" y="68"/>
                    <a:pt x="58"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81" name="Freeform 344">
              <a:extLst>
                <a:ext uri="{FF2B5EF4-FFF2-40B4-BE49-F238E27FC236}">
                  <a16:creationId xmlns:a16="http://schemas.microsoft.com/office/drawing/2014/main" id="{3DA83467-EF52-F868-77F2-DDC5A9A8BD89}"/>
                </a:ext>
              </a:extLst>
            </p:cNvPr>
            <p:cNvSpPr/>
            <p:nvPr/>
          </p:nvSpPr>
          <p:spPr bwMode="auto">
            <a:xfrm>
              <a:off x="-6062663" y="6659563"/>
              <a:ext cx="1089025" cy="1271588"/>
            </a:xfrm>
            <a:custGeom>
              <a:avLst/>
              <a:gdLst>
                <a:gd name="T0" fmla="*/ 272 w 612"/>
                <a:gd name="T1" fmla="*/ 566 h 715"/>
                <a:gd name="T2" fmla="*/ 0 w 612"/>
                <a:gd name="T3" fmla="*/ 711 h 715"/>
                <a:gd name="T4" fmla="*/ 15 w 612"/>
                <a:gd name="T5" fmla="*/ 715 h 715"/>
                <a:gd name="T6" fmla="*/ 282 w 612"/>
                <a:gd name="T7" fmla="*/ 570 h 715"/>
                <a:gd name="T8" fmla="*/ 495 w 612"/>
                <a:gd name="T9" fmla="*/ 0 h 715"/>
                <a:gd name="T10" fmla="*/ 272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272" y="566"/>
                  </a:moveTo>
                  <a:cubicBezTo>
                    <a:pt x="164" y="610"/>
                    <a:pt x="1" y="630"/>
                    <a:pt x="0" y="711"/>
                  </a:cubicBezTo>
                  <a:cubicBezTo>
                    <a:pt x="4" y="713"/>
                    <a:pt x="10" y="713"/>
                    <a:pt x="15" y="715"/>
                  </a:cubicBezTo>
                  <a:cubicBezTo>
                    <a:pt x="18" y="634"/>
                    <a:pt x="158" y="623"/>
                    <a:pt x="282" y="570"/>
                  </a:cubicBezTo>
                  <a:cubicBezTo>
                    <a:pt x="553" y="455"/>
                    <a:pt x="611" y="230"/>
                    <a:pt x="495" y="0"/>
                  </a:cubicBezTo>
                  <a:cubicBezTo>
                    <a:pt x="612" y="234"/>
                    <a:pt x="547" y="454"/>
                    <a:pt x="272"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grpSp>
      <p:sp>
        <p:nvSpPr>
          <p:cNvPr id="228" name="文本框 227">
            <a:extLst>
              <a:ext uri="{FF2B5EF4-FFF2-40B4-BE49-F238E27FC236}">
                <a16:creationId xmlns:a16="http://schemas.microsoft.com/office/drawing/2014/main" id="{5EA06599-2AEE-5EE4-5980-4ECAD1650CF9}"/>
              </a:ext>
            </a:extLst>
          </p:cNvPr>
          <p:cNvSpPr txBox="1"/>
          <p:nvPr/>
        </p:nvSpPr>
        <p:spPr>
          <a:xfrm>
            <a:off x="8465720" y="2093186"/>
            <a:ext cx="1380578" cy="52322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rPr>
              <a:t>NO.1</a:t>
            </a:r>
            <a:endParaRPr kumimoji="0" lang="zh-CN" altLang="en-US"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endParaRPr>
          </a:p>
        </p:txBody>
      </p:sp>
      <p:sp>
        <p:nvSpPr>
          <p:cNvPr id="229" name="矩形: 圆角 228">
            <a:extLst>
              <a:ext uri="{FF2B5EF4-FFF2-40B4-BE49-F238E27FC236}">
                <a16:creationId xmlns:a16="http://schemas.microsoft.com/office/drawing/2014/main" id="{EC89BC9C-987C-0374-3420-3D7D2C0AA0A7}"/>
              </a:ext>
            </a:extLst>
          </p:cNvPr>
          <p:cNvSpPr/>
          <p:nvPr/>
        </p:nvSpPr>
        <p:spPr>
          <a:xfrm>
            <a:off x="8513507" y="2568247"/>
            <a:ext cx="1288078" cy="280091"/>
          </a:xfrm>
          <a:prstGeom prst="roundRect">
            <a:avLst>
              <a:gd name="adj" fmla="val 50000"/>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altLang="zh-CN" sz="1200" dirty="0">
                <a:latin typeface="+mn-ea"/>
              </a:rPr>
              <a:t>20XX</a:t>
            </a:r>
            <a:r>
              <a:rPr lang="zh-CN" altLang="en-US" sz="1200" dirty="0">
                <a:latin typeface="+mn-ea"/>
              </a:rPr>
              <a:t>最佳雇主</a:t>
            </a:r>
            <a:endParaRPr lang="zh-CN" altLang="zh-CN" sz="1200" dirty="0">
              <a:latin typeface="+mn-ea"/>
            </a:endParaRPr>
          </a:p>
        </p:txBody>
      </p:sp>
      <p:grpSp>
        <p:nvGrpSpPr>
          <p:cNvPr id="283" name="组合 282">
            <a:extLst>
              <a:ext uri="{FF2B5EF4-FFF2-40B4-BE49-F238E27FC236}">
                <a16:creationId xmlns:a16="http://schemas.microsoft.com/office/drawing/2014/main" id="{FD77F7A2-8C5F-AC5A-3960-2617499B3668}"/>
              </a:ext>
            </a:extLst>
          </p:cNvPr>
          <p:cNvGrpSpPr/>
          <p:nvPr/>
        </p:nvGrpSpPr>
        <p:grpSpPr>
          <a:xfrm>
            <a:off x="1986116" y="3962706"/>
            <a:ext cx="2163097" cy="1588266"/>
            <a:chOff x="-6811963" y="6518276"/>
            <a:chExt cx="1843088" cy="1412875"/>
          </a:xfrm>
          <a:gradFill flip="none" rotWithShape="1">
            <a:gsLst>
              <a:gs pos="0">
                <a:schemeClr val="accent1"/>
              </a:gs>
              <a:gs pos="100000">
                <a:schemeClr val="accent2">
                  <a:alpha val="80000"/>
                </a:schemeClr>
              </a:gs>
            </a:gsLst>
            <a:lin ang="2700000" scaled="1"/>
            <a:tileRect/>
          </a:gradFill>
        </p:grpSpPr>
        <p:sp>
          <p:nvSpPr>
            <p:cNvPr id="286" name="Freeform 293">
              <a:extLst>
                <a:ext uri="{FF2B5EF4-FFF2-40B4-BE49-F238E27FC236}">
                  <a16:creationId xmlns:a16="http://schemas.microsoft.com/office/drawing/2014/main" id="{D0E924CE-CB68-946D-BA12-364ADE1C0023}"/>
                </a:ext>
              </a:extLst>
            </p:cNvPr>
            <p:cNvSpPr/>
            <p:nvPr/>
          </p:nvSpPr>
          <p:spPr bwMode="auto">
            <a:xfrm>
              <a:off x="-6161088" y="7543801"/>
              <a:ext cx="120650" cy="168275"/>
            </a:xfrm>
            <a:custGeom>
              <a:avLst/>
              <a:gdLst>
                <a:gd name="T0" fmla="*/ 0 w 68"/>
                <a:gd name="T1" fmla="*/ 0 h 95"/>
                <a:gd name="T2" fmla="*/ 68 w 68"/>
                <a:gd name="T3" fmla="*/ 95 h 95"/>
                <a:gd name="T4" fmla="*/ 0 w 68"/>
                <a:gd name="T5" fmla="*/ 0 h 95"/>
              </a:gdLst>
              <a:ahLst/>
              <a:cxnLst>
                <a:cxn ang="0">
                  <a:pos x="T0" y="T1"/>
                </a:cxn>
                <a:cxn ang="0">
                  <a:pos x="T2" y="T3"/>
                </a:cxn>
                <a:cxn ang="0">
                  <a:pos x="T4" y="T5"/>
                </a:cxn>
              </a:cxnLst>
              <a:rect l="0" t="0" r="r" b="b"/>
              <a:pathLst>
                <a:path w="68" h="95">
                  <a:moveTo>
                    <a:pt x="0" y="0"/>
                  </a:moveTo>
                  <a:cubicBezTo>
                    <a:pt x="61" y="47"/>
                    <a:pt x="68" y="95"/>
                    <a:pt x="68" y="95"/>
                  </a:cubicBezTo>
                  <a:cubicBezTo>
                    <a:pt x="20" y="74"/>
                    <a:pt x="7" y="5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87" name="Freeform 294">
              <a:extLst>
                <a:ext uri="{FF2B5EF4-FFF2-40B4-BE49-F238E27FC236}">
                  <a16:creationId xmlns:a16="http://schemas.microsoft.com/office/drawing/2014/main" id="{0E34CEF6-3C42-A0A1-8CC0-39A6E13F6987}"/>
                </a:ext>
              </a:extLst>
            </p:cNvPr>
            <p:cNvSpPr/>
            <p:nvPr/>
          </p:nvSpPr>
          <p:spPr bwMode="auto">
            <a:xfrm>
              <a:off x="-6261101" y="7500938"/>
              <a:ext cx="111125" cy="174625"/>
            </a:xfrm>
            <a:custGeom>
              <a:avLst/>
              <a:gdLst>
                <a:gd name="T0" fmla="*/ 0 w 63"/>
                <a:gd name="T1" fmla="*/ 0 h 98"/>
                <a:gd name="T2" fmla="*/ 63 w 63"/>
                <a:gd name="T3" fmla="*/ 98 h 98"/>
                <a:gd name="T4" fmla="*/ 42 w 63"/>
                <a:gd name="T5" fmla="*/ 86 h 98"/>
                <a:gd name="T6" fmla="*/ 0 w 63"/>
                <a:gd name="T7" fmla="*/ 0 h 98"/>
              </a:gdLst>
              <a:ahLst/>
              <a:cxnLst>
                <a:cxn ang="0">
                  <a:pos x="T0" y="T1"/>
                </a:cxn>
                <a:cxn ang="0">
                  <a:pos x="T2" y="T3"/>
                </a:cxn>
                <a:cxn ang="0">
                  <a:pos x="T4" y="T5"/>
                </a:cxn>
                <a:cxn ang="0">
                  <a:pos x="T6" y="T7"/>
                </a:cxn>
              </a:cxnLst>
              <a:rect l="0" t="0" r="r" b="b"/>
              <a:pathLst>
                <a:path w="63" h="98">
                  <a:moveTo>
                    <a:pt x="0" y="0"/>
                  </a:moveTo>
                  <a:cubicBezTo>
                    <a:pt x="55" y="50"/>
                    <a:pt x="63" y="98"/>
                    <a:pt x="63" y="98"/>
                  </a:cubicBezTo>
                  <a:cubicBezTo>
                    <a:pt x="59" y="96"/>
                    <a:pt x="49" y="91"/>
                    <a:pt x="42" y="86"/>
                  </a:cubicBezTo>
                  <a:cubicBezTo>
                    <a:pt x="22" y="73"/>
                    <a:pt x="4"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88" name="Freeform 295">
              <a:extLst>
                <a:ext uri="{FF2B5EF4-FFF2-40B4-BE49-F238E27FC236}">
                  <a16:creationId xmlns:a16="http://schemas.microsoft.com/office/drawing/2014/main" id="{3B8A184E-32DD-E93B-0DF2-C89ECC30B5E3}"/>
                </a:ext>
              </a:extLst>
            </p:cNvPr>
            <p:cNvSpPr/>
            <p:nvPr/>
          </p:nvSpPr>
          <p:spPr bwMode="auto">
            <a:xfrm>
              <a:off x="-6357938" y="7450138"/>
              <a:ext cx="100013" cy="180975"/>
            </a:xfrm>
            <a:custGeom>
              <a:avLst/>
              <a:gdLst>
                <a:gd name="T0" fmla="*/ 3 w 56"/>
                <a:gd name="T1" fmla="*/ 0 h 102"/>
                <a:gd name="T2" fmla="*/ 56 w 56"/>
                <a:gd name="T3" fmla="*/ 102 h 102"/>
                <a:gd name="T4" fmla="*/ 3 w 56"/>
                <a:gd name="T5" fmla="*/ 0 h 102"/>
              </a:gdLst>
              <a:ahLst/>
              <a:cxnLst>
                <a:cxn ang="0">
                  <a:pos x="T0" y="T1"/>
                </a:cxn>
                <a:cxn ang="0">
                  <a:pos x="T2" y="T3"/>
                </a:cxn>
                <a:cxn ang="0">
                  <a:pos x="T4" y="T5"/>
                </a:cxn>
              </a:cxnLst>
              <a:rect l="0" t="0" r="r" b="b"/>
              <a:pathLst>
                <a:path w="56" h="102">
                  <a:moveTo>
                    <a:pt x="3" y="0"/>
                  </a:moveTo>
                  <a:cubicBezTo>
                    <a:pt x="51" y="53"/>
                    <a:pt x="56" y="102"/>
                    <a:pt x="56" y="102"/>
                  </a:cubicBezTo>
                  <a:cubicBezTo>
                    <a:pt x="16" y="78"/>
                    <a:pt x="0" y="58"/>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89" name="Freeform 296">
              <a:extLst>
                <a:ext uri="{FF2B5EF4-FFF2-40B4-BE49-F238E27FC236}">
                  <a16:creationId xmlns:a16="http://schemas.microsoft.com/office/drawing/2014/main" id="{D26D0417-C2F1-6CAE-E2D0-638FBD202263}"/>
                </a:ext>
              </a:extLst>
            </p:cNvPr>
            <p:cNvSpPr/>
            <p:nvPr/>
          </p:nvSpPr>
          <p:spPr bwMode="auto">
            <a:xfrm>
              <a:off x="-6448426" y="7389813"/>
              <a:ext cx="88900" cy="187325"/>
            </a:xfrm>
            <a:custGeom>
              <a:avLst/>
              <a:gdLst>
                <a:gd name="T0" fmla="*/ 10 w 50"/>
                <a:gd name="T1" fmla="*/ 0 h 106"/>
                <a:gd name="T2" fmla="*/ 50 w 50"/>
                <a:gd name="T3" fmla="*/ 106 h 106"/>
                <a:gd name="T4" fmla="*/ 10 w 50"/>
                <a:gd name="T5" fmla="*/ 0 h 106"/>
              </a:gdLst>
              <a:ahLst/>
              <a:cxnLst>
                <a:cxn ang="0">
                  <a:pos x="T0" y="T1"/>
                </a:cxn>
                <a:cxn ang="0">
                  <a:pos x="T2" y="T3"/>
                </a:cxn>
                <a:cxn ang="0">
                  <a:pos x="T4" y="T5"/>
                </a:cxn>
              </a:cxnLst>
              <a:rect l="0" t="0" r="r" b="b"/>
              <a:pathLst>
                <a:path w="50" h="106">
                  <a:moveTo>
                    <a:pt x="10" y="0"/>
                  </a:moveTo>
                  <a:cubicBezTo>
                    <a:pt x="47" y="55"/>
                    <a:pt x="50" y="106"/>
                    <a:pt x="50" y="106"/>
                  </a:cubicBezTo>
                  <a:cubicBezTo>
                    <a:pt x="10" y="76"/>
                    <a:pt x="0" y="5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0" name="Freeform 297">
              <a:extLst>
                <a:ext uri="{FF2B5EF4-FFF2-40B4-BE49-F238E27FC236}">
                  <a16:creationId xmlns:a16="http://schemas.microsoft.com/office/drawing/2014/main" id="{76655984-C594-E6EC-8EA6-0E2586658495}"/>
                </a:ext>
              </a:extLst>
            </p:cNvPr>
            <p:cNvSpPr/>
            <p:nvPr/>
          </p:nvSpPr>
          <p:spPr bwMode="auto">
            <a:xfrm>
              <a:off x="-6526213" y="7318376"/>
              <a:ext cx="74613" cy="195263"/>
            </a:xfrm>
            <a:custGeom>
              <a:avLst/>
              <a:gdLst>
                <a:gd name="T0" fmla="*/ 19 w 42"/>
                <a:gd name="T1" fmla="*/ 0 h 110"/>
                <a:gd name="T2" fmla="*/ 41 w 42"/>
                <a:gd name="T3" fmla="*/ 110 h 110"/>
                <a:gd name="T4" fmla="*/ 19 w 42"/>
                <a:gd name="T5" fmla="*/ 0 h 110"/>
              </a:gdLst>
              <a:ahLst/>
              <a:cxnLst>
                <a:cxn ang="0">
                  <a:pos x="T0" y="T1"/>
                </a:cxn>
                <a:cxn ang="0">
                  <a:pos x="T2" y="T3"/>
                </a:cxn>
                <a:cxn ang="0">
                  <a:pos x="T4" y="T5"/>
                </a:cxn>
              </a:cxnLst>
              <a:rect l="0" t="0" r="r" b="b"/>
              <a:pathLst>
                <a:path w="42" h="110">
                  <a:moveTo>
                    <a:pt x="19" y="0"/>
                  </a:moveTo>
                  <a:cubicBezTo>
                    <a:pt x="42" y="55"/>
                    <a:pt x="41" y="110"/>
                    <a:pt x="41" y="110"/>
                  </a:cubicBezTo>
                  <a:cubicBezTo>
                    <a:pt x="7" y="76"/>
                    <a:pt x="0" y="47"/>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1" name="Freeform 298">
              <a:extLst>
                <a:ext uri="{FF2B5EF4-FFF2-40B4-BE49-F238E27FC236}">
                  <a16:creationId xmlns:a16="http://schemas.microsoft.com/office/drawing/2014/main" id="{B3D1D5BA-B45B-F34D-4D82-AB2B69BB62C5}"/>
                </a:ext>
              </a:extLst>
            </p:cNvPr>
            <p:cNvSpPr/>
            <p:nvPr/>
          </p:nvSpPr>
          <p:spPr bwMode="auto">
            <a:xfrm>
              <a:off x="-6586538" y="7235826"/>
              <a:ext cx="63500" cy="200025"/>
            </a:xfrm>
            <a:custGeom>
              <a:avLst/>
              <a:gdLst>
                <a:gd name="T0" fmla="*/ 26 w 36"/>
                <a:gd name="T1" fmla="*/ 0 h 112"/>
                <a:gd name="T2" fmla="*/ 28 w 36"/>
                <a:gd name="T3" fmla="*/ 112 h 112"/>
                <a:gd name="T4" fmla="*/ 26 w 36"/>
                <a:gd name="T5" fmla="*/ 0 h 112"/>
              </a:gdLst>
              <a:ahLst/>
              <a:cxnLst>
                <a:cxn ang="0">
                  <a:pos x="T0" y="T1"/>
                </a:cxn>
                <a:cxn ang="0">
                  <a:pos x="T2" y="T3"/>
                </a:cxn>
                <a:cxn ang="0">
                  <a:pos x="T4" y="T5"/>
                </a:cxn>
              </a:cxnLst>
              <a:rect l="0" t="0" r="r" b="b"/>
              <a:pathLst>
                <a:path w="36" h="112">
                  <a:moveTo>
                    <a:pt x="26" y="0"/>
                  </a:moveTo>
                  <a:cubicBezTo>
                    <a:pt x="36" y="60"/>
                    <a:pt x="28" y="112"/>
                    <a:pt x="28" y="112"/>
                  </a:cubicBezTo>
                  <a:cubicBezTo>
                    <a:pt x="0" y="71"/>
                    <a:pt x="0" y="42"/>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2" name="Freeform 299">
              <a:extLst>
                <a:ext uri="{FF2B5EF4-FFF2-40B4-BE49-F238E27FC236}">
                  <a16:creationId xmlns:a16="http://schemas.microsoft.com/office/drawing/2014/main" id="{5A78817F-088F-3354-C32A-1134FA65B26C}"/>
                </a:ext>
              </a:extLst>
            </p:cNvPr>
            <p:cNvSpPr/>
            <p:nvPr/>
          </p:nvSpPr>
          <p:spPr bwMode="auto">
            <a:xfrm>
              <a:off x="-6634163" y="7143751"/>
              <a:ext cx="63500" cy="198438"/>
            </a:xfrm>
            <a:custGeom>
              <a:avLst/>
              <a:gdLst>
                <a:gd name="T0" fmla="*/ 36 w 36"/>
                <a:gd name="T1" fmla="*/ 0 h 112"/>
                <a:gd name="T2" fmla="*/ 18 w 36"/>
                <a:gd name="T3" fmla="*/ 112 h 112"/>
                <a:gd name="T4" fmla="*/ 36 w 36"/>
                <a:gd name="T5" fmla="*/ 0 h 112"/>
              </a:gdLst>
              <a:ahLst/>
              <a:cxnLst>
                <a:cxn ang="0">
                  <a:pos x="T0" y="T1"/>
                </a:cxn>
                <a:cxn ang="0">
                  <a:pos x="T2" y="T3"/>
                </a:cxn>
                <a:cxn ang="0">
                  <a:pos x="T4" y="T5"/>
                </a:cxn>
              </a:cxnLst>
              <a:rect l="0" t="0" r="r" b="b"/>
              <a:pathLst>
                <a:path w="36" h="112">
                  <a:moveTo>
                    <a:pt x="36" y="0"/>
                  </a:moveTo>
                  <a:cubicBezTo>
                    <a:pt x="35" y="87"/>
                    <a:pt x="21" y="85"/>
                    <a:pt x="18" y="112"/>
                  </a:cubicBezTo>
                  <a:cubicBezTo>
                    <a:pt x="1" y="72"/>
                    <a:pt x="0" y="4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3" name="Freeform 300">
              <a:extLst>
                <a:ext uri="{FF2B5EF4-FFF2-40B4-BE49-F238E27FC236}">
                  <a16:creationId xmlns:a16="http://schemas.microsoft.com/office/drawing/2014/main" id="{18EDFC76-BCE6-A0B5-9DC7-FC370B5A664A}"/>
                </a:ext>
              </a:extLst>
            </p:cNvPr>
            <p:cNvSpPr/>
            <p:nvPr/>
          </p:nvSpPr>
          <p:spPr bwMode="auto">
            <a:xfrm>
              <a:off x="-6664326" y="7045326"/>
              <a:ext cx="79375" cy="195263"/>
            </a:xfrm>
            <a:custGeom>
              <a:avLst/>
              <a:gdLst>
                <a:gd name="T0" fmla="*/ 45 w 45"/>
                <a:gd name="T1" fmla="*/ 0 h 109"/>
                <a:gd name="T2" fmla="*/ 8 w 45"/>
                <a:gd name="T3" fmla="*/ 109 h 109"/>
                <a:gd name="T4" fmla="*/ 45 w 45"/>
                <a:gd name="T5" fmla="*/ 0 h 109"/>
              </a:gdLst>
              <a:ahLst/>
              <a:cxnLst>
                <a:cxn ang="0">
                  <a:pos x="T0" y="T1"/>
                </a:cxn>
                <a:cxn ang="0">
                  <a:pos x="T2" y="T3"/>
                </a:cxn>
                <a:cxn ang="0">
                  <a:pos x="T4" y="T5"/>
                </a:cxn>
              </a:cxnLst>
              <a:rect l="0" t="0" r="r" b="b"/>
              <a:pathLst>
                <a:path w="45" h="109">
                  <a:moveTo>
                    <a:pt x="45" y="0"/>
                  </a:moveTo>
                  <a:cubicBezTo>
                    <a:pt x="30" y="82"/>
                    <a:pt x="18" y="81"/>
                    <a:pt x="8" y="109"/>
                  </a:cubicBezTo>
                  <a:cubicBezTo>
                    <a:pt x="0" y="66"/>
                    <a:pt x="7" y="33"/>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4" name="Freeform 301">
              <a:extLst>
                <a:ext uri="{FF2B5EF4-FFF2-40B4-BE49-F238E27FC236}">
                  <a16:creationId xmlns:a16="http://schemas.microsoft.com/office/drawing/2014/main" id="{7256409A-3F40-413F-B4EE-9E424D3F59D0}"/>
                </a:ext>
              </a:extLst>
            </p:cNvPr>
            <p:cNvSpPr/>
            <p:nvPr/>
          </p:nvSpPr>
          <p:spPr bwMode="auto">
            <a:xfrm>
              <a:off x="-6675438" y="6945313"/>
              <a:ext cx="93663" cy="184150"/>
            </a:xfrm>
            <a:custGeom>
              <a:avLst/>
              <a:gdLst>
                <a:gd name="T0" fmla="*/ 53 w 53"/>
                <a:gd name="T1" fmla="*/ 0 h 104"/>
                <a:gd name="T2" fmla="*/ 0 w 53"/>
                <a:gd name="T3" fmla="*/ 104 h 104"/>
                <a:gd name="T4" fmla="*/ 53 w 53"/>
                <a:gd name="T5" fmla="*/ 0 h 104"/>
              </a:gdLst>
              <a:ahLst/>
              <a:cxnLst>
                <a:cxn ang="0">
                  <a:pos x="T0" y="T1"/>
                </a:cxn>
                <a:cxn ang="0">
                  <a:pos x="T2" y="T3"/>
                </a:cxn>
                <a:cxn ang="0">
                  <a:pos x="T4" y="T5"/>
                </a:cxn>
              </a:cxnLst>
              <a:rect l="0" t="0" r="r" b="b"/>
              <a:pathLst>
                <a:path w="53" h="104">
                  <a:moveTo>
                    <a:pt x="53" y="0"/>
                  </a:moveTo>
                  <a:cubicBezTo>
                    <a:pt x="27" y="75"/>
                    <a:pt x="18" y="72"/>
                    <a:pt x="0" y="104"/>
                  </a:cubicBezTo>
                  <a:cubicBezTo>
                    <a:pt x="0" y="59"/>
                    <a:pt x="12" y="29"/>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5" name="Freeform 302">
              <a:extLst>
                <a:ext uri="{FF2B5EF4-FFF2-40B4-BE49-F238E27FC236}">
                  <a16:creationId xmlns:a16="http://schemas.microsoft.com/office/drawing/2014/main" id="{4870E06E-D26E-6BF4-597C-66A690ED6191}"/>
                </a:ext>
              </a:extLst>
            </p:cNvPr>
            <p:cNvSpPr/>
            <p:nvPr/>
          </p:nvSpPr>
          <p:spPr bwMode="auto">
            <a:xfrm>
              <a:off x="-6683376" y="6842126"/>
              <a:ext cx="123825" cy="173038"/>
            </a:xfrm>
            <a:custGeom>
              <a:avLst/>
              <a:gdLst>
                <a:gd name="T0" fmla="*/ 69 w 69"/>
                <a:gd name="T1" fmla="*/ 0 h 98"/>
                <a:gd name="T2" fmla="*/ 0 w 69"/>
                <a:gd name="T3" fmla="*/ 98 h 98"/>
                <a:gd name="T4" fmla="*/ 69 w 69"/>
                <a:gd name="T5" fmla="*/ 0 h 98"/>
              </a:gdLst>
              <a:ahLst/>
              <a:cxnLst>
                <a:cxn ang="0">
                  <a:pos x="T0" y="T1"/>
                </a:cxn>
                <a:cxn ang="0">
                  <a:pos x="T2" y="T3"/>
                </a:cxn>
                <a:cxn ang="0">
                  <a:pos x="T4" y="T5"/>
                </a:cxn>
              </a:cxnLst>
              <a:rect l="0" t="0" r="r" b="b"/>
              <a:pathLst>
                <a:path w="69" h="98">
                  <a:moveTo>
                    <a:pt x="69" y="0"/>
                  </a:moveTo>
                  <a:cubicBezTo>
                    <a:pt x="42" y="56"/>
                    <a:pt x="33" y="63"/>
                    <a:pt x="0" y="98"/>
                  </a:cubicBezTo>
                  <a:cubicBezTo>
                    <a:pt x="8" y="52"/>
                    <a:pt x="25" y="26"/>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6" name="Freeform 303">
              <a:extLst>
                <a:ext uri="{FF2B5EF4-FFF2-40B4-BE49-F238E27FC236}">
                  <a16:creationId xmlns:a16="http://schemas.microsoft.com/office/drawing/2014/main" id="{FD041405-1FBA-07C5-0365-1A4EF3C9430C}"/>
                </a:ext>
              </a:extLst>
            </p:cNvPr>
            <p:cNvSpPr/>
            <p:nvPr/>
          </p:nvSpPr>
          <p:spPr bwMode="auto">
            <a:xfrm>
              <a:off x="-6670676" y="6740526"/>
              <a:ext cx="144463" cy="161925"/>
            </a:xfrm>
            <a:custGeom>
              <a:avLst/>
              <a:gdLst>
                <a:gd name="T0" fmla="*/ 81 w 81"/>
                <a:gd name="T1" fmla="*/ 0 h 91"/>
                <a:gd name="T2" fmla="*/ 0 w 81"/>
                <a:gd name="T3" fmla="*/ 91 h 91"/>
                <a:gd name="T4" fmla="*/ 81 w 81"/>
                <a:gd name="T5" fmla="*/ 0 h 91"/>
              </a:gdLst>
              <a:ahLst/>
              <a:cxnLst>
                <a:cxn ang="0">
                  <a:pos x="T0" y="T1"/>
                </a:cxn>
                <a:cxn ang="0">
                  <a:pos x="T2" y="T3"/>
                </a:cxn>
                <a:cxn ang="0">
                  <a:pos x="T4" y="T5"/>
                </a:cxn>
              </a:cxnLst>
              <a:rect l="0" t="0" r="r" b="b"/>
              <a:pathLst>
                <a:path w="81" h="91">
                  <a:moveTo>
                    <a:pt x="81" y="0"/>
                  </a:moveTo>
                  <a:cubicBezTo>
                    <a:pt x="54" y="45"/>
                    <a:pt x="32" y="67"/>
                    <a:pt x="0" y="91"/>
                  </a:cubicBezTo>
                  <a:cubicBezTo>
                    <a:pt x="15" y="44"/>
                    <a:pt x="42" y="20"/>
                    <a:pt x="8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7" name="Freeform 304">
              <a:extLst>
                <a:ext uri="{FF2B5EF4-FFF2-40B4-BE49-F238E27FC236}">
                  <a16:creationId xmlns:a16="http://schemas.microsoft.com/office/drawing/2014/main" id="{56158F65-17D8-1279-17A0-AFDB650A4BC1}"/>
                </a:ext>
              </a:extLst>
            </p:cNvPr>
            <p:cNvSpPr/>
            <p:nvPr/>
          </p:nvSpPr>
          <p:spPr bwMode="auto">
            <a:xfrm>
              <a:off x="-6642101" y="6642101"/>
              <a:ext cx="163513" cy="149225"/>
            </a:xfrm>
            <a:custGeom>
              <a:avLst/>
              <a:gdLst>
                <a:gd name="T0" fmla="*/ 92 w 92"/>
                <a:gd name="T1" fmla="*/ 0 h 84"/>
                <a:gd name="T2" fmla="*/ 0 w 92"/>
                <a:gd name="T3" fmla="*/ 84 h 84"/>
                <a:gd name="T4" fmla="*/ 92 w 92"/>
                <a:gd name="T5" fmla="*/ 0 h 84"/>
              </a:gdLst>
              <a:ahLst/>
              <a:cxnLst>
                <a:cxn ang="0">
                  <a:pos x="T0" y="T1"/>
                </a:cxn>
                <a:cxn ang="0">
                  <a:pos x="T2" y="T3"/>
                </a:cxn>
                <a:cxn ang="0">
                  <a:pos x="T4" y="T5"/>
                </a:cxn>
              </a:cxnLst>
              <a:rect l="0" t="0" r="r" b="b"/>
              <a:pathLst>
                <a:path w="92" h="84">
                  <a:moveTo>
                    <a:pt x="92" y="0"/>
                  </a:moveTo>
                  <a:cubicBezTo>
                    <a:pt x="67" y="32"/>
                    <a:pt x="38" y="64"/>
                    <a:pt x="0" y="84"/>
                  </a:cubicBezTo>
                  <a:cubicBezTo>
                    <a:pt x="24" y="38"/>
                    <a:pt x="50" y="18"/>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8" name="Freeform 305">
              <a:extLst>
                <a:ext uri="{FF2B5EF4-FFF2-40B4-BE49-F238E27FC236}">
                  <a16:creationId xmlns:a16="http://schemas.microsoft.com/office/drawing/2014/main" id="{E09C931B-579F-0354-5164-4113AAD9B78F}"/>
                </a:ext>
              </a:extLst>
            </p:cNvPr>
            <p:cNvSpPr/>
            <p:nvPr/>
          </p:nvSpPr>
          <p:spPr bwMode="auto">
            <a:xfrm>
              <a:off x="-6256338" y="7723188"/>
              <a:ext cx="215900" cy="98425"/>
            </a:xfrm>
            <a:custGeom>
              <a:avLst/>
              <a:gdLst>
                <a:gd name="T0" fmla="*/ 0 w 121"/>
                <a:gd name="T1" fmla="*/ 41 h 55"/>
                <a:gd name="T2" fmla="*/ 121 w 121"/>
                <a:gd name="T3" fmla="*/ 13 h 55"/>
                <a:gd name="T4" fmla="*/ 0 w 121"/>
                <a:gd name="T5" fmla="*/ 41 h 55"/>
              </a:gdLst>
              <a:ahLst/>
              <a:cxnLst>
                <a:cxn ang="0">
                  <a:pos x="T0" y="T1"/>
                </a:cxn>
                <a:cxn ang="0">
                  <a:pos x="T2" y="T3"/>
                </a:cxn>
                <a:cxn ang="0">
                  <a:pos x="T4" y="T5"/>
                </a:cxn>
              </a:cxnLst>
              <a:rect l="0" t="0" r="r" b="b"/>
              <a:pathLst>
                <a:path w="121" h="55">
                  <a:moveTo>
                    <a:pt x="0" y="41"/>
                  </a:moveTo>
                  <a:cubicBezTo>
                    <a:pt x="81" y="55"/>
                    <a:pt x="121" y="13"/>
                    <a:pt x="121" y="13"/>
                  </a:cubicBezTo>
                  <a:cubicBezTo>
                    <a:pt x="62" y="0"/>
                    <a:pt x="52" y="8"/>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299" name="Freeform 306">
              <a:extLst>
                <a:ext uri="{FF2B5EF4-FFF2-40B4-BE49-F238E27FC236}">
                  <a16:creationId xmlns:a16="http://schemas.microsoft.com/office/drawing/2014/main" id="{52ADB73C-FEC2-66FF-6839-EB62A2866E85}"/>
                </a:ext>
              </a:extLst>
            </p:cNvPr>
            <p:cNvSpPr/>
            <p:nvPr/>
          </p:nvSpPr>
          <p:spPr bwMode="auto">
            <a:xfrm>
              <a:off x="-6375401" y="7693026"/>
              <a:ext cx="222250" cy="90488"/>
            </a:xfrm>
            <a:custGeom>
              <a:avLst/>
              <a:gdLst>
                <a:gd name="T0" fmla="*/ 0 w 125"/>
                <a:gd name="T1" fmla="*/ 26 h 51"/>
                <a:gd name="T2" fmla="*/ 125 w 125"/>
                <a:gd name="T3" fmla="*/ 9 h 51"/>
                <a:gd name="T4" fmla="*/ 70 w 125"/>
                <a:gd name="T5" fmla="*/ 1 h 51"/>
                <a:gd name="T6" fmla="*/ 62 w 125"/>
                <a:gd name="T7" fmla="*/ 1 h 51"/>
                <a:gd name="T8" fmla="*/ 0 w 125"/>
                <a:gd name="T9" fmla="*/ 26 h 51"/>
              </a:gdLst>
              <a:ahLst/>
              <a:cxnLst>
                <a:cxn ang="0">
                  <a:pos x="T0" y="T1"/>
                </a:cxn>
                <a:cxn ang="0">
                  <a:pos x="T2" y="T3"/>
                </a:cxn>
                <a:cxn ang="0">
                  <a:pos x="T4" y="T5"/>
                </a:cxn>
                <a:cxn ang="0">
                  <a:pos x="T6" y="T7"/>
                </a:cxn>
                <a:cxn ang="0">
                  <a:pos x="T8" y="T9"/>
                </a:cxn>
              </a:cxnLst>
              <a:rect l="0" t="0" r="r" b="b"/>
              <a:pathLst>
                <a:path w="125" h="51">
                  <a:moveTo>
                    <a:pt x="0" y="26"/>
                  </a:moveTo>
                  <a:cubicBezTo>
                    <a:pt x="80" y="51"/>
                    <a:pt x="114" y="8"/>
                    <a:pt x="125" y="9"/>
                  </a:cubicBezTo>
                  <a:cubicBezTo>
                    <a:pt x="111" y="5"/>
                    <a:pt x="85" y="0"/>
                    <a:pt x="70" y="1"/>
                  </a:cubicBezTo>
                  <a:cubicBezTo>
                    <a:pt x="67" y="1"/>
                    <a:pt x="64" y="1"/>
                    <a:pt x="62" y="1"/>
                  </a:cubicBezTo>
                  <a:cubicBezTo>
                    <a:pt x="47" y="4"/>
                    <a:pt x="17" y="18"/>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0" name="Freeform 307">
              <a:extLst>
                <a:ext uri="{FF2B5EF4-FFF2-40B4-BE49-F238E27FC236}">
                  <a16:creationId xmlns:a16="http://schemas.microsoft.com/office/drawing/2014/main" id="{6EBE9706-991E-1F12-7F7F-FD3AF63181EA}"/>
                </a:ext>
              </a:extLst>
            </p:cNvPr>
            <p:cNvSpPr/>
            <p:nvPr/>
          </p:nvSpPr>
          <p:spPr bwMode="auto">
            <a:xfrm>
              <a:off x="-6491288" y="7637463"/>
              <a:ext cx="230188" cy="95250"/>
            </a:xfrm>
            <a:custGeom>
              <a:avLst/>
              <a:gdLst>
                <a:gd name="T0" fmla="*/ 0 w 129"/>
                <a:gd name="T1" fmla="*/ 16 h 53"/>
                <a:gd name="T2" fmla="*/ 129 w 129"/>
                <a:gd name="T3" fmla="*/ 15 h 53"/>
                <a:gd name="T4" fmla="*/ 65 w 129"/>
                <a:gd name="T5" fmla="*/ 2 h 53"/>
                <a:gd name="T6" fmla="*/ 0 w 129"/>
                <a:gd name="T7" fmla="*/ 16 h 53"/>
              </a:gdLst>
              <a:ahLst/>
              <a:cxnLst>
                <a:cxn ang="0">
                  <a:pos x="T0" y="T1"/>
                </a:cxn>
                <a:cxn ang="0">
                  <a:pos x="T2" y="T3"/>
                </a:cxn>
                <a:cxn ang="0">
                  <a:pos x="T4" y="T5"/>
                </a:cxn>
                <a:cxn ang="0">
                  <a:pos x="T6" y="T7"/>
                </a:cxn>
              </a:cxnLst>
              <a:rect l="0" t="0" r="r" b="b"/>
              <a:pathLst>
                <a:path w="129" h="53">
                  <a:moveTo>
                    <a:pt x="0" y="16"/>
                  </a:moveTo>
                  <a:cubicBezTo>
                    <a:pt x="82" y="53"/>
                    <a:pt x="113" y="15"/>
                    <a:pt x="129" y="15"/>
                  </a:cubicBezTo>
                  <a:cubicBezTo>
                    <a:pt x="113" y="10"/>
                    <a:pt x="81" y="0"/>
                    <a:pt x="65" y="2"/>
                  </a:cubicBezTo>
                  <a:cubicBezTo>
                    <a:pt x="53" y="2"/>
                    <a:pt x="32"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1" name="Freeform 308">
              <a:extLst>
                <a:ext uri="{FF2B5EF4-FFF2-40B4-BE49-F238E27FC236}">
                  <a16:creationId xmlns:a16="http://schemas.microsoft.com/office/drawing/2014/main" id="{A345610C-80AD-3D97-5762-23130774453D}"/>
                </a:ext>
              </a:extLst>
            </p:cNvPr>
            <p:cNvSpPr/>
            <p:nvPr/>
          </p:nvSpPr>
          <p:spPr bwMode="auto">
            <a:xfrm>
              <a:off x="-6597651" y="7561263"/>
              <a:ext cx="230188" cy="104775"/>
            </a:xfrm>
            <a:custGeom>
              <a:avLst/>
              <a:gdLst>
                <a:gd name="T0" fmla="*/ 0 w 129"/>
                <a:gd name="T1" fmla="*/ 8 h 59"/>
                <a:gd name="T2" fmla="*/ 129 w 129"/>
                <a:gd name="T3" fmla="*/ 28 h 59"/>
                <a:gd name="T4" fmla="*/ 0 w 129"/>
                <a:gd name="T5" fmla="*/ 8 h 59"/>
              </a:gdLst>
              <a:ahLst/>
              <a:cxnLst>
                <a:cxn ang="0">
                  <a:pos x="T0" y="T1"/>
                </a:cxn>
                <a:cxn ang="0">
                  <a:pos x="T2" y="T3"/>
                </a:cxn>
                <a:cxn ang="0">
                  <a:pos x="T4" y="T5"/>
                </a:cxn>
              </a:cxnLst>
              <a:rect l="0" t="0" r="r" b="b"/>
              <a:pathLst>
                <a:path w="129" h="59">
                  <a:moveTo>
                    <a:pt x="0" y="8"/>
                  </a:moveTo>
                  <a:cubicBezTo>
                    <a:pt x="74" y="59"/>
                    <a:pt x="114" y="27"/>
                    <a:pt x="129" y="28"/>
                  </a:cubicBezTo>
                  <a:cubicBezTo>
                    <a:pt x="65" y="0"/>
                    <a:pt x="6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2" name="Freeform 309">
              <a:extLst>
                <a:ext uri="{FF2B5EF4-FFF2-40B4-BE49-F238E27FC236}">
                  <a16:creationId xmlns:a16="http://schemas.microsoft.com/office/drawing/2014/main" id="{CBAA2219-3789-A591-5FC1-5F008C061933}"/>
                </a:ext>
              </a:extLst>
            </p:cNvPr>
            <p:cNvSpPr/>
            <p:nvPr/>
          </p:nvSpPr>
          <p:spPr bwMode="auto">
            <a:xfrm>
              <a:off x="-6689726" y="7466013"/>
              <a:ext cx="223838" cy="117475"/>
            </a:xfrm>
            <a:custGeom>
              <a:avLst/>
              <a:gdLst>
                <a:gd name="T0" fmla="*/ 0 w 126"/>
                <a:gd name="T1" fmla="*/ 0 h 66"/>
                <a:gd name="T2" fmla="*/ 126 w 126"/>
                <a:gd name="T3" fmla="*/ 44 h 66"/>
                <a:gd name="T4" fmla="*/ 0 w 126"/>
                <a:gd name="T5" fmla="*/ 0 h 66"/>
              </a:gdLst>
              <a:ahLst/>
              <a:cxnLst>
                <a:cxn ang="0">
                  <a:pos x="T0" y="T1"/>
                </a:cxn>
                <a:cxn ang="0">
                  <a:pos x="T2" y="T3"/>
                </a:cxn>
                <a:cxn ang="0">
                  <a:pos x="T4" y="T5"/>
                </a:cxn>
              </a:cxnLst>
              <a:rect l="0" t="0" r="r" b="b"/>
              <a:pathLst>
                <a:path w="126" h="66">
                  <a:moveTo>
                    <a:pt x="0" y="0"/>
                  </a:moveTo>
                  <a:cubicBezTo>
                    <a:pt x="63" y="66"/>
                    <a:pt x="109" y="42"/>
                    <a:pt x="126" y="44"/>
                  </a:cubicBezTo>
                  <a:cubicBezTo>
                    <a:pt x="67" y="7"/>
                    <a:pt x="60" y="1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3" name="Freeform 310">
              <a:extLst>
                <a:ext uri="{FF2B5EF4-FFF2-40B4-BE49-F238E27FC236}">
                  <a16:creationId xmlns:a16="http://schemas.microsoft.com/office/drawing/2014/main" id="{10F5B3A4-97AB-AE51-B60C-946B844DD44C}"/>
                </a:ext>
              </a:extLst>
            </p:cNvPr>
            <p:cNvSpPr/>
            <p:nvPr/>
          </p:nvSpPr>
          <p:spPr bwMode="auto">
            <a:xfrm>
              <a:off x="-6759576" y="7337426"/>
              <a:ext cx="204788" cy="138113"/>
            </a:xfrm>
            <a:custGeom>
              <a:avLst/>
              <a:gdLst>
                <a:gd name="T0" fmla="*/ 0 w 115"/>
                <a:gd name="T1" fmla="*/ 0 h 78"/>
                <a:gd name="T2" fmla="*/ 115 w 115"/>
                <a:gd name="T3" fmla="*/ 71 h 78"/>
                <a:gd name="T4" fmla="*/ 0 w 115"/>
                <a:gd name="T5" fmla="*/ 0 h 78"/>
              </a:gdLst>
              <a:ahLst/>
              <a:cxnLst>
                <a:cxn ang="0">
                  <a:pos x="T0" y="T1"/>
                </a:cxn>
                <a:cxn ang="0">
                  <a:pos x="T2" y="T3"/>
                </a:cxn>
                <a:cxn ang="0">
                  <a:pos x="T4" y="T5"/>
                </a:cxn>
              </a:cxnLst>
              <a:rect l="0" t="0" r="r" b="b"/>
              <a:pathLst>
                <a:path w="115" h="78">
                  <a:moveTo>
                    <a:pt x="0" y="0"/>
                  </a:moveTo>
                  <a:cubicBezTo>
                    <a:pt x="49" y="78"/>
                    <a:pt x="97" y="65"/>
                    <a:pt x="115" y="71"/>
                  </a:cubicBezTo>
                  <a:cubicBezTo>
                    <a:pt x="63" y="24"/>
                    <a:pt x="57" y="2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4" name="Freeform 311">
              <a:extLst>
                <a:ext uri="{FF2B5EF4-FFF2-40B4-BE49-F238E27FC236}">
                  <a16:creationId xmlns:a16="http://schemas.microsoft.com/office/drawing/2014/main" id="{322622A4-576D-3D89-67DD-A26E0019D599}"/>
                </a:ext>
              </a:extLst>
            </p:cNvPr>
            <p:cNvSpPr/>
            <p:nvPr/>
          </p:nvSpPr>
          <p:spPr bwMode="auto">
            <a:xfrm>
              <a:off x="-6797676" y="7200901"/>
              <a:ext cx="171450" cy="166688"/>
            </a:xfrm>
            <a:custGeom>
              <a:avLst/>
              <a:gdLst>
                <a:gd name="T0" fmla="*/ 0 w 97"/>
                <a:gd name="T1" fmla="*/ 0 h 94"/>
                <a:gd name="T2" fmla="*/ 97 w 97"/>
                <a:gd name="T3" fmla="*/ 94 h 94"/>
                <a:gd name="T4" fmla="*/ 0 w 97"/>
                <a:gd name="T5" fmla="*/ 0 h 94"/>
              </a:gdLst>
              <a:ahLst/>
              <a:cxnLst>
                <a:cxn ang="0">
                  <a:pos x="T0" y="T1"/>
                </a:cxn>
                <a:cxn ang="0">
                  <a:pos x="T2" y="T3"/>
                </a:cxn>
                <a:cxn ang="0">
                  <a:pos x="T4" y="T5"/>
                </a:cxn>
              </a:cxnLst>
              <a:rect l="0" t="0" r="r" b="b"/>
              <a:pathLst>
                <a:path w="97" h="94">
                  <a:moveTo>
                    <a:pt x="0" y="0"/>
                  </a:moveTo>
                  <a:cubicBezTo>
                    <a:pt x="25" y="78"/>
                    <a:pt x="85" y="88"/>
                    <a:pt x="97" y="94"/>
                  </a:cubicBezTo>
                  <a:cubicBezTo>
                    <a:pt x="53" y="35"/>
                    <a:pt x="48" y="3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5" name="Freeform 312">
              <a:extLst>
                <a:ext uri="{FF2B5EF4-FFF2-40B4-BE49-F238E27FC236}">
                  <a16:creationId xmlns:a16="http://schemas.microsoft.com/office/drawing/2014/main" id="{D6CD7A08-971D-B581-9185-D4242226DC58}"/>
                </a:ext>
              </a:extLst>
            </p:cNvPr>
            <p:cNvSpPr/>
            <p:nvPr/>
          </p:nvSpPr>
          <p:spPr bwMode="auto">
            <a:xfrm>
              <a:off x="-6811963" y="7059613"/>
              <a:ext cx="134938" cy="200025"/>
            </a:xfrm>
            <a:custGeom>
              <a:avLst/>
              <a:gdLst>
                <a:gd name="T0" fmla="*/ 0 w 76"/>
                <a:gd name="T1" fmla="*/ 0 h 112"/>
                <a:gd name="T2" fmla="*/ 76 w 76"/>
                <a:gd name="T3" fmla="*/ 112 h 112"/>
                <a:gd name="T4" fmla="*/ 0 w 76"/>
                <a:gd name="T5" fmla="*/ 0 h 112"/>
              </a:gdLst>
              <a:ahLst/>
              <a:cxnLst>
                <a:cxn ang="0">
                  <a:pos x="T0" y="T1"/>
                </a:cxn>
                <a:cxn ang="0">
                  <a:pos x="T2" y="T3"/>
                </a:cxn>
                <a:cxn ang="0">
                  <a:pos x="T4" y="T5"/>
                </a:cxn>
              </a:cxnLst>
              <a:rect l="0" t="0" r="r" b="b"/>
              <a:pathLst>
                <a:path w="76" h="112">
                  <a:moveTo>
                    <a:pt x="0" y="0"/>
                  </a:moveTo>
                  <a:cubicBezTo>
                    <a:pt x="12" y="79"/>
                    <a:pt x="52" y="96"/>
                    <a:pt x="76" y="112"/>
                  </a:cubicBezTo>
                  <a:cubicBezTo>
                    <a:pt x="37" y="38"/>
                    <a:pt x="51"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6" name="Freeform 313">
              <a:extLst>
                <a:ext uri="{FF2B5EF4-FFF2-40B4-BE49-F238E27FC236}">
                  <a16:creationId xmlns:a16="http://schemas.microsoft.com/office/drawing/2014/main" id="{2B35FCBA-4ECF-BDEA-4612-7E3EE666A73E}"/>
                </a:ext>
              </a:extLst>
            </p:cNvPr>
            <p:cNvSpPr/>
            <p:nvPr/>
          </p:nvSpPr>
          <p:spPr bwMode="auto">
            <a:xfrm>
              <a:off x="-6802438" y="6921501"/>
              <a:ext cx="95250" cy="222250"/>
            </a:xfrm>
            <a:custGeom>
              <a:avLst/>
              <a:gdLst>
                <a:gd name="T0" fmla="*/ 0 w 53"/>
                <a:gd name="T1" fmla="*/ 0 h 125"/>
                <a:gd name="T2" fmla="*/ 0 w 53"/>
                <a:gd name="T3" fmla="*/ 2 h 125"/>
                <a:gd name="T4" fmla="*/ 0 w 53"/>
                <a:gd name="T5" fmla="*/ 8 h 125"/>
                <a:gd name="T6" fmla="*/ 0 w 53"/>
                <a:gd name="T7" fmla="*/ 18 h 125"/>
                <a:gd name="T8" fmla="*/ 2 w 53"/>
                <a:gd name="T9" fmla="*/ 30 h 125"/>
                <a:gd name="T10" fmla="*/ 7 w 53"/>
                <a:gd name="T11" fmla="*/ 57 h 125"/>
                <a:gd name="T12" fmla="*/ 53 w 53"/>
                <a:gd name="T13" fmla="*/ 125 h 125"/>
                <a:gd name="T14" fmla="*/ 16 w 53"/>
                <a:gd name="T15" fmla="*/ 30 h 125"/>
                <a:gd name="T16" fmla="*/ 11 w 53"/>
                <a:gd name="T17" fmla="*/ 21 h 125"/>
                <a:gd name="T18" fmla="*/ 0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0" y="0"/>
                  </a:moveTo>
                  <a:cubicBezTo>
                    <a:pt x="0" y="0"/>
                    <a:pt x="0" y="0"/>
                    <a:pt x="0" y="2"/>
                  </a:cubicBezTo>
                  <a:cubicBezTo>
                    <a:pt x="0" y="4"/>
                    <a:pt x="0" y="6"/>
                    <a:pt x="0" y="8"/>
                  </a:cubicBezTo>
                  <a:cubicBezTo>
                    <a:pt x="0" y="11"/>
                    <a:pt x="0" y="14"/>
                    <a:pt x="0" y="18"/>
                  </a:cubicBezTo>
                  <a:cubicBezTo>
                    <a:pt x="1" y="22"/>
                    <a:pt x="1" y="26"/>
                    <a:pt x="2" y="30"/>
                  </a:cubicBezTo>
                  <a:cubicBezTo>
                    <a:pt x="3" y="39"/>
                    <a:pt x="4" y="48"/>
                    <a:pt x="7" y="57"/>
                  </a:cubicBezTo>
                  <a:cubicBezTo>
                    <a:pt x="16" y="90"/>
                    <a:pt x="33" y="105"/>
                    <a:pt x="53" y="125"/>
                  </a:cubicBezTo>
                  <a:cubicBezTo>
                    <a:pt x="36" y="62"/>
                    <a:pt x="29" y="51"/>
                    <a:pt x="16" y="30"/>
                  </a:cubicBezTo>
                  <a:cubicBezTo>
                    <a:pt x="15" y="26"/>
                    <a:pt x="13" y="23"/>
                    <a:pt x="11" y="21"/>
                  </a:cubicBezTo>
                  <a:cubicBezTo>
                    <a:pt x="5" y="9"/>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7" name="Freeform 314">
              <a:extLst>
                <a:ext uri="{FF2B5EF4-FFF2-40B4-BE49-F238E27FC236}">
                  <a16:creationId xmlns:a16="http://schemas.microsoft.com/office/drawing/2014/main" id="{7902F3C5-2654-EA4B-2017-D5225FCF1898}"/>
                </a:ext>
              </a:extLst>
            </p:cNvPr>
            <p:cNvSpPr/>
            <p:nvPr/>
          </p:nvSpPr>
          <p:spPr bwMode="auto">
            <a:xfrm>
              <a:off x="-6778626" y="6788151"/>
              <a:ext cx="63500" cy="236538"/>
            </a:xfrm>
            <a:custGeom>
              <a:avLst/>
              <a:gdLst>
                <a:gd name="T0" fmla="*/ 4 w 36"/>
                <a:gd name="T1" fmla="*/ 0 h 133"/>
                <a:gd name="T2" fmla="*/ 4 w 36"/>
                <a:gd name="T3" fmla="*/ 3 h 133"/>
                <a:gd name="T4" fmla="*/ 3 w 36"/>
                <a:gd name="T5" fmla="*/ 9 h 133"/>
                <a:gd name="T6" fmla="*/ 2 w 36"/>
                <a:gd name="T7" fmla="*/ 30 h 133"/>
                <a:gd name="T8" fmla="*/ 36 w 36"/>
                <a:gd name="T9" fmla="*/ 133 h 133"/>
                <a:gd name="T10" fmla="*/ 12 w 36"/>
                <a:gd name="T11" fmla="*/ 22 h 133"/>
                <a:gd name="T12" fmla="*/ 4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4" y="0"/>
                  </a:moveTo>
                  <a:cubicBezTo>
                    <a:pt x="4" y="0"/>
                    <a:pt x="4" y="1"/>
                    <a:pt x="4" y="3"/>
                  </a:cubicBezTo>
                  <a:cubicBezTo>
                    <a:pt x="4" y="4"/>
                    <a:pt x="4" y="6"/>
                    <a:pt x="3" y="9"/>
                  </a:cubicBezTo>
                  <a:cubicBezTo>
                    <a:pt x="3" y="14"/>
                    <a:pt x="2" y="22"/>
                    <a:pt x="2" y="30"/>
                  </a:cubicBezTo>
                  <a:cubicBezTo>
                    <a:pt x="0" y="69"/>
                    <a:pt x="8" y="98"/>
                    <a:pt x="36" y="133"/>
                  </a:cubicBezTo>
                  <a:cubicBezTo>
                    <a:pt x="27" y="63"/>
                    <a:pt x="28" y="69"/>
                    <a:pt x="12" y="22"/>
                  </a:cubicBezTo>
                  <a:cubicBezTo>
                    <a:pt x="8" y="1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8" name="Freeform 315">
              <a:extLst>
                <a:ext uri="{FF2B5EF4-FFF2-40B4-BE49-F238E27FC236}">
                  <a16:creationId xmlns:a16="http://schemas.microsoft.com/office/drawing/2014/main" id="{5E180CBF-F581-E61B-DDC2-63833D92B92B}"/>
                </a:ext>
              </a:extLst>
            </p:cNvPr>
            <p:cNvSpPr/>
            <p:nvPr/>
          </p:nvSpPr>
          <p:spPr bwMode="auto">
            <a:xfrm>
              <a:off x="-6750051" y="6664326"/>
              <a:ext cx="49213" cy="241300"/>
            </a:xfrm>
            <a:custGeom>
              <a:avLst/>
              <a:gdLst>
                <a:gd name="T0" fmla="*/ 15 w 28"/>
                <a:gd name="T1" fmla="*/ 0 h 136"/>
                <a:gd name="T2" fmla="*/ 26 w 28"/>
                <a:gd name="T3" fmla="*/ 136 h 136"/>
                <a:gd name="T4" fmla="*/ 15 w 28"/>
                <a:gd name="T5" fmla="*/ 0 h 136"/>
              </a:gdLst>
              <a:ahLst/>
              <a:cxnLst>
                <a:cxn ang="0">
                  <a:pos x="T0" y="T1"/>
                </a:cxn>
                <a:cxn ang="0">
                  <a:pos x="T2" y="T3"/>
                </a:cxn>
                <a:cxn ang="0">
                  <a:pos x="T4" y="T5"/>
                </a:cxn>
              </a:cxnLst>
              <a:rect l="0" t="0" r="r" b="b"/>
              <a:pathLst>
                <a:path w="28" h="136">
                  <a:moveTo>
                    <a:pt x="15" y="0"/>
                  </a:moveTo>
                  <a:cubicBezTo>
                    <a:pt x="2" y="47"/>
                    <a:pt x="0" y="92"/>
                    <a:pt x="26" y="136"/>
                  </a:cubicBezTo>
                  <a:cubicBezTo>
                    <a:pt x="28" y="62"/>
                    <a:pt x="28" y="6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09" name="Freeform 316">
              <a:extLst>
                <a:ext uri="{FF2B5EF4-FFF2-40B4-BE49-F238E27FC236}">
                  <a16:creationId xmlns:a16="http://schemas.microsoft.com/office/drawing/2014/main" id="{4EC8E681-F34F-7D11-7D1A-C031B86EB3B4}"/>
                </a:ext>
              </a:extLst>
            </p:cNvPr>
            <p:cNvSpPr/>
            <p:nvPr/>
          </p:nvSpPr>
          <p:spPr bwMode="auto">
            <a:xfrm>
              <a:off x="-6705601" y="6548438"/>
              <a:ext cx="50800" cy="241300"/>
            </a:xfrm>
            <a:custGeom>
              <a:avLst/>
              <a:gdLst>
                <a:gd name="T0" fmla="*/ 25 w 29"/>
                <a:gd name="T1" fmla="*/ 0 h 136"/>
                <a:gd name="T2" fmla="*/ 18 w 29"/>
                <a:gd name="T3" fmla="*/ 136 h 136"/>
                <a:gd name="T4" fmla="*/ 25 w 29"/>
                <a:gd name="T5" fmla="*/ 0 h 136"/>
              </a:gdLst>
              <a:ahLst/>
              <a:cxnLst>
                <a:cxn ang="0">
                  <a:pos x="T0" y="T1"/>
                </a:cxn>
                <a:cxn ang="0">
                  <a:pos x="T2" y="T3"/>
                </a:cxn>
                <a:cxn ang="0">
                  <a:pos x="T4" y="T5"/>
                </a:cxn>
              </a:cxnLst>
              <a:rect l="0" t="0" r="r" b="b"/>
              <a:pathLst>
                <a:path w="29" h="136">
                  <a:moveTo>
                    <a:pt x="25" y="0"/>
                  </a:moveTo>
                  <a:cubicBezTo>
                    <a:pt x="0" y="55"/>
                    <a:pt x="4" y="106"/>
                    <a:pt x="18" y="136"/>
                  </a:cubicBezTo>
                  <a:cubicBezTo>
                    <a:pt x="29" y="64"/>
                    <a:pt x="27" y="68"/>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0" name="Freeform 317">
              <a:extLst>
                <a:ext uri="{FF2B5EF4-FFF2-40B4-BE49-F238E27FC236}">
                  <a16:creationId xmlns:a16="http://schemas.microsoft.com/office/drawing/2014/main" id="{91039732-7697-A577-6214-C18AE7A1544D}"/>
                </a:ext>
              </a:extLst>
            </p:cNvPr>
            <p:cNvSpPr/>
            <p:nvPr/>
          </p:nvSpPr>
          <p:spPr bwMode="auto">
            <a:xfrm>
              <a:off x="-6630988" y="6518276"/>
              <a:ext cx="115888" cy="179388"/>
            </a:xfrm>
            <a:custGeom>
              <a:avLst/>
              <a:gdLst>
                <a:gd name="T0" fmla="*/ 7 w 65"/>
                <a:gd name="T1" fmla="*/ 101 h 101"/>
                <a:gd name="T2" fmla="*/ 65 w 65"/>
                <a:gd name="T3" fmla="*/ 0 h 101"/>
                <a:gd name="T4" fmla="*/ 7 w 65"/>
                <a:gd name="T5" fmla="*/ 101 h 101"/>
              </a:gdLst>
              <a:ahLst/>
              <a:cxnLst>
                <a:cxn ang="0">
                  <a:pos x="T0" y="T1"/>
                </a:cxn>
                <a:cxn ang="0">
                  <a:pos x="T2" y="T3"/>
                </a:cxn>
                <a:cxn ang="0">
                  <a:pos x="T4" y="T5"/>
                </a:cxn>
              </a:cxnLst>
              <a:rect l="0" t="0" r="r" b="b"/>
              <a:pathLst>
                <a:path w="65" h="101">
                  <a:moveTo>
                    <a:pt x="7" y="101"/>
                  </a:moveTo>
                  <a:cubicBezTo>
                    <a:pt x="42" y="76"/>
                    <a:pt x="52" y="30"/>
                    <a:pt x="65" y="0"/>
                  </a:cubicBezTo>
                  <a:cubicBezTo>
                    <a:pt x="40" y="18"/>
                    <a:pt x="0" y="68"/>
                    <a:pt x="7"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1" name="Freeform 318">
              <a:extLst>
                <a:ext uri="{FF2B5EF4-FFF2-40B4-BE49-F238E27FC236}">
                  <a16:creationId xmlns:a16="http://schemas.microsoft.com/office/drawing/2014/main" id="{1205D3BA-592F-A92A-A252-556011DBECD9}"/>
                </a:ext>
              </a:extLst>
            </p:cNvPr>
            <p:cNvSpPr/>
            <p:nvPr/>
          </p:nvSpPr>
          <p:spPr bwMode="auto">
            <a:xfrm>
              <a:off x="-6807201" y="6659563"/>
              <a:ext cx="1087438" cy="1271588"/>
            </a:xfrm>
            <a:custGeom>
              <a:avLst/>
              <a:gdLst>
                <a:gd name="T0" fmla="*/ 340 w 612"/>
                <a:gd name="T1" fmla="*/ 566 h 715"/>
                <a:gd name="T2" fmla="*/ 612 w 612"/>
                <a:gd name="T3" fmla="*/ 711 h 715"/>
                <a:gd name="T4" fmla="*/ 597 w 612"/>
                <a:gd name="T5" fmla="*/ 715 h 715"/>
                <a:gd name="T6" fmla="*/ 330 w 612"/>
                <a:gd name="T7" fmla="*/ 570 h 715"/>
                <a:gd name="T8" fmla="*/ 117 w 612"/>
                <a:gd name="T9" fmla="*/ 0 h 715"/>
                <a:gd name="T10" fmla="*/ 340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340" y="566"/>
                  </a:moveTo>
                  <a:cubicBezTo>
                    <a:pt x="449" y="610"/>
                    <a:pt x="611" y="630"/>
                    <a:pt x="612" y="711"/>
                  </a:cubicBezTo>
                  <a:cubicBezTo>
                    <a:pt x="608" y="713"/>
                    <a:pt x="602" y="713"/>
                    <a:pt x="597" y="715"/>
                  </a:cubicBezTo>
                  <a:cubicBezTo>
                    <a:pt x="595" y="634"/>
                    <a:pt x="454" y="623"/>
                    <a:pt x="330" y="570"/>
                  </a:cubicBezTo>
                  <a:cubicBezTo>
                    <a:pt x="59" y="455"/>
                    <a:pt x="1" y="230"/>
                    <a:pt x="117" y="0"/>
                  </a:cubicBezTo>
                  <a:cubicBezTo>
                    <a:pt x="0" y="234"/>
                    <a:pt x="65" y="454"/>
                    <a:pt x="340"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2" name="Freeform 319">
              <a:extLst>
                <a:ext uri="{FF2B5EF4-FFF2-40B4-BE49-F238E27FC236}">
                  <a16:creationId xmlns:a16="http://schemas.microsoft.com/office/drawing/2014/main" id="{B48E9CBF-3343-97CA-E7BA-F7A789BD6481}"/>
                </a:ext>
              </a:extLst>
            </p:cNvPr>
            <p:cNvSpPr/>
            <p:nvPr/>
          </p:nvSpPr>
          <p:spPr bwMode="auto">
            <a:xfrm>
              <a:off x="-5740401" y="7543801"/>
              <a:ext cx="120650" cy="168275"/>
            </a:xfrm>
            <a:custGeom>
              <a:avLst/>
              <a:gdLst>
                <a:gd name="T0" fmla="*/ 68 w 68"/>
                <a:gd name="T1" fmla="*/ 0 h 95"/>
                <a:gd name="T2" fmla="*/ 0 w 68"/>
                <a:gd name="T3" fmla="*/ 95 h 95"/>
                <a:gd name="T4" fmla="*/ 68 w 68"/>
                <a:gd name="T5" fmla="*/ 0 h 95"/>
              </a:gdLst>
              <a:ahLst/>
              <a:cxnLst>
                <a:cxn ang="0">
                  <a:pos x="T0" y="T1"/>
                </a:cxn>
                <a:cxn ang="0">
                  <a:pos x="T2" y="T3"/>
                </a:cxn>
                <a:cxn ang="0">
                  <a:pos x="T4" y="T5"/>
                </a:cxn>
              </a:cxnLst>
              <a:rect l="0" t="0" r="r" b="b"/>
              <a:pathLst>
                <a:path w="68" h="95">
                  <a:moveTo>
                    <a:pt x="68" y="0"/>
                  </a:moveTo>
                  <a:cubicBezTo>
                    <a:pt x="7" y="47"/>
                    <a:pt x="0" y="95"/>
                    <a:pt x="0" y="95"/>
                  </a:cubicBezTo>
                  <a:cubicBezTo>
                    <a:pt x="48" y="74"/>
                    <a:pt x="61" y="57"/>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3" name="Freeform 320">
              <a:extLst>
                <a:ext uri="{FF2B5EF4-FFF2-40B4-BE49-F238E27FC236}">
                  <a16:creationId xmlns:a16="http://schemas.microsoft.com/office/drawing/2014/main" id="{9E5799A0-92E2-DEA3-6470-4087C9B568AE}"/>
                </a:ext>
              </a:extLst>
            </p:cNvPr>
            <p:cNvSpPr/>
            <p:nvPr/>
          </p:nvSpPr>
          <p:spPr bwMode="auto">
            <a:xfrm>
              <a:off x="-5630863" y="7500938"/>
              <a:ext cx="111125" cy="174625"/>
            </a:xfrm>
            <a:custGeom>
              <a:avLst/>
              <a:gdLst>
                <a:gd name="T0" fmla="*/ 62 w 62"/>
                <a:gd name="T1" fmla="*/ 0 h 98"/>
                <a:gd name="T2" fmla="*/ 0 w 62"/>
                <a:gd name="T3" fmla="*/ 98 h 98"/>
                <a:gd name="T4" fmla="*/ 20 w 62"/>
                <a:gd name="T5" fmla="*/ 86 h 98"/>
                <a:gd name="T6" fmla="*/ 62 w 62"/>
                <a:gd name="T7" fmla="*/ 0 h 98"/>
              </a:gdLst>
              <a:ahLst/>
              <a:cxnLst>
                <a:cxn ang="0">
                  <a:pos x="T0" y="T1"/>
                </a:cxn>
                <a:cxn ang="0">
                  <a:pos x="T2" y="T3"/>
                </a:cxn>
                <a:cxn ang="0">
                  <a:pos x="T4" y="T5"/>
                </a:cxn>
                <a:cxn ang="0">
                  <a:pos x="T6" y="T7"/>
                </a:cxn>
              </a:cxnLst>
              <a:rect l="0" t="0" r="r" b="b"/>
              <a:pathLst>
                <a:path w="62" h="98">
                  <a:moveTo>
                    <a:pt x="62" y="0"/>
                  </a:moveTo>
                  <a:cubicBezTo>
                    <a:pt x="7" y="50"/>
                    <a:pt x="0" y="98"/>
                    <a:pt x="0" y="98"/>
                  </a:cubicBezTo>
                  <a:cubicBezTo>
                    <a:pt x="3" y="96"/>
                    <a:pt x="13" y="91"/>
                    <a:pt x="20" y="86"/>
                  </a:cubicBezTo>
                  <a:cubicBezTo>
                    <a:pt x="40" y="73"/>
                    <a:pt x="58" y="6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4" name="Freeform 321">
              <a:extLst>
                <a:ext uri="{FF2B5EF4-FFF2-40B4-BE49-F238E27FC236}">
                  <a16:creationId xmlns:a16="http://schemas.microsoft.com/office/drawing/2014/main" id="{77F929F5-AD7D-5BCA-859F-B24741123D18}"/>
                </a:ext>
              </a:extLst>
            </p:cNvPr>
            <p:cNvSpPr/>
            <p:nvPr/>
          </p:nvSpPr>
          <p:spPr bwMode="auto">
            <a:xfrm>
              <a:off x="-5522913" y="7450138"/>
              <a:ext cx="98425" cy="180975"/>
            </a:xfrm>
            <a:custGeom>
              <a:avLst/>
              <a:gdLst>
                <a:gd name="T0" fmla="*/ 53 w 56"/>
                <a:gd name="T1" fmla="*/ 0 h 102"/>
                <a:gd name="T2" fmla="*/ 0 w 56"/>
                <a:gd name="T3" fmla="*/ 102 h 102"/>
                <a:gd name="T4" fmla="*/ 53 w 56"/>
                <a:gd name="T5" fmla="*/ 0 h 102"/>
              </a:gdLst>
              <a:ahLst/>
              <a:cxnLst>
                <a:cxn ang="0">
                  <a:pos x="T0" y="T1"/>
                </a:cxn>
                <a:cxn ang="0">
                  <a:pos x="T2" y="T3"/>
                </a:cxn>
                <a:cxn ang="0">
                  <a:pos x="T4" y="T5"/>
                </a:cxn>
              </a:cxnLst>
              <a:rect l="0" t="0" r="r" b="b"/>
              <a:pathLst>
                <a:path w="56" h="102">
                  <a:moveTo>
                    <a:pt x="53" y="0"/>
                  </a:moveTo>
                  <a:cubicBezTo>
                    <a:pt x="5" y="53"/>
                    <a:pt x="0" y="102"/>
                    <a:pt x="0" y="102"/>
                  </a:cubicBezTo>
                  <a:cubicBezTo>
                    <a:pt x="40" y="78"/>
                    <a:pt x="56" y="58"/>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5" name="Freeform 322">
              <a:extLst>
                <a:ext uri="{FF2B5EF4-FFF2-40B4-BE49-F238E27FC236}">
                  <a16:creationId xmlns:a16="http://schemas.microsoft.com/office/drawing/2014/main" id="{9C193052-7324-9817-074C-0F3B720F5EDC}"/>
                </a:ext>
              </a:extLst>
            </p:cNvPr>
            <p:cNvSpPr/>
            <p:nvPr/>
          </p:nvSpPr>
          <p:spPr bwMode="auto">
            <a:xfrm>
              <a:off x="-5422901" y="7389813"/>
              <a:ext cx="88900" cy="187325"/>
            </a:xfrm>
            <a:custGeom>
              <a:avLst/>
              <a:gdLst>
                <a:gd name="T0" fmla="*/ 40 w 50"/>
                <a:gd name="T1" fmla="*/ 0 h 106"/>
                <a:gd name="T2" fmla="*/ 0 w 50"/>
                <a:gd name="T3" fmla="*/ 106 h 106"/>
                <a:gd name="T4" fmla="*/ 40 w 50"/>
                <a:gd name="T5" fmla="*/ 0 h 106"/>
              </a:gdLst>
              <a:ahLst/>
              <a:cxnLst>
                <a:cxn ang="0">
                  <a:pos x="T0" y="T1"/>
                </a:cxn>
                <a:cxn ang="0">
                  <a:pos x="T2" y="T3"/>
                </a:cxn>
                <a:cxn ang="0">
                  <a:pos x="T4" y="T5"/>
                </a:cxn>
              </a:cxnLst>
              <a:rect l="0" t="0" r="r" b="b"/>
              <a:pathLst>
                <a:path w="50" h="106">
                  <a:moveTo>
                    <a:pt x="40" y="0"/>
                  </a:moveTo>
                  <a:cubicBezTo>
                    <a:pt x="3" y="55"/>
                    <a:pt x="0" y="106"/>
                    <a:pt x="0" y="106"/>
                  </a:cubicBezTo>
                  <a:cubicBezTo>
                    <a:pt x="40" y="76"/>
                    <a:pt x="50" y="51"/>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6" name="Freeform 323">
              <a:extLst>
                <a:ext uri="{FF2B5EF4-FFF2-40B4-BE49-F238E27FC236}">
                  <a16:creationId xmlns:a16="http://schemas.microsoft.com/office/drawing/2014/main" id="{6372F980-80DE-F1D1-655A-FFB61C31BFF1}"/>
                </a:ext>
              </a:extLst>
            </p:cNvPr>
            <p:cNvSpPr/>
            <p:nvPr/>
          </p:nvSpPr>
          <p:spPr bwMode="auto">
            <a:xfrm>
              <a:off x="-5329238" y="7318376"/>
              <a:ext cx="76200" cy="195263"/>
            </a:xfrm>
            <a:custGeom>
              <a:avLst/>
              <a:gdLst>
                <a:gd name="T0" fmla="*/ 24 w 43"/>
                <a:gd name="T1" fmla="*/ 0 h 110"/>
                <a:gd name="T2" fmla="*/ 1 w 43"/>
                <a:gd name="T3" fmla="*/ 110 h 110"/>
                <a:gd name="T4" fmla="*/ 24 w 43"/>
                <a:gd name="T5" fmla="*/ 0 h 110"/>
              </a:gdLst>
              <a:ahLst/>
              <a:cxnLst>
                <a:cxn ang="0">
                  <a:pos x="T0" y="T1"/>
                </a:cxn>
                <a:cxn ang="0">
                  <a:pos x="T2" y="T3"/>
                </a:cxn>
                <a:cxn ang="0">
                  <a:pos x="T4" y="T5"/>
                </a:cxn>
              </a:cxnLst>
              <a:rect l="0" t="0" r="r" b="b"/>
              <a:pathLst>
                <a:path w="43" h="110">
                  <a:moveTo>
                    <a:pt x="24" y="0"/>
                  </a:moveTo>
                  <a:cubicBezTo>
                    <a:pt x="0" y="55"/>
                    <a:pt x="1" y="110"/>
                    <a:pt x="1" y="110"/>
                  </a:cubicBezTo>
                  <a:cubicBezTo>
                    <a:pt x="35" y="76"/>
                    <a:pt x="43" y="47"/>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7" name="Freeform 324">
              <a:extLst>
                <a:ext uri="{FF2B5EF4-FFF2-40B4-BE49-F238E27FC236}">
                  <a16:creationId xmlns:a16="http://schemas.microsoft.com/office/drawing/2014/main" id="{20985FF8-E288-9727-81F0-15E1B489BE1F}"/>
                </a:ext>
              </a:extLst>
            </p:cNvPr>
            <p:cNvSpPr/>
            <p:nvPr/>
          </p:nvSpPr>
          <p:spPr bwMode="auto">
            <a:xfrm>
              <a:off x="-5259388" y="7235826"/>
              <a:ext cx="65088" cy="200025"/>
            </a:xfrm>
            <a:custGeom>
              <a:avLst/>
              <a:gdLst>
                <a:gd name="T0" fmla="*/ 10 w 36"/>
                <a:gd name="T1" fmla="*/ 0 h 112"/>
                <a:gd name="T2" fmla="*/ 8 w 36"/>
                <a:gd name="T3" fmla="*/ 112 h 112"/>
                <a:gd name="T4" fmla="*/ 10 w 36"/>
                <a:gd name="T5" fmla="*/ 0 h 112"/>
              </a:gdLst>
              <a:ahLst/>
              <a:cxnLst>
                <a:cxn ang="0">
                  <a:pos x="T0" y="T1"/>
                </a:cxn>
                <a:cxn ang="0">
                  <a:pos x="T2" y="T3"/>
                </a:cxn>
                <a:cxn ang="0">
                  <a:pos x="T4" y="T5"/>
                </a:cxn>
              </a:cxnLst>
              <a:rect l="0" t="0" r="r" b="b"/>
              <a:pathLst>
                <a:path w="36" h="112">
                  <a:moveTo>
                    <a:pt x="10" y="0"/>
                  </a:moveTo>
                  <a:cubicBezTo>
                    <a:pt x="0" y="60"/>
                    <a:pt x="8" y="112"/>
                    <a:pt x="8" y="112"/>
                  </a:cubicBezTo>
                  <a:cubicBezTo>
                    <a:pt x="36" y="71"/>
                    <a:pt x="36" y="4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8" name="Freeform 325">
              <a:extLst>
                <a:ext uri="{FF2B5EF4-FFF2-40B4-BE49-F238E27FC236}">
                  <a16:creationId xmlns:a16="http://schemas.microsoft.com/office/drawing/2014/main" id="{251DE29C-DAD7-509F-5C27-A99475B4631A}"/>
                </a:ext>
              </a:extLst>
            </p:cNvPr>
            <p:cNvSpPr/>
            <p:nvPr/>
          </p:nvSpPr>
          <p:spPr bwMode="auto">
            <a:xfrm>
              <a:off x="-5208588" y="7143751"/>
              <a:ext cx="61913" cy="198438"/>
            </a:xfrm>
            <a:custGeom>
              <a:avLst/>
              <a:gdLst>
                <a:gd name="T0" fmla="*/ 0 w 35"/>
                <a:gd name="T1" fmla="*/ 0 h 112"/>
                <a:gd name="T2" fmla="*/ 17 w 35"/>
                <a:gd name="T3" fmla="*/ 112 h 112"/>
                <a:gd name="T4" fmla="*/ 0 w 35"/>
                <a:gd name="T5" fmla="*/ 0 h 112"/>
              </a:gdLst>
              <a:ahLst/>
              <a:cxnLst>
                <a:cxn ang="0">
                  <a:pos x="T0" y="T1"/>
                </a:cxn>
                <a:cxn ang="0">
                  <a:pos x="T2" y="T3"/>
                </a:cxn>
                <a:cxn ang="0">
                  <a:pos x="T4" y="T5"/>
                </a:cxn>
              </a:cxnLst>
              <a:rect l="0" t="0" r="r" b="b"/>
              <a:pathLst>
                <a:path w="35" h="112">
                  <a:moveTo>
                    <a:pt x="0" y="0"/>
                  </a:moveTo>
                  <a:cubicBezTo>
                    <a:pt x="0" y="87"/>
                    <a:pt x="15" y="85"/>
                    <a:pt x="17" y="112"/>
                  </a:cubicBezTo>
                  <a:cubicBezTo>
                    <a:pt x="34" y="72"/>
                    <a:pt x="35" y="4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19" name="Freeform 326">
              <a:extLst>
                <a:ext uri="{FF2B5EF4-FFF2-40B4-BE49-F238E27FC236}">
                  <a16:creationId xmlns:a16="http://schemas.microsoft.com/office/drawing/2014/main" id="{EA1BB27D-3853-67EB-8089-F0708E172CE7}"/>
                </a:ext>
              </a:extLst>
            </p:cNvPr>
            <p:cNvSpPr/>
            <p:nvPr/>
          </p:nvSpPr>
          <p:spPr bwMode="auto">
            <a:xfrm>
              <a:off x="-5195888" y="7045326"/>
              <a:ext cx="79375" cy="195263"/>
            </a:xfrm>
            <a:custGeom>
              <a:avLst/>
              <a:gdLst>
                <a:gd name="T0" fmla="*/ 0 w 45"/>
                <a:gd name="T1" fmla="*/ 0 h 109"/>
                <a:gd name="T2" fmla="*/ 37 w 45"/>
                <a:gd name="T3" fmla="*/ 109 h 109"/>
                <a:gd name="T4" fmla="*/ 0 w 45"/>
                <a:gd name="T5" fmla="*/ 0 h 109"/>
              </a:gdLst>
              <a:ahLst/>
              <a:cxnLst>
                <a:cxn ang="0">
                  <a:pos x="T0" y="T1"/>
                </a:cxn>
                <a:cxn ang="0">
                  <a:pos x="T2" y="T3"/>
                </a:cxn>
                <a:cxn ang="0">
                  <a:pos x="T4" y="T5"/>
                </a:cxn>
              </a:cxnLst>
              <a:rect l="0" t="0" r="r" b="b"/>
              <a:pathLst>
                <a:path w="45" h="109">
                  <a:moveTo>
                    <a:pt x="0" y="0"/>
                  </a:moveTo>
                  <a:cubicBezTo>
                    <a:pt x="15" y="82"/>
                    <a:pt x="27" y="81"/>
                    <a:pt x="37" y="109"/>
                  </a:cubicBezTo>
                  <a:cubicBezTo>
                    <a:pt x="45" y="66"/>
                    <a:pt x="38" y="3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0" name="Freeform 327">
              <a:extLst>
                <a:ext uri="{FF2B5EF4-FFF2-40B4-BE49-F238E27FC236}">
                  <a16:creationId xmlns:a16="http://schemas.microsoft.com/office/drawing/2014/main" id="{BB3E6A72-C881-CC4D-C9D9-AB583367FFFD}"/>
                </a:ext>
              </a:extLst>
            </p:cNvPr>
            <p:cNvSpPr/>
            <p:nvPr/>
          </p:nvSpPr>
          <p:spPr bwMode="auto">
            <a:xfrm>
              <a:off x="-5200651" y="6945313"/>
              <a:ext cx="96838" cy="184150"/>
            </a:xfrm>
            <a:custGeom>
              <a:avLst/>
              <a:gdLst>
                <a:gd name="T0" fmla="*/ 0 w 54"/>
                <a:gd name="T1" fmla="*/ 0 h 104"/>
                <a:gd name="T2" fmla="*/ 54 w 54"/>
                <a:gd name="T3" fmla="*/ 104 h 104"/>
                <a:gd name="T4" fmla="*/ 0 w 54"/>
                <a:gd name="T5" fmla="*/ 0 h 104"/>
              </a:gdLst>
              <a:ahLst/>
              <a:cxnLst>
                <a:cxn ang="0">
                  <a:pos x="T0" y="T1"/>
                </a:cxn>
                <a:cxn ang="0">
                  <a:pos x="T2" y="T3"/>
                </a:cxn>
                <a:cxn ang="0">
                  <a:pos x="T4" y="T5"/>
                </a:cxn>
              </a:cxnLst>
              <a:rect l="0" t="0" r="r" b="b"/>
              <a:pathLst>
                <a:path w="54" h="104">
                  <a:moveTo>
                    <a:pt x="0" y="0"/>
                  </a:moveTo>
                  <a:cubicBezTo>
                    <a:pt x="26" y="75"/>
                    <a:pt x="35" y="72"/>
                    <a:pt x="54" y="104"/>
                  </a:cubicBezTo>
                  <a:cubicBezTo>
                    <a:pt x="54" y="59"/>
                    <a:pt x="41" y="29"/>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1" name="Freeform 328">
              <a:extLst>
                <a:ext uri="{FF2B5EF4-FFF2-40B4-BE49-F238E27FC236}">
                  <a16:creationId xmlns:a16="http://schemas.microsoft.com/office/drawing/2014/main" id="{D854B1D5-AB3C-5638-3AAC-0AEF37DE2050}"/>
                </a:ext>
              </a:extLst>
            </p:cNvPr>
            <p:cNvSpPr/>
            <p:nvPr/>
          </p:nvSpPr>
          <p:spPr bwMode="auto">
            <a:xfrm>
              <a:off x="-5221288" y="6842126"/>
              <a:ext cx="122238" cy="173038"/>
            </a:xfrm>
            <a:custGeom>
              <a:avLst/>
              <a:gdLst>
                <a:gd name="T0" fmla="*/ 0 w 69"/>
                <a:gd name="T1" fmla="*/ 0 h 98"/>
                <a:gd name="T2" fmla="*/ 69 w 69"/>
                <a:gd name="T3" fmla="*/ 98 h 98"/>
                <a:gd name="T4" fmla="*/ 0 w 69"/>
                <a:gd name="T5" fmla="*/ 0 h 98"/>
              </a:gdLst>
              <a:ahLst/>
              <a:cxnLst>
                <a:cxn ang="0">
                  <a:pos x="T0" y="T1"/>
                </a:cxn>
                <a:cxn ang="0">
                  <a:pos x="T2" y="T3"/>
                </a:cxn>
                <a:cxn ang="0">
                  <a:pos x="T4" y="T5"/>
                </a:cxn>
              </a:cxnLst>
              <a:rect l="0" t="0" r="r" b="b"/>
              <a:pathLst>
                <a:path w="69" h="98">
                  <a:moveTo>
                    <a:pt x="0" y="0"/>
                  </a:moveTo>
                  <a:cubicBezTo>
                    <a:pt x="27" y="56"/>
                    <a:pt x="36" y="63"/>
                    <a:pt x="69" y="98"/>
                  </a:cubicBezTo>
                  <a:cubicBezTo>
                    <a:pt x="61" y="52"/>
                    <a:pt x="44" y="2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2" name="Freeform 329">
              <a:extLst>
                <a:ext uri="{FF2B5EF4-FFF2-40B4-BE49-F238E27FC236}">
                  <a16:creationId xmlns:a16="http://schemas.microsoft.com/office/drawing/2014/main" id="{3F3D3AB1-9D05-7A88-C0C4-377960AFF5EA}"/>
                </a:ext>
              </a:extLst>
            </p:cNvPr>
            <p:cNvSpPr/>
            <p:nvPr/>
          </p:nvSpPr>
          <p:spPr bwMode="auto">
            <a:xfrm>
              <a:off x="-5254626" y="6740526"/>
              <a:ext cx="142875" cy="161925"/>
            </a:xfrm>
            <a:custGeom>
              <a:avLst/>
              <a:gdLst>
                <a:gd name="T0" fmla="*/ 0 w 81"/>
                <a:gd name="T1" fmla="*/ 0 h 91"/>
                <a:gd name="T2" fmla="*/ 81 w 81"/>
                <a:gd name="T3" fmla="*/ 91 h 91"/>
                <a:gd name="T4" fmla="*/ 0 w 81"/>
                <a:gd name="T5" fmla="*/ 0 h 91"/>
              </a:gdLst>
              <a:ahLst/>
              <a:cxnLst>
                <a:cxn ang="0">
                  <a:pos x="T0" y="T1"/>
                </a:cxn>
                <a:cxn ang="0">
                  <a:pos x="T2" y="T3"/>
                </a:cxn>
                <a:cxn ang="0">
                  <a:pos x="T4" y="T5"/>
                </a:cxn>
              </a:cxnLst>
              <a:rect l="0" t="0" r="r" b="b"/>
              <a:pathLst>
                <a:path w="81" h="91">
                  <a:moveTo>
                    <a:pt x="0" y="0"/>
                  </a:moveTo>
                  <a:cubicBezTo>
                    <a:pt x="28" y="45"/>
                    <a:pt x="49" y="67"/>
                    <a:pt x="81" y="91"/>
                  </a:cubicBezTo>
                  <a:cubicBezTo>
                    <a:pt x="66" y="44"/>
                    <a:pt x="39" y="2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3" name="Freeform 330">
              <a:extLst>
                <a:ext uri="{FF2B5EF4-FFF2-40B4-BE49-F238E27FC236}">
                  <a16:creationId xmlns:a16="http://schemas.microsoft.com/office/drawing/2014/main" id="{0B3B0ABC-2D9D-3E0C-D09C-8496C7F29931}"/>
                </a:ext>
              </a:extLst>
            </p:cNvPr>
            <p:cNvSpPr/>
            <p:nvPr/>
          </p:nvSpPr>
          <p:spPr bwMode="auto">
            <a:xfrm>
              <a:off x="-5303838" y="6642101"/>
              <a:ext cx="163513" cy="149225"/>
            </a:xfrm>
            <a:custGeom>
              <a:avLst/>
              <a:gdLst>
                <a:gd name="T0" fmla="*/ 0 w 92"/>
                <a:gd name="T1" fmla="*/ 0 h 84"/>
                <a:gd name="T2" fmla="*/ 92 w 92"/>
                <a:gd name="T3" fmla="*/ 84 h 84"/>
                <a:gd name="T4" fmla="*/ 0 w 92"/>
                <a:gd name="T5" fmla="*/ 0 h 84"/>
              </a:gdLst>
              <a:ahLst/>
              <a:cxnLst>
                <a:cxn ang="0">
                  <a:pos x="T0" y="T1"/>
                </a:cxn>
                <a:cxn ang="0">
                  <a:pos x="T2" y="T3"/>
                </a:cxn>
                <a:cxn ang="0">
                  <a:pos x="T4" y="T5"/>
                </a:cxn>
              </a:cxnLst>
              <a:rect l="0" t="0" r="r" b="b"/>
              <a:pathLst>
                <a:path w="92" h="84">
                  <a:moveTo>
                    <a:pt x="0" y="0"/>
                  </a:moveTo>
                  <a:cubicBezTo>
                    <a:pt x="25" y="32"/>
                    <a:pt x="54" y="64"/>
                    <a:pt x="92" y="84"/>
                  </a:cubicBezTo>
                  <a:cubicBezTo>
                    <a:pt x="68" y="38"/>
                    <a:pt x="42" y="1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4" name="Freeform 331">
              <a:extLst>
                <a:ext uri="{FF2B5EF4-FFF2-40B4-BE49-F238E27FC236}">
                  <a16:creationId xmlns:a16="http://schemas.microsoft.com/office/drawing/2014/main" id="{BB3B3142-9337-4ABF-0F52-2E9A0EF2982B}"/>
                </a:ext>
              </a:extLst>
            </p:cNvPr>
            <p:cNvSpPr/>
            <p:nvPr/>
          </p:nvSpPr>
          <p:spPr bwMode="auto">
            <a:xfrm>
              <a:off x="-5740401" y="7723188"/>
              <a:ext cx="214313" cy="98425"/>
            </a:xfrm>
            <a:custGeom>
              <a:avLst/>
              <a:gdLst>
                <a:gd name="T0" fmla="*/ 121 w 121"/>
                <a:gd name="T1" fmla="*/ 41 h 55"/>
                <a:gd name="T2" fmla="*/ 0 w 121"/>
                <a:gd name="T3" fmla="*/ 13 h 55"/>
                <a:gd name="T4" fmla="*/ 121 w 121"/>
                <a:gd name="T5" fmla="*/ 41 h 55"/>
              </a:gdLst>
              <a:ahLst/>
              <a:cxnLst>
                <a:cxn ang="0">
                  <a:pos x="T0" y="T1"/>
                </a:cxn>
                <a:cxn ang="0">
                  <a:pos x="T2" y="T3"/>
                </a:cxn>
                <a:cxn ang="0">
                  <a:pos x="T4" y="T5"/>
                </a:cxn>
              </a:cxnLst>
              <a:rect l="0" t="0" r="r" b="b"/>
              <a:pathLst>
                <a:path w="121" h="55">
                  <a:moveTo>
                    <a:pt x="121" y="41"/>
                  </a:moveTo>
                  <a:cubicBezTo>
                    <a:pt x="40" y="55"/>
                    <a:pt x="0" y="13"/>
                    <a:pt x="0" y="13"/>
                  </a:cubicBezTo>
                  <a:cubicBezTo>
                    <a:pt x="59" y="0"/>
                    <a:pt x="69" y="8"/>
                    <a:pt x="12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5" name="Freeform 332">
              <a:extLst>
                <a:ext uri="{FF2B5EF4-FFF2-40B4-BE49-F238E27FC236}">
                  <a16:creationId xmlns:a16="http://schemas.microsoft.com/office/drawing/2014/main" id="{FB47B7AD-7CFE-4E58-0234-4C7457B73C16}"/>
                </a:ext>
              </a:extLst>
            </p:cNvPr>
            <p:cNvSpPr/>
            <p:nvPr/>
          </p:nvSpPr>
          <p:spPr bwMode="auto">
            <a:xfrm>
              <a:off x="-5629276" y="7693026"/>
              <a:ext cx="222250" cy="90488"/>
            </a:xfrm>
            <a:custGeom>
              <a:avLst/>
              <a:gdLst>
                <a:gd name="T0" fmla="*/ 125 w 125"/>
                <a:gd name="T1" fmla="*/ 26 h 51"/>
                <a:gd name="T2" fmla="*/ 0 w 125"/>
                <a:gd name="T3" fmla="*/ 9 h 51"/>
                <a:gd name="T4" fmla="*/ 55 w 125"/>
                <a:gd name="T5" fmla="*/ 1 h 51"/>
                <a:gd name="T6" fmla="*/ 64 w 125"/>
                <a:gd name="T7" fmla="*/ 1 h 51"/>
                <a:gd name="T8" fmla="*/ 125 w 125"/>
                <a:gd name="T9" fmla="*/ 26 h 51"/>
              </a:gdLst>
              <a:ahLst/>
              <a:cxnLst>
                <a:cxn ang="0">
                  <a:pos x="T0" y="T1"/>
                </a:cxn>
                <a:cxn ang="0">
                  <a:pos x="T2" y="T3"/>
                </a:cxn>
                <a:cxn ang="0">
                  <a:pos x="T4" y="T5"/>
                </a:cxn>
                <a:cxn ang="0">
                  <a:pos x="T6" y="T7"/>
                </a:cxn>
                <a:cxn ang="0">
                  <a:pos x="T8" y="T9"/>
                </a:cxn>
              </a:cxnLst>
              <a:rect l="0" t="0" r="r" b="b"/>
              <a:pathLst>
                <a:path w="125" h="51">
                  <a:moveTo>
                    <a:pt x="125" y="26"/>
                  </a:moveTo>
                  <a:cubicBezTo>
                    <a:pt x="45" y="51"/>
                    <a:pt x="11" y="8"/>
                    <a:pt x="0" y="9"/>
                  </a:cubicBezTo>
                  <a:cubicBezTo>
                    <a:pt x="14" y="5"/>
                    <a:pt x="40" y="0"/>
                    <a:pt x="55" y="1"/>
                  </a:cubicBezTo>
                  <a:cubicBezTo>
                    <a:pt x="58" y="1"/>
                    <a:pt x="61" y="1"/>
                    <a:pt x="64" y="1"/>
                  </a:cubicBezTo>
                  <a:cubicBezTo>
                    <a:pt x="78" y="4"/>
                    <a:pt x="108" y="18"/>
                    <a:pt x="12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6" name="Freeform 333">
              <a:extLst>
                <a:ext uri="{FF2B5EF4-FFF2-40B4-BE49-F238E27FC236}">
                  <a16:creationId xmlns:a16="http://schemas.microsoft.com/office/drawing/2014/main" id="{AD23DD38-0DBF-19C3-C52E-F6FE6E9FDADD}"/>
                </a:ext>
              </a:extLst>
            </p:cNvPr>
            <p:cNvSpPr/>
            <p:nvPr/>
          </p:nvSpPr>
          <p:spPr bwMode="auto">
            <a:xfrm>
              <a:off x="-5518151" y="7637463"/>
              <a:ext cx="227013" cy="95250"/>
            </a:xfrm>
            <a:custGeom>
              <a:avLst/>
              <a:gdLst>
                <a:gd name="T0" fmla="*/ 128 w 128"/>
                <a:gd name="T1" fmla="*/ 16 h 53"/>
                <a:gd name="T2" fmla="*/ 0 w 128"/>
                <a:gd name="T3" fmla="*/ 15 h 53"/>
                <a:gd name="T4" fmla="*/ 63 w 128"/>
                <a:gd name="T5" fmla="*/ 2 h 53"/>
                <a:gd name="T6" fmla="*/ 128 w 128"/>
                <a:gd name="T7" fmla="*/ 16 h 53"/>
              </a:gdLst>
              <a:ahLst/>
              <a:cxnLst>
                <a:cxn ang="0">
                  <a:pos x="T0" y="T1"/>
                </a:cxn>
                <a:cxn ang="0">
                  <a:pos x="T2" y="T3"/>
                </a:cxn>
                <a:cxn ang="0">
                  <a:pos x="T4" y="T5"/>
                </a:cxn>
                <a:cxn ang="0">
                  <a:pos x="T6" y="T7"/>
                </a:cxn>
              </a:cxnLst>
              <a:rect l="0" t="0" r="r" b="b"/>
              <a:pathLst>
                <a:path w="128" h="53">
                  <a:moveTo>
                    <a:pt x="128" y="16"/>
                  </a:moveTo>
                  <a:cubicBezTo>
                    <a:pt x="46" y="53"/>
                    <a:pt x="15" y="15"/>
                    <a:pt x="0" y="15"/>
                  </a:cubicBezTo>
                  <a:cubicBezTo>
                    <a:pt x="15" y="10"/>
                    <a:pt x="47" y="0"/>
                    <a:pt x="63" y="2"/>
                  </a:cubicBezTo>
                  <a:cubicBezTo>
                    <a:pt x="76" y="2"/>
                    <a:pt x="97" y="8"/>
                    <a:pt x="1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7" name="Freeform 334">
              <a:extLst>
                <a:ext uri="{FF2B5EF4-FFF2-40B4-BE49-F238E27FC236}">
                  <a16:creationId xmlns:a16="http://schemas.microsoft.com/office/drawing/2014/main" id="{B81D0BA6-F8D7-8BE9-7EFC-344753794991}"/>
                </a:ext>
              </a:extLst>
            </p:cNvPr>
            <p:cNvSpPr/>
            <p:nvPr/>
          </p:nvSpPr>
          <p:spPr bwMode="auto">
            <a:xfrm>
              <a:off x="-5413376" y="7561263"/>
              <a:ext cx="228600" cy="104775"/>
            </a:xfrm>
            <a:custGeom>
              <a:avLst/>
              <a:gdLst>
                <a:gd name="T0" fmla="*/ 129 w 129"/>
                <a:gd name="T1" fmla="*/ 8 h 59"/>
                <a:gd name="T2" fmla="*/ 0 w 129"/>
                <a:gd name="T3" fmla="*/ 28 h 59"/>
                <a:gd name="T4" fmla="*/ 129 w 129"/>
                <a:gd name="T5" fmla="*/ 8 h 59"/>
              </a:gdLst>
              <a:ahLst/>
              <a:cxnLst>
                <a:cxn ang="0">
                  <a:pos x="T0" y="T1"/>
                </a:cxn>
                <a:cxn ang="0">
                  <a:pos x="T2" y="T3"/>
                </a:cxn>
                <a:cxn ang="0">
                  <a:pos x="T4" y="T5"/>
                </a:cxn>
              </a:cxnLst>
              <a:rect l="0" t="0" r="r" b="b"/>
              <a:pathLst>
                <a:path w="129" h="59">
                  <a:moveTo>
                    <a:pt x="129" y="8"/>
                  </a:moveTo>
                  <a:cubicBezTo>
                    <a:pt x="56" y="59"/>
                    <a:pt x="15" y="27"/>
                    <a:pt x="0" y="28"/>
                  </a:cubicBezTo>
                  <a:cubicBezTo>
                    <a:pt x="64" y="0"/>
                    <a:pt x="62" y="5"/>
                    <a:pt x="1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8" name="Freeform 335">
              <a:extLst>
                <a:ext uri="{FF2B5EF4-FFF2-40B4-BE49-F238E27FC236}">
                  <a16:creationId xmlns:a16="http://schemas.microsoft.com/office/drawing/2014/main" id="{32CEABB1-B991-0B8F-6616-62EACABEC3B5}"/>
                </a:ext>
              </a:extLst>
            </p:cNvPr>
            <p:cNvSpPr/>
            <p:nvPr/>
          </p:nvSpPr>
          <p:spPr bwMode="auto">
            <a:xfrm>
              <a:off x="-5313363" y="7466013"/>
              <a:ext cx="222250" cy="117475"/>
            </a:xfrm>
            <a:custGeom>
              <a:avLst/>
              <a:gdLst>
                <a:gd name="T0" fmla="*/ 125 w 125"/>
                <a:gd name="T1" fmla="*/ 0 h 66"/>
                <a:gd name="T2" fmla="*/ 0 w 125"/>
                <a:gd name="T3" fmla="*/ 44 h 66"/>
                <a:gd name="T4" fmla="*/ 125 w 125"/>
                <a:gd name="T5" fmla="*/ 0 h 66"/>
              </a:gdLst>
              <a:ahLst/>
              <a:cxnLst>
                <a:cxn ang="0">
                  <a:pos x="T0" y="T1"/>
                </a:cxn>
                <a:cxn ang="0">
                  <a:pos x="T2" y="T3"/>
                </a:cxn>
                <a:cxn ang="0">
                  <a:pos x="T4" y="T5"/>
                </a:cxn>
              </a:cxnLst>
              <a:rect l="0" t="0" r="r" b="b"/>
              <a:pathLst>
                <a:path w="125" h="66">
                  <a:moveTo>
                    <a:pt x="125" y="0"/>
                  </a:moveTo>
                  <a:cubicBezTo>
                    <a:pt x="62" y="66"/>
                    <a:pt x="16" y="42"/>
                    <a:pt x="0" y="44"/>
                  </a:cubicBezTo>
                  <a:cubicBezTo>
                    <a:pt x="58" y="7"/>
                    <a:pt x="65" y="12"/>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29" name="Freeform 336">
              <a:extLst>
                <a:ext uri="{FF2B5EF4-FFF2-40B4-BE49-F238E27FC236}">
                  <a16:creationId xmlns:a16="http://schemas.microsoft.com/office/drawing/2014/main" id="{74B051BA-BF59-B57D-6731-CC85F164325D}"/>
                </a:ext>
              </a:extLst>
            </p:cNvPr>
            <p:cNvSpPr/>
            <p:nvPr/>
          </p:nvSpPr>
          <p:spPr bwMode="auto">
            <a:xfrm>
              <a:off x="-5226051" y="7337426"/>
              <a:ext cx="203200" cy="138113"/>
            </a:xfrm>
            <a:custGeom>
              <a:avLst/>
              <a:gdLst>
                <a:gd name="T0" fmla="*/ 115 w 115"/>
                <a:gd name="T1" fmla="*/ 0 h 78"/>
                <a:gd name="T2" fmla="*/ 0 w 115"/>
                <a:gd name="T3" fmla="*/ 71 h 78"/>
                <a:gd name="T4" fmla="*/ 115 w 115"/>
                <a:gd name="T5" fmla="*/ 0 h 78"/>
              </a:gdLst>
              <a:ahLst/>
              <a:cxnLst>
                <a:cxn ang="0">
                  <a:pos x="T0" y="T1"/>
                </a:cxn>
                <a:cxn ang="0">
                  <a:pos x="T2" y="T3"/>
                </a:cxn>
                <a:cxn ang="0">
                  <a:pos x="T4" y="T5"/>
                </a:cxn>
              </a:cxnLst>
              <a:rect l="0" t="0" r="r" b="b"/>
              <a:pathLst>
                <a:path w="115" h="78">
                  <a:moveTo>
                    <a:pt x="115" y="0"/>
                  </a:moveTo>
                  <a:cubicBezTo>
                    <a:pt x="66" y="78"/>
                    <a:pt x="18" y="65"/>
                    <a:pt x="0" y="71"/>
                  </a:cubicBezTo>
                  <a:cubicBezTo>
                    <a:pt x="52" y="24"/>
                    <a:pt x="59" y="25"/>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0" name="Freeform 337">
              <a:extLst>
                <a:ext uri="{FF2B5EF4-FFF2-40B4-BE49-F238E27FC236}">
                  <a16:creationId xmlns:a16="http://schemas.microsoft.com/office/drawing/2014/main" id="{074AF1ED-DF38-3912-F738-95530BE829C3}"/>
                </a:ext>
              </a:extLst>
            </p:cNvPr>
            <p:cNvSpPr/>
            <p:nvPr/>
          </p:nvSpPr>
          <p:spPr bwMode="auto">
            <a:xfrm>
              <a:off x="-5156201" y="7200901"/>
              <a:ext cx="174625" cy="166688"/>
            </a:xfrm>
            <a:custGeom>
              <a:avLst/>
              <a:gdLst>
                <a:gd name="T0" fmla="*/ 98 w 98"/>
                <a:gd name="T1" fmla="*/ 0 h 94"/>
                <a:gd name="T2" fmla="*/ 0 w 98"/>
                <a:gd name="T3" fmla="*/ 94 h 94"/>
                <a:gd name="T4" fmla="*/ 98 w 98"/>
                <a:gd name="T5" fmla="*/ 0 h 94"/>
              </a:gdLst>
              <a:ahLst/>
              <a:cxnLst>
                <a:cxn ang="0">
                  <a:pos x="T0" y="T1"/>
                </a:cxn>
                <a:cxn ang="0">
                  <a:pos x="T2" y="T3"/>
                </a:cxn>
                <a:cxn ang="0">
                  <a:pos x="T4" y="T5"/>
                </a:cxn>
              </a:cxnLst>
              <a:rect l="0" t="0" r="r" b="b"/>
              <a:pathLst>
                <a:path w="98" h="94">
                  <a:moveTo>
                    <a:pt x="98" y="0"/>
                  </a:moveTo>
                  <a:cubicBezTo>
                    <a:pt x="72" y="78"/>
                    <a:pt x="12" y="88"/>
                    <a:pt x="0" y="94"/>
                  </a:cubicBezTo>
                  <a:cubicBezTo>
                    <a:pt x="44" y="35"/>
                    <a:pt x="49" y="37"/>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1" name="Freeform 338">
              <a:extLst>
                <a:ext uri="{FF2B5EF4-FFF2-40B4-BE49-F238E27FC236}">
                  <a16:creationId xmlns:a16="http://schemas.microsoft.com/office/drawing/2014/main" id="{A81DAE26-71BE-C4BD-542F-16569E6E64EC}"/>
                </a:ext>
              </a:extLst>
            </p:cNvPr>
            <p:cNvSpPr/>
            <p:nvPr/>
          </p:nvSpPr>
          <p:spPr bwMode="auto">
            <a:xfrm>
              <a:off x="-5103813" y="7059613"/>
              <a:ext cx="134938" cy="200025"/>
            </a:xfrm>
            <a:custGeom>
              <a:avLst/>
              <a:gdLst>
                <a:gd name="T0" fmla="*/ 76 w 76"/>
                <a:gd name="T1" fmla="*/ 0 h 112"/>
                <a:gd name="T2" fmla="*/ 0 w 76"/>
                <a:gd name="T3" fmla="*/ 112 h 112"/>
                <a:gd name="T4" fmla="*/ 76 w 76"/>
                <a:gd name="T5" fmla="*/ 0 h 112"/>
              </a:gdLst>
              <a:ahLst/>
              <a:cxnLst>
                <a:cxn ang="0">
                  <a:pos x="T0" y="T1"/>
                </a:cxn>
                <a:cxn ang="0">
                  <a:pos x="T2" y="T3"/>
                </a:cxn>
                <a:cxn ang="0">
                  <a:pos x="T4" y="T5"/>
                </a:cxn>
              </a:cxnLst>
              <a:rect l="0" t="0" r="r" b="b"/>
              <a:pathLst>
                <a:path w="76" h="112">
                  <a:moveTo>
                    <a:pt x="76" y="0"/>
                  </a:moveTo>
                  <a:cubicBezTo>
                    <a:pt x="64" y="79"/>
                    <a:pt x="24" y="96"/>
                    <a:pt x="0" y="112"/>
                  </a:cubicBezTo>
                  <a:cubicBezTo>
                    <a:pt x="39" y="38"/>
                    <a:pt x="25" y="6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2" name="Freeform 339">
              <a:extLst>
                <a:ext uri="{FF2B5EF4-FFF2-40B4-BE49-F238E27FC236}">
                  <a16:creationId xmlns:a16="http://schemas.microsoft.com/office/drawing/2014/main" id="{7246588F-3C37-9529-C5BB-A26680A1B7B6}"/>
                </a:ext>
              </a:extLst>
            </p:cNvPr>
            <p:cNvSpPr/>
            <p:nvPr/>
          </p:nvSpPr>
          <p:spPr bwMode="auto">
            <a:xfrm>
              <a:off x="-5073651" y="6921501"/>
              <a:ext cx="93663" cy="222250"/>
            </a:xfrm>
            <a:custGeom>
              <a:avLst/>
              <a:gdLst>
                <a:gd name="T0" fmla="*/ 53 w 53"/>
                <a:gd name="T1" fmla="*/ 0 h 125"/>
                <a:gd name="T2" fmla="*/ 53 w 53"/>
                <a:gd name="T3" fmla="*/ 2 h 125"/>
                <a:gd name="T4" fmla="*/ 53 w 53"/>
                <a:gd name="T5" fmla="*/ 8 h 125"/>
                <a:gd name="T6" fmla="*/ 53 w 53"/>
                <a:gd name="T7" fmla="*/ 18 h 125"/>
                <a:gd name="T8" fmla="*/ 52 w 53"/>
                <a:gd name="T9" fmla="*/ 30 h 125"/>
                <a:gd name="T10" fmla="*/ 46 w 53"/>
                <a:gd name="T11" fmla="*/ 57 h 125"/>
                <a:gd name="T12" fmla="*/ 0 w 53"/>
                <a:gd name="T13" fmla="*/ 125 h 125"/>
                <a:gd name="T14" fmla="*/ 37 w 53"/>
                <a:gd name="T15" fmla="*/ 30 h 125"/>
                <a:gd name="T16" fmla="*/ 42 w 53"/>
                <a:gd name="T17" fmla="*/ 21 h 125"/>
                <a:gd name="T18" fmla="*/ 53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53" y="0"/>
                  </a:moveTo>
                  <a:cubicBezTo>
                    <a:pt x="53" y="0"/>
                    <a:pt x="53" y="0"/>
                    <a:pt x="53" y="2"/>
                  </a:cubicBezTo>
                  <a:cubicBezTo>
                    <a:pt x="53" y="4"/>
                    <a:pt x="53" y="6"/>
                    <a:pt x="53" y="8"/>
                  </a:cubicBezTo>
                  <a:cubicBezTo>
                    <a:pt x="53" y="11"/>
                    <a:pt x="53" y="14"/>
                    <a:pt x="53" y="18"/>
                  </a:cubicBezTo>
                  <a:cubicBezTo>
                    <a:pt x="52" y="22"/>
                    <a:pt x="52" y="26"/>
                    <a:pt x="52" y="30"/>
                  </a:cubicBezTo>
                  <a:cubicBezTo>
                    <a:pt x="50" y="39"/>
                    <a:pt x="49" y="48"/>
                    <a:pt x="46" y="57"/>
                  </a:cubicBezTo>
                  <a:cubicBezTo>
                    <a:pt x="37" y="90"/>
                    <a:pt x="21" y="105"/>
                    <a:pt x="0" y="125"/>
                  </a:cubicBezTo>
                  <a:cubicBezTo>
                    <a:pt x="17" y="62"/>
                    <a:pt x="24" y="51"/>
                    <a:pt x="37" y="30"/>
                  </a:cubicBezTo>
                  <a:cubicBezTo>
                    <a:pt x="38" y="26"/>
                    <a:pt x="40" y="23"/>
                    <a:pt x="42" y="21"/>
                  </a:cubicBezTo>
                  <a:cubicBezTo>
                    <a:pt x="48" y="9"/>
                    <a:pt x="53" y="0"/>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3" name="Freeform 340">
              <a:extLst>
                <a:ext uri="{FF2B5EF4-FFF2-40B4-BE49-F238E27FC236}">
                  <a16:creationId xmlns:a16="http://schemas.microsoft.com/office/drawing/2014/main" id="{E2E485C1-CD76-9E23-C988-BBC05C6E0993}"/>
                </a:ext>
              </a:extLst>
            </p:cNvPr>
            <p:cNvSpPr/>
            <p:nvPr/>
          </p:nvSpPr>
          <p:spPr bwMode="auto">
            <a:xfrm>
              <a:off x="-5067301" y="6788151"/>
              <a:ext cx="65088" cy="236538"/>
            </a:xfrm>
            <a:custGeom>
              <a:avLst/>
              <a:gdLst>
                <a:gd name="T0" fmla="*/ 32 w 36"/>
                <a:gd name="T1" fmla="*/ 0 h 133"/>
                <a:gd name="T2" fmla="*/ 32 w 36"/>
                <a:gd name="T3" fmla="*/ 3 h 133"/>
                <a:gd name="T4" fmla="*/ 33 w 36"/>
                <a:gd name="T5" fmla="*/ 9 h 133"/>
                <a:gd name="T6" fmla="*/ 34 w 36"/>
                <a:gd name="T7" fmla="*/ 30 h 133"/>
                <a:gd name="T8" fmla="*/ 0 w 36"/>
                <a:gd name="T9" fmla="*/ 133 h 133"/>
                <a:gd name="T10" fmla="*/ 24 w 36"/>
                <a:gd name="T11" fmla="*/ 22 h 133"/>
                <a:gd name="T12" fmla="*/ 32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32" y="0"/>
                  </a:moveTo>
                  <a:cubicBezTo>
                    <a:pt x="32" y="0"/>
                    <a:pt x="32" y="1"/>
                    <a:pt x="32" y="3"/>
                  </a:cubicBezTo>
                  <a:cubicBezTo>
                    <a:pt x="32" y="4"/>
                    <a:pt x="33" y="6"/>
                    <a:pt x="33" y="9"/>
                  </a:cubicBezTo>
                  <a:cubicBezTo>
                    <a:pt x="33" y="14"/>
                    <a:pt x="34" y="22"/>
                    <a:pt x="34" y="30"/>
                  </a:cubicBezTo>
                  <a:cubicBezTo>
                    <a:pt x="36" y="69"/>
                    <a:pt x="28" y="98"/>
                    <a:pt x="0" y="133"/>
                  </a:cubicBezTo>
                  <a:cubicBezTo>
                    <a:pt x="9" y="63"/>
                    <a:pt x="8" y="69"/>
                    <a:pt x="24" y="22"/>
                  </a:cubicBezTo>
                  <a:cubicBezTo>
                    <a:pt x="28" y="10"/>
                    <a:pt x="32"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4" name="Freeform 341">
              <a:extLst>
                <a:ext uri="{FF2B5EF4-FFF2-40B4-BE49-F238E27FC236}">
                  <a16:creationId xmlns:a16="http://schemas.microsoft.com/office/drawing/2014/main" id="{BA42D0E8-4E08-B375-DA59-275765A8E97E}"/>
                </a:ext>
              </a:extLst>
            </p:cNvPr>
            <p:cNvSpPr/>
            <p:nvPr/>
          </p:nvSpPr>
          <p:spPr bwMode="auto">
            <a:xfrm>
              <a:off x="-5081588" y="6664326"/>
              <a:ext cx="50800" cy="241300"/>
            </a:xfrm>
            <a:custGeom>
              <a:avLst/>
              <a:gdLst>
                <a:gd name="T0" fmla="*/ 13 w 28"/>
                <a:gd name="T1" fmla="*/ 0 h 136"/>
                <a:gd name="T2" fmla="*/ 2 w 28"/>
                <a:gd name="T3" fmla="*/ 136 h 136"/>
                <a:gd name="T4" fmla="*/ 13 w 28"/>
                <a:gd name="T5" fmla="*/ 0 h 136"/>
              </a:gdLst>
              <a:ahLst/>
              <a:cxnLst>
                <a:cxn ang="0">
                  <a:pos x="T0" y="T1"/>
                </a:cxn>
                <a:cxn ang="0">
                  <a:pos x="T2" y="T3"/>
                </a:cxn>
                <a:cxn ang="0">
                  <a:pos x="T4" y="T5"/>
                </a:cxn>
              </a:cxnLst>
              <a:rect l="0" t="0" r="r" b="b"/>
              <a:pathLst>
                <a:path w="28" h="136">
                  <a:moveTo>
                    <a:pt x="13" y="0"/>
                  </a:moveTo>
                  <a:cubicBezTo>
                    <a:pt x="26" y="47"/>
                    <a:pt x="28" y="92"/>
                    <a:pt x="2" y="136"/>
                  </a:cubicBezTo>
                  <a:cubicBezTo>
                    <a:pt x="0" y="62"/>
                    <a:pt x="0" y="69"/>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5" name="Freeform 342">
              <a:extLst>
                <a:ext uri="{FF2B5EF4-FFF2-40B4-BE49-F238E27FC236}">
                  <a16:creationId xmlns:a16="http://schemas.microsoft.com/office/drawing/2014/main" id="{58F647A5-D833-26FC-8CC4-AE28B7BE98AD}"/>
                </a:ext>
              </a:extLst>
            </p:cNvPr>
            <p:cNvSpPr/>
            <p:nvPr/>
          </p:nvSpPr>
          <p:spPr bwMode="auto">
            <a:xfrm>
              <a:off x="-5127626" y="6548438"/>
              <a:ext cx="52388" cy="241300"/>
            </a:xfrm>
            <a:custGeom>
              <a:avLst/>
              <a:gdLst>
                <a:gd name="T0" fmla="*/ 4 w 29"/>
                <a:gd name="T1" fmla="*/ 0 h 136"/>
                <a:gd name="T2" fmla="*/ 12 w 29"/>
                <a:gd name="T3" fmla="*/ 136 h 136"/>
                <a:gd name="T4" fmla="*/ 4 w 29"/>
                <a:gd name="T5" fmla="*/ 0 h 136"/>
              </a:gdLst>
              <a:ahLst/>
              <a:cxnLst>
                <a:cxn ang="0">
                  <a:pos x="T0" y="T1"/>
                </a:cxn>
                <a:cxn ang="0">
                  <a:pos x="T2" y="T3"/>
                </a:cxn>
                <a:cxn ang="0">
                  <a:pos x="T4" y="T5"/>
                </a:cxn>
              </a:cxnLst>
              <a:rect l="0" t="0" r="r" b="b"/>
              <a:pathLst>
                <a:path w="29" h="136">
                  <a:moveTo>
                    <a:pt x="4" y="0"/>
                  </a:moveTo>
                  <a:cubicBezTo>
                    <a:pt x="29" y="55"/>
                    <a:pt x="25" y="106"/>
                    <a:pt x="12" y="136"/>
                  </a:cubicBezTo>
                  <a:cubicBezTo>
                    <a:pt x="0" y="64"/>
                    <a:pt x="2" y="68"/>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6" name="Freeform 343">
              <a:extLst>
                <a:ext uri="{FF2B5EF4-FFF2-40B4-BE49-F238E27FC236}">
                  <a16:creationId xmlns:a16="http://schemas.microsoft.com/office/drawing/2014/main" id="{37B10D58-E60A-5941-99E2-D2BE7E3EB7CA}"/>
                </a:ext>
              </a:extLst>
            </p:cNvPr>
            <p:cNvSpPr/>
            <p:nvPr/>
          </p:nvSpPr>
          <p:spPr bwMode="auto">
            <a:xfrm>
              <a:off x="-5265738" y="6518276"/>
              <a:ext cx="115888" cy="179388"/>
            </a:xfrm>
            <a:custGeom>
              <a:avLst/>
              <a:gdLst>
                <a:gd name="T0" fmla="*/ 58 w 65"/>
                <a:gd name="T1" fmla="*/ 101 h 101"/>
                <a:gd name="T2" fmla="*/ 0 w 65"/>
                <a:gd name="T3" fmla="*/ 0 h 101"/>
                <a:gd name="T4" fmla="*/ 58 w 65"/>
                <a:gd name="T5" fmla="*/ 101 h 101"/>
              </a:gdLst>
              <a:ahLst/>
              <a:cxnLst>
                <a:cxn ang="0">
                  <a:pos x="T0" y="T1"/>
                </a:cxn>
                <a:cxn ang="0">
                  <a:pos x="T2" y="T3"/>
                </a:cxn>
                <a:cxn ang="0">
                  <a:pos x="T4" y="T5"/>
                </a:cxn>
              </a:cxnLst>
              <a:rect l="0" t="0" r="r" b="b"/>
              <a:pathLst>
                <a:path w="65" h="101">
                  <a:moveTo>
                    <a:pt x="58" y="101"/>
                  </a:moveTo>
                  <a:cubicBezTo>
                    <a:pt x="23" y="76"/>
                    <a:pt x="13" y="30"/>
                    <a:pt x="0" y="0"/>
                  </a:cubicBezTo>
                  <a:cubicBezTo>
                    <a:pt x="25" y="18"/>
                    <a:pt x="65" y="68"/>
                    <a:pt x="58"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37" name="Freeform 344">
              <a:extLst>
                <a:ext uri="{FF2B5EF4-FFF2-40B4-BE49-F238E27FC236}">
                  <a16:creationId xmlns:a16="http://schemas.microsoft.com/office/drawing/2014/main" id="{077426E5-1118-DE8B-199E-13AFF8FEB14E}"/>
                </a:ext>
              </a:extLst>
            </p:cNvPr>
            <p:cNvSpPr/>
            <p:nvPr/>
          </p:nvSpPr>
          <p:spPr bwMode="auto">
            <a:xfrm>
              <a:off x="-6062663" y="6659563"/>
              <a:ext cx="1089025" cy="1271588"/>
            </a:xfrm>
            <a:custGeom>
              <a:avLst/>
              <a:gdLst>
                <a:gd name="T0" fmla="*/ 272 w 612"/>
                <a:gd name="T1" fmla="*/ 566 h 715"/>
                <a:gd name="T2" fmla="*/ 0 w 612"/>
                <a:gd name="T3" fmla="*/ 711 h 715"/>
                <a:gd name="T4" fmla="*/ 15 w 612"/>
                <a:gd name="T5" fmla="*/ 715 h 715"/>
                <a:gd name="T6" fmla="*/ 282 w 612"/>
                <a:gd name="T7" fmla="*/ 570 h 715"/>
                <a:gd name="T8" fmla="*/ 495 w 612"/>
                <a:gd name="T9" fmla="*/ 0 h 715"/>
                <a:gd name="T10" fmla="*/ 272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272" y="566"/>
                  </a:moveTo>
                  <a:cubicBezTo>
                    <a:pt x="164" y="610"/>
                    <a:pt x="1" y="630"/>
                    <a:pt x="0" y="711"/>
                  </a:cubicBezTo>
                  <a:cubicBezTo>
                    <a:pt x="4" y="713"/>
                    <a:pt x="10" y="713"/>
                    <a:pt x="15" y="715"/>
                  </a:cubicBezTo>
                  <a:cubicBezTo>
                    <a:pt x="18" y="634"/>
                    <a:pt x="158" y="623"/>
                    <a:pt x="282" y="570"/>
                  </a:cubicBezTo>
                  <a:cubicBezTo>
                    <a:pt x="553" y="455"/>
                    <a:pt x="611" y="230"/>
                    <a:pt x="495" y="0"/>
                  </a:cubicBezTo>
                  <a:cubicBezTo>
                    <a:pt x="612" y="234"/>
                    <a:pt x="547" y="454"/>
                    <a:pt x="272"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grpSp>
      <p:sp>
        <p:nvSpPr>
          <p:cNvPr id="284" name="文本框 283">
            <a:extLst>
              <a:ext uri="{FF2B5EF4-FFF2-40B4-BE49-F238E27FC236}">
                <a16:creationId xmlns:a16="http://schemas.microsoft.com/office/drawing/2014/main" id="{8080997F-9490-3130-0617-04AF8EFC7A84}"/>
              </a:ext>
            </a:extLst>
          </p:cNvPr>
          <p:cNvSpPr txBox="1"/>
          <p:nvPr/>
        </p:nvSpPr>
        <p:spPr>
          <a:xfrm>
            <a:off x="2409048" y="4157932"/>
            <a:ext cx="1380578" cy="52322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rPr>
              <a:t>NO.1</a:t>
            </a:r>
            <a:endParaRPr kumimoji="0" lang="zh-CN" altLang="en-US"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endParaRPr>
          </a:p>
        </p:txBody>
      </p:sp>
      <p:sp>
        <p:nvSpPr>
          <p:cNvPr id="285" name="矩形: 圆角 284">
            <a:extLst>
              <a:ext uri="{FF2B5EF4-FFF2-40B4-BE49-F238E27FC236}">
                <a16:creationId xmlns:a16="http://schemas.microsoft.com/office/drawing/2014/main" id="{3BAE83AF-BC67-79F1-9310-D77FBBE54BDB}"/>
              </a:ext>
            </a:extLst>
          </p:cNvPr>
          <p:cNvSpPr/>
          <p:nvPr/>
        </p:nvSpPr>
        <p:spPr>
          <a:xfrm>
            <a:off x="2456835" y="4632993"/>
            <a:ext cx="1288078" cy="280091"/>
          </a:xfrm>
          <a:prstGeom prst="roundRect">
            <a:avLst>
              <a:gd name="adj" fmla="val 50000"/>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altLang="zh-CN" sz="1200" dirty="0">
                <a:latin typeface="+mn-ea"/>
              </a:rPr>
              <a:t>20XX</a:t>
            </a:r>
            <a:r>
              <a:rPr lang="zh-CN" altLang="en-US" sz="1200" dirty="0">
                <a:latin typeface="+mn-ea"/>
              </a:rPr>
              <a:t>最佳雇主</a:t>
            </a:r>
            <a:endParaRPr lang="zh-CN" altLang="zh-CN" sz="1200" dirty="0">
              <a:latin typeface="+mn-ea"/>
            </a:endParaRPr>
          </a:p>
        </p:txBody>
      </p:sp>
      <p:grpSp>
        <p:nvGrpSpPr>
          <p:cNvPr id="339" name="组合 338">
            <a:extLst>
              <a:ext uri="{FF2B5EF4-FFF2-40B4-BE49-F238E27FC236}">
                <a16:creationId xmlns:a16="http://schemas.microsoft.com/office/drawing/2014/main" id="{E442003D-279F-CD28-64D6-1E57F7DF5115}"/>
              </a:ext>
            </a:extLst>
          </p:cNvPr>
          <p:cNvGrpSpPr/>
          <p:nvPr/>
        </p:nvGrpSpPr>
        <p:grpSpPr>
          <a:xfrm>
            <a:off x="5014452" y="3962706"/>
            <a:ext cx="2163097" cy="1588266"/>
            <a:chOff x="-6811963" y="6518276"/>
            <a:chExt cx="1843088" cy="1412875"/>
          </a:xfrm>
          <a:gradFill flip="none" rotWithShape="1">
            <a:gsLst>
              <a:gs pos="0">
                <a:schemeClr val="accent1"/>
              </a:gs>
              <a:gs pos="100000">
                <a:schemeClr val="accent2">
                  <a:alpha val="80000"/>
                </a:schemeClr>
              </a:gs>
            </a:gsLst>
            <a:lin ang="2700000" scaled="1"/>
            <a:tileRect/>
          </a:gradFill>
        </p:grpSpPr>
        <p:sp>
          <p:nvSpPr>
            <p:cNvPr id="342" name="Freeform 293">
              <a:extLst>
                <a:ext uri="{FF2B5EF4-FFF2-40B4-BE49-F238E27FC236}">
                  <a16:creationId xmlns:a16="http://schemas.microsoft.com/office/drawing/2014/main" id="{0FBAFD25-EF1F-3806-2E6E-92155FB3F455}"/>
                </a:ext>
              </a:extLst>
            </p:cNvPr>
            <p:cNvSpPr/>
            <p:nvPr/>
          </p:nvSpPr>
          <p:spPr bwMode="auto">
            <a:xfrm>
              <a:off x="-6161088" y="7543801"/>
              <a:ext cx="120650" cy="168275"/>
            </a:xfrm>
            <a:custGeom>
              <a:avLst/>
              <a:gdLst>
                <a:gd name="T0" fmla="*/ 0 w 68"/>
                <a:gd name="T1" fmla="*/ 0 h 95"/>
                <a:gd name="T2" fmla="*/ 68 w 68"/>
                <a:gd name="T3" fmla="*/ 95 h 95"/>
                <a:gd name="T4" fmla="*/ 0 w 68"/>
                <a:gd name="T5" fmla="*/ 0 h 95"/>
              </a:gdLst>
              <a:ahLst/>
              <a:cxnLst>
                <a:cxn ang="0">
                  <a:pos x="T0" y="T1"/>
                </a:cxn>
                <a:cxn ang="0">
                  <a:pos x="T2" y="T3"/>
                </a:cxn>
                <a:cxn ang="0">
                  <a:pos x="T4" y="T5"/>
                </a:cxn>
              </a:cxnLst>
              <a:rect l="0" t="0" r="r" b="b"/>
              <a:pathLst>
                <a:path w="68" h="95">
                  <a:moveTo>
                    <a:pt x="0" y="0"/>
                  </a:moveTo>
                  <a:cubicBezTo>
                    <a:pt x="61" y="47"/>
                    <a:pt x="68" y="95"/>
                    <a:pt x="68" y="95"/>
                  </a:cubicBezTo>
                  <a:cubicBezTo>
                    <a:pt x="20" y="74"/>
                    <a:pt x="7" y="5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3" name="Freeform 294">
              <a:extLst>
                <a:ext uri="{FF2B5EF4-FFF2-40B4-BE49-F238E27FC236}">
                  <a16:creationId xmlns:a16="http://schemas.microsoft.com/office/drawing/2014/main" id="{CEDBD406-B37E-3AA7-A074-2CB606D8D323}"/>
                </a:ext>
              </a:extLst>
            </p:cNvPr>
            <p:cNvSpPr/>
            <p:nvPr/>
          </p:nvSpPr>
          <p:spPr bwMode="auto">
            <a:xfrm>
              <a:off x="-6261101" y="7500938"/>
              <a:ext cx="111125" cy="174625"/>
            </a:xfrm>
            <a:custGeom>
              <a:avLst/>
              <a:gdLst>
                <a:gd name="T0" fmla="*/ 0 w 63"/>
                <a:gd name="T1" fmla="*/ 0 h 98"/>
                <a:gd name="T2" fmla="*/ 63 w 63"/>
                <a:gd name="T3" fmla="*/ 98 h 98"/>
                <a:gd name="T4" fmla="*/ 42 w 63"/>
                <a:gd name="T5" fmla="*/ 86 h 98"/>
                <a:gd name="T6" fmla="*/ 0 w 63"/>
                <a:gd name="T7" fmla="*/ 0 h 98"/>
              </a:gdLst>
              <a:ahLst/>
              <a:cxnLst>
                <a:cxn ang="0">
                  <a:pos x="T0" y="T1"/>
                </a:cxn>
                <a:cxn ang="0">
                  <a:pos x="T2" y="T3"/>
                </a:cxn>
                <a:cxn ang="0">
                  <a:pos x="T4" y="T5"/>
                </a:cxn>
                <a:cxn ang="0">
                  <a:pos x="T6" y="T7"/>
                </a:cxn>
              </a:cxnLst>
              <a:rect l="0" t="0" r="r" b="b"/>
              <a:pathLst>
                <a:path w="63" h="98">
                  <a:moveTo>
                    <a:pt x="0" y="0"/>
                  </a:moveTo>
                  <a:cubicBezTo>
                    <a:pt x="55" y="50"/>
                    <a:pt x="63" y="98"/>
                    <a:pt x="63" y="98"/>
                  </a:cubicBezTo>
                  <a:cubicBezTo>
                    <a:pt x="59" y="96"/>
                    <a:pt x="49" y="91"/>
                    <a:pt x="42" y="86"/>
                  </a:cubicBezTo>
                  <a:cubicBezTo>
                    <a:pt x="22" y="73"/>
                    <a:pt x="4"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4" name="Freeform 295">
              <a:extLst>
                <a:ext uri="{FF2B5EF4-FFF2-40B4-BE49-F238E27FC236}">
                  <a16:creationId xmlns:a16="http://schemas.microsoft.com/office/drawing/2014/main" id="{DE714854-538D-37CC-0EC5-F65A18FC3D85}"/>
                </a:ext>
              </a:extLst>
            </p:cNvPr>
            <p:cNvSpPr/>
            <p:nvPr/>
          </p:nvSpPr>
          <p:spPr bwMode="auto">
            <a:xfrm>
              <a:off x="-6357938" y="7450138"/>
              <a:ext cx="100013" cy="180975"/>
            </a:xfrm>
            <a:custGeom>
              <a:avLst/>
              <a:gdLst>
                <a:gd name="T0" fmla="*/ 3 w 56"/>
                <a:gd name="T1" fmla="*/ 0 h 102"/>
                <a:gd name="T2" fmla="*/ 56 w 56"/>
                <a:gd name="T3" fmla="*/ 102 h 102"/>
                <a:gd name="T4" fmla="*/ 3 w 56"/>
                <a:gd name="T5" fmla="*/ 0 h 102"/>
              </a:gdLst>
              <a:ahLst/>
              <a:cxnLst>
                <a:cxn ang="0">
                  <a:pos x="T0" y="T1"/>
                </a:cxn>
                <a:cxn ang="0">
                  <a:pos x="T2" y="T3"/>
                </a:cxn>
                <a:cxn ang="0">
                  <a:pos x="T4" y="T5"/>
                </a:cxn>
              </a:cxnLst>
              <a:rect l="0" t="0" r="r" b="b"/>
              <a:pathLst>
                <a:path w="56" h="102">
                  <a:moveTo>
                    <a:pt x="3" y="0"/>
                  </a:moveTo>
                  <a:cubicBezTo>
                    <a:pt x="51" y="53"/>
                    <a:pt x="56" y="102"/>
                    <a:pt x="56" y="102"/>
                  </a:cubicBezTo>
                  <a:cubicBezTo>
                    <a:pt x="16" y="78"/>
                    <a:pt x="0" y="58"/>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5" name="Freeform 296">
              <a:extLst>
                <a:ext uri="{FF2B5EF4-FFF2-40B4-BE49-F238E27FC236}">
                  <a16:creationId xmlns:a16="http://schemas.microsoft.com/office/drawing/2014/main" id="{C9B284B4-E9F0-795B-9936-AF66CBCC22A3}"/>
                </a:ext>
              </a:extLst>
            </p:cNvPr>
            <p:cNvSpPr/>
            <p:nvPr/>
          </p:nvSpPr>
          <p:spPr bwMode="auto">
            <a:xfrm>
              <a:off x="-6448426" y="7389813"/>
              <a:ext cx="88900" cy="187325"/>
            </a:xfrm>
            <a:custGeom>
              <a:avLst/>
              <a:gdLst>
                <a:gd name="T0" fmla="*/ 10 w 50"/>
                <a:gd name="T1" fmla="*/ 0 h 106"/>
                <a:gd name="T2" fmla="*/ 50 w 50"/>
                <a:gd name="T3" fmla="*/ 106 h 106"/>
                <a:gd name="T4" fmla="*/ 10 w 50"/>
                <a:gd name="T5" fmla="*/ 0 h 106"/>
              </a:gdLst>
              <a:ahLst/>
              <a:cxnLst>
                <a:cxn ang="0">
                  <a:pos x="T0" y="T1"/>
                </a:cxn>
                <a:cxn ang="0">
                  <a:pos x="T2" y="T3"/>
                </a:cxn>
                <a:cxn ang="0">
                  <a:pos x="T4" y="T5"/>
                </a:cxn>
              </a:cxnLst>
              <a:rect l="0" t="0" r="r" b="b"/>
              <a:pathLst>
                <a:path w="50" h="106">
                  <a:moveTo>
                    <a:pt x="10" y="0"/>
                  </a:moveTo>
                  <a:cubicBezTo>
                    <a:pt x="47" y="55"/>
                    <a:pt x="50" y="106"/>
                    <a:pt x="50" y="106"/>
                  </a:cubicBezTo>
                  <a:cubicBezTo>
                    <a:pt x="10" y="76"/>
                    <a:pt x="0" y="5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6" name="Freeform 297">
              <a:extLst>
                <a:ext uri="{FF2B5EF4-FFF2-40B4-BE49-F238E27FC236}">
                  <a16:creationId xmlns:a16="http://schemas.microsoft.com/office/drawing/2014/main" id="{44E26B4E-9868-2420-CAAF-08D9988213AD}"/>
                </a:ext>
              </a:extLst>
            </p:cNvPr>
            <p:cNvSpPr/>
            <p:nvPr/>
          </p:nvSpPr>
          <p:spPr bwMode="auto">
            <a:xfrm>
              <a:off x="-6526213" y="7318376"/>
              <a:ext cx="74613" cy="195263"/>
            </a:xfrm>
            <a:custGeom>
              <a:avLst/>
              <a:gdLst>
                <a:gd name="T0" fmla="*/ 19 w 42"/>
                <a:gd name="T1" fmla="*/ 0 h 110"/>
                <a:gd name="T2" fmla="*/ 41 w 42"/>
                <a:gd name="T3" fmla="*/ 110 h 110"/>
                <a:gd name="T4" fmla="*/ 19 w 42"/>
                <a:gd name="T5" fmla="*/ 0 h 110"/>
              </a:gdLst>
              <a:ahLst/>
              <a:cxnLst>
                <a:cxn ang="0">
                  <a:pos x="T0" y="T1"/>
                </a:cxn>
                <a:cxn ang="0">
                  <a:pos x="T2" y="T3"/>
                </a:cxn>
                <a:cxn ang="0">
                  <a:pos x="T4" y="T5"/>
                </a:cxn>
              </a:cxnLst>
              <a:rect l="0" t="0" r="r" b="b"/>
              <a:pathLst>
                <a:path w="42" h="110">
                  <a:moveTo>
                    <a:pt x="19" y="0"/>
                  </a:moveTo>
                  <a:cubicBezTo>
                    <a:pt x="42" y="55"/>
                    <a:pt x="41" y="110"/>
                    <a:pt x="41" y="110"/>
                  </a:cubicBezTo>
                  <a:cubicBezTo>
                    <a:pt x="7" y="76"/>
                    <a:pt x="0" y="47"/>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7" name="Freeform 298">
              <a:extLst>
                <a:ext uri="{FF2B5EF4-FFF2-40B4-BE49-F238E27FC236}">
                  <a16:creationId xmlns:a16="http://schemas.microsoft.com/office/drawing/2014/main" id="{9EAEBFE4-0CDD-4496-23BB-F53B405F9E4C}"/>
                </a:ext>
              </a:extLst>
            </p:cNvPr>
            <p:cNvSpPr/>
            <p:nvPr/>
          </p:nvSpPr>
          <p:spPr bwMode="auto">
            <a:xfrm>
              <a:off x="-6586538" y="7235826"/>
              <a:ext cx="63500" cy="200025"/>
            </a:xfrm>
            <a:custGeom>
              <a:avLst/>
              <a:gdLst>
                <a:gd name="T0" fmla="*/ 26 w 36"/>
                <a:gd name="T1" fmla="*/ 0 h 112"/>
                <a:gd name="T2" fmla="*/ 28 w 36"/>
                <a:gd name="T3" fmla="*/ 112 h 112"/>
                <a:gd name="T4" fmla="*/ 26 w 36"/>
                <a:gd name="T5" fmla="*/ 0 h 112"/>
              </a:gdLst>
              <a:ahLst/>
              <a:cxnLst>
                <a:cxn ang="0">
                  <a:pos x="T0" y="T1"/>
                </a:cxn>
                <a:cxn ang="0">
                  <a:pos x="T2" y="T3"/>
                </a:cxn>
                <a:cxn ang="0">
                  <a:pos x="T4" y="T5"/>
                </a:cxn>
              </a:cxnLst>
              <a:rect l="0" t="0" r="r" b="b"/>
              <a:pathLst>
                <a:path w="36" h="112">
                  <a:moveTo>
                    <a:pt x="26" y="0"/>
                  </a:moveTo>
                  <a:cubicBezTo>
                    <a:pt x="36" y="60"/>
                    <a:pt x="28" y="112"/>
                    <a:pt x="28" y="112"/>
                  </a:cubicBezTo>
                  <a:cubicBezTo>
                    <a:pt x="0" y="71"/>
                    <a:pt x="0" y="42"/>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8" name="Freeform 299">
              <a:extLst>
                <a:ext uri="{FF2B5EF4-FFF2-40B4-BE49-F238E27FC236}">
                  <a16:creationId xmlns:a16="http://schemas.microsoft.com/office/drawing/2014/main" id="{8C1118AD-208C-315A-F6B7-B64A1FE6C30E}"/>
                </a:ext>
              </a:extLst>
            </p:cNvPr>
            <p:cNvSpPr/>
            <p:nvPr/>
          </p:nvSpPr>
          <p:spPr bwMode="auto">
            <a:xfrm>
              <a:off x="-6634163" y="7143751"/>
              <a:ext cx="63500" cy="198438"/>
            </a:xfrm>
            <a:custGeom>
              <a:avLst/>
              <a:gdLst>
                <a:gd name="T0" fmla="*/ 36 w 36"/>
                <a:gd name="T1" fmla="*/ 0 h 112"/>
                <a:gd name="T2" fmla="*/ 18 w 36"/>
                <a:gd name="T3" fmla="*/ 112 h 112"/>
                <a:gd name="T4" fmla="*/ 36 w 36"/>
                <a:gd name="T5" fmla="*/ 0 h 112"/>
              </a:gdLst>
              <a:ahLst/>
              <a:cxnLst>
                <a:cxn ang="0">
                  <a:pos x="T0" y="T1"/>
                </a:cxn>
                <a:cxn ang="0">
                  <a:pos x="T2" y="T3"/>
                </a:cxn>
                <a:cxn ang="0">
                  <a:pos x="T4" y="T5"/>
                </a:cxn>
              </a:cxnLst>
              <a:rect l="0" t="0" r="r" b="b"/>
              <a:pathLst>
                <a:path w="36" h="112">
                  <a:moveTo>
                    <a:pt x="36" y="0"/>
                  </a:moveTo>
                  <a:cubicBezTo>
                    <a:pt x="35" y="87"/>
                    <a:pt x="21" y="85"/>
                    <a:pt x="18" y="112"/>
                  </a:cubicBezTo>
                  <a:cubicBezTo>
                    <a:pt x="1" y="72"/>
                    <a:pt x="0" y="4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49" name="Freeform 300">
              <a:extLst>
                <a:ext uri="{FF2B5EF4-FFF2-40B4-BE49-F238E27FC236}">
                  <a16:creationId xmlns:a16="http://schemas.microsoft.com/office/drawing/2014/main" id="{7297E89B-A72A-5FC6-85B8-B41895EABD46}"/>
                </a:ext>
              </a:extLst>
            </p:cNvPr>
            <p:cNvSpPr/>
            <p:nvPr/>
          </p:nvSpPr>
          <p:spPr bwMode="auto">
            <a:xfrm>
              <a:off x="-6664326" y="7045326"/>
              <a:ext cx="79375" cy="195263"/>
            </a:xfrm>
            <a:custGeom>
              <a:avLst/>
              <a:gdLst>
                <a:gd name="T0" fmla="*/ 45 w 45"/>
                <a:gd name="T1" fmla="*/ 0 h 109"/>
                <a:gd name="T2" fmla="*/ 8 w 45"/>
                <a:gd name="T3" fmla="*/ 109 h 109"/>
                <a:gd name="T4" fmla="*/ 45 w 45"/>
                <a:gd name="T5" fmla="*/ 0 h 109"/>
              </a:gdLst>
              <a:ahLst/>
              <a:cxnLst>
                <a:cxn ang="0">
                  <a:pos x="T0" y="T1"/>
                </a:cxn>
                <a:cxn ang="0">
                  <a:pos x="T2" y="T3"/>
                </a:cxn>
                <a:cxn ang="0">
                  <a:pos x="T4" y="T5"/>
                </a:cxn>
              </a:cxnLst>
              <a:rect l="0" t="0" r="r" b="b"/>
              <a:pathLst>
                <a:path w="45" h="109">
                  <a:moveTo>
                    <a:pt x="45" y="0"/>
                  </a:moveTo>
                  <a:cubicBezTo>
                    <a:pt x="30" y="82"/>
                    <a:pt x="18" y="81"/>
                    <a:pt x="8" y="109"/>
                  </a:cubicBezTo>
                  <a:cubicBezTo>
                    <a:pt x="0" y="66"/>
                    <a:pt x="7" y="33"/>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0" name="Freeform 301">
              <a:extLst>
                <a:ext uri="{FF2B5EF4-FFF2-40B4-BE49-F238E27FC236}">
                  <a16:creationId xmlns:a16="http://schemas.microsoft.com/office/drawing/2014/main" id="{6CC73B26-3D14-2556-0C1A-8ECECDC0F013}"/>
                </a:ext>
              </a:extLst>
            </p:cNvPr>
            <p:cNvSpPr/>
            <p:nvPr/>
          </p:nvSpPr>
          <p:spPr bwMode="auto">
            <a:xfrm>
              <a:off x="-6675438" y="6945313"/>
              <a:ext cx="93663" cy="184150"/>
            </a:xfrm>
            <a:custGeom>
              <a:avLst/>
              <a:gdLst>
                <a:gd name="T0" fmla="*/ 53 w 53"/>
                <a:gd name="T1" fmla="*/ 0 h 104"/>
                <a:gd name="T2" fmla="*/ 0 w 53"/>
                <a:gd name="T3" fmla="*/ 104 h 104"/>
                <a:gd name="T4" fmla="*/ 53 w 53"/>
                <a:gd name="T5" fmla="*/ 0 h 104"/>
              </a:gdLst>
              <a:ahLst/>
              <a:cxnLst>
                <a:cxn ang="0">
                  <a:pos x="T0" y="T1"/>
                </a:cxn>
                <a:cxn ang="0">
                  <a:pos x="T2" y="T3"/>
                </a:cxn>
                <a:cxn ang="0">
                  <a:pos x="T4" y="T5"/>
                </a:cxn>
              </a:cxnLst>
              <a:rect l="0" t="0" r="r" b="b"/>
              <a:pathLst>
                <a:path w="53" h="104">
                  <a:moveTo>
                    <a:pt x="53" y="0"/>
                  </a:moveTo>
                  <a:cubicBezTo>
                    <a:pt x="27" y="75"/>
                    <a:pt x="18" y="72"/>
                    <a:pt x="0" y="104"/>
                  </a:cubicBezTo>
                  <a:cubicBezTo>
                    <a:pt x="0" y="59"/>
                    <a:pt x="12" y="29"/>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1" name="Freeform 302">
              <a:extLst>
                <a:ext uri="{FF2B5EF4-FFF2-40B4-BE49-F238E27FC236}">
                  <a16:creationId xmlns:a16="http://schemas.microsoft.com/office/drawing/2014/main" id="{F7990A0F-8CFA-7689-B66C-E04E339D573E}"/>
                </a:ext>
              </a:extLst>
            </p:cNvPr>
            <p:cNvSpPr/>
            <p:nvPr/>
          </p:nvSpPr>
          <p:spPr bwMode="auto">
            <a:xfrm>
              <a:off x="-6683376" y="6842126"/>
              <a:ext cx="123825" cy="173038"/>
            </a:xfrm>
            <a:custGeom>
              <a:avLst/>
              <a:gdLst>
                <a:gd name="T0" fmla="*/ 69 w 69"/>
                <a:gd name="T1" fmla="*/ 0 h 98"/>
                <a:gd name="T2" fmla="*/ 0 w 69"/>
                <a:gd name="T3" fmla="*/ 98 h 98"/>
                <a:gd name="T4" fmla="*/ 69 w 69"/>
                <a:gd name="T5" fmla="*/ 0 h 98"/>
              </a:gdLst>
              <a:ahLst/>
              <a:cxnLst>
                <a:cxn ang="0">
                  <a:pos x="T0" y="T1"/>
                </a:cxn>
                <a:cxn ang="0">
                  <a:pos x="T2" y="T3"/>
                </a:cxn>
                <a:cxn ang="0">
                  <a:pos x="T4" y="T5"/>
                </a:cxn>
              </a:cxnLst>
              <a:rect l="0" t="0" r="r" b="b"/>
              <a:pathLst>
                <a:path w="69" h="98">
                  <a:moveTo>
                    <a:pt x="69" y="0"/>
                  </a:moveTo>
                  <a:cubicBezTo>
                    <a:pt x="42" y="56"/>
                    <a:pt x="33" y="63"/>
                    <a:pt x="0" y="98"/>
                  </a:cubicBezTo>
                  <a:cubicBezTo>
                    <a:pt x="8" y="52"/>
                    <a:pt x="25" y="26"/>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2" name="Freeform 303">
              <a:extLst>
                <a:ext uri="{FF2B5EF4-FFF2-40B4-BE49-F238E27FC236}">
                  <a16:creationId xmlns:a16="http://schemas.microsoft.com/office/drawing/2014/main" id="{80D50DC4-3B68-6883-264B-95C81167FC5E}"/>
                </a:ext>
              </a:extLst>
            </p:cNvPr>
            <p:cNvSpPr/>
            <p:nvPr/>
          </p:nvSpPr>
          <p:spPr bwMode="auto">
            <a:xfrm>
              <a:off x="-6670676" y="6740526"/>
              <a:ext cx="144463" cy="161925"/>
            </a:xfrm>
            <a:custGeom>
              <a:avLst/>
              <a:gdLst>
                <a:gd name="T0" fmla="*/ 81 w 81"/>
                <a:gd name="T1" fmla="*/ 0 h 91"/>
                <a:gd name="T2" fmla="*/ 0 w 81"/>
                <a:gd name="T3" fmla="*/ 91 h 91"/>
                <a:gd name="T4" fmla="*/ 81 w 81"/>
                <a:gd name="T5" fmla="*/ 0 h 91"/>
              </a:gdLst>
              <a:ahLst/>
              <a:cxnLst>
                <a:cxn ang="0">
                  <a:pos x="T0" y="T1"/>
                </a:cxn>
                <a:cxn ang="0">
                  <a:pos x="T2" y="T3"/>
                </a:cxn>
                <a:cxn ang="0">
                  <a:pos x="T4" y="T5"/>
                </a:cxn>
              </a:cxnLst>
              <a:rect l="0" t="0" r="r" b="b"/>
              <a:pathLst>
                <a:path w="81" h="91">
                  <a:moveTo>
                    <a:pt x="81" y="0"/>
                  </a:moveTo>
                  <a:cubicBezTo>
                    <a:pt x="54" y="45"/>
                    <a:pt x="32" y="67"/>
                    <a:pt x="0" y="91"/>
                  </a:cubicBezTo>
                  <a:cubicBezTo>
                    <a:pt x="15" y="44"/>
                    <a:pt x="42" y="20"/>
                    <a:pt x="8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3" name="Freeform 304">
              <a:extLst>
                <a:ext uri="{FF2B5EF4-FFF2-40B4-BE49-F238E27FC236}">
                  <a16:creationId xmlns:a16="http://schemas.microsoft.com/office/drawing/2014/main" id="{036D6EAD-776D-2CCB-7275-0D7E01D8AEF5}"/>
                </a:ext>
              </a:extLst>
            </p:cNvPr>
            <p:cNvSpPr/>
            <p:nvPr/>
          </p:nvSpPr>
          <p:spPr bwMode="auto">
            <a:xfrm>
              <a:off x="-6642101" y="6642101"/>
              <a:ext cx="163513" cy="149225"/>
            </a:xfrm>
            <a:custGeom>
              <a:avLst/>
              <a:gdLst>
                <a:gd name="T0" fmla="*/ 92 w 92"/>
                <a:gd name="T1" fmla="*/ 0 h 84"/>
                <a:gd name="T2" fmla="*/ 0 w 92"/>
                <a:gd name="T3" fmla="*/ 84 h 84"/>
                <a:gd name="T4" fmla="*/ 92 w 92"/>
                <a:gd name="T5" fmla="*/ 0 h 84"/>
              </a:gdLst>
              <a:ahLst/>
              <a:cxnLst>
                <a:cxn ang="0">
                  <a:pos x="T0" y="T1"/>
                </a:cxn>
                <a:cxn ang="0">
                  <a:pos x="T2" y="T3"/>
                </a:cxn>
                <a:cxn ang="0">
                  <a:pos x="T4" y="T5"/>
                </a:cxn>
              </a:cxnLst>
              <a:rect l="0" t="0" r="r" b="b"/>
              <a:pathLst>
                <a:path w="92" h="84">
                  <a:moveTo>
                    <a:pt x="92" y="0"/>
                  </a:moveTo>
                  <a:cubicBezTo>
                    <a:pt x="67" y="32"/>
                    <a:pt x="38" y="64"/>
                    <a:pt x="0" y="84"/>
                  </a:cubicBezTo>
                  <a:cubicBezTo>
                    <a:pt x="24" y="38"/>
                    <a:pt x="50" y="18"/>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4" name="Freeform 305">
              <a:extLst>
                <a:ext uri="{FF2B5EF4-FFF2-40B4-BE49-F238E27FC236}">
                  <a16:creationId xmlns:a16="http://schemas.microsoft.com/office/drawing/2014/main" id="{3FBDE4E3-3119-BEB1-91F7-CC554C54D9B9}"/>
                </a:ext>
              </a:extLst>
            </p:cNvPr>
            <p:cNvSpPr/>
            <p:nvPr/>
          </p:nvSpPr>
          <p:spPr bwMode="auto">
            <a:xfrm>
              <a:off x="-6256338" y="7723188"/>
              <a:ext cx="215900" cy="98425"/>
            </a:xfrm>
            <a:custGeom>
              <a:avLst/>
              <a:gdLst>
                <a:gd name="T0" fmla="*/ 0 w 121"/>
                <a:gd name="T1" fmla="*/ 41 h 55"/>
                <a:gd name="T2" fmla="*/ 121 w 121"/>
                <a:gd name="T3" fmla="*/ 13 h 55"/>
                <a:gd name="T4" fmla="*/ 0 w 121"/>
                <a:gd name="T5" fmla="*/ 41 h 55"/>
              </a:gdLst>
              <a:ahLst/>
              <a:cxnLst>
                <a:cxn ang="0">
                  <a:pos x="T0" y="T1"/>
                </a:cxn>
                <a:cxn ang="0">
                  <a:pos x="T2" y="T3"/>
                </a:cxn>
                <a:cxn ang="0">
                  <a:pos x="T4" y="T5"/>
                </a:cxn>
              </a:cxnLst>
              <a:rect l="0" t="0" r="r" b="b"/>
              <a:pathLst>
                <a:path w="121" h="55">
                  <a:moveTo>
                    <a:pt x="0" y="41"/>
                  </a:moveTo>
                  <a:cubicBezTo>
                    <a:pt x="81" y="55"/>
                    <a:pt x="121" y="13"/>
                    <a:pt x="121" y="13"/>
                  </a:cubicBezTo>
                  <a:cubicBezTo>
                    <a:pt x="62" y="0"/>
                    <a:pt x="52" y="8"/>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5" name="Freeform 306">
              <a:extLst>
                <a:ext uri="{FF2B5EF4-FFF2-40B4-BE49-F238E27FC236}">
                  <a16:creationId xmlns:a16="http://schemas.microsoft.com/office/drawing/2014/main" id="{ED85F3F4-922D-306A-4B8A-B7732AD0B03C}"/>
                </a:ext>
              </a:extLst>
            </p:cNvPr>
            <p:cNvSpPr/>
            <p:nvPr/>
          </p:nvSpPr>
          <p:spPr bwMode="auto">
            <a:xfrm>
              <a:off x="-6375401" y="7693026"/>
              <a:ext cx="222250" cy="90488"/>
            </a:xfrm>
            <a:custGeom>
              <a:avLst/>
              <a:gdLst>
                <a:gd name="T0" fmla="*/ 0 w 125"/>
                <a:gd name="T1" fmla="*/ 26 h 51"/>
                <a:gd name="T2" fmla="*/ 125 w 125"/>
                <a:gd name="T3" fmla="*/ 9 h 51"/>
                <a:gd name="T4" fmla="*/ 70 w 125"/>
                <a:gd name="T5" fmla="*/ 1 h 51"/>
                <a:gd name="T6" fmla="*/ 62 w 125"/>
                <a:gd name="T7" fmla="*/ 1 h 51"/>
                <a:gd name="T8" fmla="*/ 0 w 125"/>
                <a:gd name="T9" fmla="*/ 26 h 51"/>
              </a:gdLst>
              <a:ahLst/>
              <a:cxnLst>
                <a:cxn ang="0">
                  <a:pos x="T0" y="T1"/>
                </a:cxn>
                <a:cxn ang="0">
                  <a:pos x="T2" y="T3"/>
                </a:cxn>
                <a:cxn ang="0">
                  <a:pos x="T4" y="T5"/>
                </a:cxn>
                <a:cxn ang="0">
                  <a:pos x="T6" y="T7"/>
                </a:cxn>
                <a:cxn ang="0">
                  <a:pos x="T8" y="T9"/>
                </a:cxn>
              </a:cxnLst>
              <a:rect l="0" t="0" r="r" b="b"/>
              <a:pathLst>
                <a:path w="125" h="51">
                  <a:moveTo>
                    <a:pt x="0" y="26"/>
                  </a:moveTo>
                  <a:cubicBezTo>
                    <a:pt x="80" y="51"/>
                    <a:pt x="114" y="8"/>
                    <a:pt x="125" y="9"/>
                  </a:cubicBezTo>
                  <a:cubicBezTo>
                    <a:pt x="111" y="5"/>
                    <a:pt x="85" y="0"/>
                    <a:pt x="70" y="1"/>
                  </a:cubicBezTo>
                  <a:cubicBezTo>
                    <a:pt x="67" y="1"/>
                    <a:pt x="64" y="1"/>
                    <a:pt x="62" y="1"/>
                  </a:cubicBezTo>
                  <a:cubicBezTo>
                    <a:pt x="47" y="4"/>
                    <a:pt x="17" y="18"/>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6" name="Freeform 307">
              <a:extLst>
                <a:ext uri="{FF2B5EF4-FFF2-40B4-BE49-F238E27FC236}">
                  <a16:creationId xmlns:a16="http://schemas.microsoft.com/office/drawing/2014/main" id="{CA65F14F-664F-AD5A-1E51-CB13893B27D4}"/>
                </a:ext>
              </a:extLst>
            </p:cNvPr>
            <p:cNvSpPr/>
            <p:nvPr/>
          </p:nvSpPr>
          <p:spPr bwMode="auto">
            <a:xfrm>
              <a:off x="-6491288" y="7637463"/>
              <a:ext cx="230188" cy="95250"/>
            </a:xfrm>
            <a:custGeom>
              <a:avLst/>
              <a:gdLst>
                <a:gd name="T0" fmla="*/ 0 w 129"/>
                <a:gd name="T1" fmla="*/ 16 h 53"/>
                <a:gd name="T2" fmla="*/ 129 w 129"/>
                <a:gd name="T3" fmla="*/ 15 h 53"/>
                <a:gd name="T4" fmla="*/ 65 w 129"/>
                <a:gd name="T5" fmla="*/ 2 h 53"/>
                <a:gd name="T6" fmla="*/ 0 w 129"/>
                <a:gd name="T7" fmla="*/ 16 h 53"/>
              </a:gdLst>
              <a:ahLst/>
              <a:cxnLst>
                <a:cxn ang="0">
                  <a:pos x="T0" y="T1"/>
                </a:cxn>
                <a:cxn ang="0">
                  <a:pos x="T2" y="T3"/>
                </a:cxn>
                <a:cxn ang="0">
                  <a:pos x="T4" y="T5"/>
                </a:cxn>
                <a:cxn ang="0">
                  <a:pos x="T6" y="T7"/>
                </a:cxn>
              </a:cxnLst>
              <a:rect l="0" t="0" r="r" b="b"/>
              <a:pathLst>
                <a:path w="129" h="53">
                  <a:moveTo>
                    <a:pt x="0" y="16"/>
                  </a:moveTo>
                  <a:cubicBezTo>
                    <a:pt x="82" y="53"/>
                    <a:pt x="113" y="15"/>
                    <a:pt x="129" y="15"/>
                  </a:cubicBezTo>
                  <a:cubicBezTo>
                    <a:pt x="113" y="10"/>
                    <a:pt x="81" y="0"/>
                    <a:pt x="65" y="2"/>
                  </a:cubicBezTo>
                  <a:cubicBezTo>
                    <a:pt x="53" y="2"/>
                    <a:pt x="32"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7" name="Freeform 308">
              <a:extLst>
                <a:ext uri="{FF2B5EF4-FFF2-40B4-BE49-F238E27FC236}">
                  <a16:creationId xmlns:a16="http://schemas.microsoft.com/office/drawing/2014/main" id="{55DFB9D6-2245-FD30-BE5E-3840ACF67BE0}"/>
                </a:ext>
              </a:extLst>
            </p:cNvPr>
            <p:cNvSpPr/>
            <p:nvPr/>
          </p:nvSpPr>
          <p:spPr bwMode="auto">
            <a:xfrm>
              <a:off x="-6597651" y="7561263"/>
              <a:ext cx="230188" cy="104775"/>
            </a:xfrm>
            <a:custGeom>
              <a:avLst/>
              <a:gdLst>
                <a:gd name="T0" fmla="*/ 0 w 129"/>
                <a:gd name="T1" fmla="*/ 8 h 59"/>
                <a:gd name="T2" fmla="*/ 129 w 129"/>
                <a:gd name="T3" fmla="*/ 28 h 59"/>
                <a:gd name="T4" fmla="*/ 0 w 129"/>
                <a:gd name="T5" fmla="*/ 8 h 59"/>
              </a:gdLst>
              <a:ahLst/>
              <a:cxnLst>
                <a:cxn ang="0">
                  <a:pos x="T0" y="T1"/>
                </a:cxn>
                <a:cxn ang="0">
                  <a:pos x="T2" y="T3"/>
                </a:cxn>
                <a:cxn ang="0">
                  <a:pos x="T4" y="T5"/>
                </a:cxn>
              </a:cxnLst>
              <a:rect l="0" t="0" r="r" b="b"/>
              <a:pathLst>
                <a:path w="129" h="59">
                  <a:moveTo>
                    <a:pt x="0" y="8"/>
                  </a:moveTo>
                  <a:cubicBezTo>
                    <a:pt x="74" y="59"/>
                    <a:pt x="114" y="27"/>
                    <a:pt x="129" y="28"/>
                  </a:cubicBezTo>
                  <a:cubicBezTo>
                    <a:pt x="65" y="0"/>
                    <a:pt x="6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8" name="Freeform 309">
              <a:extLst>
                <a:ext uri="{FF2B5EF4-FFF2-40B4-BE49-F238E27FC236}">
                  <a16:creationId xmlns:a16="http://schemas.microsoft.com/office/drawing/2014/main" id="{46C71B39-9289-10C9-092F-8213BD5C4115}"/>
                </a:ext>
              </a:extLst>
            </p:cNvPr>
            <p:cNvSpPr/>
            <p:nvPr/>
          </p:nvSpPr>
          <p:spPr bwMode="auto">
            <a:xfrm>
              <a:off x="-6689726" y="7466013"/>
              <a:ext cx="223838" cy="117475"/>
            </a:xfrm>
            <a:custGeom>
              <a:avLst/>
              <a:gdLst>
                <a:gd name="T0" fmla="*/ 0 w 126"/>
                <a:gd name="T1" fmla="*/ 0 h 66"/>
                <a:gd name="T2" fmla="*/ 126 w 126"/>
                <a:gd name="T3" fmla="*/ 44 h 66"/>
                <a:gd name="T4" fmla="*/ 0 w 126"/>
                <a:gd name="T5" fmla="*/ 0 h 66"/>
              </a:gdLst>
              <a:ahLst/>
              <a:cxnLst>
                <a:cxn ang="0">
                  <a:pos x="T0" y="T1"/>
                </a:cxn>
                <a:cxn ang="0">
                  <a:pos x="T2" y="T3"/>
                </a:cxn>
                <a:cxn ang="0">
                  <a:pos x="T4" y="T5"/>
                </a:cxn>
              </a:cxnLst>
              <a:rect l="0" t="0" r="r" b="b"/>
              <a:pathLst>
                <a:path w="126" h="66">
                  <a:moveTo>
                    <a:pt x="0" y="0"/>
                  </a:moveTo>
                  <a:cubicBezTo>
                    <a:pt x="63" y="66"/>
                    <a:pt x="109" y="42"/>
                    <a:pt x="126" y="44"/>
                  </a:cubicBezTo>
                  <a:cubicBezTo>
                    <a:pt x="67" y="7"/>
                    <a:pt x="60" y="1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59" name="Freeform 310">
              <a:extLst>
                <a:ext uri="{FF2B5EF4-FFF2-40B4-BE49-F238E27FC236}">
                  <a16:creationId xmlns:a16="http://schemas.microsoft.com/office/drawing/2014/main" id="{A415007E-EC8A-6F3F-8792-23A5CAA68178}"/>
                </a:ext>
              </a:extLst>
            </p:cNvPr>
            <p:cNvSpPr/>
            <p:nvPr/>
          </p:nvSpPr>
          <p:spPr bwMode="auto">
            <a:xfrm>
              <a:off x="-6759576" y="7337426"/>
              <a:ext cx="204788" cy="138113"/>
            </a:xfrm>
            <a:custGeom>
              <a:avLst/>
              <a:gdLst>
                <a:gd name="T0" fmla="*/ 0 w 115"/>
                <a:gd name="T1" fmla="*/ 0 h 78"/>
                <a:gd name="T2" fmla="*/ 115 w 115"/>
                <a:gd name="T3" fmla="*/ 71 h 78"/>
                <a:gd name="T4" fmla="*/ 0 w 115"/>
                <a:gd name="T5" fmla="*/ 0 h 78"/>
              </a:gdLst>
              <a:ahLst/>
              <a:cxnLst>
                <a:cxn ang="0">
                  <a:pos x="T0" y="T1"/>
                </a:cxn>
                <a:cxn ang="0">
                  <a:pos x="T2" y="T3"/>
                </a:cxn>
                <a:cxn ang="0">
                  <a:pos x="T4" y="T5"/>
                </a:cxn>
              </a:cxnLst>
              <a:rect l="0" t="0" r="r" b="b"/>
              <a:pathLst>
                <a:path w="115" h="78">
                  <a:moveTo>
                    <a:pt x="0" y="0"/>
                  </a:moveTo>
                  <a:cubicBezTo>
                    <a:pt x="49" y="78"/>
                    <a:pt x="97" y="65"/>
                    <a:pt x="115" y="71"/>
                  </a:cubicBezTo>
                  <a:cubicBezTo>
                    <a:pt x="63" y="24"/>
                    <a:pt x="57" y="2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0" name="Freeform 311">
              <a:extLst>
                <a:ext uri="{FF2B5EF4-FFF2-40B4-BE49-F238E27FC236}">
                  <a16:creationId xmlns:a16="http://schemas.microsoft.com/office/drawing/2014/main" id="{50295236-3295-E714-7524-24821B130569}"/>
                </a:ext>
              </a:extLst>
            </p:cNvPr>
            <p:cNvSpPr/>
            <p:nvPr/>
          </p:nvSpPr>
          <p:spPr bwMode="auto">
            <a:xfrm>
              <a:off x="-6797676" y="7200901"/>
              <a:ext cx="171450" cy="166688"/>
            </a:xfrm>
            <a:custGeom>
              <a:avLst/>
              <a:gdLst>
                <a:gd name="T0" fmla="*/ 0 w 97"/>
                <a:gd name="T1" fmla="*/ 0 h 94"/>
                <a:gd name="T2" fmla="*/ 97 w 97"/>
                <a:gd name="T3" fmla="*/ 94 h 94"/>
                <a:gd name="T4" fmla="*/ 0 w 97"/>
                <a:gd name="T5" fmla="*/ 0 h 94"/>
              </a:gdLst>
              <a:ahLst/>
              <a:cxnLst>
                <a:cxn ang="0">
                  <a:pos x="T0" y="T1"/>
                </a:cxn>
                <a:cxn ang="0">
                  <a:pos x="T2" y="T3"/>
                </a:cxn>
                <a:cxn ang="0">
                  <a:pos x="T4" y="T5"/>
                </a:cxn>
              </a:cxnLst>
              <a:rect l="0" t="0" r="r" b="b"/>
              <a:pathLst>
                <a:path w="97" h="94">
                  <a:moveTo>
                    <a:pt x="0" y="0"/>
                  </a:moveTo>
                  <a:cubicBezTo>
                    <a:pt x="25" y="78"/>
                    <a:pt x="85" y="88"/>
                    <a:pt x="97" y="94"/>
                  </a:cubicBezTo>
                  <a:cubicBezTo>
                    <a:pt x="53" y="35"/>
                    <a:pt x="48" y="3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1" name="Freeform 312">
              <a:extLst>
                <a:ext uri="{FF2B5EF4-FFF2-40B4-BE49-F238E27FC236}">
                  <a16:creationId xmlns:a16="http://schemas.microsoft.com/office/drawing/2014/main" id="{3D211FEF-6C6A-96B0-2D4C-6B4C6E479FA0}"/>
                </a:ext>
              </a:extLst>
            </p:cNvPr>
            <p:cNvSpPr/>
            <p:nvPr/>
          </p:nvSpPr>
          <p:spPr bwMode="auto">
            <a:xfrm>
              <a:off x="-6811963" y="7059613"/>
              <a:ext cx="134938" cy="200025"/>
            </a:xfrm>
            <a:custGeom>
              <a:avLst/>
              <a:gdLst>
                <a:gd name="T0" fmla="*/ 0 w 76"/>
                <a:gd name="T1" fmla="*/ 0 h 112"/>
                <a:gd name="T2" fmla="*/ 76 w 76"/>
                <a:gd name="T3" fmla="*/ 112 h 112"/>
                <a:gd name="T4" fmla="*/ 0 w 76"/>
                <a:gd name="T5" fmla="*/ 0 h 112"/>
              </a:gdLst>
              <a:ahLst/>
              <a:cxnLst>
                <a:cxn ang="0">
                  <a:pos x="T0" y="T1"/>
                </a:cxn>
                <a:cxn ang="0">
                  <a:pos x="T2" y="T3"/>
                </a:cxn>
                <a:cxn ang="0">
                  <a:pos x="T4" y="T5"/>
                </a:cxn>
              </a:cxnLst>
              <a:rect l="0" t="0" r="r" b="b"/>
              <a:pathLst>
                <a:path w="76" h="112">
                  <a:moveTo>
                    <a:pt x="0" y="0"/>
                  </a:moveTo>
                  <a:cubicBezTo>
                    <a:pt x="12" y="79"/>
                    <a:pt x="52" y="96"/>
                    <a:pt x="76" y="112"/>
                  </a:cubicBezTo>
                  <a:cubicBezTo>
                    <a:pt x="37" y="38"/>
                    <a:pt x="51"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2" name="Freeform 313">
              <a:extLst>
                <a:ext uri="{FF2B5EF4-FFF2-40B4-BE49-F238E27FC236}">
                  <a16:creationId xmlns:a16="http://schemas.microsoft.com/office/drawing/2014/main" id="{BDF6D4CB-0F54-53E7-C7FB-321CCDA223A5}"/>
                </a:ext>
              </a:extLst>
            </p:cNvPr>
            <p:cNvSpPr/>
            <p:nvPr/>
          </p:nvSpPr>
          <p:spPr bwMode="auto">
            <a:xfrm>
              <a:off x="-6802438" y="6921501"/>
              <a:ext cx="95250" cy="222250"/>
            </a:xfrm>
            <a:custGeom>
              <a:avLst/>
              <a:gdLst>
                <a:gd name="T0" fmla="*/ 0 w 53"/>
                <a:gd name="T1" fmla="*/ 0 h 125"/>
                <a:gd name="T2" fmla="*/ 0 w 53"/>
                <a:gd name="T3" fmla="*/ 2 h 125"/>
                <a:gd name="T4" fmla="*/ 0 w 53"/>
                <a:gd name="T5" fmla="*/ 8 h 125"/>
                <a:gd name="T6" fmla="*/ 0 w 53"/>
                <a:gd name="T7" fmla="*/ 18 h 125"/>
                <a:gd name="T8" fmla="*/ 2 w 53"/>
                <a:gd name="T9" fmla="*/ 30 h 125"/>
                <a:gd name="T10" fmla="*/ 7 w 53"/>
                <a:gd name="T11" fmla="*/ 57 h 125"/>
                <a:gd name="T12" fmla="*/ 53 w 53"/>
                <a:gd name="T13" fmla="*/ 125 h 125"/>
                <a:gd name="T14" fmla="*/ 16 w 53"/>
                <a:gd name="T15" fmla="*/ 30 h 125"/>
                <a:gd name="T16" fmla="*/ 11 w 53"/>
                <a:gd name="T17" fmla="*/ 21 h 125"/>
                <a:gd name="T18" fmla="*/ 0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0" y="0"/>
                  </a:moveTo>
                  <a:cubicBezTo>
                    <a:pt x="0" y="0"/>
                    <a:pt x="0" y="0"/>
                    <a:pt x="0" y="2"/>
                  </a:cubicBezTo>
                  <a:cubicBezTo>
                    <a:pt x="0" y="4"/>
                    <a:pt x="0" y="6"/>
                    <a:pt x="0" y="8"/>
                  </a:cubicBezTo>
                  <a:cubicBezTo>
                    <a:pt x="0" y="11"/>
                    <a:pt x="0" y="14"/>
                    <a:pt x="0" y="18"/>
                  </a:cubicBezTo>
                  <a:cubicBezTo>
                    <a:pt x="1" y="22"/>
                    <a:pt x="1" y="26"/>
                    <a:pt x="2" y="30"/>
                  </a:cubicBezTo>
                  <a:cubicBezTo>
                    <a:pt x="3" y="39"/>
                    <a:pt x="4" y="48"/>
                    <a:pt x="7" y="57"/>
                  </a:cubicBezTo>
                  <a:cubicBezTo>
                    <a:pt x="16" y="90"/>
                    <a:pt x="33" y="105"/>
                    <a:pt x="53" y="125"/>
                  </a:cubicBezTo>
                  <a:cubicBezTo>
                    <a:pt x="36" y="62"/>
                    <a:pt x="29" y="51"/>
                    <a:pt x="16" y="30"/>
                  </a:cubicBezTo>
                  <a:cubicBezTo>
                    <a:pt x="15" y="26"/>
                    <a:pt x="13" y="23"/>
                    <a:pt x="11" y="21"/>
                  </a:cubicBezTo>
                  <a:cubicBezTo>
                    <a:pt x="5" y="9"/>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3" name="Freeform 314">
              <a:extLst>
                <a:ext uri="{FF2B5EF4-FFF2-40B4-BE49-F238E27FC236}">
                  <a16:creationId xmlns:a16="http://schemas.microsoft.com/office/drawing/2014/main" id="{09275E3C-2E89-DEBC-D526-2A9DAED5A7ED}"/>
                </a:ext>
              </a:extLst>
            </p:cNvPr>
            <p:cNvSpPr/>
            <p:nvPr/>
          </p:nvSpPr>
          <p:spPr bwMode="auto">
            <a:xfrm>
              <a:off x="-6778626" y="6788151"/>
              <a:ext cx="63500" cy="236538"/>
            </a:xfrm>
            <a:custGeom>
              <a:avLst/>
              <a:gdLst>
                <a:gd name="T0" fmla="*/ 4 w 36"/>
                <a:gd name="T1" fmla="*/ 0 h 133"/>
                <a:gd name="T2" fmla="*/ 4 w 36"/>
                <a:gd name="T3" fmla="*/ 3 h 133"/>
                <a:gd name="T4" fmla="*/ 3 w 36"/>
                <a:gd name="T5" fmla="*/ 9 h 133"/>
                <a:gd name="T6" fmla="*/ 2 w 36"/>
                <a:gd name="T7" fmla="*/ 30 h 133"/>
                <a:gd name="T8" fmla="*/ 36 w 36"/>
                <a:gd name="T9" fmla="*/ 133 h 133"/>
                <a:gd name="T10" fmla="*/ 12 w 36"/>
                <a:gd name="T11" fmla="*/ 22 h 133"/>
                <a:gd name="T12" fmla="*/ 4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4" y="0"/>
                  </a:moveTo>
                  <a:cubicBezTo>
                    <a:pt x="4" y="0"/>
                    <a:pt x="4" y="1"/>
                    <a:pt x="4" y="3"/>
                  </a:cubicBezTo>
                  <a:cubicBezTo>
                    <a:pt x="4" y="4"/>
                    <a:pt x="4" y="6"/>
                    <a:pt x="3" y="9"/>
                  </a:cubicBezTo>
                  <a:cubicBezTo>
                    <a:pt x="3" y="14"/>
                    <a:pt x="2" y="22"/>
                    <a:pt x="2" y="30"/>
                  </a:cubicBezTo>
                  <a:cubicBezTo>
                    <a:pt x="0" y="69"/>
                    <a:pt x="8" y="98"/>
                    <a:pt x="36" y="133"/>
                  </a:cubicBezTo>
                  <a:cubicBezTo>
                    <a:pt x="27" y="63"/>
                    <a:pt x="28" y="69"/>
                    <a:pt x="12" y="22"/>
                  </a:cubicBezTo>
                  <a:cubicBezTo>
                    <a:pt x="8" y="1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4" name="Freeform 315">
              <a:extLst>
                <a:ext uri="{FF2B5EF4-FFF2-40B4-BE49-F238E27FC236}">
                  <a16:creationId xmlns:a16="http://schemas.microsoft.com/office/drawing/2014/main" id="{389198B9-DC5E-BAEE-708B-6FE12A4CBFE0}"/>
                </a:ext>
              </a:extLst>
            </p:cNvPr>
            <p:cNvSpPr/>
            <p:nvPr/>
          </p:nvSpPr>
          <p:spPr bwMode="auto">
            <a:xfrm>
              <a:off x="-6750051" y="6664326"/>
              <a:ext cx="49213" cy="241300"/>
            </a:xfrm>
            <a:custGeom>
              <a:avLst/>
              <a:gdLst>
                <a:gd name="T0" fmla="*/ 15 w 28"/>
                <a:gd name="T1" fmla="*/ 0 h 136"/>
                <a:gd name="T2" fmla="*/ 26 w 28"/>
                <a:gd name="T3" fmla="*/ 136 h 136"/>
                <a:gd name="T4" fmla="*/ 15 w 28"/>
                <a:gd name="T5" fmla="*/ 0 h 136"/>
              </a:gdLst>
              <a:ahLst/>
              <a:cxnLst>
                <a:cxn ang="0">
                  <a:pos x="T0" y="T1"/>
                </a:cxn>
                <a:cxn ang="0">
                  <a:pos x="T2" y="T3"/>
                </a:cxn>
                <a:cxn ang="0">
                  <a:pos x="T4" y="T5"/>
                </a:cxn>
              </a:cxnLst>
              <a:rect l="0" t="0" r="r" b="b"/>
              <a:pathLst>
                <a:path w="28" h="136">
                  <a:moveTo>
                    <a:pt x="15" y="0"/>
                  </a:moveTo>
                  <a:cubicBezTo>
                    <a:pt x="2" y="47"/>
                    <a:pt x="0" y="92"/>
                    <a:pt x="26" y="136"/>
                  </a:cubicBezTo>
                  <a:cubicBezTo>
                    <a:pt x="28" y="62"/>
                    <a:pt x="28" y="6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5" name="Freeform 316">
              <a:extLst>
                <a:ext uri="{FF2B5EF4-FFF2-40B4-BE49-F238E27FC236}">
                  <a16:creationId xmlns:a16="http://schemas.microsoft.com/office/drawing/2014/main" id="{5E9EED75-B8D6-9542-9B37-E77EC480ECE1}"/>
                </a:ext>
              </a:extLst>
            </p:cNvPr>
            <p:cNvSpPr/>
            <p:nvPr/>
          </p:nvSpPr>
          <p:spPr bwMode="auto">
            <a:xfrm>
              <a:off x="-6705601" y="6548438"/>
              <a:ext cx="50800" cy="241300"/>
            </a:xfrm>
            <a:custGeom>
              <a:avLst/>
              <a:gdLst>
                <a:gd name="T0" fmla="*/ 25 w 29"/>
                <a:gd name="T1" fmla="*/ 0 h 136"/>
                <a:gd name="T2" fmla="*/ 18 w 29"/>
                <a:gd name="T3" fmla="*/ 136 h 136"/>
                <a:gd name="T4" fmla="*/ 25 w 29"/>
                <a:gd name="T5" fmla="*/ 0 h 136"/>
              </a:gdLst>
              <a:ahLst/>
              <a:cxnLst>
                <a:cxn ang="0">
                  <a:pos x="T0" y="T1"/>
                </a:cxn>
                <a:cxn ang="0">
                  <a:pos x="T2" y="T3"/>
                </a:cxn>
                <a:cxn ang="0">
                  <a:pos x="T4" y="T5"/>
                </a:cxn>
              </a:cxnLst>
              <a:rect l="0" t="0" r="r" b="b"/>
              <a:pathLst>
                <a:path w="29" h="136">
                  <a:moveTo>
                    <a:pt x="25" y="0"/>
                  </a:moveTo>
                  <a:cubicBezTo>
                    <a:pt x="0" y="55"/>
                    <a:pt x="4" y="106"/>
                    <a:pt x="18" y="136"/>
                  </a:cubicBezTo>
                  <a:cubicBezTo>
                    <a:pt x="29" y="64"/>
                    <a:pt x="27" y="68"/>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6" name="Freeform 317">
              <a:extLst>
                <a:ext uri="{FF2B5EF4-FFF2-40B4-BE49-F238E27FC236}">
                  <a16:creationId xmlns:a16="http://schemas.microsoft.com/office/drawing/2014/main" id="{E5DB345A-D0A6-45E2-1547-5799ED87F7B1}"/>
                </a:ext>
              </a:extLst>
            </p:cNvPr>
            <p:cNvSpPr/>
            <p:nvPr/>
          </p:nvSpPr>
          <p:spPr bwMode="auto">
            <a:xfrm>
              <a:off x="-6630988" y="6518276"/>
              <a:ext cx="115888" cy="179388"/>
            </a:xfrm>
            <a:custGeom>
              <a:avLst/>
              <a:gdLst>
                <a:gd name="T0" fmla="*/ 7 w 65"/>
                <a:gd name="T1" fmla="*/ 101 h 101"/>
                <a:gd name="T2" fmla="*/ 65 w 65"/>
                <a:gd name="T3" fmla="*/ 0 h 101"/>
                <a:gd name="T4" fmla="*/ 7 w 65"/>
                <a:gd name="T5" fmla="*/ 101 h 101"/>
              </a:gdLst>
              <a:ahLst/>
              <a:cxnLst>
                <a:cxn ang="0">
                  <a:pos x="T0" y="T1"/>
                </a:cxn>
                <a:cxn ang="0">
                  <a:pos x="T2" y="T3"/>
                </a:cxn>
                <a:cxn ang="0">
                  <a:pos x="T4" y="T5"/>
                </a:cxn>
              </a:cxnLst>
              <a:rect l="0" t="0" r="r" b="b"/>
              <a:pathLst>
                <a:path w="65" h="101">
                  <a:moveTo>
                    <a:pt x="7" y="101"/>
                  </a:moveTo>
                  <a:cubicBezTo>
                    <a:pt x="42" y="76"/>
                    <a:pt x="52" y="30"/>
                    <a:pt x="65" y="0"/>
                  </a:cubicBezTo>
                  <a:cubicBezTo>
                    <a:pt x="40" y="18"/>
                    <a:pt x="0" y="68"/>
                    <a:pt x="7"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7" name="Freeform 318">
              <a:extLst>
                <a:ext uri="{FF2B5EF4-FFF2-40B4-BE49-F238E27FC236}">
                  <a16:creationId xmlns:a16="http://schemas.microsoft.com/office/drawing/2014/main" id="{CF9D2493-0466-C38F-FA40-A840A59525DC}"/>
                </a:ext>
              </a:extLst>
            </p:cNvPr>
            <p:cNvSpPr/>
            <p:nvPr/>
          </p:nvSpPr>
          <p:spPr bwMode="auto">
            <a:xfrm>
              <a:off x="-6807201" y="6659563"/>
              <a:ext cx="1087438" cy="1271588"/>
            </a:xfrm>
            <a:custGeom>
              <a:avLst/>
              <a:gdLst>
                <a:gd name="T0" fmla="*/ 340 w 612"/>
                <a:gd name="T1" fmla="*/ 566 h 715"/>
                <a:gd name="T2" fmla="*/ 612 w 612"/>
                <a:gd name="T3" fmla="*/ 711 h 715"/>
                <a:gd name="T4" fmla="*/ 597 w 612"/>
                <a:gd name="T5" fmla="*/ 715 h 715"/>
                <a:gd name="T6" fmla="*/ 330 w 612"/>
                <a:gd name="T7" fmla="*/ 570 h 715"/>
                <a:gd name="T8" fmla="*/ 117 w 612"/>
                <a:gd name="T9" fmla="*/ 0 h 715"/>
                <a:gd name="T10" fmla="*/ 340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340" y="566"/>
                  </a:moveTo>
                  <a:cubicBezTo>
                    <a:pt x="449" y="610"/>
                    <a:pt x="611" y="630"/>
                    <a:pt x="612" y="711"/>
                  </a:cubicBezTo>
                  <a:cubicBezTo>
                    <a:pt x="608" y="713"/>
                    <a:pt x="602" y="713"/>
                    <a:pt x="597" y="715"/>
                  </a:cubicBezTo>
                  <a:cubicBezTo>
                    <a:pt x="595" y="634"/>
                    <a:pt x="454" y="623"/>
                    <a:pt x="330" y="570"/>
                  </a:cubicBezTo>
                  <a:cubicBezTo>
                    <a:pt x="59" y="455"/>
                    <a:pt x="1" y="230"/>
                    <a:pt x="117" y="0"/>
                  </a:cubicBezTo>
                  <a:cubicBezTo>
                    <a:pt x="0" y="234"/>
                    <a:pt x="65" y="454"/>
                    <a:pt x="340"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8" name="Freeform 319">
              <a:extLst>
                <a:ext uri="{FF2B5EF4-FFF2-40B4-BE49-F238E27FC236}">
                  <a16:creationId xmlns:a16="http://schemas.microsoft.com/office/drawing/2014/main" id="{3242EB0C-9E56-6857-F0AB-102CD28B30D7}"/>
                </a:ext>
              </a:extLst>
            </p:cNvPr>
            <p:cNvSpPr/>
            <p:nvPr/>
          </p:nvSpPr>
          <p:spPr bwMode="auto">
            <a:xfrm>
              <a:off x="-5740401" y="7543801"/>
              <a:ext cx="120650" cy="168275"/>
            </a:xfrm>
            <a:custGeom>
              <a:avLst/>
              <a:gdLst>
                <a:gd name="T0" fmla="*/ 68 w 68"/>
                <a:gd name="T1" fmla="*/ 0 h 95"/>
                <a:gd name="T2" fmla="*/ 0 w 68"/>
                <a:gd name="T3" fmla="*/ 95 h 95"/>
                <a:gd name="T4" fmla="*/ 68 w 68"/>
                <a:gd name="T5" fmla="*/ 0 h 95"/>
              </a:gdLst>
              <a:ahLst/>
              <a:cxnLst>
                <a:cxn ang="0">
                  <a:pos x="T0" y="T1"/>
                </a:cxn>
                <a:cxn ang="0">
                  <a:pos x="T2" y="T3"/>
                </a:cxn>
                <a:cxn ang="0">
                  <a:pos x="T4" y="T5"/>
                </a:cxn>
              </a:cxnLst>
              <a:rect l="0" t="0" r="r" b="b"/>
              <a:pathLst>
                <a:path w="68" h="95">
                  <a:moveTo>
                    <a:pt x="68" y="0"/>
                  </a:moveTo>
                  <a:cubicBezTo>
                    <a:pt x="7" y="47"/>
                    <a:pt x="0" y="95"/>
                    <a:pt x="0" y="95"/>
                  </a:cubicBezTo>
                  <a:cubicBezTo>
                    <a:pt x="48" y="74"/>
                    <a:pt x="61" y="57"/>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69" name="Freeform 320">
              <a:extLst>
                <a:ext uri="{FF2B5EF4-FFF2-40B4-BE49-F238E27FC236}">
                  <a16:creationId xmlns:a16="http://schemas.microsoft.com/office/drawing/2014/main" id="{813E3610-1A66-B2EF-27AF-7961092172C7}"/>
                </a:ext>
              </a:extLst>
            </p:cNvPr>
            <p:cNvSpPr/>
            <p:nvPr/>
          </p:nvSpPr>
          <p:spPr bwMode="auto">
            <a:xfrm>
              <a:off x="-5630863" y="7500938"/>
              <a:ext cx="111125" cy="174625"/>
            </a:xfrm>
            <a:custGeom>
              <a:avLst/>
              <a:gdLst>
                <a:gd name="T0" fmla="*/ 62 w 62"/>
                <a:gd name="T1" fmla="*/ 0 h 98"/>
                <a:gd name="T2" fmla="*/ 0 w 62"/>
                <a:gd name="T3" fmla="*/ 98 h 98"/>
                <a:gd name="T4" fmla="*/ 20 w 62"/>
                <a:gd name="T5" fmla="*/ 86 h 98"/>
                <a:gd name="T6" fmla="*/ 62 w 62"/>
                <a:gd name="T7" fmla="*/ 0 h 98"/>
              </a:gdLst>
              <a:ahLst/>
              <a:cxnLst>
                <a:cxn ang="0">
                  <a:pos x="T0" y="T1"/>
                </a:cxn>
                <a:cxn ang="0">
                  <a:pos x="T2" y="T3"/>
                </a:cxn>
                <a:cxn ang="0">
                  <a:pos x="T4" y="T5"/>
                </a:cxn>
                <a:cxn ang="0">
                  <a:pos x="T6" y="T7"/>
                </a:cxn>
              </a:cxnLst>
              <a:rect l="0" t="0" r="r" b="b"/>
              <a:pathLst>
                <a:path w="62" h="98">
                  <a:moveTo>
                    <a:pt x="62" y="0"/>
                  </a:moveTo>
                  <a:cubicBezTo>
                    <a:pt x="7" y="50"/>
                    <a:pt x="0" y="98"/>
                    <a:pt x="0" y="98"/>
                  </a:cubicBezTo>
                  <a:cubicBezTo>
                    <a:pt x="3" y="96"/>
                    <a:pt x="13" y="91"/>
                    <a:pt x="20" y="86"/>
                  </a:cubicBezTo>
                  <a:cubicBezTo>
                    <a:pt x="40" y="73"/>
                    <a:pt x="58" y="6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0" name="Freeform 321">
              <a:extLst>
                <a:ext uri="{FF2B5EF4-FFF2-40B4-BE49-F238E27FC236}">
                  <a16:creationId xmlns:a16="http://schemas.microsoft.com/office/drawing/2014/main" id="{82B04ADA-1939-B1DA-8D5B-054C881FBBE5}"/>
                </a:ext>
              </a:extLst>
            </p:cNvPr>
            <p:cNvSpPr/>
            <p:nvPr/>
          </p:nvSpPr>
          <p:spPr bwMode="auto">
            <a:xfrm>
              <a:off x="-5522913" y="7450138"/>
              <a:ext cx="98425" cy="180975"/>
            </a:xfrm>
            <a:custGeom>
              <a:avLst/>
              <a:gdLst>
                <a:gd name="T0" fmla="*/ 53 w 56"/>
                <a:gd name="T1" fmla="*/ 0 h 102"/>
                <a:gd name="T2" fmla="*/ 0 w 56"/>
                <a:gd name="T3" fmla="*/ 102 h 102"/>
                <a:gd name="T4" fmla="*/ 53 w 56"/>
                <a:gd name="T5" fmla="*/ 0 h 102"/>
              </a:gdLst>
              <a:ahLst/>
              <a:cxnLst>
                <a:cxn ang="0">
                  <a:pos x="T0" y="T1"/>
                </a:cxn>
                <a:cxn ang="0">
                  <a:pos x="T2" y="T3"/>
                </a:cxn>
                <a:cxn ang="0">
                  <a:pos x="T4" y="T5"/>
                </a:cxn>
              </a:cxnLst>
              <a:rect l="0" t="0" r="r" b="b"/>
              <a:pathLst>
                <a:path w="56" h="102">
                  <a:moveTo>
                    <a:pt x="53" y="0"/>
                  </a:moveTo>
                  <a:cubicBezTo>
                    <a:pt x="5" y="53"/>
                    <a:pt x="0" y="102"/>
                    <a:pt x="0" y="102"/>
                  </a:cubicBezTo>
                  <a:cubicBezTo>
                    <a:pt x="40" y="78"/>
                    <a:pt x="56" y="58"/>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1" name="Freeform 322">
              <a:extLst>
                <a:ext uri="{FF2B5EF4-FFF2-40B4-BE49-F238E27FC236}">
                  <a16:creationId xmlns:a16="http://schemas.microsoft.com/office/drawing/2014/main" id="{E1D2A6F8-C55A-57BF-3DE2-C92CBCF756EF}"/>
                </a:ext>
              </a:extLst>
            </p:cNvPr>
            <p:cNvSpPr/>
            <p:nvPr/>
          </p:nvSpPr>
          <p:spPr bwMode="auto">
            <a:xfrm>
              <a:off x="-5422901" y="7389813"/>
              <a:ext cx="88900" cy="187325"/>
            </a:xfrm>
            <a:custGeom>
              <a:avLst/>
              <a:gdLst>
                <a:gd name="T0" fmla="*/ 40 w 50"/>
                <a:gd name="T1" fmla="*/ 0 h 106"/>
                <a:gd name="T2" fmla="*/ 0 w 50"/>
                <a:gd name="T3" fmla="*/ 106 h 106"/>
                <a:gd name="T4" fmla="*/ 40 w 50"/>
                <a:gd name="T5" fmla="*/ 0 h 106"/>
              </a:gdLst>
              <a:ahLst/>
              <a:cxnLst>
                <a:cxn ang="0">
                  <a:pos x="T0" y="T1"/>
                </a:cxn>
                <a:cxn ang="0">
                  <a:pos x="T2" y="T3"/>
                </a:cxn>
                <a:cxn ang="0">
                  <a:pos x="T4" y="T5"/>
                </a:cxn>
              </a:cxnLst>
              <a:rect l="0" t="0" r="r" b="b"/>
              <a:pathLst>
                <a:path w="50" h="106">
                  <a:moveTo>
                    <a:pt x="40" y="0"/>
                  </a:moveTo>
                  <a:cubicBezTo>
                    <a:pt x="3" y="55"/>
                    <a:pt x="0" y="106"/>
                    <a:pt x="0" y="106"/>
                  </a:cubicBezTo>
                  <a:cubicBezTo>
                    <a:pt x="40" y="76"/>
                    <a:pt x="50" y="51"/>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2" name="Freeform 323">
              <a:extLst>
                <a:ext uri="{FF2B5EF4-FFF2-40B4-BE49-F238E27FC236}">
                  <a16:creationId xmlns:a16="http://schemas.microsoft.com/office/drawing/2014/main" id="{E1D7701B-1E88-392B-3448-497638C44D17}"/>
                </a:ext>
              </a:extLst>
            </p:cNvPr>
            <p:cNvSpPr/>
            <p:nvPr/>
          </p:nvSpPr>
          <p:spPr bwMode="auto">
            <a:xfrm>
              <a:off x="-5329238" y="7318376"/>
              <a:ext cx="76200" cy="195263"/>
            </a:xfrm>
            <a:custGeom>
              <a:avLst/>
              <a:gdLst>
                <a:gd name="T0" fmla="*/ 24 w 43"/>
                <a:gd name="T1" fmla="*/ 0 h 110"/>
                <a:gd name="T2" fmla="*/ 1 w 43"/>
                <a:gd name="T3" fmla="*/ 110 h 110"/>
                <a:gd name="T4" fmla="*/ 24 w 43"/>
                <a:gd name="T5" fmla="*/ 0 h 110"/>
              </a:gdLst>
              <a:ahLst/>
              <a:cxnLst>
                <a:cxn ang="0">
                  <a:pos x="T0" y="T1"/>
                </a:cxn>
                <a:cxn ang="0">
                  <a:pos x="T2" y="T3"/>
                </a:cxn>
                <a:cxn ang="0">
                  <a:pos x="T4" y="T5"/>
                </a:cxn>
              </a:cxnLst>
              <a:rect l="0" t="0" r="r" b="b"/>
              <a:pathLst>
                <a:path w="43" h="110">
                  <a:moveTo>
                    <a:pt x="24" y="0"/>
                  </a:moveTo>
                  <a:cubicBezTo>
                    <a:pt x="0" y="55"/>
                    <a:pt x="1" y="110"/>
                    <a:pt x="1" y="110"/>
                  </a:cubicBezTo>
                  <a:cubicBezTo>
                    <a:pt x="35" y="76"/>
                    <a:pt x="43" y="47"/>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3" name="Freeform 324">
              <a:extLst>
                <a:ext uri="{FF2B5EF4-FFF2-40B4-BE49-F238E27FC236}">
                  <a16:creationId xmlns:a16="http://schemas.microsoft.com/office/drawing/2014/main" id="{46E93814-2572-86E2-8F4D-CF1B347FEDB3}"/>
                </a:ext>
              </a:extLst>
            </p:cNvPr>
            <p:cNvSpPr/>
            <p:nvPr/>
          </p:nvSpPr>
          <p:spPr bwMode="auto">
            <a:xfrm>
              <a:off x="-5259388" y="7235826"/>
              <a:ext cx="65088" cy="200025"/>
            </a:xfrm>
            <a:custGeom>
              <a:avLst/>
              <a:gdLst>
                <a:gd name="T0" fmla="*/ 10 w 36"/>
                <a:gd name="T1" fmla="*/ 0 h 112"/>
                <a:gd name="T2" fmla="*/ 8 w 36"/>
                <a:gd name="T3" fmla="*/ 112 h 112"/>
                <a:gd name="T4" fmla="*/ 10 w 36"/>
                <a:gd name="T5" fmla="*/ 0 h 112"/>
              </a:gdLst>
              <a:ahLst/>
              <a:cxnLst>
                <a:cxn ang="0">
                  <a:pos x="T0" y="T1"/>
                </a:cxn>
                <a:cxn ang="0">
                  <a:pos x="T2" y="T3"/>
                </a:cxn>
                <a:cxn ang="0">
                  <a:pos x="T4" y="T5"/>
                </a:cxn>
              </a:cxnLst>
              <a:rect l="0" t="0" r="r" b="b"/>
              <a:pathLst>
                <a:path w="36" h="112">
                  <a:moveTo>
                    <a:pt x="10" y="0"/>
                  </a:moveTo>
                  <a:cubicBezTo>
                    <a:pt x="0" y="60"/>
                    <a:pt x="8" y="112"/>
                    <a:pt x="8" y="112"/>
                  </a:cubicBezTo>
                  <a:cubicBezTo>
                    <a:pt x="36" y="71"/>
                    <a:pt x="36" y="4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4" name="Freeform 325">
              <a:extLst>
                <a:ext uri="{FF2B5EF4-FFF2-40B4-BE49-F238E27FC236}">
                  <a16:creationId xmlns:a16="http://schemas.microsoft.com/office/drawing/2014/main" id="{3888F97D-1D12-3F8B-84A4-AB39A59C5DDD}"/>
                </a:ext>
              </a:extLst>
            </p:cNvPr>
            <p:cNvSpPr/>
            <p:nvPr/>
          </p:nvSpPr>
          <p:spPr bwMode="auto">
            <a:xfrm>
              <a:off x="-5208588" y="7143751"/>
              <a:ext cx="61913" cy="198438"/>
            </a:xfrm>
            <a:custGeom>
              <a:avLst/>
              <a:gdLst>
                <a:gd name="T0" fmla="*/ 0 w 35"/>
                <a:gd name="T1" fmla="*/ 0 h 112"/>
                <a:gd name="T2" fmla="*/ 17 w 35"/>
                <a:gd name="T3" fmla="*/ 112 h 112"/>
                <a:gd name="T4" fmla="*/ 0 w 35"/>
                <a:gd name="T5" fmla="*/ 0 h 112"/>
              </a:gdLst>
              <a:ahLst/>
              <a:cxnLst>
                <a:cxn ang="0">
                  <a:pos x="T0" y="T1"/>
                </a:cxn>
                <a:cxn ang="0">
                  <a:pos x="T2" y="T3"/>
                </a:cxn>
                <a:cxn ang="0">
                  <a:pos x="T4" y="T5"/>
                </a:cxn>
              </a:cxnLst>
              <a:rect l="0" t="0" r="r" b="b"/>
              <a:pathLst>
                <a:path w="35" h="112">
                  <a:moveTo>
                    <a:pt x="0" y="0"/>
                  </a:moveTo>
                  <a:cubicBezTo>
                    <a:pt x="0" y="87"/>
                    <a:pt x="15" y="85"/>
                    <a:pt x="17" y="112"/>
                  </a:cubicBezTo>
                  <a:cubicBezTo>
                    <a:pt x="34" y="72"/>
                    <a:pt x="35" y="4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5" name="Freeform 326">
              <a:extLst>
                <a:ext uri="{FF2B5EF4-FFF2-40B4-BE49-F238E27FC236}">
                  <a16:creationId xmlns:a16="http://schemas.microsoft.com/office/drawing/2014/main" id="{A275A290-59EE-7238-4B7A-BEEDA8BF1849}"/>
                </a:ext>
              </a:extLst>
            </p:cNvPr>
            <p:cNvSpPr/>
            <p:nvPr/>
          </p:nvSpPr>
          <p:spPr bwMode="auto">
            <a:xfrm>
              <a:off x="-5195888" y="7045326"/>
              <a:ext cx="79375" cy="195263"/>
            </a:xfrm>
            <a:custGeom>
              <a:avLst/>
              <a:gdLst>
                <a:gd name="T0" fmla="*/ 0 w 45"/>
                <a:gd name="T1" fmla="*/ 0 h 109"/>
                <a:gd name="T2" fmla="*/ 37 w 45"/>
                <a:gd name="T3" fmla="*/ 109 h 109"/>
                <a:gd name="T4" fmla="*/ 0 w 45"/>
                <a:gd name="T5" fmla="*/ 0 h 109"/>
              </a:gdLst>
              <a:ahLst/>
              <a:cxnLst>
                <a:cxn ang="0">
                  <a:pos x="T0" y="T1"/>
                </a:cxn>
                <a:cxn ang="0">
                  <a:pos x="T2" y="T3"/>
                </a:cxn>
                <a:cxn ang="0">
                  <a:pos x="T4" y="T5"/>
                </a:cxn>
              </a:cxnLst>
              <a:rect l="0" t="0" r="r" b="b"/>
              <a:pathLst>
                <a:path w="45" h="109">
                  <a:moveTo>
                    <a:pt x="0" y="0"/>
                  </a:moveTo>
                  <a:cubicBezTo>
                    <a:pt x="15" y="82"/>
                    <a:pt x="27" y="81"/>
                    <a:pt x="37" y="109"/>
                  </a:cubicBezTo>
                  <a:cubicBezTo>
                    <a:pt x="45" y="66"/>
                    <a:pt x="38" y="3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6" name="Freeform 327">
              <a:extLst>
                <a:ext uri="{FF2B5EF4-FFF2-40B4-BE49-F238E27FC236}">
                  <a16:creationId xmlns:a16="http://schemas.microsoft.com/office/drawing/2014/main" id="{010EA25A-AA4B-A18D-2103-B63BAB9DE59F}"/>
                </a:ext>
              </a:extLst>
            </p:cNvPr>
            <p:cNvSpPr/>
            <p:nvPr/>
          </p:nvSpPr>
          <p:spPr bwMode="auto">
            <a:xfrm>
              <a:off x="-5200651" y="6945313"/>
              <a:ext cx="96838" cy="184150"/>
            </a:xfrm>
            <a:custGeom>
              <a:avLst/>
              <a:gdLst>
                <a:gd name="T0" fmla="*/ 0 w 54"/>
                <a:gd name="T1" fmla="*/ 0 h 104"/>
                <a:gd name="T2" fmla="*/ 54 w 54"/>
                <a:gd name="T3" fmla="*/ 104 h 104"/>
                <a:gd name="T4" fmla="*/ 0 w 54"/>
                <a:gd name="T5" fmla="*/ 0 h 104"/>
              </a:gdLst>
              <a:ahLst/>
              <a:cxnLst>
                <a:cxn ang="0">
                  <a:pos x="T0" y="T1"/>
                </a:cxn>
                <a:cxn ang="0">
                  <a:pos x="T2" y="T3"/>
                </a:cxn>
                <a:cxn ang="0">
                  <a:pos x="T4" y="T5"/>
                </a:cxn>
              </a:cxnLst>
              <a:rect l="0" t="0" r="r" b="b"/>
              <a:pathLst>
                <a:path w="54" h="104">
                  <a:moveTo>
                    <a:pt x="0" y="0"/>
                  </a:moveTo>
                  <a:cubicBezTo>
                    <a:pt x="26" y="75"/>
                    <a:pt x="35" y="72"/>
                    <a:pt x="54" y="104"/>
                  </a:cubicBezTo>
                  <a:cubicBezTo>
                    <a:pt x="54" y="59"/>
                    <a:pt x="41" y="29"/>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7" name="Freeform 328">
              <a:extLst>
                <a:ext uri="{FF2B5EF4-FFF2-40B4-BE49-F238E27FC236}">
                  <a16:creationId xmlns:a16="http://schemas.microsoft.com/office/drawing/2014/main" id="{BCFF8871-BB3B-18F1-63B3-E67706AC6D62}"/>
                </a:ext>
              </a:extLst>
            </p:cNvPr>
            <p:cNvSpPr/>
            <p:nvPr/>
          </p:nvSpPr>
          <p:spPr bwMode="auto">
            <a:xfrm>
              <a:off x="-5221288" y="6842126"/>
              <a:ext cx="122238" cy="173038"/>
            </a:xfrm>
            <a:custGeom>
              <a:avLst/>
              <a:gdLst>
                <a:gd name="T0" fmla="*/ 0 w 69"/>
                <a:gd name="T1" fmla="*/ 0 h 98"/>
                <a:gd name="T2" fmla="*/ 69 w 69"/>
                <a:gd name="T3" fmla="*/ 98 h 98"/>
                <a:gd name="T4" fmla="*/ 0 w 69"/>
                <a:gd name="T5" fmla="*/ 0 h 98"/>
              </a:gdLst>
              <a:ahLst/>
              <a:cxnLst>
                <a:cxn ang="0">
                  <a:pos x="T0" y="T1"/>
                </a:cxn>
                <a:cxn ang="0">
                  <a:pos x="T2" y="T3"/>
                </a:cxn>
                <a:cxn ang="0">
                  <a:pos x="T4" y="T5"/>
                </a:cxn>
              </a:cxnLst>
              <a:rect l="0" t="0" r="r" b="b"/>
              <a:pathLst>
                <a:path w="69" h="98">
                  <a:moveTo>
                    <a:pt x="0" y="0"/>
                  </a:moveTo>
                  <a:cubicBezTo>
                    <a:pt x="27" y="56"/>
                    <a:pt x="36" y="63"/>
                    <a:pt x="69" y="98"/>
                  </a:cubicBezTo>
                  <a:cubicBezTo>
                    <a:pt x="61" y="52"/>
                    <a:pt x="44" y="2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8" name="Freeform 329">
              <a:extLst>
                <a:ext uri="{FF2B5EF4-FFF2-40B4-BE49-F238E27FC236}">
                  <a16:creationId xmlns:a16="http://schemas.microsoft.com/office/drawing/2014/main" id="{78B76B88-FE1B-1B7E-57EA-98D730D5F17E}"/>
                </a:ext>
              </a:extLst>
            </p:cNvPr>
            <p:cNvSpPr/>
            <p:nvPr/>
          </p:nvSpPr>
          <p:spPr bwMode="auto">
            <a:xfrm>
              <a:off x="-5254626" y="6740526"/>
              <a:ext cx="142875" cy="161925"/>
            </a:xfrm>
            <a:custGeom>
              <a:avLst/>
              <a:gdLst>
                <a:gd name="T0" fmla="*/ 0 w 81"/>
                <a:gd name="T1" fmla="*/ 0 h 91"/>
                <a:gd name="T2" fmla="*/ 81 w 81"/>
                <a:gd name="T3" fmla="*/ 91 h 91"/>
                <a:gd name="T4" fmla="*/ 0 w 81"/>
                <a:gd name="T5" fmla="*/ 0 h 91"/>
              </a:gdLst>
              <a:ahLst/>
              <a:cxnLst>
                <a:cxn ang="0">
                  <a:pos x="T0" y="T1"/>
                </a:cxn>
                <a:cxn ang="0">
                  <a:pos x="T2" y="T3"/>
                </a:cxn>
                <a:cxn ang="0">
                  <a:pos x="T4" y="T5"/>
                </a:cxn>
              </a:cxnLst>
              <a:rect l="0" t="0" r="r" b="b"/>
              <a:pathLst>
                <a:path w="81" h="91">
                  <a:moveTo>
                    <a:pt x="0" y="0"/>
                  </a:moveTo>
                  <a:cubicBezTo>
                    <a:pt x="28" y="45"/>
                    <a:pt x="49" y="67"/>
                    <a:pt x="81" y="91"/>
                  </a:cubicBezTo>
                  <a:cubicBezTo>
                    <a:pt x="66" y="44"/>
                    <a:pt x="39" y="2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79" name="Freeform 330">
              <a:extLst>
                <a:ext uri="{FF2B5EF4-FFF2-40B4-BE49-F238E27FC236}">
                  <a16:creationId xmlns:a16="http://schemas.microsoft.com/office/drawing/2014/main" id="{4AE0AEA4-BB3E-BA5B-A0AA-D59D32C7172E}"/>
                </a:ext>
              </a:extLst>
            </p:cNvPr>
            <p:cNvSpPr/>
            <p:nvPr/>
          </p:nvSpPr>
          <p:spPr bwMode="auto">
            <a:xfrm>
              <a:off x="-5303838" y="6642101"/>
              <a:ext cx="163513" cy="149225"/>
            </a:xfrm>
            <a:custGeom>
              <a:avLst/>
              <a:gdLst>
                <a:gd name="T0" fmla="*/ 0 w 92"/>
                <a:gd name="T1" fmla="*/ 0 h 84"/>
                <a:gd name="T2" fmla="*/ 92 w 92"/>
                <a:gd name="T3" fmla="*/ 84 h 84"/>
                <a:gd name="T4" fmla="*/ 0 w 92"/>
                <a:gd name="T5" fmla="*/ 0 h 84"/>
              </a:gdLst>
              <a:ahLst/>
              <a:cxnLst>
                <a:cxn ang="0">
                  <a:pos x="T0" y="T1"/>
                </a:cxn>
                <a:cxn ang="0">
                  <a:pos x="T2" y="T3"/>
                </a:cxn>
                <a:cxn ang="0">
                  <a:pos x="T4" y="T5"/>
                </a:cxn>
              </a:cxnLst>
              <a:rect l="0" t="0" r="r" b="b"/>
              <a:pathLst>
                <a:path w="92" h="84">
                  <a:moveTo>
                    <a:pt x="0" y="0"/>
                  </a:moveTo>
                  <a:cubicBezTo>
                    <a:pt x="25" y="32"/>
                    <a:pt x="54" y="64"/>
                    <a:pt x="92" y="84"/>
                  </a:cubicBezTo>
                  <a:cubicBezTo>
                    <a:pt x="68" y="38"/>
                    <a:pt x="42" y="1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0" name="Freeform 331">
              <a:extLst>
                <a:ext uri="{FF2B5EF4-FFF2-40B4-BE49-F238E27FC236}">
                  <a16:creationId xmlns:a16="http://schemas.microsoft.com/office/drawing/2014/main" id="{6BDCD00B-CCD6-7B0F-1C72-C264BFDF3C49}"/>
                </a:ext>
              </a:extLst>
            </p:cNvPr>
            <p:cNvSpPr/>
            <p:nvPr/>
          </p:nvSpPr>
          <p:spPr bwMode="auto">
            <a:xfrm>
              <a:off x="-5740401" y="7723188"/>
              <a:ext cx="214313" cy="98425"/>
            </a:xfrm>
            <a:custGeom>
              <a:avLst/>
              <a:gdLst>
                <a:gd name="T0" fmla="*/ 121 w 121"/>
                <a:gd name="T1" fmla="*/ 41 h 55"/>
                <a:gd name="T2" fmla="*/ 0 w 121"/>
                <a:gd name="T3" fmla="*/ 13 h 55"/>
                <a:gd name="T4" fmla="*/ 121 w 121"/>
                <a:gd name="T5" fmla="*/ 41 h 55"/>
              </a:gdLst>
              <a:ahLst/>
              <a:cxnLst>
                <a:cxn ang="0">
                  <a:pos x="T0" y="T1"/>
                </a:cxn>
                <a:cxn ang="0">
                  <a:pos x="T2" y="T3"/>
                </a:cxn>
                <a:cxn ang="0">
                  <a:pos x="T4" y="T5"/>
                </a:cxn>
              </a:cxnLst>
              <a:rect l="0" t="0" r="r" b="b"/>
              <a:pathLst>
                <a:path w="121" h="55">
                  <a:moveTo>
                    <a:pt x="121" y="41"/>
                  </a:moveTo>
                  <a:cubicBezTo>
                    <a:pt x="40" y="55"/>
                    <a:pt x="0" y="13"/>
                    <a:pt x="0" y="13"/>
                  </a:cubicBezTo>
                  <a:cubicBezTo>
                    <a:pt x="59" y="0"/>
                    <a:pt x="69" y="8"/>
                    <a:pt x="12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1" name="Freeform 332">
              <a:extLst>
                <a:ext uri="{FF2B5EF4-FFF2-40B4-BE49-F238E27FC236}">
                  <a16:creationId xmlns:a16="http://schemas.microsoft.com/office/drawing/2014/main" id="{C783C06A-C3CA-FD3D-69D7-2508B89DD36A}"/>
                </a:ext>
              </a:extLst>
            </p:cNvPr>
            <p:cNvSpPr/>
            <p:nvPr/>
          </p:nvSpPr>
          <p:spPr bwMode="auto">
            <a:xfrm>
              <a:off x="-5629276" y="7693026"/>
              <a:ext cx="222250" cy="90488"/>
            </a:xfrm>
            <a:custGeom>
              <a:avLst/>
              <a:gdLst>
                <a:gd name="T0" fmla="*/ 125 w 125"/>
                <a:gd name="T1" fmla="*/ 26 h 51"/>
                <a:gd name="T2" fmla="*/ 0 w 125"/>
                <a:gd name="T3" fmla="*/ 9 h 51"/>
                <a:gd name="T4" fmla="*/ 55 w 125"/>
                <a:gd name="T5" fmla="*/ 1 h 51"/>
                <a:gd name="T6" fmla="*/ 64 w 125"/>
                <a:gd name="T7" fmla="*/ 1 h 51"/>
                <a:gd name="T8" fmla="*/ 125 w 125"/>
                <a:gd name="T9" fmla="*/ 26 h 51"/>
              </a:gdLst>
              <a:ahLst/>
              <a:cxnLst>
                <a:cxn ang="0">
                  <a:pos x="T0" y="T1"/>
                </a:cxn>
                <a:cxn ang="0">
                  <a:pos x="T2" y="T3"/>
                </a:cxn>
                <a:cxn ang="0">
                  <a:pos x="T4" y="T5"/>
                </a:cxn>
                <a:cxn ang="0">
                  <a:pos x="T6" y="T7"/>
                </a:cxn>
                <a:cxn ang="0">
                  <a:pos x="T8" y="T9"/>
                </a:cxn>
              </a:cxnLst>
              <a:rect l="0" t="0" r="r" b="b"/>
              <a:pathLst>
                <a:path w="125" h="51">
                  <a:moveTo>
                    <a:pt x="125" y="26"/>
                  </a:moveTo>
                  <a:cubicBezTo>
                    <a:pt x="45" y="51"/>
                    <a:pt x="11" y="8"/>
                    <a:pt x="0" y="9"/>
                  </a:cubicBezTo>
                  <a:cubicBezTo>
                    <a:pt x="14" y="5"/>
                    <a:pt x="40" y="0"/>
                    <a:pt x="55" y="1"/>
                  </a:cubicBezTo>
                  <a:cubicBezTo>
                    <a:pt x="58" y="1"/>
                    <a:pt x="61" y="1"/>
                    <a:pt x="64" y="1"/>
                  </a:cubicBezTo>
                  <a:cubicBezTo>
                    <a:pt x="78" y="4"/>
                    <a:pt x="108" y="18"/>
                    <a:pt x="12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2" name="Freeform 333">
              <a:extLst>
                <a:ext uri="{FF2B5EF4-FFF2-40B4-BE49-F238E27FC236}">
                  <a16:creationId xmlns:a16="http://schemas.microsoft.com/office/drawing/2014/main" id="{82BF16F1-88D9-0E94-286A-BC2A73F8CDEF}"/>
                </a:ext>
              </a:extLst>
            </p:cNvPr>
            <p:cNvSpPr/>
            <p:nvPr/>
          </p:nvSpPr>
          <p:spPr bwMode="auto">
            <a:xfrm>
              <a:off x="-5518151" y="7637463"/>
              <a:ext cx="227013" cy="95250"/>
            </a:xfrm>
            <a:custGeom>
              <a:avLst/>
              <a:gdLst>
                <a:gd name="T0" fmla="*/ 128 w 128"/>
                <a:gd name="T1" fmla="*/ 16 h 53"/>
                <a:gd name="T2" fmla="*/ 0 w 128"/>
                <a:gd name="T3" fmla="*/ 15 h 53"/>
                <a:gd name="T4" fmla="*/ 63 w 128"/>
                <a:gd name="T5" fmla="*/ 2 h 53"/>
                <a:gd name="T6" fmla="*/ 128 w 128"/>
                <a:gd name="T7" fmla="*/ 16 h 53"/>
              </a:gdLst>
              <a:ahLst/>
              <a:cxnLst>
                <a:cxn ang="0">
                  <a:pos x="T0" y="T1"/>
                </a:cxn>
                <a:cxn ang="0">
                  <a:pos x="T2" y="T3"/>
                </a:cxn>
                <a:cxn ang="0">
                  <a:pos x="T4" y="T5"/>
                </a:cxn>
                <a:cxn ang="0">
                  <a:pos x="T6" y="T7"/>
                </a:cxn>
              </a:cxnLst>
              <a:rect l="0" t="0" r="r" b="b"/>
              <a:pathLst>
                <a:path w="128" h="53">
                  <a:moveTo>
                    <a:pt x="128" y="16"/>
                  </a:moveTo>
                  <a:cubicBezTo>
                    <a:pt x="46" y="53"/>
                    <a:pt x="15" y="15"/>
                    <a:pt x="0" y="15"/>
                  </a:cubicBezTo>
                  <a:cubicBezTo>
                    <a:pt x="15" y="10"/>
                    <a:pt x="47" y="0"/>
                    <a:pt x="63" y="2"/>
                  </a:cubicBezTo>
                  <a:cubicBezTo>
                    <a:pt x="76" y="2"/>
                    <a:pt x="97" y="8"/>
                    <a:pt x="1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3" name="Freeform 334">
              <a:extLst>
                <a:ext uri="{FF2B5EF4-FFF2-40B4-BE49-F238E27FC236}">
                  <a16:creationId xmlns:a16="http://schemas.microsoft.com/office/drawing/2014/main" id="{A811EB77-DC18-F55A-DF89-273044795813}"/>
                </a:ext>
              </a:extLst>
            </p:cNvPr>
            <p:cNvSpPr/>
            <p:nvPr/>
          </p:nvSpPr>
          <p:spPr bwMode="auto">
            <a:xfrm>
              <a:off x="-5413376" y="7561263"/>
              <a:ext cx="228600" cy="104775"/>
            </a:xfrm>
            <a:custGeom>
              <a:avLst/>
              <a:gdLst>
                <a:gd name="T0" fmla="*/ 129 w 129"/>
                <a:gd name="T1" fmla="*/ 8 h 59"/>
                <a:gd name="T2" fmla="*/ 0 w 129"/>
                <a:gd name="T3" fmla="*/ 28 h 59"/>
                <a:gd name="T4" fmla="*/ 129 w 129"/>
                <a:gd name="T5" fmla="*/ 8 h 59"/>
              </a:gdLst>
              <a:ahLst/>
              <a:cxnLst>
                <a:cxn ang="0">
                  <a:pos x="T0" y="T1"/>
                </a:cxn>
                <a:cxn ang="0">
                  <a:pos x="T2" y="T3"/>
                </a:cxn>
                <a:cxn ang="0">
                  <a:pos x="T4" y="T5"/>
                </a:cxn>
              </a:cxnLst>
              <a:rect l="0" t="0" r="r" b="b"/>
              <a:pathLst>
                <a:path w="129" h="59">
                  <a:moveTo>
                    <a:pt x="129" y="8"/>
                  </a:moveTo>
                  <a:cubicBezTo>
                    <a:pt x="56" y="59"/>
                    <a:pt x="15" y="27"/>
                    <a:pt x="0" y="28"/>
                  </a:cubicBezTo>
                  <a:cubicBezTo>
                    <a:pt x="64" y="0"/>
                    <a:pt x="62" y="5"/>
                    <a:pt x="1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4" name="Freeform 335">
              <a:extLst>
                <a:ext uri="{FF2B5EF4-FFF2-40B4-BE49-F238E27FC236}">
                  <a16:creationId xmlns:a16="http://schemas.microsoft.com/office/drawing/2014/main" id="{50E2F200-E907-F0AF-25E9-956A7BAEA30E}"/>
                </a:ext>
              </a:extLst>
            </p:cNvPr>
            <p:cNvSpPr/>
            <p:nvPr/>
          </p:nvSpPr>
          <p:spPr bwMode="auto">
            <a:xfrm>
              <a:off x="-5313363" y="7466013"/>
              <a:ext cx="222250" cy="117475"/>
            </a:xfrm>
            <a:custGeom>
              <a:avLst/>
              <a:gdLst>
                <a:gd name="T0" fmla="*/ 125 w 125"/>
                <a:gd name="T1" fmla="*/ 0 h 66"/>
                <a:gd name="T2" fmla="*/ 0 w 125"/>
                <a:gd name="T3" fmla="*/ 44 h 66"/>
                <a:gd name="T4" fmla="*/ 125 w 125"/>
                <a:gd name="T5" fmla="*/ 0 h 66"/>
              </a:gdLst>
              <a:ahLst/>
              <a:cxnLst>
                <a:cxn ang="0">
                  <a:pos x="T0" y="T1"/>
                </a:cxn>
                <a:cxn ang="0">
                  <a:pos x="T2" y="T3"/>
                </a:cxn>
                <a:cxn ang="0">
                  <a:pos x="T4" y="T5"/>
                </a:cxn>
              </a:cxnLst>
              <a:rect l="0" t="0" r="r" b="b"/>
              <a:pathLst>
                <a:path w="125" h="66">
                  <a:moveTo>
                    <a:pt x="125" y="0"/>
                  </a:moveTo>
                  <a:cubicBezTo>
                    <a:pt x="62" y="66"/>
                    <a:pt x="16" y="42"/>
                    <a:pt x="0" y="44"/>
                  </a:cubicBezTo>
                  <a:cubicBezTo>
                    <a:pt x="58" y="7"/>
                    <a:pt x="65" y="12"/>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5" name="Freeform 336">
              <a:extLst>
                <a:ext uri="{FF2B5EF4-FFF2-40B4-BE49-F238E27FC236}">
                  <a16:creationId xmlns:a16="http://schemas.microsoft.com/office/drawing/2014/main" id="{117693A2-6512-DE89-DD9E-AB19F3D97DD1}"/>
                </a:ext>
              </a:extLst>
            </p:cNvPr>
            <p:cNvSpPr/>
            <p:nvPr/>
          </p:nvSpPr>
          <p:spPr bwMode="auto">
            <a:xfrm>
              <a:off x="-5226051" y="7337426"/>
              <a:ext cx="203200" cy="138113"/>
            </a:xfrm>
            <a:custGeom>
              <a:avLst/>
              <a:gdLst>
                <a:gd name="T0" fmla="*/ 115 w 115"/>
                <a:gd name="T1" fmla="*/ 0 h 78"/>
                <a:gd name="T2" fmla="*/ 0 w 115"/>
                <a:gd name="T3" fmla="*/ 71 h 78"/>
                <a:gd name="T4" fmla="*/ 115 w 115"/>
                <a:gd name="T5" fmla="*/ 0 h 78"/>
              </a:gdLst>
              <a:ahLst/>
              <a:cxnLst>
                <a:cxn ang="0">
                  <a:pos x="T0" y="T1"/>
                </a:cxn>
                <a:cxn ang="0">
                  <a:pos x="T2" y="T3"/>
                </a:cxn>
                <a:cxn ang="0">
                  <a:pos x="T4" y="T5"/>
                </a:cxn>
              </a:cxnLst>
              <a:rect l="0" t="0" r="r" b="b"/>
              <a:pathLst>
                <a:path w="115" h="78">
                  <a:moveTo>
                    <a:pt x="115" y="0"/>
                  </a:moveTo>
                  <a:cubicBezTo>
                    <a:pt x="66" y="78"/>
                    <a:pt x="18" y="65"/>
                    <a:pt x="0" y="71"/>
                  </a:cubicBezTo>
                  <a:cubicBezTo>
                    <a:pt x="52" y="24"/>
                    <a:pt x="59" y="25"/>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6" name="Freeform 337">
              <a:extLst>
                <a:ext uri="{FF2B5EF4-FFF2-40B4-BE49-F238E27FC236}">
                  <a16:creationId xmlns:a16="http://schemas.microsoft.com/office/drawing/2014/main" id="{7F634B2D-5699-EBFE-86EC-BADA6D4E8FC2}"/>
                </a:ext>
              </a:extLst>
            </p:cNvPr>
            <p:cNvSpPr/>
            <p:nvPr/>
          </p:nvSpPr>
          <p:spPr bwMode="auto">
            <a:xfrm>
              <a:off x="-5156201" y="7200901"/>
              <a:ext cx="174625" cy="166688"/>
            </a:xfrm>
            <a:custGeom>
              <a:avLst/>
              <a:gdLst>
                <a:gd name="T0" fmla="*/ 98 w 98"/>
                <a:gd name="T1" fmla="*/ 0 h 94"/>
                <a:gd name="T2" fmla="*/ 0 w 98"/>
                <a:gd name="T3" fmla="*/ 94 h 94"/>
                <a:gd name="T4" fmla="*/ 98 w 98"/>
                <a:gd name="T5" fmla="*/ 0 h 94"/>
              </a:gdLst>
              <a:ahLst/>
              <a:cxnLst>
                <a:cxn ang="0">
                  <a:pos x="T0" y="T1"/>
                </a:cxn>
                <a:cxn ang="0">
                  <a:pos x="T2" y="T3"/>
                </a:cxn>
                <a:cxn ang="0">
                  <a:pos x="T4" y="T5"/>
                </a:cxn>
              </a:cxnLst>
              <a:rect l="0" t="0" r="r" b="b"/>
              <a:pathLst>
                <a:path w="98" h="94">
                  <a:moveTo>
                    <a:pt x="98" y="0"/>
                  </a:moveTo>
                  <a:cubicBezTo>
                    <a:pt x="72" y="78"/>
                    <a:pt x="12" y="88"/>
                    <a:pt x="0" y="94"/>
                  </a:cubicBezTo>
                  <a:cubicBezTo>
                    <a:pt x="44" y="35"/>
                    <a:pt x="49" y="37"/>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7" name="Freeform 338">
              <a:extLst>
                <a:ext uri="{FF2B5EF4-FFF2-40B4-BE49-F238E27FC236}">
                  <a16:creationId xmlns:a16="http://schemas.microsoft.com/office/drawing/2014/main" id="{F47ED100-2FD0-13AD-40E7-B406B248EAE3}"/>
                </a:ext>
              </a:extLst>
            </p:cNvPr>
            <p:cNvSpPr/>
            <p:nvPr/>
          </p:nvSpPr>
          <p:spPr bwMode="auto">
            <a:xfrm>
              <a:off x="-5103813" y="7059613"/>
              <a:ext cx="134938" cy="200025"/>
            </a:xfrm>
            <a:custGeom>
              <a:avLst/>
              <a:gdLst>
                <a:gd name="T0" fmla="*/ 76 w 76"/>
                <a:gd name="T1" fmla="*/ 0 h 112"/>
                <a:gd name="T2" fmla="*/ 0 w 76"/>
                <a:gd name="T3" fmla="*/ 112 h 112"/>
                <a:gd name="T4" fmla="*/ 76 w 76"/>
                <a:gd name="T5" fmla="*/ 0 h 112"/>
              </a:gdLst>
              <a:ahLst/>
              <a:cxnLst>
                <a:cxn ang="0">
                  <a:pos x="T0" y="T1"/>
                </a:cxn>
                <a:cxn ang="0">
                  <a:pos x="T2" y="T3"/>
                </a:cxn>
                <a:cxn ang="0">
                  <a:pos x="T4" y="T5"/>
                </a:cxn>
              </a:cxnLst>
              <a:rect l="0" t="0" r="r" b="b"/>
              <a:pathLst>
                <a:path w="76" h="112">
                  <a:moveTo>
                    <a:pt x="76" y="0"/>
                  </a:moveTo>
                  <a:cubicBezTo>
                    <a:pt x="64" y="79"/>
                    <a:pt x="24" y="96"/>
                    <a:pt x="0" y="112"/>
                  </a:cubicBezTo>
                  <a:cubicBezTo>
                    <a:pt x="39" y="38"/>
                    <a:pt x="25" y="6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8" name="Freeform 339">
              <a:extLst>
                <a:ext uri="{FF2B5EF4-FFF2-40B4-BE49-F238E27FC236}">
                  <a16:creationId xmlns:a16="http://schemas.microsoft.com/office/drawing/2014/main" id="{C634CF90-7AA4-C1E1-905D-2221BB97084D}"/>
                </a:ext>
              </a:extLst>
            </p:cNvPr>
            <p:cNvSpPr/>
            <p:nvPr/>
          </p:nvSpPr>
          <p:spPr bwMode="auto">
            <a:xfrm>
              <a:off x="-5073651" y="6921501"/>
              <a:ext cx="93663" cy="222250"/>
            </a:xfrm>
            <a:custGeom>
              <a:avLst/>
              <a:gdLst>
                <a:gd name="T0" fmla="*/ 53 w 53"/>
                <a:gd name="T1" fmla="*/ 0 h 125"/>
                <a:gd name="T2" fmla="*/ 53 w 53"/>
                <a:gd name="T3" fmla="*/ 2 h 125"/>
                <a:gd name="T4" fmla="*/ 53 w 53"/>
                <a:gd name="T5" fmla="*/ 8 h 125"/>
                <a:gd name="T6" fmla="*/ 53 w 53"/>
                <a:gd name="T7" fmla="*/ 18 h 125"/>
                <a:gd name="T8" fmla="*/ 52 w 53"/>
                <a:gd name="T9" fmla="*/ 30 h 125"/>
                <a:gd name="T10" fmla="*/ 46 w 53"/>
                <a:gd name="T11" fmla="*/ 57 h 125"/>
                <a:gd name="T12" fmla="*/ 0 w 53"/>
                <a:gd name="T13" fmla="*/ 125 h 125"/>
                <a:gd name="T14" fmla="*/ 37 w 53"/>
                <a:gd name="T15" fmla="*/ 30 h 125"/>
                <a:gd name="T16" fmla="*/ 42 w 53"/>
                <a:gd name="T17" fmla="*/ 21 h 125"/>
                <a:gd name="T18" fmla="*/ 53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53" y="0"/>
                  </a:moveTo>
                  <a:cubicBezTo>
                    <a:pt x="53" y="0"/>
                    <a:pt x="53" y="0"/>
                    <a:pt x="53" y="2"/>
                  </a:cubicBezTo>
                  <a:cubicBezTo>
                    <a:pt x="53" y="4"/>
                    <a:pt x="53" y="6"/>
                    <a:pt x="53" y="8"/>
                  </a:cubicBezTo>
                  <a:cubicBezTo>
                    <a:pt x="53" y="11"/>
                    <a:pt x="53" y="14"/>
                    <a:pt x="53" y="18"/>
                  </a:cubicBezTo>
                  <a:cubicBezTo>
                    <a:pt x="52" y="22"/>
                    <a:pt x="52" y="26"/>
                    <a:pt x="52" y="30"/>
                  </a:cubicBezTo>
                  <a:cubicBezTo>
                    <a:pt x="50" y="39"/>
                    <a:pt x="49" y="48"/>
                    <a:pt x="46" y="57"/>
                  </a:cubicBezTo>
                  <a:cubicBezTo>
                    <a:pt x="37" y="90"/>
                    <a:pt x="21" y="105"/>
                    <a:pt x="0" y="125"/>
                  </a:cubicBezTo>
                  <a:cubicBezTo>
                    <a:pt x="17" y="62"/>
                    <a:pt x="24" y="51"/>
                    <a:pt x="37" y="30"/>
                  </a:cubicBezTo>
                  <a:cubicBezTo>
                    <a:pt x="38" y="26"/>
                    <a:pt x="40" y="23"/>
                    <a:pt x="42" y="21"/>
                  </a:cubicBezTo>
                  <a:cubicBezTo>
                    <a:pt x="48" y="9"/>
                    <a:pt x="53" y="0"/>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89" name="Freeform 340">
              <a:extLst>
                <a:ext uri="{FF2B5EF4-FFF2-40B4-BE49-F238E27FC236}">
                  <a16:creationId xmlns:a16="http://schemas.microsoft.com/office/drawing/2014/main" id="{4D800175-7815-D29A-6813-1BF918BCE305}"/>
                </a:ext>
              </a:extLst>
            </p:cNvPr>
            <p:cNvSpPr/>
            <p:nvPr/>
          </p:nvSpPr>
          <p:spPr bwMode="auto">
            <a:xfrm>
              <a:off x="-5067301" y="6788151"/>
              <a:ext cx="65088" cy="236538"/>
            </a:xfrm>
            <a:custGeom>
              <a:avLst/>
              <a:gdLst>
                <a:gd name="T0" fmla="*/ 32 w 36"/>
                <a:gd name="T1" fmla="*/ 0 h 133"/>
                <a:gd name="T2" fmla="*/ 32 w 36"/>
                <a:gd name="T3" fmla="*/ 3 h 133"/>
                <a:gd name="T4" fmla="*/ 33 w 36"/>
                <a:gd name="T5" fmla="*/ 9 h 133"/>
                <a:gd name="T6" fmla="*/ 34 w 36"/>
                <a:gd name="T7" fmla="*/ 30 h 133"/>
                <a:gd name="T8" fmla="*/ 0 w 36"/>
                <a:gd name="T9" fmla="*/ 133 h 133"/>
                <a:gd name="T10" fmla="*/ 24 w 36"/>
                <a:gd name="T11" fmla="*/ 22 h 133"/>
                <a:gd name="T12" fmla="*/ 32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32" y="0"/>
                  </a:moveTo>
                  <a:cubicBezTo>
                    <a:pt x="32" y="0"/>
                    <a:pt x="32" y="1"/>
                    <a:pt x="32" y="3"/>
                  </a:cubicBezTo>
                  <a:cubicBezTo>
                    <a:pt x="32" y="4"/>
                    <a:pt x="33" y="6"/>
                    <a:pt x="33" y="9"/>
                  </a:cubicBezTo>
                  <a:cubicBezTo>
                    <a:pt x="33" y="14"/>
                    <a:pt x="34" y="22"/>
                    <a:pt x="34" y="30"/>
                  </a:cubicBezTo>
                  <a:cubicBezTo>
                    <a:pt x="36" y="69"/>
                    <a:pt x="28" y="98"/>
                    <a:pt x="0" y="133"/>
                  </a:cubicBezTo>
                  <a:cubicBezTo>
                    <a:pt x="9" y="63"/>
                    <a:pt x="8" y="69"/>
                    <a:pt x="24" y="22"/>
                  </a:cubicBezTo>
                  <a:cubicBezTo>
                    <a:pt x="28" y="10"/>
                    <a:pt x="32"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90" name="Freeform 341">
              <a:extLst>
                <a:ext uri="{FF2B5EF4-FFF2-40B4-BE49-F238E27FC236}">
                  <a16:creationId xmlns:a16="http://schemas.microsoft.com/office/drawing/2014/main" id="{B6739F36-E20C-1832-2DE2-C77DEB4A33DF}"/>
                </a:ext>
              </a:extLst>
            </p:cNvPr>
            <p:cNvSpPr/>
            <p:nvPr/>
          </p:nvSpPr>
          <p:spPr bwMode="auto">
            <a:xfrm>
              <a:off x="-5081588" y="6664326"/>
              <a:ext cx="50800" cy="241300"/>
            </a:xfrm>
            <a:custGeom>
              <a:avLst/>
              <a:gdLst>
                <a:gd name="T0" fmla="*/ 13 w 28"/>
                <a:gd name="T1" fmla="*/ 0 h 136"/>
                <a:gd name="T2" fmla="*/ 2 w 28"/>
                <a:gd name="T3" fmla="*/ 136 h 136"/>
                <a:gd name="T4" fmla="*/ 13 w 28"/>
                <a:gd name="T5" fmla="*/ 0 h 136"/>
              </a:gdLst>
              <a:ahLst/>
              <a:cxnLst>
                <a:cxn ang="0">
                  <a:pos x="T0" y="T1"/>
                </a:cxn>
                <a:cxn ang="0">
                  <a:pos x="T2" y="T3"/>
                </a:cxn>
                <a:cxn ang="0">
                  <a:pos x="T4" y="T5"/>
                </a:cxn>
              </a:cxnLst>
              <a:rect l="0" t="0" r="r" b="b"/>
              <a:pathLst>
                <a:path w="28" h="136">
                  <a:moveTo>
                    <a:pt x="13" y="0"/>
                  </a:moveTo>
                  <a:cubicBezTo>
                    <a:pt x="26" y="47"/>
                    <a:pt x="28" y="92"/>
                    <a:pt x="2" y="136"/>
                  </a:cubicBezTo>
                  <a:cubicBezTo>
                    <a:pt x="0" y="62"/>
                    <a:pt x="0" y="69"/>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91" name="Freeform 342">
              <a:extLst>
                <a:ext uri="{FF2B5EF4-FFF2-40B4-BE49-F238E27FC236}">
                  <a16:creationId xmlns:a16="http://schemas.microsoft.com/office/drawing/2014/main" id="{AEBDB590-B855-BC1B-4784-B144E05DA341}"/>
                </a:ext>
              </a:extLst>
            </p:cNvPr>
            <p:cNvSpPr/>
            <p:nvPr/>
          </p:nvSpPr>
          <p:spPr bwMode="auto">
            <a:xfrm>
              <a:off x="-5127626" y="6548438"/>
              <a:ext cx="52388" cy="241300"/>
            </a:xfrm>
            <a:custGeom>
              <a:avLst/>
              <a:gdLst>
                <a:gd name="T0" fmla="*/ 4 w 29"/>
                <a:gd name="T1" fmla="*/ 0 h 136"/>
                <a:gd name="T2" fmla="*/ 12 w 29"/>
                <a:gd name="T3" fmla="*/ 136 h 136"/>
                <a:gd name="T4" fmla="*/ 4 w 29"/>
                <a:gd name="T5" fmla="*/ 0 h 136"/>
              </a:gdLst>
              <a:ahLst/>
              <a:cxnLst>
                <a:cxn ang="0">
                  <a:pos x="T0" y="T1"/>
                </a:cxn>
                <a:cxn ang="0">
                  <a:pos x="T2" y="T3"/>
                </a:cxn>
                <a:cxn ang="0">
                  <a:pos x="T4" y="T5"/>
                </a:cxn>
              </a:cxnLst>
              <a:rect l="0" t="0" r="r" b="b"/>
              <a:pathLst>
                <a:path w="29" h="136">
                  <a:moveTo>
                    <a:pt x="4" y="0"/>
                  </a:moveTo>
                  <a:cubicBezTo>
                    <a:pt x="29" y="55"/>
                    <a:pt x="25" y="106"/>
                    <a:pt x="12" y="136"/>
                  </a:cubicBezTo>
                  <a:cubicBezTo>
                    <a:pt x="0" y="64"/>
                    <a:pt x="2" y="68"/>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92" name="Freeform 343">
              <a:extLst>
                <a:ext uri="{FF2B5EF4-FFF2-40B4-BE49-F238E27FC236}">
                  <a16:creationId xmlns:a16="http://schemas.microsoft.com/office/drawing/2014/main" id="{0F177F7D-4765-5009-47B2-1FF5CCAC2C7E}"/>
                </a:ext>
              </a:extLst>
            </p:cNvPr>
            <p:cNvSpPr/>
            <p:nvPr/>
          </p:nvSpPr>
          <p:spPr bwMode="auto">
            <a:xfrm>
              <a:off x="-5265738" y="6518276"/>
              <a:ext cx="115888" cy="179388"/>
            </a:xfrm>
            <a:custGeom>
              <a:avLst/>
              <a:gdLst>
                <a:gd name="T0" fmla="*/ 58 w 65"/>
                <a:gd name="T1" fmla="*/ 101 h 101"/>
                <a:gd name="T2" fmla="*/ 0 w 65"/>
                <a:gd name="T3" fmla="*/ 0 h 101"/>
                <a:gd name="T4" fmla="*/ 58 w 65"/>
                <a:gd name="T5" fmla="*/ 101 h 101"/>
              </a:gdLst>
              <a:ahLst/>
              <a:cxnLst>
                <a:cxn ang="0">
                  <a:pos x="T0" y="T1"/>
                </a:cxn>
                <a:cxn ang="0">
                  <a:pos x="T2" y="T3"/>
                </a:cxn>
                <a:cxn ang="0">
                  <a:pos x="T4" y="T5"/>
                </a:cxn>
              </a:cxnLst>
              <a:rect l="0" t="0" r="r" b="b"/>
              <a:pathLst>
                <a:path w="65" h="101">
                  <a:moveTo>
                    <a:pt x="58" y="101"/>
                  </a:moveTo>
                  <a:cubicBezTo>
                    <a:pt x="23" y="76"/>
                    <a:pt x="13" y="30"/>
                    <a:pt x="0" y="0"/>
                  </a:cubicBezTo>
                  <a:cubicBezTo>
                    <a:pt x="25" y="18"/>
                    <a:pt x="65" y="68"/>
                    <a:pt x="58"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93" name="Freeform 344">
              <a:extLst>
                <a:ext uri="{FF2B5EF4-FFF2-40B4-BE49-F238E27FC236}">
                  <a16:creationId xmlns:a16="http://schemas.microsoft.com/office/drawing/2014/main" id="{42288224-865E-CDE8-9B0C-311032DD58D3}"/>
                </a:ext>
              </a:extLst>
            </p:cNvPr>
            <p:cNvSpPr/>
            <p:nvPr/>
          </p:nvSpPr>
          <p:spPr bwMode="auto">
            <a:xfrm>
              <a:off x="-6062663" y="6659563"/>
              <a:ext cx="1089025" cy="1271588"/>
            </a:xfrm>
            <a:custGeom>
              <a:avLst/>
              <a:gdLst>
                <a:gd name="T0" fmla="*/ 272 w 612"/>
                <a:gd name="T1" fmla="*/ 566 h 715"/>
                <a:gd name="T2" fmla="*/ 0 w 612"/>
                <a:gd name="T3" fmla="*/ 711 h 715"/>
                <a:gd name="T4" fmla="*/ 15 w 612"/>
                <a:gd name="T5" fmla="*/ 715 h 715"/>
                <a:gd name="T6" fmla="*/ 282 w 612"/>
                <a:gd name="T7" fmla="*/ 570 h 715"/>
                <a:gd name="T8" fmla="*/ 495 w 612"/>
                <a:gd name="T9" fmla="*/ 0 h 715"/>
                <a:gd name="T10" fmla="*/ 272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272" y="566"/>
                  </a:moveTo>
                  <a:cubicBezTo>
                    <a:pt x="164" y="610"/>
                    <a:pt x="1" y="630"/>
                    <a:pt x="0" y="711"/>
                  </a:cubicBezTo>
                  <a:cubicBezTo>
                    <a:pt x="4" y="713"/>
                    <a:pt x="10" y="713"/>
                    <a:pt x="15" y="715"/>
                  </a:cubicBezTo>
                  <a:cubicBezTo>
                    <a:pt x="18" y="634"/>
                    <a:pt x="158" y="623"/>
                    <a:pt x="282" y="570"/>
                  </a:cubicBezTo>
                  <a:cubicBezTo>
                    <a:pt x="553" y="455"/>
                    <a:pt x="611" y="230"/>
                    <a:pt x="495" y="0"/>
                  </a:cubicBezTo>
                  <a:cubicBezTo>
                    <a:pt x="612" y="234"/>
                    <a:pt x="547" y="454"/>
                    <a:pt x="272"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grpSp>
      <p:sp>
        <p:nvSpPr>
          <p:cNvPr id="340" name="文本框 339">
            <a:extLst>
              <a:ext uri="{FF2B5EF4-FFF2-40B4-BE49-F238E27FC236}">
                <a16:creationId xmlns:a16="http://schemas.microsoft.com/office/drawing/2014/main" id="{DAD5B2E4-52FE-373F-79DE-55A6D83E40D7}"/>
              </a:ext>
            </a:extLst>
          </p:cNvPr>
          <p:cNvSpPr txBox="1"/>
          <p:nvPr/>
        </p:nvSpPr>
        <p:spPr>
          <a:xfrm>
            <a:off x="5437384" y="4157932"/>
            <a:ext cx="1380578" cy="52322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rPr>
              <a:t>NO.1</a:t>
            </a:r>
            <a:endParaRPr kumimoji="0" lang="zh-CN" altLang="en-US"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endParaRPr>
          </a:p>
        </p:txBody>
      </p:sp>
      <p:sp>
        <p:nvSpPr>
          <p:cNvPr id="341" name="矩形: 圆角 340">
            <a:extLst>
              <a:ext uri="{FF2B5EF4-FFF2-40B4-BE49-F238E27FC236}">
                <a16:creationId xmlns:a16="http://schemas.microsoft.com/office/drawing/2014/main" id="{343D9D9A-F19E-02C8-95F5-E28146F2F7DE}"/>
              </a:ext>
            </a:extLst>
          </p:cNvPr>
          <p:cNvSpPr/>
          <p:nvPr/>
        </p:nvSpPr>
        <p:spPr>
          <a:xfrm>
            <a:off x="5485171" y="4632993"/>
            <a:ext cx="1288078" cy="280091"/>
          </a:xfrm>
          <a:prstGeom prst="roundRect">
            <a:avLst>
              <a:gd name="adj" fmla="val 50000"/>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altLang="zh-CN" sz="1200" dirty="0">
                <a:latin typeface="+mn-ea"/>
              </a:rPr>
              <a:t>20XX</a:t>
            </a:r>
            <a:r>
              <a:rPr lang="zh-CN" altLang="en-US" sz="1200" dirty="0">
                <a:latin typeface="+mn-ea"/>
              </a:rPr>
              <a:t>最佳雇主</a:t>
            </a:r>
            <a:endParaRPr lang="zh-CN" altLang="zh-CN" sz="1200" dirty="0">
              <a:latin typeface="+mn-ea"/>
            </a:endParaRPr>
          </a:p>
        </p:txBody>
      </p:sp>
      <p:grpSp>
        <p:nvGrpSpPr>
          <p:cNvPr id="395" name="组合 394">
            <a:extLst>
              <a:ext uri="{FF2B5EF4-FFF2-40B4-BE49-F238E27FC236}">
                <a16:creationId xmlns:a16="http://schemas.microsoft.com/office/drawing/2014/main" id="{BD35AB3C-D7DB-93DA-70EC-E079BBA96594}"/>
              </a:ext>
            </a:extLst>
          </p:cNvPr>
          <p:cNvGrpSpPr/>
          <p:nvPr/>
        </p:nvGrpSpPr>
        <p:grpSpPr>
          <a:xfrm>
            <a:off x="8042788" y="3962706"/>
            <a:ext cx="2163097" cy="1588266"/>
            <a:chOff x="-6811963" y="6518276"/>
            <a:chExt cx="1843088" cy="1412875"/>
          </a:xfrm>
          <a:gradFill flip="none" rotWithShape="1">
            <a:gsLst>
              <a:gs pos="0">
                <a:schemeClr val="accent1"/>
              </a:gs>
              <a:gs pos="100000">
                <a:schemeClr val="accent2">
                  <a:alpha val="80000"/>
                </a:schemeClr>
              </a:gs>
            </a:gsLst>
            <a:lin ang="2700000" scaled="1"/>
            <a:tileRect/>
          </a:gradFill>
        </p:grpSpPr>
        <p:sp>
          <p:nvSpPr>
            <p:cNvPr id="398" name="Freeform 293">
              <a:extLst>
                <a:ext uri="{FF2B5EF4-FFF2-40B4-BE49-F238E27FC236}">
                  <a16:creationId xmlns:a16="http://schemas.microsoft.com/office/drawing/2014/main" id="{D2308859-09BA-576B-E0C1-389B980FDF8E}"/>
                </a:ext>
              </a:extLst>
            </p:cNvPr>
            <p:cNvSpPr/>
            <p:nvPr/>
          </p:nvSpPr>
          <p:spPr bwMode="auto">
            <a:xfrm>
              <a:off x="-6161088" y="7543801"/>
              <a:ext cx="120650" cy="168275"/>
            </a:xfrm>
            <a:custGeom>
              <a:avLst/>
              <a:gdLst>
                <a:gd name="T0" fmla="*/ 0 w 68"/>
                <a:gd name="T1" fmla="*/ 0 h 95"/>
                <a:gd name="T2" fmla="*/ 68 w 68"/>
                <a:gd name="T3" fmla="*/ 95 h 95"/>
                <a:gd name="T4" fmla="*/ 0 w 68"/>
                <a:gd name="T5" fmla="*/ 0 h 95"/>
              </a:gdLst>
              <a:ahLst/>
              <a:cxnLst>
                <a:cxn ang="0">
                  <a:pos x="T0" y="T1"/>
                </a:cxn>
                <a:cxn ang="0">
                  <a:pos x="T2" y="T3"/>
                </a:cxn>
                <a:cxn ang="0">
                  <a:pos x="T4" y="T5"/>
                </a:cxn>
              </a:cxnLst>
              <a:rect l="0" t="0" r="r" b="b"/>
              <a:pathLst>
                <a:path w="68" h="95">
                  <a:moveTo>
                    <a:pt x="0" y="0"/>
                  </a:moveTo>
                  <a:cubicBezTo>
                    <a:pt x="61" y="47"/>
                    <a:pt x="68" y="95"/>
                    <a:pt x="68" y="95"/>
                  </a:cubicBezTo>
                  <a:cubicBezTo>
                    <a:pt x="20" y="74"/>
                    <a:pt x="7" y="5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399" name="Freeform 294">
              <a:extLst>
                <a:ext uri="{FF2B5EF4-FFF2-40B4-BE49-F238E27FC236}">
                  <a16:creationId xmlns:a16="http://schemas.microsoft.com/office/drawing/2014/main" id="{6A2C621B-5B99-2814-267F-68F8BF59577E}"/>
                </a:ext>
              </a:extLst>
            </p:cNvPr>
            <p:cNvSpPr/>
            <p:nvPr/>
          </p:nvSpPr>
          <p:spPr bwMode="auto">
            <a:xfrm>
              <a:off x="-6261101" y="7500938"/>
              <a:ext cx="111125" cy="174625"/>
            </a:xfrm>
            <a:custGeom>
              <a:avLst/>
              <a:gdLst>
                <a:gd name="T0" fmla="*/ 0 w 63"/>
                <a:gd name="T1" fmla="*/ 0 h 98"/>
                <a:gd name="T2" fmla="*/ 63 w 63"/>
                <a:gd name="T3" fmla="*/ 98 h 98"/>
                <a:gd name="T4" fmla="*/ 42 w 63"/>
                <a:gd name="T5" fmla="*/ 86 h 98"/>
                <a:gd name="T6" fmla="*/ 0 w 63"/>
                <a:gd name="T7" fmla="*/ 0 h 98"/>
              </a:gdLst>
              <a:ahLst/>
              <a:cxnLst>
                <a:cxn ang="0">
                  <a:pos x="T0" y="T1"/>
                </a:cxn>
                <a:cxn ang="0">
                  <a:pos x="T2" y="T3"/>
                </a:cxn>
                <a:cxn ang="0">
                  <a:pos x="T4" y="T5"/>
                </a:cxn>
                <a:cxn ang="0">
                  <a:pos x="T6" y="T7"/>
                </a:cxn>
              </a:cxnLst>
              <a:rect l="0" t="0" r="r" b="b"/>
              <a:pathLst>
                <a:path w="63" h="98">
                  <a:moveTo>
                    <a:pt x="0" y="0"/>
                  </a:moveTo>
                  <a:cubicBezTo>
                    <a:pt x="55" y="50"/>
                    <a:pt x="63" y="98"/>
                    <a:pt x="63" y="98"/>
                  </a:cubicBezTo>
                  <a:cubicBezTo>
                    <a:pt x="59" y="96"/>
                    <a:pt x="49" y="91"/>
                    <a:pt x="42" y="86"/>
                  </a:cubicBezTo>
                  <a:cubicBezTo>
                    <a:pt x="22" y="73"/>
                    <a:pt x="4"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0" name="Freeform 295">
              <a:extLst>
                <a:ext uri="{FF2B5EF4-FFF2-40B4-BE49-F238E27FC236}">
                  <a16:creationId xmlns:a16="http://schemas.microsoft.com/office/drawing/2014/main" id="{DAEE1448-A3C0-13F3-FD13-4514F604E39A}"/>
                </a:ext>
              </a:extLst>
            </p:cNvPr>
            <p:cNvSpPr/>
            <p:nvPr/>
          </p:nvSpPr>
          <p:spPr bwMode="auto">
            <a:xfrm>
              <a:off x="-6357938" y="7450138"/>
              <a:ext cx="100013" cy="180975"/>
            </a:xfrm>
            <a:custGeom>
              <a:avLst/>
              <a:gdLst>
                <a:gd name="T0" fmla="*/ 3 w 56"/>
                <a:gd name="T1" fmla="*/ 0 h 102"/>
                <a:gd name="T2" fmla="*/ 56 w 56"/>
                <a:gd name="T3" fmla="*/ 102 h 102"/>
                <a:gd name="T4" fmla="*/ 3 w 56"/>
                <a:gd name="T5" fmla="*/ 0 h 102"/>
              </a:gdLst>
              <a:ahLst/>
              <a:cxnLst>
                <a:cxn ang="0">
                  <a:pos x="T0" y="T1"/>
                </a:cxn>
                <a:cxn ang="0">
                  <a:pos x="T2" y="T3"/>
                </a:cxn>
                <a:cxn ang="0">
                  <a:pos x="T4" y="T5"/>
                </a:cxn>
              </a:cxnLst>
              <a:rect l="0" t="0" r="r" b="b"/>
              <a:pathLst>
                <a:path w="56" h="102">
                  <a:moveTo>
                    <a:pt x="3" y="0"/>
                  </a:moveTo>
                  <a:cubicBezTo>
                    <a:pt x="51" y="53"/>
                    <a:pt x="56" y="102"/>
                    <a:pt x="56" y="102"/>
                  </a:cubicBezTo>
                  <a:cubicBezTo>
                    <a:pt x="16" y="78"/>
                    <a:pt x="0" y="58"/>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1" name="Freeform 296">
              <a:extLst>
                <a:ext uri="{FF2B5EF4-FFF2-40B4-BE49-F238E27FC236}">
                  <a16:creationId xmlns:a16="http://schemas.microsoft.com/office/drawing/2014/main" id="{513AD560-663F-8E44-5712-CBC054DCC041}"/>
                </a:ext>
              </a:extLst>
            </p:cNvPr>
            <p:cNvSpPr/>
            <p:nvPr/>
          </p:nvSpPr>
          <p:spPr bwMode="auto">
            <a:xfrm>
              <a:off x="-6448426" y="7389813"/>
              <a:ext cx="88900" cy="187325"/>
            </a:xfrm>
            <a:custGeom>
              <a:avLst/>
              <a:gdLst>
                <a:gd name="T0" fmla="*/ 10 w 50"/>
                <a:gd name="T1" fmla="*/ 0 h 106"/>
                <a:gd name="T2" fmla="*/ 50 w 50"/>
                <a:gd name="T3" fmla="*/ 106 h 106"/>
                <a:gd name="T4" fmla="*/ 10 w 50"/>
                <a:gd name="T5" fmla="*/ 0 h 106"/>
              </a:gdLst>
              <a:ahLst/>
              <a:cxnLst>
                <a:cxn ang="0">
                  <a:pos x="T0" y="T1"/>
                </a:cxn>
                <a:cxn ang="0">
                  <a:pos x="T2" y="T3"/>
                </a:cxn>
                <a:cxn ang="0">
                  <a:pos x="T4" y="T5"/>
                </a:cxn>
              </a:cxnLst>
              <a:rect l="0" t="0" r="r" b="b"/>
              <a:pathLst>
                <a:path w="50" h="106">
                  <a:moveTo>
                    <a:pt x="10" y="0"/>
                  </a:moveTo>
                  <a:cubicBezTo>
                    <a:pt x="47" y="55"/>
                    <a:pt x="50" y="106"/>
                    <a:pt x="50" y="106"/>
                  </a:cubicBezTo>
                  <a:cubicBezTo>
                    <a:pt x="10" y="76"/>
                    <a:pt x="0" y="5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2" name="Freeform 297">
              <a:extLst>
                <a:ext uri="{FF2B5EF4-FFF2-40B4-BE49-F238E27FC236}">
                  <a16:creationId xmlns:a16="http://schemas.microsoft.com/office/drawing/2014/main" id="{C97ED0C2-6BCA-2572-2A76-980E4EF82469}"/>
                </a:ext>
              </a:extLst>
            </p:cNvPr>
            <p:cNvSpPr/>
            <p:nvPr/>
          </p:nvSpPr>
          <p:spPr bwMode="auto">
            <a:xfrm>
              <a:off x="-6526213" y="7318376"/>
              <a:ext cx="74613" cy="195263"/>
            </a:xfrm>
            <a:custGeom>
              <a:avLst/>
              <a:gdLst>
                <a:gd name="T0" fmla="*/ 19 w 42"/>
                <a:gd name="T1" fmla="*/ 0 h 110"/>
                <a:gd name="T2" fmla="*/ 41 w 42"/>
                <a:gd name="T3" fmla="*/ 110 h 110"/>
                <a:gd name="T4" fmla="*/ 19 w 42"/>
                <a:gd name="T5" fmla="*/ 0 h 110"/>
              </a:gdLst>
              <a:ahLst/>
              <a:cxnLst>
                <a:cxn ang="0">
                  <a:pos x="T0" y="T1"/>
                </a:cxn>
                <a:cxn ang="0">
                  <a:pos x="T2" y="T3"/>
                </a:cxn>
                <a:cxn ang="0">
                  <a:pos x="T4" y="T5"/>
                </a:cxn>
              </a:cxnLst>
              <a:rect l="0" t="0" r="r" b="b"/>
              <a:pathLst>
                <a:path w="42" h="110">
                  <a:moveTo>
                    <a:pt x="19" y="0"/>
                  </a:moveTo>
                  <a:cubicBezTo>
                    <a:pt x="42" y="55"/>
                    <a:pt x="41" y="110"/>
                    <a:pt x="41" y="110"/>
                  </a:cubicBezTo>
                  <a:cubicBezTo>
                    <a:pt x="7" y="76"/>
                    <a:pt x="0" y="47"/>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3" name="Freeform 298">
              <a:extLst>
                <a:ext uri="{FF2B5EF4-FFF2-40B4-BE49-F238E27FC236}">
                  <a16:creationId xmlns:a16="http://schemas.microsoft.com/office/drawing/2014/main" id="{ACF6DB13-8853-2D83-A867-6BED65D0AAE1}"/>
                </a:ext>
              </a:extLst>
            </p:cNvPr>
            <p:cNvSpPr/>
            <p:nvPr/>
          </p:nvSpPr>
          <p:spPr bwMode="auto">
            <a:xfrm>
              <a:off x="-6586538" y="7235826"/>
              <a:ext cx="63500" cy="200025"/>
            </a:xfrm>
            <a:custGeom>
              <a:avLst/>
              <a:gdLst>
                <a:gd name="T0" fmla="*/ 26 w 36"/>
                <a:gd name="T1" fmla="*/ 0 h 112"/>
                <a:gd name="T2" fmla="*/ 28 w 36"/>
                <a:gd name="T3" fmla="*/ 112 h 112"/>
                <a:gd name="T4" fmla="*/ 26 w 36"/>
                <a:gd name="T5" fmla="*/ 0 h 112"/>
              </a:gdLst>
              <a:ahLst/>
              <a:cxnLst>
                <a:cxn ang="0">
                  <a:pos x="T0" y="T1"/>
                </a:cxn>
                <a:cxn ang="0">
                  <a:pos x="T2" y="T3"/>
                </a:cxn>
                <a:cxn ang="0">
                  <a:pos x="T4" y="T5"/>
                </a:cxn>
              </a:cxnLst>
              <a:rect l="0" t="0" r="r" b="b"/>
              <a:pathLst>
                <a:path w="36" h="112">
                  <a:moveTo>
                    <a:pt x="26" y="0"/>
                  </a:moveTo>
                  <a:cubicBezTo>
                    <a:pt x="36" y="60"/>
                    <a:pt x="28" y="112"/>
                    <a:pt x="28" y="112"/>
                  </a:cubicBezTo>
                  <a:cubicBezTo>
                    <a:pt x="0" y="71"/>
                    <a:pt x="0" y="42"/>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4" name="Freeform 299">
              <a:extLst>
                <a:ext uri="{FF2B5EF4-FFF2-40B4-BE49-F238E27FC236}">
                  <a16:creationId xmlns:a16="http://schemas.microsoft.com/office/drawing/2014/main" id="{71514006-F4B2-8E4F-0289-04F06620721D}"/>
                </a:ext>
              </a:extLst>
            </p:cNvPr>
            <p:cNvSpPr/>
            <p:nvPr/>
          </p:nvSpPr>
          <p:spPr bwMode="auto">
            <a:xfrm>
              <a:off x="-6634163" y="7143751"/>
              <a:ext cx="63500" cy="198438"/>
            </a:xfrm>
            <a:custGeom>
              <a:avLst/>
              <a:gdLst>
                <a:gd name="T0" fmla="*/ 36 w 36"/>
                <a:gd name="T1" fmla="*/ 0 h 112"/>
                <a:gd name="T2" fmla="*/ 18 w 36"/>
                <a:gd name="T3" fmla="*/ 112 h 112"/>
                <a:gd name="T4" fmla="*/ 36 w 36"/>
                <a:gd name="T5" fmla="*/ 0 h 112"/>
              </a:gdLst>
              <a:ahLst/>
              <a:cxnLst>
                <a:cxn ang="0">
                  <a:pos x="T0" y="T1"/>
                </a:cxn>
                <a:cxn ang="0">
                  <a:pos x="T2" y="T3"/>
                </a:cxn>
                <a:cxn ang="0">
                  <a:pos x="T4" y="T5"/>
                </a:cxn>
              </a:cxnLst>
              <a:rect l="0" t="0" r="r" b="b"/>
              <a:pathLst>
                <a:path w="36" h="112">
                  <a:moveTo>
                    <a:pt x="36" y="0"/>
                  </a:moveTo>
                  <a:cubicBezTo>
                    <a:pt x="35" y="87"/>
                    <a:pt x="21" y="85"/>
                    <a:pt x="18" y="112"/>
                  </a:cubicBezTo>
                  <a:cubicBezTo>
                    <a:pt x="1" y="72"/>
                    <a:pt x="0" y="4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5" name="Freeform 300">
              <a:extLst>
                <a:ext uri="{FF2B5EF4-FFF2-40B4-BE49-F238E27FC236}">
                  <a16:creationId xmlns:a16="http://schemas.microsoft.com/office/drawing/2014/main" id="{3842B078-382E-D19A-722E-6591C1D54068}"/>
                </a:ext>
              </a:extLst>
            </p:cNvPr>
            <p:cNvSpPr/>
            <p:nvPr/>
          </p:nvSpPr>
          <p:spPr bwMode="auto">
            <a:xfrm>
              <a:off x="-6664326" y="7045326"/>
              <a:ext cx="79375" cy="195263"/>
            </a:xfrm>
            <a:custGeom>
              <a:avLst/>
              <a:gdLst>
                <a:gd name="T0" fmla="*/ 45 w 45"/>
                <a:gd name="T1" fmla="*/ 0 h 109"/>
                <a:gd name="T2" fmla="*/ 8 w 45"/>
                <a:gd name="T3" fmla="*/ 109 h 109"/>
                <a:gd name="T4" fmla="*/ 45 w 45"/>
                <a:gd name="T5" fmla="*/ 0 h 109"/>
              </a:gdLst>
              <a:ahLst/>
              <a:cxnLst>
                <a:cxn ang="0">
                  <a:pos x="T0" y="T1"/>
                </a:cxn>
                <a:cxn ang="0">
                  <a:pos x="T2" y="T3"/>
                </a:cxn>
                <a:cxn ang="0">
                  <a:pos x="T4" y="T5"/>
                </a:cxn>
              </a:cxnLst>
              <a:rect l="0" t="0" r="r" b="b"/>
              <a:pathLst>
                <a:path w="45" h="109">
                  <a:moveTo>
                    <a:pt x="45" y="0"/>
                  </a:moveTo>
                  <a:cubicBezTo>
                    <a:pt x="30" y="82"/>
                    <a:pt x="18" y="81"/>
                    <a:pt x="8" y="109"/>
                  </a:cubicBezTo>
                  <a:cubicBezTo>
                    <a:pt x="0" y="66"/>
                    <a:pt x="7" y="33"/>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6" name="Freeform 301">
              <a:extLst>
                <a:ext uri="{FF2B5EF4-FFF2-40B4-BE49-F238E27FC236}">
                  <a16:creationId xmlns:a16="http://schemas.microsoft.com/office/drawing/2014/main" id="{A3C16BC9-A40A-3333-F806-F4D3E0C3F9E6}"/>
                </a:ext>
              </a:extLst>
            </p:cNvPr>
            <p:cNvSpPr/>
            <p:nvPr/>
          </p:nvSpPr>
          <p:spPr bwMode="auto">
            <a:xfrm>
              <a:off x="-6675438" y="6945313"/>
              <a:ext cx="93663" cy="184150"/>
            </a:xfrm>
            <a:custGeom>
              <a:avLst/>
              <a:gdLst>
                <a:gd name="T0" fmla="*/ 53 w 53"/>
                <a:gd name="T1" fmla="*/ 0 h 104"/>
                <a:gd name="T2" fmla="*/ 0 w 53"/>
                <a:gd name="T3" fmla="*/ 104 h 104"/>
                <a:gd name="T4" fmla="*/ 53 w 53"/>
                <a:gd name="T5" fmla="*/ 0 h 104"/>
              </a:gdLst>
              <a:ahLst/>
              <a:cxnLst>
                <a:cxn ang="0">
                  <a:pos x="T0" y="T1"/>
                </a:cxn>
                <a:cxn ang="0">
                  <a:pos x="T2" y="T3"/>
                </a:cxn>
                <a:cxn ang="0">
                  <a:pos x="T4" y="T5"/>
                </a:cxn>
              </a:cxnLst>
              <a:rect l="0" t="0" r="r" b="b"/>
              <a:pathLst>
                <a:path w="53" h="104">
                  <a:moveTo>
                    <a:pt x="53" y="0"/>
                  </a:moveTo>
                  <a:cubicBezTo>
                    <a:pt x="27" y="75"/>
                    <a:pt x="18" y="72"/>
                    <a:pt x="0" y="104"/>
                  </a:cubicBezTo>
                  <a:cubicBezTo>
                    <a:pt x="0" y="59"/>
                    <a:pt x="12" y="29"/>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7" name="Freeform 302">
              <a:extLst>
                <a:ext uri="{FF2B5EF4-FFF2-40B4-BE49-F238E27FC236}">
                  <a16:creationId xmlns:a16="http://schemas.microsoft.com/office/drawing/2014/main" id="{7CA44BF6-5695-5205-D053-DC10C5E2C724}"/>
                </a:ext>
              </a:extLst>
            </p:cNvPr>
            <p:cNvSpPr/>
            <p:nvPr/>
          </p:nvSpPr>
          <p:spPr bwMode="auto">
            <a:xfrm>
              <a:off x="-6683376" y="6842126"/>
              <a:ext cx="123825" cy="173038"/>
            </a:xfrm>
            <a:custGeom>
              <a:avLst/>
              <a:gdLst>
                <a:gd name="T0" fmla="*/ 69 w 69"/>
                <a:gd name="T1" fmla="*/ 0 h 98"/>
                <a:gd name="T2" fmla="*/ 0 w 69"/>
                <a:gd name="T3" fmla="*/ 98 h 98"/>
                <a:gd name="T4" fmla="*/ 69 w 69"/>
                <a:gd name="T5" fmla="*/ 0 h 98"/>
              </a:gdLst>
              <a:ahLst/>
              <a:cxnLst>
                <a:cxn ang="0">
                  <a:pos x="T0" y="T1"/>
                </a:cxn>
                <a:cxn ang="0">
                  <a:pos x="T2" y="T3"/>
                </a:cxn>
                <a:cxn ang="0">
                  <a:pos x="T4" y="T5"/>
                </a:cxn>
              </a:cxnLst>
              <a:rect l="0" t="0" r="r" b="b"/>
              <a:pathLst>
                <a:path w="69" h="98">
                  <a:moveTo>
                    <a:pt x="69" y="0"/>
                  </a:moveTo>
                  <a:cubicBezTo>
                    <a:pt x="42" y="56"/>
                    <a:pt x="33" y="63"/>
                    <a:pt x="0" y="98"/>
                  </a:cubicBezTo>
                  <a:cubicBezTo>
                    <a:pt x="8" y="52"/>
                    <a:pt x="25" y="26"/>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8" name="Freeform 303">
              <a:extLst>
                <a:ext uri="{FF2B5EF4-FFF2-40B4-BE49-F238E27FC236}">
                  <a16:creationId xmlns:a16="http://schemas.microsoft.com/office/drawing/2014/main" id="{32167FB4-97A1-507F-E397-3AE8F194D82B}"/>
                </a:ext>
              </a:extLst>
            </p:cNvPr>
            <p:cNvSpPr/>
            <p:nvPr/>
          </p:nvSpPr>
          <p:spPr bwMode="auto">
            <a:xfrm>
              <a:off x="-6670676" y="6740526"/>
              <a:ext cx="144463" cy="161925"/>
            </a:xfrm>
            <a:custGeom>
              <a:avLst/>
              <a:gdLst>
                <a:gd name="T0" fmla="*/ 81 w 81"/>
                <a:gd name="T1" fmla="*/ 0 h 91"/>
                <a:gd name="T2" fmla="*/ 0 w 81"/>
                <a:gd name="T3" fmla="*/ 91 h 91"/>
                <a:gd name="T4" fmla="*/ 81 w 81"/>
                <a:gd name="T5" fmla="*/ 0 h 91"/>
              </a:gdLst>
              <a:ahLst/>
              <a:cxnLst>
                <a:cxn ang="0">
                  <a:pos x="T0" y="T1"/>
                </a:cxn>
                <a:cxn ang="0">
                  <a:pos x="T2" y="T3"/>
                </a:cxn>
                <a:cxn ang="0">
                  <a:pos x="T4" y="T5"/>
                </a:cxn>
              </a:cxnLst>
              <a:rect l="0" t="0" r="r" b="b"/>
              <a:pathLst>
                <a:path w="81" h="91">
                  <a:moveTo>
                    <a:pt x="81" y="0"/>
                  </a:moveTo>
                  <a:cubicBezTo>
                    <a:pt x="54" y="45"/>
                    <a:pt x="32" y="67"/>
                    <a:pt x="0" y="91"/>
                  </a:cubicBezTo>
                  <a:cubicBezTo>
                    <a:pt x="15" y="44"/>
                    <a:pt x="42" y="20"/>
                    <a:pt x="8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09" name="Freeform 304">
              <a:extLst>
                <a:ext uri="{FF2B5EF4-FFF2-40B4-BE49-F238E27FC236}">
                  <a16:creationId xmlns:a16="http://schemas.microsoft.com/office/drawing/2014/main" id="{4E86145E-406E-9757-57FB-20007B720C87}"/>
                </a:ext>
              </a:extLst>
            </p:cNvPr>
            <p:cNvSpPr/>
            <p:nvPr/>
          </p:nvSpPr>
          <p:spPr bwMode="auto">
            <a:xfrm>
              <a:off x="-6642101" y="6642101"/>
              <a:ext cx="163513" cy="149225"/>
            </a:xfrm>
            <a:custGeom>
              <a:avLst/>
              <a:gdLst>
                <a:gd name="T0" fmla="*/ 92 w 92"/>
                <a:gd name="T1" fmla="*/ 0 h 84"/>
                <a:gd name="T2" fmla="*/ 0 w 92"/>
                <a:gd name="T3" fmla="*/ 84 h 84"/>
                <a:gd name="T4" fmla="*/ 92 w 92"/>
                <a:gd name="T5" fmla="*/ 0 h 84"/>
              </a:gdLst>
              <a:ahLst/>
              <a:cxnLst>
                <a:cxn ang="0">
                  <a:pos x="T0" y="T1"/>
                </a:cxn>
                <a:cxn ang="0">
                  <a:pos x="T2" y="T3"/>
                </a:cxn>
                <a:cxn ang="0">
                  <a:pos x="T4" y="T5"/>
                </a:cxn>
              </a:cxnLst>
              <a:rect l="0" t="0" r="r" b="b"/>
              <a:pathLst>
                <a:path w="92" h="84">
                  <a:moveTo>
                    <a:pt x="92" y="0"/>
                  </a:moveTo>
                  <a:cubicBezTo>
                    <a:pt x="67" y="32"/>
                    <a:pt x="38" y="64"/>
                    <a:pt x="0" y="84"/>
                  </a:cubicBezTo>
                  <a:cubicBezTo>
                    <a:pt x="24" y="38"/>
                    <a:pt x="50" y="18"/>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0" name="Freeform 305">
              <a:extLst>
                <a:ext uri="{FF2B5EF4-FFF2-40B4-BE49-F238E27FC236}">
                  <a16:creationId xmlns:a16="http://schemas.microsoft.com/office/drawing/2014/main" id="{E2FEAA19-71E0-84E2-24C8-9D06097D2DAD}"/>
                </a:ext>
              </a:extLst>
            </p:cNvPr>
            <p:cNvSpPr/>
            <p:nvPr/>
          </p:nvSpPr>
          <p:spPr bwMode="auto">
            <a:xfrm>
              <a:off x="-6256338" y="7723188"/>
              <a:ext cx="215900" cy="98425"/>
            </a:xfrm>
            <a:custGeom>
              <a:avLst/>
              <a:gdLst>
                <a:gd name="T0" fmla="*/ 0 w 121"/>
                <a:gd name="T1" fmla="*/ 41 h 55"/>
                <a:gd name="T2" fmla="*/ 121 w 121"/>
                <a:gd name="T3" fmla="*/ 13 h 55"/>
                <a:gd name="T4" fmla="*/ 0 w 121"/>
                <a:gd name="T5" fmla="*/ 41 h 55"/>
              </a:gdLst>
              <a:ahLst/>
              <a:cxnLst>
                <a:cxn ang="0">
                  <a:pos x="T0" y="T1"/>
                </a:cxn>
                <a:cxn ang="0">
                  <a:pos x="T2" y="T3"/>
                </a:cxn>
                <a:cxn ang="0">
                  <a:pos x="T4" y="T5"/>
                </a:cxn>
              </a:cxnLst>
              <a:rect l="0" t="0" r="r" b="b"/>
              <a:pathLst>
                <a:path w="121" h="55">
                  <a:moveTo>
                    <a:pt x="0" y="41"/>
                  </a:moveTo>
                  <a:cubicBezTo>
                    <a:pt x="81" y="55"/>
                    <a:pt x="121" y="13"/>
                    <a:pt x="121" y="13"/>
                  </a:cubicBezTo>
                  <a:cubicBezTo>
                    <a:pt x="62" y="0"/>
                    <a:pt x="52" y="8"/>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1" name="Freeform 306">
              <a:extLst>
                <a:ext uri="{FF2B5EF4-FFF2-40B4-BE49-F238E27FC236}">
                  <a16:creationId xmlns:a16="http://schemas.microsoft.com/office/drawing/2014/main" id="{DCD17C9A-F327-24F0-EAD5-7FE29AF93EC8}"/>
                </a:ext>
              </a:extLst>
            </p:cNvPr>
            <p:cNvSpPr/>
            <p:nvPr/>
          </p:nvSpPr>
          <p:spPr bwMode="auto">
            <a:xfrm>
              <a:off x="-6375401" y="7693026"/>
              <a:ext cx="222250" cy="90488"/>
            </a:xfrm>
            <a:custGeom>
              <a:avLst/>
              <a:gdLst>
                <a:gd name="T0" fmla="*/ 0 w 125"/>
                <a:gd name="T1" fmla="*/ 26 h 51"/>
                <a:gd name="T2" fmla="*/ 125 w 125"/>
                <a:gd name="T3" fmla="*/ 9 h 51"/>
                <a:gd name="T4" fmla="*/ 70 w 125"/>
                <a:gd name="T5" fmla="*/ 1 h 51"/>
                <a:gd name="T6" fmla="*/ 62 w 125"/>
                <a:gd name="T7" fmla="*/ 1 h 51"/>
                <a:gd name="T8" fmla="*/ 0 w 125"/>
                <a:gd name="T9" fmla="*/ 26 h 51"/>
              </a:gdLst>
              <a:ahLst/>
              <a:cxnLst>
                <a:cxn ang="0">
                  <a:pos x="T0" y="T1"/>
                </a:cxn>
                <a:cxn ang="0">
                  <a:pos x="T2" y="T3"/>
                </a:cxn>
                <a:cxn ang="0">
                  <a:pos x="T4" y="T5"/>
                </a:cxn>
                <a:cxn ang="0">
                  <a:pos x="T6" y="T7"/>
                </a:cxn>
                <a:cxn ang="0">
                  <a:pos x="T8" y="T9"/>
                </a:cxn>
              </a:cxnLst>
              <a:rect l="0" t="0" r="r" b="b"/>
              <a:pathLst>
                <a:path w="125" h="51">
                  <a:moveTo>
                    <a:pt x="0" y="26"/>
                  </a:moveTo>
                  <a:cubicBezTo>
                    <a:pt x="80" y="51"/>
                    <a:pt x="114" y="8"/>
                    <a:pt x="125" y="9"/>
                  </a:cubicBezTo>
                  <a:cubicBezTo>
                    <a:pt x="111" y="5"/>
                    <a:pt x="85" y="0"/>
                    <a:pt x="70" y="1"/>
                  </a:cubicBezTo>
                  <a:cubicBezTo>
                    <a:pt x="67" y="1"/>
                    <a:pt x="64" y="1"/>
                    <a:pt x="62" y="1"/>
                  </a:cubicBezTo>
                  <a:cubicBezTo>
                    <a:pt x="47" y="4"/>
                    <a:pt x="17" y="18"/>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2" name="Freeform 307">
              <a:extLst>
                <a:ext uri="{FF2B5EF4-FFF2-40B4-BE49-F238E27FC236}">
                  <a16:creationId xmlns:a16="http://schemas.microsoft.com/office/drawing/2014/main" id="{46A6C932-378B-7038-0034-3C9E175A056D}"/>
                </a:ext>
              </a:extLst>
            </p:cNvPr>
            <p:cNvSpPr/>
            <p:nvPr/>
          </p:nvSpPr>
          <p:spPr bwMode="auto">
            <a:xfrm>
              <a:off x="-6491288" y="7637463"/>
              <a:ext cx="230188" cy="95250"/>
            </a:xfrm>
            <a:custGeom>
              <a:avLst/>
              <a:gdLst>
                <a:gd name="T0" fmla="*/ 0 w 129"/>
                <a:gd name="T1" fmla="*/ 16 h 53"/>
                <a:gd name="T2" fmla="*/ 129 w 129"/>
                <a:gd name="T3" fmla="*/ 15 h 53"/>
                <a:gd name="T4" fmla="*/ 65 w 129"/>
                <a:gd name="T5" fmla="*/ 2 h 53"/>
                <a:gd name="T6" fmla="*/ 0 w 129"/>
                <a:gd name="T7" fmla="*/ 16 h 53"/>
              </a:gdLst>
              <a:ahLst/>
              <a:cxnLst>
                <a:cxn ang="0">
                  <a:pos x="T0" y="T1"/>
                </a:cxn>
                <a:cxn ang="0">
                  <a:pos x="T2" y="T3"/>
                </a:cxn>
                <a:cxn ang="0">
                  <a:pos x="T4" y="T5"/>
                </a:cxn>
                <a:cxn ang="0">
                  <a:pos x="T6" y="T7"/>
                </a:cxn>
              </a:cxnLst>
              <a:rect l="0" t="0" r="r" b="b"/>
              <a:pathLst>
                <a:path w="129" h="53">
                  <a:moveTo>
                    <a:pt x="0" y="16"/>
                  </a:moveTo>
                  <a:cubicBezTo>
                    <a:pt x="82" y="53"/>
                    <a:pt x="113" y="15"/>
                    <a:pt x="129" y="15"/>
                  </a:cubicBezTo>
                  <a:cubicBezTo>
                    <a:pt x="113" y="10"/>
                    <a:pt x="81" y="0"/>
                    <a:pt x="65" y="2"/>
                  </a:cubicBezTo>
                  <a:cubicBezTo>
                    <a:pt x="53" y="2"/>
                    <a:pt x="32"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3" name="Freeform 308">
              <a:extLst>
                <a:ext uri="{FF2B5EF4-FFF2-40B4-BE49-F238E27FC236}">
                  <a16:creationId xmlns:a16="http://schemas.microsoft.com/office/drawing/2014/main" id="{5EDC4674-0AE1-D35F-B92F-D4E87BAD79E3}"/>
                </a:ext>
              </a:extLst>
            </p:cNvPr>
            <p:cNvSpPr/>
            <p:nvPr/>
          </p:nvSpPr>
          <p:spPr bwMode="auto">
            <a:xfrm>
              <a:off x="-6597651" y="7561263"/>
              <a:ext cx="230188" cy="104775"/>
            </a:xfrm>
            <a:custGeom>
              <a:avLst/>
              <a:gdLst>
                <a:gd name="T0" fmla="*/ 0 w 129"/>
                <a:gd name="T1" fmla="*/ 8 h 59"/>
                <a:gd name="T2" fmla="*/ 129 w 129"/>
                <a:gd name="T3" fmla="*/ 28 h 59"/>
                <a:gd name="T4" fmla="*/ 0 w 129"/>
                <a:gd name="T5" fmla="*/ 8 h 59"/>
              </a:gdLst>
              <a:ahLst/>
              <a:cxnLst>
                <a:cxn ang="0">
                  <a:pos x="T0" y="T1"/>
                </a:cxn>
                <a:cxn ang="0">
                  <a:pos x="T2" y="T3"/>
                </a:cxn>
                <a:cxn ang="0">
                  <a:pos x="T4" y="T5"/>
                </a:cxn>
              </a:cxnLst>
              <a:rect l="0" t="0" r="r" b="b"/>
              <a:pathLst>
                <a:path w="129" h="59">
                  <a:moveTo>
                    <a:pt x="0" y="8"/>
                  </a:moveTo>
                  <a:cubicBezTo>
                    <a:pt x="74" y="59"/>
                    <a:pt x="114" y="27"/>
                    <a:pt x="129" y="28"/>
                  </a:cubicBezTo>
                  <a:cubicBezTo>
                    <a:pt x="65" y="0"/>
                    <a:pt x="6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4" name="Freeform 309">
              <a:extLst>
                <a:ext uri="{FF2B5EF4-FFF2-40B4-BE49-F238E27FC236}">
                  <a16:creationId xmlns:a16="http://schemas.microsoft.com/office/drawing/2014/main" id="{0F87AEFC-AC0C-16E7-DBFF-3D4150D00684}"/>
                </a:ext>
              </a:extLst>
            </p:cNvPr>
            <p:cNvSpPr/>
            <p:nvPr/>
          </p:nvSpPr>
          <p:spPr bwMode="auto">
            <a:xfrm>
              <a:off x="-6689726" y="7466013"/>
              <a:ext cx="223838" cy="117475"/>
            </a:xfrm>
            <a:custGeom>
              <a:avLst/>
              <a:gdLst>
                <a:gd name="T0" fmla="*/ 0 w 126"/>
                <a:gd name="T1" fmla="*/ 0 h 66"/>
                <a:gd name="T2" fmla="*/ 126 w 126"/>
                <a:gd name="T3" fmla="*/ 44 h 66"/>
                <a:gd name="T4" fmla="*/ 0 w 126"/>
                <a:gd name="T5" fmla="*/ 0 h 66"/>
              </a:gdLst>
              <a:ahLst/>
              <a:cxnLst>
                <a:cxn ang="0">
                  <a:pos x="T0" y="T1"/>
                </a:cxn>
                <a:cxn ang="0">
                  <a:pos x="T2" y="T3"/>
                </a:cxn>
                <a:cxn ang="0">
                  <a:pos x="T4" y="T5"/>
                </a:cxn>
              </a:cxnLst>
              <a:rect l="0" t="0" r="r" b="b"/>
              <a:pathLst>
                <a:path w="126" h="66">
                  <a:moveTo>
                    <a:pt x="0" y="0"/>
                  </a:moveTo>
                  <a:cubicBezTo>
                    <a:pt x="63" y="66"/>
                    <a:pt x="109" y="42"/>
                    <a:pt x="126" y="44"/>
                  </a:cubicBezTo>
                  <a:cubicBezTo>
                    <a:pt x="67" y="7"/>
                    <a:pt x="60" y="1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5" name="Freeform 310">
              <a:extLst>
                <a:ext uri="{FF2B5EF4-FFF2-40B4-BE49-F238E27FC236}">
                  <a16:creationId xmlns:a16="http://schemas.microsoft.com/office/drawing/2014/main" id="{7525ED5F-AB53-9BDE-8553-8DCB3FABD229}"/>
                </a:ext>
              </a:extLst>
            </p:cNvPr>
            <p:cNvSpPr/>
            <p:nvPr/>
          </p:nvSpPr>
          <p:spPr bwMode="auto">
            <a:xfrm>
              <a:off x="-6759576" y="7337426"/>
              <a:ext cx="204788" cy="138113"/>
            </a:xfrm>
            <a:custGeom>
              <a:avLst/>
              <a:gdLst>
                <a:gd name="T0" fmla="*/ 0 w 115"/>
                <a:gd name="T1" fmla="*/ 0 h 78"/>
                <a:gd name="T2" fmla="*/ 115 w 115"/>
                <a:gd name="T3" fmla="*/ 71 h 78"/>
                <a:gd name="T4" fmla="*/ 0 w 115"/>
                <a:gd name="T5" fmla="*/ 0 h 78"/>
              </a:gdLst>
              <a:ahLst/>
              <a:cxnLst>
                <a:cxn ang="0">
                  <a:pos x="T0" y="T1"/>
                </a:cxn>
                <a:cxn ang="0">
                  <a:pos x="T2" y="T3"/>
                </a:cxn>
                <a:cxn ang="0">
                  <a:pos x="T4" y="T5"/>
                </a:cxn>
              </a:cxnLst>
              <a:rect l="0" t="0" r="r" b="b"/>
              <a:pathLst>
                <a:path w="115" h="78">
                  <a:moveTo>
                    <a:pt x="0" y="0"/>
                  </a:moveTo>
                  <a:cubicBezTo>
                    <a:pt x="49" y="78"/>
                    <a:pt x="97" y="65"/>
                    <a:pt x="115" y="71"/>
                  </a:cubicBezTo>
                  <a:cubicBezTo>
                    <a:pt x="63" y="24"/>
                    <a:pt x="57" y="2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6" name="Freeform 311">
              <a:extLst>
                <a:ext uri="{FF2B5EF4-FFF2-40B4-BE49-F238E27FC236}">
                  <a16:creationId xmlns:a16="http://schemas.microsoft.com/office/drawing/2014/main" id="{CC15004A-6ACA-7EF4-B905-E0356FA4E742}"/>
                </a:ext>
              </a:extLst>
            </p:cNvPr>
            <p:cNvSpPr/>
            <p:nvPr/>
          </p:nvSpPr>
          <p:spPr bwMode="auto">
            <a:xfrm>
              <a:off x="-6797676" y="7200901"/>
              <a:ext cx="171450" cy="166688"/>
            </a:xfrm>
            <a:custGeom>
              <a:avLst/>
              <a:gdLst>
                <a:gd name="T0" fmla="*/ 0 w 97"/>
                <a:gd name="T1" fmla="*/ 0 h 94"/>
                <a:gd name="T2" fmla="*/ 97 w 97"/>
                <a:gd name="T3" fmla="*/ 94 h 94"/>
                <a:gd name="T4" fmla="*/ 0 w 97"/>
                <a:gd name="T5" fmla="*/ 0 h 94"/>
              </a:gdLst>
              <a:ahLst/>
              <a:cxnLst>
                <a:cxn ang="0">
                  <a:pos x="T0" y="T1"/>
                </a:cxn>
                <a:cxn ang="0">
                  <a:pos x="T2" y="T3"/>
                </a:cxn>
                <a:cxn ang="0">
                  <a:pos x="T4" y="T5"/>
                </a:cxn>
              </a:cxnLst>
              <a:rect l="0" t="0" r="r" b="b"/>
              <a:pathLst>
                <a:path w="97" h="94">
                  <a:moveTo>
                    <a:pt x="0" y="0"/>
                  </a:moveTo>
                  <a:cubicBezTo>
                    <a:pt x="25" y="78"/>
                    <a:pt x="85" y="88"/>
                    <a:pt x="97" y="94"/>
                  </a:cubicBezTo>
                  <a:cubicBezTo>
                    <a:pt x="53" y="35"/>
                    <a:pt x="48" y="3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7" name="Freeform 312">
              <a:extLst>
                <a:ext uri="{FF2B5EF4-FFF2-40B4-BE49-F238E27FC236}">
                  <a16:creationId xmlns:a16="http://schemas.microsoft.com/office/drawing/2014/main" id="{49250135-9CF2-D087-F937-037425D23CC3}"/>
                </a:ext>
              </a:extLst>
            </p:cNvPr>
            <p:cNvSpPr/>
            <p:nvPr/>
          </p:nvSpPr>
          <p:spPr bwMode="auto">
            <a:xfrm>
              <a:off x="-6811963" y="7059613"/>
              <a:ext cx="134938" cy="200025"/>
            </a:xfrm>
            <a:custGeom>
              <a:avLst/>
              <a:gdLst>
                <a:gd name="T0" fmla="*/ 0 w 76"/>
                <a:gd name="T1" fmla="*/ 0 h 112"/>
                <a:gd name="T2" fmla="*/ 76 w 76"/>
                <a:gd name="T3" fmla="*/ 112 h 112"/>
                <a:gd name="T4" fmla="*/ 0 w 76"/>
                <a:gd name="T5" fmla="*/ 0 h 112"/>
              </a:gdLst>
              <a:ahLst/>
              <a:cxnLst>
                <a:cxn ang="0">
                  <a:pos x="T0" y="T1"/>
                </a:cxn>
                <a:cxn ang="0">
                  <a:pos x="T2" y="T3"/>
                </a:cxn>
                <a:cxn ang="0">
                  <a:pos x="T4" y="T5"/>
                </a:cxn>
              </a:cxnLst>
              <a:rect l="0" t="0" r="r" b="b"/>
              <a:pathLst>
                <a:path w="76" h="112">
                  <a:moveTo>
                    <a:pt x="0" y="0"/>
                  </a:moveTo>
                  <a:cubicBezTo>
                    <a:pt x="12" y="79"/>
                    <a:pt x="52" y="96"/>
                    <a:pt x="76" y="112"/>
                  </a:cubicBezTo>
                  <a:cubicBezTo>
                    <a:pt x="37" y="38"/>
                    <a:pt x="51" y="6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8" name="Freeform 313">
              <a:extLst>
                <a:ext uri="{FF2B5EF4-FFF2-40B4-BE49-F238E27FC236}">
                  <a16:creationId xmlns:a16="http://schemas.microsoft.com/office/drawing/2014/main" id="{FFDD6D12-B1C7-124A-2950-537E0A2E02BF}"/>
                </a:ext>
              </a:extLst>
            </p:cNvPr>
            <p:cNvSpPr/>
            <p:nvPr/>
          </p:nvSpPr>
          <p:spPr bwMode="auto">
            <a:xfrm>
              <a:off x="-6802438" y="6921501"/>
              <a:ext cx="95250" cy="222250"/>
            </a:xfrm>
            <a:custGeom>
              <a:avLst/>
              <a:gdLst>
                <a:gd name="T0" fmla="*/ 0 w 53"/>
                <a:gd name="T1" fmla="*/ 0 h 125"/>
                <a:gd name="T2" fmla="*/ 0 w 53"/>
                <a:gd name="T3" fmla="*/ 2 h 125"/>
                <a:gd name="T4" fmla="*/ 0 w 53"/>
                <a:gd name="T5" fmla="*/ 8 h 125"/>
                <a:gd name="T6" fmla="*/ 0 w 53"/>
                <a:gd name="T7" fmla="*/ 18 h 125"/>
                <a:gd name="T8" fmla="*/ 2 w 53"/>
                <a:gd name="T9" fmla="*/ 30 h 125"/>
                <a:gd name="T10" fmla="*/ 7 w 53"/>
                <a:gd name="T11" fmla="*/ 57 h 125"/>
                <a:gd name="T12" fmla="*/ 53 w 53"/>
                <a:gd name="T13" fmla="*/ 125 h 125"/>
                <a:gd name="T14" fmla="*/ 16 w 53"/>
                <a:gd name="T15" fmla="*/ 30 h 125"/>
                <a:gd name="T16" fmla="*/ 11 w 53"/>
                <a:gd name="T17" fmla="*/ 21 h 125"/>
                <a:gd name="T18" fmla="*/ 0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0" y="0"/>
                  </a:moveTo>
                  <a:cubicBezTo>
                    <a:pt x="0" y="0"/>
                    <a:pt x="0" y="0"/>
                    <a:pt x="0" y="2"/>
                  </a:cubicBezTo>
                  <a:cubicBezTo>
                    <a:pt x="0" y="4"/>
                    <a:pt x="0" y="6"/>
                    <a:pt x="0" y="8"/>
                  </a:cubicBezTo>
                  <a:cubicBezTo>
                    <a:pt x="0" y="11"/>
                    <a:pt x="0" y="14"/>
                    <a:pt x="0" y="18"/>
                  </a:cubicBezTo>
                  <a:cubicBezTo>
                    <a:pt x="1" y="22"/>
                    <a:pt x="1" y="26"/>
                    <a:pt x="2" y="30"/>
                  </a:cubicBezTo>
                  <a:cubicBezTo>
                    <a:pt x="3" y="39"/>
                    <a:pt x="4" y="48"/>
                    <a:pt x="7" y="57"/>
                  </a:cubicBezTo>
                  <a:cubicBezTo>
                    <a:pt x="16" y="90"/>
                    <a:pt x="33" y="105"/>
                    <a:pt x="53" y="125"/>
                  </a:cubicBezTo>
                  <a:cubicBezTo>
                    <a:pt x="36" y="62"/>
                    <a:pt x="29" y="51"/>
                    <a:pt x="16" y="30"/>
                  </a:cubicBezTo>
                  <a:cubicBezTo>
                    <a:pt x="15" y="26"/>
                    <a:pt x="13" y="23"/>
                    <a:pt x="11" y="21"/>
                  </a:cubicBezTo>
                  <a:cubicBezTo>
                    <a:pt x="5" y="9"/>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19" name="Freeform 314">
              <a:extLst>
                <a:ext uri="{FF2B5EF4-FFF2-40B4-BE49-F238E27FC236}">
                  <a16:creationId xmlns:a16="http://schemas.microsoft.com/office/drawing/2014/main" id="{537989C2-4FE8-7DAE-F6FD-33510E29539D}"/>
                </a:ext>
              </a:extLst>
            </p:cNvPr>
            <p:cNvSpPr/>
            <p:nvPr/>
          </p:nvSpPr>
          <p:spPr bwMode="auto">
            <a:xfrm>
              <a:off x="-6778626" y="6788151"/>
              <a:ext cx="63500" cy="236538"/>
            </a:xfrm>
            <a:custGeom>
              <a:avLst/>
              <a:gdLst>
                <a:gd name="T0" fmla="*/ 4 w 36"/>
                <a:gd name="T1" fmla="*/ 0 h 133"/>
                <a:gd name="T2" fmla="*/ 4 w 36"/>
                <a:gd name="T3" fmla="*/ 3 h 133"/>
                <a:gd name="T4" fmla="*/ 3 w 36"/>
                <a:gd name="T5" fmla="*/ 9 h 133"/>
                <a:gd name="T6" fmla="*/ 2 w 36"/>
                <a:gd name="T7" fmla="*/ 30 h 133"/>
                <a:gd name="T8" fmla="*/ 36 w 36"/>
                <a:gd name="T9" fmla="*/ 133 h 133"/>
                <a:gd name="T10" fmla="*/ 12 w 36"/>
                <a:gd name="T11" fmla="*/ 22 h 133"/>
                <a:gd name="T12" fmla="*/ 4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4" y="0"/>
                  </a:moveTo>
                  <a:cubicBezTo>
                    <a:pt x="4" y="0"/>
                    <a:pt x="4" y="1"/>
                    <a:pt x="4" y="3"/>
                  </a:cubicBezTo>
                  <a:cubicBezTo>
                    <a:pt x="4" y="4"/>
                    <a:pt x="4" y="6"/>
                    <a:pt x="3" y="9"/>
                  </a:cubicBezTo>
                  <a:cubicBezTo>
                    <a:pt x="3" y="14"/>
                    <a:pt x="2" y="22"/>
                    <a:pt x="2" y="30"/>
                  </a:cubicBezTo>
                  <a:cubicBezTo>
                    <a:pt x="0" y="69"/>
                    <a:pt x="8" y="98"/>
                    <a:pt x="36" y="133"/>
                  </a:cubicBezTo>
                  <a:cubicBezTo>
                    <a:pt x="27" y="63"/>
                    <a:pt x="28" y="69"/>
                    <a:pt x="12" y="22"/>
                  </a:cubicBezTo>
                  <a:cubicBezTo>
                    <a:pt x="8" y="1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0" name="Freeform 315">
              <a:extLst>
                <a:ext uri="{FF2B5EF4-FFF2-40B4-BE49-F238E27FC236}">
                  <a16:creationId xmlns:a16="http://schemas.microsoft.com/office/drawing/2014/main" id="{E695342A-5B45-08A9-BA7E-532E5192E948}"/>
                </a:ext>
              </a:extLst>
            </p:cNvPr>
            <p:cNvSpPr/>
            <p:nvPr/>
          </p:nvSpPr>
          <p:spPr bwMode="auto">
            <a:xfrm>
              <a:off x="-6750051" y="6664326"/>
              <a:ext cx="49213" cy="241300"/>
            </a:xfrm>
            <a:custGeom>
              <a:avLst/>
              <a:gdLst>
                <a:gd name="T0" fmla="*/ 15 w 28"/>
                <a:gd name="T1" fmla="*/ 0 h 136"/>
                <a:gd name="T2" fmla="*/ 26 w 28"/>
                <a:gd name="T3" fmla="*/ 136 h 136"/>
                <a:gd name="T4" fmla="*/ 15 w 28"/>
                <a:gd name="T5" fmla="*/ 0 h 136"/>
              </a:gdLst>
              <a:ahLst/>
              <a:cxnLst>
                <a:cxn ang="0">
                  <a:pos x="T0" y="T1"/>
                </a:cxn>
                <a:cxn ang="0">
                  <a:pos x="T2" y="T3"/>
                </a:cxn>
                <a:cxn ang="0">
                  <a:pos x="T4" y="T5"/>
                </a:cxn>
              </a:cxnLst>
              <a:rect l="0" t="0" r="r" b="b"/>
              <a:pathLst>
                <a:path w="28" h="136">
                  <a:moveTo>
                    <a:pt x="15" y="0"/>
                  </a:moveTo>
                  <a:cubicBezTo>
                    <a:pt x="2" y="47"/>
                    <a:pt x="0" y="92"/>
                    <a:pt x="26" y="136"/>
                  </a:cubicBezTo>
                  <a:cubicBezTo>
                    <a:pt x="28" y="62"/>
                    <a:pt x="28" y="6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1" name="Freeform 316">
              <a:extLst>
                <a:ext uri="{FF2B5EF4-FFF2-40B4-BE49-F238E27FC236}">
                  <a16:creationId xmlns:a16="http://schemas.microsoft.com/office/drawing/2014/main" id="{6B1ABE01-3687-C468-4E6E-B02D2C95EA98}"/>
                </a:ext>
              </a:extLst>
            </p:cNvPr>
            <p:cNvSpPr/>
            <p:nvPr/>
          </p:nvSpPr>
          <p:spPr bwMode="auto">
            <a:xfrm>
              <a:off x="-6705601" y="6548438"/>
              <a:ext cx="50800" cy="241300"/>
            </a:xfrm>
            <a:custGeom>
              <a:avLst/>
              <a:gdLst>
                <a:gd name="T0" fmla="*/ 25 w 29"/>
                <a:gd name="T1" fmla="*/ 0 h 136"/>
                <a:gd name="T2" fmla="*/ 18 w 29"/>
                <a:gd name="T3" fmla="*/ 136 h 136"/>
                <a:gd name="T4" fmla="*/ 25 w 29"/>
                <a:gd name="T5" fmla="*/ 0 h 136"/>
              </a:gdLst>
              <a:ahLst/>
              <a:cxnLst>
                <a:cxn ang="0">
                  <a:pos x="T0" y="T1"/>
                </a:cxn>
                <a:cxn ang="0">
                  <a:pos x="T2" y="T3"/>
                </a:cxn>
                <a:cxn ang="0">
                  <a:pos x="T4" y="T5"/>
                </a:cxn>
              </a:cxnLst>
              <a:rect l="0" t="0" r="r" b="b"/>
              <a:pathLst>
                <a:path w="29" h="136">
                  <a:moveTo>
                    <a:pt x="25" y="0"/>
                  </a:moveTo>
                  <a:cubicBezTo>
                    <a:pt x="0" y="55"/>
                    <a:pt x="4" y="106"/>
                    <a:pt x="18" y="136"/>
                  </a:cubicBezTo>
                  <a:cubicBezTo>
                    <a:pt x="29" y="64"/>
                    <a:pt x="27" y="68"/>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2" name="Freeform 317">
              <a:extLst>
                <a:ext uri="{FF2B5EF4-FFF2-40B4-BE49-F238E27FC236}">
                  <a16:creationId xmlns:a16="http://schemas.microsoft.com/office/drawing/2014/main" id="{D8D7C0E3-A0BF-B230-FCC6-36664E6AC6BC}"/>
                </a:ext>
              </a:extLst>
            </p:cNvPr>
            <p:cNvSpPr/>
            <p:nvPr/>
          </p:nvSpPr>
          <p:spPr bwMode="auto">
            <a:xfrm>
              <a:off x="-6630988" y="6518276"/>
              <a:ext cx="115888" cy="179388"/>
            </a:xfrm>
            <a:custGeom>
              <a:avLst/>
              <a:gdLst>
                <a:gd name="T0" fmla="*/ 7 w 65"/>
                <a:gd name="T1" fmla="*/ 101 h 101"/>
                <a:gd name="T2" fmla="*/ 65 w 65"/>
                <a:gd name="T3" fmla="*/ 0 h 101"/>
                <a:gd name="T4" fmla="*/ 7 w 65"/>
                <a:gd name="T5" fmla="*/ 101 h 101"/>
              </a:gdLst>
              <a:ahLst/>
              <a:cxnLst>
                <a:cxn ang="0">
                  <a:pos x="T0" y="T1"/>
                </a:cxn>
                <a:cxn ang="0">
                  <a:pos x="T2" y="T3"/>
                </a:cxn>
                <a:cxn ang="0">
                  <a:pos x="T4" y="T5"/>
                </a:cxn>
              </a:cxnLst>
              <a:rect l="0" t="0" r="r" b="b"/>
              <a:pathLst>
                <a:path w="65" h="101">
                  <a:moveTo>
                    <a:pt x="7" y="101"/>
                  </a:moveTo>
                  <a:cubicBezTo>
                    <a:pt x="42" y="76"/>
                    <a:pt x="52" y="30"/>
                    <a:pt x="65" y="0"/>
                  </a:cubicBezTo>
                  <a:cubicBezTo>
                    <a:pt x="40" y="18"/>
                    <a:pt x="0" y="68"/>
                    <a:pt x="7"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3" name="Freeform 318">
              <a:extLst>
                <a:ext uri="{FF2B5EF4-FFF2-40B4-BE49-F238E27FC236}">
                  <a16:creationId xmlns:a16="http://schemas.microsoft.com/office/drawing/2014/main" id="{076CCFE6-42B5-EF71-0999-8968CA20A245}"/>
                </a:ext>
              </a:extLst>
            </p:cNvPr>
            <p:cNvSpPr/>
            <p:nvPr/>
          </p:nvSpPr>
          <p:spPr bwMode="auto">
            <a:xfrm>
              <a:off x="-6807201" y="6659563"/>
              <a:ext cx="1087438" cy="1271588"/>
            </a:xfrm>
            <a:custGeom>
              <a:avLst/>
              <a:gdLst>
                <a:gd name="T0" fmla="*/ 340 w 612"/>
                <a:gd name="T1" fmla="*/ 566 h 715"/>
                <a:gd name="T2" fmla="*/ 612 w 612"/>
                <a:gd name="T3" fmla="*/ 711 h 715"/>
                <a:gd name="T4" fmla="*/ 597 w 612"/>
                <a:gd name="T5" fmla="*/ 715 h 715"/>
                <a:gd name="T6" fmla="*/ 330 w 612"/>
                <a:gd name="T7" fmla="*/ 570 h 715"/>
                <a:gd name="T8" fmla="*/ 117 w 612"/>
                <a:gd name="T9" fmla="*/ 0 h 715"/>
                <a:gd name="T10" fmla="*/ 340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340" y="566"/>
                  </a:moveTo>
                  <a:cubicBezTo>
                    <a:pt x="449" y="610"/>
                    <a:pt x="611" y="630"/>
                    <a:pt x="612" y="711"/>
                  </a:cubicBezTo>
                  <a:cubicBezTo>
                    <a:pt x="608" y="713"/>
                    <a:pt x="602" y="713"/>
                    <a:pt x="597" y="715"/>
                  </a:cubicBezTo>
                  <a:cubicBezTo>
                    <a:pt x="595" y="634"/>
                    <a:pt x="454" y="623"/>
                    <a:pt x="330" y="570"/>
                  </a:cubicBezTo>
                  <a:cubicBezTo>
                    <a:pt x="59" y="455"/>
                    <a:pt x="1" y="230"/>
                    <a:pt x="117" y="0"/>
                  </a:cubicBezTo>
                  <a:cubicBezTo>
                    <a:pt x="0" y="234"/>
                    <a:pt x="65" y="454"/>
                    <a:pt x="340"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4" name="Freeform 319">
              <a:extLst>
                <a:ext uri="{FF2B5EF4-FFF2-40B4-BE49-F238E27FC236}">
                  <a16:creationId xmlns:a16="http://schemas.microsoft.com/office/drawing/2014/main" id="{5969DF60-1494-7208-7453-488095D2DB2C}"/>
                </a:ext>
              </a:extLst>
            </p:cNvPr>
            <p:cNvSpPr/>
            <p:nvPr/>
          </p:nvSpPr>
          <p:spPr bwMode="auto">
            <a:xfrm>
              <a:off x="-5740401" y="7543801"/>
              <a:ext cx="120650" cy="168275"/>
            </a:xfrm>
            <a:custGeom>
              <a:avLst/>
              <a:gdLst>
                <a:gd name="T0" fmla="*/ 68 w 68"/>
                <a:gd name="T1" fmla="*/ 0 h 95"/>
                <a:gd name="T2" fmla="*/ 0 w 68"/>
                <a:gd name="T3" fmla="*/ 95 h 95"/>
                <a:gd name="T4" fmla="*/ 68 w 68"/>
                <a:gd name="T5" fmla="*/ 0 h 95"/>
              </a:gdLst>
              <a:ahLst/>
              <a:cxnLst>
                <a:cxn ang="0">
                  <a:pos x="T0" y="T1"/>
                </a:cxn>
                <a:cxn ang="0">
                  <a:pos x="T2" y="T3"/>
                </a:cxn>
                <a:cxn ang="0">
                  <a:pos x="T4" y="T5"/>
                </a:cxn>
              </a:cxnLst>
              <a:rect l="0" t="0" r="r" b="b"/>
              <a:pathLst>
                <a:path w="68" h="95">
                  <a:moveTo>
                    <a:pt x="68" y="0"/>
                  </a:moveTo>
                  <a:cubicBezTo>
                    <a:pt x="7" y="47"/>
                    <a:pt x="0" y="95"/>
                    <a:pt x="0" y="95"/>
                  </a:cubicBezTo>
                  <a:cubicBezTo>
                    <a:pt x="48" y="74"/>
                    <a:pt x="61" y="57"/>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5" name="Freeform 320">
              <a:extLst>
                <a:ext uri="{FF2B5EF4-FFF2-40B4-BE49-F238E27FC236}">
                  <a16:creationId xmlns:a16="http://schemas.microsoft.com/office/drawing/2014/main" id="{E5175A70-DB1E-9636-9288-A2F63BE7878E}"/>
                </a:ext>
              </a:extLst>
            </p:cNvPr>
            <p:cNvSpPr/>
            <p:nvPr/>
          </p:nvSpPr>
          <p:spPr bwMode="auto">
            <a:xfrm>
              <a:off x="-5630863" y="7500938"/>
              <a:ext cx="111125" cy="174625"/>
            </a:xfrm>
            <a:custGeom>
              <a:avLst/>
              <a:gdLst>
                <a:gd name="T0" fmla="*/ 62 w 62"/>
                <a:gd name="T1" fmla="*/ 0 h 98"/>
                <a:gd name="T2" fmla="*/ 0 w 62"/>
                <a:gd name="T3" fmla="*/ 98 h 98"/>
                <a:gd name="T4" fmla="*/ 20 w 62"/>
                <a:gd name="T5" fmla="*/ 86 h 98"/>
                <a:gd name="T6" fmla="*/ 62 w 62"/>
                <a:gd name="T7" fmla="*/ 0 h 98"/>
              </a:gdLst>
              <a:ahLst/>
              <a:cxnLst>
                <a:cxn ang="0">
                  <a:pos x="T0" y="T1"/>
                </a:cxn>
                <a:cxn ang="0">
                  <a:pos x="T2" y="T3"/>
                </a:cxn>
                <a:cxn ang="0">
                  <a:pos x="T4" y="T5"/>
                </a:cxn>
                <a:cxn ang="0">
                  <a:pos x="T6" y="T7"/>
                </a:cxn>
              </a:cxnLst>
              <a:rect l="0" t="0" r="r" b="b"/>
              <a:pathLst>
                <a:path w="62" h="98">
                  <a:moveTo>
                    <a:pt x="62" y="0"/>
                  </a:moveTo>
                  <a:cubicBezTo>
                    <a:pt x="7" y="50"/>
                    <a:pt x="0" y="98"/>
                    <a:pt x="0" y="98"/>
                  </a:cubicBezTo>
                  <a:cubicBezTo>
                    <a:pt x="3" y="96"/>
                    <a:pt x="13" y="91"/>
                    <a:pt x="20" y="86"/>
                  </a:cubicBezTo>
                  <a:cubicBezTo>
                    <a:pt x="40" y="73"/>
                    <a:pt x="58" y="6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6" name="Freeform 321">
              <a:extLst>
                <a:ext uri="{FF2B5EF4-FFF2-40B4-BE49-F238E27FC236}">
                  <a16:creationId xmlns:a16="http://schemas.microsoft.com/office/drawing/2014/main" id="{C7516472-678E-B3AD-3A4B-5CAB056C8099}"/>
                </a:ext>
              </a:extLst>
            </p:cNvPr>
            <p:cNvSpPr/>
            <p:nvPr/>
          </p:nvSpPr>
          <p:spPr bwMode="auto">
            <a:xfrm>
              <a:off x="-5522913" y="7450138"/>
              <a:ext cx="98425" cy="180975"/>
            </a:xfrm>
            <a:custGeom>
              <a:avLst/>
              <a:gdLst>
                <a:gd name="T0" fmla="*/ 53 w 56"/>
                <a:gd name="T1" fmla="*/ 0 h 102"/>
                <a:gd name="T2" fmla="*/ 0 w 56"/>
                <a:gd name="T3" fmla="*/ 102 h 102"/>
                <a:gd name="T4" fmla="*/ 53 w 56"/>
                <a:gd name="T5" fmla="*/ 0 h 102"/>
              </a:gdLst>
              <a:ahLst/>
              <a:cxnLst>
                <a:cxn ang="0">
                  <a:pos x="T0" y="T1"/>
                </a:cxn>
                <a:cxn ang="0">
                  <a:pos x="T2" y="T3"/>
                </a:cxn>
                <a:cxn ang="0">
                  <a:pos x="T4" y="T5"/>
                </a:cxn>
              </a:cxnLst>
              <a:rect l="0" t="0" r="r" b="b"/>
              <a:pathLst>
                <a:path w="56" h="102">
                  <a:moveTo>
                    <a:pt x="53" y="0"/>
                  </a:moveTo>
                  <a:cubicBezTo>
                    <a:pt x="5" y="53"/>
                    <a:pt x="0" y="102"/>
                    <a:pt x="0" y="102"/>
                  </a:cubicBezTo>
                  <a:cubicBezTo>
                    <a:pt x="40" y="78"/>
                    <a:pt x="56" y="58"/>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7" name="Freeform 322">
              <a:extLst>
                <a:ext uri="{FF2B5EF4-FFF2-40B4-BE49-F238E27FC236}">
                  <a16:creationId xmlns:a16="http://schemas.microsoft.com/office/drawing/2014/main" id="{F12C5B4A-1EB8-95CB-292E-3A070E9668DD}"/>
                </a:ext>
              </a:extLst>
            </p:cNvPr>
            <p:cNvSpPr/>
            <p:nvPr/>
          </p:nvSpPr>
          <p:spPr bwMode="auto">
            <a:xfrm>
              <a:off x="-5422901" y="7389813"/>
              <a:ext cx="88900" cy="187325"/>
            </a:xfrm>
            <a:custGeom>
              <a:avLst/>
              <a:gdLst>
                <a:gd name="T0" fmla="*/ 40 w 50"/>
                <a:gd name="T1" fmla="*/ 0 h 106"/>
                <a:gd name="T2" fmla="*/ 0 w 50"/>
                <a:gd name="T3" fmla="*/ 106 h 106"/>
                <a:gd name="T4" fmla="*/ 40 w 50"/>
                <a:gd name="T5" fmla="*/ 0 h 106"/>
              </a:gdLst>
              <a:ahLst/>
              <a:cxnLst>
                <a:cxn ang="0">
                  <a:pos x="T0" y="T1"/>
                </a:cxn>
                <a:cxn ang="0">
                  <a:pos x="T2" y="T3"/>
                </a:cxn>
                <a:cxn ang="0">
                  <a:pos x="T4" y="T5"/>
                </a:cxn>
              </a:cxnLst>
              <a:rect l="0" t="0" r="r" b="b"/>
              <a:pathLst>
                <a:path w="50" h="106">
                  <a:moveTo>
                    <a:pt x="40" y="0"/>
                  </a:moveTo>
                  <a:cubicBezTo>
                    <a:pt x="3" y="55"/>
                    <a:pt x="0" y="106"/>
                    <a:pt x="0" y="106"/>
                  </a:cubicBezTo>
                  <a:cubicBezTo>
                    <a:pt x="40" y="76"/>
                    <a:pt x="50" y="51"/>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8" name="Freeform 323">
              <a:extLst>
                <a:ext uri="{FF2B5EF4-FFF2-40B4-BE49-F238E27FC236}">
                  <a16:creationId xmlns:a16="http://schemas.microsoft.com/office/drawing/2014/main" id="{C3C2F910-0882-0DC1-E447-6C0A48E4F556}"/>
                </a:ext>
              </a:extLst>
            </p:cNvPr>
            <p:cNvSpPr/>
            <p:nvPr/>
          </p:nvSpPr>
          <p:spPr bwMode="auto">
            <a:xfrm>
              <a:off x="-5329238" y="7318376"/>
              <a:ext cx="76200" cy="195263"/>
            </a:xfrm>
            <a:custGeom>
              <a:avLst/>
              <a:gdLst>
                <a:gd name="T0" fmla="*/ 24 w 43"/>
                <a:gd name="T1" fmla="*/ 0 h 110"/>
                <a:gd name="T2" fmla="*/ 1 w 43"/>
                <a:gd name="T3" fmla="*/ 110 h 110"/>
                <a:gd name="T4" fmla="*/ 24 w 43"/>
                <a:gd name="T5" fmla="*/ 0 h 110"/>
              </a:gdLst>
              <a:ahLst/>
              <a:cxnLst>
                <a:cxn ang="0">
                  <a:pos x="T0" y="T1"/>
                </a:cxn>
                <a:cxn ang="0">
                  <a:pos x="T2" y="T3"/>
                </a:cxn>
                <a:cxn ang="0">
                  <a:pos x="T4" y="T5"/>
                </a:cxn>
              </a:cxnLst>
              <a:rect l="0" t="0" r="r" b="b"/>
              <a:pathLst>
                <a:path w="43" h="110">
                  <a:moveTo>
                    <a:pt x="24" y="0"/>
                  </a:moveTo>
                  <a:cubicBezTo>
                    <a:pt x="0" y="55"/>
                    <a:pt x="1" y="110"/>
                    <a:pt x="1" y="110"/>
                  </a:cubicBezTo>
                  <a:cubicBezTo>
                    <a:pt x="35" y="76"/>
                    <a:pt x="43" y="47"/>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29" name="Freeform 324">
              <a:extLst>
                <a:ext uri="{FF2B5EF4-FFF2-40B4-BE49-F238E27FC236}">
                  <a16:creationId xmlns:a16="http://schemas.microsoft.com/office/drawing/2014/main" id="{9B9BEC68-5FF1-5A28-7E4B-22A8F8FA9041}"/>
                </a:ext>
              </a:extLst>
            </p:cNvPr>
            <p:cNvSpPr/>
            <p:nvPr/>
          </p:nvSpPr>
          <p:spPr bwMode="auto">
            <a:xfrm>
              <a:off x="-5259388" y="7235826"/>
              <a:ext cx="65088" cy="200025"/>
            </a:xfrm>
            <a:custGeom>
              <a:avLst/>
              <a:gdLst>
                <a:gd name="T0" fmla="*/ 10 w 36"/>
                <a:gd name="T1" fmla="*/ 0 h 112"/>
                <a:gd name="T2" fmla="*/ 8 w 36"/>
                <a:gd name="T3" fmla="*/ 112 h 112"/>
                <a:gd name="T4" fmla="*/ 10 w 36"/>
                <a:gd name="T5" fmla="*/ 0 h 112"/>
              </a:gdLst>
              <a:ahLst/>
              <a:cxnLst>
                <a:cxn ang="0">
                  <a:pos x="T0" y="T1"/>
                </a:cxn>
                <a:cxn ang="0">
                  <a:pos x="T2" y="T3"/>
                </a:cxn>
                <a:cxn ang="0">
                  <a:pos x="T4" y="T5"/>
                </a:cxn>
              </a:cxnLst>
              <a:rect l="0" t="0" r="r" b="b"/>
              <a:pathLst>
                <a:path w="36" h="112">
                  <a:moveTo>
                    <a:pt x="10" y="0"/>
                  </a:moveTo>
                  <a:cubicBezTo>
                    <a:pt x="0" y="60"/>
                    <a:pt x="8" y="112"/>
                    <a:pt x="8" y="112"/>
                  </a:cubicBezTo>
                  <a:cubicBezTo>
                    <a:pt x="36" y="71"/>
                    <a:pt x="36" y="4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0" name="Freeform 325">
              <a:extLst>
                <a:ext uri="{FF2B5EF4-FFF2-40B4-BE49-F238E27FC236}">
                  <a16:creationId xmlns:a16="http://schemas.microsoft.com/office/drawing/2014/main" id="{180C0C0D-37D7-1205-2E1A-897EC8B5B986}"/>
                </a:ext>
              </a:extLst>
            </p:cNvPr>
            <p:cNvSpPr/>
            <p:nvPr/>
          </p:nvSpPr>
          <p:spPr bwMode="auto">
            <a:xfrm>
              <a:off x="-5208588" y="7143751"/>
              <a:ext cx="61913" cy="198438"/>
            </a:xfrm>
            <a:custGeom>
              <a:avLst/>
              <a:gdLst>
                <a:gd name="T0" fmla="*/ 0 w 35"/>
                <a:gd name="T1" fmla="*/ 0 h 112"/>
                <a:gd name="T2" fmla="*/ 17 w 35"/>
                <a:gd name="T3" fmla="*/ 112 h 112"/>
                <a:gd name="T4" fmla="*/ 0 w 35"/>
                <a:gd name="T5" fmla="*/ 0 h 112"/>
              </a:gdLst>
              <a:ahLst/>
              <a:cxnLst>
                <a:cxn ang="0">
                  <a:pos x="T0" y="T1"/>
                </a:cxn>
                <a:cxn ang="0">
                  <a:pos x="T2" y="T3"/>
                </a:cxn>
                <a:cxn ang="0">
                  <a:pos x="T4" y="T5"/>
                </a:cxn>
              </a:cxnLst>
              <a:rect l="0" t="0" r="r" b="b"/>
              <a:pathLst>
                <a:path w="35" h="112">
                  <a:moveTo>
                    <a:pt x="0" y="0"/>
                  </a:moveTo>
                  <a:cubicBezTo>
                    <a:pt x="0" y="87"/>
                    <a:pt x="15" y="85"/>
                    <a:pt x="17" y="112"/>
                  </a:cubicBezTo>
                  <a:cubicBezTo>
                    <a:pt x="34" y="72"/>
                    <a:pt x="35" y="4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1" name="Freeform 326">
              <a:extLst>
                <a:ext uri="{FF2B5EF4-FFF2-40B4-BE49-F238E27FC236}">
                  <a16:creationId xmlns:a16="http://schemas.microsoft.com/office/drawing/2014/main" id="{37743715-D622-4A40-76F6-359D01C6B7F6}"/>
                </a:ext>
              </a:extLst>
            </p:cNvPr>
            <p:cNvSpPr/>
            <p:nvPr/>
          </p:nvSpPr>
          <p:spPr bwMode="auto">
            <a:xfrm>
              <a:off x="-5195888" y="7045326"/>
              <a:ext cx="79375" cy="195263"/>
            </a:xfrm>
            <a:custGeom>
              <a:avLst/>
              <a:gdLst>
                <a:gd name="T0" fmla="*/ 0 w 45"/>
                <a:gd name="T1" fmla="*/ 0 h 109"/>
                <a:gd name="T2" fmla="*/ 37 w 45"/>
                <a:gd name="T3" fmla="*/ 109 h 109"/>
                <a:gd name="T4" fmla="*/ 0 w 45"/>
                <a:gd name="T5" fmla="*/ 0 h 109"/>
              </a:gdLst>
              <a:ahLst/>
              <a:cxnLst>
                <a:cxn ang="0">
                  <a:pos x="T0" y="T1"/>
                </a:cxn>
                <a:cxn ang="0">
                  <a:pos x="T2" y="T3"/>
                </a:cxn>
                <a:cxn ang="0">
                  <a:pos x="T4" y="T5"/>
                </a:cxn>
              </a:cxnLst>
              <a:rect l="0" t="0" r="r" b="b"/>
              <a:pathLst>
                <a:path w="45" h="109">
                  <a:moveTo>
                    <a:pt x="0" y="0"/>
                  </a:moveTo>
                  <a:cubicBezTo>
                    <a:pt x="15" y="82"/>
                    <a:pt x="27" y="81"/>
                    <a:pt x="37" y="109"/>
                  </a:cubicBezTo>
                  <a:cubicBezTo>
                    <a:pt x="45" y="66"/>
                    <a:pt x="38" y="3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2" name="Freeform 327">
              <a:extLst>
                <a:ext uri="{FF2B5EF4-FFF2-40B4-BE49-F238E27FC236}">
                  <a16:creationId xmlns:a16="http://schemas.microsoft.com/office/drawing/2014/main" id="{7779F8FB-A617-7E8F-BDBF-6D16C1BCE062}"/>
                </a:ext>
              </a:extLst>
            </p:cNvPr>
            <p:cNvSpPr/>
            <p:nvPr/>
          </p:nvSpPr>
          <p:spPr bwMode="auto">
            <a:xfrm>
              <a:off x="-5200651" y="6945313"/>
              <a:ext cx="96838" cy="184150"/>
            </a:xfrm>
            <a:custGeom>
              <a:avLst/>
              <a:gdLst>
                <a:gd name="T0" fmla="*/ 0 w 54"/>
                <a:gd name="T1" fmla="*/ 0 h 104"/>
                <a:gd name="T2" fmla="*/ 54 w 54"/>
                <a:gd name="T3" fmla="*/ 104 h 104"/>
                <a:gd name="T4" fmla="*/ 0 w 54"/>
                <a:gd name="T5" fmla="*/ 0 h 104"/>
              </a:gdLst>
              <a:ahLst/>
              <a:cxnLst>
                <a:cxn ang="0">
                  <a:pos x="T0" y="T1"/>
                </a:cxn>
                <a:cxn ang="0">
                  <a:pos x="T2" y="T3"/>
                </a:cxn>
                <a:cxn ang="0">
                  <a:pos x="T4" y="T5"/>
                </a:cxn>
              </a:cxnLst>
              <a:rect l="0" t="0" r="r" b="b"/>
              <a:pathLst>
                <a:path w="54" h="104">
                  <a:moveTo>
                    <a:pt x="0" y="0"/>
                  </a:moveTo>
                  <a:cubicBezTo>
                    <a:pt x="26" y="75"/>
                    <a:pt x="35" y="72"/>
                    <a:pt x="54" y="104"/>
                  </a:cubicBezTo>
                  <a:cubicBezTo>
                    <a:pt x="54" y="59"/>
                    <a:pt x="41" y="29"/>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3" name="Freeform 328">
              <a:extLst>
                <a:ext uri="{FF2B5EF4-FFF2-40B4-BE49-F238E27FC236}">
                  <a16:creationId xmlns:a16="http://schemas.microsoft.com/office/drawing/2014/main" id="{6BC93276-C6B8-E9E1-E81B-1B381CD0286B}"/>
                </a:ext>
              </a:extLst>
            </p:cNvPr>
            <p:cNvSpPr/>
            <p:nvPr/>
          </p:nvSpPr>
          <p:spPr bwMode="auto">
            <a:xfrm>
              <a:off x="-5221288" y="6842126"/>
              <a:ext cx="122238" cy="173038"/>
            </a:xfrm>
            <a:custGeom>
              <a:avLst/>
              <a:gdLst>
                <a:gd name="T0" fmla="*/ 0 w 69"/>
                <a:gd name="T1" fmla="*/ 0 h 98"/>
                <a:gd name="T2" fmla="*/ 69 w 69"/>
                <a:gd name="T3" fmla="*/ 98 h 98"/>
                <a:gd name="T4" fmla="*/ 0 w 69"/>
                <a:gd name="T5" fmla="*/ 0 h 98"/>
              </a:gdLst>
              <a:ahLst/>
              <a:cxnLst>
                <a:cxn ang="0">
                  <a:pos x="T0" y="T1"/>
                </a:cxn>
                <a:cxn ang="0">
                  <a:pos x="T2" y="T3"/>
                </a:cxn>
                <a:cxn ang="0">
                  <a:pos x="T4" y="T5"/>
                </a:cxn>
              </a:cxnLst>
              <a:rect l="0" t="0" r="r" b="b"/>
              <a:pathLst>
                <a:path w="69" h="98">
                  <a:moveTo>
                    <a:pt x="0" y="0"/>
                  </a:moveTo>
                  <a:cubicBezTo>
                    <a:pt x="27" y="56"/>
                    <a:pt x="36" y="63"/>
                    <a:pt x="69" y="98"/>
                  </a:cubicBezTo>
                  <a:cubicBezTo>
                    <a:pt x="61" y="52"/>
                    <a:pt x="44" y="2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4" name="Freeform 329">
              <a:extLst>
                <a:ext uri="{FF2B5EF4-FFF2-40B4-BE49-F238E27FC236}">
                  <a16:creationId xmlns:a16="http://schemas.microsoft.com/office/drawing/2014/main" id="{A847D0F1-A4E1-28C8-AD02-30244D29BBB3}"/>
                </a:ext>
              </a:extLst>
            </p:cNvPr>
            <p:cNvSpPr/>
            <p:nvPr/>
          </p:nvSpPr>
          <p:spPr bwMode="auto">
            <a:xfrm>
              <a:off x="-5254626" y="6740526"/>
              <a:ext cx="142875" cy="161925"/>
            </a:xfrm>
            <a:custGeom>
              <a:avLst/>
              <a:gdLst>
                <a:gd name="T0" fmla="*/ 0 w 81"/>
                <a:gd name="T1" fmla="*/ 0 h 91"/>
                <a:gd name="T2" fmla="*/ 81 w 81"/>
                <a:gd name="T3" fmla="*/ 91 h 91"/>
                <a:gd name="T4" fmla="*/ 0 w 81"/>
                <a:gd name="T5" fmla="*/ 0 h 91"/>
              </a:gdLst>
              <a:ahLst/>
              <a:cxnLst>
                <a:cxn ang="0">
                  <a:pos x="T0" y="T1"/>
                </a:cxn>
                <a:cxn ang="0">
                  <a:pos x="T2" y="T3"/>
                </a:cxn>
                <a:cxn ang="0">
                  <a:pos x="T4" y="T5"/>
                </a:cxn>
              </a:cxnLst>
              <a:rect l="0" t="0" r="r" b="b"/>
              <a:pathLst>
                <a:path w="81" h="91">
                  <a:moveTo>
                    <a:pt x="0" y="0"/>
                  </a:moveTo>
                  <a:cubicBezTo>
                    <a:pt x="28" y="45"/>
                    <a:pt x="49" y="67"/>
                    <a:pt x="81" y="91"/>
                  </a:cubicBezTo>
                  <a:cubicBezTo>
                    <a:pt x="66" y="44"/>
                    <a:pt x="39" y="2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5" name="Freeform 330">
              <a:extLst>
                <a:ext uri="{FF2B5EF4-FFF2-40B4-BE49-F238E27FC236}">
                  <a16:creationId xmlns:a16="http://schemas.microsoft.com/office/drawing/2014/main" id="{52841594-29AC-6659-3A1F-62C7AD17E644}"/>
                </a:ext>
              </a:extLst>
            </p:cNvPr>
            <p:cNvSpPr/>
            <p:nvPr/>
          </p:nvSpPr>
          <p:spPr bwMode="auto">
            <a:xfrm>
              <a:off x="-5303838" y="6642101"/>
              <a:ext cx="163513" cy="149225"/>
            </a:xfrm>
            <a:custGeom>
              <a:avLst/>
              <a:gdLst>
                <a:gd name="T0" fmla="*/ 0 w 92"/>
                <a:gd name="T1" fmla="*/ 0 h 84"/>
                <a:gd name="T2" fmla="*/ 92 w 92"/>
                <a:gd name="T3" fmla="*/ 84 h 84"/>
                <a:gd name="T4" fmla="*/ 0 w 92"/>
                <a:gd name="T5" fmla="*/ 0 h 84"/>
              </a:gdLst>
              <a:ahLst/>
              <a:cxnLst>
                <a:cxn ang="0">
                  <a:pos x="T0" y="T1"/>
                </a:cxn>
                <a:cxn ang="0">
                  <a:pos x="T2" y="T3"/>
                </a:cxn>
                <a:cxn ang="0">
                  <a:pos x="T4" y="T5"/>
                </a:cxn>
              </a:cxnLst>
              <a:rect l="0" t="0" r="r" b="b"/>
              <a:pathLst>
                <a:path w="92" h="84">
                  <a:moveTo>
                    <a:pt x="0" y="0"/>
                  </a:moveTo>
                  <a:cubicBezTo>
                    <a:pt x="25" y="32"/>
                    <a:pt x="54" y="64"/>
                    <a:pt x="92" y="84"/>
                  </a:cubicBezTo>
                  <a:cubicBezTo>
                    <a:pt x="68" y="38"/>
                    <a:pt x="42" y="1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6" name="Freeform 331">
              <a:extLst>
                <a:ext uri="{FF2B5EF4-FFF2-40B4-BE49-F238E27FC236}">
                  <a16:creationId xmlns:a16="http://schemas.microsoft.com/office/drawing/2014/main" id="{0FBA2E74-EF77-2ECC-B452-37328D74EF70}"/>
                </a:ext>
              </a:extLst>
            </p:cNvPr>
            <p:cNvSpPr/>
            <p:nvPr/>
          </p:nvSpPr>
          <p:spPr bwMode="auto">
            <a:xfrm>
              <a:off x="-5740401" y="7723188"/>
              <a:ext cx="214313" cy="98425"/>
            </a:xfrm>
            <a:custGeom>
              <a:avLst/>
              <a:gdLst>
                <a:gd name="T0" fmla="*/ 121 w 121"/>
                <a:gd name="T1" fmla="*/ 41 h 55"/>
                <a:gd name="T2" fmla="*/ 0 w 121"/>
                <a:gd name="T3" fmla="*/ 13 h 55"/>
                <a:gd name="T4" fmla="*/ 121 w 121"/>
                <a:gd name="T5" fmla="*/ 41 h 55"/>
              </a:gdLst>
              <a:ahLst/>
              <a:cxnLst>
                <a:cxn ang="0">
                  <a:pos x="T0" y="T1"/>
                </a:cxn>
                <a:cxn ang="0">
                  <a:pos x="T2" y="T3"/>
                </a:cxn>
                <a:cxn ang="0">
                  <a:pos x="T4" y="T5"/>
                </a:cxn>
              </a:cxnLst>
              <a:rect l="0" t="0" r="r" b="b"/>
              <a:pathLst>
                <a:path w="121" h="55">
                  <a:moveTo>
                    <a:pt x="121" y="41"/>
                  </a:moveTo>
                  <a:cubicBezTo>
                    <a:pt x="40" y="55"/>
                    <a:pt x="0" y="13"/>
                    <a:pt x="0" y="13"/>
                  </a:cubicBezTo>
                  <a:cubicBezTo>
                    <a:pt x="59" y="0"/>
                    <a:pt x="69" y="8"/>
                    <a:pt x="12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7" name="Freeform 332">
              <a:extLst>
                <a:ext uri="{FF2B5EF4-FFF2-40B4-BE49-F238E27FC236}">
                  <a16:creationId xmlns:a16="http://schemas.microsoft.com/office/drawing/2014/main" id="{49315F2F-B413-A2FE-CE58-0317B7B5124E}"/>
                </a:ext>
              </a:extLst>
            </p:cNvPr>
            <p:cNvSpPr/>
            <p:nvPr/>
          </p:nvSpPr>
          <p:spPr bwMode="auto">
            <a:xfrm>
              <a:off x="-5629276" y="7693026"/>
              <a:ext cx="222250" cy="90488"/>
            </a:xfrm>
            <a:custGeom>
              <a:avLst/>
              <a:gdLst>
                <a:gd name="T0" fmla="*/ 125 w 125"/>
                <a:gd name="T1" fmla="*/ 26 h 51"/>
                <a:gd name="T2" fmla="*/ 0 w 125"/>
                <a:gd name="T3" fmla="*/ 9 h 51"/>
                <a:gd name="T4" fmla="*/ 55 w 125"/>
                <a:gd name="T5" fmla="*/ 1 h 51"/>
                <a:gd name="T6" fmla="*/ 64 w 125"/>
                <a:gd name="T7" fmla="*/ 1 h 51"/>
                <a:gd name="T8" fmla="*/ 125 w 125"/>
                <a:gd name="T9" fmla="*/ 26 h 51"/>
              </a:gdLst>
              <a:ahLst/>
              <a:cxnLst>
                <a:cxn ang="0">
                  <a:pos x="T0" y="T1"/>
                </a:cxn>
                <a:cxn ang="0">
                  <a:pos x="T2" y="T3"/>
                </a:cxn>
                <a:cxn ang="0">
                  <a:pos x="T4" y="T5"/>
                </a:cxn>
                <a:cxn ang="0">
                  <a:pos x="T6" y="T7"/>
                </a:cxn>
                <a:cxn ang="0">
                  <a:pos x="T8" y="T9"/>
                </a:cxn>
              </a:cxnLst>
              <a:rect l="0" t="0" r="r" b="b"/>
              <a:pathLst>
                <a:path w="125" h="51">
                  <a:moveTo>
                    <a:pt x="125" y="26"/>
                  </a:moveTo>
                  <a:cubicBezTo>
                    <a:pt x="45" y="51"/>
                    <a:pt x="11" y="8"/>
                    <a:pt x="0" y="9"/>
                  </a:cubicBezTo>
                  <a:cubicBezTo>
                    <a:pt x="14" y="5"/>
                    <a:pt x="40" y="0"/>
                    <a:pt x="55" y="1"/>
                  </a:cubicBezTo>
                  <a:cubicBezTo>
                    <a:pt x="58" y="1"/>
                    <a:pt x="61" y="1"/>
                    <a:pt x="64" y="1"/>
                  </a:cubicBezTo>
                  <a:cubicBezTo>
                    <a:pt x="78" y="4"/>
                    <a:pt x="108" y="18"/>
                    <a:pt x="12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8" name="Freeform 333">
              <a:extLst>
                <a:ext uri="{FF2B5EF4-FFF2-40B4-BE49-F238E27FC236}">
                  <a16:creationId xmlns:a16="http://schemas.microsoft.com/office/drawing/2014/main" id="{75DF5DD5-8946-CBC4-7CC9-4A8CE0F6FB98}"/>
                </a:ext>
              </a:extLst>
            </p:cNvPr>
            <p:cNvSpPr/>
            <p:nvPr/>
          </p:nvSpPr>
          <p:spPr bwMode="auto">
            <a:xfrm>
              <a:off x="-5518151" y="7637463"/>
              <a:ext cx="227013" cy="95250"/>
            </a:xfrm>
            <a:custGeom>
              <a:avLst/>
              <a:gdLst>
                <a:gd name="T0" fmla="*/ 128 w 128"/>
                <a:gd name="T1" fmla="*/ 16 h 53"/>
                <a:gd name="T2" fmla="*/ 0 w 128"/>
                <a:gd name="T3" fmla="*/ 15 h 53"/>
                <a:gd name="T4" fmla="*/ 63 w 128"/>
                <a:gd name="T5" fmla="*/ 2 h 53"/>
                <a:gd name="T6" fmla="*/ 128 w 128"/>
                <a:gd name="T7" fmla="*/ 16 h 53"/>
              </a:gdLst>
              <a:ahLst/>
              <a:cxnLst>
                <a:cxn ang="0">
                  <a:pos x="T0" y="T1"/>
                </a:cxn>
                <a:cxn ang="0">
                  <a:pos x="T2" y="T3"/>
                </a:cxn>
                <a:cxn ang="0">
                  <a:pos x="T4" y="T5"/>
                </a:cxn>
                <a:cxn ang="0">
                  <a:pos x="T6" y="T7"/>
                </a:cxn>
              </a:cxnLst>
              <a:rect l="0" t="0" r="r" b="b"/>
              <a:pathLst>
                <a:path w="128" h="53">
                  <a:moveTo>
                    <a:pt x="128" y="16"/>
                  </a:moveTo>
                  <a:cubicBezTo>
                    <a:pt x="46" y="53"/>
                    <a:pt x="15" y="15"/>
                    <a:pt x="0" y="15"/>
                  </a:cubicBezTo>
                  <a:cubicBezTo>
                    <a:pt x="15" y="10"/>
                    <a:pt x="47" y="0"/>
                    <a:pt x="63" y="2"/>
                  </a:cubicBezTo>
                  <a:cubicBezTo>
                    <a:pt x="76" y="2"/>
                    <a:pt x="97" y="8"/>
                    <a:pt x="1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39" name="Freeform 334">
              <a:extLst>
                <a:ext uri="{FF2B5EF4-FFF2-40B4-BE49-F238E27FC236}">
                  <a16:creationId xmlns:a16="http://schemas.microsoft.com/office/drawing/2014/main" id="{006C6B98-C122-402B-793F-A6887556197F}"/>
                </a:ext>
              </a:extLst>
            </p:cNvPr>
            <p:cNvSpPr/>
            <p:nvPr/>
          </p:nvSpPr>
          <p:spPr bwMode="auto">
            <a:xfrm>
              <a:off x="-5413376" y="7561263"/>
              <a:ext cx="228600" cy="104775"/>
            </a:xfrm>
            <a:custGeom>
              <a:avLst/>
              <a:gdLst>
                <a:gd name="T0" fmla="*/ 129 w 129"/>
                <a:gd name="T1" fmla="*/ 8 h 59"/>
                <a:gd name="T2" fmla="*/ 0 w 129"/>
                <a:gd name="T3" fmla="*/ 28 h 59"/>
                <a:gd name="T4" fmla="*/ 129 w 129"/>
                <a:gd name="T5" fmla="*/ 8 h 59"/>
              </a:gdLst>
              <a:ahLst/>
              <a:cxnLst>
                <a:cxn ang="0">
                  <a:pos x="T0" y="T1"/>
                </a:cxn>
                <a:cxn ang="0">
                  <a:pos x="T2" y="T3"/>
                </a:cxn>
                <a:cxn ang="0">
                  <a:pos x="T4" y="T5"/>
                </a:cxn>
              </a:cxnLst>
              <a:rect l="0" t="0" r="r" b="b"/>
              <a:pathLst>
                <a:path w="129" h="59">
                  <a:moveTo>
                    <a:pt x="129" y="8"/>
                  </a:moveTo>
                  <a:cubicBezTo>
                    <a:pt x="56" y="59"/>
                    <a:pt x="15" y="27"/>
                    <a:pt x="0" y="28"/>
                  </a:cubicBezTo>
                  <a:cubicBezTo>
                    <a:pt x="64" y="0"/>
                    <a:pt x="62" y="5"/>
                    <a:pt x="1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0" name="Freeform 335">
              <a:extLst>
                <a:ext uri="{FF2B5EF4-FFF2-40B4-BE49-F238E27FC236}">
                  <a16:creationId xmlns:a16="http://schemas.microsoft.com/office/drawing/2014/main" id="{72C0A805-2EED-C214-2680-0240C9369E79}"/>
                </a:ext>
              </a:extLst>
            </p:cNvPr>
            <p:cNvSpPr/>
            <p:nvPr/>
          </p:nvSpPr>
          <p:spPr bwMode="auto">
            <a:xfrm>
              <a:off x="-5313363" y="7466013"/>
              <a:ext cx="222250" cy="117475"/>
            </a:xfrm>
            <a:custGeom>
              <a:avLst/>
              <a:gdLst>
                <a:gd name="T0" fmla="*/ 125 w 125"/>
                <a:gd name="T1" fmla="*/ 0 h 66"/>
                <a:gd name="T2" fmla="*/ 0 w 125"/>
                <a:gd name="T3" fmla="*/ 44 h 66"/>
                <a:gd name="T4" fmla="*/ 125 w 125"/>
                <a:gd name="T5" fmla="*/ 0 h 66"/>
              </a:gdLst>
              <a:ahLst/>
              <a:cxnLst>
                <a:cxn ang="0">
                  <a:pos x="T0" y="T1"/>
                </a:cxn>
                <a:cxn ang="0">
                  <a:pos x="T2" y="T3"/>
                </a:cxn>
                <a:cxn ang="0">
                  <a:pos x="T4" y="T5"/>
                </a:cxn>
              </a:cxnLst>
              <a:rect l="0" t="0" r="r" b="b"/>
              <a:pathLst>
                <a:path w="125" h="66">
                  <a:moveTo>
                    <a:pt x="125" y="0"/>
                  </a:moveTo>
                  <a:cubicBezTo>
                    <a:pt x="62" y="66"/>
                    <a:pt x="16" y="42"/>
                    <a:pt x="0" y="44"/>
                  </a:cubicBezTo>
                  <a:cubicBezTo>
                    <a:pt x="58" y="7"/>
                    <a:pt x="65" y="12"/>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1" name="Freeform 336">
              <a:extLst>
                <a:ext uri="{FF2B5EF4-FFF2-40B4-BE49-F238E27FC236}">
                  <a16:creationId xmlns:a16="http://schemas.microsoft.com/office/drawing/2014/main" id="{0E08DC04-98CC-2BF5-2A62-89E8989FC04E}"/>
                </a:ext>
              </a:extLst>
            </p:cNvPr>
            <p:cNvSpPr/>
            <p:nvPr/>
          </p:nvSpPr>
          <p:spPr bwMode="auto">
            <a:xfrm>
              <a:off x="-5226051" y="7337426"/>
              <a:ext cx="203200" cy="138113"/>
            </a:xfrm>
            <a:custGeom>
              <a:avLst/>
              <a:gdLst>
                <a:gd name="T0" fmla="*/ 115 w 115"/>
                <a:gd name="T1" fmla="*/ 0 h 78"/>
                <a:gd name="T2" fmla="*/ 0 w 115"/>
                <a:gd name="T3" fmla="*/ 71 h 78"/>
                <a:gd name="T4" fmla="*/ 115 w 115"/>
                <a:gd name="T5" fmla="*/ 0 h 78"/>
              </a:gdLst>
              <a:ahLst/>
              <a:cxnLst>
                <a:cxn ang="0">
                  <a:pos x="T0" y="T1"/>
                </a:cxn>
                <a:cxn ang="0">
                  <a:pos x="T2" y="T3"/>
                </a:cxn>
                <a:cxn ang="0">
                  <a:pos x="T4" y="T5"/>
                </a:cxn>
              </a:cxnLst>
              <a:rect l="0" t="0" r="r" b="b"/>
              <a:pathLst>
                <a:path w="115" h="78">
                  <a:moveTo>
                    <a:pt x="115" y="0"/>
                  </a:moveTo>
                  <a:cubicBezTo>
                    <a:pt x="66" y="78"/>
                    <a:pt x="18" y="65"/>
                    <a:pt x="0" y="71"/>
                  </a:cubicBezTo>
                  <a:cubicBezTo>
                    <a:pt x="52" y="24"/>
                    <a:pt x="59" y="25"/>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2" name="Freeform 337">
              <a:extLst>
                <a:ext uri="{FF2B5EF4-FFF2-40B4-BE49-F238E27FC236}">
                  <a16:creationId xmlns:a16="http://schemas.microsoft.com/office/drawing/2014/main" id="{D05B2924-5F40-D5E7-F9DF-07605C5787DC}"/>
                </a:ext>
              </a:extLst>
            </p:cNvPr>
            <p:cNvSpPr/>
            <p:nvPr/>
          </p:nvSpPr>
          <p:spPr bwMode="auto">
            <a:xfrm>
              <a:off x="-5156201" y="7200901"/>
              <a:ext cx="174625" cy="166688"/>
            </a:xfrm>
            <a:custGeom>
              <a:avLst/>
              <a:gdLst>
                <a:gd name="T0" fmla="*/ 98 w 98"/>
                <a:gd name="T1" fmla="*/ 0 h 94"/>
                <a:gd name="T2" fmla="*/ 0 w 98"/>
                <a:gd name="T3" fmla="*/ 94 h 94"/>
                <a:gd name="T4" fmla="*/ 98 w 98"/>
                <a:gd name="T5" fmla="*/ 0 h 94"/>
              </a:gdLst>
              <a:ahLst/>
              <a:cxnLst>
                <a:cxn ang="0">
                  <a:pos x="T0" y="T1"/>
                </a:cxn>
                <a:cxn ang="0">
                  <a:pos x="T2" y="T3"/>
                </a:cxn>
                <a:cxn ang="0">
                  <a:pos x="T4" y="T5"/>
                </a:cxn>
              </a:cxnLst>
              <a:rect l="0" t="0" r="r" b="b"/>
              <a:pathLst>
                <a:path w="98" h="94">
                  <a:moveTo>
                    <a:pt x="98" y="0"/>
                  </a:moveTo>
                  <a:cubicBezTo>
                    <a:pt x="72" y="78"/>
                    <a:pt x="12" y="88"/>
                    <a:pt x="0" y="94"/>
                  </a:cubicBezTo>
                  <a:cubicBezTo>
                    <a:pt x="44" y="35"/>
                    <a:pt x="49" y="37"/>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3" name="Freeform 338">
              <a:extLst>
                <a:ext uri="{FF2B5EF4-FFF2-40B4-BE49-F238E27FC236}">
                  <a16:creationId xmlns:a16="http://schemas.microsoft.com/office/drawing/2014/main" id="{424F868F-6DE0-E1FD-8D44-5CEC03612675}"/>
                </a:ext>
              </a:extLst>
            </p:cNvPr>
            <p:cNvSpPr/>
            <p:nvPr/>
          </p:nvSpPr>
          <p:spPr bwMode="auto">
            <a:xfrm>
              <a:off x="-5103813" y="7059613"/>
              <a:ext cx="134938" cy="200025"/>
            </a:xfrm>
            <a:custGeom>
              <a:avLst/>
              <a:gdLst>
                <a:gd name="T0" fmla="*/ 76 w 76"/>
                <a:gd name="T1" fmla="*/ 0 h 112"/>
                <a:gd name="T2" fmla="*/ 0 w 76"/>
                <a:gd name="T3" fmla="*/ 112 h 112"/>
                <a:gd name="T4" fmla="*/ 76 w 76"/>
                <a:gd name="T5" fmla="*/ 0 h 112"/>
              </a:gdLst>
              <a:ahLst/>
              <a:cxnLst>
                <a:cxn ang="0">
                  <a:pos x="T0" y="T1"/>
                </a:cxn>
                <a:cxn ang="0">
                  <a:pos x="T2" y="T3"/>
                </a:cxn>
                <a:cxn ang="0">
                  <a:pos x="T4" y="T5"/>
                </a:cxn>
              </a:cxnLst>
              <a:rect l="0" t="0" r="r" b="b"/>
              <a:pathLst>
                <a:path w="76" h="112">
                  <a:moveTo>
                    <a:pt x="76" y="0"/>
                  </a:moveTo>
                  <a:cubicBezTo>
                    <a:pt x="64" y="79"/>
                    <a:pt x="24" y="96"/>
                    <a:pt x="0" y="112"/>
                  </a:cubicBezTo>
                  <a:cubicBezTo>
                    <a:pt x="39" y="38"/>
                    <a:pt x="25" y="6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4" name="Freeform 339">
              <a:extLst>
                <a:ext uri="{FF2B5EF4-FFF2-40B4-BE49-F238E27FC236}">
                  <a16:creationId xmlns:a16="http://schemas.microsoft.com/office/drawing/2014/main" id="{3AB020C7-A61F-5E83-0CEB-68A3C4DF847F}"/>
                </a:ext>
              </a:extLst>
            </p:cNvPr>
            <p:cNvSpPr/>
            <p:nvPr/>
          </p:nvSpPr>
          <p:spPr bwMode="auto">
            <a:xfrm>
              <a:off x="-5073651" y="6921501"/>
              <a:ext cx="93663" cy="222250"/>
            </a:xfrm>
            <a:custGeom>
              <a:avLst/>
              <a:gdLst>
                <a:gd name="T0" fmla="*/ 53 w 53"/>
                <a:gd name="T1" fmla="*/ 0 h 125"/>
                <a:gd name="T2" fmla="*/ 53 w 53"/>
                <a:gd name="T3" fmla="*/ 2 h 125"/>
                <a:gd name="T4" fmla="*/ 53 w 53"/>
                <a:gd name="T5" fmla="*/ 8 h 125"/>
                <a:gd name="T6" fmla="*/ 53 w 53"/>
                <a:gd name="T7" fmla="*/ 18 h 125"/>
                <a:gd name="T8" fmla="*/ 52 w 53"/>
                <a:gd name="T9" fmla="*/ 30 h 125"/>
                <a:gd name="T10" fmla="*/ 46 w 53"/>
                <a:gd name="T11" fmla="*/ 57 h 125"/>
                <a:gd name="T12" fmla="*/ 0 w 53"/>
                <a:gd name="T13" fmla="*/ 125 h 125"/>
                <a:gd name="T14" fmla="*/ 37 w 53"/>
                <a:gd name="T15" fmla="*/ 30 h 125"/>
                <a:gd name="T16" fmla="*/ 42 w 53"/>
                <a:gd name="T17" fmla="*/ 21 h 125"/>
                <a:gd name="T18" fmla="*/ 53 w 53"/>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25">
                  <a:moveTo>
                    <a:pt x="53" y="0"/>
                  </a:moveTo>
                  <a:cubicBezTo>
                    <a:pt x="53" y="0"/>
                    <a:pt x="53" y="0"/>
                    <a:pt x="53" y="2"/>
                  </a:cubicBezTo>
                  <a:cubicBezTo>
                    <a:pt x="53" y="4"/>
                    <a:pt x="53" y="6"/>
                    <a:pt x="53" y="8"/>
                  </a:cubicBezTo>
                  <a:cubicBezTo>
                    <a:pt x="53" y="11"/>
                    <a:pt x="53" y="14"/>
                    <a:pt x="53" y="18"/>
                  </a:cubicBezTo>
                  <a:cubicBezTo>
                    <a:pt x="52" y="22"/>
                    <a:pt x="52" y="26"/>
                    <a:pt x="52" y="30"/>
                  </a:cubicBezTo>
                  <a:cubicBezTo>
                    <a:pt x="50" y="39"/>
                    <a:pt x="49" y="48"/>
                    <a:pt x="46" y="57"/>
                  </a:cubicBezTo>
                  <a:cubicBezTo>
                    <a:pt x="37" y="90"/>
                    <a:pt x="21" y="105"/>
                    <a:pt x="0" y="125"/>
                  </a:cubicBezTo>
                  <a:cubicBezTo>
                    <a:pt x="17" y="62"/>
                    <a:pt x="24" y="51"/>
                    <a:pt x="37" y="30"/>
                  </a:cubicBezTo>
                  <a:cubicBezTo>
                    <a:pt x="38" y="26"/>
                    <a:pt x="40" y="23"/>
                    <a:pt x="42" y="21"/>
                  </a:cubicBezTo>
                  <a:cubicBezTo>
                    <a:pt x="48" y="9"/>
                    <a:pt x="53" y="0"/>
                    <a:pt x="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5" name="Freeform 340">
              <a:extLst>
                <a:ext uri="{FF2B5EF4-FFF2-40B4-BE49-F238E27FC236}">
                  <a16:creationId xmlns:a16="http://schemas.microsoft.com/office/drawing/2014/main" id="{87DDDA64-9132-6BEB-5720-39B9489D1D8F}"/>
                </a:ext>
              </a:extLst>
            </p:cNvPr>
            <p:cNvSpPr/>
            <p:nvPr/>
          </p:nvSpPr>
          <p:spPr bwMode="auto">
            <a:xfrm>
              <a:off x="-5067301" y="6788151"/>
              <a:ext cx="65088" cy="236538"/>
            </a:xfrm>
            <a:custGeom>
              <a:avLst/>
              <a:gdLst>
                <a:gd name="T0" fmla="*/ 32 w 36"/>
                <a:gd name="T1" fmla="*/ 0 h 133"/>
                <a:gd name="T2" fmla="*/ 32 w 36"/>
                <a:gd name="T3" fmla="*/ 3 h 133"/>
                <a:gd name="T4" fmla="*/ 33 w 36"/>
                <a:gd name="T5" fmla="*/ 9 h 133"/>
                <a:gd name="T6" fmla="*/ 34 w 36"/>
                <a:gd name="T7" fmla="*/ 30 h 133"/>
                <a:gd name="T8" fmla="*/ 0 w 36"/>
                <a:gd name="T9" fmla="*/ 133 h 133"/>
                <a:gd name="T10" fmla="*/ 24 w 36"/>
                <a:gd name="T11" fmla="*/ 22 h 133"/>
                <a:gd name="T12" fmla="*/ 32 w 3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6" h="133">
                  <a:moveTo>
                    <a:pt x="32" y="0"/>
                  </a:moveTo>
                  <a:cubicBezTo>
                    <a:pt x="32" y="0"/>
                    <a:pt x="32" y="1"/>
                    <a:pt x="32" y="3"/>
                  </a:cubicBezTo>
                  <a:cubicBezTo>
                    <a:pt x="32" y="4"/>
                    <a:pt x="33" y="6"/>
                    <a:pt x="33" y="9"/>
                  </a:cubicBezTo>
                  <a:cubicBezTo>
                    <a:pt x="33" y="14"/>
                    <a:pt x="34" y="22"/>
                    <a:pt x="34" y="30"/>
                  </a:cubicBezTo>
                  <a:cubicBezTo>
                    <a:pt x="36" y="69"/>
                    <a:pt x="28" y="98"/>
                    <a:pt x="0" y="133"/>
                  </a:cubicBezTo>
                  <a:cubicBezTo>
                    <a:pt x="9" y="63"/>
                    <a:pt x="8" y="69"/>
                    <a:pt x="24" y="22"/>
                  </a:cubicBezTo>
                  <a:cubicBezTo>
                    <a:pt x="28" y="10"/>
                    <a:pt x="32"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6" name="Freeform 341">
              <a:extLst>
                <a:ext uri="{FF2B5EF4-FFF2-40B4-BE49-F238E27FC236}">
                  <a16:creationId xmlns:a16="http://schemas.microsoft.com/office/drawing/2014/main" id="{E731A8A5-7643-B838-1AE2-B554A7699888}"/>
                </a:ext>
              </a:extLst>
            </p:cNvPr>
            <p:cNvSpPr/>
            <p:nvPr/>
          </p:nvSpPr>
          <p:spPr bwMode="auto">
            <a:xfrm>
              <a:off x="-5081588" y="6664326"/>
              <a:ext cx="50800" cy="241300"/>
            </a:xfrm>
            <a:custGeom>
              <a:avLst/>
              <a:gdLst>
                <a:gd name="T0" fmla="*/ 13 w 28"/>
                <a:gd name="T1" fmla="*/ 0 h 136"/>
                <a:gd name="T2" fmla="*/ 2 w 28"/>
                <a:gd name="T3" fmla="*/ 136 h 136"/>
                <a:gd name="T4" fmla="*/ 13 w 28"/>
                <a:gd name="T5" fmla="*/ 0 h 136"/>
              </a:gdLst>
              <a:ahLst/>
              <a:cxnLst>
                <a:cxn ang="0">
                  <a:pos x="T0" y="T1"/>
                </a:cxn>
                <a:cxn ang="0">
                  <a:pos x="T2" y="T3"/>
                </a:cxn>
                <a:cxn ang="0">
                  <a:pos x="T4" y="T5"/>
                </a:cxn>
              </a:cxnLst>
              <a:rect l="0" t="0" r="r" b="b"/>
              <a:pathLst>
                <a:path w="28" h="136">
                  <a:moveTo>
                    <a:pt x="13" y="0"/>
                  </a:moveTo>
                  <a:cubicBezTo>
                    <a:pt x="26" y="47"/>
                    <a:pt x="28" y="92"/>
                    <a:pt x="2" y="136"/>
                  </a:cubicBezTo>
                  <a:cubicBezTo>
                    <a:pt x="0" y="62"/>
                    <a:pt x="0" y="69"/>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7" name="Freeform 342">
              <a:extLst>
                <a:ext uri="{FF2B5EF4-FFF2-40B4-BE49-F238E27FC236}">
                  <a16:creationId xmlns:a16="http://schemas.microsoft.com/office/drawing/2014/main" id="{7A162308-98EE-E0AE-8D6D-5277BF187A15}"/>
                </a:ext>
              </a:extLst>
            </p:cNvPr>
            <p:cNvSpPr/>
            <p:nvPr/>
          </p:nvSpPr>
          <p:spPr bwMode="auto">
            <a:xfrm>
              <a:off x="-5127626" y="6548438"/>
              <a:ext cx="52388" cy="241300"/>
            </a:xfrm>
            <a:custGeom>
              <a:avLst/>
              <a:gdLst>
                <a:gd name="T0" fmla="*/ 4 w 29"/>
                <a:gd name="T1" fmla="*/ 0 h 136"/>
                <a:gd name="T2" fmla="*/ 12 w 29"/>
                <a:gd name="T3" fmla="*/ 136 h 136"/>
                <a:gd name="T4" fmla="*/ 4 w 29"/>
                <a:gd name="T5" fmla="*/ 0 h 136"/>
              </a:gdLst>
              <a:ahLst/>
              <a:cxnLst>
                <a:cxn ang="0">
                  <a:pos x="T0" y="T1"/>
                </a:cxn>
                <a:cxn ang="0">
                  <a:pos x="T2" y="T3"/>
                </a:cxn>
                <a:cxn ang="0">
                  <a:pos x="T4" y="T5"/>
                </a:cxn>
              </a:cxnLst>
              <a:rect l="0" t="0" r="r" b="b"/>
              <a:pathLst>
                <a:path w="29" h="136">
                  <a:moveTo>
                    <a:pt x="4" y="0"/>
                  </a:moveTo>
                  <a:cubicBezTo>
                    <a:pt x="29" y="55"/>
                    <a:pt x="25" y="106"/>
                    <a:pt x="12" y="136"/>
                  </a:cubicBezTo>
                  <a:cubicBezTo>
                    <a:pt x="0" y="64"/>
                    <a:pt x="2" y="68"/>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8" name="Freeform 343">
              <a:extLst>
                <a:ext uri="{FF2B5EF4-FFF2-40B4-BE49-F238E27FC236}">
                  <a16:creationId xmlns:a16="http://schemas.microsoft.com/office/drawing/2014/main" id="{54C3C08F-5CED-A3F4-4123-BEEB3A203862}"/>
                </a:ext>
              </a:extLst>
            </p:cNvPr>
            <p:cNvSpPr/>
            <p:nvPr/>
          </p:nvSpPr>
          <p:spPr bwMode="auto">
            <a:xfrm>
              <a:off x="-5265738" y="6518276"/>
              <a:ext cx="115888" cy="179388"/>
            </a:xfrm>
            <a:custGeom>
              <a:avLst/>
              <a:gdLst>
                <a:gd name="T0" fmla="*/ 58 w 65"/>
                <a:gd name="T1" fmla="*/ 101 h 101"/>
                <a:gd name="T2" fmla="*/ 0 w 65"/>
                <a:gd name="T3" fmla="*/ 0 h 101"/>
                <a:gd name="T4" fmla="*/ 58 w 65"/>
                <a:gd name="T5" fmla="*/ 101 h 101"/>
              </a:gdLst>
              <a:ahLst/>
              <a:cxnLst>
                <a:cxn ang="0">
                  <a:pos x="T0" y="T1"/>
                </a:cxn>
                <a:cxn ang="0">
                  <a:pos x="T2" y="T3"/>
                </a:cxn>
                <a:cxn ang="0">
                  <a:pos x="T4" y="T5"/>
                </a:cxn>
              </a:cxnLst>
              <a:rect l="0" t="0" r="r" b="b"/>
              <a:pathLst>
                <a:path w="65" h="101">
                  <a:moveTo>
                    <a:pt x="58" y="101"/>
                  </a:moveTo>
                  <a:cubicBezTo>
                    <a:pt x="23" y="76"/>
                    <a:pt x="13" y="30"/>
                    <a:pt x="0" y="0"/>
                  </a:cubicBezTo>
                  <a:cubicBezTo>
                    <a:pt x="25" y="18"/>
                    <a:pt x="65" y="68"/>
                    <a:pt x="58"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sp>
          <p:nvSpPr>
            <p:cNvPr id="449" name="Freeform 344">
              <a:extLst>
                <a:ext uri="{FF2B5EF4-FFF2-40B4-BE49-F238E27FC236}">
                  <a16:creationId xmlns:a16="http://schemas.microsoft.com/office/drawing/2014/main" id="{F347A8E1-90B0-CD31-C3B0-137E552672DB}"/>
                </a:ext>
              </a:extLst>
            </p:cNvPr>
            <p:cNvSpPr/>
            <p:nvPr/>
          </p:nvSpPr>
          <p:spPr bwMode="auto">
            <a:xfrm>
              <a:off x="-6062663" y="6659563"/>
              <a:ext cx="1089025" cy="1271588"/>
            </a:xfrm>
            <a:custGeom>
              <a:avLst/>
              <a:gdLst>
                <a:gd name="T0" fmla="*/ 272 w 612"/>
                <a:gd name="T1" fmla="*/ 566 h 715"/>
                <a:gd name="T2" fmla="*/ 0 w 612"/>
                <a:gd name="T3" fmla="*/ 711 h 715"/>
                <a:gd name="T4" fmla="*/ 15 w 612"/>
                <a:gd name="T5" fmla="*/ 715 h 715"/>
                <a:gd name="T6" fmla="*/ 282 w 612"/>
                <a:gd name="T7" fmla="*/ 570 h 715"/>
                <a:gd name="T8" fmla="*/ 495 w 612"/>
                <a:gd name="T9" fmla="*/ 0 h 715"/>
                <a:gd name="T10" fmla="*/ 272 w 612"/>
                <a:gd name="T11" fmla="*/ 566 h 715"/>
              </a:gdLst>
              <a:ahLst/>
              <a:cxnLst>
                <a:cxn ang="0">
                  <a:pos x="T0" y="T1"/>
                </a:cxn>
                <a:cxn ang="0">
                  <a:pos x="T2" y="T3"/>
                </a:cxn>
                <a:cxn ang="0">
                  <a:pos x="T4" y="T5"/>
                </a:cxn>
                <a:cxn ang="0">
                  <a:pos x="T6" y="T7"/>
                </a:cxn>
                <a:cxn ang="0">
                  <a:pos x="T8" y="T9"/>
                </a:cxn>
                <a:cxn ang="0">
                  <a:pos x="T10" y="T11"/>
                </a:cxn>
              </a:cxnLst>
              <a:rect l="0" t="0" r="r" b="b"/>
              <a:pathLst>
                <a:path w="612" h="715">
                  <a:moveTo>
                    <a:pt x="272" y="566"/>
                  </a:moveTo>
                  <a:cubicBezTo>
                    <a:pt x="164" y="610"/>
                    <a:pt x="1" y="630"/>
                    <a:pt x="0" y="711"/>
                  </a:cubicBezTo>
                  <a:cubicBezTo>
                    <a:pt x="4" y="713"/>
                    <a:pt x="10" y="713"/>
                    <a:pt x="15" y="715"/>
                  </a:cubicBezTo>
                  <a:cubicBezTo>
                    <a:pt x="18" y="634"/>
                    <a:pt x="158" y="623"/>
                    <a:pt x="282" y="570"/>
                  </a:cubicBezTo>
                  <a:cubicBezTo>
                    <a:pt x="553" y="455"/>
                    <a:pt x="611" y="230"/>
                    <a:pt x="495" y="0"/>
                  </a:cubicBezTo>
                  <a:cubicBezTo>
                    <a:pt x="612" y="234"/>
                    <a:pt x="547" y="454"/>
                    <a:pt x="272" y="5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Regular" panose="020B0500000000000000" charset="-122"/>
                <a:cs typeface="+mn-cs"/>
              </a:endParaRPr>
            </a:p>
          </p:txBody>
        </p:sp>
      </p:grpSp>
      <p:sp>
        <p:nvSpPr>
          <p:cNvPr id="396" name="文本框 395">
            <a:extLst>
              <a:ext uri="{FF2B5EF4-FFF2-40B4-BE49-F238E27FC236}">
                <a16:creationId xmlns:a16="http://schemas.microsoft.com/office/drawing/2014/main" id="{6C3817B6-0306-5E5F-F60A-782B2A93DF61}"/>
              </a:ext>
            </a:extLst>
          </p:cNvPr>
          <p:cNvSpPr txBox="1"/>
          <p:nvPr/>
        </p:nvSpPr>
        <p:spPr>
          <a:xfrm>
            <a:off x="8465720" y="4157932"/>
            <a:ext cx="1380578" cy="52322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rPr>
              <a:t>NO.1</a:t>
            </a:r>
            <a:endParaRPr kumimoji="0" lang="zh-CN" altLang="en-US" sz="2800" b="0" i="0" u="none" strike="noStrike" kern="1200" cap="none" spc="0" normalizeH="0" baseline="0" noProof="0" dirty="0">
              <a:ln>
                <a:noFill/>
              </a:ln>
              <a:gradFill flip="none" rotWithShape="1">
                <a:gsLst>
                  <a:gs pos="100000">
                    <a:schemeClr val="accent2"/>
                  </a:gs>
                  <a:gs pos="0">
                    <a:schemeClr val="accent1"/>
                  </a:gs>
                </a:gsLst>
                <a:lin ang="2700000" scaled="1"/>
                <a:tileRect/>
              </a:gradFill>
              <a:effectLst/>
              <a:uLnTx/>
              <a:uFillTx/>
              <a:latin typeface="思源黑体 CN Bold"/>
              <a:ea typeface="思源黑体 CN Bold"/>
              <a:cs typeface="+mn-cs"/>
            </a:endParaRPr>
          </a:p>
        </p:txBody>
      </p:sp>
      <p:sp>
        <p:nvSpPr>
          <p:cNvPr id="397" name="矩形: 圆角 396">
            <a:extLst>
              <a:ext uri="{FF2B5EF4-FFF2-40B4-BE49-F238E27FC236}">
                <a16:creationId xmlns:a16="http://schemas.microsoft.com/office/drawing/2014/main" id="{9DC29FF6-177C-C1F8-E7F8-14F477B4BD0E}"/>
              </a:ext>
            </a:extLst>
          </p:cNvPr>
          <p:cNvSpPr/>
          <p:nvPr/>
        </p:nvSpPr>
        <p:spPr>
          <a:xfrm>
            <a:off x="8513507" y="4632993"/>
            <a:ext cx="1288078" cy="280091"/>
          </a:xfrm>
          <a:prstGeom prst="roundRect">
            <a:avLst>
              <a:gd name="adj" fmla="val 50000"/>
            </a:avLst>
          </a:prstGeom>
          <a:gradFill>
            <a:gsLst>
              <a:gs pos="100000">
                <a:schemeClr val="accent2"/>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lang="en-US" altLang="zh-CN" sz="1200" dirty="0">
                <a:latin typeface="+mn-ea"/>
              </a:rPr>
              <a:t>20XX</a:t>
            </a:r>
            <a:r>
              <a:rPr lang="zh-CN" altLang="en-US" sz="1200" dirty="0">
                <a:latin typeface="+mn-ea"/>
              </a:rPr>
              <a:t>最佳雇主</a:t>
            </a:r>
            <a:endParaRPr lang="zh-CN" altLang="zh-CN" sz="1200" dirty="0">
              <a:latin typeface="+mn-ea"/>
            </a:endParaRPr>
          </a:p>
        </p:txBody>
      </p:sp>
      <p:sp>
        <p:nvSpPr>
          <p:cNvPr id="451" name="文本框 450">
            <a:extLst>
              <a:ext uri="{FF2B5EF4-FFF2-40B4-BE49-F238E27FC236}">
                <a16:creationId xmlns:a16="http://schemas.microsoft.com/office/drawing/2014/main" id="{4B29F06E-9612-810E-F660-8E55EC03FB73}"/>
              </a:ext>
            </a:extLst>
          </p:cNvPr>
          <p:cNvSpPr txBox="1"/>
          <p:nvPr/>
        </p:nvSpPr>
        <p:spPr>
          <a:xfrm>
            <a:off x="685164" y="286386"/>
            <a:ext cx="4714149" cy="497086"/>
          </a:xfrm>
          <a:prstGeom prst="rect">
            <a:avLst/>
          </a:prstGeom>
          <a:noFill/>
        </p:spPr>
        <p:txBody>
          <a:bodyPr wrap="square" lIns="0" tIns="0" rIns="0" bIns="0" rtlCol="0" anchor="b">
            <a:noAutofit/>
          </a:bodyPr>
          <a:lstStyle/>
          <a:p>
            <a:r>
              <a:rPr lang="zh-CN" altLang="en-US" sz="2400" dirty="0">
                <a:solidFill>
                  <a:schemeClr val="accent1"/>
                </a:solidFill>
                <a:latin typeface="+mj-ea"/>
                <a:ea typeface="+mj-ea"/>
                <a:cs typeface="思源黑体 CN Bold" panose="020B0800000000000000" charset="-122"/>
              </a:rPr>
              <a:t>主要荣誉 </a:t>
            </a:r>
            <a:r>
              <a:rPr lang="en-US" altLang="zh-CN" sz="1050" spc="100" dirty="0">
                <a:solidFill>
                  <a:schemeClr val="accent1"/>
                </a:solidFill>
                <a:uFillTx/>
                <a:ea typeface="+mj-ea"/>
                <a:cs typeface="Roboto Black" panose="02000000000000000000" charset="0"/>
              </a:rPr>
              <a:t>Great Honor</a:t>
            </a:r>
            <a:endParaRPr lang="en-US" altLang="zh-CN" sz="2400" spc="100" dirty="0">
              <a:solidFill>
                <a:schemeClr val="accent1"/>
              </a:solidFill>
              <a:uFillTx/>
              <a:ea typeface="+mj-ea"/>
              <a:cs typeface="Roboto Black" panose="02000000000000000000" charset="0"/>
            </a:endParaRPr>
          </a:p>
        </p:txBody>
      </p:sp>
      <p:sp>
        <p:nvSpPr>
          <p:cNvPr id="453" name="文本框 452">
            <a:extLst>
              <a:ext uri="{FF2B5EF4-FFF2-40B4-BE49-F238E27FC236}">
                <a16:creationId xmlns:a16="http://schemas.microsoft.com/office/drawing/2014/main" id="{18FBC68D-4529-F41C-0BD3-2E750E4C94CD}"/>
              </a:ext>
            </a:extLst>
          </p:cNvPr>
          <p:cNvSpPr txBox="1"/>
          <p:nvPr/>
        </p:nvSpPr>
        <p:spPr>
          <a:xfrm>
            <a:off x="1484163" y="5855038"/>
            <a:ext cx="9223673" cy="328920"/>
          </a:xfrm>
          <a:prstGeom prst="rect">
            <a:avLst/>
          </a:prstGeom>
          <a:noFill/>
        </p:spPr>
        <p:txBody>
          <a:bodyPr wrap="square" lIns="0" tIns="0" rIns="0" bIns="0" rtlCol="0">
            <a:noAutofit/>
          </a:bodyPr>
          <a:lstStyle/>
          <a:p>
            <a:pPr algn="ctr">
              <a:lnSpc>
                <a:spcPct val="120000"/>
              </a:lnSpc>
            </a:pPr>
            <a:r>
              <a:rPr lang="en-US" altLang="zh-CN" sz="1600" b="0" i="0" dirty="0">
                <a:solidFill>
                  <a:schemeClr val="accent1"/>
                </a:solidFill>
                <a:effectLst/>
                <a:latin typeface="+mn-ea"/>
              </a:rPr>
              <a:t>OfficePLUS</a:t>
            </a:r>
            <a:r>
              <a:rPr lang="zh-CN" altLang="en-US" sz="1600" b="0" i="0" dirty="0">
                <a:solidFill>
                  <a:schemeClr val="accent1"/>
                </a:solidFill>
                <a:effectLst/>
                <a:latin typeface="+mn-ea"/>
              </a:rPr>
              <a:t>是一家世界领先的</a:t>
            </a:r>
            <a:r>
              <a:rPr lang="en-US" altLang="zh-CN" sz="1600" b="0" i="0" dirty="0">
                <a:solidFill>
                  <a:schemeClr val="accent1"/>
                </a:solidFill>
                <a:effectLst/>
                <a:latin typeface="+mn-ea"/>
              </a:rPr>
              <a:t>XXX</a:t>
            </a:r>
            <a:r>
              <a:rPr lang="zh-CN" altLang="en-US" sz="1600" b="0" i="0" dirty="0">
                <a:solidFill>
                  <a:schemeClr val="accent1"/>
                </a:solidFill>
                <a:effectLst/>
                <a:latin typeface="+mn-ea"/>
              </a:rPr>
              <a:t>科技公司，用创新的产品和服务提升全球各地人们的生活品质。</a:t>
            </a:r>
          </a:p>
        </p:txBody>
      </p:sp>
    </p:spTree>
    <p:extLst>
      <p:ext uri="{BB962C8B-B14F-4D97-AF65-F5344CB8AC3E}">
        <p14:creationId xmlns:p14="http://schemas.microsoft.com/office/powerpoint/2010/main" val="536551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Lst>
</file>

<file path=ppt/tags/tag10.xml><?xml version="1.0" encoding="utf-8"?>
<p:tagLst xmlns:a="http://schemas.openxmlformats.org/drawingml/2006/main" xmlns:r="http://schemas.openxmlformats.org/officeDocument/2006/relationships" xmlns:p="http://schemas.openxmlformats.org/presentationml/2006/main">
  <p:tag name="SHADOWSIZE" val="102"/>
</p:tagLst>
</file>

<file path=ppt/tags/tag11.xml><?xml version="1.0" encoding="utf-8"?>
<p:tagLst xmlns:a="http://schemas.openxmlformats.org/drawingml/2006/main" xmlns:r="http://schemas.openxmlformats.org/officeDocument/2006/relationships" xmlns:p="http://schemas.openxmlformats.org/presentationml/2006/main">
  <p:tag name="SHADOWSIZE" val="102"/>
</p:tagLst>
</file>

<file path=ppt/tags/tag12.xml><?xml version="1.0" encoding="utf-8"?>
<p:tagLst xmlns:a="http://schemas.openxmlformats.org/drawingml/2006/main" xmlns:r="http://schemas.openxmlformats.org/officeDocument/2006/relationships" xmlns:p="http://schemas.openxmlformats.org/presentationml/2006/main">
  <p:tag name="SHADOWSIZE" val="102"/>
</p:tagLst>
</file>

<file path=ppt/tags/tag13.xml><?xml version="1.0" encoding="utf-8"?>
<p:tagLst xmlns:a="http://schemas.openxmlformats.org/drawingml/2006/main" xmlns:r="http://schemas.openxmlformats.org/officeDocument/2006/relationships" xmlns:p="http://schemas.openxmlformats.org/presentationml/2006/main">
  <p:tag name="SHADOWSIZE" val="102"/>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 name="KSO_WM_SLIDE_ITEM_CNT" val="4"/>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 name="KSO_WM_SLIDE_ITEM_CNT" val="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 name="KSO_WM_SLIDE_ITEM_CNT" val="5"/>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 name="KSO_WM_SLIDE_ITEM_CNT" val="5"/>
</p:tagLst>
</file>

<file path=ppt/theme/theme1.xml><?xml version="1.0" encoding="utf-8"?>
<a:theme xmlns:a="http://schemas.openxmlformats.org/drawingml/2006/main" name="Office 主题​​">
  <a:themeElements>
    <a:clrScheme name="商务-蓝色渐变">
      <a:dk1>
        <a:srgbClr val="7F7F7F"/>
      </a:dk1>
      <a:lt1>
        <a:srgbClr val="FFFFFF"/>
      </a:lt1>
      <a:dk2>
        <a:srgbClr val="000000"/>
      </a:dk2>
      <a:lt2>
        <a:srgbClr val="FFFFFF"/>
      </a:lt2>
      <a:accent1>
        <a:srgbClr val="3778ED"/>
      </a:accent1>
      <a:accent2>
        <a:srgbClr val="39AFF7"/>
      </a:accent2>
      <a:accent3>
        <a:srgbClr val="3FCEE0"/>
      </a:accent3>
      <a:accent4>
        <a:srgbClr val="39F7D9"/>
      </a:accent4>
      <a:accent5>
        <a:srgbClr val="5A7FA6"/>
      </a:accent5>
      <a:accent6>
        <a:srgbClr val="44546A"/>
      </a:accent6>
      <a:hlink>
        <a:srgbClr val="000000"/>
      </a:hlink>
      <a:folHlink>
        <a:srgbClr val="954F72"/>
      </a:folHlink>
    </a:clrScheme>
    <a:fontScheme name="自定义 2">
      <a:majorFont>
        <a:latin typeface="思源黑体 CN Bold"/>
        <a:ea typeface="思源黑体 CN Bold"/>
        <a:cs typeface=""/>
      </a:majorFont>
      <a:minorFont>
        <a:latin typeface="思源黑体 CN ExtraLight"/>
        <a:ea typeface="思源黑体 CN Extra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2"/>
            </a:gs>
            <a:gs pos="100000">
              <a:schemeClr val="accent3"/>
            </a:gs>
          </a:gsLst>
          <a:lin ang="2700000" scaled="1"/>
          <a:tileRect/>
        </a:gradFill>
        <a:ln>
          <a:noFill/>
        </a:ln>
        <a:effectLst>
          <a:outerShdw blurRad="127000" dist="25400" sx="102000" sy="102000" algn="ctr" rotWithShape="0">
            <a:schemeClr val="accent1">
              <a:alpha val="40000"/>
            </a:schemeClr>
          </a:outerShdw>
        </a:effectLst>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20000"/>
          </a:lnSpc>
          <a:defRPr sz="1200" b="0" i="0" dirty="0" smtClean="0">
            <a:solidFill>
              <a:schemeClr val="accent1"/>
            </a:solidFill>
            <a:effectLst/>
            <a:latin typeface="思源黑体 CN Bold" panose="020B0800000000000000" pitchFamily="34" charset="-122"/>
            <a:ea typeface="思源黑体 CN Bold" panose="020B08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PLUS">
      <a:dk1>
        <a:srgbClr val="000000"/>
      </a:dk1>
      <a:lt1>
        <a:srgbClr val="FFFFFF"/>
      </a:lt1>
      <a:dk2>
        <a:srgbClr val="44546A"/>
      </a:dk2>
      <a:lt2>
        <a:srgbClr val="E7E6E6"/>
      </a:lt2>
      <a:accent1>
        <a:srgbClr val="D93A00"/>
      </a:accent1>
      <a:accent2>
        <a:srgbClr val="404040"/>
      </a:accent2>
      <a:accent3>
        <a:srgbClr val="EF5B34"/>
      </a:accent3>
      <a:accent4>
        <a:srgbClr val="283B8F"/>
      </a:accent4>
      <a:accent5>
        <a:srgbClr val="1A9248"/>
      </a:accent5>
      <a:accent6>
        <a:srgbClr val="FBB04C"/>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Medium"/>
        <a:ea typeface=""/>
        <a:cs typeface=""/>
        <a:font script="Jpan" typeface="ＭＳ Ｐゴシック"/>
        <a:font script="Hang" typeface="맑은 고딕"/>
        <a:font script="Hans" typeface="思源黑体 CN Medium"/>
        <a:font script="Hant" typeface="新細明體"/>
        <a:font script="Arab" typeface="思源黑体 CN Medium"/>
        <a:font script="Hebr" typeface="思源黑体 CN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Medium"/>
        <a:ea typeface=""/>
        <a:cs typeface=""/>
        <a:font script="Jpan" typeface="ＭＳ Ｐゴシック"/>
        <a:font script="Hang" typeface="맑은 고딕"/>
        <a:font script="Hans" typeface="思源黑体 CN Medium"/>
        <a:font script="Hant" typeface="新細明體"/>
        <a:font script="Arab" typeface="思源黑体 CN Medium"/>
        <a:font script="Hebr" typeface="思源黑体 CN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1719</TotalTime>
  <Words>1902</Words>
  <Application>Microsoft Office PowerPoint</Application>
  <PresentationFormat>宽屏</PresentationFormat>
  <Paragraphs>366</Paragraphs>
  <Slides>26</Slides>
  <Notes>10</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26</vt:i4>
      </vt:variant>
    </vt:vector>
  </HeadingPairs>
  <TitlesOfParts>
    <vt:vector size="34" baseType="lpstr">
      <vt:lpstr>Arial</vt:lpstr>
      <vt:lpstr>Microsoft YaHei</vt:lpstr>
      <vt:lpstr>思源黑体 CN Bold</vt:lpstr>
      <vt:lpstr>Wingdings</vt:lpstr>
      <vt:lpstr>思源黑体 CN ExtraLight</vt:lpstr>
      <vt:lpstr>Microsoft YaHei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Kwok Siu Cheng</dc:creator>
  <cp:lastModifiedBy>Cheng Kwok Siu</cp:lastModifiedBy>
  <cp:revision>22</cp:revision>
  <dcterms:created xsi:type="dcterms:W3CDTF">2022-05-20T07:34:00Z</dcterms:created>
  <dcterms:modified xsi:type="dcterms:W3CDTF">2022-08-24T11:18:18Z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9B17FC275A2744F2B9E28DA98979255F</vt:lpwstr>
  </property>
  <property fmtid="{D5CDD505-2E9C-101B-9397-08002B2CF9AE}" pid="4" name="KSOTemplateUUID">
    <vt:lpwstr>v1.0_mb_LmDx6jgaIVX3dhQEYf6Oew==</vt:lpwstr>
  </property>
</Properties>
</file>