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20.xml" ContentType="application/vnd.openxmlformats-officedocument.presentationml.tag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64" r:id="rId5"/>
    <p:sldId id="272" r:id="rId6"/>
    <p:sldId id="269" r:id="rId7"/>
    <p:sldId id="276" r:id="rId8"/>
    <p:sldId id="260" r:id="rId9"/>
    <p:sldId id="268" r:id="rId10"/>
    <p:sldId id="266" r:id="rId11"/>
    <p:sldId id="279" r:id="rId12"/>
    <p:sldId id="273" r:id="rId13"/>
    <p:sldId id="261" r:id="rId14"/>
    <p:sldId id="271" r:id="rId15"/>
    <p:sldId id="265" r:id="rId16"/>
    <p:sldId id="267" r:id="rId17"/>
    <p:sldId id="274" r:id="rId18"/>
    <p:sldId id="262" r:id="rId19"/>
    <p:sldId id="275" r:id="rId20"/>
    <p:sldId id="278" r:id="rId21"/>
    <p:sldId id="270" r:id="rId22"/>
    <p:sldId id="277" r:id="rId23"/>
    <p:sldId id="263" r:id="rId24"/>
    <p:sldId id="259" r:id="rId25"/>
  </p:sldIdLst>
  <p:sldSz cx="12192000" cy="6858000"/>
  <p:notesSz cx="6858000" cy="9144000"/>
  <p:embeddedFontLst>
    <p:embeddedFont>
      <p:font typeface="OPPOSans B" panose="00020600040101010101" pitchFamily="18" charset="-122"/>
      <p:regular r:id="rId27"/>
    </p:embeddedFont>
    <p:embeddedFont>
      <p:font typeface="OPPOSans H" panose="00020600040101010101" pitchFamily="18" charset="-122"/>
      <p:regular r:id="rId28"/>
    </p:embeddedFont>
    <p:embeddedFont>
      <p:font typeface="OPPOSans R" panose="00020600040101010101" pitchFamily="18" charset="-122"/>
      <p:regular r:id="rId29"/>
    </p:embeddedFont>
    <p:embeddedFont>
      <p:font typeface="微软雅黑" panose="020B0503020204020204" pitchFamily="34" charset="-122"/>
      <p:regular r:id="rId30"/>
      <p:bold r:id="rId31"/>
    </p:embeddedFont>
    <p:embeddedFont>
      <p:font typeface="微软雅黑 Light" panose="020B0502040204020203" pitchFamily="34" charset="-122"/>
      <p:regular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pos="73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3A00"/>
    <a:srgbClr val="1645A0"/>
    <a:srgbClr val="8A3A45"/>
    <a:srgbClr val="F8F4E8"/>
    <a:srgbClr val="F9A25D"/>
    <a:srgbClr val="215342"/>
    <a:srgbClr val="816927"/>
    <a:srgbClr val="E84F49"/>
    <a:srgbClr val="FFFEFD"/>
    <a:srgbClr val="FEE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94" autoAdjust="0"/>
    <p:restoredTop sz="94660"/>
  </p:normalViewPr>
  <p:slideViewPr>
    <p:cSldViewPr snapToGrid="0">
      <p:cViewPr>
        <p:scale>
          <a:sx n="50" d="100"/>
          <a:sy n="50" d="100"/>
        </p:scale>
        <p:origin x="1460" y="1088"/>
      </p:cViewPr>
      <p:guideLst>
        <p:guide orient="horz" pos="2160"/>
        <p:guide pos="325"/>
        <p:guide pos="737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26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microsoft.com/office/2011/relationships/chartColorStyle" Target="colors2.xml"/><Relationship Id="rId1" Type="http://schemas.microsoft.com/office/2011/relationships/chartStyle" Target="style2.xml"/><Relationship Id="rId6" Type="http://schemas.openxmlformats.org/officeDocument/2006/relationships/package" Target="../embeddings/Microsoft_Excel_Worksheet1.xlsx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>
              <a:outerShdw blurRad="88900" dist="127000" dir="5400000" algn="t" rotWithShape="0">
                <a:schemeClr val="accent1">
                  <a:lumMod val="50000"/>
                  <a:alpha val="35000"/>
                </a:schemeClr>
              </a:outerShdw>
            </a:effectLst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9188-469F-B08D-716144190A5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>
              <a:outerShdw blurRad="76200" dist="114300" dir="5400000" algn="t" rotWithShape="0">
                <a:schemeClr val="accent2">
                  <a:lumMod val="50000"/>
                  <a:alpha val="35000"/>
                </a:schemeClr>
              </a:outerShdw>
            </a:effectLst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9188-469F-B08D-716144190A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7550815"/>
        <c:axId val="67569951"/>
      </c:lineChart>
      <c:catAx>
        <c:axId val="67550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7569951"/>
        <c:crosses val="autoZero"/>
        <c:auto val="1"/>
        <c:lblAlgn val="ctr"/>
        <c:lblOffset val="100"/>
        <c:noMultiLvlLbl val="0"/>
      </c:catAx>
      <c:valAx>
        <c:axId val="675699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7550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56-4209-92EF-36F7C9D6472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56-4209-92EF-36F7C9D6472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blipFill>
              <a:blip xmlns:r="http://schemas.openxmlformats.org/officeDocument/2006/relationships" r:embed="rId5"/>
              <a:stretch>
                <a:fillRect/>
              </a:stretch>
            </a:blip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56-4209-92EF-36F7C9D647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91808303"/>
        <c:axId val="291809551"/>
      </c:barChart>
      <c:catAx>
        <c:axId val="2918083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91809551"/>
        <c:crosses val="autoZero"/>
        <c:auto val="1"/>
        <c:lblAlgn val="ctr"/>
        <c:lblOffset val="100"/>
        <c:noMultiLvlLbl val="0"/>
      </c:catAx>
      <c:valAx>
        <c:axId val="291809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918083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6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E66-496E-A41E-47A6B315A90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E66-496E-A41E-47A6B315A90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E66-496E-A41E-47A6B315A90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E66-496E-A41E-47A6B315A901}"/>
              </c:ext>
            </c:extLst>
          </c:dPt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15-407C-9329-5D20A019C8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D6A-4ED7-B459-663F05A42A7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D6A-4ED7-B459-663F05A42A7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D6A-4ED7-B459-663F05A42A7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D6A-4ED7-B459-663F05A42A7C}"/>
              </c:ext>
            </c:extLst>
          </c:dPt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ED-49BC-BE9B-509547E072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3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4D-4E11-A3C0-73CF616E37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4D-4E11-A3C0-73CF616E37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1122863"/>
        <c:axId val="181117455"/>
      </c:barChart>
      <c:catAx>
        <c:axId val="1811228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1117455"/>
        <c:crosses val="autoZero"/>
        <c:auto val="1"/>
        <c:lblAlgn val="ctr"/>
        <c:lblOffset val="100"/>
        <c:noMultiLvlLbl val="0"/>
      </c:catAx>
      <c:valAx>
        <c:axId val="181117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11228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fld id="{A80D2230-5BF0-4872-9A28-36E25EFF08FD}" type="datetimeFigureOut">
              <a:rPr lang="zh-CN" altLang="en-US" smtClean="0"/>
              <a:pPr/>
              <a:t>2022/7/14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fld id="{B809A97D-A1A3-49B6-888E-F7614761C88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1910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9A97D-A1A3-49B6-888E-F7614761C88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271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sv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>
            <a:extLst>
              <a:ext uri="{FF2B5EF4-FFF2-40B4-BE49-F238E27FC236}">
                <a16:creationId xmlns:a16="http://schemas.microsoft.com/office/drawing/2014/main" id="{22568BF4-866D-8B56-7588-56DA8F4E69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任意多边形: 形状 119">
            <a:extLst>
              <a:ext uri="{FF2B5EF4-FFF2-40B4-BE49-F238E27FC236}">
                <a16:creationId xmlns:a16="http://schemas.microsoft.com/office/drawing/2014/main" id="{8E5D2F04-587B-7A69-7E96-2CC371B507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0A5F4B6B-80F1-36BB-143F-FBBD08303958}"/>
              </a:ext>
            </a:extLst>
          </p:cNvPr>
          <p:cNvSpPr/>
          <p:nvPr userDrawn="1"/>
        </p:nvSpPr>
        <p:spPr>
          <a:xfrm>
            <a:off x="1967282" y="1359081"/>
            <a:ext cx="8494328" cy="4135417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7713CA8B-FECB-7CE9-4E62-198B617C9109}"/>
              </a:ext>
            </a:extLst>
          </p:cNvPr>
          <p:cNvSpPr/>
          <p:nvPr userDrawn="1"/>
        </p:nvSpPr>
        <p:spPr>
          <a:xfrm>
            <a:off x="1835246" y="1239222"/>
            <a:ext cx="8494328" cy="4135417"/>
          </a:xfrm>
          <a:prstGeom prst="rect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B66ACB4E-D7D6-4B90-C676-DB2E94031710}"/>
              </a:ext>
            </a:extLst>
          </p:cNvPr>
          <p:cNvSpPr/>
          <p:nvPr userDrawn="1"/>
        </p:nvSpPr>
        <p:spPr>
          <a:xfrm>
            <a:off x="1703210" y="1106065"/>
            <a:ext cx="8494328" cy="4135417"/>
          </a:xfrm>
          <a:prstGeom prst="rect">
            <a:avLst/>
          </a:prstGeom>
          <a:solidFill>
            <a:srgbClr val="F8F4E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4156A416-5243-46E5-44D7-9AB243B37302}"/>
              </a:ext>
            </a:extLst>
          </p:cNvPr>
          <p:cNvSpPr/>
          <p:nvPr userDrawn="1"/>
        </p:nvSpPr>
        <p:spPr>
          <a:xfrm>
            <a:off x="2447554" y="1784610"/>
            <a:ext cx="5615161" cy="1482388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>
            <a:outerShdw blurRad="139700" dist="165100" dir="2700000" algn="tl" rotWithShape="0">
              <a:srgbClr val="816927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3"/>
              </a:solidFill>
            </a:endParaRPr>
          </a:p>
        </p:txBody>
      </p:sp>
      <p:sp>
        <p:nvSpPr>
          <p:cNvPr id="86" name="等腰三角形 85">
            <a:extLst>
              <a:ext uri="{FF2B5EF4-FFF2-40B4-BE49-F238E27FC236}">
                <a16:creationId xmlns:a16="http://schemas.microsoft.com/office/drawing/2014/main" id="{96FCA591-1AE2-2DB9-8305-C8644C3710B3}"/>
              </a:ext>
            </a:extLst>
          </p:cNvPr>
          <p:cNvSpPr/>
          <p:nvPr userDrawn="1"/>
        </p:nvSpPr>
        <p:spPr>
          <a:xfrm rot="2677058">
            <a:off x="568488" y="1585301"/>
            <a:ext cx="497291" cy="428699"/>
          </a:xfrm>
          <a:prstGeom prst="triangle">
            <a:avLst/>
          </a:prstGeom>
          <a:noFill/>
          <a:ln w="603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六边形 88">
            <a:extLst>
              <a:ext uri="{FF2B5EF4-FFF2-40B4-BE49-F238E27FC236}">
                <a16:creationId xmlns:a16="http://schemas.microsoft.com/office/drawing/2014/main" id="{6059AEDB-4412-2472-EF0A-6EB7161463AB}"/>
              </a:ext>
            </a:extLst>
          </p:cNvPr>
          <p:cNvSpPr/>
          <p:nvPr userDrawn="1"/>
        </p:nvSpPr>
        <p:spPr>
          <a:xfrm rot="19652788">
            <a:off x="10789318" y="6051943"/>
            <a:ext cx="587757" cy="506687"/>
          </a:xfrm>
          <a:prstGeom prst="hexagon">
            <a:avLst>
              <a:gd name="adj" fmla="val 28231"/>
              <a:gd name="vf" fmla="val 115470"/>
            </a:avLst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矩形: 圆角 89">
            <a:extLst>
              <a:ext uri="{FF2B5EF4-FFF2-40B4-BE49-F238E27FC236}">
                <a16:creationId xmlns:a16="http://schemas.microsoft.com/office/drawing/2014/main" id="{4B9EA2FF-C635-D7FC-2D82-AA9173C89A31}"/>
              </a:ext>
            </a:extLst>
          </p:cNvPr>
          <p:cNvSpPr/>
          <p:nvPr userDrawn="1"/>
        </p:nvSpPr>
        <p:spPr>
          <a:xfrm>
            <a:off x="2447554" y="3650788"/>
            <a:ext cx="2174686" cy="425063"/>
          </a:xfrm>
          <a:prstGeom prst="roundRect">
            <a:avLst>
              <a:gd name="adj" fmla="val 8768"/>
            </a:avLst>
          </a:prstGeom>
          <a:ln>
            <a:solidFill>
              <a:schemeClr val="tx1"/>
            </a:solidFill>
          </a:ln>
          <a:effectLst>
            <a:outerShdw blurRad="165100" dist="76200" dir="2700000" algn="tl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矩形: 圆角 90">
            <a:extLst>
              <a:ext uri="{FF2B5EF4-FFF2-40B4-BE49-F238E27FC236}">
                <a16:creationId xmlns:a16="http://schemas.microsoft.com/office/drawing/2014/main" id="{1086D30E-C2A8-41CF-7D5A-8C60A333A134}"/>
              </a:ext>
            </a:extLst>
          </p:cNvPr>
          <p:cNvSpPr/>
          <p:nvPr userDrawn="1"/>
        </p:nvSpPr>
        <p:spPr>
          <a:xfrm>
            <a:off x="5054497" y="3650787"/>
            <a:ext cx="2117938" cy="425064"/>
          </a:xfrm>
          <a:prstGeom prst="roundRect">
            <a:avLst>
              <a:gd name="adj" fmla="val 8373"/>
            </a:avLst>
          </a:prstGeom>
          <a:ln>
            <a:solidFill>
              <a:schemeClr val="tx1"/>
            </a:solidFill>
          </a:ln>
          <a:effectLst>
            <a:outerShdw blurRad="165100" dist="76200" dir="2700000" algn="tl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2" name="图形 91">
            <a:extLst>
              <a:ext uri="{FF2B5EF4-FFF2-40B4-BE49-F238E27FC236}">
                <a16:creationId xmlns:a16="http://schemas.microsoft.com/office/drawing/2014/main" id="{D5B1CB7B-5624-D717-4E4A-1EE5D2A99B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2438" y="2131767"/>
            <a:ext cx="4343961" cy="4343961"/>
          </a:xfrm>
          <a:prstGeom prst="rect">
            <a:avLst/>
          </a:prstGeom>
        </p:spPr>
      </p:pic>
      <p:sp>
        <p:nvSpPr>
          <p:cNvPr id="93" name="任意多边形: 形状 92">
            <a:extLst>
              <a:ext uri="{FF2B5EF4-FFF2-40B4-BE49-F238E27FC236}">
                <a16:creationId xmlns:a16="http://schemas.microsoft.com/office/drawing/2014/main" id="{F80A4DD0-5DCB-5D18-43BD-AD1D0A147F67}"/>
              </a:ext>
            </a:extLst>
          </p:cNvPr>
          <p:cNvSpPr/>
          <p:nvPr userDrawn="1"/>
        </p:nvSpPr>
        <p:spPr>
          <a:xfrm>
            <a:off x="699814" y="4293710"/>
            <a:ext cx="1003396" cy="196526"/>
          </a:xfrm>
          <a:custGeom>
            <a:avLst/>
            <a:gdLst>
              <a:gd name="connsiteX0" fmla="*/ 0 w 552450"/>
              <a:gd name="connsiteY0" fmla="*/ 0 h 108203"/>
              <a:gd name="connsiteX1" fmla="*/ 139700 w 552450"/>
              <a:gd name="connsiteY1" fmla="*/ 107950 h 108203"/>
              <a:gd name="connsiteX2" fmla="*/ 285750 w 552450"/>
              <a:gd name="connsiteY2" fmla="*/ 31750 h 108203"/>
              <a:gd name="connsiteX3" fmla="*/ 450850 w 552450"/>
              <a:gd name="connsiteY3" fmla="*/ 95250 h 108203"/>
              <a:gd name="connsiteX4" fmla="*/ 552450 w 552450"/>
              <a:gd name="connsiteY4" fmla="*/ 95250 h 1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108203">
                <a:moveTo>
                  <a:pt x="0" y="0"/>
                </a:moveTo>
                <a:cubicBezTo>
                  <a:pt x="46037" y="51329"/>
                  <a:pt x="92075" y="102658"/>
                  <a:pt x="139700" y="107950"/>
                </a:cubicBezTo>
                <a:cubicBezTo>
                  <a:pt x="187325" y="113242"/>
                  <a:pt x="233892" y="33867"/>
                  <a:pt x="285750" y="31750"/>
                </a:cubicBezTo>
                <a:cubicBezTo>
                  <a:pt x="337608" y="29633"/>
                  <a:pt x="406400" y="84667"/>
                  <a:pt x="450850" y="95250"/>
                </a:cubicBezTo>
                <a:cubicBezTo>
                  <a:pt x="495300" y="105833"/>
                  <a:pt x="552450" y="95250"/>
                  <a:pt x="552450" y="9525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任意多边形: 形状 93">
            <a:extLst>
              <a:ext uri="{FF2B5EF4-FFF2-40B4-BE49-F238E27FC236}">
                <a16:creationId xmlns:a16="http://schemas.microsoft.com/office/drawing/2014/main" id="{76A6633A-E97A-1D48-7B55-B04028C8E384}"/>
              </a:ext>
            </a:extLst>
          </p:cNvPr>
          <p:cNvSpPr/>
          <p:nvPr userDrawn="1"/>
        </p:nvSpPr>
        <p:spPr>
          <a:xfrm>
            <a:off x="699814" y="4455056"/>
            <a:ext cx="1003396" cy="196526"/>
          </a:xfrm>
          <a:custGeom>
            <a:avLst/>
            <a:gdLst>
              <a:gd name="connsiteX0" fmla="*/ 0 w 552450"/>
              <a:gd name="connsiteY0" fmla="*/ 0 h 108203"/>
              <a:gd name="connsiteX1" fmla="*/ 139700 w 552450"/>
              <a:gd name="connsiteY1" fmla="*/ 107950 h 108203"/>
              <a:gd name="connsiteX2" fmla="*/ 285750 w 552450"/>
              <a:gd name="connsiteY2" fmla="*/ 31750 h 108203"/>
              <a:gd name="connsiteX3" fmla="*/ 450850 w 552450"/>
              <a:gd name="connsiteY3" fmla="*/ 95250 h 108203"/>
              <a:gd name="connsiteX4" fmla="*/ 552450 w 552450"/>
              <a:gd name="connsiteY4" fmla="*/ 95250 h 1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108203">
                <a:moveTo>
                  <a:pt x="0" y="0"/>
                </a:moveTo>
                <a:cubicBezTo>
                  <a:pt x="46037" y="51329"/>
                  <a:pt x="92075" y="102658"/>
                  <a:pt x="139700" y="107950"/>
                </a:cubicBezTo>
                <a:cubicBezTo>
                  <a:pt x="187325" y="113242"/>
                  <a:pt x="233892" y="33867"/>
                  <a:pt x="285750" y="31750"/>
                </a:cubicBezTo>
                <a:cubicBezTo>
                  <a:pt x="337608" y="29633"/>
                  <a:pt x="406400" y="84667"/>
                  <a:pt x="450850" y="95250"/>
                </a:cubicBezTo>
                <a:cubicBezTo>
                  <a:pt x="495300" y="105833"/>
                  <a:pt x="552450" y="95250"/>
                  <a:pt x="552450" y="9525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任意多边形: 形状 94">
            <a:extLst>
              <a:ext uri="{FF2B5EF4-FFF2-40B4-BE49-F238E27FC236}">
                <a16:creationId xmlns:a16="http://schemas.microsoft.com/office/drawing/2014/main" id="{67E43974-338B-8DF4-2458-7605692F40D4}"/>
              </a:ext>
            </a:extLst>
          </p:cNvPr>
          <p:cNvSpPr/>
          <p:nvPr userDrawn="1"/>
        </p:nvSpPr>
        <p:spPr>
          <a:xfrm>
            <a:off x="699814" y="4635595"/>
            <a:ext cx="1003396" cy="196526"/>
          </a:xfrm>
          <a:custGeom>
            <a:avLst/>
            <a:gdLst>
              <a:gd name="connsiteX0" fmla="*/ 0 w 552450"/>
              <a:gd name="connsiteY0" fmla="*/ 0 h 108203"/>
              <a:gd name="connsiteX1" fmla="*/ 139700 w 552450"/>
              <a:gd name="connsiteY1" fmla="*/ 107950 h 108203"/>
              <a:gd name="connsiteX2" fmla="*/ 285750 w 552450"/>
              <a:gd name="connsiteY2" fmla="*/ 31750 h 108203"/>
              <a:gd name="connsiteX3" fmla="*/ 450850 w 552450"/>
              <a:gd name="connsiteY3" fmla="*/ 95250 h 108203"/>
              <a:gd name="connsiteX4" fmla="*/ 552450 w 552450"/>
              <a:gd name="connsiteY4" fmla="*/ 95250 h 1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108203">
                <a:moveTo>
                  <a:pt x="0" y="0"/>
                </a:moveTo>
                <a:cubicBezTo>
                  <a:pt x="46037" y="51329"/>
                  <a:pt x="92075" y="102658"/>
                  <a:pt x="139700" y="107950"/>
                </a:cubicBezTo>
                <a:cubicBezTo>
                  <a:pt x="187325" y="113242"/>
                  <a:pt x="233892" y="33867"/>
                  <a:pt x="285750" y="31750"/>
                </a:cubicBezTo>
                <a:cubicBezTo>
                  <a:pt x="337608" y="29633"/>
                  <a:pt x="406400" y="84667"/>
                  <a:pt x="450850" y="95250"/>
                </a:cubicBezTo>
                <a:cubicBezTo>
                  <a:pt x="495300" y="105833"/>
                  <a:pt x="552450" y="95250"/>
                  <a:pt x="552450" y="9525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任意多边形: 形状 95">
            <a:extLst>
              <a:ext uri="{FF2B5EF4-FFF2-40B4-BE49-F238E27FC236}">
                <a16:creationId xmlns:a16="http://schemas.microsoft.com/office/drawing/2014/main" id="{7489107F-79B8-4A41-13A0-762A4C950BD7}"/>
              </a:ext>
            </a:extLst>
          </p:cNvPr>
          <p:cNvSpPr/>
          <p:nvPr userDrawn="1"/>
        </p:nvSpPr>
        <p:spPr>
          <a:xfrm>
            <a:off x="10455559" y="2293700"/>
            <a:ext cx="1003396" cy="196526"/>
          </a:xfrm>
          <a:custGeom>
            <a:avLst/>
            <a:gdLst>
              <a:gd name="connsiteX0" fmla="*/ 0 w 552450"/>
              <a:gd name="connsiteY0" fmla="*/ 0 h 108203"/>
              <a:gd name="connsiteX1" fmla="*/ 139700 w 552450"/>
              <a:gd name="connsiteY1" fmla="*/ 107950 h 108203"/>
              <a:gd name="connsiteX2" fmla="*/ 285750 w 552450"/>
              <a:gd name="connsiteY2" fmla="*/ 31750 h 108203"/>
              <a:gd name="connsiteX3" fmla="*/ 450850 w 552450"/>
              <a:gd name="connsiteY3" fmla="*/ 95250 h 108203"/>
              <a:gd name="connsiteX4" fmla="*/ 552450 w 552450"/>
              <a:gd name="connsiteY4" fmla="*/ 95250 h 1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108203">
                <a:moveTo>
                  <a:pt x="0" y="0"/>
                </a:moveTo>
                <a:cubicBezTo>
                  <a:pt x="46037" y="51329"/>
                  <a:pt x="92075" y="102658"/>
                  <a:pt x="139700" y="107950"/>
                </a:cubicBezTo>
                <a:cubicBezTo>
                  <a:pt x="187325" y="113242"/>
                  <a:pt x="233892" y="33867"/>
                  <a:pt x="285750" y="31750"/>
                </a:cubicBezTo>
                <a:cubicBezTo>
                  <a:pt x="337608" y="29633"/>
                  <a:pt x="406400" y="84667"/>
                  <a:pt x="450850" y="95250"/>
                </a:cubicBezTo>
                <a:cubicBezTo>
                  <a:pt x="495300" y="105833"/>
                  <a:pt x="552450" y="95250"/>
                  <a:pt x="552450" y="9525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任意多边形: 形状 96">
            <a:extLst>
              <a:ext uri="{FF2B5EF4-FFF2-40B4-BE49-F238E27FC236}">
                <a16:creationId xmlns:a16="http://schemas.microsoft.com/office/drawing/2014/main" id="{EF155845-8AA3-9988-ABA8-BC7AFD9F9891}"/>
              </a:ext>
            </a:extLst>
          </p:cNvPr>
          <p:cNvSpPr/>
          <p:nvPr userDrawn="1"/>
        </p:nvSpPr>
        <p:spPr>
          <a:xfrm>
            <a:off x="10455559" y="2455046"/>
            <a:ext cx="1003396" cy="196526"/>
          </a:xfrm>
          <a:custGeom>
            <a:avLst/>
            <a:gdLst>
              <a:gd name="connsiteX0" fmla="*/ 0 w 552450"/>
              <a:gd name="connsiteY0" fmla="*/ 0 h 108203"/>
              <a:gd name="connsiteX1" fmla="*/ 139700 w 552450"/>
              <a:gd name="connsiteY1" fmla="*/ 107950 h 108203"/>
              <a:gd name="connsiteX2" fmla="*/ 285750 w 552450"/>
              <a:gd name="connsiteY2" fmla="*/ 31750 h 108203"/>
              <a:gd name="connsiteX3" fmla="*/ 450850 w 552450"/>
              <a:gd name="connsiteY3" fmla="*/ 95250 h 108203"/>
              <a:gd name="connsiteX4" fmla="*/ 552450 w 552450"/>
              <a:gd name="connsiteY4" fmla="*/ 95250 h 1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108203">
                <a:moveTo>
                  <a:pt x="0" y="0"/>
                </a:moveTo>
                <a:cubicBezTo>
                  <a:pt x="46037" y="51329"/>
                  <a:pt x="92075" y="102658"/>
                  <a:pt x="139700" y="107950"/>
                </a:cubicBezTo>
                <a:cubicBezTo>
                  <a:pt x="187325" y="113242"/>
                  <a:pt x="233892" y="33867"/>
                  <a:pt x="285750" y="31750"/>
                </a:cubicBezTo>
                <a:cubicBezTo>
                  <a:pt x="337608" y="29633"/>
                  <a:pt x="406400" y="84667"/>
                  <a:pt x="450850" y="95250"/>
                </a:cubicBezTo>
                <a:cubicBezTo>
                  <a:pt x="495300" y="105833"/>
                  <a:pt x="552450" y="95250"/>
                  <a:pt x="552450" y="9525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任意多边形: 形状 97">
            <a:extLst>
              <a:ext uri="{FF2B5EF4-FFF2-40B4-BE49-F238E27FC236}">
                <a16:creationId xmlns:a16="http://schemas.microsoft.com/office/drawing/2014/main" id="{E2FFE060-9F2E-DEF7-2A61-813A4C16CFE5}"/>
              </a:ext>
            </a:extLst>
          </p:cNvPr>
          <p:cNvSpPr/>
          <p:nvPr userDrawn="1"/>
        </p:nvSpPr>
        <p:spPr>
          <a:xfrm>
            <a:off x="10455559" y="2635585"/>
            <a:ext cx="1003396" cy="196526"/>
          </a:xfrm>
          <a:custGeom>
            <a:avLst/>
            <a:gdLst>
              <a:gd name="connsiteX0" fmla="*/ 0 w 552450"/>
              <a:gd name="connsiteY0" fmla="*/ 0 h 108203"/>
              <a:gd name="connsiteX1" fmla="*/ 139700 w 552450"/>
              <a:gd name="connsiteY1" fmla="*/ 107950 h 108203"/>
              <a:gd name="connsiteX2" fmla="*/ 285750 w 552450"/>
              <a:gd name="connsiteY2" fmla="*/ 31750 h 108203"/>
              <a:gd name="connsiteX3" fmla="*/ 450850 w 552450"/>
              <a:gd name="connsiteY3" fmla="*/ 95250 h 108203"/>
              <a:gd name="connsiteX4" fmla="*/ 552450 w 552450"/>
              <a:gd name="connsiteY4" fmla="*/ 95250 h 1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108203">
                <a:moveTo>
                  <a:pt x="0" y="0"/>
                </a:moveTo>
                <a:cubicBezTo>
                  <a:pt x="46037" y="51329"/>
                  <a:pt x="92075" y="102658"/>
                  <a:pt x="139700" y="107950"/>
                </a:cubicBezTo>
                <a:cubicBezTo>
                  <a:pt x="187325" y="113242"/>
                  <a:pt x="233892" y="33867"/>
                  <a:pt x="285750" y="31750"/>
                </a:cubicBezTo>
                <a:cubicBezTo>
                  <a:pt x="337608" y="29633"/>
                  <a:pt x="406400" y="84667"/>
                  <a:pt x="450850" y="95250"/>
                </a:cubicBezTo>
                <a:cubicBezTo>
                  <a:pt x="495300" y="105833"/>
                  <a:pt x="552450" y="95250"/>
                  <a:pt x="552450" y="9525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任意多边形: 形状 98">
            <a:extLst>
              <a:ext uri="{FF2B5EF4-FFF2-40B4-BE49-F238E27FC236}">
                <a16:creationId xmlns:a16="http://schemas.microsoft.com/office/drawing/2014/main" id="{8EB43AA6-DDF7-091C-B6A2-67A123FFBABD}"/>
              </a:ext>
            </a:extLst>
          </p:cNvPr>
          <p:cNvSpPr/>
          <p:nvPr userDrawn="1"/>
        </p:nvSpPr>
        <p:spPr>
          <a:xfrm rot="5400000" flipV="1">
            <a:off x="8963921" y="5943444"/>
            <a:ext cx="742960" cy="145517"/>
          </a:xfrm>
          <a:custGeom>
            <a:avLst/>
            <a:gdLst>
              <a:gd name="connsiteX0" fmla="*/ 0 w 552450"/>
              <a:gd name="connsiteY0" fmla="*/ 0 h 108203"/>
              <a:gd name="connsiteX1" fmla="*/ 139700 w 552450"/>
              <a:gd name="connsiteY1" fmla="*/ 107950 h 108203"/>
              <a:gd name="connsiteX2" fmla="*/ 285750 w 552450"/>
              <a:gd name="connsiteY2" fmla="*/ 31750 h 108203"/>
              <a:gd name="connsiteX3" fmla="*/ 450850 w 552450"/>
              <a:gd name="connsiteY3" fmla="*/ 95250 h 108203"/>
              <a:gd name="connsiteX4" fmla="*/ 552450 w 552450"/>
              <a:gd name="connsiteY4" fmla="*/ 95250 h 1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108203">
                <a:moveTo>
                  <a:pt x="0" y="0"/>
                </a:moveTo>
                <a:cubicBezTo>
                  <a:pt x="46037" y="51329"/>
                  <a:pt x="92075" y="102658"/>
                  <a:pt x="139700" y="107950"/>
                </a:cubicBezTo>
                <a:cubicBezTo>
                  <a:pt x="187325" y="113242"/>
                  <a:pt x="233892" y="33867"/>
                  <a:pt x="285750" y="31750"/>
                </a:cubicBezTo>
                <a:cubicBezTo>
                  <a:pt x="337608" y="29633"/>
                  <a:pt x="406400" y="84667"/>
                  <a:pt x="450850" y="95250"/>
                </a:cubicBezTo>
                <a:cubicBezTo>
                  <a:pt x="495300" y="105833"/>
                  <a:pt x="552450" y="95250"/>
                  <a:pt x="552450" y="95250"/>
                </a:cubicBezTo>
              </a:path>
            </a:pathLst>
          </a:custGeom>
          <a:noFill/>
          <a:ln w="25400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任意多边形: 形状 99">
            <a:extLst>
              <a:ext uri="{FF2B5EF4-FFF2-40B4-BE49-F238E27FC236}">
                <a16:creationId xmlns:a16="http://schemas.microsoft.com/office/drawing/2014/main" id="{8F95C573-70F5-9853-9264-04990B6B3AC3}"/>
              </a:ext>
            </a:extLst>
          </p:cNvPr>
          <p:cNvSpPr/>
          <p:nvPr userDrawn="1"/>
        </p:nvSpPr>
        <p:spPr>
          <a:xfrm rot="5400000" flipV="1">
            <a:off x="9083389" y="5943444"/>
            <a:ext cx="742960" cy="145517"/>
          </a:xfrm>
          <a:custGeom>
            <a:avLst/>
            <a:gdLst>
              <a:gd name="connsiteX0" fmla="*/ 0 w 552450"/>
              <a:gd name="connsiteY0" fmla="*/ 0 h 108203"/>
              <a:gd name="connsiteX1" fmla="*/ 139700 w 552450"/>
              <a:gd name="connsiteY1" fmla="*/ 107950 h 108203"/>
              <a:gd name="connsiteX2" fmla="*/ 285750 w 552450"/>
              <a:gd name="connsiteY2" fmla="*/ 31750 h 108203"/>
              <a:gd name="connsiteX3" fmla="*/ 450850 w 552450"/>
              <a:gd name="connsiteY3" fmla="*/ 95250 h 108203"/>
              <a:gd name="connsiteX4" fmla="*/ 552450 w 552450"/>
              <a:gd name="connsiteY4" fmla="*/ 95250 h 1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108203">
                <a:moveTo>
                  <a:pt x="0" y="0"/>
                </a:moveTo>
                <a:cubicBezTo>
                  <a:pt x="46037" y="51329"/>
                  <a:pt x="92075" y="102658"/>
                  <a:pt x="139700" y="107950"/>
                </a:cubicBezTo>
                <a:cubicBezTo>
                  <a:pt x="187325" y="113242"/>
                  <a:pt x="233892" y="33867"/>
                  <a:pt x="285750" y="31750"/>
                </a:cubicBezTo>
                <a:cubicBezTo>
                  <a:pt x="337608" y="29633"/>
                  <a:pt x="406400" y="84667"/>
                  <a:pt x="450850" y="95250"/>
                </a:cubicBezTo>
                <a:cubicBezTo>
                  <a:pt x="495300" y="105833"/>
                  <a:pt x="552450" y="95250"/>
                  <a:pt x="552450" y="95250"/>
                </a:cubicBezTo>
              </a:path>
            </a:pathLst>
          </a:custGeom>
          <a:noFill/>
          <a:ln w="25400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任意多边形: 形状 100">
            <a:extLst>
              <a:ext uri="{FF2B5EF4-FFF2-40B4-BE49-F238E27FC236}">
                <a16:creationId xmlns:a16="http://schemas.microsoft.com/office/drawing/2014/main" id="{5B722B2F-940E-CF35-8E84-C8AB715D3ED3}"/>
              </a:ext>
            </a:extLst>
          </p:cNvPr>
          <p:cNvSpPr/>
          <p:nvPr userDrawn="1"/>
        </p:nvSpPr>
        <p:spPr>
          <a:xfrm rot="5400000" flipV="1">
            <a:off x="9217069" y="5943444"/>
            <a:ext cx="742960" cy="145517"/>
          </a:xfrm>
          <a:custGeom>
            <a:avLst/>
            <a:gdLst>
              <a:gd name="connsiteX0" fmla="*/ 0 w 552450"/>
              <a:gd name="connsiteY0" fmla="*/ 0 h 108203"/>
              <a:gd name="connsiteX1" fmla="*/ 139700 w 552450"/>
              <a:gd name="connsiteY1" fmla="*/ 107950 h 108203"/>
              <a:gd name="connsiteX2" fmla="*/ 285750 w 552450"/>
              <a:gd name="connsiteY2" fmla="*/ 31750 h 108203"/>
              <a:gd name="connsiteX3" fmla="*/ 450850 w 552450"/>
              <a:gd name="connsiteY3" fmla="*/ 95250 h 108203"/>
              <a:gd name="connsiteX4" fmla="*/ 552450 w 552450"/>
              <a:gd name="connsiteY4" fmla="*/ 95250 h 1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108203">
                <a:moveTo>
                  <a:pt x="0" y="0"/>
                </a:moveTo>
                <a:cubicBezTo>
                  <a:pt x="46037" y="51329"/>
                  <a:pt x="92075" y="102658"/>
                  <a:pt x="139700" y="107950"/>
                </a:cubicBezTo>
                <a:cubicBezTo>
                  <a:pt x="187325" y="113242"/>
                  <a:pt x="233892" y="33867"/>
                  <a:pt x="285750" y="31750"/>
                </a:cubicBezTo>
                <a:cubicBezTo>
                  <a:pt x="337608" y="29633"/>
                  <a:pt x="406400" y="84667"/>
                  <a:pt x="450850" y="95250"/>
                </a:cubicBezTo>
                <a:cubicBezTo>
                  <a:pt x="495300" y="105833"/>
                  <a:pt x="552450" y="95250"/>
                  <a:pt x="552450" y="95250"/>
                </a:cubicBezTo>
              </a:path>
            </a:pathLst>
          </a:custGeom>
          <a:noFill/>
          <a:ln w="25400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F452A915-8E62-7184-681A-CF41E311C4A9}"/>
              </a:ext>
            </a:extLst>
          </p:cNvPr>
          <p:cNvSpPr/>
          <p:nvPr userDrawn="1"/>
        </p:nvSpPr>
        <p:spPr>
          <a:xfrm>
            <a:off x="7234104" y="5070906"/>
            <a:ext cx="212174" cy="1681684"/>
          </a:xfrm>
          <a:prstGeom prst="rect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8BB09B9E-E964-AEFC-62C2-3A853B2D7213}"/>
              </a:ext>
            </a:extLst>
          </p:cNvPr>
          <p:cNvSpPr/>
          <p:nvPr userDrawn="1"/>
        </p:nvSpPr>
        <p:spPr>
          <a:xfrm>
            <a:off x="7831051" y="5070906"/>
            <a:ext cx="212174" cy="1681684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空心弧 103">
            <a:extLst>
              <a:ext uri="{FF2B5EF4-FFF2-40B4-BE49-F238E27FC236}">
                <a16:creationId xmlns:a16="http://schemas.microsoft.com/office/drawing/2014/main" id="{E93CBCAC-F296-373E-3DBE-3757B44FB4E5}"/>
              </a:ext>
            </a:extLst>
          </p:cNvPr>
          <p:cNvSpPr/>
          <p:nvPr userDrawn="1"/>
        </p:nvSpPr>
        <p:spPr>
          <a:xfrm rot="10800000">
            <a:off x="9724906" y="578551"/>
            <a:ext cx="413310" cy="413310"/>
          </a:xfrm>
          <a:prstGeom prst="blockArc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5" name="椭圆 104">
            <a:extLst>
              <a:ext uri="{FF2B5EF4-FFF2-40B4-BE49-F238E27FC236}">
                <a16:creationId xmlns:a16="http://schemas.microsoft.com/office/drawing/2014/main" id="{3B61FA82-CC35-7386-0793-3A816AACA9AE}"/>
              </a:ext>
            </a:extLst>
          </p:cNvPr>
          <p:cNvSpPr/>
          <p:nvPr userDrawn="1"/>
        </p:nvSpPr>
        <p:spPr>
          <a:xfrm>
            <a:off x="9864570" y="673635"/>
            <a:ext cx="133981" cy="133981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十字形 105">
            <a:extLst>
              <a:ext uri="{FF2B5EF4-FFF2-40B4-BE49-F238E27FC236}">
                <a16:creationId xmlns:a16="http://schemas.microsoft.com/office/drawing/2014/main" id="{6581A4BA-0329-10B0-DD12-AC862AAFD61D}"/>
              </a:ext>
            </a:extLst>
          </p:cNvPr>
          <p:cNvSpPr/>
          <p:nvPr userDrawn="1"/>
        </p:nvSpPr>
        <p:spPr>
          <a:xfrm rot="19789611">
            <a:off x="4083193" y="5799982"/>
            <a:ext cx="446088" cy="446088"/>
          </a:xfrm>
          <a:prstGeom prst="plus">
            <a:avLst>
              <a:gd name="adj" fmla="val 41316"/>
            </a:avLst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等腰三角形 106">
            <a:extLst>
              <a:ext uri="{FF2B5EF4-FFF2-40B4-BE49-F238E27FC236}">
                <a16:creationId xmlns:a16="http://schemas.microsoft.com/office/drawing/2014/main" id="{C7672A5A-E650-24C3-B0AC-569DFA72DC8C}"/>
              </a:ext>
            </a:extLst>
          </p:cNvPr>
          <p:cNvSpPr/>
          <p:nvPr userDrawn="1"/>
        </p:nvSpPr>
        <p:spPr>
          <a:xfrm rot="5400000">
            <a:off x="2449604" y="4527064"/>
            <a:ext cx="137424" cy="118470"/>
          </a:xfrm>
          <a:prstGeom prst="triangle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等腰三角形 107">
            <a:extLst>
              <a:ext uri="{FF2B5EF4-FFF2-40B4-BE49-F238E27FC236}">
                <a16:creationId xmlns:a16="http://schemas.microsoft.com/office/drawing/2014/main" id="{842FA010-8496-CC0D-AD6B-7E1B91273462}"/>
              </a:ext>
            </a:extLst>
          </p:cNvPr>
          <p:cNvSpPr/>
          <p:nvPr userDrawn="1"/>
        </p:nvSpPr>
        <p:spPr>
          <a:xfrm rot="5400000">
            <a:off x="2601827" y="4527064"/>
            <a:ext cx="137424" cy="118470"/>
          </a:xfrm>
          <a:prstGeom prst="triangle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等腰三角形 108">
            <a:extLst>
              <a:ext uri="{FF2B5EF4-FFF2-40B4-BE49-F238E27FC236}">
                <a16:creationId xmlns:a16="http://schemas.microsoft.com/office/drawing/2014/main" id="{308CB5F8-3A21-7525-84B7-17A4642DC006}"/>
              </a:ext>
            </a:extLst>
          </p:cNvPr>
          <p:cNvSpPr/>
          <p:nvPr userDrawn="1"/>
        </p:nvSpPr>
        <p:spPr>
          <a:xfrm rot="5400000">
            <a:off x="2751109" y="4527064"/>
            <a:ext cx="137424" cy="118470"/>
          </a:xfrm>
          <a:prstGeom prst="triangle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等腰三角形 109">
            <a:extLst>
              <a:ext uri="{FF2B5EF4-FFF2-40B4-BE49-F238E27FC236}">
                <a16:creationId xmlns:a16="http://schemas.microsoft.com/office/drawing/2014/main" id="{1854CF3C-F7DA-5D29-162D-105B80872CFA}"/>
              </a:ext>
            </a:extLst>
          </p:cNvPr>
          <p:cNvSpPr/>
          <p:nvPr userDrawn="1"/>
        </p:nvSpPr>
        <p:spPr>
          <a:xfrm rot="5400000">
            <a:off x="2900391" y="4527064"/>
            <a:ext cx="137424" cy="118470"/>
          </a:xfrm>
          <a:prstGeom prst="triangle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等腰三角形 110">
            <a:extLst>
              <a:ext uri="{FF2B5EF4-FFF2-40B4-BE49-F238E27FC236}">
                <a16:creationId xmlns:a16="http://schemas.microsoft.com/office/drawing/2014/main" id="{556D3FA5-9F61-B9FC-2FF1-5544CEF9AB63}"/>
              </a:ext>
            </a:extLst>
          </p:cNvPr>
          <p:cNvSpPr/>
          <p:nvPr userDrawn="1"/>
        </p:nvSpPr>
        <p:spPr>
          <a:xfrm rot="5400000">
            <a:off x="3049673" y="4527064"/>
            <a:ext cx="137424" cy="118470"/>
          </a:xfrm>
          <a:prstGeom prst="triangle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等腰三角形 111">
            <a:extLst>
              <a:ext uri="{FF2B5EF4-FFF2-40B4-BE49-F238E27FC236}">
                <a16:creationId xmlns:a16="http://schemas.microsoft.com/office/drawing/2014/main" id="{1B050407-E8FE-8859-5B43-18A3ACC60F6A}"/>
              </a:ext>
            </a:extLst>
          </p:cNvPr>
          <p:cNvSpPr/>
          <p:nvPr userDrawn="1"/>
        </p:nvSpPr>
        <p:spPr>
          <a:xfrm rot="5400000">
            <a:off x="3198955" y="4527064"/>
            <a:ext cx="137424" cy="118470"/>
          </a:xfrm>
          <a:prstGeom prst="triangle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星形: 四角 112">
            <a:extLst>
              <a:ext uri="{FF2B5EF4-FFF2-40B4-BE49-F238E27FC236}">
                <a16:creationId xmlns:a16="http://schemas.microsoft.com/office/drawing/2014/main" id="{4D477D4D-1D14-5B18-5317-B618B160ED94}"/>
              </a:ext>
            </a:extLst>
          </p:cNvPr>
          <p:cNvSpPr/>
          <p:nvPr userDrawn="1"/>
        </p:nvSpPr>
        <p:spPr>
          <a:xfrm>
            <a:off x="1300253" y="5318180"/>
            <a:ext cx="418025" cy="418025"/>
          </a:xfrm>
          <a:prstGeom prst="star4">
            <a:avLst>
              <a:gd name="adj" fmla="val 15770"/>
            </a:avLst>
          </a:prstGeom>
          <a:solidFill>
            <a:schemeClr val="accent6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星形: 四角 113">
            <a:extLst>
              <a:ext uri="{FF2B5EF4-FFF2-40B4-BE49-F238E27FC236}">
                <a16:creationId xmlns:a16="http://schemas.microsoft.com/office/drawing/2014/main" id="{3A76116F-11B9-6C38-FB38-EE4A14DE2F14}"/>
              </a:ext>
            </a:extLst>
          </p:cNvPr>
          <p:cNvSpPr/>
          <p:nvPr userDrawn="1"/>
        </p:nvSpPr>
        <p:spPr>
          <a:xfrm>
            <a:off x="6413499" y="5997492"/>
            <a:ext cx="366483" cy="366483"/>
          </a:xfrm>
          <a:prstGeom prst="star4">
            <a:avLst>
              <a:gd name="adj" fmla="val 15770"/>
            </a:avLst>
          </a:prstGeom>
          <a:solidFill>
            <a:schemeClr val="accent6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任意多边形: 形状 116">
            <a:extLst>
              <a:ext uri="{FF2B5EF4-FFF2-40B4-BE49-F238E27FC236}">
                <a16:creationId xmlns:a16="http://schemas.microsoft.com/office/drawing/2014/main" id="{E3BC90C8-A9AF-BC8E-64A0-9CB9AE2D1037}"/>
              </a:ext>
            </a:extLst>
          </p:cNvPr>
          <p:cNvSpPr/>
          <p:nvPr userDrawn="1"/>
        </p:nvSpPr>
        <p:spPr>
          <a:xfrm>
            <a:off x="1" y="4340754"/>
            <a:ext cx="10291013" cy="2550608"/>
          </a:xfrm>
          <a:custGeom>
            <a:avLst/>
            <a:gdLst>
              <a:gd name="connsiteX0" fmla="*/ 0 w 10291013"/>
              <a:gd name="connsiteY0" fmla="*/ 0 h 2550608"/>
              <a:gd name="connsiteX1" fmla="*/ 3157 w 10291013"/>
              <a:gd name="connsiteY1" fmla="*/ 3684 h 2550608"/>
              <a:gd name="connsiteX2" fmla="*/ 1283116 w 10291013"/>
              <a:gd name="connsiteY2" fmla="*/ 1356182 h 2550608"/>
              <a:gd name="connsiteX3" fmla="*/ 2705516 w 10291013"/>
              <a:gd name="connsiteY3" fmla="*/ 1419682 h 2550608"/>
              <a:gd name="connsiteX4" fmla="*/ 4077116 w 10291013"/>
              <a:gd name="connsiteY4" fmla="*/ 2308682 h 2550608"/>
              <a:gd name="connsiteX5" fmla="*/ 5474117 w 10291013"/>
              <a:gd name="connsiteY5" fmla="*/ 1838782 h 2550608"/>
              <a:gd name="connsiteX6" fmla="*/ 10074517 w 10291013"/>
              <a:gd name="connsiteY6" fmla="*/ 2503052 h 2550608"/>
              <a:gd name="connsiteX7" fmla="*/ 10291013 w 10291013"/>
              <a:gd name="connsiteY7" fmla="*/ 2550608 h 2550608"/>
              <a:gd name="connsiteX8" fmla="*/ 0 w 10291013"/>
              <a:gd name="connsiteY8" fmla="*/ 2550608 h 2550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91013" h="2550608">
                <a:moveTo>
                  <a:pt x="0" y="0"/>
                </a:moveTo>
                <a:lnTo>
                  <a:pt x="3157" y="3684"/>
                </a:lnTo>
                <a:cubicBezTo>
                  <a:pt x="452581" y="532121"/>
                  <a:pt x="948551" y="1143061"/>
                  <a:pt x="1283116" y="1356182"/>
                </a:cubicBezTo>
                <a:cubicBezTo>
                  <a:pt x="1877899" y="1735065"/>
                  <a:pt x="2239849" y="1260932"/>
                  <a:pt x="2705516" y="1419682"/>
                </a:cubicBezTo>
                <a:cubicBezTo>
                  <a:pt x="3171183" y="1578432"/>
                  <a:pt x="3615683" y="2238832"/>
                  <a:pt x="4077116" y="2308682"/>
                </a:cubicBezTo>
                <a:cubicBezTo>
                  <a:pt x="4538550" y="2378532"/>
                  <a:pt x="4216817" y="1705432"/>
                  <a:pt x="5474117" y="1838782"/>
                </a:cubicBezTo>
                <a:cubicBezTo>
                  <a:pt x="6259929" y="1922126"/>
                  <a:pt x="8524100" y="2184891"/>
                  <a:pt x="10074517" y="2503052"/>
                </a:cubicBezTo>
                <a:lnTo>
                  <a:pt x="10291013" y="2550608"/>
                </a:lnTo>
                <a:lnTo>
                  <a:pt x="0" y="2550608"/>
                </a:lnTo>
                <a:close/>
              </a:path>
            </a:pathLst>
          </a:custGeom>
          <a:ln>
            <a:noFill/>
          </a:ln>
          <a:effectLst>
            <a:outerShdw blurRad="177800" dist="101600" dir="18900000" sx="97000" sy="97000" algn="bl" rotWithShape="0">
              <a:schemeClr val="accent3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等腰三角形 39">
            <a:extLst>
              <a:ext uri="{FF2B5EF4-FFF2-40B4-BE49-F238E27FC236}">
                <a16:creationId xmlns:a16="http://schemas.microsoft.com/office/drawing/2014/main" id="{F63A7A96-654B-A841-5BBF-F255335B5CDF}"/>
              </a:ext>
            </a:extLst>
          </p:cNvPr>
          <p:cNvSpPr/>
          <p:nvPr userDrawn="1"/>
        </p:nvSpPr>
        <p:spPr>
          <a:xfrm rot="16200000">
            <a:off x="1442077" y="1364285"/>
            <a:ext cx="287825" cy="234444"/>
          </a:xfrm>
          <a:prstGeom prst="triangle">
            <a:avLst>
              <a:gd name="adj" fmla="val 100000"/>
            </a:avLst>
          </a:prstGeom>
          <a:solidFill>
            <a:schemeClr val="accent2">
              <a:lumMod val="5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8012E54C-7C84-E948-8B0E-D55E78A7816D}"/>
              </a:ext>
            </a:extLst>
          </p:cNvPr>
          <p:cNvSpPr/>
          <p:nvPr userDrawn="1"/>
        </p:nvSpPr>
        <p:spPr>
          <a:xfrm>
            <a:off x="1463039" y="926239"/>
            <a:ext cx="2011681" cy="41331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  <a:effectLst>
            <a:outerShdw blurRad="76200" dist="88900" dir="2700000" algn="tl" rotWithShape="0">
              <a:srgbClr val="215342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dirty="0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A647E101-E1C8-8E9C-BFF2-2CBC2CC4745F}"/>
              </a:ext>
            </a:extLst>
          </p:cNvPr>
          <p:cNvSpPr/>
          <p:nvPr userDrawn="1"/>
        </p:nvSpPr>
        <p:spPr>
          <a:xfrm>
            <a:off x="2091032" y="435102"/>
            <a:ext cx="313443" cy="313443"/>
          </a:xfrm>
          <a:prstGeom prst="ellipse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A51B7CF5-3378-1E21-66CA-2D4B720DE0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45130"/>
          <a:stretch/>
        </p:blipFill>
        <p:spPr>
          <a:xfrm>
            <a:off x="1791717" y="1038934"/>
            <a:ext cx="1334728" cy="1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11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pattFill prst="pct5">
          <a:fgClr>
            <a:schemeClr val="accent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D351C20-F455-F437-08B4-90E2DC08241D}"/>
              </a:ext>
            </a:extLst>
          </p:cNvPr>
          <p:cNvSpPr/>
          <p:nvPr userDrawn="1"/>
        </p:nvSpPr>
        <p:spPr>
          <a:xfrm>
            <a:off x="496324" y="532236"/>
            <a:ext cx="11183307" cy="108008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F481D55-9D5E-EA0F-168D-7FA1FD1D1F7C}"/>
              </a:ext>
            </a:extLst>
          </p:cNvPr>
          <p:cNvGrpSpPr/>
          <p:nvPr userDrawn="1"/>
        </p:nvGrpSpPr>
        <p:grpSpPr>
          <a:xfrm>
            <a:off x="5087497" y="532236"/>
            <a:ext cx="2017006" cy="1223404"/>
            <a:chOff x="4916596" y="161437"/>
            <a:chExt cx="2017006" cy="1223404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B2D1C007-548B-9AB4-5597-1F9A5E77835B}"/>
                </a:ext>
              </a:extLst>
            </p:cNvPr>
            <p:cNvSpPr txBox="1"/>
            <p:nvPr/>
          </p:nvSpPr>
          <p:spPr>
            <a:xfrm>
              <a:off x="4962534" y="221445"/>
              <a:ext cx="1971068" cy="1163396"/>
            </a:xfrm>
            <a:prstGeom prst="rect">
              <a:avLst/>
            </a:prstGeom>
            <a:noFill/>
            <a:effectLst/>
          </p:spPr>
          <p:txBody>
            <a:bodyPr wrap="square" lIns="128016" tIns="64008" rIns="128016" bIns="64008" rtlCol="0">
              <a:spAutoFit/>
            </a:bodyPr>
            <a:lstStyle/>
            <a:p>
              <a:r>
                <a:rPr lang="zh-CN" altLang="en-US" sz="6720" dirty="0">
                  <a:ln w="4445">
                    <a:solidFill>
                      <a:schemeClr val="tx1"/>
                    </a:solidFill>
                  </a:ln>
                  <a:solidFill>
                    <a:schemeClr val="accent3"/>
                  </a:solidFill>
                  <a:latin typeface="+mj-ea"/>
                  <a:ea typeface="+mj-ea"/>
                </a:rPr>
                <a:t>目录</a:t>
              </a: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4AEA7BE0-6DE3-08D4-B2C8-14BCB6715ED8}"/>
                </a:ext>
              </a:extLst>
            </p:cNvPr>
            <p:cNvSpPr txBox="1"/>
            <p:nvPr/>
          </p:nvSpPr>
          <p:spPr>
            <a:xfrm>
              <a:off x="4916596" y="161437"/>
              <a:ext cx="2017006" cy="1163396"/>
            </a:xfrm>
            <a:prstGeom prst="rect">
              <a:avLst/>
            </a:prstGeom>
            <a:noFill/>
            <a:effectLst/>
          </p:spPr>
          <p:txBody>
            <a:bodyPr wrap="square" lIns="128016" tIns="64008" rIns="128016" bIns="64008" rtlCol="0">
              <a:spAutoFit/>
            </a:bodyPr>
            <a:lstStyle/>
            <a:p>
              <a:r>
                <a:rPr lang="zh-CN" altLang="en-US" sz="6720" dirty="0">
                  <a:ln w="444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目录</a:t>
              </a:r>
            </a:p>
          </p:txBody>
        </p:sp>
      </p:grp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28009F01-BD64-3EE6-3C8A-4B894C94300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502596 w 12192000"/>
              <a:gd name="connsiteY0" fmla="*/ 536998 h 6858000"/>
              <a:gd name="connsiteX1" fmla="*/ 502596 w 12192000"/>
              <a:gd name="connsiteY1" fmla="*/ 6321001 h 6858000"/>
              <a:gd name="connsiteX2" fmla="*/ 11689404 w 12192000"/>
              <a:gd name="connsiteY2" fmla="*/ 6321001 h 6858000"/>
              <a:gd name="connsiteX3" fmla="*/ 11689404 w 12192000"/>
              <a:gd name="connsiteY3" fmla="*/ 53699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502596" y="536998"/>
                </a:moveTo>
                <a:lnTo>
                  <a:pt x="502596" y="6321001"/>
                </a:lnTo>
                <a:lnTo>
                  <a:pt x="11689404" y="6321001"/>
                </a:lnTo>
                <a:lnTo>
                  <a:pt x="11689404" y="53699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75238214-3080-4181-82C7-196D494D2B4F}"/>
              </a:ext>
            </a:extLst>
          </p:cNvPr>
          <p:cNvSpPr/>
          <p:nvPr userDrawn="1"/>
        </p:nvSpPr>
        <p:spPr>
          <a:xfrm>
            <a:off x="174087" y="6483540"/>
            <a:ext cx="198248" cy="1982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BAD405A3-479A-24AF-F040-C0ECED416F1A}"/>
              </a:ext>
            </a:extLst>
          </p:cNvPr>
          <p:cNvSpPr/>
          <p:nvPr userDrawn="1"/>
        </p:nvSpPr>
        <p:spPr>
          <a:xfrm>
            <a:off x="174087" y="5854541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09473295-FD63-3628-07DD-3EC732FDDB2D}"/>
              </a:ext>
            </a:extLst>
          </p:cNvPr>
          <p:cNvSpPr/>
          <p:nvPr userDrawn="1"/>
        </p:nvSpPr>
        <p:spPr>
          <a:xfrm>
            <a:off x="174087" y="5225543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1EE1C7A4-F998-E809-0797-354D49643D6C}"/>
              </a:ext>
            </a:extLst>
          </p:cNvPr>
          <p:cNvSpPr/>
          <p:nvPr userDrawn="1"/>
        </p:nvSpPr>
        <p:spPr>
          <a:xfrm>
            <a:off x="174087" y="4596545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CF612551-BF2C-5B27-AD41-CAFAB4087D89}"/>
              </a:ext>
            </a:extLst>
          </p:cNvPr>
          <p:cNvSpPr/>
          <p:nvPr userDrawn="1"/>
        </p:nvSpPr>
        <p:spPr>
          <a:xfrm>
            <a:off x="174087" y="3967546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ABE8B7BE-96F4-E80C-C4F0-FD616CF03C1A}"/>
              </a:ext>
            </a:extLst>
          </p:cNvPr>
          <p:cNvSpPr/>
          <p:nvPr userDrawn="1"/>
        </p:nvSpPr>
        <p:spPr>
          <a:xfrm>
            <a:off x="174087" y="3338547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86D2DE4-BCFE-74CA-8907-9355C473DC07}"/>
              </a:ext>
            </a:extLst>
          </p:cNvPr>
          <p:cNvSpPr/>
          <p:nvPr userDrawn="1"/>
        </p:nvSpPr>
        <p:spPr>
          <a:xfrm>
            <a:off x="174087" y="2709549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65302F22-DED3-E6C2-3698-379CBA491FAF}"/>
              </a:ext>
            </a:extLst>
          </p:cNvPr>
          <p:cNvSpPr/>
          <p:nvPr userDrawn="1"/>
        </p:nvSpPr>
        <p:spPr>
          <a:xfrm>
            <a:off x="174087" y="2080551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7E99A144-2BCE-344B-1D8D-65FC31B95FF8}"/>
              </a:ext>
            </a:extLst>
          </p:cNvPr>
          <p:cNvSpPr/>
          <p:nvPr userDrawn="1"/>
        </p:nvSpPr>
        <p:spPr>
          <a:xfrm>
            <a:off x="174087" y="1451552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D4DEDEF9-96F4-EC11-D888-9AA9D1F29F90}"/>
              </a:ext>
            </a:extLst>
          </p:cNvPr>
          <p:cNvSpPr/>
          <p:nvPr userDrawn="1"/>
        </p:nvSpPr>
        <p:spPr>
          <a:xfrm>
            <a:off x="174087" y="822553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0D0B8D90-D6FE-3FD2-CF8B-C3D14B20A1E0}"/>
              </a:ext>
            </a:extLst>
          </p:cNvPr>
          <p:cNvSpPr/>
          <p:nvPr userDrawn="1"/>
        </p:nvSpPr>
        <p:spPr>
          <a:xfrm>
            <a:off x="858177" y="6483540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435662F7-FBD6-FB74-28D9-07FB6CC624A1}"/>
              </a:ext>
            </a:extLst>
          </p:cNvPr>
          <p:cNvSpPr/>
          <p:nvPr userDrawn="1"/>
        </p:nvSpPr>
        <p:spPr>
          <a:xfrm>
            <a:off x="1542267" y="6483540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43B4B352-2328-2C78-B493-7D97F88FC0F1}"/>
              </a:ext>
            </a:extLst>
          </p:cNvPr>
          <p:cNvSpPr/>
          <p:nvPr userDrawn="1"/>
        </p:nvSpPr>
        <p:spPr>
          <a:xfrm>
            <a:off x="2226358" y="6483540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AE18F46C-96C9-62FA-01B7-6663F428566B}"/>
              </a:ext>
            </a:extLst>
          </p:cNvPr>
          <p:cNvSpPr/>
          <p:nvPr userDrawn="1"/>
        </p:nvSpPr>
        <p:spPr>
          <a:xfrm>
            <a:off x="2910448" y="6483540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2A4FD12D-6ADB-6D37-C0C7-E74C3E057DF4}"/>
              </a:ext>
            </a:extLst>
          </p:cNvPr>
          <p:cNvSpPr/>
          <p:nvPr userDrawn="1"/>
        </p:nvSpPr>
        <p:spPr>
          <a:xfrm>
            <a:off x="3594538" y="6483540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451B9103-B78D-F2C9-76A0-835764F546DE}"/>
              </a:ext>
            </a:extLst>
          </p:cNvPr>
          <p:cNvSpPr/>
          <p:nvPr userDrawn="1"/>
        </p:nvSpPr>
        <p:spPr>
          <a:xfrm>
            <a:off x="4278628" y="6483540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160C6C4E-A372-D7FD-2B05-3AC80B2FB1C9}"/>
              </a:ext>
            </a:extLst>
          </p:cNvPr>
          <p:cNvSpPr/>
          <p:nvPr userDrawn="1"/>
        </p:nvSpPr>
        <p:spPr>
          <a:xfrm>
            <a:off x="4962718" y="6483540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0FB8BB5F-983C-AED4-6518-30BF057D84A9}"/>
              </a:ext>
            </a:extLst>
          </p:cNvPr>
          <p:cNvSpPr/>
          <p:nvPr userDrawn="1"/>
        </p:nvSpPr>
        <p:spPr>
          <a:xfrm>
            <a:off x="5646808" y="6483540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047031A3-796F-2BC0-4D2D-E9ED43C50A42}"/>
              </a:ext>
            </a:extLst>
          </p:cNvPr>
          <p:cNvSpPr/>
          <p:nvPr userDrawn="1"/>
        </p:nvSpPr>
        <p:spPr>
          <a:xfrm>
            <a:off x="6330898" y="6483540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AAD72B26-8EE7-872B-3C21-A198414D0774}"/>
              </a:ext>
            </a:extLst>
          </p:cNvPr>
          <p:cNvSpPr/>
          <p:nvPr userDrawn="1"/>
        </p:nvSpPr>
        <p:spPr>
          <a:xfrm>
            <a:off x="7014989" y="6483540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35254510-C9F9-7F21-13D8-40B0239B99F7}"/>
              </a:ext>
            </a:extLst>
          </p:cNvPr>
          <p:cNvSpPr/>
          <p:nvPr userDrawn="1"/>
        </p:nvSpPr>
        <p:spPr>
          <a:xfrm>
            <a:off x="7699079" y="6483540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B07BC61C-AC3A-BB7F-129D-FCD39D7B1444}"/>
              </a:ext>
            </a:extLst>
          </p:cNvPr>
          <p:cNvSpPr/>
          <p:nvPr userDrawn="1"/>
        </p:nvSpPr>
        <p:spPr>
          <a:xfrm>
            <a:off x="8383169" y="6483540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AF4B05D2-8307-E948-14F5-24C9F85CC91C}"/>
              </a:ext>
            </a:extLst>
          </p:cNvPr>
          <p:cNvSpPr/>
          <p:nvPr userDrawn="1"/>
        </p:nvSpPr>
        <p:spPr>
          <a:xfrm>
            <a:off x="9067259" y="6483540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D503A4FE-D391-5DD6-F5C5-5C1F19A9F6F0}"/>
              </a:ext>
            </a:extLst>
          </p:cNvPr>
          <p:cNvSpPr/>
          <p:nvPr userDrawn="1"/>
        </p:nvSpPr>
        <p:spPr>
          <a:xfrm>
            <a:off x="9751349" y="6483540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E306F880-1A16-4AAA-F545-6408C3C390AA}"/>
              </a:ext>
            </a:extLst>
          </p:cNvPr>
          <p:cNvSpPr/>
          <p:nvPr userDrawn="1"/>
        </p:nvSpPr>
        <p:spPr>
          <a:xfrm>
            <a:off x="10435440" y="6483540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6B0241E9-6A40-23FC-7371-8D7B924C4AB5}"/>
              </a:ext>
            </a:extLst>
          </p:cNvPr>
          <p:cNvSpPr/>
          <p:nvPr userDrawn="1"/>
        </p:nvSpPr>
        <p:spPr>
          <a:xfrm>
            <a:off x="11119530" y="6483540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EB0B12D9-E146-87A5-B9B1-9947C5917118}"/>
              </a:ext>
            </a:extLst>
          </p:cNvPr>
          <p:cNvSpPr/>
          <p:nvPr userDrawn="1"/>
        </p:nvSpPr>
        <p:spPr>
          <a:xfrm>
            <a:off x="174087" y="193555"/>
            <a:ext cx="198248" cy="1982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EDED73B3-9DC3-2CC1-7468-1A3676DDD197}"/>
              </a:ext>
            </a:extLst>
          </p:cNvPr>
          <p:cNvSpPr/>
          <p:nvPr userDrawn="1"/>
        </p:nvSpPr>
        <p:spPr>
          <a:xfrm>
            <a:off x="858177" y="193555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478BB56A-680E-55D1-9373-E4DC8C04278C}"/>
              </a:ext>
            </a:extLst>
          </p:cNvPr>
          <p:cNvSpPr/>
          <p:nvPr userDrawn="1"/>
        </p:nvSpPr>
        <p:spPr>
          <a:xfrm>
            <a:off x="1542267" y="193555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BC45EEAE-9695-8DB4-3F79-FA2B4FEFF6B3}"/>
              </a:ext>
            </a:extLst>
          </p:cNvPr>
          <p:cNvSpPr/>
          <p:nvPr userDrawn="1"/>
        </p:nvSpPr>
        <p:spPr>
          <a:xfrm>
            <a:off x="2226358" y="193555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3B0789AA-A698-422D-E8AE-20F6B8626BAF}"/>
              </a:ext>
            </a:extLst>
          </p:cNvPr>
          <p:cNvSpPr/>
          <p:nvPr userDrawn="1"/>
        </p:nvSpPr>
        <p:spPr>
          <a:xfrm>
            <a:off x="2910448" y="193555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9FA1920F-1F78-153D-BEF7-5F12BDF90ED9}"/>
              </a:ext>
            </a:extLst>
          </p:cNvPr>
          <p:cNvSpPr/>
          <p:nvPr userDrawn="1"/>
        </p:nvSpPr>
        <p:spPr>
          <a:xfrm>
            <a:off x="3594538" y="193555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3FABCB24-8593-4798-6273-4A8A41C3D2EC}"/>
              </a:ext>
            </a:extLst>
          </p:cNvPr>
          <p:cNvSpPr/>
          <p:nvPr userDrawn="1"/>
        </p:nvSpPr>
        <p:spPr>
          <a:xfrm>
            <a:off x="4278628" y="193555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D55245D2-DB6C-995B-D0BA-AB1CE70693EA}"/>
              </a:ext>
            </a:extLst>
          </p:cNvPr>
          <p:cNvSpPr/>
          <p:nvPr userDrawn="1"/>
        </p:nvSpPr>
        <p:spPr>
          <a:xfrm>
            <a:off x="4962718" y="193555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F962346D-9C85-10CB-1278-174359AB53A5}"/>
              </a:ext>
            </a:extLst>
          </p:cNvPr>
          <p:cNvSpPr/>
          <p:nvPr userDrawn="1"/>
        </p:nvSpPr>
        <p:spPr>
          <a:xfrm>
            <a:off x="5646808" y="193555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470AE80D-D5A5-6CE0-E4D1-87BE80370AFF}"/>
              </a:ext>
            </a:extLst>
          </p:cNvPr>
          <p:cNvSpPr/>
          <p:nvPr userDrawn="1"/>
        </p:nvSpPr>
        <p:spPr>
          <a:xfrm>
            <a:off x="6330898" y="193555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C1342BCA-34D6-C2CA-ED6C-962CC3F66A55}"/>
              </a:ext>
            </a:extLst>
          </p:cNvPr>
          <p:cNvSpPr/>
          <p:nvPr userDrawn="1"/>
        </p:nvSpPr>
        <p:spPr>
          <a:xfrm>
            <a:off x="7014989" y="193555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8491898C-A317-F3BE-38D6-5950244C6542}"/>
              </a:ext>
            </a:extLst>
          </p:cNvPr>
          <p:cNvSpPr/>
          <p:nvPr userDrawn="1"/>
        </p:nvSpPr>
        <p:spPr>
          <a:xfrm>
            <a:off x="7699079" y="193555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E1821F29-86AF-690E-E310-BFCD5597810C}"/>
              </a:ext>
            </a:extLst>
          </p:cNvPr>
          <p:cNvSpPr/>
          <p:nvPr userDrawn="1"/>
        </p:nvSpPr>
        <p:spPr>
          <a:xfrm>
            <a:off x="8383169" y="193555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99510690-17A8-E46B-FDA4-5C6CD94A735E}"/>
              </a:ext>
            </a:extLst>
          </p:cNvPr>
          <p:cNvSpPr/>
          <p:nvPr userDrawn="1"/>
        </p:nvSpPr>
        <p:spPr>
          <a:xfrm>
            <a:off x="9067259" y="193555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00BEB5C5-20F9-FD65-DAA3-459C1C4D8EC5}"/>
              </a:ext>
            </a:extLst>
          </p:cNvPr>
          <p:cNvSpPr/>
          <p:nvPr userDrawn="1"/>
        </p:nvSpPr>
        <p:spPr>
          <a:xfrm>
            <a:off x="9751349" y="193555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0E8EE65A-98FA-D33C-8C32-B374A27E3FE6}"/>
              </a:ext>
            </a:extLst>
          </p:cNvPr>
          <p:cNvSpPr/>
          <p:nvPr userDrawn="1"/>
        </p:nvSpPr>
        <p:spPr>
          <a:xfrm>
            <a:off x="10435440" y="193555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F9A0C711-39D1-69F5-9620-8EE0E2C35421}"/>
              </a:ext>
            </a:extLst>
          </p:cNvPr>
          <p:cNvSpPr/>
          <p:nvPr userDrawn="1"/>
        </p:nvSpPr>
        <p:spPr>
          <a:xfrm>
            <a:off x="11119530" y="193555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4402FA3F-3691-7698-0B2B-E2989E53D7C1}"/>
              </a:ext>
            </a:extLst>
          </p:cNvPr>
          <p:cNvSpPr/>
          <p:nvPr userDrawn="1"/>
        </p:nvSpPr>
        <p:spPr>
          <a:xfrm>
            <a:off x="11803620" y="6483540"/>
            <a:ext cx="198248" cy="1982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5254895D-6F52-66F5-0180-A7E3C2B34DBE}"/>
              </a:ext>
            </a:extLst>
          </p:cNvPr>
          <p:cNvSpPr/>
          <p:nvPr userDrawn="1"/>
        </p:nvSpPr>
        <p:spPr>
          <a:xfrm>
            <a:off x="11803620" y="5854546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37EF13A1-632C-EF31-0012-246B63F8AB98}"/>
              </a:ext>
            </a:extLst>
          </p:cNvPr>
          <p:cNvSpPr/>
          <p:nvPr userDrawn="1"/>
        </p:nvSpPr>
        <p:spPr>
          <a:xfrm>
            <a:off x="11803620" y="5225547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3A26FF3E-0E46-1703-E6A7-6F3FF39D032B}"/>
              </a:ext>
            </a:extLst>
          </p:cNvPr>
          <p:cNvSpPr/>
          <p:nvPr userDrawn="1"/>
        </p:nvSpPr>
        <p:spPr>
          <a:xfrm>
            <a:off x="11803620" y="4596548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8AE50685-30A2-1917-0551-72E0CED4F650}"/>
              </a:ext>
            </a:extLst>
          </p:cNvPr>
          <p:cNvSpPr/>
          <p:nvPr userDrawn="1"/>
        </p:nvSpPr>
        <p:spPr>
          <a:xfrm>
            <a:off x="11803620" y="3967549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5D6DA3BA-34F0-F125-4B40-97E06B7CC815}"/>
              </a:ext>
            </a:extLst>
          </p:cNvPr>
          <p:cNvSpPr/>
          <p:nvPr userDrawn="1"/>
        </p:nvSpPr>
        <p:spPr>
          <a:xfrm>
            <a:off x="11803620" y="3338550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656A3C75-4A03-899F-0B56-3851E9030D8D}"/>
              </a:ext>
            </a:extLst>
          </p:cNvPr>
          <p:cNvSpPr/>
          <p:nvPr userDrawn="1"/>
        </p:nvSpPr>
        <p:spPr>
          <a:xfrm>
            <a:off x="11803620" y="2709551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E49BA801-BCB1-0190-6E54-C1B95191F506}"/>
              </a:ext>
            </a:extLst>
          </p:cNvPr>
          <p:cNvSpPr/>
          <p:nvPr userDrawn="1"/>
        </p:nvSpPr>
        <p:spPr>
          <a:xfrm>
            <a:off x="11803620" y="2080552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CCF244D5-E754-4AC5-4663-D86478E1072D}"/>
              </a:ext>
            </a:extLst>
          </p:cNvPr>
          <p:cNvSpPr/>
          <p:nvPr userDrawn="1"/>
        </p:nvSpPr>
        <p:spPr>
          <a:xfrm>
            <a:off x="11803620" y="1451553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9F980811-DDC8-0AF6-0442-C4051D6237E7}"/>
              </a:ext>
            </a:extLst>
          </p:cNvPr>
          <p:cNvSpPr/>
          <p:nvPr userDrawn="1"/>
        </p:nvSpPr>
        <p:spPr>
          <a:xfrm>
            <a:off x="11803620" y="822554"/>
            <a:ext cx="198248" cy="198248"/>
          </a:xfrm>
          <a:prstGeom prst="ellipse">
            <a:avLst/>
          </a:prstGeom>
          <a:solidFill>
            <a:schemeClr val="bg1">
              <a:lumMod val="100000"/>
            </a:schemeClr>
          </a:solidFill>
          <a:ln w="12700" cap="flat" cmpd="sng" algn="ctr">
            <a:solidFill>
              <a:schemeClr val="tx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A21E309F-EE88-657D-C686-8F3BFE8316CE}"/>
              </a:ext>
            </a:extLst>
          </p:cNvPr>
          <p:cNvSpPr/>
          <p:nvPr userDrawn="1"/>
        </p:nvSpPr>
        <p:spPr>
          <a:xfrm>
            <a:off x="11803620" y="193555"/>
            <a:ext cx="198248" cy="1982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7F52F49F-AECD-4953-889A-47253A6A5600}"/>
              </a:ext>
            </a:extLst>
          </p:cNvPr>
          <p:cNvSpPr/>
          <p:nvPr userDrawn="1"/>
        </p:nvSpPr>
        <p:spPr>
          <a:xfrm>
            <a:off x="511573" y="539667"/>
            <a:ext cx="1440717" cy="1080086"/>
          </a:xfrm>
          <a:prstGeom prst="rect">
            <a:avLst/>
          </a:prstGeom>
          <a:pattFill prst="wdDnDiag">
            <a:fgClr>
              <a:schemeClr val="accent2"/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F4ACF47D-245E-CC4F-CA92-B5E1AEA8C314}"/>
              </a:ext>
            </a:extLst>
          </p:cNvPr>
          <p:cNvSpPr/>
          <p:nvPr userDrawn="1"/>
        </p:nvSpPr>
        <p:spPr>
          <a:xfrm>
            <a:off x="1964441" y="539666"/>
            <a:ext cx="3124394" cy="1072655"/>
          </a:xfrm>
          <a:prstGeom prst="rect">
            <a:avLst/>
          </a:prstGeom>
          <a:pattFill prst="wdDnDiag">
            <a:fgClr>
              <a:schemeClr val="accent4"/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A410DBC2-C58C-B291-123C-40655EA94425}"/>
              </a:ext>
            </a:extLst>
          </p:cNvPr>
          <p:cNvSpPr/>
          <p:nvPr userDrawn="1"/>
        </p:nvSpPr>
        <p:spPr>
          <a:xfrm>
            <a:off x="7249225" y="539667"/>
            <a:ext cx="3124394" cy="1072654"/>
          </a:xfrm>
          <a:prstGeom prst="rect">
            <a:avLst/>
          </a:prstGeom>
          <a:pattFill prst="plaid">
            <a:fgClr>
              <a:schemeClr val="accent1"/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27053CC8-E72B-0B9C-6196-404BC5B17691}"/>
              </a:ext>
            </a:extLst>
          </p:cNvPr>
          <p:cNvSpPr/>
          <p:nvPr userDrawn="1"/>
        </p:nvSpPr>
        <p:spPr>
          <a:xfrm>
            <a:off x="10373619" y="539667"/>
            <a:ext cx="1302579" cy="1072654"/>
          </a:xfrm>
          <a:prstGeom prst="rect">
            <a:avLst/>
          </a:prstGeom>
          <a:pattFill prst="solidDmnd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E6434471-E32F-361B-3732-09B660CC0897}"/>
              </a:ext>
            </a:extLst>
          </p:cNvPr>
          <p:cNvSpPr txBox="1"/>
          <p:nvPr userDrawn="1"/>
        </p:nvSpPr>
        <p:spPr>
          <a:xfrm>
            <a:off x="6952030" y="542535"/>
            <a:ext cx="247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/>
              <a:t>CONTENTS</a:t>
            </a:r>
            <a:endParaRPr lang="zh-CN" altLang="en-US" sz="800" dirty="0"/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62A20905-1DF7-A0A0-2B3F-5BD2A70887D4}"/>
              </a:ext>
            </a:extLst>
          </p:cNvPr>
          <p:cNvGrpSpPr/>
          <p:nvPr userDrawn="1"/>
        </p:nvGrpSpPr>
        <p:grpSpPr>
          <a:xfrm>
            <a:off x="925788" y="5176228"/>
            <a:ext cx="572505" cy="555995"/>
            <a:chOff x="5362575" y="-6569075"/>
            <a:chExt cx="712703" cy="692150"/>
          </a:xfrm>
        </p:grpSpPr>
        <p:sp>
          <p:nvSpPr>
            <p:cNvPr id="67" name="十字形 66">
              <a:extLst>
                <a:ext uri="{FF2B5EF4-FFF2-40B4-BE49-F238E27FC236}">
                  <a16:creationId xmlns:a16="http://schemas.microsoft.com/office/drawing/2014/main" id="{CE9B19C9-D502-A0C5-02B1-EBD9F869BF03}"/>
                </a:ext>
              </a:extLst>
            </p:cNvPr>
            <p:cNvSpPr/>
            <p:nvPr/>
          </p:nvSpPr>
          <p:spPr>
            <a:xfrm>
              <a:off x="5414878" y="-6569075"/>
              <a:ext cx="660400" cy="660400"/>
            </a:xfrm>
            <a:prstGeom prst="plus">
              <a:avLst>
                <a:gd name="adj" fmla="val 36538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十字形 67">
              <a:extLst>
                <a:ext uri="{FF2B5EF4-FFF2-40B4-BE49-F238E27FC236}">
                  <a16:creationId xmlns:a16="http://schemas.microsoft.com/office/drawing/2014/main" id="{18D1D72F-70C4-DB66-B39B-8D2141936C60}"/>
                </a:ext>
              </a:extLst>
            </p:cNvPr>
            <p:cNvSpPr/>
            <p:nvPr/>
          </p:nvSpPr>
          <p:spPr>
            <a:xfrm>
              <a:off x="5362575" y="-6537325"/>
              <a:ext cx="660400" cy="660400"/>
            </a:xfrm>
            <a:prstGeom prst="plus">
              <a:avLst>
                <a:gd name="adj" fmla="val 36538"/>
              </a:avLst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3AB484F6-8F4E-DB3E-98A6-B6ABA5F12320}"/>
              </a:ext>
            </a:extLst>
          </p:cNvPr>
          <p:cNvGrpSpPr/>
          <p:nvPr userDrawn="1"/>
        </p:nvGrpSpPr>
        <p:grpSpPr>
          <a:xfrm>
            <a:off x="10732654" y="2164393"/>
            <a:ext cx="342872" cy="299608"/>
            <a:chOff x="3054485" y="-8112868"/>
            <a:chExt cx="1056803" cy="923453"/>
          </a:xfrm>
        </p:grpSpPr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B4C291FD-50CC-55C9-0B64-29894B6D791C}"/>
                </a:ext>
              </a:extLst>
            </p:cNvPr>
            <p:cNvSpPr/>
            <p:nvPr/>
          </p:nvSpPr>
          <p:spPr>
            <a:xfrm>
              <a:off x="3371985" y="-7928718"/>
              <a:ext cx="739302" cy="739302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6D579D17-F9E7-A518-4A3D-7943E4C1298F}"/>
                </a:ext>
              </a:extLst>
            </p:cNvPr>
            <p:cNvSpPr/>
            <p:nvPr/>
          </p:nvSpPr>
          <p:spPr>
            <a:xfrm>
              <a:off x="3054485" y="-8112868"/>
              <a:ext cx="739302" cy="739302"/>
            </a:xfrm>
            <a:prstGeom prst="rect">
              <a:avLst/>
            </a:prstGeom>
            <a:pattFill prst="pct5">
              <a:fgClr>
                <a:schemeClr val="accent3"/>
              </a:fgClr>
              <a:bgClr>
                <a:schemeClr val="bg1"/>
              </a:bgClr>
            </a:patt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CD7B5FBA-1AFF-66FE-310A-A011B0FEEBD9}"/>
                </a:ext>
              </a:extLst>
            </p:cNvPr>
            <p:cNvSpPr/>
            <p:nvPr/>
          </p:nvSpPr>
          <p:spPr>
            <a:xfrm>
              <a:off x="3054485" y="-7373566"/>
              <a:ext cx="1056803" cy="184151"/>
            </a:xfrm>
            <a:custGeom>
              <a:avLst/>
              <a:gdLst/>
              <a:ahLst/>
              <a:cxnLst/>
              <a:rect l="0" t="0" r="0" b="0"/>
              <a:pathLst>
                <a:path w="1056803" h="184151">
                  <a:moveTo>
                    <a:pt x="317500" y="184150"/>
                  </a:moveTo>
                  <a:lnTo>
                    <a:pt x="1056802" y="184150"/>
                  </a:lnTo>
                  <a:lnTo>
                    <a:pt x="739302" y="0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2"/>
              </a:fgClr>
              <a:bgClr>
                <a:schemeClr val="bg1"/>
              </a:bgClr>
            </a:patt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3654BE55-CFD2-5945-0492-334BD9422A9B}"/>
                </a:ext>
              </a:extLst>
            </p:cNvPr>
            <p:cNvSpPr/>
            <p:nvPr/>
          </p:nvSpPr>
          <p:spPr>
            <a:xfrm>
              <a:off x="3793787" y="-8112868"/>
              <a:ext cx="317501" cy="923453"/>
            </a:xfrm>
            <a:custGeom>
              <a:avLst/>
              <a:gdLst/>
              <a:ahLst/>
              <a:cxnLst/>
              <a:rect l="0" t="0" r="0" b="0"/>
              <a:pathLst>
                <a:path w="317501" h="923453">
                  <a:moveTo>
                    <a:pt x="317500" y="923452"/>
                  </a:moveTo>
                  <a:lnTo>
                    <a:pt x="317500" y="184150"/>
                  </a:lnTo>
                  <a:lnTo>
                    <a:pt x="0" y="0"/>
                  </a:lnTo>
                  <a:lnTo>
                    <a:pt x="0" y="739302"/>
                  </a:lnTo>
                  <a:close/>
                </a:path>
              </a:pathLst>
            </a:custGeom>
            <a:pattFill prst="wdDnDiag">
              <a:fgClr>
                <a:schemeClr val="accent2"/>
              </a:fgClr>
              <a:bgClr>
                <a:schemeClr val="bg1"/>
              </a:bgClr>
            </a:patt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4" name="等腰三角形 73">
            <a:extLst>
              <a:ext uri="{FF2B5EF4-FFF2-40B4-BE49-F238E27FC236}">
                <a16:creationId xmlns:a16="http://schemas.microsoft.com/office/drawing/2014/main" id="{C77932D7-B912-C6B2-E3E2-1A12E2BA380D}"/>
              </a:ext>
            </a:extLst>
          </p:cNvPr>
          <p:cNvSpPr/>
          <p:nvPr userDrawn="1"/>
        </p:nvSpPr>
        <p:spPr>
          <a:xfrm rot="5400000">
            <a:off x="405955" y="4990093"/>
            <a:ext cx="1440472" cy="1241786"/>
          </a:xfrm>
          <a:prstGeom prst="triangle">
            <a:avLst>
              <a:gd name="adj" fmla="val 100000"/>
            </a:avLst>
          </a:prstGeom>
          <a:pattFill prst="wdDnDiag">
            <a:fgClr>
              <a:schemeClr val="accent4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等腰三角形 74">
            <a:extLst>
              <a:ext uri="{FF2B5EF4-FFF2-40B4-BE49-F238E27FC236}">
                <a16:creationId xmlns:a16="http://schemas.microsoft.com/office/drawing/2014/main" id="{DFE2C9EA-42F2-6589-253A-2C17902B58CA}"/>
              </a:ext>
            </a:extLst>
          </p:cNvPr>
          <p:cNvSpPr/>
          <p:nvPr userDrawn="1"/>
        </p:nvSpPr>
        <p:spPr>
          <a:xfrm rot="16200000">
            <a:off x="10335007" y="1722578"/>
            <a:ext cx="1440472" cy="1241786"/>
          </a:xfrm>
          <a:prstGeom prst="triangle">
            <a:avLst>
              <a:gd name="adj" fmla="val 100000"/>
            </a:avLst>
          </a:prstGeom>
          <a:pattFill prst="wdDnDiag">
            <a:fgClr>
              <a:schemeClr val="accent4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119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AB9D381F-CB02-4D2D-6ED9-3A6AD1F483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7948" y="3790320"/>
            <a:ext cx="706696" cy="1080000"/>
          </a:xfrm>
          <a:prstGeom prst="rect">
            <a:avLst/>
          </a:prstGeom>
        </p:spPr>
      </p:pic>
      <p:pic>
        <p:nvPicPr>
          <p:cNvPr id="3" name="图形 2">
            <a:extLst>
              <a:ext uri="{FF2B5EF4-FFF2-40B4-BE49-F238E27FC236}">
                <a16:creationId xmlns:a16="http://schemas.microsoft.com/office/drawing/2014/main" id="{2275FC79-D51E-86DF-F994-906D557BC1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3094" y="2917008"/>
            <a:ext cx="575391" cy="1080000"/>
          </a:xfrm>
          <a:prstGeom prst="rect">
            <a:avLst/>
          </a:prstGeom>
        </p:spPr>
      </p:pic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8C4F2FB3-336D-B189-92C7-F52CCFBEAA4D}"/>
              </a:ext>
            </a:extLst>
          </p:cNvPr>
          <p:cNvSpPr/>
          <p:nvPr userDrawn="1"/>
        </p:nvSpPr>
        <p:spPr>
          <a:xfrm rot="1268836">
            <a:off x="-1122576" y="3984994"/>
            <a:ext cx="10364590" cy="4288540"/>
          </a:xfrm>
          <a:custGeom>
            <a:avLst/>
            <a:gdLst>
              <a:gd name="connsiteX0" fmla="*/ 0 w 10364590"/>
              <a:gd name="connsiteY0" fmla="*/ 0 h 4288540"/>
              <a:gd name="connsiteX1" fmla="*/ 223616 w 10364590"/>
              <a:gd name="connsiteY1" fmla="*/ 43961 h 4288540"/>
              <a:gd name="connsiteX2" fmla="*/ 4356974 w 10364590"/>
              <a:gd name="connsiteY2" fmla="*/ 1259826 h 4288540"/>
              <a:gd name="connsiteX3" fmla="*/ 9831019 w 10364590"/>
              <a:gd name="connsiteY3" fmla="*/ 889931 h 4288540"/>
              <a:gd name="connsiteX4" fmla="*/ 10114607 w 10364590"/>
              <a:gd name="connsiteY4" fmla="*/ 898046 h 4288540"/>
              <a:gd name="connsiteX5" fmla="*/ 10364590 w 10364590"/>
              <a:gd name="connsiteY5" fmla="*/ 921031 h 4288540"/>
              <a:gd name="connsiteX6" fmla="*/ 1658876 w 10364590"/>
              <a:gd name="connsiteY6" fmla="*/ 4288540 h 4288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64590" h="4288540">
                <a:moveTo>
                  <a:pt x="0" y="0"/>
                </a:moveTo>
                <a:lnTo>
                  <a:pt x="223616" y="43961"/>
                </a:lnTo>
                <a:cubicBezTo>
                  <a:pt x="1558433" y="351693"/>
                  <a:pt x="2677198" y="1259826"/>
                  <a:pt x="4356974" y="1259826"/>
                </a:cubicBezTo>
                <a:cubicBezTo>
                  <a:pt x="6004108" y="1259826"/>
                  <a:pt x="8285190" y="889931"/>
                  <a:pt x="9831019" y="889931"/>
                </a:cubicBezTo>
                <a:cubicBezTo>
                  <a:pt x="9929715" y="889931"/>
                  <a:pt x="10024188" y="892679"/>
                  <a:pt x="10114607" y="898046"/>
                </a:cubicBezTo>
                <a:lnTo>
                  <a:pt x="10364590" y="921031"/>
                </a:lnTo>
                <a:lnTo>
                  <a:pt x="1658876" y="4288540"/>
                </a:lnTo>
                <a:close/>
              </a:path>
            </a:pathLst>
          </a:custGeom>
          <a:solidFill>
            <a:schemeClr val="tx2"/>
          </a:solidFill>
          <a:ln w="9374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FEDEEE37-03A2-534B-8EFB-0497FC7FE3BD}"/>
              </a:ext>
            </a:extLst>
          </p:cNvPr>
          <p:cNvSpPr/>
          <p:nvPr userDrawn="1"/>
        </p:nvSpPr>
        <p:spPr>
          <a:xfrm rot="6039317">
            <a:off x="1981116" y="3822287"/>
            <a:ext cx="2573664" cy="4291693"/>
          </a:xfrm>
          <a:custGeom>
            <a:avLst/>
            <a:gdLst>
              <a:gd name="connsiteX0" fmla="*/ 28249 w 2573664"/>
              <a:gd name="connsiteY0" fmla="*/ 2474213 h 4291693"/>
              <a:gd name="connsiteX1" fmla="*/ 184660 w 2573664"/>
              <a:gd name="connsiteY1" fmla="*/ 1250822 h 4291693"/>
              <a:gd name="connsiteX2" fmla="*/ 1543158 w 2573664"/>
              <a:gd name="connsiteY2" fmla="*/ 51359 h 4291693"/>
              <a:gd name="connsiteX3" fmla="*/ 1773667 w 2573664"/>
              <a:gd name="connsiteY3" fmla="*/ 0 h 4291693"/>
              <a:gd name="connsiteX4" fmla="*/ 2165846 w 2573664"/>
              <a:gd name="connsiteY4" fmla="*/ 2084465 h 4291693"/>
              <a:gd name="connsiteX5" fmla="*/ 2165846 w 2573664"/>
              <a:gd name="connsiteY5" fmla="*/ 2125812 h 4291693"/>
              <a:gd name="connsiteX6" fmla="*/ 2183600 w 2573664"/>
              <a:gd name="connsiteY6" fmla="*/ 2178830 h 4291693"/>
              <a:gd name="connsiteX7" fmla="*/ 2573664 w 2573664"/>
              <a:gd name="connsiteY7" fmla="*/ 4252053 h 4291693"/>
              <a:gd name="connsiteX8" fmla="*/ 2545417 w 2573664"/>
              <a:gd name="connsiteY8" fmla="*/ 4258161 h 4291693"/>
              <a:gd name="connsiteX9" fmla="*/ 565040 w 2573664"/>
              <a:gd name="connsiteY9" fmla="*/ 3584620 h 4291693"/>
              <a:gd name="connsiteX10" fmla="*/ 28249 w 2573664"/>
              <a:gd name="connsiteY10" fmla="*/ 2474213 h 4291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73664" h="4291693">
                <a:moveTo>
                  <a:pt x="28249" y="2474213"/>
                </a:moveTo>
                <a:cubicBezTo>
                  <a:pt x="-37944" y="2068088"/>
                  <a:pt x="11396" y="1643133"/>
                  <a:pt x="184660" y="1250822"/>
                </a:cubicBezTo>
                <a:cubicBezTo>
                  <a:pt x="444555" y="662355"/>
                  <a:pt x="946548" y="230505"/>
                  <a:pt x="1543158" y="51359"/>
                </a:cubicBezTo>
                <a:lnTo>
                  <a:pt x="1773667" y="0"/>
                </a:lnTo>
                <a:lnTo>
                  <a:pt x="2165846" y="2084465"/>
                </a:lnTo>
                <a:lnTo>
                  <a:pt x="2165846" y="2125812"/>
                </a:lnTo>
                <a:lnTo>
                  <a:pt x="2183600" y="2178830"/>
                </a:lnTo>
                <a:lnTo>
                  <a:pt x="2573664" y="4252053"/>
                </a:lnTo>
                <a:lnTo>
                  <a:pt x="2545417" y="4258161"/>
                </a:lnTo>
                <a:cubicBezTo>
                  <a:pt x="1820864" y="4387304"/>
                  <a:pt x="1070564" y="4139350"/>
                  <a:pt x="565040" y="3584620"/>
                </a:cubicBezTo>
                <a:cubicBezTo>
                  <a:pt x="276170" y="3267631"/>
                  <a:pt x="94443" y="2880337"/>
                  <a:pt x="28249" y="2474213"/>
                </a:cubicBezTo>
                <a:close/>
              </a:path>
            </a:pathLst>
          </a:custGeom>
          <a:pattFill prst="wdDnDiag">
            <a:fgClr>
              <a:schemeClr val="accent4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不完整圆 5">
            <a:extLst>
              <a:ext uri="{FF2B5EF4-FFF2-40B4-BE49-F238E27FC236}">
                <a16:creationId xmlns:a16="http://schemas.microsoft.com/office/drawing/2014/main" id="{5442C50E-DAC7-5E4E-0A0C-0C4D99CC26A0}"/>
              </a:ext>
            </a:extLst>
          </p:cNvPr>
          <p:cNvSpPr/>
          <p:nvPr userDrawn="1"/>
        </p:nvSpPr>
        <p:spPr>
          <a:xfrm rot="16200000">
            <a:off x="998976" y="-165452"/>
            <a:ext cx="2180562" cy="2180562"/>
          </a:xfrm>
          <a:prstGeom prst="pie">
            <a:avLst>
              <a:gd name="adj1" fmla="val 5295165"/>
              <a:gd name="adj2" fmla="val 16200000"/>
            </a:avLst>
          </a:prstGeom>
          <a:pattFill prst="pct5">
            <a:fgClr>
              <a:schemeClr val="accent4"/>
            </a:fgClr>
            <a:bgClr>
              <a:schemeClr val="accent3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E837276E-8FEB-B751-C06F-383700F48255}"/>
              </a:ext>
            </a:extLst>
          </p:cNvPr>
          <p:cNvSpPr/>
          <p:nvPr userDrawn="1"/>
        </p:nvSpPr>
        <p:spPr>
          <a:xfrm rot="6039317">
            <a:off x="1757391" y="3809769"/>
            <a:ext cx="2607161" cy="4299244"/>
          </a:xfrm>
          <a:custGeom>
            <a:avLst/>
            <a:gdLst>
              <a:gd name="connsiteX0" fmla="*/ 28249 w 2607161"/>
              <a:gd name="connsiteY0" fmla="*/ 2481764 h 4299244"/>
              <a:gd name="connsiteX1" fmla="*/ 184660 w 2607161"/>
              <a:gd name="connsiteY1" fmla="*/ 1258373 h 4299244"/>
              <a:gd name="connsiteX2" fmla="*/ 1543158 w 2607161"/>
              <a:gd name="connsiteY2" fmla="*/ 58910 h 4299244"/>
              <a:gd name="connsiteX3" fmla="*/ 1807558 w 2607161"/>
              <a:gd name="connsiteY3" fmla="*/ 0 h 4299244"/>
              <a:gd name="connsiteX4" fmla="*/ 2165846 w 2607161"/>
              <a:gd name="connsiteY4" fmla="*/ 1904331 h 4299244"/>
              <a:gd name="connsiteX5" fmla="*/ 2165846 w 2607161"/>
              <a:gd name="connsiteY5" fmla="*/ 2133363 h 4299244"/>
              <a:gd name="connsiteX6" fmla="*/ 2264191 w 2607161"/>
              <a:gd name="connsiteY6" fmla="*/ 2427042 h 4299244"/>
              <a:gd name="connsiteX7" fmla="*/ 2607161 w 2607161"/>
              <a:gd name="connsiteY7" fmla="*/ 4249956 h 4299244"/>
              <a:gd name="connsiteX8" fmla="*/ 2545418 w 2607161"/>
              <a:gd name="connsiteY8" fmla="*/ 4265712 h 4299244"/>
              <a:gd name="connsiteX9" fmla="*/ 565040 w 2607161"/>
              <a:gd name="connsiteY9" fmla="*/ 3592171 h 4299244"/>
              <a:gd name="connsiteX10" fmla="*/ 28249 w 2607161"/>
              <a:gd name="connsiteY10" fmla="*/ 2481764 h 429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7161" h="4299244">
                <a:moveTo>
                  <a:pt x="28249" y="2481764"/>
                </a:moveTo>
                <a:cubicBezTo>
                  <a:pt x="-37944" y="2075639"/>
                  <a:pt x="11396" y="1650684"/>
                  <a:pt x="184660" y="1258373"/>
                </a:cubicBezTo>
                <a:cubicBezTo>
                  <a:pt x="444555" y="669906"/>
                  <a:pt x="946548" y="238056"/>
                  <a:pt x="1543158" y="58910"/>
                </a:cubicBezTo>
                <a:lnTo>
                  <a:pt x="1807558" y="0"/>
                </a:lnTo>
                <a:lnTo>
                  <a:pt x="2165846" y="1904331"/>
                </a:lnTo>
                <a:lnTo>
                  <a:pt x="2165846" y="2133363"/>
                </a:lnTo>
                <a:lnTo>
                  <a:pt x="2264191" y="2427042"/>
                </a:lnTo>
                <a:lnTo>
                  <a:pt x="2607161" y="4249956"/>
                </a:lnTo>
                <a:lnTo>
                  <a:pt x="2545418" y="4265712"/>
                </a:lnTo>
                <a:cubicBezTo>
                  <a:pt x="1820864" y="4394855"/>
                  <a:pt x="1070564" y="4146901"/>
                  <a:pt x="565040" y="3592171"/>
                </a:cubicBezTo>
                <a:cubicBezTo>
                  <a:pt x="276170" y="3275182"/>
                  <a:pt x="94443" y="2887888"/>
                  <a:pt x="28249" y="2481764"/>
                </a:cubicBez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44A475A-A394-72E6-4D26-0E6D45E0AFA5}"/>
              </a:ext>
            </a:extLst>
          </p:cNvPr>
          <p:cNvSpPr/>
          <p:nvPr userDrawn="1"/>
        </p:nvSpPr>
        <p:spPr>
          <a:xfrm>
            <a:off x="0" y="1"/>
            <a:ext cx="12192000" cy="10443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14300" dist="101600" dir="5400000" algn="t" rotWithShape="0">
              <a:schemeClr val="accent3">
                <a:lumMod val="75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7B43C91-EA18-6ECE-3807-EE422D84B889}"/>
              </a:ext>
            </a:extLst>
          </p:cNvPr>
          <p:cNvSpPr/>
          <p:nvPr userDrawn="1"/>
        </p:nvSpPr>
        <p:spPr>
          <a:xfrm>
            <a:off x="1" y="1044352"/>
            <a:ext cx="486832" cy="131565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8FFC36C-B574-A337-6BB4-29CEF1467AE2}"/>
              </a:ext>
            </a:extLst>
          </p:cNvPr>
          <p:cNvSpPr/>
          <p:nvPr userDrawn="1"/>
        </p:nvSpPr>
        <p:spPr>
          <a:xfrm>
            <a:off x="1" y="2360006"/>
            <a:ext cx="486832" cy="1525882"/>
          </a:xfrm>
          <a:prstGeom prst="rect">
            <a:avLst/>
          </a:prstGeom>
          <a:pattFill prst="ltVert">
            <a:fgClr>
              <a:schemeClr val="accent4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3C95B3F-0C37-E11F-930B-47EE66DEEC0B}"/>
              </a:ext>
            </a:extLst>
          </p:cNvPr>
          <p:cNvSpPr/>
          <p:nvPr userDrawn="1"/>
        </p:nvSpPr>
        <p:spPr>
          <a:xfrm>
            <a:off x="1" y="3885888"/>
            <a:ext cx="486832" cy="2355886"/>
          </a:xfrm>
          <a:prstGeom prst="rect">
            <a:avLst/>
          </a:prstGeom>
          <a:pattFill prst="ltHorz">
            <a:fgClr>
              <a:schemeClr val="accent3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5DDADA7-1002-7938-DA76-28AFB7C66586}"/>
              </a:ext>
            </a:extLst>
          </p:cNvPr>
          <p:cNvSpPr/>
          <p:nvPr userDrawn="1"/>
        </p:nvSpPr>
        <p:spPr>
          <a:xfrm>
            <a:off x="1" y="6241774"/>
            <a:ext cx="486832" cy="39008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A3DBF77-B0DB-E407-D4FB-9CEDE593D1B6}"/>
              </a:ext>
            </a:extLst>
          </p:cNvPr>
          <p:cNvSpPr/>
          <p:nvPr userDrawn="1"/>
        </p:nvSpPr>
        <p:spPr>
          <a:xfrm>
            <a:off x="-1" y="6631855"/>
            <a:ext cx="12192000" cy="226145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9261295-34DD-1383-2F3A-6DF545F13728}"/>
              </a:ext>
            </a:extLst>
          </p:cNvPr>
          <p:cNvSpPr/>
          <p:nvPr userDrawn="1"/>
        </p:nvSpPr>
        <p:spPr>
          <a:xfrm>
            <a:off x="11701217" y="1044352"/>
            <a:ext cx="486832" cy="131565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436B46A-0737-AB7F-35EB-3A10851A1D21}"/>
              </a:ext>
            </a:extLst>
          </p:cNvPr>
          <p:cNvSpPr/>
          <p:nvPr userDrawn="1"/>
        </p:nvSpPr>
        <p:spPr>
          <a:xfrm>
            <a:off x="11701217" y="2360006"/>
            <a:ext cx="486832" cy="1525882"/>
          </a:xfrm>
          <a:prstGeom prst="rect">
            <a:avLst/>
          </a:prstGeom>
          <a:pattFill prst="ltVert">
            <a:fgClr>
              <a:schemeClr val="accent4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5C25B83-C1D5-68B5-8982-028B918E84A6}"/>
              </a:ext>
            </a:extLst>
          </p:cNvPr>
          <p:cNvSpPr/>
          <p:nvPr userDrawn="1"/>
        </p:nvSpPr>
        <p:spPr>
          <a:xfrm>
            <a:off x="11701217" y="3885888"/>
            <a:ext cx="486832" cy="2355886"/>
          </a:xfrm>
          <a:prstGeom prst="rect">
            <a:avLst/>
          </a:prstGeom>
          <a:pattFill prst="ltHorz">
            <a:fgClr>
              <a:schemeClr val="accent3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FA2EFFB-F973-358B-D864-95FA607EF097}"/>
              </a:ext>
            </a:extLst>
          </p:cNvPr>
          <p:cNvSpPr/>
          <p:nvPr userDrawn="1"/>
        </p:nvSpPr>
        <p:spPr>
          <a:xfrm>
            <a:off x="11701217" y="6241774"/>
            <a:ext cx="486832" cy="39008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61568DF-9DCE-DD9A-1925-5DEBE019B670}"/>
              </a:ext>
            </a:extLst>
          </p:cNvPr>
          <p:cNvGrpSpPr/>
          <p:nvPr userDrawn="1"/>
        </p:nvGrpSpPr>
        <p:grpSpPr>
          <a:xfrm>
            <a:off x="10014851" y="-1"/>
            <a:ext cx="2173198" cy="1044352"/>
            <a:chOff x="22876354" y="10336727"/>
            <a:chExt cx="2173198" cy="1044352"/>
          </a:xfrm>
        </p:grpSpPr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E79ACC42-6220-D7A8-39DE-EFBCDFE14A8A}"/>
                </a:ext>
              </a:extLst>
            </p:cNvPr>
            <p:cNvSpPr/>
            <p:nvPr/>
          </p:nvSpPr>
          <p:spPr>
            <a:xfrm>
              <a:off x="22876354" y="10336727"/>
              <a:ext cx="767732" cy="1044352"/>
            </a:xfrm>
            <a:custGeom>
              <a:avLst/>
              <a:gdLst>
                <a:gd name="connsiteX0" fmla="*/ 0 w 767732"/>
                <a:gd name="connsiteY0" fmla="*/ 0 h 1044352"/>
                <a:gd name="connsiteX1" fmla="*/ 99338 w 767732"/>
                <a:gd name="connsiteY1" fmla="*/ 0 h 1044352"/>
                <a:gd name="connsiteX2" fmla="*/ 767732 w 767732"/>
                <a:gd name="connsiteY2" fmla="*/ 1044352 h 1044352"/>
                <a:gd name="connsiteX3" fmla="*/ 668394 w 767732"/>
                <a:gd name="connsiteY3" fmla="*/ 1044352 h 1044352"/>
                <a:gd name="connsiteX4" fmla="*/ 0 w 767732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2" h="1044352">
                  <a:moveTo>
                    <a:pt x="0" y="0"/>
                  </a:moveTo>
                  <a:lnTo>
                    <a:pt x="99338" y="0"/>
                  </a:lnTo>
                  <a:lnTo>
                    <a:pt x="767732" y="1044352"/>
                  </a:lnTo>
                  <a:lnTo>
                    <a:pt x="668394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83B771D1-EC90-26C1-19B9-2AB1430F1AFC}"/>
                </a:ext>
              </a:extLst>
            </p:cNvPr>
            <p:cNvSpPr/>
            <p:nvPr/>
          </p:nvSpPr>
          <p:spPr>
            <a:xfrm>
              <a:off x="23179816" y="10336727"/>
              <a:ext cx="767732" cy="1044352"/>
            </a:xfrm>
            <a:custGeom>
              <a:avLst/>
              <a:gdLst>
                <a:gd name="connsiteX0" fmla="*/ 0 w 767732"/>
                <a:gd name="connsiteY0" fmla="*/ 0 h 1044352"/>
                <a:gd name="connsiteX1" fmla="*/ 99336 w 767732"/>
                <a:gd name="connsiteY1" fmla="*/ 0 h 1044352"/>
                <a:gd name="connsiteX2" fmla="*/ 767732 w 767732"/>
                <a:gd name="connsiteY2" fmla="*/ 1044352 h 1044352"/>
                <a:gd name="connsiteX3" fmla="*/ 668394 w 767732"/>
                <a:gd name="connsiteY3" fmla="*/ 1044352 h 1044352"/>
                <a:gd name="connsiteX4" fmla="*/ 0 w 767732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2" h="1044352">
                  <a:moveTo>
                    <a:pt x="0" y="0"/>
                  </a:moveTo>
                  <a:lnTo>
                    <a:pt x="99336" y="0"/>
                  </a:lnTo>
                  <a:lnTo>
                    <a:pt x="767732" y="1044352"/>
                  </a:lnTo>
                  <a:lnTo>
                    <a:pt x="668394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1F2D40EC-321A-779A-A49D-E09C11E1871E}"/>
                </a:ext>
              </a:extLst>
            </p:cNvPr>
            <p:cNvSpPr/>
            <p:nvPr/>
          </p:nvSpPr>
          <p:spPr>
            <a:xfrm>
              <a:off x="23437588" y="10336727"/>
              <a:ext cx="767732" cy="1044352"/>
            </a:xfrm>
            <a:custGeom>
              <a:avLst/>
              <a:gdLst>
                <a:gd name="connsiteX0" fmla="*/ 0 w 767732"/>
                <a:gd name="connsiteY0" fmla="*/ 0 h 1044352"/>
                <a:gd name="connsiteX1" fmla="*/ 99338 w 767732"/>
                <a:gd name="connsiteY1" fmla="*/ 0 h 1044352"/>
                <a:gd name="connsiteX2" fmla="*/ 767732 w 767732"/>
                <a:gd name="connsiteY2" fmla="*/ 1044352 h 1044352"/>
                <a:gd name="connsiteX3" fmla="*/ 668394 w 767732"/>
                <a:gd name="connsiteY3" fmla="*/ 1044352 h 1044352"/>
                <a:gd name="connsiteX4" fmla="*/ 0 w 767732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2" h="1044352">
                  <a:moveTo>
                    <a:pt x="0" y="0"/>
                  </a:moveTo>
                  <a:lnTo>
                    <a:pt x="99338" y="0"/>
                  </a:lnTo>
                  <a:lnTo>
                    <a:pt x="767732" y="1044352"/>
                  </a:lnTo>
                  <a:lnTo>
                    <a:pt x="668394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F7554920-16F4-DFA7-928C-30F5BA809606}"/>
                </a:ext>
              </a:extLst>
            </p:cNvPr>
            <p:cNvSpPr/>
            <p:nvPr/>
          </p:nvSpPr>
          <p:spPr>
            <a:xfrm>
              <a:off x="23695362" y="10336727"/>
              <a:ext cx="767730" cy="1044352"/>
            </a:xfrm>
            <a:custGeom>
              <a:avLst/>
              <a:gdLst>
                <a:gd name="connsiteX0" fmla="*/ 0 w 767730"/>
                <a:gd name="connsiteY0" fmla="*/ 0 h 1044352"/>
                <a:gd name="connsiteX1" fmla="*/ 99336 w 767730"/>
                <a:gd name="connsiteY1" fmla="*/ 0 h 1044352"/>
                <a:gd name="connsiteX2" fmla="*/ 767730 w 767730"/>
                <a:gd name="connsiteY2" fmla="*/ 1044352 h 1044352"/>
                <a:gd name="connsiteX3" fmla="*/ 668394 w 767730"/>
                <a:gd name="connsiteY3" fmla="*/ 1044352 h 1044352"/>
                <a:gd name="connsiteX4" fmla="*/ 0 w 767730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0" h="1044352">
                  <a:moveTo>
                    <a:pt x="0" y="0"/>
                  </a:moveTo>
                  <a:lnTo>
                    <a:pt x="99336" y="0"/>
                  </a:lnTo>
                  <a:lnTo>
                    <a:pt x="767730" y="1044352"/>
                  </a:lnTo>
                  <a:lnTo>
                    <a:pt x="668394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6C897F66-C398-6066-0D86-3F88A5A2B47C}"/>
                </a:ext>
              </a:extLst>
            </p:cNvPr>
            <p:cNvSpPr/>
            <p:nvPr/>
          </p:nvSpPr>
          <p:spPr>
            <a:xfrm>
              <a:off x="23953134" y="10336727"/>
              <a:ext cx="767732" cy="1044352"/>
            </a:xfrm>
            <a:custGeom>
              <a:avLst/>
              <a:gdLst>
                <a:gd name="connsiteX0" fmla="*/ 0 w 767732"/>
                <a:gd name="connsiteY0" fmla="*/ 0 h 1044352"/>
                <a:gd name="connsiteX1" fmla="*/ 99338 w 767732"/>
                <a:gd name="connsiteY1" fmla="*/ 0 h 1044352"/>
                <a:gd name="connsiteX2" fmla="*/ 767732 w 767732"/>
                <a:gd name="connsiteY2" fmla="*/ 1044352 h 1044352"/>
                <a:gd name="connsiteX3" fmla="*/ 668394 w 767732"/>
                <a:gd name="connsiteY3" fmla="*/ 1044352 h 1044352"/>
                <a:gd name="connsiteX4" fmla="*/ 0 w 767732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2" h="1044352">
                  <a:moveTo>
                    <a:pt x="0" y="0"/>
                  </a:moveTo>
                  <a:lnTo>
                    <a:pt x="99338" y="0"/>
                  </a:lnTo>
                  <a:lnTo>
                    <a:pt x="767732" y="1044352"/>
                  </a:lnTo>
                  <a:lnTo>
                    <a:pt x="668394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BFE03B3B-32CF-E58E-DF75-741B9CCB24B6}"/>
                </a:ext>
              </a:extLst>
            </p:cNvPr>
            <p:cNvSpPr/>
            <p:nvPr/>
          </p:nvSpPr>
          <p:spPr>
            <a:xfrm>
              <a:off x="24210906" y="10336727"/>
              <a:ext cx="767732" cy="1044352"/>
            </a:xfrm>
            <a:custGeom>
              <a:avLst/>
              <a:gdLst>
                <a:gd name="connsiteX0" fmla="*/ 0 w 767732"/>
                <a:gd name="connsiteY0" fmla="*/ 0 h 1044352"/>
                <a:gd name="connsiteX1" fmla="*/ 99338 w 767732"/>
                <a:gd name="connsiteY1" fmla="*/ 0 h 1044352"/>
                <a:gd name="connsiteX2" fmla="*/ 767732 w 767732"/>
                <a:gd name="connsiteY2" fmla="*/ 1044352 h 1044352"/>
                <a:gd name="connsiteX3" fmla="*/ 668394 w 767732"/>
                <a:gd name="connsiteY3" fmla="*/ 1044352 h 1044352"/>
                <a:gd name="connsiteX4" fmla="*/ 0 w 767732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2" h="1044352">
                  <a:moveTo>
                    <a:pt x="0" y="0"/>
                  </a:moveTo>
                  <a:lnTo>
                    <a:pt x="99338" y="0"/>
                  </a:lnTo>
                  <a:lnTo>
                    <a:pt x="767732" y="1044352"/>
                  </a:lnTo>
                  <a:lnTo>
                    <a:pt x="668394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E256C8DD-3F9E-6D65-5DDA-5CAF5A22B03E}"/>
                </a:ext>
              </a:extLst>
            </p:cNvPr>
            <p:cNvSpPr/>
            <p:nvPr/>
          </p:nvSpPr>
          <p:spPr>
            <a:xfrm>
              <a:off x="24468680" y="10336728"/>
              <a:ext cx="580872" cy="907601"/>
            </a:xfrm>
            <a:custGeom>
              <a:avLst/>
              <a:gdLst>
                <a:gd name="connsiteX0" fmla="*/ 0 w 580872"/>
                <a:gd name="connsiteY0" fmla="*/ 0 h 907601"/>
                <a:gd name="connsiteX1" fmla="*/ 99336 w 580872"/>
                <a:gd name="connsiteY1" fmla="*/ 0 h 907601"/>
                <a:gd name="connsiteX2" fmla="*/ 580872 w 580872"/>
                <a:gd name="connsiteY2" fmla="*/ 752388 h 907601"/>
                <a:gd name="connsiteX3" fmla="*/ 580872 w 580872"/>
                <a:gd name="connsiteY3" fmla="*/ 907601 h 907601"/>
                <a:gd name="connsiteX4" fmla="*/ 0 w 580872"/>
                <a:gd name="connsiteY4" fmla="*/ 0 h 90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0872" h="907601">
                  <a:moveTo>
                    <a:pt x="0" y="0"/>
                  </a:moveTo>
                  <a:lnTo>
                    <a:pt x="99336" y="0"/>
                  </a:lnTo>
                  <a:lnTo>
                    <a:pt x="580872" y="752388"/>
                  </a:lnTo>
                  <a:lnTo>
                    <a:pt x="580872" y="9076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14DEC89A-B24D-025E-FED3-A9CD1A14B7E8}"/>
                </a:ext>
              </a:extLst>
            </p:cNvPr>
            <p:cNvSpPr/>
            <p:nvPr/>
          </p:nvSpPr>
          <p:spPr>
            <a:xfrm>
              <a:off x="24726452" y="10336727"/>
              <a:ext cx="323100" cy="504836"/>
            </a:xfrm>
            <a:custGeom>
              <a:avLst/>
              <a:gdLst>
                <a:gd name="connsiteX0" fmla="*/ 0 w 323100"/>
                <a:gd name="connsiteY0" fmla="*/ 0 h 504836"/>
                <a:gd name="connsiteX1" fmla="*/ 99338 w 323100"/>
                <a:gd name="connsiteY1" fmla="*/ 0 h 504836"/>
                <a:gd name="connsiteX2" fmla="*/ 323100 w 323100"/>
                <a:gd name="connsiteY2" fmla="*/ 349624 h 504836"/>
                <a:gd name="connsiteX3" fmla="*/ 323100 w 323100"/>
                <a:gd name="connsiteY3" fmla="*/ 504836 h 504836"/>
                <a:gd name="connsiteX4" fmla="*/ 0 w 323100"/>
                <a:gd name="connsiteY4" fmla="*/ 0 h 504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100" h="504836">
                  <a:moveTo>
                    <a:pt x="0" y="0"/>
                  </a:moveTo>
                  <a:lnTo>
                    <a:pt x="99338" y="0"/>
                  </a:lnTo>
                  <a:lnTo>
                    <a:pt x="323100" y="349624"/>
                  </a:lnTo>
                  <a:lnTo>
                    <a:pt x="323100" y="504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34D42BCE-7EBF-42F0-E8E4-C5584893494D}"/>
              </a:ext>
            </a:extLst>
          </p:cNvPr>
          <p:cNvGrpSpPr/>
          <p:nvPr userDrawn="1"/>
        </p:nvGrpSpPr>
        <p:grpSpPr>
          <a:xfrm>
            <a:off x="0" y="-6958"/>
            <a:ext cx="2540027" cy="1044352"/>
            <a:chOff x="12857551" y="10336727"/>
            <a:chExt cx="2540027" cy="1044352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EFF65F72-30D7-CDA1-2AD8-CD1E9E38FF72}"/>
                </a:ext>
              </a:extLst>
            </p:cNvPr>
            <p:cNvSpPr/>
            <p:nvPr/>
          </p:nvSpPr>
          <p:spPr>
            <a:xfrm>
              <a:off x="12857551" y="10336727"/>
              <a:ext cx="735616" cy="1044352"/>
            </a:xfrm>
            <a:custGeom>
              <a:avLst/>
              <a:gdLst>
                <a:gd name="connsiteX0" fmla="*/ 0 w 735616"/>
                <a:gd name="connsiteY0" fmla="*/ 0 h 1044352"/>
                <a:gd name="connsiteX1" fmla="*/ 67222 w 735616"/>
                <a:gd name="connsiteY1" fmla="*/ 0 h 1044352"/>
                <a:gd name="connsiteX2" fmla="*/ 735616 w 735616"/>
                <a:gd name="connsiteY2" fmla="*/ 1044352 h 1044352"/>
                <a:gd name="connsiteX3" fmla="*/ 636278 w 735616"/>
                <a:gd name="connsiteY3" fmla="*/ 1044352 h 1044352"/>
                <a:gd name="connsiteX4" fmla="*/ 0 w 735616"/>
                <a:gd name="connsiteY4" fmla="*/ 50181 h 1044352"/>
                <a:gd name="connsiteX5" fmla="*/ 0 w 735616"/>
                <a:gd name="connsiteY5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5616" h="1044352">
                  <a:moveTo>
                    <a:pt x="0" y="0"/>
                  </a:moveTo>
                  <a:lnTo>
                    <a:pt x="67222" y="0"/>
                  </a:lnTo>
                  <a:lnTo>
                    <a:pt x="735616" y="1044352"/>
                  </a:lnTo>
                  <a:lnTo>
                    <a:pt x="636278" y="1044352"/>
                  </a:lnTo>
                  <a:lnTo>
                    <a:pt x="0" y="50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5C02C36B-882C-9A4B-38A7-41E964C433BA}"/>
                </a:ext>
              </a:extLst>
            </p:cNvPr>
            <p:cNvSpPr/>
            <p:nvPr/>
          </p:nvSpPr>
          <p:spPr>
            <a:xfrm>
              <a:off x="13083208" y="10336727"/>
              <a:ext cx="767733" cy="1044352"/>
            </a:xfrm>
            <a:custGeom>
              <a:avLst/>
              <a:gdLst>
                <a:gd name="connsiteX0" fmla="*/ 0 w 767733"/>
                <a:gd name="connsiteY0" fmla="*/ 0 h 1044352"/>
                <a:gd name="connsiteX1" fmla="*/ 99339 w 767733"/>
                <a:gd name="connsiteY1" fmla="*/ 0 h 1044352"/>
                <a:gd name="connsiteX2" fmla="*/ 767733 w 767733"/>
                <a:gd name="connsiteY2" fmla="*/ 1044352 h 1044352"/>
                <a:gd name="connsiteX3" fmla="*/ 668395 w 767733"/>
                <a:gd name="connsiteY3" fmla="*/ 1044352 h 1044352"/>
                <a:gd name="connsiteX4" fmla="*/ 0 w 767733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3" h="1044352">
                  <a:moveTo>
                    <a:pt x="0" y="0"/>
                  </a:moveTo>
                  <a:lnTo>
                    <a:pt x="99339" y="0"/>
                  </a:lnTo>
                  <a:lnTo>
                    <a:pt x="767733" y="1044352"/>
                  </a:lnTo>
                  <a:lnTo>
                    <a:pt x="668395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7714C975-31B5-1424-55EB-7DC15BAE1596}"/>
                </a:ext>
              </a:extLst>
            </p:cNvPr>
            <p:cNvSpPr/>
            <p:nvPr/>
          </p:nvSpPr>
          <p:spPr>
            <a:xfrm>
              <a:off x="13340981" y="10336727"/>
              <a:ext cx="767733" cy="1044352"/>
            </a:xfrm>
            <a:custGeom>
              <a:avLst/>
              <a:gdLst>
                <a:gd name="connsiteX0" fmla="*/ 0 w 767733"/>
                <a:gd name="connsiteY0" fmla="*/ 0 h 1044352"/>
                <a:gd name="connsiteX1" fmla="*/ 99339 w 767733"/>
                <a:gd name="connsiteY1" fmla="*/ 0 h 1044352"/>
                <a:gd name="connsiteX2" fmla="*/ 767733 w 767733"/>
                <a:gd name="connsiteY2" fmla="*/ 1044352 h 1044352"/>
                <a:gd name="connsiteX3" fmla="*/ 668395 w 767733"/>
                <a:gd name="connsiteY3" fmla="*/ 1044352 h 1044352"/>
                <a:gd name="connsiteX4" fmla="*/ 0 w 767733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3" h="1044352">
                  <a:moveTo>
                    <a:pt x="0" y="0"/>
                  </a:moveTo>
                  <a:lnTo>
                    <a:pt x="99339" y="0"/>
                  </a:lnTo>
                  <a:lnTo>
                    <a:pt x="767733" y="1044352"/>
                  </a:lnTo>
                  <a:lnTo>
                    <a:pt x="668395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009A52D5-D8CA-FEB9-EBD8-C820776CB77C}"/>
                </a:ext>
              </a:extLst>
            </p:cNvPr>
            <p:cNvSpPr/>
            <p:nvPr/>
          </p:nvSpPr>
          <p:spPr>
            <a:xfrm>
              <a:off x="13598754" y="10336727"/>
              <a:ext cx="767733" cy="1044352"/>
            </a:xfrm>
            <a:custGeom>
              <a:avLst/>
              <a:gdLst>
                <a:gd name="connsiteX0" fmla="*/ 0 w 767733"/>
                <a:gd name="connsiteY0" fmla="*/ 0 h 1044352"/>
                <a:gd name="connsiteX1" fmla="*/ 99338 w 767733"/>
                <a:gd name="connsiteY1" fmla="*/ 0 h 1044352"/>
                <a:gd name="connsiteX2" fmla="*/ 767733 w 767733"/>
                <a:gd name="connsiteY2" fmla="*/ 1044352 h 1044352"/>
                <a:gd name="connsiteX3" fmla="*/ 668395 w 767733"/>
                <a:gd name="connsiteY3" fmla="*/ 1044352 h 1044352"/>
                <a:gd name="connsiteX4" fmla="*/ 0 w 767733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3" h="1044352">
                  <a:moveTo>
                    <a:pt x="0" y="0"/>
                  </a:moveTo>
                  <a:lnTo>
                    <a:pt x="99338" y="0"/>
                  </a:lnTo>
                  <a:lnTo>
                    <a:pt x="767733" y="1044352"/>
                  </a:lnTo>
                  <a:lnTo>
                    <a:pt x="668395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BA2AB16B-48E8-CB24-FCDE-6FA6AB351A49}"/>
                </a:ext>
              </a:extLst>
            </p:cNvPr>
            <p:cNvSpPr/>
            <p:nvPr/>
          </p:nvSpPr>
          <p:spPr>
            <a:xfrm>
              <a:off x="13856527" y="10336727"/>
              <a:ext cx="767733" cy="1044352"/>
            </a:xfrm>
            <a:custGeom>
              <a:avLst/>
              <a:gdLst>
                <a:gd name="connsiteX0" fmla="*/ 0 w 767733"/>
                <a:gd name="connsiteY0" fmla="*/ 0 h 1044352"/>
                <a:gd name="connsiteX1" fmla="*/ 99338 w 767733"/>
                <a:gd name="connsiteY1" fmla="*/ 0 h 1044352"/>
                <a:gd name="connsiteX2" fmla="*/ 767733 w 767733"/>
                <a:gd name="connsiteY2" fmla="*/ 1044352 h 1044352"/>
                <a:gd name="connsiteX3" fmla="*/ 668394 w 767733"/>
                <a:gd name="connsiteY3" fmla="*/ 1044352 h 1044352"/>
                <a:gd name="connsiteX4" fmla="*/ 0 w 767733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3" h="1044352">
                  <a:moveTo>
                    <a:pt x="0" y="0"/>
                  </a:moveTo>
                  <a:lnTo>
                    <a:pt x="99338" y="0"/>
                  </a:lnTo>
                  <a:lnTo>
                    <a:pt x="767733" y="1044352"/>
                  </a:lnTo>
                  <a:lnTo>
                    <a:pt x="668394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F8FDE8FB-E49E-1D3E-3BF3-AE084218B925}"/>
                </a:ext>
              </a:extLst>
            </p:cNvPr>
            <p:cNvSpPr/>
            <p:nvPr/>
          </p:nvSpPr>
          <p:spPr>
            <a:xfrm>
              <a:off x="14114299" y="10336727"/>
              <a:ext cx="767732" cy="1044352"/>
            </a:xfrm>
            <a:custGeom>
              <a:avLst/>
              <a:gdLst>
                <a:gd name="connsiteX0" fmla="*/ 0 w 767732"/>
                <a:gd name="connsiteY0" fmla="*/ 0 h 1044352"/>
                <a:gd name="connsiteX1" fmla="*/ 99338 w 767732"/>
                <a:gd name="connsiteY1" fmla="*/ 0 h 1044352"/>
                <a:gd name="connsiteX2" fmla="*/ 767732 w 767732"/>
                <a:gd name="connsiteY2" fmla="*/ 1044352 h 1044352"/>
                <a:gd name="connsiteX3" fmla="*/ 668394 w 767732"/>
                <a:gd name="connsiteY3" fmla="*/ 1044352 h 1044352"/>
                <a:gd name="connsiteX4" fmla="*/ 0 w 767732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2" h="1044352">
                  <a:moveTo>
                    <a:pt x="0" y="0"/>
                  </a:moveTo>
                  <a:lnTo>
                    <a:pt x="99338" y="0"/>
                  </a:lnTo>
                  <a:lnTo>
                    <a:pt x="767732" y="1044352"/>
                  </a:lnTo>
                  <a:lnTo>
                    <a:pt x="668394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5087EA1D-6D9A-FD5C-A781-62F4430309C5}"/>
                </a:ext>
              </a:extLst>
            </p:cNvPr>
            <p:cNvSpPr/>
            <p:nvPr/>
          </p:nvSpPr>
          <p:spPr>
            <a:xfrm>
              <a:off x="14372072" y="10336727"/>
              <a:ext cx="767732" cy="1044352"/>
            </a:xfrm>
            <a:custGeom>
              <a:avLst/>
              <a:gdLst>
                <a:gd name="connsiteX0" fmla="*/ 0 w 767732"/>
                <a:gd name="connsiteY0" fmla="*/ 0 h 1044352"/>
                <a:gd name="connsiteX1" fmla="*/ 99338 w 767732"/>
                <a:gd name="connsiteY1" fmla="*/ 0 h 1044352"/>
                <a:gd name="connsiteX2" fmla="*/ 767732 w 767732"/>
                <a:gd name="connsiteY2" fmla="*/ 1044352 h 1044352"/>
                <a:gd name="connsiteX3" fmla="*/ 668394 w 767732"/>
                <a:gd name="connsiteY3" fmla="*/ 1044352 h 1044352"/>
                <a:gd name="connsiteX4" fmla="*/ 0 w 767732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2" h="1044352">
                  <a:moveTo>
                    <a:pt x="0" y="0"/>
                  </a:moveTo>
                  <a:lnTo>
                    <a:pt x="99338" y="0"/>
                  </a:lnTo>
                  <a:lnTo>
                    <a:pt x="767732" y="1044352"/>
                  </a:lnTo>
                  <a:lnTo>
                    <a:pt x="668394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034771BA-A6F7-78A3-77A1-6BE7453AD5DB}"/>
                </a:ext>
              </a:extLst>
            </p:cNvPr>
            <p:cNvSpPr/>
            <p:nvPr/>
          </p:nvSpPr>
          <p:spPr>
            <a:xfrm>
              <a:off x="14629845" y="10336727"/>
              <a:ext cx="767733" cy="1044352"/>
            </a:xfrm>
            <a:custGeom>
              <a:avLst/>
              <a:gdLst>
                <a:gd name="connsiteX0" fmla="*/ 0 w 767733"/>
                <a:gd name="connsiteY0" fmla="*/ 0 h 1044352"/>
                <a:gd name="connsiteX1" fmla="*/ 99339 w 767733"/>
                <a:gd name="connsiteY1" fmla="*/ 0 h 1044352"/>
                <a:gd name="connsiteX2" fmla="*/ 767733 w 767733"/>
                <a:gd name="connsiteY2" fmla="*/ 1044352 h 1044352"/>
                <a:gd name="connsiteX3" fmla="*/ 668395 w 767733"/>
                <a:gd name="connsiteY3" fmla="*/ 1044352 h 1044352"/>
                <a:gd name="connsiteX4" fmla="*/ 0 w 767733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3" h="1044352">
                  <a:moveTo>
                    <a:pt x="0" y="0"/>
                  </a:moveTo>
                  <a:lnTo>
                    <a:pt x="99339" y="0"/>
                  </a:lnTo>
                  <a:lnTo>
                    <a:pt x="767733" y="1044352"/>
                  </a:lnTo>
                  <a:lnTo>
                    <a:pt x="668395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4182671F-C0A1-A6D6-68C1-7DFC5E64C792}"/>
                </a:ext>
              </a:extLst>
            </p:cNvPr>
            <p:cNvSpPr/>
            <p:nvPr/>
          </p:nvSpPr>
          <p:spPr>
            <a:xfrm>
              <a:off x="12857551" y="10634459"/>
              <a:ext cx="477844" cy="746620"/>
            </a:xfrm>
            <a:custGeom>
              <a:avLst/>
              <a:gdLst>
                <a:gd name="connsiteX0" fmla="*/ 0 w 477844"/>
                <a:gd name="connsiteY0" fmla="*/ 0 h 746620"/>
                <a:gd name="connsiteX1" fmla="*/ 477844 w 477844"/>
                <a:gd name="connsiteY1" fmla="*/ 746620 h 746620"/>
                <a:gd name="connsiteX2" fmla="*/ 378505 w 477844"/>
                <a:gd name="connsiteY2" fmla="*/ 746620 h 746620"/>
                <a:gd name="connsiteX3" fmla="*/ 0 w 477844"/>
                <a:gd name="connsiteY3" fmla="*/ 155214 h 746620"/>
                <a:gd name="connsiteX4" fmla="*/ 0 w 477844"/>
                <a:gd name="connsiteY4" fmla="*/ 0 h 746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7844" h="746620">
                  <a:moveTo>
                    <a:pt x="0" y="0"/>
                  </a:moveTo>
                  <a:lnTo>
                    <a:pt x="477844" y="746620"/>
                  </a:lnTo>
                  <a:lnTo>
                    <a:pt x="378505" y="746620"/>
                  </a:lnTo>
                  <a:lnTo>
                    <a:pt x="0" y="155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7" name="等腰三角形 36">
            <a:extLst>
              <a:ext uri="{FF2B5EF4-FFF2-40B4-BE49-F238E27FC236}">
                <a16:creationId xmlns:a16="http://schemas.microsoft.com/office/drawing/2014/main" id="{97B74AFC-8655-714F-49B3-AB8FD9E6D0A2}"/>
              </a:ext>
            </a:extLst>
          </p:cNvPr>
          <p:cNvSpPr/>
          <p:nvPr userDrawn="1"/>
        </p:nvSpPr>
        <p:spPr>
          <a:xfrm rot="10800000">
            <a:off x="626054" y="1320302"/>
            <a:ext cx="164402" cy="141726"/>
          </a:xfrm>
          <a:prstGeom prst="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等腰三角形 37">
            <a:extLst>
              <a:ext uri="{FF2B5EF4-FFF2-40B4-BE49-F238E27FC236}">
                <a16:creationId xmlns:a16="http://schemas.microsoft.com/office/drawing/2014/main" id="{A04CAAF8-4A4C-746D-CA16-E778248AF438}"/>
              </a:ext>
            </a:extLst>
          </p:cNvPr>
          <p:cNvSpPr/>
          <p:nvPr userDrawn="1"/>
        </p:nvSpPr>
        <p:spPr>
          <a:xfrm rot="10800000">
            <a:off x="626054" y="1584524"/>
            <a:ext cx="164402" cy="141726"/>
          </a:xfrm>
          <a:prstGeom prst="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等腰三角形 38">
            <a:extLst>
              <a:ext uri="{FF2B5EF4-FFF2-40B4-BE49-F238E27FC236}">
                <a16:creationId xmlns:a16="http://schemas.microsoft.com/office/drawing/2014/main" id="{6638DD44-CFF5-610A-9AB1-0CABD1513A57}"/>
              </a:ext>
            </a:extLst>
          </p:cNvPr>
          <p:cNvSpPr/>
          <p:nvPr userDrawn="1"/>
        </p:nvSpPr>
        <p:spPr>
          <a:xfrm rot="10800000">
            <a:off x="626054" y="1838816"/>
            <a:ext cx="164402" cy="141726"/>
          </a:xfrm>
          <a:prstGeom prst="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等腰三角形 39">
            <a:extLst>
              <a:ext uri="{FF2B5EF4-FFF2-40B4-BE49-F238E27FC236}">
                <a16:creationId xmlns:a16="http://schemas.microsoft.com/office/drawing/2014/main" id="{F4C1FC64-7A65-C754-01FA-004563B8865A}"/>
              </a:ext>
            </a:extLst>
          </p:cNvPr>
          <p:cNvSpPr/>
          <p:nvPr userDrawn="1"/>
        </p:nvSpPr>
        <p:spPr>
          <a:xfrm rot="10800000">
            <a:off x="626054" y="2093108"/>
            <a:ext cx="164402" cy="141726"/>
          </a:xfrm>
          <a:prstGeom prst="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等腰三角形 40">
            <a:extLst>
              <a:ext uri="{FF2B5EF4-FFF2-40B4-BE49-F238E27FC236}">
                <a16:creationId xmlns:a16="http://schemas.microsoft.com/office/drawing/2014/main" id="{E4FFD4AC-F552-ABF2-E5F7-7DFF6CD0279A}"/>
              </a:ext>
            </a:extLst>
          </p:cNvPr>
          <p:cNvSpPr/>
          <p:nvPr userDrawn="1"/>
        </p:nvSpPr>
        <p:spPr>
          <a:xfrm rot="10800000">
            <a:off x="626054" y="2357670"/>
            <a:ext cx="164402" cy="141726"/>
          </a:xfrm>
          <a:prstGeom prst="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FAD2A084-66C0-3FBD-7F27-406A50D21D4C}"/>
              </a:ext>
            </a:extLst>
          </p:cNvPr>
          <p:cNvSpPr/>
          <p:nvPr userDrawn="1"/>
        </p:nvSpPr>
        <p:spPr>
          <a:xfrm>
            <a:off x="6600814" y="6328782"/>
            <a:ext cx="4743003" cy="528457"/>
          </a:xfrm>
          <a:prstGeom prst="rect">
            <a:avLst/>
          </a:prstGeom>
          <a:blipFill dpi="0" rotWithShape="1">
            <a:blip r:embed="rId6">
              <a:alphaModFix amt="5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图形 42">
            <a:extLst>
              <a:ext uri="{FF2B5EF4-FFF2-40B4-BE49-F238E27FC236}">
                <a16:creationId xmlns:a16="http://schemas.microsoft.com/office/drawing/2014/main" id="{516DCD25-BE50-48A0-4705-AF393663B39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31280" y="-617662"/>
            <a:ext cx="4140684" cy="2329135"/>
          </a:xfrm>
          <a:prstGeom prst="rect">
            <a:avLst/>
          </a:prstGeom>
        </p:spPr>
      </p:pic>
      <p:sp>
        <p:nvSpPr>
          <p:cNvPr id="54" name="空心弧 53">
            <a:extLst>
              <a:ext uri="{FF2B5EF4-FFF2-40B4-BE49-F238E27FC236}">
                <a16:creationId xmlns:a16="http://schemas.microsoft.com/office/drawing/2014/main" id="{93462973-7A14-3504-7A3D-1C3A429AC24D}"/>
              </a:ext>
            </a:extLst>
          </p:cNvPr>
          <p:cNvSpPr/>
          <p:nvPr userDrawn="1"/>
        </p:nvSpPr>
        <p:spPr>
          <a:xfrm rot="10800000">
            <a:off x="9831292" y="1432949"/>
            <a:ext cx="413310" cy="413310"/>
          </a:xfrm>
          <a:prstGeom prst="blockArc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5A8D94A0-2C49-E331-62B6-51CD0F9E61A0}"/>
              </a:ext>
            </a:extLst>
          </p:cNvPr>
          <p:cNvSpPr/>
          <p:nvPr userDrawn="1"/>
        </p:nvSpPr>
        <p:spPr>
          <a:xfrm>
            <a:off x="9970956" y="1528033"/>
            <a:ext cx="133981" cy="133981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星形: 四角 55">
            <a:extLst>
              <a:ext uri="{FF2B5EF4-FFF2-40B4-BE49-F238E27FC236}">
                <a16:creationId xmlns:a16="http://schemas.microsoft.com/office/drawing/2014/main" id="{8CA3D939-21A7-35B2-6072-92E3ACAB1A6A}"/>
              </a:ext>
            </a:extLst>
          </p:cNvPr>
          <p:cNvSpPr/>
          <p:nvPr userDrawn="1"/>
        </p:nvSpPr>
        <p:spPr>
          <a:xfrm>
            <a:off x="1815467" y="4987007"/>
            <a:ext cx="418025" cy="418025"/>
          </a:xfrm>
          <a:prstGeom prst="star4">
            <a:avLst>
              <a:gd name="adj" fmla="val 15770"/>
            </a:avLst>
          </a:prstGeom>
          <a:solidFill>
            <a:schemeClr val="accent6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星形: 四角 57">
            <a:extLst>
              <a:ext uri="{FF2B5EF4-FFF2-40B4-BE49-F238E27FC236}">
                <a16:creationId xmlns:a16="http://schemas.microsoft.com/office/drawing/2014/main" id="{57CBED9B-7C4F-B6D5-9551-0121CEE79B34}"/>
              </a:ext>
            </a:extLst>
          </p:cNvPr>
          <p:cNvSpPr/>
          <p:nvPr userDrawn="1"/>
        </p:nvSpPr>
        <p:spPr>
          <a:xfrm>
            <a:off x="2161542" y="5249160"/>
            <a:ext cx="220129" cy="220129"/>
          </a:xfrm>
          <a:prstGeom prst="star4">
            <a:avLst>
              <a:gd name="adj" fmla="val 15770"/>
            </a:avLst>
          </a:prstGeom>
          <a:solidFill>
            <a:schemeClr val="accent6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89881042-422C-ABC8-F293-025E688E4883}"/>
              </a:ext>
            </a:extLst>
          </p:cNvPr>
          <p:cNvSpPr/>
          <p:nvPr userDrawn="1"/>
        </p:nvSpPr>
        <p:spPr>
          <a:xfrm>
            <a:off x="4707467" y="2088120"/>
            <a:ext cx="6304545" cy="14865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917A9B8C-BCAB-5679-33A4-BF225B723E0D}"/>
              </a:ext>
            </a:extLst>
          </p:cNvPr>
          <p:cNvSpPr/>
          <p:nvPr userDrawn="1"/>
        </p:nvSpPr>
        <p:spPr>
          <a:xfrm>
            <a:off x="4885267" y="2314947"/>
            <a:ext cx="1032933" cy="103293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626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AB9D381F-CB02-4D2D-6ED9-3A6AD1F483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7948" y="3790320"/>
            <a:ext cx="706696" cy="1080000"/>
          </a:xfrm>
          <a:prstGeom prst="rect">
            <a:avLst/>
          </a:prstGeom>
        </p:spPr>
      </p:pic>
      <p:pic>
        <p:nvPicPr>
          <p:cNvPr id="3" name="图形 2">
            <a:extLst>
              <a:ext uri="{FF2B5EF4-FFF2-40B4-BE49-F238E27FC236}">
                <a16:creationId xmlns:a16="http://schemas.microsoft.com/office/drawing/2014/main" id="{2275FC79-D51E-86DF-F994-906D557BC1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3094" y="2917008"/>
            <a:ext cx="575391" cy="1080000"/>
          </a:xfrm>
          <a:prstGeom prst="rect">
            <a:avLst/>
          </a:prstGeom>
        </p:spPr>
      </p:pic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8C4F2FB3-336D-B189-92C7-F52CCFBEAA4D}"/>
              </a:ext>
            </a:extLst>
          </p:cNvPr>
          <p:cNvSpPr/>
          <p:nvPr userDrawn="1"/>
        </p:nvSpPr>
        <p:spPr>
          <a:xfrm rot="1268836">
            <a:off x="-1122576" y="3984994"/>
            <a:ext cx="10364590" cy="4288540"/>
          </a:xfrm>
          <a:custGeom>
            <a:avLst/>
            <a:gdLst>
              <a:gd name="connsiteX0" fmla="*/ 0 w 10364590"/>
              <a:gd name="connsiteY0" fmla="*/ 0 h 4288540"/>
              <a:gd name="connsiteX1" fmla="*/ 223616 w 10364590"/>
              <a:gd name="connsiteY1" fmla="*/ 43961 h 4288540"/>
              <a:gd name="connsiteX2" fmla="*/ 4356974 w 10364590"/>
              <a:gd name="connsiteY2" fmla="*/ 1259826 h 4288540"/>
              <a:gd name="connsiteX3" fmla="*/ 9831019 w 10364590"/>
              <a:gd name="connsiteY3" fmla="*/ 889931 h 4288540"/>
              <a:gd name="connsiteX4" fmla="*/ 10114607 w 10364590"/>
              <a:gd name="connsiteY4" fmla="*/ 898046 h 4288540"/>
              <a:gd name="connsiteX5" fmla="*/ 10364590 w 10364590"/>
              <a:gd name="connsiteY5" fmla="*/ 921031 h 4288540"/>
              <a:gd name="connsiteX6" fmla="*/ 1658876 w 10364590"/>
              <a:gd name="connsiteY6" fmla="*/ 4288540 h 4288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64590" h="4288540">
                <a:moveTo>
                  <a:pt x="0" y="0"/>
                </a:moveTo>
                <a:lnTo>
                  <a:pt x="223616" y="43961"/>
                </a:lnTo>
                <a:cubicBezTo>
                  <a:pt x="1558433" y="351693"/>
                  <a:pt x="2677198" y="1259826"/>
                  <a:pt x="4356974" y="1259826"/>
                </a:cubicBezTo>
                <a:cubicBezTo>
                  <a:pt x="6004108" y="1259826"/>
                  <a:pt x="8285190" y="889931"/>
                  <a:pt x="9831019" y="889931"/>
                </a:cubicBezTo>
                <a:cubicBezTo>
                  <a:pt x="9929715" y="889931"/>
                  <a:pt x="10024188" y="892679"/>
                  <a:pt x="10114607" y="898046"/>
                </a:cubicBezTo>
                <a:lnTo>
                  <a:pt x="10364590" y="921031"/>
                </a:lnTo>
                <a:lnTo>
                  <a:pt x="1658876" y="4288540"/>
                </a:lnTo>
                <a:close/>
              </a:path>
            </a:pathLst>
          </a:custGeom>
          <a:solidFill>
            <a:schemeClr val="tx2"/>
          </a:solidFill>
          <a:ln w="9374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FEDEEE37-03A2-534B-8EFB-0497FC7FE3BD}"/>
              </a:ext>
            </a:extLst>
          </p:cNvPr>
          <p:cNvSpPr/>
          <p:nvPr userDrawn="1"/>
        </p:nvSpPr>
        <p:spPr>
          <a:xfrm rot="6039317">
            <a:off x="1981116" y="3822287"/>
            <a:ext cx="2573664" cy="4291693"/>
          </a:xfrm>
          <a:custGeom>
            <a:avLst/>
            <a:gdLst>
              <a:gd name="connsiteX0" fmla="*/ 28249 w 2573664"/>
              <a:gd name="connsiteY0" fmla="*/ 2474213 h 4291693"/>
              <a:gd name="connsiteX1" fmla="*/ 184660 w 2573664"/>
              <a:gd name="connsiteY1" fmla="*/ 1250822 h 4291693"/>
              <a:gd name="connsiteX2" fmla="*/ 1543158 w 2573664"/>
              <a:gd name="connsiteY2" fmla="*/ 51359 h 4291693"/>
              <a:gd name="connsiteX3" fmla="*/ 1773667 w 2573664"/>
              <a:gd name="connsiteY3" fmla="*/ 0 h 4291693"/>
              <a:gd name="connsiteX4" fmla="*/ 2165846 w 2573664"/>
              <a:gd name="connsiteY4" fmla="*/ 2084465 h 4291693"/>
              <a:gd name="connsiteX5" fmla="*/ 2165846 w 2573664"/>
              <a:gd name="connsiteY5" fmla="*/ 2125812 h 4291693"/>
              <a:gd name="connsiteX6" fmla="*/ 2183600 w 2573664"/>
              <a:gd name="connsiteY6" fmla="*/ 2178830 h 4291693"/>
              <a:gd name="connsiteX7" fmla="*/ 2573664 w 2573664"/>
              <a:gd name="connsiteY7" fmla="*/ 4252053 h 4291693"/>
              <a:gd name="connsiteX8" fmla="*/ 2545417 w 2573664"/>
              <a:gd name="connsiteY8" fmla="*/ 4258161 h 4291693"/>
              <a:gd name="connsiteX9" fmla="*/ 565040 w 2573664"/>
              <a:gd name="connsiteY9" fmla="*/ 3584620 h 4291693"/>
              <a:gd name="connsiteX10" fmla="*/ 28249 w 2573664"/>
              <a:gd name="connsiteY10" fmla="*/ 2474213 h 4291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73664" h="4291693">
                <a:moveTo>
                  <a:pt x="28249" y="2474213"/>
                </a:moveTo>
                <a:cubicBezTo>
                  <a:pt x="-37944" y="2068088"/>
                  <a:pt x="11396" y="1643133"/>
                  <a:pt x="184660" y="1250822"/>
                </a:cubicBezTo>
                <a:cubicBezTo>
                  <a:pt x="444555" y="662355"/>
                  <a:pt x="946548" y="230505"/>
                  <a:pt x="1543158" y="51359"/>
                </a:cubicBezTo>
                <a:lnTo>
                  <a:pt x="1773667" y="0"/>
                </a:lnTo>
                <a:lnTo>
                  <a:pt x="2165846" y="2084465"/>
                </a:lnTo>
                <a:lnTo>
                  <a:pt x="2165846" y="2125812"/>
                </a:lnTo>
                <a:lnTo>
                  <a:pt x="2183600" y="2178830"/>
                </a:lnTo>
                <a:lnTo>
                  <a:pt x="2573664" y="4252053"/>
                </a:lnTo>
                <a:lnTo>
                  <a:pt x="2545417" y="4258161"/>
                </a:lnTo>
                <a:cubicBezTo>
                  <a:pt x="1820864" y="4387304"/>
                  <a:pt x="1070564" y="4139350"/>
                  <a:pt x="565040" y="3584620"/>
                </a:cubicBezTo>
                <a:cubicBezTo>
                  <a:pt x="276170" y="3267631"/>
                  <a:pt x="94443" y="2880337"/>
                  <a:pt x="28249" y="2474213"/>
                </a:cubicBezTo>
                <a:close/>
              </a:path>
            </a:pathLst>
          </a:custGeom>
          <a:pattFill prst="wdDnDiag">
            <a:fgClr>
              <a:schemeClr val="accent4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不完整圆 5">
            <a:extLst>
              <a:ext uri="{FF2B5EF4-FFF2-40B4-BE49-F238E27FC236}">
                <a16:creationId xmlns:a16="http://schemas.microsoft.com/office/drawing/2014/main" id="{5442C50E-DAC7-5E4E-0A0C-0C4D99CC26A0}"/>
              </a:ext>
            </a:extLst>
          </p:cNvPr>
          <p:cNvSpPr/>
          <p:nvPr userDrawn="1"/>
        </p:nvSpPr>
        <p:spPr>
          <a:xfrm rot="16200000">
            <a:off x="998976" y="-165452"/>
            <a:ext cx="2180562" cy="2180562"/>
          </a:xfrm>
          <a:prstGeom prst="pie">
            <a:avLst>
              <a:gd name="adj1" fmla="val 5295165"/>
              <a:gd name="adj2" fmla="val 16200000"/>
            </a:avLst>
          </a:prstGeom>
          <a:pattFill prst="pct5">
            <a:fgClr>
              <a:schemeClr val="accent4"/>
            </a:fgClr>
            <a:bgClr>
              <a:schemeClr val="accent3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E837276E-8FEB-B751-C06F-383700F48255}"/>
              </a:ext>
            </a:extLst>
          </p:cNvPr>
          <p:cNvSpPr/>
          <p:nvPr userDrawn="1"/>
        </p:nvSpPr>
        <p:spPr>
          <a:xfrm rot="6039317">
            <a:off x="1757391" y="3809769"/>
            <a:ext cx="2607161" cy="4299244"/>
          </a:xfrm>
          <a:custGeom>
            <a:avLst/>
            <a:gdLst>
              <a:gd name="connsiteX0" fmla="*/ 28249 w 2607161"/>
              <a:gd name="connsiteY0" fmla="*/ 2481764 h 4299244"/>
              <a:gd name="connsiteX1" fmla="*/ 184660 w 2607161"/>
              <a:gd name="connsiteY1" fmla="*/ 1258373 h 4299244"/>
              <a:gd name="connsiteX2" fmla="*/ 1543158 w 2607161"/>
              <a:gd name="connsiteY2" fmla="*/ 58910 h 4299244"/>
              <a:gd name="connsiteX3" fmla="*/ 1807558 w 2607161"/>
              <a:gd name="connsiteY3" fmla="*/ 0 h 4299244"/>
              <a:gd name="connsiteX4" fmla="*/ 2165846 w 2607161"/>
              <a:gd name="connsiteY4" fmla="*/ 1904331 h 4299244"/>
              <a:gd name="connsiteX5" fmla="*/ 2165846 w 2607161"/>
              <a:gd name="connsiteY5" fmla="*/ 2133363 h 4299244"/>
              <a:gd name="connsiteX6" fmla="*/ 2264191 w 2607161"/>
              <a:gd name="connsiteY6" fmla="*/ 2427042 h 4299244"/>
              <a:gd name="connsiteX7" fmla="*/ 2607161 w 2607161"/>
              <a:gd name="connsiteY7" fmla="*/ 4249956 h 4299244"/>
              <a:gd name="connsiteX8" fmla="*/ 2545418 w 2607161"/>
              <a:gd name="connsiteY8" fmla="*/ 4265712 h 4299244"/>
              <a:gd name="connsiteX9" fmla="*/ 565040 w 2607161"/>
              <a:gd name="connsiteY9" fmla="*/ 3592171 h 4299244"/>
              <a:gd name="connsiteX10" fmla="*/ 28249 w 2607161"/>
              <a:gd name="connsiteY10" fmla="*/ 2481764 h 429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7161" h="4299244">
                <a:moveTo>
                  <a:pt x="28249" y="2481764"/>
                </a:moveTo>
                <a:cubicBezTo>
                  <a:pt x="-37944" y="2075639"/>
                  <a:pt x="11396" y="1650684"/>
                  <a:pt x="184660" y="1258373"/>
                </a:cubicBezTo>
                <a:cubicBezTo>
                  <a:pt x="444555" y="669906"/>
                  <a:pt x="946548" y="238056"/>
                  <a:pt x="1543158" y="58910"/>
                </a:cubicBezTo>
                <a:lnTo>
                  <a:pt x="1807558" y="0"/>
                </a:lnTo>
                <a:lnTo>
                  <a:pt x="2165846" y="1904331"/>
                </a:lnTo>
                <a:lnTo>
                  <a:pt x="2165846" y="2133363"/>
                </a:lnTo>
                <a:lnTo>
                  <a:pt x="2264191" y="2427042"/>
                </a:lnTo>
                <a:lnTo>
                  <a:pt x="2607161" y="4249956"/>
                </a:lnTo>
                <a:lnTo>
                  <a:pt x="2545418" y="4265712"/>
                </a:lnTo>
                <a:cubicBezTo>
                  <a:pt x="1820864" y="4394855"/>
                  <a:pt x="1070564" y="4146901"/>
                  <a:pt x="565040" y="3592171"/>
                </a:cubicBezTo>
                <a:cubicBezTo>
                  <a:pt x="276170" y="3275182"/>
                  <a:pt x="94443" y="2887888"/>
                  <a:pt x="28249" y="2481764"/>
                </a:cubicBez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44A475A-A394-72E6-4D26-0E6D45E0AFA5}"/>
              </a:ext>
            </a:extLst>
          </p:cNvPr>
          <p:cNvSpPr/>
          <p:nvPr userDrawn="1"/>
        </p:nvSpPr>
        <p:spPr>
          <a:xfrm>
            <a:off x="0" y="1"/>
            <a:ext cx="12192000" cy="10443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14300" dist="101600" dir="5400000" algn="t" rotWithShape="0">
              <a:schemeClr val="accent3">
                <a:lumMod val="75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7B43C91-EA18-6ECE-3807-EE422D84B889}"/>
              </a:ext>
            </a:extLst>
          </p:cNvPr>
          <p:cNvSpPr/>
          <p:nvPr userDrawn="1"/>
        </p:nvSpPr>
        <p:spPr>
          <a:xfrm>
            <a:off x="1" y="1044352"/>
            <a:ext cx="486832" cy="131565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8FFC36C-B574-A337-6BB4-29CEF1467AE2}"/>
              </a:ext>
            </a:extLst>
          </p:cNvPr>
          <p:cNvSpPr/>
          <p:nvPr userDrawn="1"/>
        </p:nvSpPr>
        <p:spPr>
          <a:xfrm>
            <a:off x="1" y="2360006"/>
            <a:ext cx="486832" cy="1525882"/>
          </a:xfrm>
          <a:prstGeom prst="rect">
            <a:avLst/>
          </a:prstGeom>
          <a:pattFill prst="ltVert">
            <a:fgClr>
              <a:schemeClr val="accent4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3C95B3F-0C37-E11F-930B-47EE66DEEC0B}"/>
              </a:ext>
            </a:extLst>
          </p:cNvPr>
          <p:cNvSpPr/>
          <p:nvPr userDrawn="1"/>
        </p:nvSpPr>
        <p:spPr>
          <a:xfrm>
            <a:off x="1" y="3885888"/>
            <a:ext cx="486832" cy="2355886"/>
          </a:xfrm>
          <a:prstGeom prst="rect">
            <a:avLst/>
          </a:prstGeom>
          <a:pattFill prst="ltHorz">
            <a:fgClr>
              <a:schemeClr val="accent3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5DDADA7-1002-7938-DA76-28AFB7C66586}"/>
              </a:ext>
            </a:extLst>
          </p:cNvPr>
          <p:cNvSpPr/>
          <p:nvPr userDrawn="1"/>
        </p:nvSpPr>
        <p:spPr>
          <a:xfrm>
            <a:off x="1" y="6241774"/>
            <a:ext cx="486832" cy="39008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A3DBF77-B0DB-E407-D4FB-9CEDE593D1B6}"/>
              </a:ext>
            </a:extLst>
          </p:cNvPr>
          <p:cNvSpPr/>
          <p:nvPr userDrawn="1"/>
        </p:nvSpPr>
        <p:spPr>
          <a:xfrm>
            <a:off x="-1" y="6631855"/>
            <a:ext cx="12192000" cy="226145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9261295-34DD-1383-2F3A-6DF545F13728}"/>
              </a:ext>
            </a:extLst>
          </p:cNvPr>
          <p:cNvSpPr/>
          <p:nvPr userDrawn="1"/>
        </p:nvSpPr>
        <p:spPr>
          <a:xfrm>
            <a:off x="11701217" y="1044352"/>
            <a:ext cx="486832" cy="131565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436B46A-0737-AB7F-35EB-3A10851A1D21}"/>
              </a:ext>
            </a:extLst>
          </p:cNvPr>
          <p:cNvSpPr/>
          <p:nvPr userDrawn="1"/>
        </p:nvSpPr>
        <p:spPr>
          <a:xfrm>
            <a:off x="11701217" y="2360006"/>
            <a:ext cx="486832" cy="1525882"/>
          </a:xfrm>
          <a:prstGeom prst="rect">
            <a:avLst/>
          </a:prstGeom>
          <a:pattFill prst="ltVert">
            <a:fgClr>
              <a:schemeClr val="accent4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5C25B83-C1D5-68B5-8982-028B918E84A6}"/>
              </a:ext>
            </a:extLst>
          </p:cNvPr>
          <p:cNvSpPr/>
          <p:nvPr userDrawn="1"/>
        </p:nvSpPr>
        <p:spPr>
          <a:xfrm>
            <a:off x="11701217" y="3885888"/>
            <a:ext cx="486832" cy="2355886"/>
          </a:xfrm>
          <a:prstGeom prst="rect">
            <a:avLst/>
          </a:prstGeom>
          <a:pattFill prst="ltHorz">
            <a:fgClr>
              <a:schemeClr val="accent3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FA2EFFB-F973-358B-D864-95FA607EF097}"/>
              </a:ext>
            </a:extLst>
          </p:cNvPr>
          <p:cNvSpPr/>
          <p:nvPr userDrawn="1"/>
        </p:nvSpPr>
        <p:spPr>
          <a:xfrm>
            <a:off x="11701217" y="6241774"/>
            <a:ext cx="486832" cy="39008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61568DF-9DCE-DD9A-1925-5DEBE019B670}"/>
              </a:ext>
            </a:extLst>
          </p:cNvPr>
          <p:cNvGrpSpPr/>
          <p:nvPr userDrawn="1"/>
        </p:nvGrpSpPr>
        <p:grpSpPr>
          <a:xfrm>
            <a:off x="10014851" y="-1"/>
            <a:ext cx="2173198" cy="1044352"/>
            <a:chOff x="22876354" y="10336727"/>
            <a:chExt cx="2173198" cy="1044352"/>
          </a:xfrm>
        </p:grpSpPr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E79ACC42-6220-D7A8-39DE-EFBCDFE14A8A}"/>
                </a:ext>
              </a:extLst>
            </p:cNvPr>
            <p:cNvSpPr/>
            <p:nvPr/>
          </p:nvSpPr>
          <p:spPr>
            <a:xfrm>
              <a:off x="22876354" y="10336727"/>
              <a:ext cx="767732" cy="1044352"/>
            </a:xfrm>
            <a:custGeom>
              <a:avLst/>
              <a:gdLst>
                <a:gd name="connsiteX0" fmla="*/ 0 w 767732"/>
                <a:gd name="connsiteY0" fmla="*/ 0 h 1044352"/>
                <a:gd name="connsiteX1" fmla="*/ 99338 w 767732"/>
                <a:gd name="connsiteY1" fmla="*/ 0 h 1044352"/>
                <a:gd name="connsiteX2" fmla="*/ 767732 w 767732"/>
                <a:gd name="connsiteY2" fmla="*/ 1044352 h 1044352"/>
                <a:gd name="connsiteX3" fmla="*/ 668394 w 767732"/>
                <a:gd name="connsiteY3" fmla="*/ 1044352 h 1044352"/>
                <a:gd name="connsiteX4" fmla="*/ 0 w 767732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2" h="1044352">
                  <a:moveTo>
                    <a:pt x="0" y="0"/>
                  </a:moveTo>
                  <a:lnTo>
                    <a:pt x="99338" y="0"/>
                  </a:lnTo>
                  <a:lnTo>
                    <a:pt x="767732" y="1044352"/>
                  </a:lnTo>
                  <a:lnTo>
                    <a:pt x="668394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83B771D1-EC90-26C1-19B9-2AB1430F1AFC}"/>
                </a:ext>
              </a:extLst>
            </p:cNvPr>
            <p:cNvSpPr/>
            <p:nvPr/>
          </p:nvSpPr>
          <p:spPr>
            <a:xfrm>
              <a:off x="23179816" y="10336727"/>
              <a:ext cx="767732" cy="1044352"/>
            </a:xfrm>
            <a:custGeom>
              <a:avLst/>
              <a:gdLst>
                <a:gd name="connsiteX0" fmla="*/ 0 w 767732"/>
                <a:gd name="connsiteY0" fmla="*/ 0 h 1044352"/>
                <a:gd name="connsiteX1" fmla="*/ 99336 w 767732"/>
                <a:gd name="connsiteY1" fmla="*/ 0 h 1044352"/>
                <a:gd name="connsiteX2" fmla="*/ 767732 w 767732"/>
                <a:gd name="connsiteY2" fmla="*/ 1044352 h 1044352"/>
                <a:gd name="connsiteX3" fmla="*/ 668394 w 767732"/>
                <a:gd name="connsiteY3" fmla="*/ 1044352 h 1044352"/>
                <a:gd name="connsiteX4" fmla="*/ 0 w 767732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2" h="1044352">
                  <a:moveTo>
                    <a:pt x="0" y="0"/>
                  </a:moveTo>
                  <a:lnTo>
                    <a:pt x="99336" y="0"/>
                  </a:lnTo>
                  <a:lnTo>
                    <a:pt x="767732" y="1044352"/>
                  </a:lnTo>
                  <a:lnTo>
                    <a:pt x="668394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1F2D40EC-321A-779A-A49D-E09C11E1871E}"/>
                </a:ext>
              </a:extLst>
            </p:cNvPr>
            <p:cNvSpPr/>
            <p:nvPr/>
          </p:nvSpPr>
          <p:spPr>
            <a:xfrm>
              <a:off x="23437588" y="10336727"/>
              <a:ext cx="767732" cy="1044352"/>
            </a:xfrm>
            <a:custGeom>
              <a:avLst/>
              <a:gdLst>
                <a:gd name="connsiteX0" fmla="*/ 0 w 767732"/>
                <a:gd name="connsiteY0" fmla="*/ 0 h 1044352"/>
                <a:gd name="connsiteX1" fmla="*/ 99338 w 767732"/>
                <a:gd name="connsiteY1" fmla="*/ 0 h 1044352"/>
                <a:gd name="connsiteX2" fmla="*/ 767732 w 767732"/>
                <a:gd name="connsiteY2" fmla="*/ 1044352 h 1044352"/>
                <a:gd name="connsiteX3" fmla="*/ 668394 w 767732"/>
                <a:gd name="connsiteY3" fmla="*/ 1044352 h 1044352"/>
                <a:gd name="connsiteX4" fmla="*/ 0 w 767732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2" h="1044352">
                  <a:moveTo>
                    <a:pt x="0" y="0"/>
                  </a:moveTo>
                  <a:lnTo>
                    <a:pt x="99338" y="0"/>
                  </a:lnTo>
                  <a:lnTo>
                    <a:pt x="767732" y="1044352"/>
                  </a:lnTo>
                  <a:lnTo>
                    <a:pt x="668394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F7554920-16F4-DFA7-928C-30F5BA809606}"/>
                </a:ext>
              </a:extLst>
            </p:cNvPr>
            <p:cNvSpPr/>
            <p:nvPr/>
          </p:nvSpPr>
          <p:spPr>
            <a:xfrm>
              <a:off x="23695362" y="10336727"/>
              <a:ext cx="767730" cy="1044352"/>
            </a:xfrm>
            <a:custGeom>
              <a:avLst/>
              <a:gdLst>
                <a:gd name="connsiteX0" fmla="*/ 0 w 767730"/>
                <a:gd name="connsiteY0" fmla="*/ 0 h 1044352"/>
                <a:gd name="connsiteX1" fmla="*/ 99336 w 767730"/>
                <a:gd name="connsiteY1" fmla="*/ 0 h 1044352"/>
                <a:gd name="connsiteX2" fmla="*/ 767730 w 767730"/>
                <a:gd name="connsiteY2" fmla="*/ 1044352 h 1044352"/>
                <a:gd name="connsiteX3" fmla="*/ 668394 w 767730"/>
                <a:gd name="connsiteY3" fmla="*/ 1044352 h 1044352"/>
                <a:gd name="connsiteX4" fmla="*/ 0 w 767730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0" h="1044352">
                  <a:moveTo>
                    <a:pt x="0" y="0"/>
                  </a:moveTo>
                  <a:lnTo>
                    <a:pt x="99336" y="0"/>
                  </a:lnTo>
                  <a:lnTo>
                    <a:pt x="767730" y="1044352"/>
                  </a:lnTo>
                  <a:lnTo>
                    <a:pt x="668394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6C897F66-C398-6066-0D86-3F88A5A2B47C}"/>
                </a:ext>
              </a:extLst>
            </p:cNvPr>
            <p:cNvSpPr/>
            <p:nvPr/>
          </p:nvSpPr>
          <p:spPr>
            <a:xfrm>
              <a:off x="23953134" y="10336727"/>
              <a:ext cx="767732" cy="1044352"/>
            </a:xfrm>
            <a:custGeom>
              <a:avLst/>
              <a:gdLst>
                <a:gd name="connsiteX0" fmla="*/ 0 w 767732"/>
                <a:gd name="connsiteY0" fmla="*/ 0 h 1044352"/>
                <a:gd name="connsiteX1" fmla="*/ 99338 w 767732"/>
                <a:gd name="connsiteY1" fmla="*/ 0 h 1044352"/>
                <a:gd name="connsiteX2" fmla="*/ 767732 w 767732"/>
                <a:gd name="connsiteY2" fmla="*/ 1044352 h 1044352"/>
                <a:gd name="connsiteX3" fmla="*/ 668394 w 767732"/>
                <a:gd name="connsiteY3" fmla="*/ 1044352 h 1044352"/>
                <a:gd name="connsiteX4" fmla="*/ 0 w 767732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2" h="1044352">
                  <a:moveTo>
                    <a:pt x="0" y="0"/>
                  </a:moveTo>
                  <a:lnTo>
                    <a:pt x="99338" y="0"/>
                  </a:lnTo>
                  <a:lnTo>
                    <a:pt x="767732" y="1044352"/>
                  </a:lnTo>
                  <a:lnTo>
                    <a:pt x="668394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BFE03B3B-32CF-E58E-DF75-741B9CCB24B6}"/>
                </a:ext>
              </a:extLst>
            </p:cNvPr>
            <p:cNvSpPr/>
            <p:nvPr/>
          </p:nvSpPr>
          <p:spPr>
            <a:xfrm>
              <a:off x="24210906" y="10336727"/>
              <a:ext cx="767732" cy="1044352"/>
            </a:xfrm>
            <a:custGeom>
              <a:avLst/>
              <a:gdLst>
                <a:gd name="connsiteX0" fmla="*/ 0 w 767732"/>
                <a:gd name="connsiteY0" fmla="*/ 0 h 1044352"/>
                <a:gd name="connsiteX1" fmla="*/ 99338 w 767732"/>
                <a:gd name="connsiteY1" fmla="*/ 0 h 1044352"/>
                <a:gd name="connsiteX2" fmla="*/ 767732 w 767732"/>
                <a:gd name="connsiteY2" fmla="*/ 1044352 h 1044352"/>
                <a:gd name="connsiteX3" fmla="*/ 668394 w 767732"/>
                <a:gd name="connsiteY3" fmla="*/ 1044352 h 1044352"/>
                <a:gd name="connsiteX4" fmla="*/ 0 w 767732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2" h="1044352">
                  <a:moveTo>
                    <a:pt x="0" y="0"/>
                  </a:moveTo>
                  <a:lnTo>
                    <a:pt x="99338" y="0"/>
                  </a:lnTo>
                  <a:lnTo>
                    <a:pt x="767732" y="1044352"/>
                  </a:lnTo>
                  <a:lnTo>
                    <a:pt x="668394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E256C8DD-3F9E-6D65-5DDA-5CAF5A22B03E}"/>
                </a:ext>
              </a:extLst>
            </p:cNvPr>
            <p:cNvSpPr/>
            <p:nvPr/>
          </p:nvSpPr>
          <p:spPr>
            <a:xfrm>
              <a:off x="24468680" y="10336728"/>
              <a:ext cx="580872" cy="907601"/>
            </a:xfrm>
            <a:custGeom>
              <a:avLst/>
              <a:gdLst>
                <a:gd name="connsiteX0" fmla="*/ 0 w 580872"/>
                <a:gd name="connsiteY0" fmla="*/ 0 h 907601"/>
                <a:gd name="connsiteX1" fmla="*/ 99336 w 580872"/>
                <a:gd name="connsiteY1" fmla="*/ 0 h 907601"/>
                <a:gd name="connsiteX2" fmla="*/ 580872 w 580872"/>
                <a:gd name="connsiteY2" fmla="*/ 752388 h 907601"/>
                <a:gd name="connsiteX3" fmla="*/ 580872 w 580872"/>
                <a:gd name="connsiteY3" fmla="*/ 907601 h 907601"/>
                <a:gd name="connsiteX4" fmla="*/ 0 w 580872"/>
                <a:gd name="connsiteY4" fmla="*/ 0 h 90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0872" h="907601">
                  <a:moveTo>
                    <a:pt x="0" y="0"/>
                  </a:moveTo>
                  <a:lnTo>
                    <a:pt x="99336" y="0"/>
                  </a:lnTo>
                  <a:lnTo>
                    <a:pt x="580872" y="752388"/>
                  </a:lnTo>
                  <a:lnTo>
                    <a:pt x="580872" y="9076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14DEC89A-B24D-025E-FED3-A9CD1A14B7E8}"/>
                </a:ext>
              </a:extLst>
            </p:cNvPr>
            <p:cNvSpPr/>
            <p:nvPr/>
          </p:nvSpPr>
          <p:spPr>
            <a:xfrm>
              <a:off x="24726452" y="10336727"/>
              <a:ext cx="323100" cy="504836"/>
            </a:xfrm>
            <a:custGeom>
              <a:avLst/>
              <a:gdLst>
                <a:gd name="connsiteX0" fmla="*/ 0 w 323100"/>
                <a:gd name="connsiteY0" fmla="*/ 0 h 504836"/>
                <a:gd name="connsiteX1" fmla="*/ 99338 w 323100"/>
                <a:gd name="connsiteY1" fmla="*/ 0 h 504836"/>
                <a:gd name="connsiteX2" fmla="*/ 323100 w 323100"/>
                <a:gd name="connsiteY2" fmla="*/ 349624 h 504836"/>
                <a:gd name="connsiteX3" fmla="*/ 323100 w 323100"/>
                <a:gd name="connsiteY3" fmla="*/ 504836 h 504836"/>
                <a:gd name="connsiteX4" fmla="*/ 0 w 323100"/>
                <a:gd name="connsiteY4" fmla="*/ 0 h 504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100" h="504836">
                  <a:moveTo>
                    <a:pt x="0" y="0"/>
                  </a:moveTo>
                  <a:lnTo>
                    <a:pt x="99338" y="0"/>
                  </a:lnTo>
                  <a:lnTo>
                    <a:pt x="323100" y="349624"/>
                  </a:lnTo>
                  <a:lnTo>
                    <a:pt x="323100" y="504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34D42BCE-7EBF-42F0-E8E4-C5584893494D}"/>
              </a:ext>
            </a:extLst>
          </p:cNvPr>
          <p:cNvGrpSpPr/>
          <p:nvPr userDrawn="1"/>
        </p:nvGrpSpPr>
        <p:grpSpPr>
          <a:xfrm>
            <a:off x="0" y="-6958"/>
            <a:ext cx="2540027" cy="1044352"/>
            <a:chOff x="12857551" y="10336727"/>
            <a:chExt cx="2540027" cy="1044352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EFF65F72-30D7-CDA1-2AD8-CD1E9E38FF72}"/>
                </a:ext>
              </a:extLst>
            </p:cNvPr>
            <p:cNvSpPr/>
            <p:nvPr/>
          </p:nvSpPr>
          <p:spPr>
            <a:xfrm>
              <a:off x="12857551" y="10336727"/>
              <a:ext cx="735616" cy="1044352"/>
            </a:xfrm>
            <a:custGeom>
              <a:avLst/>
              <a:gdLst>
                <a:gd name="connsiteX0" fmla="*/ 0 w 735616"/>
                <a:gd name="connsiteY0" fmla="*/ 0 h 1044352"/>
                <a:gd name="connsiteX1" fmla="*/ 67222 w 735616"/>
                <a:gd name="connsiteY1" fmla="*/ 0 h 1044352"/>
                <a:gd name="connsiteX2" fmla="*/ 735616 w 735616"/>
                <a:gd name="connsiteY2" fmla="*/ 1044352 h 1044352"/>
                <a:gd name="connsiteX3" fmla="*/ 636278 w 735616"/>
                <a:gd name="connsiteY3" fmla="*/ 1044352 h 1044352"/>
                <a:gd name="connsiteX4" fmla="*/ 0 w 735616"/>
                <a:gd name="connsiteY4" fmla="*/ 50181 h 1044352"/>
                <a:gd name="connsiteX5" fmla="*/ 0 w 735616"/>
                <a:gd name="connsiteY5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5616" h="1044352">
                  <a:moveTo>
                    <a:pt x="0" y="0"/>
                  </a:moveTo>
                  <a:lnTo>
                    <a:pt x="67222" y="0"/>
                  </a:lnTo>
                  <a:lnTo>
                    <a:pt x="735616" y="1044352"/>
                  </a:lnTo>
                  <a:lnTo>
                    <a:pt x="636278" y="1044352"/>
                  </a:lnTo>
                  <a:lnTo>
                    <a:pt x="0" y="50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5C02C36B-882C-9A4B-38A7-41E964C433BA}"/>
                </a:ext>
              </a:extLst>
            </p:cNvPr>
            <p:cNvSpPr/>
            <p:nvPr/>
          </p:nvSpPr>
          <p:spPr>
            <a:xfrm>
              <a:off x="13083208" y="10336727"/>
              <a:ext cx="767733" cy="1044352"/>
            </a:xfrm>
            <a:custGeom>
              <a:avLst/>
              <a:gdLst>
                <a:gd name="connsiteX0" fmla="*/ 0 w 767733"/>
                <a:gd name="connsiteY0" fmla="*/ 0 h 1044352"/>
                <a:gd name="connsiteX1" fmla="*/ 99339 w 767733"/>
                <a:gd name="connsiteY1" fmla="*/ 0 h 1044352"/>
                <a:gd name="connsiteX2" fmla="*/ 767733 w 767733"/>
                <a:gd name="connsiteY2" fmla="*/ 1044352 h 1044352"/>
                <a:gd name="connsiteX3" fmla="*/ 668395 w 767733"/>
                <a:gd name="connsiteY3" fmla="*/ 1044352 h 1044352"/>
                <a:gd name="connsiteX4" fmla="*/ 0 w 767733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3" h="1044352">
                  <a:moveTo>
                    <a:pt x="0" y="0"/>
                  </a:moveTo>
                  <a:lnTo>
                    <a:pt x="99339" y="0"/>
                  </a:lnTo>
                  <a:lnTo>
                    <a:pt x="767733" y="1044352"/>
                  </a:lnTo>
                  <a:lnTo>
                    <a:pt x="668395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7714C975-31B5-1424-55EB-7DC15BAE1596}"/>
                </a:ext>
              </a:extLst>
            </p:cNvPr>
            <p:cNvSpPr/>
            <p:nvPr/>
          </p:nvSpPr>
          <p:spPr>
            <a:xfrm>
              <a:off x="13340981" y="10336727"/>
              <a:ext cx="767733" cy="1044352"/>
            </a:xfrm>
            <a:custGeom>
              <a:avLst/>
              <a:gdLst>
                <a:gd name="connsiteX0" fmla="*/ 0 w 767733"/>
                <a:gd name="connsiteY0" fmla="*/ 0 h 1044352"/>
                <a:gd name="connsiteX1" fmla="*/ 99339 w 767733"/>
                <a:gd name="connsiteY1" fmla="*/ 0 h 1044352"/>
                <a:gd name="connsiteX2" fmla="*/ 767733 w 767733"/>
                <a:gd name="connsiteY2" fmla="*/ 1044352 h 1044352"/>
                <a:gd name="connsiteX3" fmla="*/ 668395 w 767733"/>
                <a:gd name="connsiteY3" fmla="*/ 1044352 h 1044352"/>
                <a:gd name="connsiteX4" fmla="*/ 0 w 767733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3" h="1044352">
                  <a:moveTo>
                    <a:pt x="0" y="0"/>
                  </a:moveTo>
                  <a:lnTo>
                    <a:pt x="99339" y="0"/>
                  </a:lnTo>
                  <a:lnTo>
                    <a:pt x="767733" y="1044352"/>
                  </a:lnTo>
                  <a:lnTo>
                    <a:pt x="668395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009A52D5-D8CA-FEB9-EBD8-C820776CB77C}"/>
                </a:ext>
              </a:extLst>
            </p:cNvPr>
            <p:cNvSpPr/>
            <p:nvPr/>
          </p:nvSpPr>
          <p:spPr>
            <a:xfrm>
              <a:off x="13598754" y="10336727"/>
              <a:ext cx="767733" cy="1044352"/>
            </a:xfrm>
            <a:custGeom>
              <a:avLst/>
              <a:gdLst>
                <a:gd name="connsiteX0" fmla="*/ 0 w 767733"/>
                <a:gd name="connsiteY0" fmla="*/ 0 h 1044352"/>
                <a:gd name="connsiteX1" fmla="*/ 99338 w 767733"/>
                <a:gd name="connsiteY1" fmla="*/ 0 h 1044352"/>
                <a:gd name="connsiteX2" fmla="*/ 767733 w 767733"/>
                <a:gd name="connsiteY2" fmla="*/ 1044352 h 1044352"/>
                <a:gd name="connsiteX3" fmla="*/ 668395 w 767733"/>
                <a:gd name="connsiteY3" fmla="*/ 1044352 h 1044352"/>
                <a:gd name="connsiteX4" fmla="*/ 0 w 767733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3" h="1044352">
                  <a:moveTo>
                    <a:pt x="0" y="0"/>
                  </a:moveTo>
                  <a:lnTo>
                    <a:pt x="99338" y="0"/>
                  </a:lnTo>
                  <a:lnTo>
                    <a:pt x="767733" y="1044352"/>
                  </a:lnTo>
                  <a:lnTo>
                    <a:pt x="668395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BA2AB16B-48E8-CB24-FCDE-6FA6AB351A49}"/>
                </a:ext>
              </a:extLst>
            </p:cNvPr>
            <p:cNvSpPr/>
            <p:nvPr/>
          </p:nvSpPr>
          <p:spPr>
            <a:xfrm>
              <a:off x="13856527" y="10336727"/>
              <a:ext cx="767733" cy="1044352"/>
            </a:xfrm>
            <a:custGeom>
              <a:avLst/>
              <a:gdLst>
                <a:gd name="connsiteX0" fmla="*/ 0 w 767733"/>
                <a:gd name="connsiteY0" fmla="*/ 0 h 1044352"/>
                <a:gd name="connsiteX1" fmla="*/ 99338 w 767733"/>
                <a:gd name="connsiteY1" fmla="*/ 0 h 1044352"/>
                <a:gd name="connsiteX2" fmla="*/ 767733 w 767733"/>
                <a:gd name="connsiteY2" fmla="*/ 1044352 h 1044352"/>
                <a:gd name="connsiteX3" fmla="*/ 668394 w 767733"/>
                <a:gd name="connsiteY3" fmla="*/ 1044352 h 1044352"/>
                <a:gd name="connsiteX4" fmla="*/ 0 w 767733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3" h="1044352">
                  <a:moveTo>
                    <a:pt x="0" y="0"/>
                  </a:moveTo>
                  <a:lnTo>
                    <a:pt x="99338" y="0"/>
                  </a:lnTo>
                  <a:lnTo>
                    <a:pt x="767733" y="1044352"/>
                  </a:lnTo>
                  <a:lnTo>
                    <a:pt x="668394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F8FDE8FB-E49E-1D3E-3BF3-AE084218B925}"/>
                </a:ext>
              </a:extLst>
            </p:cNvPr>
            <p:cNvSpPr/>
            <p:nvPr/>
          </p:nvSpPr>
          <p:spPr>
            <a:xfrm>
              <a:off x="14114299" y="10336727"/>
              <a:ext cx="767732" cy="1044352"/>
            </a:xfrm>
            <a:custGeom>
              <a:avLst/>
              <a:gdLst>
                <a:gd name="connsiteX0" fmla="*/ 0 w 767732"/>
                <a:gd name="connsiteY0" fmla="*/ 0 h 1044352"/>
                <a:gd name="connsiteX1" fmla="*/ 99338 w 767732"/>
                <a:gd name="connsiteY1" fmla="*/ 0 h 1044352"/>
                <a:gd name="connsiteX2" fmla="*/ 767732 w 767732"/>
                <a:gd name="connsiteY2" fmla="*/ 1044352 h 1044352"/>
                <a:gd name="connsiteX3" fmla="*/ 668394 w 767732"/>
                <a:gd name="connsiteY3" fmla="*/ 1044352 h 1044352"/>
                <a:gd name="connsiteX4" fmla="*/ 0 w 767732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2" h="1044352">
                  <a:moveTo>
                    <a:pt x="0" y="0"/>
                  </a:moveTo>
                  <a:lnTo>
                    <a:pt x="99338" y="0"/>
                  </a:lnTo>
                  <a:lnTo>
                    <a:pt x="767732" y="1044352"/>
                  </a:lnTo>
                  <a:lnTo>
                    <a:pt x="668394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5087EA1D-6D9A-FD5C-A781-62F4430309C5}"/>
                </a:ext>
              </a:extLst>
            </p:cNvPr>
            <p:cNvSpPr/>
            <p:nvPr/>
          </p:nvSpPr>
          <p:spPr>
            <a:xfrm>
              <a:off x="14372072" y="10336727"/>
              <a:ext cx="767732" cy="1044352"/>
            </a:xfrm>
            <a:custGeom>
              <a:avLst/>
              <a:gdLst>
                <a:gd name="connsiteX0" fmla="*/ 0 w 767732"/>
                <a:gd name="connsiteY0" fmla="*/ 0 h 1044352"/>
                <a:gd name="connsiteX1" fmla="*/ 99338 w 767732"/>
                <a:gd name="connsiteY1" fmla="*/ 0 h 1044352"/>
                <a:gd name="connsiteX2" fmla="*/ 767732 w 767732"/>
                <a:gd name="connsiteY2" fmla="*/ 1044352 h 1044352"/>
                <a:gd name="connsiteX3" fmla="*/ 668394 w 767732"/>
                <a:gd name="connsiteY3" fmla="*/ 1044352 h 1044352"/>
                <a:gd name="connsiteX4" fmla="*/ 0 w 767732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2" h="1044352">
                  <a:moveTo>
                    <a:pt x="0" y="0"/>
                  </a:moveTo>
                  <a:lnTo>
                    <a:pt x="99338" y="0"/>
                  </a:lnTo>
                  <a:lnTo>
                    <a:pt x="767732" y="1044352"/>
                  </a:lnTo>
                  <a:lnTo>
                    <a:pt x="668394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034771BA-A6F7-78A3-77A1-6BE7453AD5DB}"/>
                </a:ext>
              </a:extLst>
            </p:cNvPr>
            <p:cNvSpPr/>
            <p:nvPr/>
          </p:nvSpPr>
          <p:spPr>
            <a:xfrm>
              <a:off x="14629845" y="10336727"/>
              <a:ext cx="767733" cy="1044352"/>
            </a:xfrm>
            <a:custGeom>
              <a:avLst/>
              <a:gdLst>
                <a:gd name="connsiteX0" fmla="*/ 0 w 767733"/>
                <a:gd name="connsiteY0" fmla="*/ 0 h 1044352"/>
                <a:gd name="connsiteX1" fmla="*/ 99339 w 767733"/>
                <a:gd name="connsiteY1" fmla="*/ 0 h 1044352"/>
                <a:gd name="connsiteX2" fmla="*/ 767733 w 767733"/>
                <a:gd name="connsiteY2" fmla="*/ 1044352 h 1044352"/>
                <a:gd name="connsiteX3" fmla="*/ 668395 w 767733"/>
                <a:gd name="connsiteY3" fmla="*/ 1044352 h 1044352"/>
                <a:gd name="connsiteX4" fmla="*/ 0 w 767733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3" h="1044352">
                  <a:moveTo>
                    <a:pt x="0" y="0"/>
                  </a:moveTo>
                  <a:lnTo>
                    <a:pt x="99339" y="0"/>
                  </a:lnTo>
                  <a:lnTo>
                    <a:pt x="767733" y="1044352"/>
                  </a:lnTo>
                  <a:lnTo>
                    <a:pt x="668395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4182671F-C0A1-A6D6-68C1-7DFC5E64C792}"/>
                </a:ext>
              </a:extLst>
            </p:cNvPr>
            <p:cNvSpPr/>
            <p:nvPr/>
          </p:nvSpPr>
          <p:spPr>
            <a:xfrm>
              <a:off x="12857551" y="10634459"/>
              <a:ext cx="477844" cy="746620"/>
            </a:xfrm>
            <a:custGeom>
              <a:avLst/>
              <a:gdLst>
                <a:gd name="connsiteX0" fmla="*/ 0 w 477844"/>
                <a:gd name="connsiteY0" fmla="*/ 0 h 746620"/>
                <a:gd name="connsiteX1" fmla="*/ 477844 w 477844"/>
                <a:gd name="connsiteY1" fmla="*/ 746620 h 746620"/>
                <a:gd name="connsiteX2" fmla="*/ 378505 w 477844"/>
                <a:gd name="connsiteY2" fmla="*/ 746620 h 746620"/>
                <a:gd name="connsiteX3" fmla="*/ 0 w 477844"/>
                <a:gd name="connsiteY3" fmla="*/ 155214 h 746620"/>
                <a:gd name="connsiteX4" fmla="*/ 0 w 477844"/>
                <a:gd name="connsiteY4" fmla="*/ 0 h 746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7844" h="746620">
                  <a:moveTo>
                    <a:pt x="0" y="0"/>
                  </a:moveTo>
                  <a:lnTo>
                    <a:pt x="477844" y="746620"/>
                  </a:lnTo>
                  <a:lnTo>
                    <a:pt x="378505" y="746620"/>
                  </a:lnTo>
                  <a:lnTo>
                    <a:pt x="0" y="155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7" name="等腰三角形 36">
            <a:extLst>
              <a:ext uri="{FF2B5EF4-FFF2-40B4-BE49-F238E27FC236}">
                <a16:creationId xmlns:a16="http://schemas.microsoft.com/office/drawing/2014/main" id="{97B74AFC-8655-714F-49B3-AB8FD9E6D0A2}"/>
              </a:ext>
            </a:extLst>
          </p:cNvPr>
          <p:cNvSpPr/>
          <p:nvPr userDrawn="1"/>
        </p:nvSpPr>
        <p:spPr>
          <a:xfrm rot="10800000">
            <a:off x="626054" y="1320302"/>
            <a:ext cx="164402" cy="141726"/>
          </a:xfrm>
          <a:prstGeom prst="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等腰三角形 37">
            <a:extLst>
              <a:ext uri="{FF2B5EF4-FFF2-40B4-BE49-F238E27FC236}">
                <a16:creationId xmlns:a16="http://schemas.microsoft.com/office/drawing/2014/main" id="{A04CAAF8-4A4C-746D-CA16-E778248AF438}"/>
              </a:ext>
            </a:extLst>
          </p:cNvPr>
          <p:cNvSpPr/>
          <p:nvPr userDrawn="1"/>
        </p:nvSpPr>
        <p:spPr>
          <a:xfrm rot="10800000">
            <a:off x="626054" y="1584524"/>
            <a:ext cx="164402" cy="141726"/>
          </a:xfrm>
          <a:prstGeom prst="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等腰三角形 38">
            <a:extLst>
              <a:ext uri="{FF2B5EF4-FFF2-40B4-BE49-F238E27FC236}">
                <a16:creationId xmlns:a16="http://schemas.microsoft.com/office/drawing/2014/main" id="{6638DD44-CFF5-610A-9AB1-0CABD1513A57}"/>
              </a:ext>
            </a:extLst>
          </p:cNvPr>
          <p:cNvSpPr/>
          <p:nvPr userDrawn="1"/>
        </p:nvSpPr>
        <p:spPr>
          <a:xfrm rot="10800000">
            <a:off x="626054" y="1838816"/>
            <a:ext cx="164402" cy="141726"/>
          </a:xfrm>
          <a:prstGeom prst="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等腰三角形 39">
            <a:extLst>
              <a:ext uri="{FF2B5EF4-FFF2-40B4-BE49-F238E27FC236}">
                <a16:creationId xmlns:a16="http://schemas.microsoft.com/office/drawing/2014/main" id="{F4C1FC64-7A65-C754-01FA-004563B8865A}"/>
              </a:ext>
            </a:extLst>
          </p:cNvPr>
          <p:cNvSpPr/>
          <p:nvPr userDrawn="1"/>
        </p:nvSpPr>
        <p:spPr>
          <a:xfrm rot="10800000">
            <a:off x="626054" y="2093108"/>
            <a:ext cx="164402" cy="141726"/>
          </a:xfrm>
          <a:prstGeom prst="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等腰三角形 40">
            <a:extLst>
              <a:ext uri="{FF2B5EF4-FFF2-40B4-BE49-F238E27FC236}">
                <a16:creationId xmlns:a16="http://schemas.microsoft.com/office/drawing/2014/main" id="{E4FFD4AC-F552-ABF2-E5F7-7DFF6CD0279A}"/>
              </a:ext>
            </a:extLst>
          </p:cNvPr>
          <p:cNvSpPr/>
          <p:nvPr userDrawn="1"/>
        </p:nvSpPr>
        <p:spPr>
          <a:xfrm rot="10800000">
            <a:off x="626054" y="2357670"/>
            <a:ext cx="164402" cy="141726"/>
          </a:xfrm>
          <a:prstGeom prst="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FAD2A084-66C0-3FBD-7F27-406A50D21D4C}"/>
              </a:ext>
            </a:extLst>
          </p:cNvPr>
          <p:cNvSpPr/>
          <p:nvPr userDrawn="1"/>
        </p:nvSpPr>
        <p:spPr>
          <a:xfrm>
            <a:off x="6600814" y="6328782"/>
            <a:ext cx="4743003" cy="528457"/>
          </a:xfrm>
          <a:prstGeom prst="rect">
            <a:avLst/>
          </a:prstGeom>
          <a:blipFill dpi="0" rotWithShape="1">
            <a:blip r:embed="rId6">
              <a:alphaModFix amt="5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4" name="图形 43">
            <a:extLst>
              <a:ext uri="{FF2B5EF4-FFF2-40B4-BE49-F238E27FC236}">
                <a16:creationId xmlns:a16="http://schemas.microsoft.com/office/drawing/2014/main" id="{3A2161E3-5FA5-3463-E5CE-7CDD636C375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56504" y="-484910"/>
            <a:ext cx="3678993" cy="2069434"/>
          </a:xfrm>
          <a:prstGeom prst="rect">
            <a:avLst/>
          </a:prstGeom>
        </p:spPr>
      </p:pic>
      <p:sp>
        <p:nvSpPr>
          <p:cNvPr id="47" name="星形: 四角 46">
            <a:extLst>
              <a:ext uri="{FF2B5EF4-FFF2-40B4-BE49-F238E27FC236}">
                <a16:creationId xmlns:a16="http://schemas.microsoft.com/office/drawing/2014/main" id="{4E2BF4FB-7406-E44D-FF00-503695674D66}"/>
              </a:ext>
            </a:extLst>
          </p:cNvPr>
          <p:cNvSpPr/>
          <p:nvPr userDrawn="1"/>
        </p:nvSpPr>
        <p:spPr>
          <a:xfrm>
            <a:off x="1815467" y="4987007"/>
            <a:ext cx="418025" cy="418025"/>
          </a:xfrm>
          <a:prstGeom prst="star4">
            <a:avLst>
              <a:gd name="adj" fmla="val 15770"/>
            </a:avLst>
          </a:prstGeom>
          <a:solidFill>
            <a:schemeClr val="accent6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星形: 四角 47">
            <a:extLst>
              <a:ext uri="{FF2B5EF4-FFF2-40B4-BE49-F238E27FC236}">
                <a16:creationId xmlns:a16="http://schemas.microsoft.com/office/drawing/2014/main" id="{8E95A208-8142-A849-2359-E2DA4B57114C}"/>
              </a:ext>
            </a:extLst>
          </p:cNvPr>
          <p:cNvSpPr/>
          <p:nvPr userDrawn="1"/>
        </p:nvSpPr>
        <p:spPr>
          <a:xfrm>
            <a:off x="2161542" y="5249160"/>
            <a:ext cx="220129" cy="220129"/>
          </a:xfrm>
          <a:prstGeom prst="star4">
            <a:avLst>
              <a:gd name="adj" fmla="val 15770"/>
            </a:avLst>
          </a:prstGeom>
          <a:solidFill>
            <a:schemeClr val="accent6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空心弧 52">
            <a:extLst>
              <a:ext uri="{FF2B5EF4-FFF2-40B4-BE49-F238E27FC236}">
                <a16:creationId xmlns:a16="http://schemas.microsoft.com/office/drawing/2014/main" id="{3663222B-4969-DE67-E8A3-D1E2BFE138AF}"/>
              </a:ext>
            </a:extLst>
          </p:cNvPr>
          <p:cNvSpPr/>
          <p:nvPr userDrawn="1"/>
        </p:nvSpPr>
        <p:spPr>
          <a:xfrm rot="10800000">
            <a:off x="9831292" y="1432949"/>
            <a:ext cx="413310" cy="413310"/>
          </a:xfrm>
          <a:prstGeom prst="blockArc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BD56ADE7-C0D0-C699-EF4D-57BB5B65B0A2}"/>
              </a:ext>
            </a:extLst>
          </p:cNvPr>
          <p:cNvSpPr/>
          <p:nvPr userDrawn="1"/>
        </p:nvSpPr>
        <p:spPr>
          <a:xfrm>
            <a:off x="9970956" y="1528033"/>
            <a:ext cx="133981" cy="133981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3C676EBE-7E74-AACD-AF37-EF7487E694EC}"/>
              </a:ext>
            </a:extLst>
          </p:cNvPr>
          <p:cNvSpPr/>
          <p:nvPr userDrawn="1"/>
        </p:nvSpPr>
        <p:spPr>
          <a:xfrm>
            <a:off x="4707467" y="2088120"/>
            <a:ext cx="6304545" cy="14865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A404724A-28F7-EE6F-A07E-5DC9A55F92CC}"/>
              </a:ext>
            </a:extLst>
          </p:cNvPr>
          <p:cNvSpPr/>
          <p:nvPr userDrawn="1"/>
        </p:nvSpPr>
        <p:spPr>
          <a:xfrm>
            <a:off x="4885267" y="2314947"/>
            <a:ext cx="1032933" cy="103293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76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pattFill prst="pct5">
          <a:fgClr>
            <a:schemeClr val="accent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44A475A-A394-72E6-4D26-0E6D45E0AFA5}"/>
              </a:ext>
            </a:extLst>
          </p:cNvPr>
          <p:cNvSpPr/>
          <p:nvPr userDrawn="1"/>
        </p:nvSpPr>
        <p:spPr>
          <a:xfrm>
            <a:off x="0" y="1"/>
            <a:ext cx="12192000" cy="10443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14300" dist="101600" dir="5400000" algn="t" rotWithShape="0">
              <a:schemeClr val="accent3">
                <a:lumMod val="75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7B43C91-EA18-6ECE-3807-EE422D84B889}"/>
              </a:ext>
            </a:extLst>
          </p:cNvPr>
          <p:cNvSpPr/>
          <p:nvPr userDrawn="1"/>
        </p:nvSpPr>
        <p:spPr>
          <a:xfrm>
            <a:off x="1" y="1044352"/>
            <a:ext cx="486832" cy="131565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8FFC36C-B574-A337-6BB4-29CEF1467AE2}"/>
              </a:ext>
            </a:extLst>
          </p:cNvPr>
          <p:cNvSpPr/>
          <p:nvPr userDrawn="1"/>
        </p:nvSpPr>
        <p:spPr>
          <a:xfrm>
            <a:off x="1" y="2360006"/>
            <a:ext cx="486832" cy="1525882"/>
          </a:xfrm>
          <a:prstGeom prst="rect">
            <a:avLst/>
          </a:prstGeom>
          <a:pattFill prst="ltVert">
            <a:fgClr>
              <a:schemeClr val="accent4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3C95B3F-0C37-E11F-930B-47EE66DEEC0B}"/>
              </a:ext>
            </a:extLst>
          </p:cNvPr>
          <p:cNvSpPr/>
          <p:nvPr userDrawn="1"/>
        </p:nvSpPr>
        <p:spPr>
          <a:xfrm>
            <a:off x="1" y="3885888"/>
            <a:ext cx="486832" cy="2355886"/>
          </a:xfrm>
          <a:prstGeom prst="rect">
            <a:avLst/>
          </a:prstGeom>
          <a:pattFill prst="ltHorz">
            <a:fgClr>
              <a:schemeClr val="accent3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5DDADA7-1002-7938-DA76-28AFB7C66586}"/>
              </a:ext>
            </a:extLst>
          </p:cNvPr>
          <p:cNvSpPr/>
          <p:nvPr userDrawn="1"/>
        </p:nvSpPr>
        <p:spPr>
          <a:xfrm>
            <a:off x="1" y="6241774"/>
            <a:ext cx="486832" cy="39008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A3DBF77-B0DB-E407-D4FB-9CEDE593D1B6}"/>
              </a:ext>
            </a:extLst>
          </p:cNvPr>
          <p:cNvSpPr/>
          <p:nvPr userDrawn="1"/>
        </p:nvSpPr>
        <p:spPr>
          <a:xfrm>
            <a:off x="-1" y="6631855"/>
            <a:ext cx="12192000" cy="226145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9261295-34DD-1383-2F3A-6DF545F13728}"/>
              </a:ext>
            </a:extLst>
          </p:cNvPr>
          <p:cNvSpPr/>
          <p:nvPr userDrawn="1"/>
        </p:nvSpPr>
        <p:spPr>
          <a:xfrm>
            <a:off x="11701217" y="1044352"/>
            <a:ext cx="486832" cy="131565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436B46A-0737-AB7F-35EB-3A10851A1D21}"/>
              </a:ext>
            </a:extLst>
          </p:cNvPr>
          <p:cNvSpPr/>
          <p:nvPr userDrawn="1"/>
        </p:nvSpPr>
        <p:spPr>
          <a:xfrm>
            <a:off x="11701217" y="2360006"/>
            <a:ext cx="486832" cy="1525882"/>
          </a:xfrm>
          <a:prstGeom prst="rect">
            <a:avLst/>
          </a:prstGeom>
          <a:pattFill prst="ltVert">
            <a:fgClr>
              <a:schemeClr val="accent4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5C25B83-C1D5-68B5-8982-028B918E84A6}"/>
              </a:ext>
            </a:extLst>
          </p:cNvPr>
          <p:cNvSpPr/>
          <p:nvPr userDrawn="1"/>
        </p:nvSpPr>
        <p:spPr>
          <a:xfrm>
            <a:off x="11701217" y="3885888"/>
            <a:ext cx="486832" cy="2355886"/>
          </a:xfrm>
          <a:prstGeom prst="rect">
            <a:avLst/>
          </a:prstGeom>
          <a:pattFill prst="ltHorz">
            <a:fgClr>
              <a:schemeClr val="accent3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FA2EFFB-F973-358B-D864-95FA607EF097}"/>
              </a:ext>
            </a:extLst>
          </p:cNvPr>
          <p:cNvSpPr/>
          <p:nvPr userDrawn="1"/>
        </p:nvSpPr>
        <p:spPr>
          <a:xfrm>
            <a:off x="11701217" y="6241774"/>
            <a:ext cx="486832" cy="39008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61568DF-9DCE-DD9A-1925-5DEBE019B670}"/>
              </a:ext>
            </a:extLst>
          </p:cNvPr>
          <p:cNvGrpSpPr/>
          <p:nvPr userDrawn="1"/>
        </p:nvGrpSpPr>
        <p:grpSpPr>
          <a:xfrm>
            <a:off x="10014851" y="-1"/>
            <a:ext cx="2173198" cy="1044352"/>
            <a:chOff x="22876354" y="10336727"/>
            <a:chExt cx="2173198" cy="1044352"/>
          </a:xfrm>
        </p:grpSpPr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E79ACC42-6220-D7A8-39DE-EFBCDFE14A8A}"/>
                </a:ext>
              </a:extLst>
            </p:cNvPr>
            <p:cNvSpPr/>
            <p:nvPr/>
          </p:nvSpPr>
          <p:spPr>
            <a:xfrm>
              <a:off x="22876354" y="10336727"/>
              <a:ext cx="767732" cy="1044352"/>
            </a:xfrm>
            <a:custGeom>
              <a:avLst/>
              <a:gdLst>
                <a:gd name="connsiteX0" fmla="*/ 0 w 767732"/>
                <a:gd name="connsiteY0" fmla="*/ 0 h 1044352"/>
                <a:gd name="connsiteX1" fmla="*/ 99338 w 767732"/>
                <a:gd name="connsiteY1" fmla="*/ 0 h 1044352"/>
                <a:gd name="connsiteX2" fmla="*/ 767732 w 767732"/>
                <a:gd name="connsiteY2" fmla="*/ 1044352 h 1044352"/>
                <a:gd name="connsiteX3" fmla="*/ 668394 w 767732"/>
                <a:gd name="connsiteY3" fmla="*/ 1044352 h 1044352"/>
                <a:gd name="connsiteX4" fmla="*/ 0 w 767732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2" h="1044352">
                  <a:moveTo>
                    <a:pt x="0" y="0"/>
                  </a:moveTo>
                  <a:lnTo>
                    <a:pt x="99338" y="0"/>
                  </a:lnTo>
                  <a:lnTo>
                    <a:pt x="767732" y="1044352"/>
                  </a:lnTo>
                  <a:lnTo>
                    <a:pt x="668394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83B771D1-EC90-26C1-19B9-2AB1430F1AFC}"/>
                </a:ext>
              </a:extLst>
            </p:cNvPr>
            <p:cNvSpPr/>
            <p:nvPr/>
          </p:nvSpPr>
          <p:spPr>
            <a:xfrm>
              <a:off x="23179816" y="10336727"/>
              <a:ext cx="767732" cy="1044352"/>
            </a:xfrm>
            <a:custGeom>
              <a:avLst/>
              <a:gdLst>
                <a:gd name="connsiteX0" fmla="*/ 0 w 767732"/>
                <a:gd name="connsiteY0" fmla="*/ 0 h 1044352"/>
                <a:gd name="connsiteX1" fmla="*/ 99336 w 767732"/>
                <a:gd name="connsiteY1" fmla="*/ 0 h 1044352"/>
                <a:gd name="connsiteX2" fmla="*/ 767732 w 767732"/>
                <a:gd name="connsiteY2" fmla="*/ 1044352 h 1044352"/>
                <a:gd name="connsiteX3" fmla="*/ 668394 w 767732"/>
                <a:gd name="connsiteY3" fmla="*/ 1044352 h 1044352"/>
                <a:gd name="connsiteX4" fmla="*/ 0 w 767732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2" h="1044352">
                  <a:moveTo>
                    <a:pt x="0" y="0"/>
                  </a:moveTo>
                  <a:lnTo>
                    <a:pt x="99336" y="0"/>
                  </a:lnTo>
                  <a:lnTo>
                    <a:pt x="767732" y="1044352"/>
                  </a:lnTo>
                  <a:lnTo>
                    <a:pt x="668394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1F2D40EC-321A-779A-A49D-E09C11E1871E}"/>
                </a:ext>
              </a:extLst>
            </p:cNvPr>
            <p:cNvSpPr/>
            <p:nvPr/>
          </p:nvSpPr>
          <p:spPr>
            <a:xfrm>
              <a:off x="23437588" y="10336727"/>
              <a:ext cx="767732" cy="1044352"/>
            </a:xfrm>
            <a:custGeom>
              <a:avLst/>
              <a:gdLst>
                <a:gd name="connsiteX0" fmla="*/ 0 w 767732"/>
                <a:gd name="connsiteY0" fmla="*/ 0 h 1044352"/>
                <a:gd name="connsiteX1" fmla="*/ 99338 w 767732"/>
                <a:gd name="connsiteY1" fmla="*/ 0 h 1044352"/>
                <a:gd name="connsiteX2" fmla="*/ 767732 w 767732"/>
                <a:gd name="connsiteY2" fmla="*/ 1044352 h 1044352"/>
                <a:gd name="connsiteX3" fmla="*/ 668394 w 767732"/>
                <a:gd name="connsiteY3" fmla="*/ 1044352 h 1044352"/>
                <a:gd name="connsiteX4" fmla="*/ 0 w 767732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2" h="1044352">
                  <a:moveTo>
                    <a:pt x="0" y="0"/>
                  </a:moveTo>
                  <a:lnTo>
                    <a:pt x="99338" y="0"/>
                  </a:lnTo>
                  <a:lnTo>
                    <a:pt x="767732" y="1044352"/>
                  </a:lnTo>
                  <a:lnTo>
                    <a:pt x="668394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F7554920-16F4-DFA7-928C-30F5BA809606}"/>
                </a:ext>
              </a:extLst>
            </p:cNvPr>
            <p:cNvSpPr/>
            <p:nvPr/>
          </p:nvSpPr>
          <p:spPr>
            <a:xfrm>
              <a:off x="23695362" y="10336727"/>
              <a:ext cx="767730" cy="1044352"/>
            </a:xfrm>
            <a:custGeom>
              <a:avLst/>
              <a:gdLst>
                <a:gd name="connsiteX0" fmla="*/ 0 w 767730"/>
                <a:gd name="connsiteY0" fmla="*/ 0 h 1044352"/>
                <a:gd name="connsiteX1" fmla="*/ 99336 w 767730"/>
                <a:gd name="connsiteY1" fmla="*/ 0 h 1044352"/>
                <a:gd name="connsiteX2" fmla="*/ 767730 w 767730"/>
                <a:gd name="connsiteY2" fmla="*/ 1044352 h 1044352"/>
                <a:gd name="connsiteX3" fmla="*/ 668394 w 767730"/>
                <a:gd name="connsiteY3" fmla="*/ 1044352 h 1044352"/>
                <a:gd name="connsiteX4" fmla="*/ 0 w 767730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0" h="1044352">
                  <a:moveTo>
                    <a:pt x="0" y="0"/>
                  </a:moveTo>
                  <a:lnTo>
                    <a:pt x="99336" y="0"/>
                  </a:lnTo>
                  <a:lnTo>
                    <a:pt x="767730" y="1044352"/>
                  </a:lnTo>
                  <a:lnTo>
                    <a:pt x="668394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6C897F66-C398-6066-0D86-3F88A5A2B47C}"/>
                </a:ext>
              </a:extLst>
            </p:cNvPr>
            <p:cNvSpPr/>
            <p:nvPr/>
          </p:nvSpPr>
          <p:spPr>
            <a:xfrm>
              <a:off x="23953134" y="10336727"/>
              <a:ext cx="767732" cy="1044352"/>
            </a:xfrm>
            <a:custGeom>
              <a:avLst/>
              <a:gdLst>
                <a:gd name="connsiteX0" fmla="*/ 0 w 767732"/>
                <a:gd name="connsiteY0" fmla="*/ 0 h 1044352"/>
                <a:gd name="connsiteX1" fmla="*/ 99338 w 767732"/>
                <a:gd name="connsiteY1" fmla="*/ 0 h 1044352"/>
                <a:gd name="connsiteX2" fmla="*/ 767732 w 767732"/>
                <a:gd name="connsiteY2" fmla="*/ 1044352 h 1044352"/>
                <a:gd name="connsiteX3" fmla="*/ 668394 w 767732"/>
                <a:gd name="connsiteY3" fmla="*/ 1044352 h 1044352"/>
                <a:gd name="connsiteX4" fmla="*/ 0 w 767732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2" h="1044352">
                  <a:moveTo>
                    <a:pt x="0" y="0"/>
                  </a:moveTo>
                  <a:lnTo>
                    <a:pt x="99338" y="0"/>
                  </a:lnTo>
                  <a:lnTo>
                    <a:pt x="767732" y="1044352"/>
                  </a:lnTo>
                  <a:lnTo>
                    <a:pt x="668394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BFE03B3B-32CF-E58E-DF75-741B9CCB24B6}"/>
                </a:ext>
              </a:extLst>
            </p:cNvPr>
            <p:cNvSpPr/>
            <p:nvPr/>
          </p:nvSpPr>
          <p:spPr>
            <a:xfrm>
              <a:off x="24210906" y="10336727"/>
              <a:ext cx="767732" cy="1044352"/>
            </a:xfrm>
            <a:custGeom>
              <a:avLst/>
              <a:gdLst>
                <a:gd name="connsiteX0" fmla="*/ 0 w 767732"/>
                <a:gd name="connsiteY0" fmla="*/ 0 h 1044352"/>
                <a:gd name="connsiteX1" fmla="*/ 99338 w 767732"/>
                <a:gd name="connsiteY1" fmla="*/ 0 h 1044352"/>
                <a:gd name="connsiteX2" fmla="*/ 767732 w 767732"/>
                <a:gd name="connsiteY2" fmla="*/ 1044352 h 1044352"/>
                <a:gd name="connsiteX3" fmla="*/ 668394 w 767732"/>
                <a:gd name="connsiteY3" fmla="*/ 1044352 h 1044352"/>
                <a:gd name="connsiteX4" fmla="*/ 0 w 767732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2" h="1044352">
                  <a:moveTo>
                    <a:pt x="0" y="0"/>
                  </a:moveTo>
                  <a:lnTo>
                    <a:pt x="99338" y="0"/>
                  </a:lnTo>
                  <a:lnTo>
                    <a:pt x="767732" y="1044352"/>
                  </a:lnTo>
                  <a:lnTo>
                    <a:pt x="668394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E256C8DD-3F9E-6D65-5DDA-5CAF5A22B03E}"/>
                </a:ext>
              </a:extLst>
            </p:cNvPr>
            <p:cNvSpPr/>
            <p:nvPr/>
          </p:nvSpPr>
          <p:spPr>
            <a:xfrm>
              <a:off x="24468680" y="10336728"/>
              <a:ext cx="580872" cy="907601"/>
            </a:xfrm>
            <a:custGeom>
              <a:avLst/>
              <a:gdLst>
                <a:gd name="connsiteX0" fmla="*/ 0 w 580872"/>
                <a:gd name="connsiteY0" fmla="*/ 0 h 907601"/>
                <a:gd name="connsiteX1" fmla="*/ 99336 w 580872"/>
                <a:gd name="connsiteY1" fmla="*/ 0 h 907601"/>
                <a:gd name="connsiteX2" fmla="*/ 580872 w 580872"/>
                <a:gd name="connsiteY2" fmla="*/ 752388 h 907601"/>
                <a:gd name="connsiteX3" fmla="*/ 580872 w 580872"/>
                <a:gd name="connsiteY3" fmla="*/ 907601 h 907601"/>
                <a:gd name="connsiteX4" fmla="*/ 0 w 580872"/>
                <a:gd name="connsiteY4" fmla="*/ 0 h 90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0872" h="907601">
                  <a:moveTo>
                    <a:pt x="0" y="0"/>
                  </a:moveTo>
                  <a:lnTo>
                    <a:pt x="99336" y="0"/>
                  </a:lnTo>
                  <a:lnTo>
                    <a:pt x="580872" y="752388"/>
                  </a:lnTo>
                  <a:lnTo>
                    <a:pt x="580872" y="9076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14DEC89A-B24D-025E-FED3-A9CD1A14B7E8}"/>
                </a:ext>
              </a:extLst>
            </p:cNvPr>
            <p:cNvSpPr/>
            <p:nvPr/>
          </p:nvSpPr>
          <p:spPr>
            <a:xfrm>
              <a:off x="24726452" y="10336727"/>
              <a:ext cx="323100" cy="504836"/>
            </a:xfrm>
            <a:custGeom>
              <a:avLst/>
              <a:gdLst>
                <a:gd name="connsiteX0" fmla="*/ 0 w 323100"/>
                <a:gd name="connsiteY0" fmla="*/ 0 h 504836"/>
                <a:gd name="connsiteX1" fmla="*/ 99338 w 323100"/>
                <a:gd name="connsiteY1" fmla="*/ 0 h 504836"/>
                <a:gd name="connsiteX2" fmla="*/ 323100 w 323100"/>
                <a:gd name="connsiteY2" fmla="*/ 349624 h 504836"/>
                <a:gd name="connsiteX3" fmla="*/ 323100 w 323100"/>
                <a:gd name="connsiteY3" fmla="*/ 504836 h 504836"/>
                <a:gd name="connsiteX4" fmla="*/ 0 w 323100"/>
                <a:gd name="connsiteY4" fmla="*/ 0 h 504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100" h="504836">
                  <a:moveTo>
                    <a:pt x="0" y="0"/>
                  </a:moveTo>
                  <a:lnTo>
                    <a:pt x="99338" y="0"/>
                  </a:lnTo>
                  <a:lnTo>
                    <a:pt x="323100" y="349624"/>
                  </a:lnTo>
                  <a:lnTo>
                    <a:pt x="323100" y="504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34D42BCE-7EBF-42F0-E8E4-C5584893494D}"/>
              </a:ext>
            </a:extLst>
          </p:cNvPr>
          <p:cNvGrpSpPr/>
          <p:nvPr userDrawn="1"/>
        </p:nvGrpSpPr>
        <p:grpSpPr>
          <a:xfrm>
            <a:off x="0" y="-6958"/>
            <a:ext cx="2540027" cy="1044352"/>
            <a:chOff x="12857551" y="10336727"/>
            <a:chExt cx="2540027" cy="1044352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EFF65F72-30D7-CDA1-2AD8-CD1E9E38FF72}"/>
                </a:ext>
              </a:extLst>
            </p:cNvPr>
            <p:cNvSpPr/>
            <p:nvPr/>
          </p:nvSpPr>
          <p:spPr>
            <a:xfrm>
              <a:off x="12857551" y="10336727"/>
              <a:ext cx="735616" cy="1044352"/>
            </a:xfrm>
            <a:custGeom>
              <a:avLst/>
              <a:gdLst>
                <a:gd name="connsiteX0" fmla="*/ 0 w 735616"/>
                <a:gd name="connsiteY0" fmla="*/ 0 h 1044352"/>
                <a:gd name="connsiteX1" fmla="*/ 67222 w 735616"/>
                <a:gd name="connsiteY1" fmla="*/ 0 h 1044352"/>
                <a:gd name="connsiteX2" fmla="*/ 735616 w 735616"/>
                <a:gd name="connsiteY2" fmla="*/ 1044352 h 1044352"/>
                <a:gd name="connsiteX3" fmla="*/ 636278 w 735616"/>
                <a:gd name="connsiteY3" fmla="*/ 1044352 h 1044352"/>
                <a:gd name="connsiteX4" fmla="*/ 0 w 735616"/>
                <a:gd name="connsiteY4" fmla="*/ 50181 h 1044352"/>
                <a:gd name="connsiteX5" fmla="*/ 0 w 735616"/>
                <a:gd name="connsiteY5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5616" h="1044352">
                  <a:moveTo>
                    <a:pt x="0" y="0"/>
                  </a:moveTo>
                  <a:lnTo>
                    <a:pt x="67222" y="0"/>
                  </a:lnTo>
                  <a:lnTo>
                    <a:pt x="735616" y="1044352"/>
                  </a:lnTo>
                  <a:lnTo>
                    <a:pt x="636278" y="1044352"/>
                  </a:lnTo>
                  <a:lnTo>
                    <a:pt x="0" y="50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5C02C36B-882C-9A4B-38A7-41E964C433BA}"/>
                </a:ext>
              </a:extLst>
            </p:cNvPr>
            <p:cNvSpPr/>
            <p:nvPr/>
          </p:nvSpPr>
          <p:spPr>
            <a:xfrm>
              <a:off x="13083208" y="10336727"/>
              <a:ext cx="767733" cy="1044352"/>
            </a:xfrm>
            <a:custGeom>
              <a:avLst/>
              <a:gdLst>
                <a:gd name="connsiteX0" fmla="*/ 0 w 767733"/>
                <a:gd name="connsiteY0" fmla="*/ 0 h 1044352"/>
                <a:gd name="connsiteX1" fmla="*/ 99339 w 767733"/>
                <a:gd name="connsiteY1" fmla="*/ 0 h 1044352"/>
                <a:gd name="connsiteX2" fmla="*/ 767733 w 767733"/>
                <a:gd name="connsiteY2" fmla="*/ 1044352 h 1044352"/>
                <a:gd name="connsiteX3" fmla="*/ 668395 w 767733"/>
                <a:gd name="connsiteY3" fmla="*/ 1044352 h 1044352"/>
                <a:gd name="connsiteX4" fmla="*/ 0 w 767733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3" h="1044352">
                  <a:moveTo>
                    <a:pt x="0" y="0"/>
                  </a:moveTo>
                  <a:lnTo>
                    <a:pt x="99339" y="0"/>
                  </a:lnTo>
                  <a:lnTo>
                    <a:pt x="767733" y="1044352"/>
                  </a:lnTo>
                  <a:lnTo>
                    <a:pt x="668395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7714C975-31B5-1424-55EB-7DC15BAE1596}"/>
                </a:ext>
              </a:extLst>
            </p:cNvPr>
            <p:cNvSpPr/>
            <p:nvPr/>
          </p:nvSpPr>
          <p:spPr>
            <a:xfrm>
              <a:off x="13340981" y="10336727"/>
              <a:ext cx="767733" cy="1044352"/>
            </a:xfrm>
            <a:custGeom>
              <a:avLst/>
              <a:gdLst>
                <a:gd name="connsiteX0" fmla="*/ 0 w 767733"/>
                <a:gd name="connsiteY0" fmla="*/ 0 h 1044352"/>
                <a:gd name="connsiteX1" fmla="*/ 99339 w 767733"/>
                <a:gd name="connsiteY1" fmla="*/ 0 h 1044352"/>
                <a:gd name="connsiteX2" fmla="*/ 767733 w 767733"/>
                <a:gd name="connsiteY2" fmla="*/ 1044352 h 1044352"/>
                <a:gd name="connsiteX3" fmla="*/ 668395 w 767733"/>
                <a:gd name="connsiteY3" fmla="*/ 1044352 h 1044352"/>
                <a:gd name="connsiteX4" fmla="*/ 0 w 767733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3" h="1044352">
                  <a:moveTo>
                    <a:pt x="0" y="0"/>
                  </a:moveTo>
                  <a:lnTo>
                    <a:pt x="99339" y="0"/>
                  </a:lnTo>
                  <a:lnTo>
                    <a:pt x="767733" y="1044352"/>
                  </a:lnTo>
                  <a:lnTo>
                    <a:pt x="668395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009A52D5-D8CA-FEB9-EBD8-C820776CB77C}"/>
                </a:ext>
              </a:extLst>
            </p:cNvPr>
            <p:cNvSpPr/>
            <p:nvPr/>
          </p:nvSpPr>
          <p:spPr>
            <a:xfrm>
              <a:off x="13598754" y="10336727"/>
              <a:ext cx="767733" cy="1044352"/>
            </a:xfrm>
            <a:custGeom>
              <a:avLst/>
              <a:gdLst>
                <a:gd name="connsiteX0" fmla="*/ 0 w 767733"/>
                <a:gd name="connsiteY0" fmla="*/ 0 h 1044352"/>
                <a:gd name="connsiteX1" fmla="*/ 99338 w 767733"/>
                <a:gd name="connsiteY1" fmla="*/ 0 h 1044352"/>
                <a:gd name="connsiteX2" fmla="*/ 767733 w 767733"/>
                <a:gd name="connsiteY2" fmla="*/ 1044352 h 1044352"/>
                <a:gd name="connsiteX3" fmla="*/ 668395 w 767733"/>
                <a:gd name="connsiteY3" fmla="*/ 1044352 h 1044352"/>
                <a:gd name="connsiteX4" fmla="*/ 0 w 767733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3" h="1044352">
                  <a:moveTo>
                    <a:pt x="0" y="0"/>
                  </a:moveTo>
                  <a:lnTo>
                    <a:pt x="99338" y="0"/>
                  </a:lnTo>
                  <a:lnTo>
                    <a:pt x="767733" y="1044352"/>
                  </a:lnTo>
                  <a:lnTo>
                    <a:pt x="668395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BA2AB16B-48E8-CB24-FCDE-6FA6AB351A49}"/>
                </a:ext>
              </a:extLst>
            </p:cNvPr>
            <p:cNvSpPr/>
            <p:nvPr/>
          </p:nvSpPr>
          <p:spPr>
            <a:xfrm>
              <a:off x="13856527" y="10336727"/>
              <a:ext cx="767733" cy="1044352"/>
            </a:xfrm>
            <a:custGeom>
              <a:avLst/>
              <a:gdLst>
                <a:gd name="connsiteX0" fmla="*/ 0 w 767733"/>
                <a:gd name="connsiteY0" fmla="*/ 0 h 1044352"/>
                <a:gd name="connsiteX1" fmla="*/ 99338 w 767733"/>
                <a:gd name="connsiteY1" fmla="*/ 0 h 1044352"/>
                <a:gd name="connsiteX2" fmla="*/ 767733 w 767733"/>
                <a:gd name="connsiteY2" fmla="*/ 1044352 h 1044352"/>
                <a:gd name="connsiteX3" fmla="*/ 668394 w 767733"/>
                <a:gd name="connsiteY3" fmla="*/ 1044352 h 1044352"/>
                <a:gd name="connsiteX4" fmla="*/ 0 w 767733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3" h="1044352">
                  <a:moveTo>
                    <a:pt x="0" y="0"/>
                  </a:moveTo>
                  <a:lnTo>
                    <a:pt x="99338" y="0"/>
                  </a:lnTo>
                  <a:lnTo>
                    <a:pt x="767733" y="1044352"/>
                  </a:lnTo>
                  <a:lnTo>
                    <a:pt x="668394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F8FDE8FB-E49E-1D3E-3BF3-AE084218B925}"/>
                </a:ext>
              </a:extLst>
            </p:cNvPr>
            <p:cNvSpPr/>
            <p:nvPr/>
          </p:nvSpPr>
          <p:spPr>
            <a:xfrm>
              <a:off x="14114299" y="10336727"/>
              <a:ext cx="767732" cy="1044352"/>
            </a:xfrm>
            <a:custGeom>
              <a:avLst/>
              <a:gdLst>
                <a:gd name="connsiteX0" fmla="*/ 0 w 767732"/>
                <a:gd name="connsiteY0" fmla="*/ 0 h 1044352"/>
                <a:gd name="connsiteX1" fmla="*/ 99338 w 767732"/>
                <a:gd name="connsiteY1" fmla="*/ 0 h 1044352"/>
                <a:gd name="connsiteX2" fmla="*/ 767732 w 767732"/>
                <a:gd name="connsiteY2" fmla="*/ 1044352 h 1044352"/>
                <a:gd name="connsiteX3" fmla="*/ 668394 w 767732"/>
                <a:gd name="connsiteY3" fmla="*/ 1044352 h 1044352"/>
                <a:gd name="connsiteX4" fmla="*/ 0 w 767732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2" h="1044352">
                  <a:moveTo>
                    <a:pt x="0" y="0"/>
                  </a:moveTo>
                  <a:lnTo>
                    <a:pt x="99338" y="0"/>
                  </a:lnTo>
                  <a:lnTo>
                    <a:pt x="767732" y="1044352"/>
                  </a:lnTo>
                  <a:lnTo>
                    <a:pt x="668394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5087EA1D-6D9A-FD5C-A781-62F4430309C5}"/>
                </a:ext>
              </a:extLst>
            </p:cNvPr>
            <p:cNvSpPr/>
            <p:nvPr/>
          </p:nvSpPr>
          <p:spPr>
            <a:xfrm>
              <a:off x="14372072" y="10336727"/>
              <a:ext cx="767732" cy="1044352"/>
            </a:xfrm>
            <a:custGeom>
              <a:avLst/>
              <a:gdLst>
                <a:gd name="connsiteX0" fmla="*/ 0 w 767732"/>
                <a:gd name="connsiteY0" fmla="*/ 0 h 1044352"/>
                <a:gd name="connsiteX1" fmla="*/ 99338 w 767732"/>
                <a:gd name="connsiteY1" fmla="*/ 0 h 1044352"/>
                <a:gd name="connsiteX2" fmla="*/ 767732 w 767732"/>
                <a:gd name="connsiteY2" fmla="*/ 1044352 h 1044352"/>
                <a:gd name="connsiteX3" fmla="*/ 668394 w 767732"/>
                <a:gd name="connsiteY3" fmla="*/ 1044352 h 1044352"/>
                <a:gd name="connsiteX4" fmla="*/ 0 w 767732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2" h="1044352">
                  <a:moveTo>
                    <a:pt x="0" y="0"/>
                  </a:moveTo>
                  <a:lnTo>
                    <a:pt x="99338" y="0"/>
                  </a:lnTo>
                  <a:lnTo>
                    <a:pt x="767732" y="1044352"/>
                  </a:lnTo>
                  <a:lnTo>
                    <a:pt x="668394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034771BA-A6F7-78A3-77A1-6BE7453AD5DB}"/>
                </a:ext>
              </a:extLst>
            </p:cNvPr>
            <p:cNvSpPr/>
            <p:nvPr/>
          </p:nvSpPr>
          <p:spPr>
            <a:xfrm>
              <a:off x="14629845" y="10336727"/>
              <a:ext cx="767733" cy="1044352"/>
            </a:xfrm>
            <a:custGeom>
              <a:avLst/>
              <a:gdLst>
                <a:gd name="connsiteX0" fmla="*/ 0 w 767733"/>
                <a:gd name="connsiteY0" fmla="*/ 0 h 1044352"/>
                <a:gd name="connsiteX1" fmla="*/ 99339 w 767733"/>
                <a:gd name="connsiteY1" fmla="*/ 0 h 1044352"/>
                <a:gd name="connsiteX2" fmla="*/ 767733 w 767733"/>
                <a:gd name="connsiteY2" fmla="*/ 1044352 h 1044352"/>
                <a:gd name="connsiteX3" fmla="*/ 668395 w 767733"/>
                <a:gd name="connsiteY3" fmla="*/ 1044352 h 1044352"/>
                <a:gd name="connsiteX4" fmla="*/ 0 w 767733"/>
                <a:gd name="connsiteY4" fmla="*/ 0 h 10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33" h="1044352">
                  <a:moveTo>
                    <a:pt x="0" y="0"/>
                  </a:moveTo>
                  <a:lnTo>
                    <a:pt x="99339" y="0"/>
                  </a:lnTo>
                  <a:lnTo>
                    <a:pt x="767733" y="1044352"/>
                  </a:lnTo>
                  <a:lnTo>
                    <a:pt x="668395" y="1044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4182671F-C0A1-A6D6-68C1-7DFC5E64C792}"/>
                </a:ext>
              </a:extLst>
            </p:cNvPr>
            <p:cNvSpPr/>
            <p:nvPr/>
          </p:nvSpPr>
          <p:spPr>
            <a:xfrm>
              <a:off x="12857551" y="10634459"/>
              <a:ext cx="477844" cy="746620"/>
            </a:xfrm>
            <a:custGeom>
              <a:avLst/>
              <a:gdLst>
                <a:gd name="connsiteX0" fmla="*/ 0 w 477844"/>
                <a:gd name="connsiteY0" fmla="*/ 0 h 746620"/>
                <a:gd name="connsiteX1" fmla="*/ 477844 w 477844"/>
                <a:gd name="connsiteY1" fmla="*/ 746620 h 746620"/>
                <a:gd name="connsiteX2" fmla="*/ 378505 w 477844"/>
                <a:gd name="connsiteY2" fmla="*/ 746620 h 746620"/>
                <a:gd name="connsiteX3" fmla="*/ 0 w 477844"/>
                <a:gd name="connsiteY3" fmla="*/ 155214 h 746620"/>
                <a:gd name="connsiteX4" fmla="*/ 0 w 477844"/>
                <a:gd name="connsiteY4" fmla="*/ 0 h 746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7844" h="746620">
                  <a:moveTo>
                    <a:pt x="0" y="0"/>
                  </a:moveTo>
                  <a:lnTo>
                    <a:pt x="477844" y="746620"/>
                  </a:lnTo>
                  <a:lnTo>
                    <a:pt x="378505" y="746620"/>
                  </a:lnTo>
                  <a:lnTo>
                    <a:pt x="0" y="155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6BA53A59-C1A0-EF40-9D55-51A3ACA96791}"/>
              </a:ext>
            </a:extLst>
          </p:cNvPr>
          <p:cNvSpPr/>
          <p:nvPr userDrawn="1"/>
        </p:nvSpPr>
        <p:spPr>
          <a:xfrm>
            <a:off x="3522505" y="201711"/>
            <a:ext cx="5146991" cy="6813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占位符 59">
            <a:extLst>
              <a:ext uri="{FF2B5EF4-FFF2-40B4-BE49-F238E27FC236}">
                <a16:creationId xmlns:a16="http://schemas.microsoft.com/office/drawing/2014/main" id="{74C70867-28C3-36CB-F710-4F4E93F747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8043" y="294826"/>
            <a:ext cx="4015914" cy="6127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</a:t>
            </a:r>
          </a:p>
        </p:txBody>
      </p:sp>
    </p:spTree>
    <p:extLst>
      <p:ext uri="{BB962C8B-B14F-4D97-AF65-F5344CB8AC3E}">
        <p14:creationId xmlns:p14="http://schemas.microsoft.com/office/powerpoint/2010/main" val="4044139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>
            <a:extLst>
              <a:ext uri="{FF2B5EF4-FFF2-40B4-BE49-F238E27FC236}">
                <a16:creationId xmlns:a16="http://schemas.microsoft.com/office/drawing/2014/main" id="{22568BF4-866D-8B56-7588-56DA8F4E69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任意多边形: 形状 119">
            <a:extLst>
              <a:ext uri="{FF2B5EF4-FFF2-40B4-BE49-F238E27FC236}">
                <a16:creationId xmlns:a16="http://schemas.microsoft.com/office/drawing/2014/main" id="{8E5D2F04-587B-7A69-7E96-2CC371B507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0A5F4B6B-80F1-36BB-143F-FBBD08303958}"/>
              </a:ext>
            </a:extLst>
          </p:cNvPr>
          <p:cNvSpPr/>
          <p:nvPr userDrawn="1"/>
        </p:nvSpPr>
        <p:spPr>
          <a:xfrm>
            <a:off x="1967282" y="1359081"/>
            <a:ext cx="8494328" cy="4135417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7713CA8B-FECB-7CE9-4E62-198B617C9109}"/>
              </a:ext>
            </a:extLst>
          </p:cNvPr>
          <p:cNvSpPr/>
          <p:nvPr userDrawn="1"/>
        </p:nvSpPr>
        <p:spPr>
          <a:xfrm>
            <a:off x="1835246" y="1239222"/>
            <a:ext cx="8494328" cy="4135417"/>
          </a:xfrm>
          <a:prstGeom prst="rect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B66ACB4E-D7D6-4B90-C676-DB2E94031710}"/>
              </a:ext>
            </a:extLst>
          </p:cNvPr>
          <p:cNvSpPr/>
          <p:nvPr userDrawn="1"/>
        </p:nvSpPr>
        <p:spPr>
          <a:xfrm>
            <a:off x="1703210" y="1106065"/>
            <a:ext cx="8494328" cy="4135417"/>
          </a:xfrm>
          <a:prstGeom prst="rect">
            <a:avLst/>
          </a:prstGeom>
          <a:solidFill>
            <a:srgbClr val="F8F4E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5" name="等腰三角形 44">
            <a:extLst>
              <a:ext uri="{FF2B5EF4-FFF2-40B4-BE49-F238E27FC236}">
                <a16:creationId xmlns:a16="http://schemas.microsoft.com/office/drawing/2014/main" id="{6D72A543-36D5-011C-B95B-AC44EF896930}"/>
              </a:ext>
            </a:extLst>
          </p:cNvPr>
          <p:cNvSpPr/>
          <p:nvPr userDrawn="1"/>
        </p:nvSpPr>
        <p:spPr>
          <a:xfrm rot="16200000">
            <a:off x="1442077" y="1364285"/>
            <a:ext cx="287825" cy="234444"/>
          </a:xfrm>
          <a:prstGeom prst="triangle">
            <a:avLst>
              <a:gd name="adj" fmla="val 100000"/>
            </a:avLst>
          </a:prstGeom>
          <a:solidFill>
            <a:schemeClr val="accent2">
              <a:lumMod val="5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/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9EA599D1-3182-A877-C7A0-8C8363206754}"/>
              </a:ext>
            </a:extLst>
          </p:cNvPr>
          <p:cNvSpPr/>
          <p:nvPr userDrawn="1"/>
        </p:nvSpPr>
        <p:spPr>
          <a:xfrm>
            <a:off x="1463039" y="926239"/>
            <a:ext cx="2011681" cy="41331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  <a:effectLst>
            <a:outerShdw blurRad="76200" dist="88900" dir="2700000" algn="tl" rotWithShape="0">
              <a:srgbClr val="215342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dirty="0"/>
          </a:p>
        </p:txBody>
      </p:sp>
      <p:sp>
        <p:nvSpPr>
          <p:cNvPr id="86" name="等腰三角形 85">
            <a:extLst>
              <a:ext uri="{FF2B5EF4-FFF2-40B4-BE49-F238E27FC236}">
                <a16:creationId xmlns:a16="http://schemas.microsoft.com/office/drawing/2014/main" id="{96FCA591-1AE2-2DB9-8305-C8644C3710B3}"/>
              </a:ext>
            </a:extLst>
          </p:cNvPr>
          <p:cNvSpPr/>
          <p:nvPr userDrawn="1"/>
        </p:nvSpPr>
        <p:spPr>
          <a:xfrm rot="2677058">
            <a:off x="568488" y="1585301"/>
            <a:ext cx="497291" cy="428699"/>
          </a:xfrm>
          <a:prstGeom prst="triangle">
            <a:avLst/>
          </a:prstGeom>
          <a:noFill/>
          <a:ln w="603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2449E018-9DC5-EB74-38A0-A48322047608}"/>
              </a:ext>
            </a:extLst>
          </p:cNvPr>
          <p:cNvSpPr/>
          <p:nvPr userDrawn="1"/>
        </p:nvSpPr>
        <p:spPr>
          <a:xfrm>
            <a:off x="2091032" y="435102"/>
            <a:ext cx="313443" cy="313443"/>
          </a:xfrm>
          <a:prstGeom prst="ellipse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六边形 88">
            <a:extLst>
              <a:ext uri="{FF2B5EF4-FFF2-40B4-BE49-F238E27FC236}">
                <a16:creationId xmlns:a16="http://schemas.microsoft.com/office/drawing/2014/main" id="{6059AEDB-4412-2472-EF0A-6EB7161463AB}"/>
              </a:ext>
            </a:extLst>
          </p:cNvPr>
          <p:cNvSpPr/>
          <p:nvPr userDrawn="1"/>
        </p:nvSpPr>
        <p:spPr>
          <a:xfrm rot="19652788">
            <a:off x="10789318" y="6051943"/>
            <a:ext cx="587757" cy="506687"/>
          </a:xfrm>
          <a:prstGeom prst="hexagon">
            <a:avLst>
              <a:gd name="adj" fmla="val 28231"/>
              <a:gd name="vf" fmla="val 115470"/>
            </a:avLst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矩形: 圆角 89">
            <a:extLst>
              <a:ext uri="{FF2B5EF4-FFF2-40B4-BE49-F238E27FC236}">
                <a16:creationId xmlns:a16="http://schemas.microsoft.com/office/drawing/2014/main" id="{4B9EA2FF-C635-D7FC-2D82-AA9173C89A31}"/>
              </a:ext>
            </a:extLst>
          </p:cNvPr>
          <p:cNvSpPr/>
          <p:nvPr userDrawn="1"/>
        </p:nvSpPr>
        <p:spPr>
          <a:xfrm>
            <a:off x="2447554" y="3650788"/>
            <a:ext cx="2174686" cy="425063"/>
          </a:xfrm>
          <a:prstGeom prst="roundRect">
            <a:avLst>
              <a:gd name="adj" fmla="val 8768"/>
            </a:avLst>
          </a:prstGeom>
          <a:ln>
            <a:solidFill>
              <a:schemeClr val="tx1"/>
            </a:solidFill>
          </a:ln>
          <a:effectLst>
            <a:outerShdw blurRad="165100" dist="76200" dir="2700000" algn="tl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矩形: 圆角 90">
            <a:extLst>
              <a:ext uri="{FF2B5EF4-FFF2-40B4-BE49-F238E27FC236}">
                <a16:creationId xmlns:a16="http://schemas.microsoft.com/office/drawing/2014/main" id="{1086D30E-C2A8-41CF-7D5A-8C60A333A134}"/>
              </a:ext>
            </a:extLst>
          </p:cNvPr>
          <p:cNvSpPr/>
          <p:nvPr userDrawn="1"/>
        </p:nvSpPr>
        <p:spPr>
          <a:xfrm>
            <a:off x="5054497" y="3650787"/>
            <a:ext cx="2117938" cy="425064"/>
          </a:xfrm>
          <a:prstGeom prst="roundRect">
            <a:avLst>
              <a:gd name="adj" fmla="val 8373"/>
            </a:avLst>
          </a:prstGeom>
          <a:ln>
            <a:solidFill>
              <a:schemeClr val="tx1"/>
            </a:solidFill>
          </a:ln>
          <a:effectLst>
            <a:outerShdw blurRad="165100" dist="76200" dir="2700000" algn="tl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任意多边形: 形状 92">
            <a:extLst>
              <a:ext uri="{FF2B5EF4-FFF2-40B4-BE49-F238E27FC236}">
                <a16:creationId xmlns:a16="http://schemas.microsoft.com/office/drawing/2014/main" id="{F80A4DD0-5DCB-5D18-43BD-AD1D0A147F67}"/>
              </a:ext>
            </a:extLst>
          </p:cNvPr>
          <p:cNvSpPr/>
          <p:nvPr userDrawn="1"/>
        </p:nvSpPr>
        <p:spPr>
          <a:xfrm>
            <a:off x="699814" y="4293710"/>
            <a:ext cx="1003396" cy="196526"/>
          </a:xfrm>
          <a:custGeom>
            <a:avLst/>
            <a:gdLst>
              <a:gd name="connsiteX0" fmla="*/ 0 w 552450"/>
              <a:gd name="connsiteY0" fmla="*/ 0 h 108203"/>
              <a:gd name="connsiteX1" fmla="*/ 139700 w 552450"/>
              <a:gd name="connsiteY1" fmla="*/ 107950 h 108203"/>
              <a:gd name="connsiteX2" fmla="*/ 285750 w 552450"/>
              <a:gd name="connsiteY2" fmla="*/ 31750 h 108203"/>
              <a:gd name="connsiteX3" fmla="*/ 450850 w 552450"/>
              <a:gd name="connsiteY3" fmla="*/ 95250 h 108203"/>
              <a:gd name="connsiteX4" fmla="*/ 552450 w 552450"/>
              <a:gd name="connsiteY4" fmla="*/ 95250 h 1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108203">
                <a:moveTo>
                  <a:pt x="0" y="0"/>
                </a:moveTo>
                <a:cubicBezTo>
                  <a:pt x="46037" y="51329"/>
                  <a:pt x="92075" y="102658"/>
                  <a:pt x="139700" y="107950"/>
                </a:cubicBezTo>
                <a:cubicBezTo>
                  <a:pt x="187325" y="113242"/>
                  <a:pt x="233892" y="33867"/>
                  <a:pt x="285750" y="31750"/>
                </a:cubicBezTo>
                <a:cubicBezTo>
                  <a:pt x="337608" y="29633"/>
                  <a:pt x="406400" y="84667"/>
                  <a:pt x="450850" y="95250"/>
                </a:cubicBezTo>
                <a:cubicBezTo>
                  <a:pt x="495300" y="105833"/>
                  <a:pt x="552450" y="95250"/>
                  <a:pt x="552450" y="9525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任意多边形: 形状 93">
            <a:extLst>
              <a:ext uri="{FF2B5EF4-FFF2-40B4-BE49-F238E27FC236}">
                <a16:creationId xmlns:a16="http://schemas.microsoft.com/office/drawing/2014/main" id="{76A6633A-E97A-1D48-7B55-B04028C8E384}"/>
              </a:ext>
            </a:extLst>
          </p:cNvPr>
          <p:cNvSpPr/>
          <p:nvPr userDrawn="1"/>
        </p:nvSpPr>
        <p:spPr>
          <a:xfrm>
            <a:off x="699814" y="4455056"/>
            <a:ext cx="1003396" cy="196526"/>
          </a:xfrm>
          <a:custGeom>
            <a:avLst/>
            <a:gdLst>
              <a:gd name="connsiteX0" fmla="*/ 0 w 552450"/>
              <a:gd name="connsiteY0" fmla="*/ 0 h 108203"/>
              <a:gd name="connsiteX1" fmla="*/ 139700 w 552450"/>
              <a:gd name="connsiteY1" fmla="*/ 107950 h 108203"/>
              <a:gd name="connsiteX2" fmla="*/ 285750 w 552450"/>
              <a:gd name="connsiteY2" fmla="*/ 31750 h 108203"/>
              <a:gd name="connsiteX3" fmla="*/ 450850 w 552450"/>
              <a:gd name="connsiteY3" fmla="*/ 95250 h 108203"/>
              <a:gd name="connsiteX4" fmla="*/ 552450 w 552450"/>
              <a:gd name="connsiteY4" fmla="*/ 95250 h 1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108203">
                <a:moveTo>
                  <a:pt x="0" y="0"/>
                </a:moveTo>
                <a:cubicBezTo>
                  <a:pt x="46037" y="51329"/>
                  <a:pt x="92075" y="102658"/>
                  <a:pt x="139700" y="107950"/>
                </a:cubicBezTo>
                <a:cubicBezTo>
                  <a:pt x="187325" y="113242"/>
                  <a:pt x="233892" y="33867"/>
                  <a:pt x="285750" y="31750"/>
                </a:cubicBezTo>
                <a:cubicBezTo>
                  <a:pt x="337608" y="29633"/>
                  <a:pt x="406400" y="84667"/>
                  <a:pt x="450850" y="95250"/>
                </a:cubicBezTo>
                <a:cubicBezTo>
                  <a:pt x="495300" y="105833"/>
                  <a:pt x="552450" y="95250"/>
                  <a:pt x="552450" y="9525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任意多边形: 形状 94">
            <a:extLst>
              <a:ext uri="{FF2B5EF4-FFF2-40B4-BE49-F238E27FC236}">
                <a16:creationId xmlns:a16="http://schemas.microsoft.com/office/drawing/2014/main" id="{67E43974-338B-8DF4-2458-7605692F40D4}"/>
              </a:ext>
            </a:extLst>
          </p:cNvPr>
          <p:cNvSpPr/>
          <p:nvPr userDrawn="1"/>
        </p:nvSpPr>
        <p:spPr>
          <a:xfrm>
            <a:off x="699814" y="4635595"/>
            <a:ext cx="1003396" cy="196526"/>
          </a:xfrm>
          <a:custGeom>
            <a:avLst/>
            <a:gdLst>
              <a:gd name="connsiteX0" fmla="*/ 0 w 552450"/>
              <a:gd name="connsiteY0" fmla="*/ 0 h 108203"/>
              <a:gd name="connsiteX1" fmla="*/ 139700 w 552450"/>
              <a:gd name="connsiteY1" fmla="*/ 107950 h 108203"/>
              <a:gd name="connsiteX2" fmla="*/ 285750 w 552450"/>
              <a:gd name="connsiteY2" fmla="*/ 31750 h 108203"/>
              <a:gd name="connsiteX3" fmla="*/ 450850 w 552450"/>
              <a:gd name="connsiteY3" fmla="*/ 95250 h 108203"/>
              <a:gd name="connsiteX4" fmla="*/ 552450 w 552450"/>
              <a:gd name="connsiteY4" fmla="*/ 95250 h 1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108203">
                <a:moveTo>
                  <a:pt x="0" y="0"/>
                </a:moveTo>
                <a:cubicBezTo>
                  <a:pt x="46037" y="51329"/>
                  <a:pt x="92075" y="102658"/>
                  <a:pt x="139700" y="107950"/>
                </a:cubicBezTo>
                <a:cubicBezTo>
                  <a:pt x="187325" y="113242"/>
                  <a:pt x="233892" y="33867"/>
                  <a:pt x="285750" y="31750"/>
                </a:cubicBezTo>
                <a:cubicBezTo>
                  <a:pt x="337608" y="29633"/>
                  <a:pt x="406400" y="84667"/>
                  <a:pt x="450850" y="95250"/>
                </a:cubicBezTo>
                <a:cubicBezTo>
                  <a:pt x="495300" y="105833"/>
                  <a:pt x="552450" y="95250"/>
                  <a:pt x="552450" y="9525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任意多边形: 形状 95">
            <a:extLst>
              <a:ext uri="{FF2B5EF4-FFF2-40B4-BE49-F238E27FC236}">
                <a16:creationId xmlns:a16="http://schemas.microsoft.com/office/drawing/2014/main" id="{7489107F-79B8-4A41-13A0-762A4C950BD7}"/>
              </a:ext>
            </a:extLst>
          </p:cNvPr>
          <p:cNvSpPr/>
          <p:nvPr userDrawn="1"/>
        </p:nvSpPr>
        <p:spPr>
          <a:xfrm>
            <a:off x="10455559" y="2293700"/>
            <a:ext cx="1003396" cy="196526"/>
          </a:xfrm>
          <a:custGeom>
            <a:avLst/>
            <a:gdLst>
              <a:gd name="connsiteX0" fmla="*/ 0 w 552450"/>
              <a:gd name="connsiteY0" fmla="*/ 0 h 108203"/>
              <a:gd name="connsiteX1" fmla="*/ 139700 w 552450"/>
              <a:gd name="connsiteY1" fmla="*/ 107950 h 108203"/>
              <a:gd name="connsiteX2" fmla="*/ 285750 w 552450"/>
              <a:gd name="connsiteY2" fmla="*/ 31750 h 108203"/>
              <a:gd name="connsiteX3" fmla="*/ 450850 w 552450"/>
              <a:gd name="connsiteY3" fmla="*/ 95250 h 108203"/>
              <a:gd name="connsiteX4" fmla="*/ 552450 w 552450"/>
              <a:gd name="connsiteY4" fmla="*/ 95250 h 1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108203">
                <a:moveTo>
                  <a:pt x="0" y="0"/>
                </a:moveTo>
                <a:cubicBezTo>
                  <a:pt x="46037" y="51329"/>
                  <a:pt x="92075" y="102658"/>
                  <a:pt x="139700" y="107950"/>
                </a:cubicBezTo>
                <a:cubicBezTo>
                  <a:pt x="187325" y="113242"/>
                  <a:pt x="233892" y="33867"/>
                  <a:pt x="285750" y="31750"/>
                </a:cubicBezTo>
                <a:cubicBezTo>
                  <a:pt x="337608" y="29633"/>
                  <a:pt x="406400" y="84667"/>
                  <a:pt x="450850" y="95250"/>
                </a:cubicBezTo>
                <a:cubicBezTo>
                  <a:pt x="495300" y="105833"/>
                  <a:pt x="552450" y="95250"/>
                  <a:pt x="552450" y="9525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任意多边形: 形状 96">
            <a:extLst>
              <a:ext uri="{FF2B5EF4-FFF2-40B4-BE49-F238E27FC236}">
                <a16:creationId xmlns:a16="http://schemas.microsoft.com/office/drawing/2014/main" id="{EF155845-8AA3-9988-ABA8-BC7AFD9F9891}"/>
              </a:ext>
            </a:extLst>
          </p:cNvPr>
          <p:cNvSpPr/>
          <p:nvPr userDrawn="1"/>
        </p:nvSpPr>
        <p:spPr>
          <a:xfrm>
            <a:off x="10455559" y="2455046"/>
            <a:ext cx="1003396" cy="196526"/>
          </a:xfrm>
          <a:custGeom>
            <a:avLst/>
            <a:gdLst>
              <a:gd name="connsiteX0" fmla="*/ 0 w 552450"/>
              <a:gd name="connsiteY0" fmla="*/ 0 h 108203"/>
              <a:gd name="connsiteX1" fmla="*/ 139700 w 552450"/>
              <a:gd name="connsiteY1" fmla="*/ 107950 h 108203"/>
              <a:gd name="connsiteX2" fmla="*/ 285750 w 552450"/>
              <a:gd name="connsiteY2" fmla="*/ 31750 h 108203"/>
              <a:gd name="connsiteX3" fmla="*/ 450850 w 552450"/>
              <a:gd name="connsiteY3" fmla="*/ 95250 h 108203"/>
              <a:gd name="connsiteX4" fmla="*/ 552450 w 552450"/>
              <a:gd name="connsiteY4" fmla="*/ 95250 h 1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108203">
                <a:moveTo>
                  <a:pt x="0" y="0"/>
                </a:moveTo>
                <a:cubicBezTo>
                  <a:pt x="46037" y="51329"/>
                  <a:pt x="92075" y="102658"/>
                  <a:pt x="139700" y="107950"/>
                </a:cubicBezTo>
                <a:cubicBezTo>
                  <a:pt x="187325" y="113242"/>
                  <a:pt x="233892" y="33867"/>
                  <a:pt x="285750" y="31750"/>
                </a:cubicBezTo>
                <a:cubicBezTo>
                  <a:pt x="337608" y="29633"/>
                  <a:pt x="406400" y="84667"/>
                  <a:pt x="450850" y="95250"/>
                </a:cubicBezTo>
                <a:cubicBezTo>
                  <a:pt x="495300" y="105833"/>
                  <a:pt x="552450" y="95250"/>
                  <a:pt x="552450" y="9525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任意多边形: 形状 97">
            <a:extLst>
              <a:ext uri="{FF2B5EF4-FFF2-40B4-BE49-F238E27FC236}">
                <a16:creationId xmlns:a16="http://schemas.microsoft.com/office/drawing/2014/main" id="{E2FFE060-9F2E-DEF7-2A61-813A4C16CFE5}"/>
              </a:ext>
            </a:extLst>
          </p:cNvPr>
          <p:cNvSpPr/>
          <p:nvPr userDrawn="1"/>
        </p:nvSpPr>
        <p:spPr>
          <a:xfrm>
            <a:off x="10455559" y="2635585"/>
            <a:ext cx="1003396" cy="196526"/>
          </a:xfrm>
          <a:custGeom>
            <a:avLst/>
            <a:gdLst>
              <a:gd name="connsiteX0" fmla="*/ 0 w 552450"/>
              <a:gd name="connsiteY0" fmla="*/ 0 h 108203"/>
              <a:gd name="connsiteX1" fmla="*/ 139700 w 552450"/>
              <a:gd name="connsiteY1" fmla="*/ 107950 h 108203"/>
              <a:gd name="connsiteX2" fmla="*/ 285750 w 552450"/>
              <a:gd name="connsiteY2" fmla="*/ 31750 h 108203"/>
              <a:gd name="connsiteX3" fmla="*/ 450850 w 552450"/>
              <a:gd name="connsiteY3" fmla="*/ 95250 h 108203"/>
              <a:gd name="connsiteX4" fmla="*/ 552450 w 552450"/>
              <a:gd name="connsiteY4" fmla="*/ 95250 h 1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108203">
                <a:moveTo>
                  <a:pt x="0" y="0"/>
                </a:moveTo>
                <a:cubicBezTo>
                  <a:pt x="46037" y="51329"/>
                  <a:pt x="92075" y="102658"/>
                  <a:pt x="139700" y="107950"/>
                </a:cubicBezTo>
                <a:cubicBezTo>
                  <a:pt x="187325" y="113242"/>
                  <a:pt x="233892" y="33867"/>
                  <a:pt x="285750" y="31750"/>
                </a:cubicBezTo>
                <a:cubicBezTo>
                  <a:pt x="337608" y="29633"/>
                  <a:pt x="406400" y="84667"/>
                  <a:pt x="450850" y="95250"/>
                </a:cubicBezTo>
                <a:cubicBezTo>
                  <a:pt x="495300" y="105833"/>
                  <a:pt x="552450" y="95250"/>
                  <a:pt x="552450" y="9525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任意多边形: 形状 98">
            <a:extLst>
              <a:ext uri="{FF2B5EF4-FFF2-40B4-BE49-F238E27FC236}">
                <a16:creationId xmlns:a16="http://schemas.microsoft.com/office/drawing/2014/main" id="{8EB43AA6-DDF7-091C-B6A2-67A123FFBABD}"/>
              </a:ext>
            </a:extLst>
          </p:cNvPr>
          <p:cNvSpPr/>
          <p:nvPr userDrawn="1"/>
        </p:nvSpPr>
        <p:spPr>
          <a:xfrm rot="5400000" flipV="1">
            <a:off x="8963921" y="5943444"/>
            <a:ext cx="742960" cy="145517"/>
          </a:xfrm>
          <a:custGeom>
            <a:avLst/>
            <a:gdLst>
              <a:gd name="connsiteX0" fmla="*/ 0 w 552450"/>
              <a:gd name="connsiteY0" fmla="*/ 0 h 108203"/>
              <a:gd name="connsiteX1" fmla="*/ 139700 w 552450"/>
              <a:gd name="connsiteY1" fmla="*/ 107950 h 108203"/>
              <a:gd name="connsiteX2" fmla="*/ 285750 w 552450"/>
              <a:gd name="connsiteY2" fmla="*/ 31750 h 108203"/>
              <a:gd name="connsiteX3" fmla="*/ 450850 w 552450"/>
              <a:gd name="connsiteY3" fmla="*/ 95250 h 108203"/>
              <a:gd name="connsiteX4" fmla="*/ 552450 w 552450"/>
              <a:gd name="connsiteY4" fmla="*/ 95250 h 1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108203">
                <a:moveTo>
                  <a:pt x="0" y="0"/>
                </a:moveTo>
                <a:cubicBezTo>
                  <a:pt x="46037" y="51329"/>
                  <a:pt x="92075" y="102658"/>
                  <a:pt x="139700" y="107950"/>
                </a:cubicBezTo>
                <a:cubicBezTo>
                  <a:pt x="187325" y="113242"/>
                  <a:pt x="233892" y="33867"/>
                  <a:pt x="285750" y="31750"/>
                </a:cubicBezTo>
                <a:cubicBezTo>
                  <a:pt x="337608" y="29633"/>
                  <a:pt x="406400" y="84667"/>
                  <a:pt x="450850" y="95250"/>
                </a:cubicBezTo>
                <a:cubicBezTo>
                  <a:pt x="495300" y="105833"/>
                  <a:pt x="552450" y="95250"/>
                  <a:pt x="552450" y="95250"/>
                </a:cubicBezTo>
              </a:path>
            </a:pathLst>
          </a:custGeom>
          <a:noFill/>
          <a:ln w="25400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任意多边形: 形状 99">
            <a:extLst>
              <a:ext uri="{FF2B5EF4-FFF2-40B4-BE49-F238E27FC236}">
                <a16:creationId xmlns:a16="http://schemas.microsoft.com/office/drawing/2014/main" id="{8F95C573-70F5-9853-9264-04990B6B3AC3}"/>
              </a:ext>
            </a:extLst>
          </p:cNvPr>
          <p:cNvSpPr/>
          <p:nvPr userDrawn="1"/>
        </p:nvSpPr>
        <p:spPr>
          <a:xfrm rot="5400000" flipV="1">
            <a:off x="9083389" y="5943444"/>
            <a:ext cx="742960" cy="145517"/>
          </a:xfrm>
          <a:custGeom>
            <a:avLst/>
            <a:gdLst>
              <a:gd name="connsiteX0" fmla="*/ 0 w 552450"/>
              <a:gd name="connsiteY0" fmla="*/ 0 h 108203"/>
              <a:gd name="connsiteX1" fmla="*/ 139700 w 552450"/>
              <a:gd name="connsiteY1" fmla="*/ 107950 h 108203"/>
              <a:gd name="connsiteX2" fmla="*/ 285750 w 552450"/>
              <a:gd name="connsiteY2" fmla="*/ 31750 h 108203"/>
              <a:gd name="connsiteX3" fmla="*/ 450850 w 552450"/>
              <a:gd name="connsiteY3" fmla="*/ 95250 h 108203"/>
              <a:gd name="connsiteX4" fmla="*/ 552450 w 552450"/>
              <a:gd name="connsiteY4" fmla="*/ 95250 h 1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108203">
                <a:moveTo>
                  <a:pt x="0" y="0"/>
                </a:moveTo>
                <a:cubicBezTo>
                  <a:pt x="46037" y="51329"/>
                  <a:pt x="92075" y="102658"/>
                  <a:pt x="139700" y="107950"/>
                </a:cubicBezTo>
                <a:cubicBezTo>
                  <a:pt x="187325" y="113242"/>
                  <a:pt x="233892" y="33867"/>
                  <a:pt x="285750" y="31750"/>
                </a:cubicBezTo>
                <a:cubicBezTo>
                  <a:pt x="337608" y="29633"/>
                  <a:pt x="406400" y="84667"/>
                  <a:pt x="450850" y="95250"/>
                </a:cubicBezTo>
                <a:cubicBezTo>
                  <a:pt x="495300" y="105833"/>
                  <a:pt x="552450" y="95250"/>
                  <a:pt x="552450" y="95250"/>
                </a:cubicBezTo>
              </a:path>
            </a:pathLst>
          </a:custGeom>
          <a:noFill/>
          <a:ln w="25400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任意多边形: 形状 100">
            <a:extLst>
              <a:ext uri="{FF2B5EF4-FFF2-40B4-BE49-F238E27FC236}">
                <a16:creationId xmlns:a16="http://schemas.microsoft.com/office/drawing/2014/main" id="{5B722B2F-940E-CF35-8E84-C8AB715D3ED3}"/>
              </a:ext>
            </a:extLst>
          </p:cNvPr>
          <p:cNvSpPr/>
          <p:nvPr userDrawn="1"/>
        </p:nvSpPr>
        <p:spPr>
          <a:xfrm rot="5400000" flipV="1">
            <a:off x="9217069" y="5943444"/>
            <a:ext cx="742960" cy="145517"/>
          </a:xfrm>
          <a:custGeom>
            <a:avLst/>
            <a:gdLst>
              <a:gd name="connsiteX0" fmla="*/ 0 w 552450"/>
              <a:gd name="connsiteY0" fmla="*/ 0 h 108203"/>
              <a:gd name="connsiteX1" fmla="*/ 139700 w 552450"/>
              <a:gd name="connsiteY1" fmla="*/ 107950 h 108203"/>
              <a:gd name="connsiteX2" fmla="*/ 285750 w 552450"/>
              <a:gd name="connsiteY2" fmla="*/ 31750 h 108203"/>
              <a:gd name="connsiteX3" fmla="*/ 450850 w 552450"/>
              <a:gd name="connsiteY3" fmla="*/ 95250 h 108203"/>
              <a:gd name="connsiteX4" fmla="*/ 552450 w 552450"/>
              <a:gd name="connsiteY4" fmla="*/ 95250 h 1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108203">
                <a:moveTo>
                  <a:pt x="0" y="0"/>
                </a:moveTo>
                <a:cubicBezTo>
                  <a:pt x="46037" y="51329"/>
                  <a:pt x="92075" y="102658"/>
                  <a:pt x="139700" y="107950"/>
                </a:cubicBezTo>
                <a:cubicBezTo>
                  <a:pt x="187325" y="113242"/>
                  <a:pt x="233892" y="33867"/>
                  <a:pt x="285750" y="31750"/>
                </a:cubicBezTo>
                <a:cubicBezTo>
                  <a:pt x="337608" y="29633"/>
                  <a:pt x="406400" y="84667"/>
                  <a:pt x="450850" y="95250"/>
                </a:cubicBezTo>
                <a:cubicBezTo>
                  <a:pt x="495300" y="105833"/>
                  <a:pt x="552450" y="95250"/>
                  <a:pt x="552450" y="95250"/>
                </a:cubicBezTo>
              </a:path>
            </a:pathLst>
          </a:custGeom>
          <a:noFill/>
          <a:ln w="25400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F452A915-8E62-7184-681A-CF41E311C4A9}"/>
              </a:ext>
            </a:extLst>
          </p:cNvPr>
          <p:cNvSpPr/>
          <p:nvPr userDrawn="1"/>
        </p:nvSpPr>
        <p:spPr>
          <a:xfrm>
            <a:off x="7234104" y="5070906"/>
            <a:ext cx="212174" cy="1681684"/>
          </a:xfrm>
          <a:prstGeom prst="rect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8BB09B9E-E964-AEFC-62C2-3A853B2D7213}"/>
              </a:ext>
            </a:extLst>
          </p:cNvPr>
          <p:cNvSpPr/>
          <p:nvPr userDrawn="1"/>
        </p:nvSpPr>
        <p:spPr>
          <a:xfrm>
            <a:off x="7831051" y="5070906"/>
            <a:ext cx="212174" cy="1681684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空心弧 103">
            <a:extLst>
              <a:ext uri="{FF2B5EF4-FFF2-40B4-BE49-F238E27FC236}">
                <a16:creationId xmlns:a16="http://schemas.microsoft.com/office/drawing/2014/main" id="{E93CBCAC-F296-373E-3DBE-3757B44FB4E5}"/>
              </a:ext>
            </a:extLst>
          </p:cNvPr>
          <p:cNvSpPr/>
          <p:nvPr userDrawn="1"/>
        </p:nvSpPr>
        <p:spPr>
          <a:xfrm rot="10800000">
            <a:off x="9724906" y="578551"/>
            <a:ext cx="413310" cy="413310"/>
          </a:xfrm>
          <a:prstGeom prst="blockArc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5" name="椭圆 104">
            <a:extLst>
              <a:ext uri="{FF2B5EF4-FFF2-40B4-BE49-F238E27FC236}">
                <a16:creationId xmlns:a16="http://schemas.microsoft.com/office/drawing/2014/main" id="{3B61FA82-CC35-7386-0793-3A816AACA9AE}"/>
              </a:ext>
            </a:extLst>
          </p:cNvPr>
          <p:cNvSpPr/>
          <p:nvPr userDrawn="1"/>
        </p:nvSpPr>
        <p:spPr>
          <a:xfrm>
            <a:off x="9864570" y="673635"/>
            <a:ext cx="133981" cy="133981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十字形 105">
            <a:extLst>
              <a:ext uri="{FF2B5EF4-FFF2-40B4-BE49-F238E27FC236}">
                <a16:creationId xmlns:a16="http://schemas.microsoft.com/office/drawing/2014/main" id="{6581A4BA-0329-10B0-DD12-AC862AAFD61D}"/>
              </a:ext>
            </a:extLst>
          </p:cNvPr>
          <p:cNvSpPr/>
          <p:nvPr userDrawn="1"/>
        </p:nvSpPr>
        <p:spPr>
          <a:xfrm rot="19789611">
            <a:off x="4083193" y="5799982"/>
            <a:ext cx="446088" cy="446088"/>
          </a:xfrm>
          <a:prstGeom prst="plus">
            <a:avLst>
              <a:gd name="adj" fmla="val 41316"/>
            </a:avLst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等腰三角形 106">
            <a:extLst>
              <a:ext uri="{FF2B5EF4-FFF2-40B4-BE49-F238E27FC236}">
                <a16:creationId xmlns:a16="http://schemas.microsoft.com/office/drawing/2014/main" id="{C7672A5A-E650-24C3-B0AC-569DFA72DC8C}"/>
              </a:ext>
            </a:extLst>
          </p:cNvPr>
          <p:cNvSpPr/>
          <p:nvPr userDrawn="1"/>
        </p:nvSpPr>
        <p:spPr>
          <a:xfrm rot="5400000">
            <a:off x="2449604" y="4527064"/>
            <a:ext cx="137424" cy="118470"/>
          </a:xfrm>
          <a:prstGeom prst="triangle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等腰三角形 107">
            <a:extLst>
              <a:ext uri="{FF2B5EF4-FFF2-40B4-BE49-F238E27FC236}">
                <a16:creationId xmlns:a16="http://schemas.microsoft.com/office/drawing/2014/main" id="{842FA010-8496-CC0D-AD6B-7E1B91273462}"/>
              </a:ext>
            </a:extLst>
          </p:cNvPr>
          <p:cNvSpPr/>
          <p:nvPr userDrawn="1"/>
        </p:nvSpPr>
        <p:spPr>
          <a:xfrm rot="5400000">
            <a:off x="2601827" y="4527064"/>
            <a:ext cx="137424" cy="118470"/>
          </a:xfrm>
          <a:prstGeom prst="triangle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等腰三角形 108">
            <a:extLst>
              <a:ext uri="{FF2B5EF4-FFF2-40B4-BE49-F238E27FC236}">
                <a16:creationId xmlns:a16="http://schemas.microsoft.com/office/drawing/2014/main" id="{308CB5F8-3A21-7525-84B7-17A4642DC006}"/>
              </a:ext>
            </a:extLst>
          </p:cNvPr>
          <p:cNvSpPr/>
          <p:nvPr userDrawn="1"/>
        </p:nvSpPr>
        <p:spPr>
          <a:xfrm rot="5400000">
            <a:off x="2751109" y="4527064"/>
            <a:ext cx="137424" cy="118470"/>
          </a:xfrm>
          <a:prstGeom prst="triangle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等腰三角形 109">
            <a:extLst>
              <a:ext uri="{FF2B5EF4-FFF2-40B4-BE49-F238E27FC236}">
                <a16:creationId xmlns:a16="http://schemas.microsoft.com/office/drawing/2014/main" id="{1854CF3C-F7DA-5D29-162D-105B80872CFA}"/>
              </a:ext>
            </a:extLst>
          </p:cNvPr>
          <p:cNvSpPr/>
          <p:nvPr userDrawn="1"/>
        </p:nvSpPr>
        <p:spPr>
          <a:xfrm rot="5400000">
            <a:off x="2900391" y="4527064"/>
            <a:ext cx="137424" cy="118470"/>
          </a:xfrm>
          <a:prstGeom prst="triangle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等腰三角形 110">
            <a:extLst>
              <a:ext uri="{FF2B5EF4-FFF2-40B4-BE49-F238E27FC236}">
                <a16:creationId xmlns:a16="http://schemas.microsoft.com/office/drawing/2014/main" id="{556D3FA5-9F61-B9FC-2FF1-5544CEF9AB63}"/>
              </a:ext>
            </a:extLst>
          </p:cNvPr>
          <p:cNvSpPr/>
          <p:nvPr userDrawn="1"/>
        </p:nvSpPr>
        <p:spPr>
          <a:xfrm rot="5400000">
            <a:off x="3049673" y="4527064"/>
            <a:ext cx="137424" cy="118470"/>
          </a:xfrm>
          <a:prstGeom prst="triangle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等腰三角形 111">
            <a:extLst>
              <a:ext uri="{FF2B5EF4-FFF2-40B4-BE49-F238E27FC236}">
                <a16:creationId xmlns:a16="http://schemas.microsoft.com/office/drawing/2014/main" id="{1B050407-E8FE-8859-5B43-18A3ACC60F6A}"/>
              </a:ext>
            </a:extLst>
          </p:cNvPr>
          <p:cNvSpPr/>
          <p:nvPr userDrawn="1"/>
        </p:nvSpPr>
        <p:spPr>
          <a:xfrm rot="5400000">
            <a:off x="3198955" y="4527064"/>
            <a:ext cx="137424" cy="118470"/>
          </a:xfrm>
          <a:prstGeom prst="triangle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星形: 四角 112">
            <a:extLst>
              <a:ext uri="{FF2B5EF4-FFF2-40B4-BE49-F238E27FC236}">
                <a16:creationId xmlns:a16="http://schemas.microsoft.com/office/drawing/2014/main" id="{4D477D4D-1D14-5B18-5317-B618B160ED94}"/>
              </a:ext>
            </a:extLst>
          </p:cNvPr>
          <p:cNvSpPr/>
          <p:nvPr userDrawn="1"/>
        </p:nvSpPr>
        <p:spPr>
          <a:xfrm>
            <a:off x="1300253" y="5318180"/>
            <a:ext cx="418025" cy="418025"/>
          </a:xfrm>
          <a:prstGeom prst="star4">
            <a:avLst>
              <a:gd name="adj" fmla="val 15770"/>
            </a:avLst>
          </a:prstGeom>
          <a:solidFill>
            <a:schemeClr val="accent6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星形: 四角 113">
            <a:extLst>
              <a:ext uri="{FF2B5EF4-FFF2-40B4-BE49-F238E27FC236}">
                <a16:creationId xmlns:a16="http://schemas.microsoft.com/office/drawing/2014/main" id="{3A76116F-11B9-6C38-FB38-EE4A14DE2F14}"/>
              </a:ext>
            </a:extLst>
          </p:cNvPr>
          <p:cNvSpPr/>
          <p:nvPr userDrawn="1"/>
        </p:nvSpPr>
        <p:spPr>
          <a:xfrm>
            <a:off x="6413499" y="5997492"/>
            <a:ext cx="366483" cy="366483"/>
          </a:xfrm>
          <a:prstGeom prst="star4">
            <a:avLst>
              <a:gd name="adj" fmla="val 15770"/>
            </a:avLst>
          </a:prstGeom>
          <a:solidFill>
            <a:schemeClr val="accent6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任意多边形: 形状 116">
            <a:extLst>
              <a:ext uri="{FF2B5EF4-FFF2-40B4-BE49-F238E27FC236}">
                <a16:creationId xmlns:a16="http://schemas.microsoft.com/office/drawing/2014/main" id="{E3BC90C8-A9AF-BC8E-64A0-9CB9AE2D1037}"/>
              </a:ext>
            </a:extLst>
          </p:cNvPr>
          <p:cNvSpPr/>
          <p:nvPr userDrawn="1"/>
        </p:nvSpPr>
        <p:spPr>
          <a:xfrm>
            <a:off x="1" y="4340754"/>
            <a:ext cx="10291013" cy="2550608"/>
          </a:xfrm>
          <a:custGeom>
            <a:avLst/>
            <a:gdLst>
              <a:gd name="connsiteX0" fmla="*/ 0 w 10291013"/>
              <a:gd name="connsiteY0" fmla="*/ 0 h 2550608"/>
              <a:gd name="connsiteX1" fmla="*/ 3157 w 10291013"/>
              <a:gd name="connsiteY1" fmla="*/ 3684 h 2550608"/>
              <a:gd name="connsiteX2" fmla="*/ 1283116 w 10291013"/>
              <a:gd name="connsiteY2" fmla="*/ 1356182 h 2550608"/>
              <a:gd name="connsiteX3" fmla="*/ 2705516 w 10291013"/>
              <a:gd name="connsiteY3" fmla="*/ 1419682 h 2550608"/>
              <a:gd name="connsiteX4" fmla="*/ 4077116 w 10291013"/>
              <a:gd name="connsiteY4" fmla="*/ 2308682 h 2550608"/>
              <a:gd name="connsiteX5" fmla="*/ 5474117 w 10291013"/>
              <a:gd name="connsiteY5" fmla="*/ 1838782 h 2550608"/>
              <a:gd name="connsiteX6" fmla="*/ 10074517 w 10291013"/>
              <a:gd name="connsiteY6" fmla="*/ 2503052 h 2550608"/>
              <a:gd name="connsiteX7" fmla="*/ 10291013 w 10291013"/>
              <a:gd name="connsiteY7" fmla="*/ 2550608 h 2550608"/>
              <a:gd name="connsiteX8" fmla="*/ 0 w 10291013"/>
              <a:gd name="connsiteY8" fmla="*/ 2550608 h 2550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91013" h="2550608">
                <a:moveTo>
                  <a:pt x="0" y="0"/>
                </a:moveTo>
                <a:lnTo>
                  <a:pt x="3157" y="3684"/>
                </a:lnTo>
                <a:cubicBezTo>
                  <a:pt x="452581" y="532121"/>
                  <a:pt x="948551" y="1143061"/>
                  <a:pt x="1283116" y="1356182"/>
                </a:cubicBezTo>
                <a:cubicBezTo>
                  <a:pt x="1877899" y="1735065"/>
                  <a:pt x="2239849" y="1260932"/>
                  <a:pt x="2705516" y="1419682"/>
                </a:cubicBezTo>
                <a:cubicBezTo>
                  <a:pt x="3171183" y="1578432"/>
                  <a:pt x="3615683" y="2238832"/>
                  <a:pt x="4077116" y="2308682"/>
                </a:cubicBezTo>
                <a:cubicBezTo>
                  <a:pt x="4538550" y="2378532"/>
                  <a:pt x="4216817" y="1705432"/>
                  <a:pt x="5474117" y="1838782"/>
                </a:cubicBezTo>
                <a:cubicBezTo>
                  <a:pt x="6259929" y="1922126"/>
                  <a:pt x="8524100" y="2184891"/>
                  <a:pt x="10074517" y="2503052"/>
                </a:cubicBezTo>
                <a:lnTo>
                  <a:pt x="10291013" y="2550608"/>
                </a:lnTo>
                <a:lnTo>
                  <a:pt x="0" y="2550608"/>
                </a:lnTo>
                <a:close/>
              </a:path>
            </a:pathLst>
          </a:custGeom>
          <a:ln>
            <a:noFill/>
          </a:ln>
          <a:effectLst>
            <a:outerShdw blurRad="177800" dist="101600" dir="18900000" sx="97000" sy="97000" algn="bl" rotWithShape="0">
              <a:schemeClr val="accent3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3E60DDA4-F56B-D8CD-5BFB-51B661861005}"/>
              </a:ext>
            </a:extLst>
          </p:cNvPr>
          <p:cNvSpPr/>
          <p:nvPr userDrawn="1"/>
        </p:nvSpPr>
        <p:spPr>
          <a:xfrm>
            <a:off x="2396692" y="1694046"/>
            <a:ext cx="4775744" cy="1607419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>
            <a:outerShdw blurRad="139700" dist="165100" dir="2700000" algn="tl" rotWithShape="0">
              <a:srgbClr val="816927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3"/>
              </a:solidFill>
            </a:endParaRPr>
          </a:p>
        </p:txBody>
      </p:sp>
      <p:pic>
        <p:nvPicPr>
          <p:cNvPr id="122" name="图形 121">
            <a:extLst>
              <a:ext uri="{FF2B5EF4-FFF2-40B4-BE49-F238E27FC236}">
                <a16:creationId xmlns:a16="http://schemas.microsoft.com/office/drawing/2014/main" id="{862E5E41-C90C-4CBC-C27C-BA437B8D5E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29799" y="2284725"/>
            <a:ext cx="3797149" cy="3197199"/>
          </a:xfrm>
          <a:prstGeom prst="rect">
            <a:avLst/>
          </a:prstGeom>
        </p:spPr>
      </p:pic>
      <p:sp>
        <p:nvSpPr>
          <p:cNvPr id="123" name="矩形 122">
            <a:extLst>
              <a:ext uri="{FF2B5EF4-FFF2-40B4-BE49-F238E27FC236}">
                <a16:creationId xmlns:a16="http://schemas.microsoft.com/office/drawing/2014/main" id="{FF0081DE-EACA-2B5F-E3D2-25AF76708C52}"/>
              </a:ext>
            </a:extLst>
          </p:cNvPr>
          <p:cNvSpPr/>
          <p:nvPr userDrawn="1"/>
        </p:nvSpPr>
        <p:spPr>
          <a:xfrm>
            <a:off x="7134267" y="4789263"/>
            <a:ext cx="3277976" cy="298383"/>
          </a:xfrm>
          <a:prstGeom prst="rect">
            <a:avLst/>
          </a:prstGeom>
          <a:blipFill dpi="0" rotWithShape="1">
            <a:blip r:embed="rId5">
              <a:alphaModFix amt="25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2338475-0858-B3DF-3891-A3577F22B0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45130"/>
          <a:stretch/>
        </p:blipFill>
        <p:spPr>
          <a:xfrm>
            <a:off x="1791717" y="1038934"/>
            <a:ext cx="1334728" cy="1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12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207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页面-上">
            <a:extLst>
              <a:ext uri="{FF2B5EF4-FFF2-40B4-BE49-F238E27FC236}">
                <a16:creationId xmlns:a16="http://schemas.microsoft.com/office/drawing/2014/main" id="{C11BEE5D-072E-FCF3-83F5-FBBAC9657F3F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页面-下">
            <a:extLst>
              <a:ext uri="{FF2B5EF4-FFF2-40B4-BE49-F238E27FC236}">
                <a16:creationId xmlns:a16="http://schemas.microsoft.com/office/drawing/2014/main" id="{0828553E-17B5-0A0C-D6FE-E4B6F387CDB0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页面-上">
            <a:extLst>
              <a:ext uri="{FF2B5EF4-FFF2-40B4-BE49-F238E27FC236}">
                <a16:creationId xmlns:a16="http://schemas.microsoft.com/office/drawing/2014/main" id="{61D77E34-C1D8-B9E0-B5CF-DA0997DC164E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页面-下">
            <a:extLst>
              <a:ext uri="{FF2B5EF4-FFF2-40B4-BE49-F238E27FC236}">
                <a16:creationId xmlns:a16="http://schemas.microsoft.com/office/drawing/2014/main" id="{2C254C67-8B07-8C5A-899D-E5FC862E7121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页面-上">
            <a:extLst>
              <a:ext uri="{FF2B5EF4-FFF2-40B4-BE49-F238E27FC236}">
                <a16:creationId xmlns:a16="http://schemas.microsoft.com/office/drawing/2014/main" id="{0E8EC7CE-343E-04AB-F93E-DBFF215E7B8C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254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tx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页面-下">
            <a:extLst>
              <a:ext uri="{FF2B5EF4-FFF2-40B4-BE49-F238E27FC236}">
                <a16:creationId xmlns:a16="http://schemas.microsoft.com/office/drawing/2014/main" id="{E2E38B4C-FC04-5C13-1B10-0F7B8C30D41D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254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tx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页面-上">
            <a:extLst>
              <a:ext uri="{FF2B5EF4-FFF2-40B4-BE49-F238E27FC236}">
                <a16:creationId xmlns:a16="http://schemas.microsoft.com/office/drawing/2014/main" id="{41FDDF37-C817-5561-5669-85945F260149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254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tx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页面-下">
            <a:extLst>
              <a:ext uri="{FF2B5EF4-FFF2-40B4-BE49-F238E27FC236}">
                <a16:creationId xmlns:a16="http://schemas.microsoft.com/office/drawing/2014/main" id="{0586AFE3-038C-4CE0-6545-A30707F62122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254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tx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612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3" r:id="rId3"/>
    <p:sldLayoutId id="2147483654" r:id="rId4"/>
    <p:sldLayoutId id="2147483656" r:id="rId5"/>
    <p:sldLayoutId id="2147483650" r:id="rId6"/>
    <p:sldLayoutId id="214748365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39.jpeg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chart" Target="../charts/char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5" Type="http://schemas.openxmlformats.org/officeDocument/2006/relationships/chart" Target="../charts/chart1.xml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4F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文本框 113">
            <a:extLst>
              <a:ext uri="{FF2B5EF4-FFF2-40B4-BE49-F238E27FC236}">
                <a16:creationId xmlns:a16="http://schemas.microsoft.com/office/drawing/2014/main" id="{6128B8E1-9DF5-FFDF-7661-028AC5406385}"/>
              </a:ext>
            </a:extLst>
          </p:cNvPr>
          <p:cNvSpPr txBox="1"/>
          <p:nvPr/>
        </p:nvSpPr>
        <p:spPr>
          <a:xfrm>
            <a:off x="2559944" y="1795175"/>
            <a:ext cx="6646300" cy="17212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800" dirty="0">
                <a:ln w="3175">
                  <a:solidFill>
                    <a:schemeClr val="tx1"/>
                  </a:solidFill>
                </a:ln>
                <a:solidFill>
                  <a:schemeClr val="accent3"/>
                </a:solidFill>
                <a:latin typeface="+mj-ea"/>
                <a:ea typeface="+mj-ea"/>
              </a:rPr>
              <a:t>橙色孟菲斯风</a:t>
            </a:r>
            <a:endParaRPr lang="en-US" altLang="zh-CN" sz="4800" dirty="0">
              <a:ln w="3175">
                <a:solidFill>
                  <a:schemeClr val="tx1"/>
                </a:solidFill>
              </a:ln>
              <a:solidFill>
                <a:schemeClr val="accent3"/>
              </a:solidFill>
              <a:latin typeface="+mj-ea"/>
              <a:ea typeface="+mj-ea"/>
            </a:endParaRPr>
          </a:p>
          <a:p>
            <a:r>
              <a:rPr lang="zh-CN" altLang="en-US" sz="4800" dirty="0">
                <a:ln w="3175">
                  <a:solidFill>
                    <a:schemeClr val="tx1"/>
                  </a:solidFill>
                </a:ln>
                <a:solidFill>
                  <a:schemeClr val="accent3"/>
                </a:solidFill>
                <a:latin typeface="+mj-ea"/>
                <a:ea typeface="+mj-ea"/>
              </a:rPr>
              <a:t>工作汇报</a:t>
            </a:r>
            <a:r>
              <a:rPr lang="en-US" altLang="zh-CN" sz="4800" dirty="0">
                <a:ln w="3175">
                  <a:solidFill>
                    <a:schemeClr val="tx1"/>
                  </a:solidFill>
                </a:ln>
                <a:solidFill>
                  <a:schemeClr val="accent3"/>
                </a:solidFill>
                <a:latin typeface="+mj-ea"/>
                <a:ea typeface="+mj-ea"/>
              </a:rPr>
              <a:t>PPT</a:t>
            </a:r>
            <a:r>
              <a:rPr lang="zh-CN" altLang="en-US" sz="4800" dirty="0">
                <a:ln w="3175">
                  <a:solidFill>
                    <a:schemeClr val="tx1"/>
                  </a:solidFill>
                </a:ln>
                <a:solidFill>
                  <a:schemeClr val="accent3"/>
                </a:solidFill>
                <a:latin typeface="+mj-ea"/>
                <a:ea typeface="+mj-ea"/>
              </a:rPr>
              <a:t>模板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7D09E0B-17F5-DB02-5D89-9EF600E920D9}"/>
              </a:ext>
            </a:extLst>
          </p:cNvPr>
          <p:cNvSpPr txBox="1"/>
          <p:nvPr/>
        </p:nvSpPr>
        <p:spPr>
          <a:xfrm>
            <a:off x="2517695" y="3694042"/>
            <a:ext cx="2226927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/>
              <a:t>演讲人：</a:t>
            </a:r>
            <a:r>
              <a:rPr lang="en-US" altLang="zh-CN" sz="1600" dirty="0" err="1"/>
              <a:t>OfficePLUS</a:t>
            </a:r>
            <a:endParaRPr lang="zh-CN" altLang="en-US" sz="1600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8201BBF-C6C0-47A8-EE91-F3D1AD0A95E8}"/>
              </a:ext>
            </a:extLst>
          </p:cNvPr>
          <p:cNvSpPr txBox="1"/>
          <p:nvPr/>
        </p:nvSpPr>
        <p:spPr>
          <a:xfrm>
            <a:off x="5119072" y="3694042"/>
            <a:ext cx="2053364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/>
              <a:t>演讲时间：</a:t>
            </a:r>
            <a:r>
              <a:rPr lang="en-US" altLang="zh-CN" sz="1600" dirty="0"/>
              <a:t>20XX</a:t>
            </a:r>
            <a:r>
              <a:rPr lang="zh-CN" altLang="en-US" sz="1600" dirty="0"/>
              <a:t>年</a:t>
            </a:r>
          </a:p>
        </p:txBody>
      </p:sp>
      <p:sp>
        <p:nvSpPr>
          <p:cNvPr id="157" name="文本框 156">
            <a:extLst>
              <a:ext uri="{FF2B5EF4-FFF2-40B4-BE49-F238E27FC236}">
                <a16:creationId xmlns:a16="http://schemas.microsoft.com/office/drawing/2014/main" id="{B5BD4805-DE54-C147-ABA7-DEB25B6D8982}"/>
              </a:ext>
            </a:extLst>
          </p:cNvPr>
          <p:cNvSpPr txBox="1"/>
          <p:nvPr/>
        </p:nvSpPr>
        <p:spPr>
          <a:xfrm>
            <a:off x="2517695" y="1795175"/>
            <a:ext cx="5402587" cy="15671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8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橙色孟菲斯风</a:t>
            </a:r>
            <a:endParaRPr lang="en-US" altLang="zh-CN" sz="4800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en-US" sz="48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工作汇报</a:t>
            </a:r>
            <a:r>
              <a:rPr lang="en-US" altLang="zh-CN" sz="48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PPT</a:t>
            </a:r>
            <a:r>
              <a:rPr lang="zh-CN" altLang="en-US" sz="48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模板</a:t>
            </a:r>
          </a:p>
        </p:txBody>
      </p:sp>
    </p:spTree>
    <p:extLst>
      <p:ext uri="{BB962C8B-B14F-4D97-AF65-F5344CB8AC3E}">
        <p14:creationId xmlns:p14="http://schemas.microsoft.com/office/powerpoint/2010/main" val="275513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>
            <a:extLst>
              <a:ext uri="{FF2B5EF4-FFF2-40B4-BE49-F238E27FC236}">
                <a16:creationId xmlns:a16="http://schemas.microsoft.com/office/drawing/2014/main" id="{5A3059CD-ED00-BF41-C98F-A2E2D50EEA3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0561292" y="1339466"/>
            <a:ext cx="893263" cy="893263"/>
            <a:chOff x="9480097" y="1262826"/>
            <a:chExt cx="508371" cy="508371"/>
          </a:xfrm>
        </p:grpSpPr>
        <p:sp>
          <p:nvSpPr>
            <p:cNvPr id="84" name="空心弧 83">
              <a:extLst>
                <a:ext uri="{FF2B5EF4-FFF2-40B4-BE49-F238E27FC236}">
                  <a16:creationId xmlns:a16="http://schemas.microsoft.com/office/drawing/2014/main" id="{523161A9-266B-E54F-8096-27A37B6B64B4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0800000">
              <a:off x="9480097" y="1262826"/>
              <a:ext cx="508371" cy="508371"/>
            </a:xfrm>
            <a:prstGeom prst="blockArc">
              <a:avLst/>
            </a:prstGeom>
            <a:solidFill>
              <a:schemeClr val="accent2"/>
            </a:solidFill>
            <a:ln w="15621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2471" tIns="56236" rIns="112471" bIns="56236" rtlCol="0" anchor="ctr"/>
            <a:lstStyle/>
            <a:p>
              <a:pPr algn="ctr"/>
              <a:endParaRPr lang="zh-CN" altLang="en-US" sz="2214">
                <a:solidFill>
                  <a:schemeClr val="tx1"/>
                </a:solidFill>
              </a:endParaRPr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1222F83B-3BA0-8F4B-7030-2AEEFFEB750D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651885" y="1379779"/>
              <a:ext cx="164797" cy="164797"/>
            </a:xfrm>
            <a:prstGeom prst="ellipse">
              <a:avLst/>
            </a:prstGeom>
            <a:ln w="15621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2471" tIns="56236" rIns="112471" bIns="56236" rtlCol="0" anchor="ctr"/>
            <a:lstStyle/>
            <a:p>
              <a:pPr algn="ctr"/>
              <a:endParaRPr lang="zh-CN" altLang="en-US" sz="2214"/>
            </a:p>
          </p:txBody>
        </p:sp>
      </p:grpSp>
      <p:sp>
        <p:nvSpPr>
          <p:cNvPr id="78" name="六边形 77">
            <a:extLst>
              <a:ext uri="{FF2B5EF4-FFF2-40B4-BE49-F238E27FC236}">
                <a16:creationId xmlns:a16="http://schemas.microsoft.com/office/drawing/2014/main" id="{B525793A-787E-B5DC-FF62-6F716593D2B1}"/>
              </a:ext>
            </a:extLst>
          </p:cNvPr>
          <p:cNvSpPr/>
          <p:nvPr/>
        </p:nvSpPr>
        <p:spPr>
          <a:xfrm rot="19652788">
            <a:off x="6411611" y="5667990"/>
            <a:ext cx="448931" cy="387009"/>
          </a:xfrm>
          <a:prstGeom prst="hexagon">
            <a:avLst>
              <a:gd name="adj" fmla="val 28231"/>
              <a:gd name="vf" fmla="val 115470"/>
            </a:avLst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66985A3-790C-B962-C887-30145DA480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市场数据分析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8CA267E-FCD5-CFF6-CC3F-7C2F2AC495D2}"/>
              </a:ext>
            </a:extLst>
          </p:cNvPr>
          <p:cNvSpPr/>
          <p:nvPr/>
        </p:nvSpPr>
        <p:spPr>
          <a:xfrm>
            <a:off x="1117553" y="2059940"/>
            <a:ext cx="2555775" cy="1609692"/>
          </a:xfrm>
          <a:prstGeom prst="rect">
            <a:avLst/>
          </a:prstGeom>
          <a:pattFill prst="wdDnDiag">
            <a:fgClr>
              <a:schemeClr val="accent3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B70473E8-6404-C024-FAEE-D0D21EBA3197}"/>
              </a:ext>
            </a:extLst>
          </p:cNvPr>
          <p:cNvSpPr/>
          <p:nvPr/>
        </p:nvSpPr>
        <p:spPr>
          <a:xfrm>
            <a:off x="1028653" y="1971039"/>
            <a:ext cx="2555775" cy="16096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3377D000-C2F4-B814-ABE7-4DBA03EDE1F6}"/>
              </a:ext>
            </a:extLst>
          </p:cNvPr>
          <p:cNvSpPr/>
          <p:nvPr/>
        </p:nvSpPr>
        <p:spPr>
          <a:xfrm>
            <a:off x="4104975" y="2059940"/>
            <a:ext cx="2555775" cy="1609692"/>
          </a:xfrm>
          <a:prstGeom prst="rect">
            <a:avLst/>
          </a:prstGeom>
          <a:pattFill prst="wdDnDiag">
            <a:fgClr>
              <a:schemeClr val="accent3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7BB294C7-F880-48D8-5F7C-2478336F48BD}"/>
              </a:ext>
            </a:extLst>
          </p:cNvPr>
          <p:cNvSpPr/>
          <p:nvPr/>
        </p:nvSpPr>
        <p:spPr>
          <a:xfrm>
            <a:off x="4016075" y="1971039"/>
            <a:ext cx="2555775" cy="16096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1AFB27E4-715F-97A3-F892-625F79E6D6A4}"/>
              </a:ext>
            </a:extLst>
          </p:cNvPr>
          <p:cNvSpPr/>
          <p:nvPr/>
        </p:nvSpPr>
        <p:spPr>
          <a:xfrm>
            <a:off x="1117553" y="4251805"/>
            <a:ext cx="2555775" cy="1609692"/>
          </a:xfrm>
          <a:prstGeom prst="rect">
            <a:avLst/>
          </a:prstGeom>
          <a:pattFill prst="wdDnDiag">
            <a:fgClr>
              <a:schemeClr val="accent3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68E3EB22-ED5D-A3E9-9742-F9A8F1117B66}"/>
              </a:ext>
            </a:extLst>
          </p:cNvPr>
          <p:cNvSpPr/>
          <p:nvPr/>
        </p:nvSpPr>
        <p:spPr>
          <a:xfrm>
            <a:off x="1028653" y="4162904"/>
            <a:ext cx="2555775" cy="16096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B3611198-6D69-6BB6-6B9A-1E8716FB6315}"/>
              </a:ext>
            </a:extLst>
          </p:cNvPr>
          <p:cNvSpPr/>
          <p:nvPr/>
        </p:nvSpPr>
        <p:spPr>
          <a:xfrm>
            <a:off x="4104975" y="4251805"/>
            <a:ext cx="2555775" cy="1609692"/>
          </a:xfrm>
          <a:prstGeom prst="rect">
            <a:avLst/>
          </a:prstGeom>
          <a:pattFill prst="wdDnDiag">
            <a:fgClr>
              <a:schemeClr val="accent3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A6342146-73DA-8249-B311-2F2A88F862A3}"/>
              </a:ext>
            </a:extLst>
          </p:cNvPr>
          <p:cNvSpPr/>
          <p:nvPr/>
        </p:nvSpPr>
        <p:spPr>
          <a:xfrm>
            <a:off x="4016075" y="4162904"/>
            <a:ext cx="2555775" cy="16096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6C48FA95-E175-244E-789C-C5AA63432C22}"/>
              </a:ext>
            </a:extLst>
          </p:cNvPr>
          <p:cNvSpPr txBox="1"/>
          <p:nvPr/>
        </p:nvSpPr>
        <p:spPr>
          <a:xfrm>
            <a:off x="1083689" y="2075919"/>
            <a:ext cx="147062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数据分析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FEA63F1F-544B-A8E0-88BD-C7D2D6F81030}"/>
              </a:ext>
            </a:extLst>
          </p:cNvPr>
          <p:cNvSpPr txBox="1"/>
          <p:nvPr/>
        </p:nvSpPr>
        <p:spPr>
          <a:xfrm>
            <a:off x="1083689" y="2523203"/>
            <a:ext cx="2555775" cy="9680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我们在此基础上，进一步延伸，期待在哪怕一次短短的交流中，除去传递您的观点，还能够在此基础上提供一些有建设性的行动方案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D413D583-427D-B799-9332-6986A7D3C0C2}"/>
              </a:ext>
            </a:extLst>
          </p:cNvPr>
          <p:cNvSpPr txBox="1"/>
          <p:nvPr/>
        </p:nvSpPr>
        <p:spPr>
          <a:xfrm>
            <a:off x="4028774" y="2075919"/>
            <a:ext cx="147062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数据分析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CE2245BE-6727-6E56-6B0C-1B0FBDB94295}"/>
              </a:ext>
            </a:extLst>
          </p:cNvPr>
          <p:cNvSpPr txBox="1"/>
          <p:nvPr/>
        </p:nvSpPr>
        <p:spPr>
          <a:xfrm>
            <a:off x="4028774" y="2523203"/>
            <a:ext cx="2555775" cy="9680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我们在此基础上，进一步延伸，期待在哪怕一次短短的交流中，除去传递您的观点，还能够在此基础上提供一些有建设性的行动方案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B86D44D4-FB42-0B86-DADB-FA83579B14AA}"/>
              </a:ext>
            </a:extLst>
          </p:cNvPr>
          <p:cNvSpPr txBox="1"/>
          <p:nvPr/>
        </p:nvSpPr>
        <p:spPr>
          <a:xfrm>
            <a:off x="1083689" y="4271697"/>
            <a:ext cx="147062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数据分析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820F5E32-7F59-9BCE-5682-8FEDD67D37DD}"/>
              </a:ext>
            </a:extLst>
          </p:cNvPr>
          <p:cNvSpPr txBox="1"/>
          <p:nvPr/>
        </p:nvSpPr>
        <p:spPr>
          <a:xfrm>
            <a:off x="1083689" y="4718981"/>
            <a:ext cx="2555775" cy="9680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我们在此基础上，进一步延伸，期待在哪怕一次短短的交流中，除去传递您的观点，还能够在此基础上提供一些有建设性的行动方案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30169AF0-58A2-5E4F-6451-B2823C3BD4C3}"/>
              </a:ext>
            </a:extLst>
          </p:cNvPr>
          <p:cNvSpPr txBox="1"/>
          <p:nvPr/>
        </p:nvSpPr>
        <p:spPr>
          <a:xfrm>
            <a:off x="4028774" y="4271697"/>
            <a:ext cx="147062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数据分析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9C5F781F-30E7-BFC8-35B8-B5194B701B14}"/>
              </a:ext>
            </a:extLst>
          </p:cNvPr>
          <p:cNvSpPr txBox="1"/>
          <p:nvPr/>
        </p:nvSpPr>
        <p:spPr>
          <a:xfrm>
            <a:off x="4028774" y="4718981"/>
            <a:ext cx="2555775" cy="9680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我们在此基础上，进一步延伸，期待在哪怕一次短短的交流中，除去传递您的观点，还能够在此基础上提供一些有建设性的行动方案</a:t>
            </a: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35DEEA6A-7E48-802C-369A-7ED99B4F71E0}"/>
              </a:ext>
            </a:extLst>
          </p:cNvPr>
          <p:cNvSpPr/>
          <p:nvPr/>
        </p:nvSpPr>
        <p:spPr>
          <a:xfrm>
            <a:off x="7147433" y="2191303"/>
            <a:ext cx="4015914" cy="3477599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59A50579-8E37-AAD8-3FE5-435EA8A7EE19}"/>
              </a:ext>
            </a:extLst>
          </p:cNvPr>
          <p:cNvSpPr/>
          <p:nvPr/>
        </p:nvSpPr>
        <p:spPr>
          <a:xfrm>
            <a:off x="7198962" y="2094219"/>
            <a:ext cx="3866668" cy="3477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F210624F-ED67-F09B-6AFA-475586288964}"/>
              </a:ext>
            </a:extLst>
          </p:cNvPr>
          <p:cNvGrpSpPr/>
          <p:nvPr/>
        </p:nvGrpSpPr>
        <p:grpSpPr>
          <a:xfrm rot="15528466">
            <a:off x="10390105" y="5413335"/>
            <a:ext cx="813778" cy="808964"/>
            <a:chOff x="14497050" y="-3911601"/>
            <a:chExt cx="1073150" cy="1066801"/>
          </a:xfrm>
        </p:grpSpPr>
        <p:sp>
          <p:nvSpPr>
            <p:cNvPr id="74" name="L 形 73">
              <a:extLst>
                <a:ext uri="{FF2B5EF4-FFF2-40B4-BE49-F238E27FC236}">
                  <a16:creationId xmlns:a16="http://schemas.microsoft.com/office/drawing/2014/main" id="{B39FBECB-FCAA-492C-BA7E-5BB85F5CB816}"/>
                </a:ext>
              </a:extLst>
            </p:cNvPr>
            <p:cNvSpPr/>
            <p:nvPr/>
          </p:nvSpPr>
          <p:spPr>
            <a:xfrm>
              <a:off x="14554200" y="-3860800"/>
              <a:ext cx="1016000" cy="1016000"/>
            </a:xfrm>
            <a:prstGeom prst="corner">
              <a:avLst>
                <a:gd name="adj1" fmla="val 42500"/>
                <a:gd name="adj2" fmla="val 42500"/>
              </a:avLst>
            </a:prstGeom>
            <a:pattFill prst="wdDnDiag">
              <a:fgClr>
                <a:schemeClr val="accent4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L 形 74">
              <a:extLst>
                <a:ext uri="{FF2B5EF4-FFF2-40B4-BE49-F238E27FC236}">
                  <a16:creationId xmlns:a16="http://schemas.microsoft.com/office/drawing/2014/main" id="{CB4F4D35-16C2-0EE9-ECE5-038BCF1A1EEB}"/>
                </a:ext>
              </a:extLst>
            </p:cNvPr>
            <p:cNvSpPr/>
            <p:nvPr/>
          </p:nvSpPr>
          <p:spPr>
            <a:xfrm>
              <a:off x="14497050" y="-3911601"/>
              <a:ext cx="1016000" cy="1016000"/>
            </a:xfrm>
            <a:prstGeom prst="corner">
              <a:avLst>
                <a:gd name="adj1" fmla="val 42500"/>
                <a:gd name="adj2" fmla="val 42500"/>
              </a:avLst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6" name="等腰三角形 75">
            <a:extLst>
              <a:ext uri="{FF2B5EF4-FFF2-40B4-BE49-F238E27FC236}">
                <a16:creationId xmlns:a16="http://schemas.microsoft.com/office/drawing/2014/main" id="{71B7C506-BBC5-5A91-6DB5-D2F6AE806349}"/>
              </a:ext>
            </a:extLst>
          </p:cNvPr>
          <p:cNvSpPr/>
          <p:nvPr/>
        </p:nvSpPr>
        <p:spPr>
          <a:xfrm rot="2677058">
            <a:off x="757646" y="1212749"/>
            <a:ext cx="322067" cy="277644"/>
          </a:xfrm>
          <a:prstGeom prst="triangl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id="{C4620B20-F7B8-EFC6-B2EF-2A6A117FC40C}"/>
              </a:ext>
            </a:extLst>
          </p:cNvPr>
          <p:cNvSpPr/>
          <p:nvPr/>
        </p:nvSpPr>
        <p:spPr>
          <a:xfrm>
            <a:off x="2752800" y="1167358"/>
            <a:ext cx="256084" cy="256084"/>
          </a:xfrm>
          <a:prstGeom prst="ellipse">
            <a:avLst/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B69B0320-6366-37F4-616A-A759213950EC}"/>
              </a:ext>
            </a:extLst>
          </p:cNvPr>
          <p:cNvGrpSpPr/>
          <p:nvPr/>
        </p:nvGrpSpPr>
        <p:grpSpPr>
          <a:xfrm>
            <a:off x="762971" y="4542605"/>
            <a:ext cx="459074" cy="246334"/>
            <a:chOff x="10455559" y="2293700"/>
            <a:chExt cx="1003396" cy="538411"/>
          </a:xfrm>
        </p:grpSpPr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8B6E6995-5475-67C6-D498-86A3BF5F0BF2}"/>
                </a:ext>
              </a:extLst>
            </p:cNvPr>
            <p:cNvSpPr/>
            <p:nvPr/>
          </p:nvSpPr>
          <p:spPr>
            <a:xfrm>
              <a:off x="10455559" y="2293700"/>
              <a:ext cx="1003396" cy="196526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31EFC265-1D1F-FA67-BCF7-B11AFB5DB9CF}"/>
                </a:ext>
              </a:extLst>
            </p:cNvPr>
            <p:cNvSpPr/>
            <p:nvPr/>
          </p:nvSpPr>
          <p:spPr>
            <a:xfrm>
              <a:off x="10455559" y="2455046"/>
              <a:ext cx="1003396" cy="196526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C0B0BB1B-983B-EDDC-686E-6F21F3F1DFE1}"/>
                </a:ext>
              </a:extLst>
            </p:cNvPr>
            <p:cNvSpPr/>
            <p:nvPr/>
          </p:nvSpPr>
          <p:spPr>
            <a:xfrm>
              <a:off x="10455559" y="2635585"/>
              <a:ext cx="1003396" cy="196526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6" name="十字形 85">
            <a:extLst>
              <a:ext uri="{FF2B5EF4-FFF2-40B4-BE49-F238E27FC236}">
                <a16:creationId xmlns:a16="http://schemas.microsoft.com/office/drawing/2014/main" id="{364A875D-8EEF-5D13-A161-FAC2591A24D0}"/>
              </a:ext>
            </a:extLst>
          </p:cNvPr>
          <p:cNvSpPr/>
          <p:nvPr/>
        </p:nvSpPr>
        <p:spPr>
          <a:xfrm>
            <a:off x="7657869" y="6140779"/>
            <a:ext cx="446088" cy="446088"/>
          </a:xfrm>
          <a:prstGeom prst="plus">
            <a:avLst>
              <a:gd name="adj" fmla="val 41316"/>
            </a:avLst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星形: 四角 86">
            <a:extLst>
              <a:ext uri="{FF2B5EF4-FFF2-40B4-BE49-F238E27FC236}">
                <a16:creationId xmlns:a16="http://schemas.microsoft.com/office/drawing/2014/main" id="{C8BF89D7-3BAB-50A9-E389-0F22E59F9478}"/>
              </a:ext>
            </a:extLst>
          </p:cNvPr>
          <p:cNvSpPr/>
          <p:nvPr/>
        </p:nvSpPr>
        <p:spPr>
          <a:xfrm>
            <a:off x="8329308" y="1354295"/>
            <a:ext cx="366483" cy="366483"/>
          </a:xfrm>
          <a:prstGeom prst="star4">
            <a:avLst>
              <a:gd name="adj" fmla="val 15770"/>
            </a:avLst>
          </a:prstGeom>
          <a:solidFill>
            <a:schemeClr val="accent6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C25D929F-6C6C-D41A-9C82-1327790C1FA1}"/>
              </a:ext>
            </a:extLst>
          </p:cNvPr>
          <p:cNvGrpSpPr/>
          <p:nvPr/>
        </p:nvGrpSpPr>
        <p:grpSpPr>
          <a:xfrm rot="3301973">
            <a:off x="787485" y="5749925"/>
            <a:ext cx="579710" cy="576281"/>
            <a:chOff x="14497050" y="-3911601"/>
            <a:chExt cx="1073150" cy="1066801"/>
          </a:xfrm>
        </p:grpSpPr>
        <p:sp>
          <p:nvSpPr>
            <p:cNvPr id="89" name="L 形 88">
              <a:extLst>
                <a:ext uri="{FF2B5EF4-FFF2-40B4-BE49-F238E27FC236}">
                  <a16:creationId xmlns:a16="http://schemas.microsoft.com/office/drawing/2014/main" id="{640AAED1-99B2-AAF9-44D7-59F6477F3334}"/>
                </a:ext>
              </a:extLst>
            </p:cNvPr>
            <p:cNvSpPr/>
            <p:nvPr/>
          </p:nvSpPr>
          <p:spPr>
            <a:xfrm>
              <a:off x="14554200" y="-3860800"/>
              <a:ext cx="1016000" cy="1016000"/>
            </a:xfrm>
            <a:prstGeom prst="corner">
              <a:avLst>
                <a:gd name="adj1" fmla="val 42500"/>
                <a:gd name="adj2" fmla="val 42500"/>
              </a:avLst>
            </a:prstGeom>
            <a:pattFill prst="wdDnDiag">
              <a:fgClr>
                <a:schemeClr val="accent4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L 形 89">
              <a:extLst>
                <a:ext uri="{FF2B5EF4-FFF2-40B4-BE49-F238E27FC236}">
                  <a16:creationId xmlns:a16="http://schemas.microsoft.com/office/drawing/2014/main" id="{BACD3A84-BD3F-F40C-7AC9-966234344445}"/>
                </a:ext>
              </a:extLst>
            </p:cNvPr>
            <p:cNvSpPr/>
            <p:nvPr/>
          </p:nvSpPr>
          <p:spPr>
            <a:xfrm>
              <a:off x="14497050" y="-3911601"/>
              <a:ext cx="1016000" cy="1016000"/>
            </a:xfrm>
            <a:prstGeom prst="corner">
              <a:avLst>
                <a:gd name="adj1" fmla="val 42500"/>
                <a:gd name="adj2" fmla="val 42500"/>
              </a:avLst>
            </a:prstGeom>
            <a:pattFill prst="wdDnDiag">
              <a:fgClr>
                <a:schemeClr val="accent3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AAE333F8-C8D3-E5E9-3AA8-BD40782BB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9601" y="1968652"/>
            <a:ext cx="3932261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98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ACDD5D8-7325-3F11-5973-8C8C7E3821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dirty="0"/>
              <a:t>市场数据分析</a:t>
            </a:r>
          </a:p>
        </p:txBody>
      </p:sp>
      <p:sp>
        <p:nvSpPr>
          <p:cNvPr id="21" name="等腰三角形 20">
            <a:extLst>
              <a:ext uri="{FF2B5EF4-FFF2-40B4-BE49-F238E27FC236}">
                <a16:creationId xmlns:a16="http://schemas.microsoft.com/office/drawing/2014/main" id="{FA7612A1-65CE-24E9-5870-5287A0CCBCEF}"/>
              </a:ext>
            </a:extLst>
          </p:cNvPr>
          <p:cNvSpPr/>
          <p:nvPr/>
        </p:nvSpPr>
        <p:spPr>
          <a:xfrm rot="2677058">
            <a:off x="1077990" y="1465577"/>
            <a:ext cx="322067" cy="277644"/>
          </a:xfrm>
          <a:prstGeom prst="triangl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46360A34-70DA-A789-BC88-4D3DE72E50C5}"/>
              </a:ext>
            </a:extLst>
          </p:cNvPr>
          <p:cNvSpPr/>
          <p:nvPr/>
        </p:nvSpPr>
        <p:spPr>
          <a:xfrm>
            <a:off x="2752800" y="1167358"/>
            <a:ext cx="256084" cy="256084"/>
          </a:xfrm>
          <a:prstGeom prst="ellipse">
            <a:avLst/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六边形 22">
            <a:extLst>
              <a:ext uri="{FF2B5EF4-FFF2-40B4-BE49-F238E27FC236}">
                <a16:creationId xmlns:a16="http://schemas.microsoft.com/office/drawing/2014/main" id="{93A95CC7-99BC-9B7B-CE05-ECACA323E2B2}"/>
              </a:ext>
            </a:extLst>
          </p:cNvPr>
          <p:cNvSpPr/>
          <p:nvPr/>
        </p:nvSpPr>
        <p:spPr>
          <a:xfrm rot="19652788">
            <a:off x="10868260" y="6051558"/>
            <a:ext cx="448931" cy="387009"/>
          </a:xfrm>
          <a:prstGeom prst="hexagon">
            <a:avLst>
              <a:gd name="adj" fmla="val 28231"/>
              <a:gd name="vf" fmla="val 115470"/>
            </a:avLst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80A5B95F-157C-F7FD-26CC-348BA137367C}"/>
              </a:ext>
            </a:extLst>
          </p:cNvPr>
          <p:cNvSpPr/>
          <p:nvPr/>
        </p:nvSpPr>
        <p:spPr>
          <a:xfrm>
            <a:off x="817133" y="4964944"/>
            <a:ext cx="783885" cy="153532"/>
          </a:xfrm>
          <a:custGeom>
            <a:avLst/>
            <a:gdLst>
              <a:gd name="connsiteX0" fmla="*/ 0 w 552450"/>
              <a:gd name="connsiteY0" fmla="*/ 0 h 108203"/>
              <a:gd name="connsiteX1" fmla="*/ 139700 w 552450"/>
              <a:gd name="connsiteY1" fmla="*/ 107950 h 108203"/>
              <a:gd name="connsiteX2" fmla="*/ 285750 w 552450"/>
              <a:gd name="connsiteY2" fmla="*/ 31750 h 108203"/>
              <a:gd name="connsiteX3" fmla="*/ 450850 w 552450"/>
              <a:gd name="connsiteY3" fmla="*/ 95250 h 108203"/>
              <a:gd name="connsiteX4" fmla="*/ 552450 w 552450"/>
              <a:gd name="connsiteY4" fmla="*/ 95250 h 1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108203">
                <a:moveTo>
                  <a:pt x="0" y="0"/>
                </a:moveTo>
                <a:cubicBezTo>
                  <a:pt x="46037" y="51329"/>
                  <a:pt x="92075" y="102658"/>
                  <a:pt x="139700" y="107950"/>
                </a:cubicBezTo>
                <a:cubicBezTo>
                  <a:pt x="187325" y="113242"/>
                  <a:pt x="233892" y="33867"/>
                  <a:pt x="285750" y="31750"/>
                </a:cubicBezTo>
                <a:cubicBezTo>
                  <a:pt x="337608" y="29633"/>
                  <a:pt x="406400" y="84667"/>
                  <a:pt x="450850" y="95250"/>
                </a:cubicBezTo>
                <a:cubicBezTo>
                  <a:pt x="495300" y="105833"/>
                  <a:pt x="552450" y="95250"/>
                  <a:pt x="552450" y="9525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6913844B-C610-9AE7-6FDE-4D9DE941BA37}"/>
              </a:ext>
            </a:extLst>
          </p:cNvPr>
          <p:cNvSpPr/>
          <p:nvPr/>
        </p:nvSpPr>
        <p:spPr>
          <a:xfrm>
            <a:off x="817133" y="5090993"/>
            <a:ext cx="783885" cy="153532"/>
          </a:xfrm>
          <a:custGeom>
            <a:avLst/>
            <a:gdLst>
              <a:gd name="connsiteX0" fmla="*/ 0 w 552450"/>
              <a:gd name="connsiteY0" fmla="*/ 0 h 108203"/>
              <a:gd name="connsiteX1" fmla="*/ 139700 w 552450"/>
              <a:gd name="connsiteY1" fmla="*/ 107950 h 108203"/>
              <a:gd name="connsiteX2" fmla="*/ 285750 w 552450"/>
              <a:gd name="connsiteY2" fmla="*/ 31750 h 108203"/>
              <a:gd name="connsiteX3" fmla="*/ 450850 w 552450"/>
              <a:gd name="connsiteY3" fmla="*/ 95250 h 108203"/>
              <a:gd name="connsiteX4" fmla="*/ 552450 w 552450"/>
              <a:gd name="connsiteY4" fmla="*/ 95250 h 1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108203">
                <a:moveTo>
                  <a:pt x="0" y="0"/>
                </a:moveTo>
                <a:cubicBezTo>
                  <a:pt x="46037" y="51329"/>
                  <a:pt x="92075" y="102658"/>
                  <a:pt x="139700" y="107950"/>
                </a:cubicBezTo>
                <a:cubicBezTo>
                  <a:pt x="187325" y="113242"/>
                  <a:pt x="233892" y="33867"/>
                  <a:pt x="285750" y="31750"/>
                </a:cubicBezTo>
                <a:cubicBezTo>
                  <a:pt x="337608" y="29633"/>
                  <a:pt x="406400" y="84667"/>
                  <a:pt x="450850" y="95250"/>
                </a:cubicBezTo>
                <a:cubicBezTo>
                  <a:pt x="495300" y="105833"/>
                  <a:pt x="552450" y="95250"/>
                  <a:pt x="552450" y="9525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CB2B1B14-5460-F3FC-CC9F-056318FDC54A}"/>
              </a:ext>
            </a:extLst>
          </p:cNvPr>
          <p:cNvSpPr/>
          <p:nvPr/>
        </p:nvSpPr>
        <p:spPr>
          <a:xfrm>
            <a:off x="817133" y="5232036"/>
            <a:ext cx="783885" cy="153532"/>
          </a:xfrm>
          <a:custGeom>
            <a:avLst/>
            <a:gdLst>
              <a:gd name="connsiteX0" fmla="*/ 0 w 552450"/>
              <a:gd name="connsiteY0" fmla="*/ 0 h 108203"/>
              <a:gd name="connsiteX1" fmla="*/ 139700 w 552450"/>
              <a:gd name="connsiteY1" fmla="*/ 107950 h 108203"/>
              <a:gd name="connsiteX2" fmla="*/ 285750 w 552450"/>
              <a:gd name="connsiteY2" fmla="*/ 31750 h 108203"/>
              <a:gd name="connsiteX3" fmla="*/ 450850 w 552450"/>
              <a:gd name="connsiteY3" fmla="*/ 95250 h 108203"/>
              <a:gd name="connsiteX4" fmla="*/ 552450 w 552450"/>
              <a:gd name="connsiteY4" fmla="*/ 95250 h 1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108203">
                <a:moveTo>
                  <a:pt x="0" y="0"/>
                </a:moveTo>
                <a:cubicBezTo>
                  <a:pt x="46037" y="51329"/>
                  <a:pt x="92075" y="102658"/>
                  <a:pt x="139700" y="107950"/>
                </a:cubicBezTo>
                <a:cubicBezTo>
                  <a:pt x="187325" y="113242"/>
                  <a:pt x="233892" y="33867"/>
                  <a:pt x="285750" y="31750"/>
                </a:cubicBezTo>
                <a:cubicBezTo>
                  <a:pt x="337608" y="29633"/>
                  <a:pt x="406400" y="84667"/>
                  <a:pt x="450850" y="95250"/>
                </a:cubicBezTo>
                <a:cubicBezTo>
                  <a:pt x="495300" y="105833"/>
                  <a:pt x="552450" y="95250"/>
                  <a:pt x="552450" y="9525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ECA28C9A-BE40-3D39-9DC6-2325163F7F31}"/>
              </a:ext>
            </a:extLst>
          </p:cNvPr>
          <p:cNvSpPr/>
          <p:nvPr/>
        </p:nvSpPr>
        <p:spPr>
          <a:xfrm rot="5400000" flipV="1">
            <a:off x="8963921" y="5943444"/>
            <a:ext cx="742960" cy="145517"/>
          </a:xfrm>
          <a:custGeom>
            <a:avLst/>
            <a:gdLst>
              <a:gd name="connsiteX0" fmla="*/ 0 w 552450"/>
              <a:gd name="connsiteY0" fmla="*/ 0 h 108203"/>
              <a:gd name="connsiteX1" fmla="*/ 139700 w 552450"/>
              <a:gd name="connsiteY1" fmla="*/ 107950 h 108203"/>
              <a:gd name="connsiteX2" fmla="*/ 285750 w 552450"/>
              <a:gd name="connsiteY2" fmla="*/ 31750 h 108203"/>
              <a:gd name="connsiteX3" fmla="*/ 450850 w 552450"/>
              <a:gd name="connsiteY3" fmla="*/ 95250 h 108203"/>
              <a:gd name="connsiteX4" fmla="*/ 552450 w 552450"/>
              <a:gd name="connsiteY4" fmla="*/ 95250 h 1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108203">
                <a:moveTo>
                  <a:pt x="0" y="0"/>
                </a:moveTo>
                <a:cubicBezTo>
                  <a:pt x="46037" y="51329"/>
                  <a:pt x="92075" y="102658"/>
                  <a:pt x="139700" y="107950"/>
                </a:cubicBezTo>
                <a:cubicBezTo>
                  <a:pt x="187325" y="113242"/>
                  <a:pt x="233892" y="33867"/>
                  <a:pt x="285750" y="31750"/>
                </a:cubicBezTo>
                <a:cubicBezTo>
                  <a:pt x="337608" y="29633"/>
                  <a:pt x="406400" y="84667"/>
                  <a:pt x="450850" y="95250"/>
                </a:cubicBezTo>
                <a:cubicBezTo>
                  <a:pt x="495300" y="105833"/>
                  <a:pt x="552450" y="95250"/>
                  <a:pt x="552450" y="95250"/>
                </a:cubicBezTo>
              </a:path>
            </a:pathLst>
          </a:custGeom>
          <a:noFill/>
          <a:ln w="25400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C5FE3398-FD94-5485-8877-47B7601CCD79}"/>
              </a:ext>
            </a:extLst>
          </p:cNvPr>
          <p:cNvSpPr/>
          <p:nvPr/>
        </p:nvSpPr>
        <p:spPr>
          <a:xfrm rot="5400000" flipV="1">
            <a:off x="9083389" y="5943444"/>
            <a:ext cx="742960" cy="145517"/>
          </a:xfrm>
          <a:custGeom>
            <a:avLst/>
            <a:gdLst>
              <a:gd name="connsiteX0" fmla="*/ 0 w 552450"/>
              <a:gd name="connsiteY0" fmla="*/ 0 h 108203"/>
              <a:gd name="connsiteX1" fmla="*/ 139700 w 552450"/>
              <a:gd name="connsiteY1" fmla="*/ 107950 h 108203"/>
              <a:gd name="connsiteX2" fmla="*/ 285750 w 552450"/>
              <a:gd name="connsiteY2" fmla="*/ 31750 h 108203"/>
              <a:gd name="connsiteX3" fmla="*/ 450850 w 552450"/>
              <a:gd name="connsiteY3" fmla="*/ 95250 h 108203"/>
              <a:gd name="connsiteX4" fmla="*/ 552450 w 552450"/>
              <a:gd name="connsiteY4" fmla="*/ 95250 h 1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108203">
                <a:moveTo>
                  <a:pt x="0" y="0"/>
                </a:moveTo>
                <a:cubicBezTo>
                  <a:pt x="46037" y="51329"/>
                  <a:pt x="92075" y="102658"/>
                  <a:pt x="139700" y="107950"/>
                </a:cubicBezTo>
                <a:cubicBezTo>
                  <a:pt x="187325" y="113242"/>
                  <a:pt x="233892" y="33867"/>
                  <a:pt x="285750" y="31750"/>
                </a:cubicBezTo>
                <a:cubicBezTo>
                  <a:pt x="337608" y="29633"/>
                  <a:pt x="406400" y="84667"/>
                  <a:pt x="450850" y="95250"/>
                </a:cubicBezTo>
                <a:cubicBezTo>
                  <a:pt x="495300" y="105833"/>
                  <a:pt x="552450" y="95250"/>
                  <a:pt x="552450" y="95250"/>
                </a:cubicBezTo>
              </a:path>
            </a:pathLst>
          </a:custGeom>
          <a:noFill/>
          <a:ln w="25400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空心弧 30">
            <a:extLst>
              <a:ext uri="{FF2B5EF4-FFF2-40B4-BE49-F238E27FC236}">
                <a16:creationId xmlns:a16="http://schemas.microsoft.com/office/drawing/2014/main" id="{E1C54B90-866B-C5B7-C78A-6E09FB82285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>
            <a:off x="10573865" y="1042472"/>
            <a:ext cx="893263" cy="893263"/>
          </a:xfrm>
          <a:prstGeom prst="blockArc">
            <a:avLst/>
          </a:prstGeom>
          <a:solidFill>
            <a:schemeClr val="accent2"/>
          </a:solidFill>
          <a:ln w="15621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471" tIns="56236" rIns="112471" bIns="56236" rtlCol="0" anchor="ctr"/>
          <a:lstStyle/>
          <a:p>
            <a:pPr algn="ctr"/>
            <a:endParaRPr lang="zh-CN" altLang="en-US" sz="2214">
              <a:solidFill>
                <a:schemeClr val="tx1"/>
              </a:solidFill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1B097810-FEDD-874E-D82A-4E04D54AD42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875715" y="1247971"/>
            <a:ext cx="289566" cy="289566"/>
          </a:xfrm>
          <a:prstGeom prst="ellipse">
            <a:avLst/>
          </a:prstGeom>
          <a:ln w="15621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471" tIns="56236" rIns="112471" bIns="56236" rtlCol="0" anchor="ctr"/>
          <a:lstStyle/>
          <a:p>
            <a:pPr algn="ctr"/>
            <a:endParaRPr lang="zh-CN" altLang="en-US" sz="2214"/>
          </a:p>
        </p:txBody>
      </p:sp>
      <p:sp>
        <p:nvSpPr>
          <p:cNvPr id="33" name="十字形 32">
            <a:extLst>
              <a:ext uri="{FF2B5EF4-FFF2-40B4-BE49-F238E27FC236}">
                <a16:creationId xmlns:a16="http://schemas.microsoft.com/office/drawing/2014/main" id="{073630AF-8F79-7AD9-C60D-70B707311C12}"/>
              </a:ext>
            </a:extLst>
          </p:cNvPr>
          <p:cNvSpPr/>
          <p:nvPr/>
        </p:nvSpPr>
        <p:spPr>
          <a:xfrm rot="19789611">
            <a:off x="3243250" y="5959270"/>
            <a:ext cx="446088" cy="446088"/>
          </a:xfrm>
          <a:prstGeom prst="plus">
            <a:avLst>
              <a:gd name="adj" fmla="val 41316"/>
            </a:avLst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星形: 四角 33">
            <a:extLst>
              <a:ext uri="{FF2B5EF4-FFF2-40B4-BE49-F238E27FC236}">
                <a16:creationId xmlns:a16="http://schemas.microsoft.com/office/drawing/2014/main" id="{D9F49195-8F23-3E94-40B6-588A59037EF0}"/>
              </a:ext>
            </a:extLst>
          </p:cNvPr>
          <p:cNvSpPr/>
          <p:nvPr/>
        </p:nvSpPr>
        <p:spPr>
          <a:xfrm>
            <a:off x="8103957" y="1449837"/>
            <a:ext cx="366483" cy="366483"/>
          </a:xfrm>
          <a:prstGeom prst="star4">
            <a:avLst>
              <a:gd name="adj" fmla="val 15770"/>
            </a:avLst>
          </a:prstGeom>
          <a:solidFill>
            <a:schemeClr val="accent6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AED4CF4-0F3D-FD63-CF16-2F52491251ED}"/>
              </a:ext>
            </a:extLst>
          </p:cNvPr>
          <p:cNvSpPr/>
          <p:nvPr/>
        </p:nvSpPr>
        <p:spPr>
          <a:xfrm>
            <a:off x="1978226" y="2425700"/>
            <a:ext cx="2057400" cy="3225800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0C25055-A1D3-4037-372A-A9FB11E48E31}"/>
              </a:ext>
            </a:extLst>
          </p:cNvPr>
          <p:cNvSpPr/>
          <p:nvPr/>
        </p:nvSpPr>
        <p:spPr>
          <a:xfrm>
            <a:off x="1889326" y="2336800"/>
            <a:ext cx="2057400" cy="3225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A331A8E-9575-6CFE-F487-97C8A9BBE669}"/>
              </a:ext>
            </a:extLst>
          </p:cNvPr>
          <p:cNvSpPr/>
          <p:nvPr/>
        </p:nvSpPr>
        <p:spPr>
          <a:xfrm>
            <a:off x="1681761" y="2081753"/>
            <a:ext cx="2037987" cy="490939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OPPOSans R" panose="00020600040101010101" pitchFamily="18" charset="-122"/>
              <a:ea typeface="OPPOSans R" panose="00020600040101010101" pitchFamily="18" charset="-122"/>
              <a:sym typeface="Microsoft YaHei" panose="020B0503020204020204" pitchFamily="34" charset="-122"/>
            </a:endParaRPr>
          </a:p>
        </p:txBody>
      </p:sp>
      <p:sp>
        <p:nvSpPr>
          <p:cNvPr id="35" name="等腰三角形 34">
            <a:extLst>
              <a:ext uri="{FF2B5EF4-FFF2-40B4-BE49-F238E27FC236}">
                <a16:creationId xmlns:a16="http://schemas.microsoft.com/office/drawing/2014/main" id="{711469E6-DDB6-3EAB-0014-40E6438AC27D}"/>
              </a:ext>
            </a:extLst>
          </p:cNvPr>
          <p:cNvSpPr/>
          <p:nvPr/>
        </p:nvSpPr>
        <p:spPr>
          <a:xfrm rot="10800000">
            <a:off x="1686984" y="2572692"/>
            <a:ext cx="204827" cy="233547"/>
          </a:xfrm>
          <a:prstGeom prst="triangle">
            <a:avLst>
              <a:gd name="adj" fmla="val 0"/>
            </a:avLst>
          </a:prstGeom>
          <a:solidFill>
            <a:schemeClr val="accent2">
              <a:lumMod val="5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OPPOSans R" panose="00020600040101010101" pitchFamily="18" charset="-122"/>
              <a:ea typeface="OPPOSans R" panose="00020600040101010101" pitchFamily="18" charset="-122"/>
              <a:sym typeface="Microsoft YaHei" panose="020B0503020204020204" pitchFamily="34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7669037A-0DFF-8CEA-45A1-47766597FB78}"/>
              </a:ext>
            </a:extLst>
          </p:cNvPr>
          <p:cNvSpPr txBox="1"/>
          <p:nvPr/>
        </p:nvSpPr>
        <p:spPr>
          <a:xfrm>
            <a:off x="1907287" y="2105967"/>
            <a:ext cx="147062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数据分析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C36C13FA-1629-3961-8EB9-F26B34EF8A5D}"/>
              </a:ext>
            </a:extLst>
          </p:cNvPr>
          <p:cNvSpPr/>
          <p:nvPr/>
        </p:nvSpPr>
        <p:spPr>
          <a:xfrm>
            <a:off x="5215533" y="2425700"/>
            <a:ext cx="2057400" cy="3225800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BE4FC09B-5AD7-2998-71E7-098C7DF68004}"/>
              </a:ext>
            </a:extLst>
          </p:cNvPr>
          <p:cNvSpPr/>
          <p:nvPr/>
        </p:nvSpPr>
        <p:spPr>
          <a:xfrm>
            <a:off x="5126633" y="2336800"/>
            <a:ext cx="2057400" cy="3225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E51C6855-CDC7-7DCB-E5FD-368F2791897F}"/>
              </a:ext>
            </a:extLst>
          </p:cNvPr>
          <p:cNvSpPr/>
          <p:nvPr/>
        </p:nvSpPr>
        <p:spPr>
          <a:xfrm>
            <a:off x="4919068" y="2081753"/>
            <a:ext cx="2037987" cy="490939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OPPOSans R" panose="00020600040101010101" pitchFamily="18" charset="-122"/>
              <a:ea typeface="OPPOSans R" panose="00020600040101010101" pitchFamily="18" charset="-122"/>
              <a:sym typeface="Microsoft YaHei" panose="020B0503020204020204" pitchFamily="34" charset="-122"/>
            </a:endParaRPr>
          </a:p>
        </p:txBody>
      </p:sp>
      <p:sp>
        <p:nvSpPr>
          <p:cNvPr id="41" name="等腰三角形 40">
            <a:extLst>
              <a:ext uri="{FF2B5EF4-FFF2-40B4-BE49-F238E27FC236}">
                <a16:creationId xmlns:a16="http://schemas.microsoft.com/office/drawing/2014/main" id="{0FF86FC1-248C-77EF-C106-F3376F01DB81}"/>
              </a:ext>
            </a:extLst>
          </p:cNvPr>
          <p:cNvSpPr/>
          <p:nvPr/>
        </p:nvSpPr>
        <p:spPr>
          <a:xfrm rot="10800000">
            <a:off x="4924291" y="2572692"/>
            <a:ext cx="204827" cy="233547"/>
          </a:xfrm>
          <a:prstGeom prst="triangle">
            <a:avLst>
              <a:gd name="adj" fmla="val 0"/>
            </a:avLst>
          </a:prstGeom>
          <a:solidFill>
            <a:schemeClr val="accent2">
              <a:lumMod val="5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OPPOSans R" panose="00020600040101010101" pitchFamily="18" charset="-122"/>
              <a:ea typeface="OPPOSans R" panose="00020600040101010101" pitchFamily="18" charset="-122"/>
              <a:sym typeface="Microsoft YaHei" panose="020B0503020204020204" pitchFamily="34" charset="-122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A1270A23-1BFA-10D6-AF85-284220B209E1}"/>
              </a:ext>
            </a:extLst>
          </p:cNvPr>
          <p:cNvSpPr txBox="1"/>
          <p:nvPr/>
        </p:nvSpPr>
        <p:spPr>
          <a:xfrm>
            <a:off x="5144594" y="2105967"/>
            <a:ext cx="147062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数据分析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50C2089D-4838-35AE-EE9C-0C780482E2ED}"/>
              </a:ext>
            </a:extLst>
          </p:cNvPr>
          <p:cNvSpPr/>
          <p:nvPr/>
        </p:nvSpPr>
        <p:spPr>
          <a:xfrm>
            <a:off x="8452839" y="2425700"/>
            <a:ext cx="2057400" cy="3225800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EB998B26-3058-6A19-99FE-9897B0C4B1CE}"/>
              </a:ext>
            </a:extLst>
          </p:cNvPr>
          <p:cNvSpPr/>
          <p:nvPr/>
        </p:nvSpPr>
        <p:spPr>
          <a:xfrm>
            <a:off x="8363939" y="2336800"/>
            <a:ext cx="2057400" cy="3225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58E6152C-B49B-9099-F2D0-506B6E5870A3}"/>
              </a:ext>
            </a:extLst>
          </p:cNvPr>
          <p:cNvSpPr/>
          <p:nvPr/>
        </p:nvSpPr>
        <p:spPr>
          <a:xfrm>
            <a:off x="8156374" y="2081753"/>
            <a:ext cx="2037987" cy="490939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OPPOSans R" panose="00020600040101010101" pitchFamily="18" charset="-122"/>
              <a:ea typeface="OPPOSans R" panose="00020600040101010101" pitchFamily="18" charset="-122"/>
              <a:sym typeface="Microsoft YaHei" panose="020B0503020204020204" pitchFamily="34" charset="-122"/>
            </a:endParaRPr>
          </a:p>
        </p:txBody>
      </p:sp>
      <p:sp>
        <p:nvSpPr>
          <p:cNvPr id="47" name="等腰三角形 46">
            <a:extLst>
              <a:ext uri="{FF2B5EF4-FFF2-40B4-BE49-F238E27FC236}">
                <a16:creationId xmlns:a16="http://schemas.microsoft.com/office/drawing/2014/main" id="{14E3FBE0-09F4-BF0A-0F50-396A6B993A15}"/>
              </a:ext>
            </a:extLst>
          </p:cNvPr>
          <p:cNvSpPr/>
          <p:nvPr/>
        </p:nvSpPr>
        <p:spPr>
          <a:xfrm rot="10800000">
            <a:off x="8161597" y="2572692"/>
            <a:ext cx="204827" cy="233547"/>
          </a:xfrm>
          <a:prstGeom prst="triangle">
            <a:avLst>
              <a:gd name="adj" fmla="val 0"/>
            </a:avLst>
          </a:prstGeom>
          <a:solidFill>
            <a:schemeClr val="accent2">
              <a:lumMod val="5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OPPOSans R" panose="00020600040101010101" pitchFamily="18" charset="-122"/>
              <a:ea typeface="OPPOSans R" panose="00020600040101010101" pitchFamily="18" charset="-122"/>
              <a:sym typeface="Microsoft YaHei" panose="020B0503020204020204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69B79235-7618-20DD-86F1-C9E14DC8A113}"/>
              </a:ext>
            </a:extLst>
          </p:cNvPr>
          <p:cNvSpPr txBox="1"/>
          <p:nvPr/>
        </p:nvSpPr>
        <p:spPr>
          <a:xfrm>
            <a:off x="8381900" y="2105967"/>
            <a:ext cx="147062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数据分析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17BA23C9-07C1-A230-F86C-6C6CBA0F4DEE}"/>
              </a:ext>
            </a:extLst>
          </p:cNvPr>
          <p:cNvSpPr txBox="1"/>
          <p:nvPr/>
        </p:nvSpPr>
        <p:spPr>
          <a:xfrm>
            <a:off x="2077798" y="2888926"/>
            <a:ext cx="1661765" cy="20760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我们在此基础上，进一步延伸，期待在哪怕一次短短的交流中，除去传递您的观点，还能够在此基础上提供一些有建设性的行动方案，让这次短暂的交流成为您下一次谈话的良好契机。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5585836A-841D-AD58-916A-35A691BD82BA}"/>
              </a:ext>
            </a:extLst>
          </p:cNvPr>
          <p:cNvSpPr txBox="1"/>
          <p:nvPr/>
        </p:nvSpPr>
        <p:spPr>
          <a:xfrm>
            <a:off x="5324451" y="2888926"/>
            <a:ext cx="1661765" cy="20760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我们在此基础上，进一步延伸，期待在哪怕一次短短的交流中，除去传递您的观点，还能够在此基础上提供一些有建设性的行动方案，让这次短暂的交流成为您下一次谈话的良好契机。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AED67156-17B9-983B-9611-A578DDDEF4BC}"/>
              </a:ext>
            </a:extLst>
          </p:cNvPr>
          <p:cNvSpPr txBox="1"/>
          <p:nvPr/>
        </p:nvSpPr>
        <p:spPr>
          <a:xfrm>
            <a:off x="8561757" y="2888926"/>
            <a:ext cx="1661765" cy="20760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我们在此基础上，进一步延伸，期待在哪怕一次短短的交流中，除去传递您的观点，还能够在此基础上提供一些有建设性的行动方案，让这次短暂的交流成为您下一次谈话的良好契机。</a:t>
            </a:r>
          </a:p>
        </p:txBody>
      </p:sp>
    </p:spTree>
    <p:extLst>
      <p:ext uri="{BB962C8B-B14F-4D97-AF65-F5344CB8AC3E}">
        <p14:creationId xmlns:p14="http://schemas.microsoft.com/office/powerpoint/2010/main" val="3976829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28AA8CB-FE1C-EA12-39F3-6556C8177D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dirty="0"/>
              <a:t>市场数据分析</a:t>
            </a:r>
          </a:p>
        </p:txBody>
      </p:sp>
      <p:sp>
        <p:nvSpPr>
          <p:cNvPr id="8" name="等腰三角形 7">
            <a:extLst>
              <a:ext uri="{FF2B5EF4-FFF2-40B4-BE49-F238E27FC236}">
                <a16:creationId xmlns:a16="http://schemas.microsoft.com/office/drawing/2014/main" id="{C8FAE243-EDC4-EB63-61A6-804662FF0D44}"/>
              </a:ext>
            </a:extLst>
          </p:cNvPr>
          <p:cNvSpPr/>
          <p:nvPr/>
        </p:nvSpPr>
        <p:spPr>
          <a:xfrm rot="2677058">
            <a:off x="757646" y="1212749"/>
            <a:ext cx="322067" cy="277644"/>
          </a:xfrm>
          <a:prstGeom prst="triangl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986DE976-2571-5FAA-60B2-178AFFD69B0A}"/>
              </a:ext>
            </a:extLst>
          </p:cNvPr>
          <p:cNvSpPr/>
          <p:nvPr/>
        </p:nvSpPr>
        <p:spPr>
          <a:xfrm>
            <a:off x="2752800" y="1167358"/>
            <a:ext cx="256084" cy="256084"/>
          </a:xfrm>
          <a:prstGeom prst="ellipse">
            <a:avLst/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六边形 9">
            <a:extLst>
              <a:ext uri="{FF2B5EF4-FFF2-40B4-BE49-F238E27FC236}">
                <a16:creationId xmlns:a16="http://schemas.microsoft.com/office/drawing/2014/main" id="{15EE3DDA-2099-D72A-F8B1-0289F2D502FC}"/>
              </a:ext>
            </a:extLst>
          </p:cNvPr>
          <p:cNvSpPr/>
          <p:nvPr/>
        </p:nvSpPr>
        <p:spPr>
          <a:xfrm rot="19652788">
            <a:off x="10949416" y="5767441"/>
            <a:ext cx="448931" cy="387009"/>
          </a:xfrm>
          <a:prstGeom prst="hexagon">
            <a:avLst>
              <a:gd name="adj" fmla="val 28231"/>
              <a:gd name="vf" fmla="val 115470"/>
            </a:avLst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1EF7AE1-EDF8-704B-ACC5-7341940FF24B}"/>
              </a:ext>
            </a:extLst>
          </p:cNvPr>
          <p:cNvGrpSpPr/>
          <p:nvPr/>
        </p:nvGrpSpPr>
        <p:grpSpPr>
          <a:xfrm>
            <a:off x="762971" y="4542605"/>
            <a:ext cx="459074" cy="246334"/>
            <a:chOff x="10455559" y="2293700"/>
            <a:chExt cx="1003396" cy="538411"/>
          </a:xfrm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1E259F88-3527-2157-A27F-E1A1789E2403}"/>
                </a:ext>
              </a:extLst>
            </p:cNvPr>
            <p:cNvSpPr/>
            <p:nvPr/>
          </p:nvSpPr>
          <p:spPr>
            <a:xfrm>
              <a:off x="10455559" y="2293700"/>
              <a:ext cx="1003396" cy="196526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22B9E453-593F-4F34-E825-F4267906C014}"/>
                </a:ext>
              </a:extLst>
            </p:cNvPr>
            <p:cNvSpPr/>
            <p:nvPr/>
          </p:nvSpPr>
          <p:spPr>
            <a:xfrm>
              <a:off x="10455559" y="2455046"/>
              <a:ext cx="1003396" cy="196526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4B377A9A-C0D9-46E1-7DFF-B4F6BA907992}"/>
                </a:ext>
              </a:extLst>
            </p:cNvPr>
            <p:cNvSpPr/>
            <p:nvPr/>
          </p:nvSpPr>
          <p:spPr>
            <a:xfrm>
              <a:off x="10455559" y="2635585"/>
              <a:ext cx="1003396" cy="196526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92D42B2-041D-2C65-028B-365C74CEA69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0573865" y="1042472"/>
            <a:ext cx="893263" cy="893263"/>
            <a:chOff x="9480097" y="1262826"/>
            <a:chExt cx="508371" cy="508371"/>
          </a:xfrm>
        </p:grpSpPr>
        <p:sp>
          <p:nvSpPr>
            <p:cNvPr id="16" name="空心弧 15">
              <a:extLst>
                <a:ext uri="{FF2B5EF4-FFF2-40B4-BE49-F238E27FC236}">
                  <a16:creationId xmlns:a16="http://schemas.microsoft.com/office/drawing/2014/main" id="{D62AF17C-63D7-E840-621C-65FE0CD1DCC1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0800000">
              <a:off x="9480097" y="1262826"/>
              <a:ext cx="508371" cy="508371"/>
            </a:xfrm>
            <a:prstGeom prst="blockArc">
              <a:avLst/>
            </a:prstGeom>
            <a:solidFill>
              <a:schemeClr val="accent2"/>
            </a:solidFill>
            <a:ln w="15621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2471" tIns="56236" rIns="112471" bIns="56236" rtlCol="0" anchor="ctr"/>
            <a:lstStyle/>
            <a:p>
              <a:pPr algn="ctr"/>
              <a:endParaRPr lang="zh-CN" altLang="en-US" sz="2214">
                <a:solidFill>
                  <a:schemeClr val="tx1"/>
                </a:solidFill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7CD2B6CF-89BD-776F-8CCA-AB7CECE684FC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651885" y="1379779"/>
              <a:ext cx="164797" cy="164797"/>
            </a:xfrm>
            <a:prstGeom prst="ellipse">
              <a:avLst/>
            </a:prstGeom>
            <a:ln w="15621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2471" tIns="56236" rIns="112471" bIns="56236" rtlCol="0" anchor="ctr"/>
            <a:lstStyle/>
            <a:p>
              <a:pPr algn="ctr"/>
              <a:endParaRPr lang="zh-CN" altLang="en-US" sz="2214"/>
            </a:p>
          </p:txBody>
        </p:sp>
      </p:grpSp>
      <p:sp>
        <p:nvSpPr>
          <p:cNvPr id="18" name="十字形 17">
            <a:extLst>
              <a:ext uri="{FF2B5EF4-FFF2-40B4-BE49-F238E27FC236}">
                <a16:creationId xmlns:a16="http://schemas.microsoft.com/office/drawing/2014/main" id="{6D75AF56-4143-DF08-4CEB-F5B4C9D70F96}"/>
              </a:ext>
            </a:extLst>
          </p:cNvPr>
          <p:cNvSpPr/>
          <p:nvPr/>
        </p:nvSpPr>
        <p:spPr>
          <a:xfrm>
            <a:off x="7657869" y="6140779"/>
            <a:ext cx="446088" cy="446088"/>
          </a:xfrm>
          <a:prstGeom prst="plus">
            <a:avLst>
              <a:gd name="adj" fmla="val 41316"/>
            </a:avLst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星形: 四角 18">
            <a:extLst>
              <a:ext uri="{FF2B5EF4-FFF2-40B4-BE49-F238E27FC236}">
                <a16:creationId xmlns:a16="http://schemas.microsoft.com/office/drawing/2014/main" id="{D1BF7769-E76B-30F0-9B3F-897B297891F7}"/>
              </a:ext>
            </a:extLst>
          </p:cNvPr>
          <p:cNvSpPr/>
          <p:nvPr/>
        </p:nvSpPr>
        <p:spPr>
          <a:xfrm>
            <a:off x="8329308" y="1354295"/>
            <a:ext cx="366483" cy="366483"/>
          </a:xfrm>
          <a:prstGeom prst="star4">
            <a:avLst>
              <a:gd name="adj" fmla="val 15770"/>
            </a:avLst>
          </a:prstGeom>
          <a:solidFill>
            <a:schemeClr val="accent6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9B04A955-2280-B42A-6D05-285E2B610A75}"/>
              </a:ext>
            </a:extLst>
          </p:cNvPr>
          <p:cNvSpPr/>
          <p:nvPr/>
        </p:nvSpPr>
        <p:spPr>
          <a:xfrm>
            <a:off x="5581165" y="2397131"/>
            <a:ext cx="3437500" cy="309199"/>
          </a:xfrm>
          <a:custGeom>
            <a:avLst/>
            <a:gdLst>
              <a:gd name="connsiteX0" fmla="*/ 0 w 3437500"/>
              <a:gd name="connsiteY0" fmla="*/ 0 h 309199"/>
              <a:gd name="connsiteX1" fmla="*/ 3142447 w 3437500"/>
              <a:gd name="connsiteY1" fmla="*/ 0 h 309199"/>
              <a:gd name="connsiteX2" fmla="*/ 3142447 w 3437500"/>
              <a:gd name="connsiteY2" fmla="*/ 3131 h 309199"/>
              <a:gd name="connsiteX3" fmla="*/ 3437500 w 3437500"/>
              <a:gd name="connsiteY3" fmla="*/ 154600 h 309199"/>
              <a:gd name="connsiteX4" fmla="*/ 3142447 w 3437500"/>
              <a:gd name="connsiteY4" fmla="*/ 306068 h 309199"/>
              <a:gd name="connsiteX5" fmla="*/ 3142447 w 3437500"/>
              <a:gd name="connsiteY5" fmla="*/ 309199 h 309199"/>
              <a:gd name="connsiteX6" fmla="*/ 0 w 3437500"/>
              <a:gd name="connsiteY6" fmla="*/ 309199 h 30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7500" h="309199">
                <a:moveTo>
                  <a:pt x="0" y="0"/>
                </a:moveTo>
                <a:lnTo>
                  <a:pt x="3142447" y="0"/>
                </a:lnTo>
                <a:lnTo>
                  <a:pt x="3142447" y="3131"/>
                </a:lnTo>
                <a:lnTo>
                  <a:pt x="3437500" y="154600"/>
                </a:lnTo>
                <a:lnTo>
                  <a:pt x="3142447" y="306068"/>
                </a:lnTo>
                <a:lnTo>
                  <a:pt x="3142447" y="309199"/>
                </a:lnTo>
                <a:lnTo>
                  <a:pt x="0" y="309199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D655041-8235-BB48-5002-9C5491314DD3}"/>
              </a:ext>
            </a:extLst>
          </p:cNvPr>
          <p:cNvSpPr/>
          <p:nvPr/>
        </p:nvSpPr>
        <p:spPr>
          <a:xfrm>
            <a:off x="1387181" y="1751276"/>
            <a:ext cx="4639735" cy="3996266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D3BC545-CBDD-7811-EC00-E649E8D61E50}"/>
              </a:ext>
            </a:extLst>
          </p:cNvPr>
          <p:cNvSpPr/>
          <p:nvPr/>
        </p:nvSpPr>
        <p:spPr>
          <a:xfrm>
            <a:off x="1250994" y="1925356"/>
            <a:ext cx="4639735" cy="3996266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98A12DC4-C430-DC8A-EDBF-6516B3DC72E0}"/>
              </a:ext>
            </a:extLst>
          </p:cNvPr>
          <p:cNvSpPr/>
          <p:nvPr/>
        </p:nvSpPr>
        <p:spPr>
          <a:xfrm>
            <a:off x="5581167" y="2725742"/>
            <a:ext cx="5359840" cy="2769550"/>
          </a:xfrm>
          <a:custGeom>
            <a:avLst/>
            <a:gdLst>
              <a:gd name="connsiteX0" fmla="*/ 0 w 5359840"/>
              <a:gd name="connsiteY0" fmla="*/ 0 h 2769550"/>
              <a:gd name="connsiteX1" fmla="*/ 4913589 w 5359840"/>
              <a:gd name="connsiteY1" fmla="*/ 0 h 2769550"/>
              <a:gd name="connsiteX2" fmla="*/ 5359840 w 5359840"/>
              <a:gd name="connsiteY2" fmla="*/ 418973 h 2769550"/>
              <a:gd name="connsiteX3" fmla="*/ 5359840 w 5359840"/>
              <a:gd name="connsiteY3" fmla="*/ 2769550 h 2769550"/>
              <a:gd name="connsiteX4" fmla="*/ 0 w 5359840"/>
              <a:gd name="connsiteY4" fmla="*/ 2769550 h 2769550"/>
              <a:gd name="connsiteX5" fmla="*/ 0 w 5359840"/>
              <a:gd name="connsiteY5" fmla="*/ 0 h 276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840" h="2769550">
                <a:moveTo>
                  <a:pt x="0" y="0"/>
                </a:moveTo>
                <a:lnTo>
                  <a:pt x="4913589" y="0"/>
                </a:lnTo>
                <a:lnTo>
                  <a:pt x="5359840" y="418973"/>
                </a:lnTo>
                <a:lnTo>
                  <a:pt x="5359840" y="2769550"/>
                </a:lnTo>
                <a:lnTo>
                  <a:pt x="0" y="27695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8DE5AB3B-98F2-B0B6-08CF-175AF47D5290}"/>
              </a:ext>
            </a:extLst>
          </p:cNvPr>
          <p:cNvGrpSpPr/>
          <p:nvPr/>
        </p:nvGrpSpPr>
        <p:grpSpPr>
          <a:xfrm>
            <a:off x="5529870" y="2198035"/>
            <a:ext cx="857906" cy="460343"/>
            <a:chOff x="10455559" y="2293700"/>
            <a:chExt cx="1003396" cy="538411"/>
          </a:xfrm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1702A60C-72FF-7D04-43A1-158B5F37635B}"/>
                </a:ext>
              </a:extLst>
            </p:cNvPr>
            <p:cNvSpPr/>
            <p:nvPr/>
          </p:nvSpPr>
          <p:spPr>
            <a:xfrm>
              <a:off x="10455559" y="2293700"/>
              <a:ext cx="1003396" cy="196526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3DA5079B-9C39-179C-2142-51218B209F72}"/>
                </a:ext>
              </a:extLst>
            </p:cNvPr>
            <p:cNvSpPr/>
            <p:nvPr/>
          </p:nvSpPr>
          <p:spPr>
            <a:xfrm>
              <a:off x="10455559" y="2455046"/>
              <a:ext cx="1003396" cy="196526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414AD845-DBB4-439C-D3DB-9FCCF8D0F166}"/>
                </a:ext>
              </a:extLst>
            </p:cNvPr>
            <p:cNvSpPr/>
            <p:nvPr/>
          </p:nvSpPr>
          <p:spPr>
            <a:xfrm>
              <a:off x="10455559" y="2635585"/>
              <a:ext cx="1003396" cy="196526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A6B36C02-7A1E-2948-AD72-C9F95C249E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1937" y="2098766"/>
            <a:ext cx="4076774" cy="3648776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EA835D53-C61C-9370-CA6D-3F6EF285071E}"/>
              </a:ext>
            </a:extLst>
          </p:cNvPr>
          <p:cNvSpPr/>
          <p:nvPr/>
        </p:nvSpPr>
        <p:spPr>
          <a:xfrm>
            <a:off x="5713657" y="2968346"/>
            <a:ext cx="4910608" cy="11920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10EA15A-A43D-7F27-0F55-84FF2B9631B9}"/>
              </a:ext>
            </a:extLst>
          </p:cNvPr>
          <p:cNvSpPr txBox="1"/>
          <p:nvPr/>
        </p:nvSpPr>
        <p:spPr>
          <a:xfrm>
            <a:off x="5698622" y="2968346"/>
            <a:ext cx="2727087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数据分析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23AAEEF-8167-DFB6-FA7C-38F0D9157D14}"/>
              </a:ext>
            </a:extLst>
          </p:cNvPr>
          <p:cNvSpPr txBox="1"/>
          <p:nvPr/>
        </p:nvSpPr>
        <p:spPr>
          <a:xfrm>
            <a:off x="5713658" y="3367104"/>
            <a:ext cx="5017337" cy="7464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商业环境中的角色并不唯一、不应该唯一，也不可能唯一：人们通常都是数据分析师、设计师、内部咨询师、销售经理、市场主管、演讲家、心理学家等各种角色的混合体。</a:t>
            </a:r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E8DCED41-F891-65F7-D941-64E9E0365EE0}"/>
              </a:ext>
            </a:extLst>
          </p:cNvPr>
          <p:cNvSpPr/>
          <p:nvPr/>
        </p:nvSpPr>
        <p:spPr>
          <a:xfrm rot="5209834" flipV="1">
            <a:off x="10496380" y="2731211"/>
            <a:ext cx="446251" cy="418973"/>
          </a:xfrm>
          <a:custGeom>
            <a:avLst/>
            <a:gdLst>
              <a:gd name="connsiteX0" fmla="*/ 0 w 446251"/>
              <a:gd name="connsiteY0" fmla="*/ 0 h 418973"/>
              <a:gd name="connsiteX1" fmla="*/ 446251 w 446251"/>
              <a:gd name="connsiteY1" fmla="*/ 0 h 418973"/>
              <a:gd name="connsiteX2" fmla="*/ 446251 w 446251"/>
              <a:gd name="connsiteY2" fmla="*/ 418973 h 418973"/>
              <a:gd name="connsiteX3" fmla="*/ 0 w 446251"/>
              <a:gd name="connsiteY3" fmla="*/ 0 h 418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1" h="418973">
                <a:moveTo>
                  <a:pt x="0" y="0"/>
                </a:moveTo>
                <a:lnTo>
                  <a:pt x="446251" y="0"/>
                </a:lnTo>
                <a:lnTo>
                  <a:pt x="446251" y="4189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F157D302-7D3E-3481-8125-BDFBFE64819F}"/>
              </a:ext>
            </a:extLst>
          </p:cNvPr>
          <p:cNvSpPr/>
          <p:nvPr/>
        </p:nvSpPr>
        <p:spPr>
          <a:xfrm>
            <a:off x="5713657" y="4272230"/>
            <a:ext cx="4910608" cy="10675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88E28476-F8D7-2AED-2E37-65ED6150B987}"/>
              </a:ext>
            </a:extLst>
          </p:cNvPr>
          <p:cNvSpPr txBox="1"/>
          <p:nvPr/>
        </p:nvSpPr>
        <p:spPr>
          <a:xfrm>
            <a:off x="5698622" y="4272230"/>
            <a:ext cx="2727087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数据分析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E4F1CAB-78AE-6DBD-58D6-5F5E3F9ADDBD}"/>
              </a:ext>
            </a:extLst>
          </p:cNvPr>
          <p:cNvSpPr txBox="1"/>
          <p:nvPr/>
        </p:nvSpPr>
        <p:spPr>
          <a:xfrm>
            <a:off x="5713658" y="4670988"/>
            <a:ext cx="5017337" cy="5248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商业环境中的角色并不唯一、不应该唯一，也不可能唯一：人们通常都是数据分析师、设计师、内部咨询师、销售经理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D1EA14-C7A3-5D6A-FB52-7BAAB8085C13}"/>
              </a:ext>
            </a:extLst>
          </p:cNvPr>
          <p:cNvSpPr/>
          <p:nvPr/>
        </p:nvSpPr>
        <p:spPr>
          <a:xfrm>
            <a:off x="5133151" y="4884122"/>
            <a:ext cx="696646" cy="401392"/>
          </a:xfrm>
          <a:prstGeom prst="rect">
            <a:avLst/>
          </a:prstGeom>
          <a:pattFill prst="wdDnDiag">
            <a:fgClr>
              <a:schemeClr val="accent3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222C142-F91E-8C22-708D-E6CECFB01CFF}"/>
              </a:ext>
            </a:extLst>
          </p:cNvPr>
          <p:cNvGrpSpPr/>
          <p:nvPr/>
        </p:nvGrpSpPr>
        <p:grpSpPr>
          <a:xfrm rot="202124">
            <a:off x="10237740" y="5233031"/>
            <a:ext cx="651639" cy="434300"/>
            <a:chOff x="11887956" y="-4178306"/>
            <a:chExt cx="1332881" cy="888330"/>
          </a:xfrm>
        </p:grpSpPr>
        <p:sp>
          <p:nvSpPr>
            <p:cNvPr id="25" name="箭头: 右 24">
              <a:extLst>
                <a:ext uri="{FF2B5EF4-FFF2-40B4-BE49-F238E27FC236}">
                  <a16:creationId xmlns:a16="http://schemas.microsoft.com/office/drawing/2014/main" id="{D7D99F9A-61D6-F897-08FF-824EB714FD0B}"/>
                </a:ext>
              </a:extLst>
            </p:cNvPr>
            <p:cNvSpPr/>
            <p:nvPr/>
          </p:nvSpPr>
          <p:spPr>
            <a:xfrm rot="13048942">
              <a:off x="11975697" y="-4165465"/>
              <a:ext cx="1245140" cy="875489"/>
            </a:xfrm>
            <a:prstGeom prst="rightArrow">
              <a:avLst>
                <a:gd name="adj1" fmla="val 35010"/>
                <a:gd name="adj2" fmla="val 53143"/>
              </a:avLst>
            </a:prstGeom>
            <a:solidFill>
              <a:schemeClr val="accent4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箭头: 右 23">
              <a:extLst>
                <a:ext uri="{FF2B5EF4-FFF2-40B4-BE49-F238E27FC236}">
                  <a16:creationId xmlns:a16="http://schemas.microsoft.com/office/drawing/2014/main" id="{E595DB76-BDBA-55E8-EE24-FF9A55DD0F2D}"/>
                </a:ext>
              </a:extLst>
            </p:cNvPr>
            <p:cNvSpPr/>
            <p:nvPr/>
          </p:nvSpPr>
          <p:spPr>
            <a:xfrm rot="13048942">
              <a:off x="11887956" y="-4178306"/>
              <a:ext cx="1245138" cy="875489"/>
            </a:xfrm>
            <a:prstGeom prst="rightArrow">
              <a:avLst>
                <a:gd name="adj1" fmla="val 35010"/>
                <a:gd name="adj2" fmla="val 53143"/>
              </a:avLst>
            </a:prstGeom>
            <a:solidFill>
              <a:schemeClr val="accent3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1608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64EFA94-C951-328B-B397-A2E23CB19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241" y="3565056"/>
            <a:ext cx="2999492" cy="2999492"/>
          </a:xfrm>
          <a:prstGeom prst="rect">
            <a:avLst/>
          </a:prstGeom>
        </p:spPr>
      </p:pic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4C097094-3FAB-0A0C-DB71-B9BBBBD7BF7D}"/>
              </a:ext>
            </a:extLst>
          </p:cNvPr>
          <p:cNvSpPr/>
          <p:nvPr/>
        </p:nvSpPr>
        <p:spPr>
          <a:xfrm>
            <a:off x="6140144" y="2759142"/>
            <a:ext cx="4191001" cy="456800"/>
          </a:xfrm>
          <a:custGeom>
            <a:avLst/>
            <a:gdLst>
              <a:gd name="connsiteX0" fmla="*/ 0 w 5797685"/>
              <a:gd name="connsiteY0" fmla="*/ 58366 h 1945532"/>
              <a:gd name="connsiteX1" fmla="*/ 389107 w 5797685"/>
              <a:gd name="connsiteY1" fmla="*/ 389106 h 1945532"/>
              <a:gd name="connsiteX2" fmla="*/ 525294 w 5797685"/>
              <a:gd name="connsiteY2" fmla="*/ 19455 h 1945532"/>
              <a:gd name="connsiteX3" fmla="*/ 739302 w 5797685"/>
              <a:gd name="connsiteY3" fmla="*/ 428017 h 1945532"/>
              <a:gd name="connsiteX4" fmla="*/ 953311 w 5797685"/>
              <a:gd name="connsiteY4" fmla="*/ 38910 h 1945532"/>
              <a:gd name="connsiteX5" fmla="*/ 1108953 w 5797685"/>
              <a:gd name="connsiteY5" fmla="*/ 389106 h 1945532"/>
              <a:gd name="connsiteX6" fmla="*/ 1342417 w 5797685"/>
              <a:gd name="connsiteY6" fmla="*/ 0 h 1945532"/>
              <a:gd name="connsiteX7" fmla="*/ 1498060 w 5797685"/>
              <a:gd name="connsiteY7" fmla="*/ 350195 h 1945532"/>
              <a:gd name="connsiteX8" fmla="*/ 1770434 w 5797685"/>
              <a:gd name="connsiteY8" fmla="*/ 19455 h 1945532"/>
              <a:gd name="connsiteX9" fmla="*/ 1906622 w 5797685"/>
              <a:gd name="connsiteY9" fmla="*/ 369651 h 1945532"/>
              <a:gd name="connsiteX10" fmla="*/ 2140085 w 5797685"/>
              <a:gd name="connsiteY10" fmla="*/ 38910 h 1945532"/>
              <a:gd name="connsiteX11" fmla="*/ 2393005 w 5797685"/>
              <a:gd name="connsiteY11" fmla="*/ 408561 h 1945532"/>
              <a:gd name="connsiteX12" fmla="*/ 2645924 w 5797685"/>
              <a:gd name="connsiteY12" fmla="*/ 0 h 1945532"/>
              <a:gd name="connsiteX13" fmla="*/ 2821022 w 5797685"/>
              <a:gd name="connsiteY13" fmla="*/ 428017 h 1945532"/>
              <a:gd name="connsiteX14" fmla="*/ 3015575 w 5797685"/>
              <a:gd name="connsiteY14" fmla="*/ 77821 h 1945532"/>
              <a:gd name="connsiteX15" fmla="*/ 3190673 w 5797685"/>
              <a:gd name="connsiteY15" fmla="*/ 466927 h 1945532"/>
              <a:gd name="connsiteX16" fmla="*/ 3482502 w 5797685"/>
              <a:gd name="connsiteY16" fmla="*/ 19455 h 1945532"/>
              <a:gd name="connsiteX17" fmla="*/ 3735422 w 5797685"/>
              <a:gd name="connsiteY17" fmla="*/ 564204 h 1945532"/>
              <a:gd name="connsiteX18" fmla="*/ 3949430 w 5797685"/>
              <a:gd name="connsiteY18" fmla="*/ 136187 h 1945532"/>
              <a:gd name="connsiteX19" fmla="*/ 4085617 w 5797685"/>
              <a:gd name="connsiteY19" fmla="*/ 622570 h 1945532"/>
              <a:gd name="connsiteX20" fmla="*/ 4552545 w 5797685"/>
              <a:gd name="connsiteY20" fmla="*/ 155642 h 1945532"/>
              <a:gd name="connsiteX21" fmla="*/ 4883285 w 5797685"/>
              <a:gd name="connsiteY21" fmla="*/ 739302 h 1945532"/>
              <a:gd name="connsiteX22" fmla="*/ 5175115 w 5797685"/>
              <a:gd name="connsiteY22" fmla="*/ 116732 h 1945532"/>
              <a:gd name="connsiteX23" fmla="*/ 5428034 w 5797685"/>
              <a:gd name="connsiteY23" fmla="*/ 700391 h 1945532"/>
              <a:gd name="connsiteX24" fmla="*/ 5622587 w 5797685"/>
              <a:gd name="connsiteY24" fmla="*/ 175098 h 1945532"/>
              <a:gd name="connsiteX25" fmla="*/ 5797685 w 5797685"/>
              <a:gd name="connsiteY25" fmla="*/ 758757 h 1945532"/>
              <a:gd name="connsiteX26" fmla="*/ 5758775 w 5797685"/>
              <a:gd name="connsiteY26" fmla="*/ 1945532 h 1945532"/>
              <a:gd name="connsiteX27" fmla="*/ 252919 w 5797685"/>
              <a:gd name="connsiteY27" fmla="*/ 1887166 h 1945532"/>
              <a:gd name="connsiteX28" fmla="*/ 0 w 5797685"/>
              <a:gd name="connsiteY28" fmla="*/ 58366 h 1945532"/>
              <a:gd name="connsiteX0" fmla="*/ 0 w 5797685"/>
              <a:gd name="connsiteY0" fmla="*/ 58366 h 1945532"/>
              <a:gd name="connsiteX1" fmla="*/ 389107 w 5797685"/>
              <a:gd name="connsiteY1" fmla="*/ 389106 h 1945532"/>
              <a:gd name="connsiteX2" fmla="*/ 525294 w 5797685"/>
              <a:gd name="connsiteY2" fmla="*/ 19455 h 1945532"/>
              <a:gd name="connsiteX3" fmla="*/ 739302 w 5797685"/>
              <a:gd name="connsiteY3" fmla="*/ 428017 h 1945532"/>
              <a:gd name="connsiteX4" fmla="*/ 953311 w 5797685"/>
              <a:gd name="connsiteY4" fmla="*/ 38910 h 1945532"/>
              <a:gd name="connsiteX5" fmla="*/ 1108953 w 5797685"/>
              <a:gd name="connsiteY5" fmla="*/ 389106 h 1945532"/>
              <a:gd name="connsiteX6" fmla="*/ 1342417 w 5797685"/>
              <a:gd name="connsiteY6" fmla="*/ 0 h 1945532"/>
              <a:gd name="connsiteX7" fmla="*/ 1498060 w 5797685"/>
              <a:gd name="connsiteY7" fmla="*/ 350195 h 1945532"/>
              <a:gd name="connsiteX8" fmla="*/ 1770434 w 5797685"/>
              <a:gd name="connsiteY8" fmla="*/ 19455 h 1945532"/>
              <a:gd name="connsiteX9" fmla="*/ 1906622 w 5797685"/>
              <a:gd name="connsiteY9" fmla="*/ 369651 h 1945532"/>
              <a:gd name="connsiteX10" fmla="*/ 2140085 w 5797685"/>
              <a:gd name="connsiteY10" fmla="*/ 38910 h 1945532"/>
              <a:gd name="connsiteX11" fmla="*/ 2393005 w 5797685"/>
              <a:gd name="connsiteY11" fmla="*/ 408561 h 1945532"/>
              <a:gd name="connsiteX12" fmla="*/ 2645924 w 5797685"/>
              <a:gd name="connsiteY12" fmla="*/ 0 h 1945532"/>
              <a:gd name="connsiteX13" fmla="*/ 2821022 w 5797685"/>
              <a:gd name="connsiteY13" fmla="*/ 428017 h 1945532"/>
              <a:gd name="connsiteX14" fmla="*/ 3015575 w 5797685"/>
              <a:gd name="connsiteY14" fmla="*/ 77821 h 1945532"/>
              <a:gd name="connsiteX15" fmla="*/ 3190673 w 5797685"/>
              <a:gd name="connsiteY15" fmla="*/ 466927 h 1945532"/>
              <a:gd name="connsiteX16" fmla="*/ 3482502 w 5797685"/>
              <a:gd name="connsiteY16" fmla="*/ 19455 h 1945532"/>
              <a:gd name="connsiteX17" fmla="*/ 3735422 w 5797685"/>
              <a:gd name="connsiteY17" fmla="*/ 564204 h 1945532"/>
              <a:gd name="connsiteX18" fmla="*/ 3949430 w 5797685"/>
              <a:gd name="connsiteY18" fmla="*/ 136187 h 1945532"/>
              <a:gd name="connsiteX19" fmla="*/ 4085617 w 5797685"/>
              <a:gd name="connsiteY19" fmla="*/ 622570 h 1945532"/>
              <a:gd name="connsiteX20" fmla="*/ 4552545 w 5797685"/>
              <a:gd name="connsiteY20" fmla="*/ 155642 h 1945532"/>
              <a:gd name="connsiteX21" fmla="*/ 4883285 w 5797685"/>
              <a:gd name="connsiteY21" fmla="*/ 739302 h 1945532"/>
              <a:gd name="connsiteX22" fmla="*/ 5175115 w 5797685"/>
              <a:gd name="connsiteY22" fmla="*/ 116732 h 1945532"/>
              <a:gd name="connsiteX23" fmla="*/ 5428034 w 5797685"/>
              <a:gd name="connsiteY23" fmla="*/ 700391 h 1945532"/>
              <a:gd name="connsiteX24" fmla="*/ 5622587 w 5797685"/>
              <a:gd name="connsiteY24" fmla="*/ 175098 h 1945532"/>
              <a:gd name="connsiteX25" fmla="*/ 5797685 w 5797685"/>
              <a:gd name="connsiteY25" fmla="*/ 758757 h 1945532"/>
              <a:gd name="connsiteX26" fmla="*/ 5758775 w 5797685"/>
              <a:gd name="connsiteY26" fmla="*/ 1945532 h 1945532"/>
              <a:gd name="connsiteX27" fmla="*/ 66652 w 5797685"/>
              <a:gd name="connsiteY27" fmla="*/ 1214066 h 1945532"/>
              <a:gd name="connsiteX28" fmla="*/ 0 w 5797685"/>
              <a:gd name="connsiteY28" fmla="*/ 58366 h 1945532"/>
              <a:gd name="connsiteX0" fmla="*/ 0 w 5797685"/>
              <a:gd name="connsiteY0" fmla="*/ 58366 h 1225865"/>
              <a:gd name="connsiteX1" fmla="*/ 389107 w 5797685"/>
              <a:gd name="connsiteY1" fmla="*/ 389106 h 1225865"/>
              <a:gd name="connsiteX2" fmla="*/ 525294 w 5797685"/>
              <a:gd name="connsiteY2" fmla="*/ 19455 h 1225865"/>
              <a:gd name="connsiteX3" fmla="*/ 739302 w 5797685"/>
              <a:gd name="connsiteY3" fmla="*/ 428017 h 1225865"/>
              <a:gd name="connsiteX4" fmla="*/ 953311 w 5797685"/>
              <a:gd name="connsiteY4" fmla="*/ 38910 h 1225865"/>
              <a:gd name="connsiteX5" fmla="*/ 1108953 w 5797685"/>
              <a:gd name="connsiteY5" fmla="*/ 389106 h 1225865"/>
              <a:gd name="connsiteX6" fmla="*/ 1342417 w 5797685"/>
              <a:gd name="connsiteY6" fmla="*/ 0 h 1225865"/>
              <a:gd name="connsiteX7" fmla="*/ 1498060 w 5797685"/>
              <a:gd name="connsiteY7" fmla="*/ 350195 h 1225865"/>
              <a:gd name="connsiteX8" fmla="*/ 1770434 w 5797685"/>
              <a:gd name="connsiteY8" fmla="*/ 19455 h 1225865"/>
              <a:gd name="connsiteX9" fmla="*/ 1906622 w 5797685"/>
              <a:gd name="connsiteY9" fmla="*/ 369651 h 1225865"/>
              <a:gd name="connsiteX10" fmla="*/ 2140085 w 5797685"/>
              <a:gd name="connsiteY10" fmla="*/ 38910 h 1225865"/>
              <a:gd name="connsiteX11" fmla="*/ 2393005 w 5797685"/>
              <a:gd name="connsiteY11" fmla="*/ 408561 h 1225865"/>
              <a:gd name="connsiteX12" fmla="*/ 2645924 w 5797685"/>
              <a:gd name="connsiteY12" fmla="*/ 0 h 1225865"/>
              <a:gd name="connsiteX13" fmla="*/ 2821022 w 5797685"/>
              <a:gd name="connsiteY13" fmla="*/ 428017 h 1225865"/>
              <a:gd name="connsiteX14" fmla="*/ 3015575 w 5797685"/>
              <a:gd name="connsiteY14" fmla="*/ 77821 h 1225865"/>
              <a:gd name="connsiteX15" fmla="*/ 3190673 w 5797685"/>
              <a:gd name="connsiteY15" fmla="*/ 466927 h 1225865"/>
              <a:gd name="connsiteX16" fmla="*/ 3482502 w 5797685"/>
              <a:gd name="connsiteY16" fmla="*/ 19455 h 1225865"/>
              <a:gd name="connsiteX17" fmla="*/ 3735422 w 5797685"/>
              <a:gd name="connsiteY17" fmla="*/ 564204 h 1225865"/>
              <a:gd name="connsiteX18" fmla="*/ 3949430 w 5797685"/>
              <a:gd name="connsiteY18" fmla="*/ 136187 h 1225865"/>
              <a:gd name="connsiteX19" fmla="*/ 4085617 w 5797685"/>
              <a:gd name="connsiteY19" fmla="*/ 622570 h 1225865"/>
              <a:gd name="connsiteX20" fmla="*/ 4552545 w 5797685"/>
              <a:gd name="connsiteY20" fmla="*/ 155642 h 1225865"/>
              <a:gd name="connsiteX21" fmla="*/ 4883285 w 5797685"/>
              <a:gd name="connsiteY21" fmla="*/ 739302 h 1225865"/>
              <a:gd name="connsiteX22" fmla="*/ 5175115 w 5797685"/>
              <a:gd name="connsiteY22" fmla="*/ 116732 h 1225865"/>
              <a:gd name="connsiteX23" fmla="*/ 5428034 w 5797685"/>
              <a:gd name="connsiteY23" fmla="*/ 700391 h 1225865"/>
              <a:gd name="connsiteX24" fmla="*/ 5622587 w 5797685"/>
              <a:gd name="connsiteY24" fmla="*/ 175098 h 1225865"/>
              <a:gd name="connsiteX25" fmla="*/ 5797685 w 5797685"/>
              <a:gd name="connsiteY25" fmla="*/ 758757 h 1225865"/>
              <a:gd name="connsiteX26" fmla="*/ 5792642 w 5797685"/>
              <a:gd name="connsiteY26" fmla="*/ 1225865 h 1225865"/>
              <a:gd name="connsiteX27" fmla="*/ 66652 w 5797685"/>
              <a:gd name="connsiteY27" fmla="*/ 1214066 h 1225865"/>
              <a:gd name="connsiteX28" fmla="*/ 0 w 5797685"/>
              <a:gd name="connsiteY28" fmla="*/ 58366 h 122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97685" h="1225865">
                <a:moveTo>
                  <a:pt x="0" y="58366"/>
                </a:moveTo>
                <a:lnTo>
                  <a:pt x="389107" y="389106"/>
                </a:lnTo>
                <a:lnTo>
                  <a:pt x="525294" y="19455"/>
                </a:lnTo>
                <a:lnTo>
                  <a:pt x="739302" y="428017"/>
                </a:lnTo>
                <a:lnTo>
                  <a:pt x="953311" y="38910"/>
                </a:lnTo>
                <a:lnTo>
                  <a:pt x="1108953" y="389106"/>
                </a:lnTo>
                <a:lnTo>
                  <a:pt x="1342417" y="0"/>
                </a:lnTo>
                <a:lnTo>
                  <a:pt x="1498060" y="350195"/>
                </a:lnTo>
                <a:lnTo>
                  <a:pt x="1770434" y="19455"/>
                </a:lnTo>
                <a:lnTo>
                  <a:pt x="1906622" y="369651"/>
                </a:lnTo>
                <a:lnTo>
                  <a:pt x="2140085" y="38910"/>
                </a:lnTo>
                <a:lnTo>
                  <a:pt x="2393005" y="408561"/>
                </a:lnTo>
                <a:lnTo>
                  <a:pt x="2645924" y="0"/>
                </a:lnTo>
                <a:lnTo>
                  <a:pt x="2821022" y="428017"/>
                </a:lnTo>
                <a:lnTo>
                  <a:pt x="3015575" y="77821"/>
                </a:lnTo>
                <a:lnTo>
                  <a:pt x="3190673" y="466927"/>
                </a:lnTo>
                <a:lnTo>
                  <a:pt x="3482502" y="19455"/>
                </a:lnTo>
                <a:lnTo>
                  <a:pt x="3735422" y="564204"/>
                </a:lnTo>
                <a:lnTo>
                  <a:pt x="3949430" y="136187"/>
                </a:lnTo>
                <a:lnTo>
                  <a:pt x="4085617" y="622570"/>
                </a:lnTo>
                <a:lnTo>
                  <a:pt x="4552545" y="155642"/>
                </a:lnTo>
                <a:lnTo>
                  <a:pt x="4883285" y="739302"/>
                </a:lnTo>
                <a:lnTo>
                  <a:pt x="5175115" y="116732"/>
                </a:lnTo>
                <a:lnTo>
                  <a:pt x="5428034" y="700391"/>
                </a:lnTo>
                <a:lnTo>
                  <a:pt x="5622587" y="175098"/>
                </a:lnTo>
                <a:lnTo>
                  <a:pt x="5797685" y="758757"/>
                </a:lnTo>
                <a:lnTo>
                  <a:pt x="5792642" y="1225865"/>
                </a:lnTo>
                <a:lnTo>
                  <a:pt x="66652" y="1214066"/>
                </a:lnTo>
                <a:lnTo>
                  <a:pt x="0" y="58366"/>
                </a:lnTo>
                <a:close/>
              </a:path>
            </a:pathLst>
          </a:custGeom>
          <a:pattFill prst="dashDnDiag">
            <a:fgClr>
              <a:schemeClr val="tx1">
                <a:lumMod val="75000"/>
                <a:lumOff val="2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8F5F5C0-AB00-4E09-DC1B-CF129A56E5C4}"/>
              </a:ext>
            </a:extLst>
          </p:cNvPr>
          <p:cNvSpPr txBox="1"/>
          <p:nvPr/>
        </p:nvSpPr>
        <p:spPr>
          <a:xfrm>
            <a:off x="6096000" y="2351654"/>
            <a:ext cx="4509109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5400" dirty="0"/>
              <a:t>工作反思总结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4B43D8D-F636-C357-B9F2-6F4294D97AF0}"/>
              </a:ext>
            </a:extLst>
          </p:cNvPr>
          <p:cNvSpPr txBox="1"/>
          <p:nvPr/>
        </p:nvSpPr>
        <p:spPr>
          <a:xfrm>
            <a:off x="6096000" y="3320182"/>
            <a:ext cx="4296091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/>
              <a:t>Job summary reflection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774D0BD-4E23-58A4-8B3C-3DD3BF3A77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18" t="70620" b="6404"/>
          <a:stretch/>
        </p:blipFill>
        <p:spPr>
          <a:xfrm>
            <a:off x="6022222" y="5505650"/>
            <a:ext cx="3304676" cy="105755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5FE84C8-1CE7-714A-5341-53B042B08F28}"/>
              </a:ext>
            </a:extLst>
          </p:cNvPr>
          <p:cNvSpPr txBox="1"/>
          <p:nvPr/>
        </p:nvSpPr>
        <p:spPr>
          <a:xfrm flipH="1">
            <a:off x="5062969" y="2573714"/>
            <a:ext cx="777810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chemeClr val="accent2"/>
                </a:solidFill>
                <a:latin typeface="+mn-ea"/>
              </a:rPr>
              <a:t>03</a:t>
            </a:r>
            <a:endParaRPr lang="zh-CN" altLang="en-US" sz="32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8DB2B5C-598F-8E58-0548-5D6B9064F543}"/>
              </a:ext>
            </a:extLst>
          </p:cNvPr>
          <p:cNvSpPr txBox="1"/>
          <p:nvPr/>
        </p:nvSpPr>
        <p:spPr>
          <a:xfrm flipH="1">
            <a:off x="5036505" y="2561600"/>
            <a:ext cx="781682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chemeClr val="accent4"/>
                </a:solidFill>
                <a:latin typeface="+mn-ea"/>
              </a:rPr>
              <a:t>03</a:t>
            </a:r>
            <a:endParaRPr lang="zh-CN" altLang="en-US" sz="3200" dirty="0">
              <a:solidFill>
                <a:schemeClr val="accent4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11953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1376075-6F02-891C-B286-5BF138C4B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dirty="0"/>
              <a:t>工作反思总结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8CD684C-1CD0-8605-A745-4DCA7D8D2B8D}"/>
              </a:ext>
            </a:extLst>
          </p:cNvPr>
          <p:cNvGrpSpPr/>
          <p:nvPr/>
        </p:nvGrpSpPr>
        <p:grpSpPr>
          <a:xfrm>
            <a:off x="4880535" y="2583082"/>
            <a:ext cx="2430385" cy="2342196"/>
            <a:chOff x="4880807" y="2620987"/>
            <a:chExt cx="2430385" cy="2342196"/>
          </a:xfrm>
        </p:grpSpPr>
        <p:sp>
          <p:nvSpPr>
            <p:cNvPr id="5" name="菱形 4">
              <a:extLst>
                <a:ext uri="{FF2B5EF4-FFF2-40B4-BE49-F238E27FC236}">
                  <a16:creationId xmlns:a16="http://schemas.microsoft.com/office/drawing/2014/main" id="{A89AB1CE-C918-F204-28D9-B5C86AC4163B}"/>
                </a:ext>
              </a:extLst>
            </p:cNvPr>
            <p:cNvSpPr/>
            <p:nvPr/>
          </p:nvSpPr>
          <p:spPr>
            <a:xfrm>
              <a:off x="4983169" y="2635160"/>
              <a:ext cx="2328023" cy="2328023"/>
            </a:xfrm>
            <a:prstGeom prst="diamond">
              <a:avLst/>
            </a:prstGeom>
            <a:solidFill>
              <a:schemeClr val="accent4"/>
            </a:solidFill>
            <a:ln w="15748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6693" tIns="28346" rIns="56693" bIns="28346" rtlCol="0" anchor="ctr"/>
            <a:lstStyle/>
            <a:p>
              <a:pPr algn="ctr"/>
              <a:endParaRPr lang="zh-CN" altLang="en-US" sz="1116"/>
            </a:p>
          </p:txBody>
        </p:sp>
        <p:sp>
          <p:nvSpPr>
            <p:cNvPr id="8" name="菱形 7">
              <a:extLst>
                <a:ext uri="{FF2B5EF4-FFF2-40B4-BE49-F238E27FC236}">
                  <a16:creationId xmlns:a16="http://schemas.microsoft.com/office/drawing/2014/main" id="{C0DE5398-1B03-1A86-037F-B9197A459F32}"/>
                </a:ext>
              </a:extLst>
            </p:cNvPr>
            <p:cNvSpPr/>
            <p:nvPr/>
          </p:nvSpPr>
          <p:spPr>
            <a:xfrm>
              <a:off x="4880807" y="2620987"/>
              <a:ext cx="2328023" cy="2328023"/>
            </a:xfrm>
            <a:prstGeom prst="diamond">
              <a:avLst/>
            </a:prstGeom>
            <a:ln w="15748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6693" tIns="28346" rIns="56693" bIns="28346" rtlCol="0" anchor="ctr"/>
            <a:lstStyle/>
            <a:p>
              <a:pPr algn="ctr"/>
              <a:endParaRPr lang="zh-CN" altLang="en-US" sz="1116"/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B8C4BE3-FED5-BFDC-FE13-B4D42F7D674C}"/>
                </a:ext>
              </a:extLst>
            </p:cNvPr>
            <p:cNvGrpSpPr/>
            <p:nvPr/>
          </p:nvGrpSpPr>
          <p:grpSpPr>
            <a:xfrm>
              <a:off x="5166971" y="2903014"/>
              <a:ext cx="519762" cy="519762"/>
              <a:chOff x="5166971" y="2903014"/>
              <a:chExt cx="519762" cy="519762"/>
            </a:xfrm>
          </p:grpSpPr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DAC03E44-294F-BEF9-A64D-07B35948E7B9}"/>
                  </a:ext>
                </a:extLst>
              </p:cNvPr>
              <p:cNvSpPr/>
              <p:nvPr/>
            </p:nvSpPr>
            <p:spPr>
              <a:xfrm>
                <a:off x="5166971" y="2903014"/>
                <a:ext cx="519762" cy="519762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5748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6693" tIns="28346" rIns="56693" bIns="28346" rtlCol="0" anchor="ctr"/>
              <a:lstStyle/>
              <a:p>
                <a:pPr algn="ctr"/>
                <a:endParaRPr lang="zh-CN" altLang="en-US" sz="1116"/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396EBD2B-24E2-E06A-ECFA-D0F4191FC9FB}"/>
                  </a:ext>
                </a:extLst>
              </p:cNvPr>
              <p:cNvSpPr txBox="1"/>
              <p:nvPr/>
            </p:nvSpPr>
            <p:spPr>
              <a:xfrm>
                <a:off x="5242628" y="3013713"/>
                <a:ext cx="368447" cy="324396"/>
              </a:xfrm>
              <a:prstGeom prst="rect">
                <a:avLst/>
              </a:prstGeom>
              <a:noFill/>
              <a:effectLst/>
            </p:spPr>
            <p:txBody>
              <a:bodyPr wrap="square" lIns="56693" tIns="28346" rIns="56693" bIns="28346" rtlCol="0">
                <a:spAutoFit/>
              </a:bodyPr>
              <a:lstStyle/>
              <a:p>
                <a:r>
                  <a:rPr lang="en-US" altLang="zh-CN" sz="1736" dirty="0">
                    <a:latin typeface="+mn-ea"/>
                  </a:rPr>
                  <a:t>01</a:t>
                </a:r>
                <a:endParaRPr lang="zh-CN" altLang="en-US" sz="1736" dirty="0">
                  <a:latin typeface="+mn-ea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0EF646BC-C557-D132-69F4-26C78A5541DA}"/>
                </a:ext>
              </a:extLst>
            </p:cNvPr>
            <p:cNvGrpSpPr/>
            <p:nvPr/>
          </p:nvGrpSpPr>
          <p:grpSpPr>
            <a:xfrm>
              <a:off x="6404353" y="2903014"/>
              <a:ext cx="519762" cy="519762"/>
              <a:chOff x="4408575" y="2903014"/>
              <a:chExt cx="519762" cy="519762"/>
            </a:xfrm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D0320FBD-9E00-1FB3-236A-9B761A37BFD8}"/>
                  </a:ext>
                </a:extLst>
              </p:cNvPr>
              <p:cNvSpPr/>
              <p:nvPr/>
            </p:nvSpPr>
            <p:spPr>
              <a:xfrm>
                <a:off x="4408575" y="2903014"/>
                <a:ext cx="519762" cy="519762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5748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6693" tIns="28346" rIns="56693" bIns="28346" rtlCol="0" anchor="ctr"/>
              <a:lstStyle/>
              <a:p>
                <a:pPr algn="ctr"/>
                <a:endParaRPr lang="zh-CN" altLang="en-US" sz="1116"/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6B2CA96-7FF7-3336-8BDE-6460F2A4A5E7}"/>
                  </a:ext>
                </a:extLst>
              </p:cNvPr>
              <p:cNvSpPr txBox="1"/>
              <p:nvPr/>
            </p:nvSpPr>
            <p:spPr>
              <a:xfrm>
                <a:off x="4473405" y="3013713"/>
                <a:ext cx="444105" cy="324396"/>
              </a:xfrm>
              <a:prstGeom prst="rect">
                <a:avLst/>
              </a:prstGeom>
              <a:noFill/>
              <a:effectLst/>
            </p:spPr>
            <p:txBody>
              <a:bodyPr wrap="square" lIns="56693" tIns="28346" rIns="56693" bIns="28346" rtlCol="0">
                <a:spAutoFit/>
              </a:bodyPr>
              <a:lstStyle/>
              <a:p>
                <a:r>
                  <a:rPr lang="en-US" altLang="zh-CN" sz="1736" dirty="0">
                    <a:latin typeface="+mn-ea"/>
                  </a:rPr>
                  <a:t>02</a:t>
                </a:r>
                <a:endParaRPr lang="zh-CN" altLang="en-US" sz="1736" dirty="0">
                  <a:latin typeface="+mn-ea"/>
                </a:endParaRPr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0E888F7B-9E97-355A-DE51-394C083E6495}"/>
                </a:ext>
              </a:extLst>
            </p:cNvPr>
            <p:cNvGrpSpPr/>
            <p:nvPr/>
          </p:nvGrpSpPr>
          <p:grpSpPr>
            <a:xfrm>
              <a:off x="5166971" y="4046730"/>
              <a:ext cx="519762" cy="519762"/>
              <a:chOff x="5166971" y="2202027"/>
              <a:chExt cx="519762" cy="519762"/>
            </a:xfrm>
          </p:grpSpPr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5E194772-6C40-7FFE-ECCC-4BA4D946B905}"/>
                  </a:ext>
                </a:extLst>
              </p:cNvPr>
              <p:cNvSpPr/>
              <p:nvPr/>
            </p:nvSpPr>
            <p:spPr>
              <a:xfrm>
                <a:off x="5166971" y="2202027"/>
                <a:ext cx="519762" cy="519762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5748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6693" tIns="28346" rIns="56693" bIns="28346" rtlCol="0" anchor="ctr"/>
              <a:lstStyle/>
              <a:p>
                <a:pPr algn="ctr"/>
                <a:endParaRPr lang="zh-CN" altLang="en-US" sz="1116"/>
              </a:p>
            </p:txBody>
          </p:sp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BFF4AC40-E7FC-FF5E-542C-76C3283D6EFD}"/>
                  </a:ext>
                </a:extLst>
              </p:cNvPr>
              <p:cNvSpPr txBox="1"/>
              <p:nvPr/>
            </p:nvSpPr>
            <p:spPr>
              <a:xfrm>
                <a:off x="5223651" y="2312726"/>
                <a:ext cx="406403" cy="324396"/>
              </a:xfrm>
              <a:prstGeom prst="rect">
                <a:avLst/>
              </a:prstGeom>
              <a:noFill/>
              <a:effectLst/>
            </p:spPr>
            <p:txBody>
              <a:bodyPr wrap="square" lIns="56693" tIns="28346" rIns="56693" bIns="28346" rtlCol="0">
                <a:spAutoFit/>
              </a:bodyPr>
              <a:lstStyle/>
              <a:p>
                <a:r>
                  <a:rPr lang="en-US" altLang="zh-CN" sz="1736" dirty="0">
                    <a:latin typeface="+mn-ea"/>
                  </a:rPr>
                  <a:t>03</a:t>
                </a:r>
                <a:endParaRPr lang="zh-CN" altLang="en-US" sz="1736" dirty="0">
                  <a:latin typeface="+mn-ea"/>
                </a:endParaRPr>
              </a:p>
            </p:txBody>
          </p:sp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7BE4BF4F-7143-8695-E203-1B0D85B62537}"/>
                </a:ext>
              </a:extLst>
            </p:cNvPr>
            <p:cNvGrpSpPr/>
            <p:nvPr/>
          </p:nvGrpSpPr>
          <p:grpSpPr>
            <a:xfrm>
              <a:off x="6404353" y="4046730"/>
              <a:ext cx="519762" cy="519762"/>
              <a:chOff x="4408575" y="2202027"/>
              <a:chExt cx="519762" cy="519762"/>
            </a:xfrm>
          </p:grpSpPr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6BE245EC-E567-95D7-A5F7-0A6D25381036}"/>
                  </a:ext>
                </a:extLst>
              </p:cNvPr>
              <p:cNvSpPr/>
              <p:nvPr/>
            </p:nvSpPr>
            <p:spPr>
              <a:xfrm>
                <a:off x="4408575" y="2202027"/>
                <a:ext cx="519762" cy="519762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5748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6693" tIns="28346" rIns="56693" bIns="28346" rtlCol="0" anchor="ctr"/>
              <a:lstStyle/>
              <a:p>
                <a:pPr algn="ctr"/>
                <a:endParaRPr lang="zh-CN" altLang="en-US" sz="1116"/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EA398BD-4897-C134-5DE6-27A3036B666D}"/>
                  </a:ext>
                </a:extLst>
              </p:cNvPr>
              <p:cNvSpPr txBox="1"/>
              <p:nvPr/>
            </p:nvSpPr>
            <p:spPr>
              <a:xfrm>
                <a:off x="4473405" y="2312726"/>
                <a:ext cx="433278" cy="324396"/>
              </a:xfrm>
              <a:prstGeom prst="rect">
                <a:avLst/>
              </a:prstGeom>
              <a:noFill/>
              <a:effectLst/>
            </p:spPr>
            <p:txBody>
              <a:bodyPr wrap="square" lIns="56693" tIns="28346" rIns="56693" bIns="28346" rtlCol="0">
                <a:spAutoFit/>
              </a:bodyPr>
              <a:lstStyle/>
              <a:p>
                <a:r>
                  <a:rPr lang="en-US" altLang="zh-CN" sz="1736" dirty="0">
                    <a:latin typeface="+mn-ea"/>
                  </a:rPr>
                  <a:t>04</a:t>
                </a:r>
                <a:endParaRPr lang="zh-CN" altLang="en-US" sz="1736" dirty="0">
                  <a:latin typeface="+mn-ea"/>
                </a:endParaRPr>
              </a:p>
            </p:txBody>
          </p:sp>
        </p:grp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800D4884-550C-04FB-146E-06E6D8C8BFA6}"/>
              </a:ext>
            </a:extLst>
          </p:cNvPr>
          <p:cNvSpPr/>
          <p:nvPr/>
        </p:nvSpPr>
        <p:spPr>
          <a:xfrm>
            <a:off x="1231924" y="1789044"/>
            <a:ext cx="3648884" cy="91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等腰三角形 23">
            <a:extLst>
              <a:ext uri="{FF2B5EF4-FFF2-40B4-BE49-F238E27FC236}">
                <a16:creationId xmlns:a16="http://schemas.microsoft.com/office/drawing/2014/main" id="{76627F68-CA3D-FBD3-252A-8BB674261784}"/>
              </a:ext>
            </a:extLst>
          </p:cNvPr>
          <p:cNvSpPr/>
          <p:nvPr/>
        </p:nvSpPr>
        <p:spPr>
          <a:xfrm rot="16200000">
            <a:off x="4670209" y="2718955"/>
            <a:ext cx="226003" cy="194830"/>
          </a:xfrm>
          <a:prstGeom prst="triangle">
            <a:avLst>
              <a:gd name="adj" fmla="val 100000"/>
            </a:avLst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F55A982-C779-7D71-83FF-E76F19FAD57F}"/>
              </a:ext>
            </a:extLst>
          </p:cNvPr>
          <p:cNvSpPr/>
          <p:nvPr/>
        </p:nvSpPr>
        <p:spPr>
          <a:xfrm>
            <a:off x="1231924" y="4804990"/>
            <a:ext cx="3648884" cy="91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等腰三角形 25">
            <a:extLst>
              <a:ext uri="{FF2B5EF4-FFF2-40B4-BE49-F238E27FC236}">
                <a16:creationId xmlns:a16="http://schemas.microsoft.com/office/drawing/2014/main" id="{621832F4-A97C-F084-C208-CDE84AA7AE9E}"/>
              </a:ext>
            </a:extLst>
          </p:cNvPr>
          <p:cNvSpPr/>
          <p:nvPr/>
        </p:nvSpPr>
        <p:spPr>
          <a:xfrm rot="16200000">
            <a:off x="4670210" y="4594574"/>
            <a:ext cx="226003" cy="194830"/>
          </a:xfrm>
          <a:prstGeom prst="triangle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211D4B9-CDB4-60D1-06DA-6EA7751CF987}"/>
              </a:ext>
            </a:extLst>
          </p:cNvPr>
          <p:cNvSpPr/>
          <p:nvPr/>
        </p:nvSpPr>
        <p:spPr>
          <a:xfrm>
            <a:off x="7311193" y="4804990"/>
            <a:ext cx="3648884" cy="91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等腰三角形 27">
            <a:extLst>
              <a:ext uri="{FF2B5EF4-FFF2-40B4-BE49-F238E27FC236}">
                <a16:creationId xmlns:a16="http://schemas.microsoft.com/office/drawing/2014/main" id="{282F81FE-FFF5-FD3E-25B7-8E23B2B7DB0B}"/>
              </a:ext>
            </a:extLst>
          </p:cNvPr>
          <p:cNvSpPr/>
          <p:nvPr/>
        </p:nvSpPr>
        <p:spPr>
          <a:xfrm>
            <a:off x="7311193" y="4594574"/>
            <a:ext cx="226003" cy="194830"/>
          </a:xfrm>
          <a:prstGeom prst="triangle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5D3148F-1D3B-643A-02E9-48D84490DC50}"/>
              </a:ext>
            </a:extLst>
          </p:cNvPr>
          <p:cNvSpPr/>
          <p:nvPr/>
        </p:nvSpPr>
        <p:spPr>
          <a:xfrm>
            <a:off x="7311193" y="1789044"/>
            <a:ext cx="3648884" cy="91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等腰三角形 29">
            <a:extLst>
              <a:ext uri="{FF2B5EF4-FFF2-40B4-BE49-F238E27FC236}">
                <a16:creationId xmlns:a16="http://schemas.microsoft.com/office/drawing/2014/main" id="{536FF1A9-D6B4-D7CB-7247-3F7E584ECDEF}"/>
              </a:ext>
            </a:extLst>
          </p:cNvPr>
          <p:cNvSpPr/>
          <p:nvPr/>
        </p:nvSpPr>
        <p:spPr>
          <a:xfrm rot="5400000">
            <a:off x="7295424" y="2718956"/>
            <a:ext cx="226003" cy="194830"/>
          </a:xfrm>
          <a:prstGeom prst="triangle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D7E0F29-830D-105E-3C1B-E3C8B4AB5DDD}"/>
              </a:ext>
            </a:extLst>
          </p:cNvPr>
          <p:cNvSpPr txBox="1"/>
          <p:nvPr/>
        </p:nvSpPr>
        <p:spPr>
          <a:xfrm>
            <a:off x="1231924" y="1796435"/>
            <a:ext cx="2727087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思想工作方面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F5E4728-B6DD-3B4E-D9AF-A37B14ADC976}"/>
              </a:ext>
            </a:extLst>
          </p:cNvPr>
          <p:cNvSpPr txBox="1"/>
          <p:nvPr/>
        </p:nvSpPr>
        <p:spPr>
          <a:xfrm>
            <a:off x="1246960" y="2195193"/>
            <a:ext cx="3633301" cy="5248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在思想上我积极向上，拥护党的各项方针政策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热爱教育事业，参加政治学习，认真做好笔记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2517FE5-C985-409D-3BFB-71E4F8160689}"/>
              </a:ext>
            </a:extLst>
          </p:cNvPr>
          <p:cNvSpPr txBox="1"/>
          <p:nvPr/>
        </p:nvSpPr>
        <p:spPr>
          <a:xfrm>
            <a:off x="7295610" y="1796435"/>
            <a:ext cx="2727087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教学方面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CA2E83B3-F2CF-3AAC-754F-EF339AC1D814}"/>
              </a:ext>
            </a:extLst>
          </p:cNvPr>
          <p:cNvSpPr txBox="1"/>
          <p:nvPr/>
        </p:nvSpPr>
        <p:spPr>
          <a:xfrm>
            <a:off x="7310646" y="2195193"/>
            <a:ext cx="3633301" cy="5248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在教育教学工作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上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我利用学科特有的魅力来教育学生的思想，尊重学生的人格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让学生独立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对学生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214E36C7-A2D6-9854-92F7-C640A124CA00}"/>
              </a:ext>
            </a:extLst>
          </p:cNvPr>
          <p:cNvSpPr txBox="1"/>
          <p:nvPr/>
        </p:nvSpPr>
        <p:spPr>
          <a:xfrm>
            <a:off x="1231924" y="4818634"/>
            <a:ext cx="2727087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课外工作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ECC3BAF-0CA4-1557-9967-946514645A8B}"/>
              </a:ext>
            </a:extLst>
          </p:cNvPr>
          <p:cNvSpPr txBox="1"/>
          <p:nvPr/>
        </p:nvSpPr>
        <p:spPr>
          <a:xfrm>
            <a:off x="1246960" y="5217392"/>
            <a:ext cx="3633301" cy="5248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我经常通过网络去收集各种音乐文化资料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以便让学生能多听、多看、多接触优秀的作品，从而增长见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27F0DFB6-454D-2DF1-8E91-BED3A54A2A75}"/>
              </a:ext>
            </a:extLst>
          </p:cNvPr>
          <p:cNvSpPr txBox="1"/>
          <p:nvPr/>
        </p:nvSpPr>
        <p:spPr>
          <a:xfrm>
            <a:off x="7280574" y="4818634"/>
            <a:ext cx="2727087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努力目标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7EC1A79-82C4-A9C3-C497-8E945017AF35}"/>
              </a:ext>
            </a:extLst>
          </p:cNvPr>
          <p:cNvSpPr txBox="1"/>
          <p:nvPr/>
        </p:nvSpPr>
        <p:spPr>
          <a:xfrm>
            <a:off x="7295610" y="5217392"/>
            <a:ext cx="3633301" cy="5248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由于这几年的教学繁忙，对于自己的专业有所忽视，在专业技能的训练上时间花的少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今后我将努力训</a:t>
            </a:r>
          </a:p>
        </p:txBody>
      </p:sp>
      <p:sp>
        <p:nvSpPr>
          <p:cNvPr id="39" name="等腰三角形 38">
            <a:extLst>
              <a:ext uri="{FF2B5EF4-FFF2-40B4-BE49-F238E27FC236}">
                <a16:creationId xmlns:a16="http://schemas.microsoft.com/office/drawing/2014/main" id="{9EFE5E95-8413-8520-D91C-8805220BCF33}"/>
              </a:ext>
            </a:extLst>
          </p:cNvPr>
          <p:cNvSpPr/>
          <p:nvPr/>
        </p:nvSpPr>
        <p:spPr>
          <a:xfrm rot="2677058">
            <a:off x="1077990" y="1465577"/>
            <a:ext cx="322067" cy="277644"/>
          </a:xfrm>
          <a:prstGeom prst="triangl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7FF1E879-FC9D-EB1F-46E7-83A3C7AC144F}"/>
              </a:ext>
            </a:extLst>
          </p:cNvPr>
          <p:cNvSpPr/>
          <p:nvPr/>
        </p:nvSpPr>
        <p:spPr>
          <a:xfrm>
            <a:off x="4173177" y="1247971"/>
            <a:ext cx="256084" cy="256084"/>
          </a:xfrm>
          <a:prstGeom prst="ellipse">
            <a:avLst/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六边形 40">
            <a:extLst>
              <a:ext uri="{FF2B5EF4-FFF2-40B4-BE49-F238E27FC236}">
                <a16:creationId xmlns:a16="http://schemas.microsoft.com/office/drawing/2014/main" id="{699190D7-5B5A-1BF1-10A3-B452910A49A1}"/>
              </a:ext>
            </a:extLst>
          </p:cNvPr>
          <p:cNvSpPr/>
          <p:nvPr/>
        </p:nvSpPr>
        <p:spPr>
          <a:xfrm rot="19652788">
            <a:off x="10868260" y="6051558"/>
            <a:ext cx="448931" cy="387009"/>
          </a:xfrm>
          <a:prstGeom prst="hexagon">
            <a:avLst>
              <a:gd name="adj" fmla="val 28231"/>
              <a:gd name="vf" fmla="val 115470"/>
            </a:avLst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3A1E44F0-A138-CCB0-7A55-70518994881B}"/>
              </a:ext>
            </a:extLst>
          </p:cNvPr>
          <p:cNvGrpSpPr/>
          <p:nvPr/>
        </p:nvGrpSpPr>
        <p:grpSpPr>
          <a:xfrm>
            <a:off x="791213" y="5857041"/>
            <a:ext cx="617491" cy="331339"/>
            <a:chOff x="817133" y="4964944"/>
            <a:chExt cx="783885" cy="420624"/>
          </a:xfrm>
        </p:grpSpPr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CE912AA5-031C-90D1-D776-D68C8262B3FA}"/>
                </a:ext>
              </a:extLst>
            </p:cNvPr>
            <p:cNvSpPr/>
            <p:nvPr/>
          </p:nvSpPr>
          <p:spPr>
            <a:xfrm>
              <a:off x="817133" y="4964944"/>
              <a:ext cx="783885" cy="153532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03AC8C1C-7DC3-9D6D-AC45-57B8ABF0FEEB}"/>
                </a:ext>
              </a:extLst>
            </p:cNvPr>
            <p:cNvSpPr/>
            <p:nvPr/>
          </p:nvSpPr>
          <p:spPr>
            <a:xfrm>
              <a:off x="817133" y="5090993"/>
              <a:ext cx="783885" cy="153532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0185217A-C2E7-36D3-EF15-9967F2BD296E}"/>
                </a:ext>
              </a:extLst>
            </p:cNvPr>
            <p:cNvSpPr/>
            <p:nvPr/>
          </p:nvSpPr>
          <p:spPr>
            <a:xfrm>
              <a:off x="817133" y="5232036"/>
              <a:ext cx="783885" cy="153532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空心弧 45">
            <a:extLst>
              <a:ext uri="{FF2B5EF4-FFF2-40B4-BE49-F238E27FC236}">
                <a16:creationId xmlns:a16="http://schemas.microsoft.com/office/drawing/2014/main" id="{53CCFE79-D0DE-5C47-FEFC-1E78FBAC25D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>
            <a:off x="10573865" y="1042472"/>
            <a:ext cx="893263" cy="893263"/>
          </a:xfrm>
          <a:prstGeom prst="blockArc">
            <a:avLst/>
          </a:prstGeom>
          <a:solidFill>
            <a:schemeClr val="accent2"/>
          </a:solidFill>
          <a:ln w="15621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471" tIns="56236" rIns="112471" bIns="56236" rtlCol="0" anchor="ctr"/>
          <a:lstStyle/>
          <a:p>
            <a:pPr algn="ctr"/>
            <a:endParaRPr lang="zh-CN" altLang="en-US" sz="2214">
              <a:solidFill>
                <a:schemeClr val="tx1"/>
              </a:solidFill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04B90222-11BD-61DB-FF8D-C0F8C9218A83}"/>
              </a:ext>
            </a:extLst>
          </p:cNvPr>
          <p:cNvSpPr/>
          <p:nvPr/>
        </p:nvSpPr>
        <p:spPr>
          <a:xfrm>
            <a:off x="8876735" y="3484162"/>
            <a:ext cx="797560" cy="797560"/>
          </a:xfrm>
          <a:prstGeom prst="ellipse">
            <a:avLst/>
          </a:prstGeom>
          <a:pattFill prst="wdDnDiag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3D253BF2-8D49-86EC-1D35-4DD7A212F9B7}"/>
              </a:ext>
            </a:extLst>
          </p:cNvPr>
          <p:cNvSpPr/>
          <p:nvPr/>
        </p:nvSpPr>
        <p:spPr>
          <a:xfrm>
            <a:off x="1993335" y="3484162"/>
            <a:ext cx="797560" cy="797560"/>
          </a:xfrm>
          <a:prstGeom prst="ellipse">
            <a:avLst/>
          </a:prstGeom>
          <a:pattFill prst="wdDn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397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>
            <a:extLst>
              <a:ext uri="{FF2B5EF4-FFF2-40B4-BE49-F238E27FC236}">
                <a16:creationId xmlns:a16="http://schemas.microsoft.com/office/drawing/2014/main" id="{D07E9B2B-664C-609E-4684-3502A4425AF0}"/>
              </a:ext>
            </a:extLst>
          </p:cNvPr>
          <p:cNvSpPr/>
          <p:nvPr/>
        </p:nvSpPr>
        <p:spPr>
          <a:xfrm>
            <a:off x="2004343" y="4969815"/>
            <a:ext cx="4430621" cy="728738"/>
          </a:xfrm>
          <a:prstGeom prst="rect">
            <a:avLst/>
          </a:prstGeom>
          <a:pattFill prst="wdDnDiag">
            <a:fgClr>
              <a:schemeClr val="accent3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959240B9-3933-2436-AE76-B5EEFBB82355}"/>
              </a:ext>
            </a:extLst>
          </p:cNvPr>
          <p:cNvSpPr/>
          <p:nvPr/>
        </p:nvSpPr>
        <p:spPr>
          <a:xfrm>
            <a:off x="2646664" y="3757072"/>
            <a:ext cx="3788300" cy="728738"/>
          </a:xfrm>
          <a:prstGeom prst="rect">
            <a:avLst/>
          </a:prstGeom>
          <a:pattFill prst="wdDnDiag">
            <a:fgClr>
              <a:schemeClr val="accent3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D8E42666-8801-2456-2E75-D3071CDE869A}"/>
              </a:ext>
            </a:extLst>
          </p:cNvPr>
          <p:cNvSpPr/>
          <p:nvPr/>
        </p:nvSpPr>
        <p:spPr>
          <a:xfrm>
            <a:off x="1992059" y="2531570"/>
            <a:ext cx="4446871" cy="728738"/>
          </a:xfrm>
          <a:prstGeom prst="rect">
            <a:avLst/>
          </a:prstGeom>
          <a:pattFill prst="wdDnDiag">
            <a:fgClr>
              <a:schemeClr val="accent3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257D283-8804-715E-0480-90ED61A1C9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工作反思总结</a:t>
            </a: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1734A633-55DC-8F73-4E2C-BDEDFD2CC2FC}"/>
              </a:ext>
            </a:extLst>
          </p:cNvPr>
          <p:cNvSpPr/>
          <p:nvPr/>
        </p:nvSpPr>
        <p:spPr>
          <a:xfrm>
            <a:off x="1023193" y="1388776"/>
            <a:ext cx="702243" cy="173254"/>
          </a:xfrm>
          <a:custGeom>
            <a:avLst/>
            <a:gdLst>
              <a:gd name="connsiteX0" fmla="*/ 0 w 924026"/>
              <a:gd name="connsiteY0" fmla="*/ 163630 h 182880"/>
              <a:gd name="connsiteX1" fmla="*/ 77002 w 924026"/>
              <a:gd name="connsiteY1" fmla="*/ 19251 h 182880"/>
              <a:gd name="connsiteX2" fmla="*/ 173255 w 924026"/>
              <a:gd name="connsiteY2" fmla="*/ 163630 h 182880"/>
              <a:gd name="connsiteX3" fmla="*/ 250257 w 924026"/>
              <a:gd name="connsiteY3" fmla="*/ 19251 h 182880"/>
              <a:gd name="connsiteX4" fmla="*/ 346510 w 924026"/>
              <a:gd name="connsiteY4" fmla="*/ 182880 h 182880"/>
              <a:gd name="connsiteX5" fmla="*/ 413887 w 924026"/>
              <a:gd name="connsiteY5" fmla="*/ 0 h 182880"/>
              <a:gd name="connsiteX6" fmla="*/ 481264 w 924026"/>
              <a:gd name="connsiteY6" fmla="*/ 154005 h 182880"/>
              <a:gd name="connsiteX7" fmla="*/ 529390 w 924026"/>
              <a:gd name="connsiteY7" fmla="*/ 9626 h 182880"/>
              <a:gd name="connsiteX8" fmla="*/ 616017 w 924026"/>
              <a:gd name="connsiteY8" fmla="*/ 173255 h 182880"/>
              <a:gd name="connsiteX9" fmla="*/ 664144 w 924026"/>
              <a:gd name="connsiteY9" fmla="*/ 0 h 182880"/>
              <a:gd name="connsiteX10" fmla="*/ 760396 w 924026"/>
              <a:gd name="connsiteY10" fmla="*/ 154005 h 182880"/>
              <a:gd name="connsiteX11" fmla="*/ 818148 w 924026"/>
              <a:gd name="connsiteY11" fmla="*/ 28876 h 182880"/>
              <a:gd name="connsiteX12" fmla="*/ 875899 w 924026"/>
              <a:gd name="connsiteY12" fmla="*/ 173255 h 182880"/>
              <a:gd name="connsiteX13" fmla="*/ 924026 w 924026"/>
              <a:gd name="connsiteY13" fmla="*/ 38502 h 182880"/>
              <a:gd name="connsiteX0" fmla="*/ 0 w 924026"/>
              <a:gd name="connsiteY0" fmla="*/ 163630 h 182880"/>
              <a:gd name="connsiteX1" fmla="*/ 77002 w 924026"/>
              <a:gd name="connsiteY1" fmla="*/ 19251 h 182880"/>
              <a:gd name="connsiteX2" fmla="*/ 173255 w 924026"/>
              <a:gd name="connsiteY2" fmla="*/ 163630 h 182880"/>
              <a:gd name="connsiteX3" fmla="*/ 250257 w 924026"/>
              <a:gd name="connsiteY3" fmla="*/ 19251 h 182880"/>
              <a:gd name="connsiteX4" fmla="*/ 346510 w 924026"/>
              <a:gd name="connsiteY4" fmla="*/ 182880 h 182880"/>
              <a:gd name="connsiteX5" fmla="*/ 412300 w 924026"/>
              <a:gd name="connsiteY5" fmla="*/ 11112 h 182880"/>
              <a:gd name="connsiteX6" fmla="*/ 481264 w 924026"/>
              <a:gd name="connsiteY6" fmla="*/ 154005 h 182880"/>
              <a:gd name="connsiteX7" fmla="*/ 529390 w 924026"/>
              <a:gd name="connsiteY7" fmla="*/ 9626 h 182880"/>
              <a:gd name="connsiteX8" fmla="*/ 616017 w 924026"/>
              <a:gd name="connsiteY8" fmla="*/ 173255 h 182880"/>
              <a:gd name="connsiteX9" fmla="*/ 664144 w 924026"/>
              <a:gd name="connsiteY9" fmla="*/ 0 h 182880"/>
              <a:gd name="connsiteX10" fmla="*/ 760396 w 924026"/>
              <a:gd name="connsiteY10" fmla="*/ 154005 h 182880"/>
              <a:gd name="connsiteX11" fmla="*/ 818148 w 924026"/>
              <a:gd name="connsiteY11" fmla="*/ 28876 h 182880"/>
              <a:gd name="connsiteX12" fmla="*/ 875899 w 924026"/>
              <a:gd name="connsiteY12" fmla="*/ 173255 h 182880"/>
              <a:gd name="connsiteX13" fmla="*/ 924026 w 924026"/>
              <a:gd name="connsiteY13" fmla="*/ 38502 h 182880"/>
              <a:gd name="connsiteX0" fmla="*/ 0 w 924026"/>
              <a:gd name="connsiteY0" fmla="*/ 163630 h 182880"/>
              <a:gd name="connsiteX1" fmla="*/ 77002 w 924026"/>
              <a:gd name="connsiteY1" fmla="*/ 19251 h 182880"/>
              <a:gd name="connsiteX2" fmla="*/ 173255 w 924026"/>
              <a:gd name="connsiteY2" fmla="*/ 163630 h 182880"/>
              <a:gd name="connsiteX3" fmla="*/ 250257 w 924026"/>
              <a:gd name="connsiteY3" fmla="*/ 19251 h 182880"/>
              <a:gd name="connsiteX4" fmla="*/ 346510 w 924026"/>
              <a:gd name="connsiteY4" fmla="*/ 182880 h 182880"/>
              <a:gd name="connsiteX5" fmla="*/ 412300 w 924026"/>
              <a:gd name="connsiteY5" fmla="*/ 11112 h 182880"/>
              <a:gd name="connsiteX6" fmla="*/ 481264 w 924026"/>
              <a:gd name="connsiteY6" fmla="*/ 154005 h 182880"/>
              <a:gd name="connsiteX7" fmla="*/ 546852 w 924026"/>
              <a:gd name="connsiteY7" fmla="*/ 6451 h 182880"/>
              <a:gd name="connsiteX8" fmla="*/ 616017 w 924026"/>
              <a:gd name="connsiteY8" fmla="*/ 173255 h 182880"/>
              <a:gd name="connsiteX9" fmla="*/ 664144 w 924026"/>
              <a:gd name="connsiteY9" fmla="*/ 0 h 182880"/>
              <a:gd name="connsiteX10" fmla="*/ 760396 w 924026"/>
              <a:gd name="connsiteY10" fmla="*/ 154005 h 182880"/>
              <a:gd name="connsiteX11" fmla="*/ 818148 w 924026"/>
              <a:gd name="connsiteY11" fmla="*/ 28876 h 182880"/>
              <a:gd name="connsiteX12" fmla="*/ 875899 w 924026"/>
              <a:gd name="connsiteY12" fmla="*/ 173255 h 182880"/>
              <a:gd name="connsiteX13" fmla="*/ 924026 w 924026"/>
              <a:gd name="connsiteY13" fmla="*/ 38502 h 182880"/>
              <a:gd name="connsiteX0" fmla="*/ 0 w 924026"/>
              <a:gd name="connsiteY0" fmla="*/ 163630 h 182880"/>
              <a:gd name="connsiteX1" fmla="*/ 77002 w 924026"/>
              <a:gd name="connsiteY1" fmla="*/ 19251 h 182880"/>
              <a:gd name="connsiteX2" fmla="*/ 173255 w 924026"/>
              <a:gd name="connsiteY2" fmla="*/ 163630 h 182880"/>
              <a:gd name="connsiteX3" fmla="*/ 250257 w 924026"/>
              <a:gd name="connsiteY3" fmla="*/ 19251 h 182880"/>
              <a:gd name="connsiteX4" fmla="*/ 346510 w 924026"/>
              <a:gd name="connsiteY4" fmla="*/ 182880 h 182880"/>
              <a:gd name="connsiteX5" fmla="*/ 412300 w 924026"/>
              <a:gd name="connsiteY5" fmla="*/ 11112 h 182880"/>
              <a:gd name="connsiteX6" fmla="*/ 481264 w 924026"/>
              <a:gd name="connsiteY6" fmla="*/ 154005 h 182880"/>
              <a:gd name="connsiteX7" fmla="*/ 546852 w 924026"/>
              <a:gd name="connsiteY7" fmla="*/ 6451 h 182880"/>
              <a:gd name="connsiteX8" fmla="*/ 625542 w 924026"/>
              <a:gd name="connsiteY8" fmla="*/ 171667 h 182880"/>
              <a:gd name="connsiteX9" fmla="*/ 664144 w 924026"/>
              <a:gd name="connsiteY9" fmla="*/ 0 h 182880"/>
              <a:gd name="connsiteX10" fmla="*/ 760396 w 924026"/>
              <a:gd name="connsiteY10" fmla="*/ 154005 h 182880"/>
              <a:gd name="connsiteX11" fmla="*/ 818148 w 924026"/>
              <a:gd name="connsiteY11" fmla="*/ 28876 h 182880"/>
              <a:gd name="connsiteX12" fmla="*/ 875899 w 924026"/>
              <a:gd name="connsiteY12" fmla="*/ 173255 h 182880"/>
              <a:gd name="connsiteX13" fmla="*/ 924026 w 924026"/>
              <a:gd name="connsiteY13" fmla="*/ 38502 h 182880"/>
              <a:gd name="connsiteX0" fmla="*/ 0 w 924026"/>
              <a:gd name="connsiteY0" fmla="*/ 165217 h 184467"/>
              <a:gd name="connsiteX1" fmla="*/ 77002 w 924026"/>
              <a:gd name="connsiteY1" fmla="*/ 20838 h 184467"/>
              <a:gd name="connsiteX2" fmla="*/ 173255 w 924026"/>
              <a:gd name="connsiteY2" fmla="*/ 165217 h 184467"/>
              <a:gd name="connsiteX3" fmla="*/ 250257 w 924026"/>
              <a:gd name="connsiteY3" fmla="*/ 20838 h 184467"/>
              <a:gd name="connsiteX4" fmla="*/ 346510 w 924026"/>
              <a:gd name="connsiteY4" fmla="*/ 184467 h 184467"/>
              <a:gd name="connsiteX5" fmla="*/ 412300 w 924026"/>
              <a:gd name="connsiteY5" fmla="*/ 12699 h 184467"/>
              <a:gd name="connsiteX6" fmla="*/ 481264 w 924026"/>
              <a:gd name="connsiteY6" fmla="*/ 155592 h 184467"/>
              <a:gd name="connsiteX7" fmla="*/ 546852 w 924026"/>
              <a:gd name="connsiteY7" fmla="*/ 8038 h 184467"/>
              <a:gd name="connsiteX8" fmla="*/ 625542 w 924026"/>
              <a:gd name="connsiteY8" fmla="*/ 173254 h 184467"/>
              <a:gd name="connsiteX9" fmla="*/ 694306 w 924026"/>
              <a:gd name="connsiteY9" fmla="*/ 0 h 184467"/>
              <a:gd name="connsiteX10" fmla="*/ 760396 w 924026"/>
              <a:gd name="connsiteY10" fmla="*/ 155592 h 184467"/>
              <a:gd name="connsiteX11" fmla="*/ 818148 w 924026"/>
              <a:gd name="connsiteY11" fmla="*/ 30463 h 184467"/>
              <a:gd name="connsiteX12" fmla="*/ 875899 w 924026"/>
              <a:gd name="connsiteY12" fmla="*/ 174842 h 184467"/>
              <a:gd name="connsiteX13" fmla="*/ 924026 w 924026"/>
              <a:gd name="connsiteY13" fmla="*/ 40089 h 184467"/>
              <a:gd name="connsiteX0" fmla="*/ 0 w 944663"/>
              <a:gd name="connsiteY0" fmla="*/ 165217 h 184467"/>
              <a:gd name="connsiteX1" fmla="*/ 77002 w 944663"/>
              <a:gd name="connsiteY1" fmla="*/ 20838 h 184467"/>
              <a:gd name="connsiteX2" fmla="*/ 173255 w 944663"/>
              <a:gd name="connsiteY2" fmla="*/ 165217 h 184467"/>
              <a:gd name="connsiteX3" fmla="*/ 250257 w 944663"/>
              <a:gd name="connsiteY3" fmla="*/ 20838 h 184467"/>
              <a:gd name="connsiteX4" fmla="*/ 346510 w 944663"/>
              <a:gd name="connsiteY4" fmla="*/ 184467 h 184467"/>
              <a:gd name="connsiteX5" fmla="*/ 412300 w 944663"/>
              <a:gd name="connsiteY5" fmla="*/ 12699 h 184467"/>
              <a:gd name="connsiteX6" fmla="*/ 481264 w 944663"/>
              <a:gd name="connsiteY6" fmla="*/ 155592 h 184467"/>
              <a:gd name="connsiteX7" fmla="*/ 546852 w 944663"/>
              <a:gd name="connsiteY7" fmla="*/ 8038 h 184467"/>
              <a:gd name="connsiteX8" fmla="*/ 625542 w 944663"/>
              <a:gd name="connsiteY8" fmla="*/ 173254 h 184467"/>
              <a:gd name="connsiteX9" fmla="*/ 694306 w 944663"/>
              <a:gd name="connsiteY9" fmla="*/ 0 h 184467"/>
              <a:gd name="connsiteX10" fmla="*/ 760396 w 944663"/>
              <a:gd name="connsiteY10" fmla="*/ 155592 h 184467"/>
              <a:gd name="connsiteX11" fmla="*/ 818148 w 944663"/>
              <a:gd name="connsiteY11" fmla="*/ 30463 h 184467"/>
              <a:gd name="connsiteX12" fmla="*/ 875899 w 944663"/>
              <a:gd name="connsiteY12" fmla="*/ 174842 h 184467"/>
              <a:gd name="connsiteX13" fmla="*/ 944663 w 944663"/>
              <a:gd name="connsiteY13" fmla="*/ 40089 h 184467"/>
              <a:gd name="connsiteX0" fmla="*/ 0 w 944663"/>
              <a:gd name="connsiteY0" fmla="*/ 165217 h 184467"/>
              <a:gd name="connsiteX1" fmla="*/ 77002 w 944663"/>
              <a:gd name="connsiteY1" fmla="*/ 20838 h 184467"/>
              <a:gd name="connsiteX2" fmla="*/ 173255 w 944663"/>
              <a:gd name="connsiteY2" fmla="*/ 165217 h 184467"/>
              <a:gd name="connsiteX3" fmla="*/ 250257 w 944663"/>
              <a:gd name="connsiteY3" fmla="*/ 20838 h 184467"/>
              <a:gd name="connsiteX4" fmla="*/ 346510 w 944663"/>
              <a:gd name="connsiteY4" fmla="*/ 184467 h 184467"/>
              <a:gd name="connsiteX5" fmla="*/ 412300 w 944663"/>
              <a:gd name="connsiteY5" fmla="*/ 12699 h 184467"/>
              <a:gd name="connsiteX6" fmla="*/ 481264 w 944663"/>
              <a:gd name="connsiteY6" fmla="*/ 155592 h 184467"/>
              <a:gd name="connsiteX7" fmla="*/ 546852 w 944663"/>
              <a:gd name="connsiteY7" fmla="*/ 8038 h 184467"/>
              <a:gd name="connsiteX8" fmla="*/ 625542 w 944663"/>
              <a:gd name="connsiteY8" fmla="*/ 173254 h 184467"/>
              <a:gd name="connsiteX9" fmla="*/ 694306 w 944663"/>
              <a:gd name="connsiteY9" fmla="*/ 0 h 184467"/>
              <a:gd name="connsiteX10" fmla="*/ 760396 w 944663"/>
              <a:gd name="connsiteY10" fmla="*/ 155592 h 184467"/>
              <a:gd name="connsiteX11" fmla="*/ 821323 w 944663"/>
              <a:gd name="connsiteY11" fmla="*/ 11413 h 184467"/>
              <a:gd name="connsiteX12" fmla="*/ 875899 w 944663"/>
              <a:gd name="connsiteY12" fmla="*/ 174842 h 184467"/>
              <a:gd name="connsiteX13" fmla="*/ 944663 w 944663"/>
              <a:gd name="connsiteY13" fmla="*/ 40089 h 184467"/>
              <a:gd name="connsiteX0" fmla="*/ 0 w 958951"/>
              <a:gd name="connsiteY0" fmla="*/ 165217 h 184467"/>
              <a:gd name="connsiteX1" fmla="*/ 77002 w 958951"/>
              <a:gd name="connsiteY1" fmla="*/ 20838 h 184467"/>
              <a:gd name="connsiteX2" fmla="*/ 173255 w 958951"/>
              <a:gd name="connsiteY2" fmla="*/ 165217 h 184467"/>
              <a:gd name="connsiteX3" fmla="*/ 250257 w 958951"/>
              <a:gd name="connsiteY3" fmla="*/ 20838 h 184467"/>
              <a:gd name="connsiteX4" fmla="*/ 346510 w 958951"/>
              <a:gd name="connsiteY4" fmla="*/ 184467 h 184467"/>
              <a:gd name="connsiteX5" fmla="*/ 412300 w 958951"/>
              <a:gd name="connsiteY5" fmla="*/ 12699 h 184467"/>
              <a:gd name="connsiteX6" fmla="*/ 481264 w 958951"/>
              <a:gd name="connsiteY6" fmla="*/ 155592 h 184467"/>
              <a:gd name="connsiteX7" fmla="*/ 546852 w 958951"/>
              <a:gd name="connsiteY7" fmla="*/ 8038 h 184467"/>
              <a:gd name="connsiteX8" fmla="*/ 625542 w 958951"/>
              <a:gd name="connsiteY8" fmla="*/ 173254 h 184467"/>
              <a:gd name="connsiteX9" fmla="*/ 694306 w 958951"/>
              <a:gd name="connsiteY9" fmla="*/ 0 h 184467"/>
              <a:gd name="connsiteX10" fmla="*/ 760396 w 958951"/>
              <a:gd name="connsiteY10" fmla="*/ 155592 h 184467"/>
              <a:gd name="connsiteX11" fmla="*/ 821323 w 958951"/>
              <a:gd name="connsiteY11" fmla="*/ 11413 h 184467"/>
              <a:gd name="connsiteX12" fmla="*/ 875899 w 958951"/>
              <a:gd name="connsiteY12" fmla="*/ 174842 h 184467"/>
              <a:gd name="connsiteX13" fmla="*/ 958951 w 958951"/>
              <a:gd name="connsiteY13" fmla="*/ 14689 h 184467"/>
              <a:gd name="connsiteX0" fmla="*/ 0 w 958951"/>
              <a:gd name="connsiteY0" fmla="*/ 165217 h 184467"/>
              <a:gd name="connsiteX1" fmla="*/ 77002 w 958951"/>
              <a:gd name="connsiteY1" fmla="*/ 20838 h 184467"/>
              <a:gd name="connsiteX2" fmla="*/ 173255 w 958951"/>
              <a:gd name="connsiteY2" fmla="*/ 165217 h 184467"/>
              <a:gd name="connsiteX3" fmla="*/ 250257 w 958951"/>
              <a:gd name="connsiteY3" fmla="*/ 20838 h 184467"/>
              <a:gd name="connsiteX4" fmla="*/ 346510 w 958951"/>
              <a:gd name="connsiteY4" fmla="*/ 184467 h 184467"/>
              <a:gd name="connsiteX5" fmla="*/ 412300 w 958951"/>
              <a:gd name="connsiteY5" fmla="*/ 12699 h 184467"/>
              <a:gd name="connsiteX6" fmla="*/ 481264 w 958951"/>
              <a:gd name="connsiteY6" fmla="*/ 155592 h 184467"/>
              <a:gd name="connsiteX7" fmla="*/ 546852 w 958951"/>
              <a:gd name="connsiteY7" fmla="*/ 8038 h 184467"/>
              <a:gd name="connsiteX8" fmla="*/ 625542 w 958951"/>
              <a:gd name="connsiteY8" fmla="*/ 173254 h 184467"/>
              <a:gd name="connsiteX9" fmla="*/ 694306 w 958951"/>
              <a:gd name="connsiteY9" fmla="*/ 0 h 184467"/>
              <a:gd name="connsiteX10" fmla="*/ 760396 w 958951"/>
              <a:gd name="connsiteY10" fmla="*/ 155592 h 184467"/>
              <a:gd name="connsiteX11" fmla="*/ 821323 w 958951"/>
              <a:gd name="connsiteY11" fmla="*/ 11413 h 184467"/>
              <a:gd name="connsiteX12" fmla="*/ 893361 w 958951"/>
              <a:gd name="connsiteY12" fmla="*/ 171667 h 184467"/>
              <a:gd name="connsiteX13" fmla="*/ 958951 w 958951"/>
              <a:gd name="connsiteY13" fmla="*/ 14689 h 184467"/>
              <a:gd name="connsiteX0" fmla="*/ 0 w 958951"/>
              <a:gd name="connsiteY0" fmla="*/ 165217 h 184467"/>
              <a:gd name="connsiteX1" fmla="*/ 77002 w 958951"/>
              <a:gd name="connsiteY1" fmla="*/ 20838 h 184467"/>
              <a:gd name="connsiteX2" fmla="*/ 173255 w 958951"/>
              <a:gd name="connsiteY2" fmla="*/ 165217 h 184467"/>
              <a:gd name="connsiteX3" fmla="*/ 250257 w 958951"/>
              <a:gd name="connsiteY3" fmla="*/ 20838 h 184467"/>
              <a:gd name="connsiteX4" fmla="*/ 346510 w 958951"/>
              <a:gd name="connsiteY4" fmla="*/ 184467 h 184467"/>
              <a:gd name="connsiteX5" fmla="*/ 412300 w 958951"/>
              <a:gd name="connsiteY5" fmla="*/ 12699 h 184467"/>
              <a:gd name="connsiteX6" fmla="*/ 481264 w 958951"/>
              <a:gd name="connsiteY6" fmla="*/ 155592 h 184467"/>
              <a:gd name="connsiteX7" fmla="*/ 546852 w 958951"/>
              <a:gd name="connsiteY7" fmla="*/ 8038 h 184467"/>
              <a:gd name="connsiteX8" fmla="*/ 625542 w 958951"/>
              <a:gd name="connsiteY8" fmla="*/ 173254 h 184467"/>
              <a:gd name="connsiteX9" fmla="*/ 694306 w 958951"/>
              <a:gd name="connsiteY9" fmla="*/ 0 h 184467"/>
              <a:gd name="connsiteX10" fmla="*/ 760396 w 958951"/>
              <a:gd name="connsiteY10" fmla="*/ 155592 h 184467"/>
              <a:gd name="connsiteX11" fmla="*/ 821323 w 958951"/>
              <a:gd name="connsiteY11" fmla="*/ 11413 h 184467"/>
              <a:gd name="connsiteX12" fmla="*/ 893361 w 958951"/>
              <a:gd name="connsiteY12" fmla="*/ 171667 h 184467"/>
              <a:gd name="connsiteX13" fmla="*/ 958951 w 958951"/>
              <a:gd name="connsiteY13" fmla="*/ 14689 h 184467"/>
              <a:gd name="connsiteX0" fmla="*/ 0 w 966888"/>
              <a:gd name="connsiteY0" fmla="*/ 169979 h 184467"/>
              <a:gd name="connsiteX1" fmla="*/ 84939 w 966888"/>
              <a:gd name="connsiteY1" fmla="*/ 20838 h 184467"/>
              <a:gd name="connsiteX2" fmla="*/ 181192 w 966888"/>
              <a:gd name="connsiteY2" fmla="*/ 165217 h 184467"/>
              <a:gd name="connsiteX3" fmla="*/ 258194 w 966888"/>
              <a:gd name="connsiteY3" fmla="*/ 20838 h 184467"/>
              <a:gd name="connsiteX4" fmla="*/ 354447 w 966888"/>
              <a:gd name="connsiteY4" fmla="*/ 184467 h 184467"/>
              <a:gd name="connsiteX5" fmla="*/ 420237 w 966888"/>
              <a:gd name="connsiteY5" fmla="*/ 12699 h 184467"/>
              <a:gd name="connsiteX6" fmla="*/ 489201 w 966888"/>
              <a:gd name="connsiteY6" fmla="*/ 155592 h 184467"/>
              <a:gd name="connsiteX7" fmla="*/ 554789 w 966888"/>
              <a:gd name="connsiteY7" fmla="*/ 8038 h 184467"/>
              <a:gd name="connsiteX8" fmla="*/ 633479 w 966888"/>
              <a:gd name="connsiteY8" fmla="*/ 173254 h 184467"/>
              <a:gd name="connsiteX9" fmla="*/ 702243 w 966888"/>
              <a:gd name="connsiteY9" fmla="*/ 0 h 184467"/>
              <a:gd name="connsiteX10" fmla="*/ 768333 w 966888"/>
              <a:gd name="connsiteY10" fmla="*/ 155592 h 184467"/>
              <a:gd name="connsiteX11" fmla="*/ 829260 w 966888"/>
              <a:gd name="connsiteY11" fmla="*/ 11413 h 184467"/>
              <a:gd name="connsiteX12" fmla="*/ 901298 w 966888"/>
              <a:gd name="connsiteY12" fmla="*/ 171667 h 184467"/>
              <a:gd name="connsiteX13" fmla="*/ 966888 w 966888"/>
              <a:gd name="connsiteY13" fmla="*/ 14689 h 184467"/>
              <a:gd name="connsiteX0" fmla="*/ 0 w 966888"/>
              <a:gd name="connsiteY0" fmla="*/ 169979 h 173254"/>
              <a:gd name="connsiteX1" fmla="*/ 84939 w 966888"/>
              <a:gd name="connsiteY1" fmla="*/ 20838 h 173254"/>
              <a:gd name="connsiteX2" fmla="*/ 181192 w 966888"/>
              <a:gd name="connsiteY2" fmla="*/ 165217 h 173254"/>
              <a:gd name="connsiteX3" fmla="*/ 258194 w 966888"/>
              <a:gd name="connsiteY3" fmla="*/ 20838 h 173254"/>
              <a:gd name="connsiteX4" fmla="*/ 346510 w 966888"/>
              <a:gd name="connsiteY4" fmla="*/ 163829 h 173254"/>
              <a:gd name="connsiteX5" fmla="*/ 420237 w 966888"/>
              <a:gd name="connsiteY5" fmla="*/ 12699 h 173254"/>
              <a:gd name="connsiteX6" fmla="*/ 489201 w 966888"/>
              <a:gd name="connsiteY6" fmla="*/ 155592 h 173254"/>
              <a:gd name="connsiteX7" fmla="*/ 554789 w 966888"/>
              <a:gd name="connsiteY7" fmla="*/ 8038 h 173254"/>
              <a:gd name="connsiteX8" fmla="*/ 633479 w 966888"/>
              <a:gd name="connsiteY8" fmla="*/ 173254 h 173254"/>
              <a:gd name="connsiteX9" fmla="*/ 702243 w 966888"/>
              <a:gd name="connsiteY9" fmla="*/ 0 h 173254"/>
              <a:gd name="connsiteX10" fmla="*/ 768333 w 966888"/>
              <a:gd name="connsiteY10" fmla="*/ 155592 h 173254"/>
              <a:gd name="connsiteX11" fmla="*/ 829260 w 966888"/>
              <a:gd name="connsiteY11" fmla="*/ 11413 h 173254"/>
              <a:gd name="connsiteX12" fmla="*/ 901298 w 966888"/>
              <a:gd name="connsiteY12" fmla="*/ 171667 h 173254"/>
              <a:gd name="connsiteX13" fmla="*/ 966888 w 966888"/>
              <a:gd name="connsiteY13" fmla="*/ 14689 h 173254"/>
              <a:gd name="connsiteX0" fmla="*/ 0 w 966888"/>
              <a:gd name="connsiteY0" fmla="*/ 169979 h 173254"/>
              <a:gd name="connsiteX1" fmla="*/ 84939 w 966888"/>
              <a:gd name="connsiteY1" fmla="*/ 20838 h 173254"/>
              <a:gd name="connsiteX2" fmla="*/ 181192 w 966888"/>
              <a:gd name="connsiteY2" fmla="*/ 165217 h 173254"/>
              <a:gd name="connsiteX3" fmla="*/ 258194 w 966888"/>
              <a:gd name="connsiteY3" fmla="*/ 20838 h 173254"/>
              <a:gd name="connsiteX4" fmla="*/ 346510 w 966888"/>
              <a:gd name="connsiteY4" fmla="*/ 163829 h 173254"/>
              <a:gd name="connsiteX5" fmla="*/ 420237 w 966888"/>
              <a:gd name="connsiteY5" fmla="*/ 12699 h 173254"/>
              <a:gd name="connsiteX6" fmla="*/ 489201 w 966888"/>
              <a:gd name="connsiteY6" fmla="*/ 155592 h 173254"/>
              <a:gd name="connsiteX7" fmla="*/ 554789 w 966888"/>
              <a:gd name="connsiteY7" fmla="*/ 8038 h 173254"/>
              <a:gd name="connsiteX8" fmla="*/ 633479 w 966888"/>
              <a:gd name="connsiteY8" fmla="*/ 173254 h 173254"/>
              <a:gd name="connsiteX9" fmla="*/ 702243 w 966888"/>
              <a:gd name="connsiteY9" fmla="*/ 0 h 173254"/>
              <a:gd name="connsiteX10" fmla="*/ 768333 w 966888"/>
              <a:gd name="connsiteY10" fmla="*/ 155592 h 173254"/>
              <a:gd name="connsiteX11" fmla="*/ 829260 w 966888"/>
              <a:gd name="connsiteY11" fmla="*/ 11413 h 173254"/>
              <a:gd name="connsiteX12" fmla="*/ 901298 w 966888"/>
              <a:gd name="connsiteY12" fmla="*/ 151029 h 173254"/>
              <a:gd name="connsiteX13" fmla="*/ 966888 w 966888"/>
              <a:gd name="connsiteY13" fmla="*/ 14689 h 173254"/>
              <a:gd name="connsiteX0" fmla="*/ 0 w 901298"/>
              <a:gd name="connsiteY0" fmla="*/ 169979 h 173254"/>
              <a:gd name="connsiteX1" fmla="*/ 84939 w 901298"/>
              <a:gd name="connsiteY1" fmla="*/ 20838 h 173254"/>
              <a:gd name="connsiteX2" fmla="*/ 181192 w 901298"/>
              <a:gd name="connsiteY2" fmla="*/ 165217 h 173254"/>
              <a:gd name="connsiteX3" fmla="*/ 258194 w 901298"/>
              <a:gd name="connsiteY3" fmla="*/ 20838 h 173254"/>
              <a:gd name="connsiteX4" fmla="*/ 346510 w 901298"/>
              <a:gd name="connsiteY4" fmla="*/ 163829 h 173254"/>
              <a:gd name="connsiteX5" fmla="*/ 420237 w 901298"/>
              <a:gd name="connsiteY5" fmla="*/ 12699 h 173254"/>
              <a:gd name="connsiteX6" fmla="*/ 489201 w 901298"/>
              <a:gd name="connsiteY6" fmla="*/ 155592 h 173254"/>
              <a:gd name="connsiteX7" fmla="*/ 554789 w 901298"/>
              <a:gd name="connsiteY7" fmla="*/ 8038 h 173254"/>
              <a:gd name="connsiteX8" fmla="*/ 633479 w 901298"/>
              <a:gd name="connsiteY8" fmla="*/ 173254 h 173254"/>
              <a:gd name="connsiteX9" fmla="*/ 702243 w 901298"/>
              <a:gd name="connsiteY9" fmla="*/ 0 h 173254"/>
              <a:gd name="connsiteX10" fmla="*/ 768333 w 901298"/>
              <a:gd name="connsiteY10" fmla="*/ 155592 h 173254"/>
              <a:gd name="connsiteX11" fmla="*/ 829260 w 901298"/>
              <a:gd name="connsiteY11" fmla="*/ 11413 h 173254"/>
              <a:gd name="connsiteX12" fmla="*/ 901298 w 901298"/>
              <a:gd name="connsiteY12" fmla="*/ 151029 h 173254"/>
              <a:gd name="connsiteX0" fmla="*/ 0 w 829260"/>
              <a:gd name="connsiteY0" fmla="*/ 169979 h 173254"/>
              <a:gd name="connsiteX1" fmla="*/ 84939 w 829260"/>
              <a:gd name="connsiteY1" fmla="*/ 20838 h 173254"/>
              <a:gd name="connsiteX2" fmla="*/ 181192 w 829260"/>
              <a:gd name="connsiteY2" fmla="*/ 165217 h 173254"/>
              <a:gd name="connsiteX3" fmla="*/ 258194 w 829260"/>
              <a:gd name="connsiteY3" fmla="*/ 20838 h 173254"/>
              <a:gd name="connsiteX4" fmla="*/ 346510 w 829260"/>
              <a:gd name="connsiteY4" fmla="*/ 163829 h 173254"/>
              <a:gd name="connsiteX5" fmla="*/ 420237 w 829260"/>
              <a:gd name="connsiteY5" fmla="*/ 12699 h 173254"/>
              <a:gd name="connsiteX6" fmla="*/ 489201 w 829260"/>
              <a:gd name="connsiteY6" fmla="*/ 155592 h 173254"/>
              <a:gd name="connsiteX7" fmla="*/ 554789 w 829260"/>
              <a:gd name="connsiteY7" fmla="*/ 8038 h 173254"/>
              <a:gd name="connsiteX8" fmla="*/ 633479 w 829260"/>
              <a:gd name="connsiteY8" fmla="*/ 173254 h 173254"/>
              <a:gd name="connsiteX9" fmla="*/ 702243 w 829260"/>
              <a:gd name="connsiteY9" fmla="*/ 0 h 173254"/>
              <a:gd name="connsiteX10" fmla="*/ 768333 w 829260"/>
              <a:gd name="connsiteY10" fmla="*/ 155592 h 173254"/>
              <a:gd name="connsiteX11" fmla="*/ 829260 w 829260"/>
              <a:gd name="connsiteY11" fmla="*/ 11413 h 173254"/>
              <a:gd name="connsiteX0" fmla="*/ 0 w 768333"/>
              <a:gd name="connsiteY0" fmla="*/ 169979 h 173254"/>
              <a:gd name="connsiteX1" fmla="*/ 84939 w 768333"/>
              <a:gd name="connsiteY1" fmla="*/ 20838 h 173254"/>
              <a:gd name="connsiteX2" fmla="*/ 181192 w 768333"/>
              <a:gd name="connsiteY2" fmla="*/ 165217 h 173254"/>
              <a:gd name="connsiteX3" fmla="*/ 258194 w 768333"/>
              <a:gd name="connsiteY3" fmla="*/ 20838 h 173254"/>
              <a:gd name="connsiteX4" fmla="*/ 346510 w 768333"/>
              <a:gd name="connsiteY4" fmla="*/ 163829 h 173254"/>
              <a:gd name="connsiteX5" fmla="*/ 420237 w 768333"/>
              <a:gd name="connsiteY5" fmla="*/ 12699 h 173254"/>
              <a:gd name="connsiteX6" fmla="*/ 489201 w 768333"/>
              <a:gd name="connsiteY6" fmla="*/ 155592 h 173254"/>
              <a:gd name="connsiteX7" fmla="*/ 554789 w 768333"/>
              <a:gd name="connsiteY7" fmla="*/ 8038 h 173254"/>
              <a:gd name="connsiteX8" fmla="*/ 633479 w 768333"/>
              <a:gd name="connsiteY8" fmla="*/ 173254 h 173254"/>
              <a:gd name="connsiteX9" fmla="*/ 702243 w 768333"/>
              <a:gd name="connsiteY9" fmla="*/ 0 h 173254"/>
              <a:gd name="connsiteX10" fmla="*/ 768333 w 768333"/>
              <a:gd name="connsiteY10" fmla="*/ 155592 h 173254"/>
              <a:gd name="connsiteX0" fmla="*/ 0 w 702243"/>
              <a:gd name="connsiteY0" fmla="*/ 169979 h 173254"/>
              <a:gd name="connsiteX1" fmla="*/ 84939 w 702243"/>
              <a:gd name="connsiteY1" fmla="*/ 20838 h 173254"/>
              <a:gd name="connsiteX2" fmla="*/ 181192 w 702243"/>
              <a:gd name="connsiteY2" fmla="*/ 165217 h 173254"/>
              <a:gd name="connsiteX3" fmla="*/ 258194 w 702243"/>
              <a:gd name="connsiteY3" fmla="*/ 20838 h 173254"/>
              <a:gd name="connsiteX4" fmla="*/ 346510 w 702243"/>
              <a:gd name="connsiteY4" fmla="*/ 163829 h 173254"/>
              <a:gd name="connsiteX5" fmla="*/ 420237 w 702243"/>
              <a:gd name="connsiteY5" fmla="*/ 12699 h 173254"/>
              <a:gd name="connsiteX6" fmla="*/ 489201 w 702243"/>
              <a:gd name="connsiteY6" fmla="*/ 155592 h 173254"/>
              <a:gd name="connsiteX7" fmla="*/ 554789 w 702243"/>
              <a:gd name="connsiteY7" fmla="*/ 8038 h 173254"/>
              <a:gd name="connsiteX8" fmla="*/ 633479 w 702243"/>
              <a:gd name="connsiteY8" fmla="*/ 173254 h 173254"/>
              <a:gd name="connsiteX9" fmla="*/ 702243 w 702243"/>
              <a:gd name="connsiteY9" fmla="*/ 0 h 173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2243" h="173254">
                <a:moveTo>
                  <a:pt x="0" y="169979"/>
                </a:moveTo>
                <a:lnTo>
                  <a:pt x="84939" y="20838"/>
                </a:lnTo>
                <a:lnTo>
                  <a:pt x="181192" y="165217"/>
                </a:lnTo>
                <a:lnTo>
                  <a:pt x="258194" y="20838"/>
                </a:lnTo>
                <a:lnTo>
                  <a:pt x="346510" y="163829"/>
                </a:lnTo>
                <a:lnTo>
                  <a:pt x="420237" y="12699"/>
                </a:lnTo>
                <a:lnTo>
                  <a:pt x="489201" y="155592"/>
                </a:lnTo>
                <a:lnTo>
                  <a:pt x="554789" y="8038"/>
                </a:lnTo>
                <a:lnTo>
                  <a:pt x="633479" y="173254"/>
                </a:lnTo>
                <a:lnTo>
                  <a:pt x="702243" y="0"/>
                </a:lnTo>
              </a:path>
            </a:pathLst>
          </a:custGeom>
          <a:noFill/>
          <a:ln w="254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弧形 8">
            <a:extLst>
              <a:ext uri="{FF2B5EF4-FFF2-40B4-BE49-F238E27FC236}">
                <a16:creationId xmlns:a16="http://schemas.microsoft.com/office/drawing/2014/main" id="{7C04D55F-54E6-B3DE-3083-A14C9C260C90}"/>
              </a:ext>
            </a:extLst>
          </p:cNvPr>
          <p:cNvSpPr/>
          <p:nvPr/>
        </p:nvSpPr>
        <p:spPr>
          <a:xfrm>
            <a:off x="-982607" y="2513058"/>
            <a:ext cx="2900840" cy="2900840"/>
          </a:xfrm>
          <a:prstGeom prst="arc">
            <a:avLst>
              <a:gd name="adj1" fmla="val 16257326"/>
              <a:gd name="adj2" fmla="val 534573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BBFD883-2D4E-BBA5-1DCB-1BE352E19CA4}"/>
              </a:ext>
            </a:extLst>
          </p:cNvPr>
          <p:cNvSpPr/>
          <p:nvPr/>
        </p:nvSpPr>
        <p:spPr>
          <a:xfrm>
            <a:off x="1918232" y="2457732"/>
            <a:ext cx="4446871" cy="7287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2F09CD9-DE4A-B44C-C1B0-A8AF2B7847FE}"/>
              </a:ext>
            </a:extLst>
          </p:cNvPr>
          <p:cNvSpPr/>
          <p:nvPr/>
        </p:nvSpPr>
        <p:spPr>
          <a:xfrm>
            <a:off x="844048" y="2431495"/>
            <a:ext cx="728738" cy="728738"/>
          </a:xfrm>
          <a:prstGeom prst="ellips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248C6E51-0482-3D8C-0BB6-4A16DD57B83B}"/>
              </a:ext>
            </a:extLst>
          </p:cNvPr>
          <p:cNvSpPr/>
          <p:nvPr/>
        </p:nvSpPr>
        <p:spPr>
          <a:xfrm>
            <a:off x="844048" y="4740486"/>
            <a:ext cx="728738" cy="728738"/>
          </a:xfrm>
          <a:prstGeom prst="ellips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0D5CEE4C-D083-5F9A-BA56-9DA4A1D5FD34}"/>
              </a:ext>
            </a:extLst>
          </p:cNvPr>
          <p:cNvSpPr/>
          <p:nvPr/>
        </p:nvSpPr>
        <p:spPr>
          <a:xfrm>
            <a:off x="1553864" y="3585990"/>
            <a:ext cx="728738" cy="728738"/>
          </a:xfrm>
          <a:prstGeom prst="ellips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2D32A5C-08F7-FB7E-6358-8AFB6125E468}"/>
              </a:ext>
            </a:extLst>
          </p:cNvPr>
          <p:cNvSpPr/>
          <p:nvPr/>
        </p:nvSpPr>
        <p:spPr>
          <a:xfrm>
            <a:off x="2560554" y="3671531"/>
            <a:ext cx="3788300" cy="7287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3AE07FB-790D-60D7-8E8B-7D24BA934BF8}"/>
              </a:ext>
            </a:extLst>
          </p:cNvPr>
          <p:cNvSpPr/>
          <p:nvPr/>
        </p:nvSpPr>
        <p:spPr>
          <a:xfrm>
            <a:off x="1918232" y="4885330"/>
            <a:ext cx="4430621" cy="7287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03E9BB6-C931-ED62-A8C1-3A707F69E973}"/>
              </a:ext>
            </a:extLst>
          </p:cNvPr>
          <p:cNvSpPr/>
          <p:nvPr/>
        </p:nvSpPr>
        <p:spPr>
          <a:xfrm>
            <a:off x="6946720" y="1742589"/>
            <a:ext cx="88907" cy="4441777"/>
          </a:xfrm>
          <a:prstGeom prst="rect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F91C26B-B5A0-3B60-8101-92A60839B39B}"/>
              </a:ext>
            </a:extLst>
          </p:cNvPr>
          <p:cNvSpPr/>
          <p:nvPr/>
        </p:nvSpPr>
        <p:spPr>
          <a:xfrm>
            <a:off x="7454900" y="4252749"/>
            <a:ext cx="3893052" cy="1993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2C43BD0-935A-81EA-95B7-A45A639C15A0}"/>
              </a:ext>
            </a:extLst>
          </p:cNvPr>
          <p:cNvSpPr txBox="1"/>
          <p:nvPr/>
        </p:nvSpPr>
        <p:spPr>
          <a:xfrm>
            <a:off x="2179234" y="2608192"/>
            <a:ext cx="425930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热爱中国共产党，热爱祖国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E099F82-4082-1005-EC0F-122131AB4DEA}"/>
              </a:ext>
            </a:extLst>
          </p:cNvPr>
          <p:cNvSpPr txBox="1"/>
          <p:nvPr/>
        </p:nvSpPr>
        <p:spPr>
          <a:xfrm>
            <a:off x="2598695" y="3817005"/>
            <a:ext cx="3548419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关心政治，关心时事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C0EA648-1EEA-436E-AD4B-998EB1597A0F}"/>
              </a:ext>
            </a:extLst>
          </p:cNvPr>
          <p:cNvSpPr txBox="1"/>
          <p:nvPr/>
        </p:nvSpPr>
        <p:spPr>
          <a:xfrm>
            <a:off x="1958390" y="5060646"/>
            <a:ext cx="425930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按时上下班，有敬业精神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CF1B3E6-7470-F0B6-1A64-923D8AC696F5}"/>
              </a:ext>
            </a:extLst>
          </p:cNvPr>
          <p:cNvSpPr/>
          <p:nvPr/>
        </p:nvSpPr>
        <p:spPr>
          <a:xfrm>
            <a:off x="7454900" y="1711640"/>
            <a:ext cx="3893052" cy="1993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2B3200F-4231-2DB6-2153-BF348B38A22F}"/>
              </a:ext>
            </a:extLst>
          </p:cNvPr>
          <p:cNvSpPr txBox="1"/>
          <p:nvPr/>
        </p:nvSpPr>
        <p:spPr>
          <a:xfrm>
            <a:off x="7559933" y="1923436"/>
            <a:ext cx="2422267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政治思想方面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06A7359-E7DD-8AAC-C7E2-DB471C5FD988}"/>
              </a:ext>
            </a:extLst>
          </p:cNvPr>
          <p:cNvSpPr txBox="1"/>
          <p:nvPr/>
        </p:nvSpPr>
        <p:spPr>
          <a:xfrm>
            <a:off x="7543807" y="2429236"/>
            <a:ext cx="3633301" cy="9680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人们常说“教师是人类灵魂的工程师”，然而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"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依法执教、爱岗敬业、热爱学生、严谨治学、团结协作、尊重家长、廉洁从教、为人师表”，是人民教师最基本的职业道德，保持良好的师德使我们不为收获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9" name="图形 28" descr="文档">
            <a:extLst>
              <a:ext uri="{FF2B5EF4-FFF2-40B4-BE49-F238E27FC236}">
                <a16:creationId xmlns:a16="http://schemas.microsoft.com/office/drawing/2014/main" id="{72710128-38B2-0B9F-E376-4528E43C2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110" y="2565399"/>
            <a:ext cx="504457" cy="504457"/>
          </a:xfrm>
          <a:prstGeom prst="rect">
            <a:avLst/>
          </a:prstGeom>
        </p:spPr>
      </p:pic>
      <p:pic>
        <p:nvPicPr>
          <p:cNvPr id="31" name="图形 30" descr="士兵">
            <a:extLst>
              <a:ext uri="{FF2B5EF4-FFF2-40B4-BE49-F238E27FC236}">
                <a16:creationId xmlns:a16="http://schemas.microsoft.com/office/drawing/2014/main" id="{D17AD25A-8835-099B-2226-7F5DBB544B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90712" y="3728457"/>
            <a:ext cx="470039" cy="470039"/>
          </a:xfrm>
          <a:prstGeom prst="rect">
            <a:avLst/>
          </a:prstGeom>
        </p:spPr>
      </p:pic>
      <p:pic>
        <p:nvPicPr>
          <p:cNvPr id="33" name="图形 32" descr="摩托车">
            <a:extLst>
              <a:ext uri="{FF2B5EF4-FFF2-40B4-BE49-F238E27FC236}">
                <a16:creationId xmlns:a16="http://schemas.microsoft.com/office/drawing/2014/main" id="{709E89AF-7C62-4F94-FB45-8C9510DAB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2011" y="4789487"/>
            <a:ext cx="606948" cy="606948"/>
          </a:xfrm>
          <a:prstGeom prst="rect">
            <a:avLst/>
          </a:prstGeom>
        </p:spPr>
      </p:pic>
      <p:sp>
        <p:nvSpPr>
          <p:cNvPr id="39" name="等腰三角形 38">
            <a:extLst>
              <a:ext uri="{FF2B5EF4-FFF2-40B4-BE49-F238E27FC236}">
                <a16:creationId xmlns:a16="http://schemas.microsoft.com/office/drawing/2014/main" id="{09ECE67B-C831-A74A-6480-9E8A251FA72B}"/>
              </a:ext>
            </a:extLst>
          </p:cNvPr>
          <p:cNvSpPr/>
          <p:nvPr/>
        </p:nvSpPr>
        <p:spPr>
          <a:xfrm rot="2677058">
            <a:off x="1077990" y="1465577"/>
            <a:ext cx="322067" cy="277644"/>
          </a:xfrm>
          <a:prstGeom prst="triangl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3F42EE2A-7A60-FF51-87CA-E6E072FDF4A4}"/>
              </a:ext>
            </a:extLst>
          </p:cNvPr>
          <p:cNvSpPr/>
          <p:nvPr/>
        </p:nvSpPr>
        <p:spPr>
          <a:xfrm>
            <a:off x="4173177" y="1247971"/>
            <a:ext cx="256084" cy="256084"/>
          </a:xfrm>
          <a:prstGeom prst="ellipse">
            <a:avLst/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六边形 40">
            <a:extLst>
              <a:ext uri="{FF2B5EF4-FFF2-40B4-BE49-F238E27FC236}">
                <a16:creationId xmlns:a16="http://schemas.microsoft.com/office/drawing/2014/main" id="{B72AF1DB-0D30-9E74-D9AB-994C9F1924A2}"/>
              </a:ext>
            </a:extLst>
          </p:cNvPr>
          <p:cNvSpPr/>
          <p:nvPr/>
        </p:nvSpPr>
        <p:spPr>
          <a:xfrm rot="19652788">
            <a:off x="10868260" y="6051558"/>
            <a:ext cx="448931" cy="387009"/>
          </a:xfrm>
          <a:prstGeom prst="hexagon">
            <a:avLst>
              <a:gd name="adj" fmla="val 28231"/>
              <a:gd name="vf" fmla="val 115470"/>
            </a:avLst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87E6A9A0-00ED-3728-33A4-FA651A1047BC}"/>
              </a:ext>
            </a:extLst>
          </p:cNvPr>
          <p:cNvGrpSpPr/>
          <p:nvPr/>
        </p:nvGrpSpPr>
        <p:grpSpPr>
          <a:xfrm>
            <a:off x="791213" y="5857041"/>
            <a:ext cx="617491" cy="331339"/>
            <a:chOff x="817133" y="4964944"/>
            <a:chExt cx="783885" cy="420624"/>
          </a:xfrm>
        </p:grpSpPr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1252F63A-B54D-9B0F-AB5F-E15633D09ADC}"/>
                </a:ext>
              </a:extLst>
            </p:cNvPr>
            <p:cNvSpPr/>
            <p:nvPr/>
          </p:nvSpPr>
          <p:spPr>
            <a:xfrm>
              <a:off x="817133" y="4964944"/>
              <a:ext cx="783885" cy="153532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F1BE57FC-1627-A598-D2F8-51BAE84803B1}"/>
                </a:ext>
              </a:extLst>
            </p:cNvPr>
            <p:cNvSpPr/>
            <p:nvPr/>
          </p:nvSpPr>
          <p:spPr>
            <a:xfrm>
              <a:off x="817133" y="5090993"/>
              <a:ext cx="783885" cy="153532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F8F6BEDB-5CD4-1730-0C6F-AD70683AE048}"/>
                </a:ext>
              </a:extLst>
            </p:cNvPr>
            <p:cNvSpPr/>
            <p:nvPr/>
          </p:nvSpPr>
          <p:spPr>
            <a:xfrm>
              <a:off x="817133" y="5232036"/>
              <a:ext cx="783885" cy="153532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空心弧 45">
            <a:extLst>
              <a:ext uri="{FF2B5EF4-FFF2-40B4-BE49-F238E27FC236}">
                <a16:creationId xmlns:a16="http://schemas.microsoft.com/office/drawing/2014/main" id="{8ED31AF8-C116-25CA-77EF-649739D36BD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>
            <a:off x="10573865" y="1042472"/>
            <a:ext cx="893263" cy="893263"/>
          </a:xfrm>
          <a:prstGeom prst="blockArc">
            <a:avLst/>
          </a:prstGeom>
          <a:solidFill>
            <a:schemeClr val="accent2"/>
          </a:solidFill>
          <a:ln w="15621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471" tIns="56236" rIns="112471" bIns="56236" rtlCol="0" anchor="ctr"/>
          <a:lstStyle/>
          <a:p>
            <a:pPr algn="ctr"/>
            <a:endParaRPr lang="zh-CN" altLang="en-US" sz="2214">
              <a:solidFill>
                <a:schemeClr val="tx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8DA3378-D804-2460-DFE3-2194903E8E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4392" y="3815569"/>
            <a:ext cx="304826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7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BB05E62E-80CF-BBB3-E929-BCDB5B99C347}"/>
              </a:ext>
            </a:extLst>
          </p:cNvPr>
          <p:cNvSpPr/>
          <p:nvPr/>
        </p:nvSpPr>
        <p:spPr>
          <a:xfrm>
            <a:off x="5856206" y="2217098"/>
            <a:ext cx="5184072" cy="3449009"/>
          </a:xfrm>
          <a:prstGeom prst="roundRect">
            <a:avLst>
              <a:gd name="adj" fmla="val 10358"/>
            </a:avLst>
          </a:prstGeom>
          <a:pattFill prst="wdDnDiag">
            <a:fgClr>
              <a:schemeClr val="accent3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78FA0489-D4FD-F141-DD7E-DFA699AE6CD0}"/>
              </a:ext>
            </a:extLst>
          </p:cNvPr>
          <p:cNvSpPr/>
          <p:nvPr/>
        </p:nvSpPr>
        <p:spPr>
          <a:xfrm>
            <a:off x="5730442" y="2113591"/>
            <a:ext cx="5184072" cy="3449009"/>
          </a:xfrm>
          <a:prstGeom prst="roundRect">
            <a:avLst>
              <a:gd name="adj" fmla="val 10358"/>
            </a:avLst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87B2ADC-3DEC-5813-8477-DDD01DFA0A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dirty="0"/>
              <a:t>工作反思总结</a:t>
            </a: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5DFFCE55-8C1E-412F-1E86-DD5026317C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5347099"/>
              </p:ext>
            </p:extLst>
          </p:nvPr>
        </p:nvGraphicFramePr>
        <p:xfrm>
          <a:off x="549108" y="2113591"/>
          <a:ext cx="4927065" cy="3241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等腰三角形 6">
            <a:extLst>
              <a:ext uri="{FF2B5EF4-FFF2-40B4-BE49-F238E27FC236}">
                <a16:creationId xmlns:a16="http://schemas.microsoft.com/office/drawing/2014/main" id="{A8DA4A0A-888C-7EE7-1681-0C8B0976A618}"/>
              </a:ext>
            </a:extLst>
          </p:cNvPr>
          <p:cNvSpPr/>
          <p:nvPr/>
        </p:nvSpPr>
        <p:spPr>
          <a:xfrm rot="2677058">
            <a:off x="1077990" y="1465577"/>
            <a:ext cx="322067" cy="277644"/>
          </a:xfrm>
          <a:prstGeom prst="triangl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4C304E5-D867-F071-19F4-E7253698EA2A}"/>
              </a:ext>
            </a:extLst>
          </p:cNvPr>
          <p:cNvSpPr/>
          <p:nvPr/>
        </p:nvSpPr>
        <p:spPr>
          <a:xfrm>
            <a:off x="4173177" y="1247971"/>
            <a:ext cx="256084" cy="256084"/>
          </a:xfrm>
          <a:prstGeom prst="ellipse">
            <a:avLst/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六边形 8">
            <a:extLst>
              <a:ext uri="{FF2B5EF4-FFF2-40B4-BE49-F238E27FC236}">
                <a16:creationId xmlns:a16="http://schemas.microsoft.com/office/drawing/2014/main" id="{F5EEC640-0B8F-B890-A61E-A098799568F9}"/>
              </a:ext>
            </a:extLst>
          </p:cNvPr>
          <p:cNvSpPr/>
          <p:nvPr/>
        </p:nvSpPr>
        <p:spPr>
          <a:xfrm rot="19652788">
            <a:off x="10868260" y="6051558"/>
            <a:ext cx="448931" cy="387009"/>
          </a:xfrm>
          <a:prstGeom prst="hexagon">
            <a:avLst>
              <a:gd name="adj" fmla="val 28231"/>
              <a:gd name="vf" fmla="val 115470"/>
            </a:avLst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8922900-7ABD-9D2F-8955-72D3A2F54BCB}"/>
              </a:ext>
            </a:extLst>
          </p:cNvPr>
          <p:cNvGrpSpPr/>
          <p:nvPr/>
        </p:nvGrpSpPr>
        <p:grpSpPr>
          <a:xfrm>
            <a:off x="791213" y="5857041"/>
            <a:ext cx="617491" cy="331339"/>
            <a:chOff x="817133" y="4964944"/>
            <a:chExt cx="783885" cy="420624"/>
          </a:xfrm>
        </p:grpSpPr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3C9D62E5-8F0C-4262-D324-5CB4CC44A7BB}"/>
                </a:ext>
              </a:extLst>
            </p:cNvPr>
            <p:cNvSpPr/>
            <p:nvPr/>
          </p:nvSpPr>
          <p:spPr>
            <a:xfrm>
              <a:off x="817133" y="4964944"/>
              <a:ext cx="783885" cy="153532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F69C924A-E641-0D6D-3D88-E36994CC9BA5}"/>
                </a:ext>
              </a:extLst>
            </p:cNvPr>
            <p:cNvSpPr/>
            <p:nvPr/>
          </p:nvSpPr>
          <p:spPr>
            <a:xfrm>
              <a:off x="817133" y="5090993"/>
              <a:ext cx="783885" cy="153532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2A36868C-657F-41D8-2B43-8F80237D7A07}"/>
                </a:ext>
              </a:extLst>
            </p:cNvPr>
            <p:cNvSpPr/>
            <p:nvPr/>
          </p:nvSpPr>
          <p:spPr>
            <a:xfrm>
              <a:off x="817133" y="5232036"/>
              <a:ext cx="783885" cy="153532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空心弧 13">
            <a:extLst>
              <a:ext uri="{FF2B5EF4-FFF2-40B4-BE49-F238E27FC236}">
                <a16:creationId xmlns:a16="http://schemas.microsoft.com/office/drawing/2014/main" id="{69A6899F-50AA-153B-6006-26D58D1D05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>
            <a:off x="10573865" y="1042472"/>
            <a:ext cx="893263" cy="893263"/>
          </a:xfrm>
          <a:prstGeom prst="blockArc">
            <a:avLst/>
          </a:prstGeom>
          <a:solidFill>
            <a:schemeClr val="accent2"/>
          </a:solidFill>
          <a:ln w="15621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471" tIns="56236" rIns="112471" bIns="56236" rtlCol="0" anchor="ctr"/>
          <a:lstStyle/>
          <a:p>
            <a:pPr algn="ctr"/>
            <a:endParaRPr lang="zh-CN" altLang="en-US" sz="2214">
              <a:solidFill>
                <a:schemeClr val="tx1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0531504-C3E1-FE6F-20E1-DA5F5CB36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673" y="1814778"/>
            <a:ext cx="4310246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56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F76B35E-3067-DB03-4BCC-8B5F490A55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dirty="0"/>
              <a:t>工作反思总结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02E1D40-3600-A3A7-0D45-BBE929AF69FB}"/>
              </a:ext>
            </a:extLst>
          </p:cNvPr>
          <p:cNvSpPr/>
          <p:nvPr/>
        </p:nvSpPr>
        <p:spPr>
          <a:xfrm>
            <a:off x="1268375" y="1625065"/>
            <a:ext cx="4235672" cy="4677878"/>
          </a:xfrm>
          <a:prstGeom prst="rect">
            <a:avLst/>
          </a:prstGeom>
          <a:pattFill prst="wdDnDiag">
            <a:fgClr>
              <a:schemeClr val="accent3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28924E0-E4C5-159F-4DA6-6B0DA783F75A}"/>
              </a:ext>
            </a:extLst>
          </p:cNvPr>
          <p:cNvSpPr/>
          <p:nvPr/>
        </p:nvSpPr>
        <p:spPr>
          <a:xfrm>
            <a:off x="1115975" y="1472665"/>
            <a:ext cx="4235672" cy="46778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BAEE406-1769-E56A-06B6-1C1172560CEE}"/>
              </a:ext>
            </a:extLst>
          </p:cNvPr>
          <p:cNvSpPr/>
          <p:nvPr/>
        </p:nvSpPr>
        <p:spPr>
          <a:xfrm>
            <a:off x="6241226" y="1960033"/>
            <a:ext cx="4851400" cy="3771900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FDEE48E-D488-A385-5218-0E349A88FCFE}"/>
              </a:ext>
            </a:extLst>
          </p:cNvPr>
          <p:cNvSpPr/>
          <p:nvPr/>
        </p:nvSpPr>
        <p:spPr>
          <a:xfrm>
            <a:off x="6143860" y="1854201"/>
            <a:ext cx="4851400" cy="3771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EC1014E5-B108-B61B-9A57-A19A9227A0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8038432"/>
              </p:ext>
            </p:extLst>
          </p:nvPr>
        </p:nvGraphicFramePr>
        <p:xfrm>
          <a:off x="278579" y="1735269"/>
          <a:ext cx="5816598" cy="3877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文本框 12">
            <a:extLst>
              <a:ext uri="{FF2B5EF4-FFF2-40B4-BE49-F238E27FC236}">
                <a16:creationId xmlns:a16="http://schemas.microsoft.com/office/drawing/2014/main" id="{877D9700-1017-4632-05C4-30BCA06337B3}"/>
              </a:ext>
            </a:extLst>
          </p:cNvPr>
          <p:cNvSpPr txBox="1"/>
          <p:nvPr/>
        </p:nvSpPr>
        <p:spPr>
          <a:xfrm>
            <a:off x="6439385" y="2143570"/>
            <a:ext cx="2422267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确定目标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366C5A0-5754-C970-54AC-996268B89600}"/>
              </a:ext>
            </a:extLst>
          </p:cNvPr>
          <p:cNvSpPr txBox="1"/>
          <p:nvPr/>
        </p:nvSpPr>
        <p:spPr>
          <a:xfrm>
            <a:off x="6423259" y="2649370"/>
            <a:ext cx="4191000" cy="25192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为进一步加强我会的档案管理制度建设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规范档案管理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提高档案管理质量，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20xx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年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我会按部档案馆要求，专门下发中慈文制定了档案管理办法和归档范围，对所有须归档的文书档案文件、项目档案材料进行了整理，共整理文书档案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120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多卷，财务档案从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20xx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年至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20xx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年全部归档完成共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25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节档案柜并将目录全部输入计算机管理，极大地提高了检索速度。在归档过程中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档案所有文件归档目录全部为进一步加强我会的档案管理制度建设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规范档案管理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提高档案管理质量，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20xx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年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我会按部档案馆要求，专门下发中慈文制定了档案管理办法和归档范围，对所有须归档的文书档案文件、项目档案材料进行了整理，</a:t>
            </a:r>
          </a:p>
        </p:txBody>
      </p:sp>
      <p:sp>
        <p:nvSpPr>
          <p:cNvPr id="17" name="等腰三角形 16">
            <a:extLst>
              <a:ext uri="{FF2B5EF4-FFF2-40B4-BE49-F238E27FC236}">
                <a16:creationId xmlns:a16="http://schemas.microsoft.com/office/drawing/2014/main" id="{CFAE7B37-AC00-7DC8-2401-EB3ACCDC3A36}"/>
              </a:ext>
            </a:extLst>
          </p:cNvPr>
          <p:cNvSpPr/>
          <p:nvPr/>
        </p:nvSpPr>
        <p:spPr>
          <a:xfrm rot="2677058">
            <a:off x="1077990" y="1465577"/>
            <a:ext cx="322067" cy="277644"/>
          </a:xfrm>
          <a:prstGeom prst="triangl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3B8B039-DC11-1731-47F9-2DCD34447D22}"/>
              </a:ext>
            </a:extLst>
          </p:cNvPr>
          <p:cNvSpPr/>
          <p:nvPr/>
        </p:nvSpPr>
        <p:spPr>
          <a:xfrm>
            <a:off x="4173177" y="1247971"/>
            <a:ext cx="256084" cy="256084"/>
          </a:xfrm>
          <a:prstGeom prst="ellipse">
            <a:avLst/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六边形 18">
            <a:extLst>
              <a:ext uri="{FF2B5EF4-FFF2-40B4-BE49-F238E27FC236}">
                <a16:creationId xmlns:a16="http://schemas.microsoft.com/office/drawing/2014/main" id="{079EDC9E-CC9E-3BE8-3C1C-30903581748B}"/>
              </a:ext>
            </a:extLst>
          </p:cNvPr>
          <p:cNvSpPr/>
          <p:nvPr/>
        </p:nvSpPr>
        <p:spPr>
          <a:xfrm rot="19652788">
            <a:off x="10868260" y="6051558"/>
            <a:ext cx="448931" cy="387009"/>
          </a:xfrm>
          <a:prstGeom prst="hexagon">
            <a:avLst>
              <a:gd name="adj" fmla="val 28231"/>
              <a:gd name="vf" fmla="val 115470"/>
            </a:avLst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6CAAAF3-E53D-FB18-5B49-ED8ED776902B}"/>
              </a:ext>
            </a:extLst>
          </p:cNvPr>
          <p:cNvGrpSpPr/>
          <p:nvPr/>
        </p:nvGrpSpPr>
        <p:grpSpPr>
          <a:xfrm>
            <a:off x="791213" y="5857041"/>
            <a:ext cx="617491" cy="331339"/>
            <a:chOff x="817133" y="4964944"/>
            <a:chExt cx="783885" cy="420624"/>
          </a:xfrm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57EC1626-E698-E51D-C327-1348E5A3BD14}"/>
                </a:ext>
              </a:extLst>
            </p:cNvPr>
            <p:cNvSpPr/>
            <p:nvPr/>
          </p:nvSpPr>
          <p:spPr>
            <a:xfrm>
              <a:off x="817133" y="4964944"/>
              <a:ext cx="783885" cy="153532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CD59272B-2F78-A440-97FB-D6178CB8008F}"/>
                </a:ext>
              </a:extLst>
            </p:cNvPr>
            <p:cNvSpPr/>
            <p:nvPr/>
          </p:nvSpPr>
          <p:spPr>
            <a:xfrm>
              <a:off x="817133" y="5090993"/>
              <a:ext cx="783885" cy="153532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5C2D195-17D4-ABD2-88C4-5067D9CE3ABD}"/>
                </a:ext>
              </a:extLst>
            </p:cNvPr>
            <p:cNvSpPr/>
            <p:nvPr/>
          </p:nvSpPr>
          <p:spPr>
            <a:xfrm>
              <a:off x="817133" y="5232036"/>
              <a:ext cx="783885" cy="153532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空心弧 23">
            <a:extLst>
              <a:ext uri="{FF2B5EF4-FFF2-40B4-BE49-F238E27FC236}">
                <a16:creationId xmlns:a16="http://schemas.microsoft.com/office/drawing/2014/main" id="{BAE410F5-8D57-8B95-6E52-96BD441035E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>
            <a:off x="10573865" y="1042472"/>
            <a:ext cx="893263" cy="893263"/>
          </a:xfrm>
          <a:prstGeom prst="blockArc">
            <a:avLst/>
          </a:prstGeom>
          <a:solidFill>
            <a:schemeClr val="accent2"/>
          </a:solidFill>
          <a:ln w="15621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471" tIns="56236" rIns="112471" bIns="56236" rtlCol="0" anchor="ctr"/>
          <a:lstStyle/>
          <a:p>
            <a:pPr algn="ctr"/>
            <a:endParaRPr lang="zh-CN" altLang="en-US" sz="2214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02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0E826F64-9A5A-D67F-23FB-48F363302497}"/>
              </a:ext>
            </a:extLst>
          </p:cNvPr>
          <p:cNvSpPr/>
          <p:nvPr/>
        </p:nvSpPr>
        <p:spPr>
          <a:xfrm>
            <a:off x="6140144" y="2731007"/>
            <a:ext cx="4191001" cy="456800"/>
          </a:xfrm>
          <a:custGeom>
            <a:avLst/>
            <a:gdLst>
              <a:gd name="connsiteX0" fmla="*/ 0 w 5797685"/>
              <a:gd name="connsiteY0" fmla="*/ 58366 h 1945532"/>
              <a:gd name="connsiteX1" fmla="*/ 389107 w 5797685"/>
              <a:gd name="connsiteY1" fmla="*/ 389106 h 1945532"/>
              <a:gd name="connsiteX2" fmla="*/ 525294 w 5797685"/>
              <a:gd name="connsiteY2" fmla="*/ 19455 h 1945532"/>
              <a:gd name="connsiteX3" fmla="*/ 739302 w 5797685"/>
              <a:gd name="connsiteY3" fmla="*/ 428017 h 1945532"/>
              <a:gd name="connsiteX4" fmla="*/ 953311 w 5797685"/>
              <a:gd name="connsiteY4" fmla="*/ 38910 h 1945532"/>
              <a:gd name="connsiteX5" fmla="*/ 1108953 w 5797685"/>
              <a:gd name="connsiteY5" fmla="*/ 389106 h 1945532"/>
              <a:gd name="connsiteX6" fmla="*/ 1342417 w 5797685"/>
              <a:gd name="connsiteY6" fmla="*/ 0 h 1945532"/>
              <a:gd name="connsiteX7" fmla="*/ 1498060 w 5797685"/>
              <a:gd name="connsiteY7" fmla="*/ 350195 h 1945532"/>
              <a:gd name="connsiteX8" fmla="*/ 1770434 w 5797685"/>
              <a:gd name="connsiteY8" fmla="*/ 19455 h 1945532"/>
              <a:gd name="connsiteX9" fmla="*/ 1906622 w 5797685"/>
              <a:gd name="connsiteY9" fmla="*/ 369651 h 1945532"/>
              <a:gd name="connsiteX10" fmla="*/ 2140085 w 5797685"/>
              <a:gd name="connsiteY10" fmla="*/ 38910 h 1945532"/>
              <a:gd name="connsiteX11" fmla="*/ 2393005 w 5797685"/>
              <a:gd name="connsiteY11" fmla="*/ 408561 h 1945532"/>
              <a:gd name="connsiteX12" fmla="*/ 2645924 w 5797685"/>
              <a:gd name="connsiteY12" fmla="*/ 0 h 1945532"/>
              <a:gd name="connsiteX13" fmla="*/ 2821022 w 5797685"/>
              <a:gd name="connsiteY13" fmla="*/ 428017 h 1945532"/>
              <a:gd name="connsiteX14" fmla="*/ 3015575 w 5797685"/>
              <a:gd name="connsiteY14" fmla="*/ 77821 h 1945532"/>
              <a:gd name="connsiteX15" fmla="*/ 3190673 w 5797685"/>
              <a:gd name="connsiteY15" fmla="*/ 466927 h 1945532"/>
              <a:gd name="connsiteX16" fmla="*/ 3482502 w 5797685"/>
              <a:gd name="connsiteY16" fmla="*/ 19455 h 1945532"/>
              <a:gd name="connsiteX17" fmla="*/ 3735422 w 5797685"/>
              <a:gd name="connsiteY17" fmla="*/ 564204 h 1945532"/>
              <a:gd name="connsiteX18" fmla="*/ 3949430 w 5797685"/>
              <a:gd name="connsiteY18" fmla="*/ 136187 h 1945532"/>
              <a:gd name="connsiteX19" fmla="*/ 4085617 w 5797685"/>
              <a:gd name="connsiteY19" fmla="*/ 622570 h 1945532"/>
              <a:gd name="connsiteX20" fmla="*/ 4552545 w 5797685"/>
              <a:gd name="connsiteY20" fmla="*/ 155642 h 1945532"/>
              <a:gd name="connsiteX21" fmla="*/ 4883285 w 5797685"/>
              <a:gd name="connsiteY21" fmla="*/ 739302 h 1945532"/>
              <a:gd name="connsiteX22" fmla="*/ 5175115 w 5797685"/>
              <a:gd name="connsiteY22" fmla="*/ 116732 h 1945532"/>
              <a:gd name="connsiteX23" fmla="*/ 5428034 w 5797685"/>
              <a:gd name="connsiteY23" fmla="*/ 700391 h 1945532"/>
              <a:gd name="connsiteX24" fmla="*/ 5622587 w 5797685"/>
              <a:gd name="connsiteY24" fmla="*/ 175098 h 1945532"/>
              <a:gd name="connsiteX25" fmla="*/ 5797685 w 5797685"/>
              <a:gd name="connsiteY25" fmla="*/ 758757 h 1945532"/>
              <a:gd name="connsiteX26" fmla="*/ 5758775 w 5797685"/>
              <a:gd name="connsiteY26" fmla="*/ 1945532 h 1945532"/>
              <a:gd name="connsiteX27" fmla="*/ 252919 w 5797685"/>
              <a:gd name="connsiteY27" fmla="*/ 1887166 h 1945532"/>
              <a:gd name="connsiteX28" fmla="*/ 0 w 5797685"/>
              <a:gd name="connsiteY28" fmla="*/ 58366 h 1945532"/>
              <a:gd name="connsiteX0" fmla="*/ 0 w 5797685"/>
              <a:gd name="connsiteY0" fmla="*/ 58366 h 1945532"/>
              <a:gd name="connsiteX1" fmla="*/ 389107 w 5797685"/>
              <a:gd name="connsiteY1" fmla="*/ 389106 h 1945532"/>
              <a:gd name="connsiteX2" fmla="*/ 525294 w 5797685"/>
              <a:gd name="connsiteY2" fmla="*/ 19455 h 1945532"/>
              <a:gd name="connsiteX3" fmla="*/ 739302 w 5797685"/>
              <a:gd name="connsiteY3" fmla="*/ 428017 h 1945532"/>
              <a:gd name="connsiteX4" fmla="*/ 953311 w 5797685"/>
              <a:gd name="connsiteY4" fmla="*/ 38910 h 1945532"/>
              <a:gd name="connsiteX5" fmla="*/ 1108953 w 5797685"/>
              <a:gd name="connsiteY5" fmla="*/ 389106 h 1945532"/>
              <a:gd name="connsiteX6" fmla="*/ 1342417 w 5797685"/>
              <a:gd name="connsiteY6" fmla="*/ 0 h 1945532"/>
              <a:gd name="connsiteX7" fmla="*/ 1498060 w 5797685"/>
              <a:gd name="connsiteY7" fmla="*/ 350195 h 1945532"/>
              <a:gd name="connsiteX8" fmla="*/ 1770434 w 5797685"/>
              <a:gd name="connsiteY8" fmla="*/ 19455 h 1945532"/>
              <a:gd name="connsiteX9" fmla="*/ 1906622 w 5797685"/>
              <a:gd name="connsiteY9" fmla="*/ 369651 h 1945532"/>
              <a:gd name="connsiteX10" fmla="*/ 2140085 w 5797685"/>
              <a:gd name="connsiteY10" fmla="*/ 38910 h 1945532"/>
              <a:gd name="connsiteX11" fmla="*/ 2393005 w 5797685"/>
              <a:gd name="connsiteY11" fmla="*/ 408561 h 1945532"/>
              <a:gd name="connsiteX12" fmla="*/ 2645924 w 5797685"/>
              <a:gd name="connsiteY12" fmla="*/ 0 h 1945532"/>
              <a:gd name="connsiteX13" fmla="*/ 2821022 w 5797685"/>
              <a:gd name="connsiteY13" fmla="*/ 428017 h 1945532"/>
              <a:gd name="connsiteX14" fmla="*/ 3015575 w 5797685"/>
              <a:gd name="connsiteY14" fmla="*/ 77821 h 1945532"/>
              <a:gd name="connsiteX15" fmla="*/ 3190673 w 5797685"/>
              <a:gd name="connsiteY15" fmla="*/ 466927 h 1945532"/>
              <a:gd name="connsiteX16" fmla="*/ 3482502 w 5797685"/>
              <a:gd name="connsiteY16" fmla="*/ 19455 h 1945532"/>
              <a:gd name="connsiteX17" fmla="*/ 3735422 w 5797685"/>
              <a:gd name="connsiteY17" fmla="*/ 564204 h 1945532"/>
              <a:gd name="connsiteX18" fmla="*/ 3949430 w 5797685"/>
              <a:gd name="connsiteY18" fmla="*/ 136187 h 1945532"/>
              <a:gd name="connsiteX19" fmla="*/ 4085617 w 5797685"/>
              <a:gd name="connsiteY19" fmla="*/ 622570 h 1945532"/>
              <a:gd name="connsiteX20" fmla="*/ 4552545 w 5797685"/>
              <a:gd name="connsiteY20" fmla="*/ 155642 h 1945532"/>
              <a:gd name="connsiteX21" fmla="*/ 4883285 w 5797685"/>
              <a:gd name="connsiteY21" fmla="*/ 739302 h 1945532"/>
              <a:gd name="connsiteX22" fmla="*/ 5175115 w 5797685"/>
              <a:gd name="connsiteY22" fmla="*/ 116732 h 1945532"/>
              <a:gd name="connsiteX23" fmla="*/ 5428034 w 5797685"/>
              <a:gd name="connsiteY23" fmla="*/ 700391 h 1945532"/>
              <a:gd name="connsiteX24" fmla="*/ 5622587 w 5797685"/>
              <a:gd name="connsiteY24" fmla="*/ 175098 h 1945532"/>
              <a:gd name="connsiteX25" fmla="*/ 5797685 w 5797685"/>
              <a:gd name="connsiteY25" fmla="*/ 758757 h 1945532"/>
              <a:gd name="connsiteX26" fmla="*/ 5758775 w 5797685"/>
              <a:gd name="connsiteY26" fmla="*/ 1945532 h 1945532"/>
              <a:gd name="connsiteX27" fmla="*/ 66652 w 5797685"/>
              <a:gd name="connsiteY27" fmla="*/ 1214066 h 1945532"/>
              <a:gd name="connsiteX28" fmla="*/ 0 w 5797685"/>
              <a:gd name="connsiteY28" fmla="*/ 58366 h 1945532"/>
              <a:gd name="connsiteX0" fmla="*/ 0 w 5797685"/>
              <a:gd name="connsiteY0" fmla="*/ 58366 h 1225865"/>
              <a:gd name="connsiteX1" fmla="*/ 389107 w 5797685"/>
              <a:gd name="connsiteY1" fmla="*/ 389106 h 1225865"/>
              <a:gd name="connsiteX2" fmla="*/ 525294 w 5797685"/>
              <a:gd name="connsiteY2" fmla="*/ 19455 h 1225865"/>
              <a:gd name="connsiteX3" fmla="*/ 739302 w 5797685"/>
              <a:gd name="connsiteY3" fmla="*/ 428017 h 1225865"/>
              <a:gd name="connsiteX4" fmla="*/ 953311 w 5797685"/>
              <a:gd name="connsiteY4" fmla="*/ 38910 h 1225865"/>
              <a:gd name="connsiteX5" fmla="*/ 1108953 w 5797685"/>
              <a:gd name="connsiteY5" fmla="*/ 389106 h 1225865"/>
              <a:gd name="connsiteX6" fmla="*/ 1342417 w 5797685"/>
              <a:gd name="connsiteY6" fmla="*/ 0 h 1225865"/>
              <a:gd name="connsiteX7" fmla="*/ 1498060 w 5797685"/>
              <a:gd name="connsiteY7" fmla="*/ 350195 h 1225865"/>
              <a:gd name="connsiteX8" fmla="*/ 1770434 w 5797685"/>
              <a:gd name="connsiteY8" fmla="*/ 19455 h 1225865"/>
              <a:gd name="connsiteX9" fmla="*/ 1906622 w 5797685"/>
              <a:gd name="connsiteY9" fmla="*/ 369651 h 1225865"/>
              <a:gd name="connsiteX10" fmla="*/ 2140085 w 5797685"/>
              <a:gd name="connsiteY10" fmla="*/ 38910 h 1225865"/>
              <a:gd name="connsiteX11" fmla="*/ 2393005 w 5797685"/>
              <a:gd name="connsiteY11" fmla="*/ 408561 h 1225865"/>
              <a:gd name="connsiteX12" fmla="*/ 2645924 w 5797685"/>
              <a:gd name="connsiteY12" fmla="*/ 0 h 1225865"/>
              <a:gd name="connsiteX13" fmla="*/ 2821022 w 5797685"/>
              <a:gd name="connsiteY13" fmla="*/ 428017 h 1225865"/>
              <a:gd name="connsiteX14" fmla="*/ 3015575 w 5797685"/>
              <a:gd name="connsiteY14" fmla="*/ 77821 h 1225865"/>
              <a:gd name="connsiteX15" fmla="*/ 3190673 w 5797685"/>
              <a:gd name="connsiteY15" fmla="*/ 466927 h 1225865"/>
              <a:gd name="connsiteX16" fmla="*/ 3482502 w 5797685"/>
              <a:gd name="connsiteY16" fmla="*/ 19455 h 1225865"/>
              <a:gd name="connsiteX17" fmla="*/ 3735422 w 5797685"/>
              <a:gd name="connsiteY17" fmla="*/ 564204 h 1225865"/>
              <a:gd name="connsiteX18" fmla="*/ 3949430 w 5797685"/>
              <a:gd name="connsiteY18" fmla="*/ 136187 h 1225865"/>
              <a:gd name="connsiteX19" fmla="*/ 4085617 w 5797685"/>
              <a:gd name="connsiteY19" fmla="*/ 622570 h 1225865"/>
              <a:gd name="connsiteX20" fmla="*/ 4552545 w 5797685"/>
              <a:gd name="connsiteY20" fmla="*/ 155642 h 1225865"/>
              <a:gd name="connsiteX21" fmla="*/ 4883285 w 5797685"/>
              <a:gd name="connsiteY21" fmla="*/ 739302 h 1225865"/>
              <a:gd name="connsiteX22" fmla="*/ 5175115 w 5797685"/>
              <a:gd name="connsiteY22" fmla="*/ 116732 h 1225865"/>
              <a:gd name="connsiteX23" fmla="*/ 5428034 w 5797685"/>
              <a:gd name="connsiteY23" fmla="*/ 700391 h 1225865"/>
              <a:gd name="connsiteX24" fmla="*/ 5622587 w 5797685"/>
              <a:gd name="connsiteY24" fmla="*/ 175098 h 1225865"/>
              <a:gd name="connsiteX25" fmla="*/ 5797685 w 5797685"/>
              <a:gd name="connsiteY25" fmla="*/ 758757 h 1225865"/>
              <a:gd name="connsiteX26" fmla="*/ 5792642 w 5797685"/>
              <a:gd name="connsiteY26" fmla="*/ 1225865 h 1225865"/>
              <a:gd name="connsiteX27" fmla="*/ 66652 w 5797685"/>
              <a:gd name="connsiteY27" fmla="*/ 1214066 h 1225865"/>
              <a:gd name="connsiteX28" fmla="*/ 0 w 5797685"/>
              <a:gd name="connsiteY28" fmla="*/ 58366 h 122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97685" h="1225865">
                <a:moveTo>
                  <a:pt x="0" y="58366"/>
                </a:moveTo>
                <a:lnTo>
                  <a:pt x="389107" y="389106"/>
                </a:lnTo>
                <a:lnTo>
                  <a:pt x="525294" y="19455"/>
                </a:lnTo>
                <a:lnTo>
                  <a:pt x="739302" y="428017"/>
                </a:lnTo>
                <a:lnTo>
                  <a:pt x="953311" y="38910"/>
                </a:lnTo>
                <a:lnTo>
                  <a:pt x="1108953" y="389106"/>
                </a:lnTo>
                <a:lnTo>
                  <a:pt x="1342417" y="0"/>
                </a:lnTo>
                <a:lnTo>
                  <a:pt x="1498060" y="350195"/>
                </a:lnTo>
                <a:lnTo>
                  <a:pt x="1770434" y="19455"/>
                </a:lnTo>
                <a:lnTo>
                  <a:pt x="1906622" y="369651"/>
                </a:lnTo>
                <a:lnTo>
                  <a:pt x="2140085" y="38910"/>
                </a:lnTo>
                <a:lnTo>
                  <a:pt x="2393005" y="408561"/>
                </a:lnTo>
                <a:lnTo>
                  <a:pt x="2645924" y="0"/>
                </a:lnTo>
                <a:lnTo>
                  <a:pt x="2821022" y="428017"/>
                </a:lnTo>
                <a:lnTo>
                  <a:pt x="3015575" y="77821"/>
                </a:lnTo>
                <a:lnTo>
                  <a:pt x="3190673" y="466927"/>
                </a:lnTo>
                <a:lnTo>
                  <a:pt x="3482502" y="19455"/>
                </a:lnTo>
                <a:lnTo>
                  <a:pt x="3735422" y="564204"/>
                </a:lnTo>
                <a:lnTo>
                  <a:pt x="3949430" y="136187"/>
                </a:lnTo>
                <a:lnTo>
                  <a:pt x="4085617" y="622570"/>
                </a:lnTo>
                <a:lnTo>
                  <a:pt x="4552545" y="155642"/>
                </a:lnTo>
                <a:lnTo>
                  <a:pt x="4883285" y="739302"/>
                </a:lnTo>
                <a:lnTo>
                  <a:pt x="5175115" y="116732"/>
                </a:lnTo>
                <a:lnTo>
                  <a:pt x="5428034" y="700391"/>
                </a:lnTo>
                <a:lnTo>
                  <a:pt x="5622587" y="175098"/>
                </a:lnTo>
                <a:lnTo>
                  <a:pt x="5797685" y="758757"/>
                </a:lnTo>
                <a:lnTo>
                  <a:pt x="5792642" y="1225865"/>
                </a:lnTo>
                <a:lnTo>
                  <a:pt x="66652" y="1214066"/>
                </a:lnTo>
                <a:lnTo>
                  <a:pt x="0" y="58366"/>
                </a:lnTo>
                <a:close/>
              </a:path>
            </a:pathLst>
          </a:custGeom>
          <a:pattFill prst="dashDnDiag">
            <a:fgClr>
              <a:schemeClr val="tx1">
                <a:lumMod val="75000"/>
                <a:lumOff val="2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E77A522-6350-2B82-F5C3-606C30CA6645}"/>
              </a:ext>
            </a:extLst>
          </p:cNvPr>
          <p:cNvSpPr txBox="1"/>
          <p:nvPr/>
        </p:nvSpPr>
        <p:spPr>
          <a:xfrm>
            <a:off x="6096000" y="2323519"/>
            <a:ext cx="4509109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5400" dirty="0"/>
              <a:t>未来工作展望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AAF9D83-680B-075E-E4AE-6CDE5534D81E}"/>
              </a:ext>
            </a:extLst>
          </p:cNvPr>
          <p:cNvSpPr txBox="1"/>
          <p:nvPr/>
        </p:nvSpPr>
        <p:spPr>
          <a:xfrm>
            <a:off x="6096000" y="3292047"/>
            <a:ext cx="4296091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/>
              <a:t>In the future job prospects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929259D-A257-B435-BFA6-E277463FA3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18" t="73966" b="6404"/>
          <a:stretch/>
        </p:blipFill>
        <p:spPr>
          <a:xfrm>
            <a:off x="6022222" y="5659654"/>
            <a:ext cx="3304676" cy="90354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6286053-27EE-EFF9-0CFD-2003F6C51E5E}"/>
              </a:ext>
            </a:extLst>
          </p:cNvPr>
          <p:cNvSpPr txBox="1"/>
          <p:nvPr/>
        </p:nvSpPr>
        <p:spPr>
          <a:xfrm flipH="1">
            <a:off x="5062969" y="2573714"/>
            <a:ext cx="777810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chemeClr val="accent2"/>
                </a:solidFill>
                <a:latin typeface="+mn-ea"/>
              </a:rPr>
              <a:t>04</a:t>
            </a:r>
            <a:endParaRPr lang="zh-CN" altLang="en-US" sz="32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FB1703F-6FC3-FC96-7EB4-62AD1EC418D3}"/>
              </a:ext>
            </a:extLst>
          </p:cNvPr>
          <p:cNvSpPr txBox="1"/>
          <p:nvPr/>
        </p:nvSpPr>
        <p:spPr>
          <a:xfrm flipH="1">
            <a:off x="5036505" y="2561600"/>
            <a:ext cx="781682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chemeClr val="accent4"/>
                </a:solidFill>
                <a:latin typeface="+mn-ea"/>
              </a:rPr>
              <a:t>04</a:t>
            </a:r>
            <a:endParaRPr lang="zh-CN" altLang="en-US" sz="3200" dirty="0">
              <a:solidFill>
                <a:schemeClr val="accent4"/>
              </a:solidFill>
              <a:latin typeface="+mn-ea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89FCFAD-2857-130B-BF34-1CCC3E8A2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178" y="4089002"/>
            <a:ext cx="3603048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86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9F3C7FF8-E2D0-B33F-B12F-983A27045309}"/>
              </a:ext>
            </a:extLst>
          </p:cNvPr>
          <p:cNvSpPr/>
          <p:nvPr/>
        </p:nvSpPr>
        <p:spPr>
          <a:xfrm>
            <a:off x="7096760" y="2000251"/>
            <a:ext cx="3479800" cy="3479800"/>
          </a:xfrm>
          <a:prstGeom prst="ellipse">
            <a:avLst/>
          </a:prstGeom>
          <a:pattFill prst="wdDnDiag">
            <a:fgClr>
              <a:schemeClr val="accent3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A89C39E-EE86-0343-5607-F20CB73F7EE7}"/>
              </a:ext>
            </a:extLst>
          </p:cNvPr>
          <p:cNvSpPr/>
          <p:nvPr/>
        </p:nvSpPr>
        <p:spPr>
          <a:xfrm>
            <a:off x="1075267" y="1960033"/>
            <a:ext cx="4851400" cy="3771900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B7758A2-922D-8391-0CE6-05A429697F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dirty="0"/>
              <a:t>未来工作展望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F44743E-98D9-19A4-537F-9A010DBBD5DC}"/>
              </a:ext>
            </a:extLst>
          </p:cNvPr>
          <p:cNvSpPr/>
          <p:nvPr/>
        </p:nvSpPr>
        <p:spPr>
          <a:xfrm>
            <a:off x="977901" y="1854201"/>
            <a:ext cx="4851400" cy="3771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6A7DEA20-C898-8F68-7E53-CB49C4CDA7B8}"/>
              </a:ext>
            </a:extLst>
          </p:cNvPr>
          <p:cNvSpPr/>
          <p:nvPr/>
        </p:nvSpPr>
        <p:spPr>
          <a:xfrm>
            <a:off x="6908800" y="1976887"/>
            <a:ext cx="3479800" cy="3479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183A8F8-A681-D74A-A64A-9754CCEDEA72}"/>
              </a:ext>
            </a:extLst>
          </p:cNvPr>
          <p:cNvSpPr txBox="1"/>
          <p:nvPr/>
        </p:nvSpPr>
        <p:spPr>
          <a:xfrm>
            <a:off x="1235326" y="2143570"/>
            <a:ext cx="2422267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确定目标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33A442F-3C92-0DF9-91EB-776F5A481DAD}"/>
              </a:ext>
            </a:extLst>
          </p:cNvPr>
          <p:cNvSpPr txBox="1"/>
          <p:nvPr/>
        </p:nvSpPr>
        <p:spPr>
          <a:xfrm>
            <a:off x="1219200" y="2649370"/>
            <a:ext cx="4191000" cy="25192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为进一步加强我会的档案管理制度建设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规范档案管理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提高档案管理质量，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20xx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年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我会按部档案馆要求，专门下发中慈文制定了档案管理办法和归档范围，对所有须归档的文书档案文件、项目档案材料进行了整理，共整理文书档案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120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多卷，财务档案从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20xx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年至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20xx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年全部归档完成共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25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节档案柜并将目录全部输入计算机管理，极大地提高了检索速度。在归档过程中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档案所有文件归档目录全部为进一步加强我会的档案管理制度建设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规范档案管理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提高档案管理质量，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20xx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年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我会按部档案馆要求，专门下发中慈文制定了档案管理办法和归档范围，对所有须归档的文书档案文件、项目档案材料进行了整理，</a:t>
            </a:r>
          </a:p>
        </p:txBody>
      </p:sp>
      <p:sp>
        <p:nvSpPr>
          <p:cNvPr id="12" name="等腰三角形 11">
            <a:extLst>
              <a:ext uri="{FF2B5EF4-FFF2-40B4-BE49-F238E27FC236}">
                <a16:creationId xmlns:a16="http://schemas.microsoft.com/office/drawing/2014/main" id="{D9FB267E-F810-0D45-8E8D-1F00F3D7C5C6}"/>
              </a:ext>
            </a:extLst>
          </p:cNvPr>
          <p:cNvSpPr/>
          <p:nvPr/>
        </p:nvSpPr>
        <p:spPr>
          <a:xfrm rot="2677058">
            <a:off x="1077990" y="1465577"/>
            <a:ext cx="322067" cy="277644"/>
          </a:xfrm>
          <a:prstGeom prst="triangl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36CDDB2C-A90A-CBD2-750B-A3B210BE61C8}"/>
              </a:ext>
            </a:extLst>
          </p:cNvPr>
          <p:cNvSpPr/>
          <p:nvPr/>
        </p:nvSpPr>
        <p:spPr>
          <a:xfrm>
            <a:off x="2752800" y="1167358"/>
            <a:ext cx="256084" cy="256084"/>
          </a:xfrm>
          <a:prstGeom prst="ellipse">
            <a:avLst/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六边形 13">
            <a:extLst>
              <a:ext uri="{FF2B5EF4-FFF2-40B4-BE49-F238E27FC236}">
                <a16:creationId xmlns:a16="http://schemas.microsoft.com/office/drawing/2014/main" id="{4C0D99A0-2624-D281-9128-0E74FCC869C0}"/>
              </a:ext>
            </a:extLst>
          </p:cNvPr>
          <p:cNvSpPr/>
          <p:nvPr/>
        </p:nvSpPr>
        <p:spPr>
          <a:xfrm rot="19652788">
            <a:off x="10868260" y="6051558"/>
            <a:ext cx="448931" cy="387009"/>
          </a:xfrm>
          <a:prstGeom prst="hexagon">
            <a:avLst>
              <a:gd name="adj" fmla="val 28231"/>
              <a:gd name="vf" fmla="val 115470"/>
            </a:avLst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9A374DB0-D99A-BFC9-4F0A-D3C121E819A7}"/>
              </a:ext>
            </a:extLst>
          </p:cNvPr>
          <p:cNvSpPr/>
          <p:nvPr/>
        </p:nvSpPr>
        <p:spPr>
          <a:xfrm>
            <a:off x="817133" y="4964944"/>
            <a:ext cx="783885" cy="153532"/>
          </a:xfrm>
          <a:custGeom>
            <a:avLst/>
            <a:gdLst>
              <a:gd name="connsiteX0" fmla="*/ 0 w 552450"/>
              <a:gd name="connsiteY0" fmla="*/ 0 h 108203"/>
              <a:gd name="connsiteX1" fmla="*/ 139700 w 552450"/>
              <a:gd name="connsiteY1" fmla="*/ 107950 h 108203"/>
              <a:gd name="connsiteX2" fmla="*/ 285750 w 552450"/>
              <a:gd name="connsiteY2" fmla="*/ 31750 h 108203"/>
              <a:gd name="connsiteX3" fmla="*/ 450850 w 552450"/>
              <a:gd name="connsiteY3" fmla="*/ 95250 h 108203"/>
              <a:gd name="connsiteX4" fmla="*/ 552450 w 552450"/>
              <a:gd name="connsiteY4" fmla="*/ 95250 h 1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108203">
                <a:moveTo>
                  <a:pt x="0" y="0"/>
                </a:moveTo>
                <a:cubicBezTo>
                  <a:pt x="46037" y="51329"/>
                  <a:pt x="92075" y="102658"/>
                  <a:pt x="139700" y="107950"/>
                </a:cubicBezTo>
                <a:cubicBezTo>
                  <a:pt x="187325" y="113242"/>
                  <a:pt x="233892" y="33867"/>
                  <a:pt x="285750" y="31750"/>
                </a:cubicBezTo>
                <a:cubicBezTo>
                  <a:pt x="337608" y="29633"/>
                  <a:pt x="406400" y="84667"/>
                  <a:pt x="450850" y="95250"/>
                </a:cubicBezTo>
                <a:cubicBezTo>
                  <a:pt x="495300" y="105833"/>
                  <a:pt x="552450" y="95250"/>
                  <a:pt x="552450" y="9525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E26E880-744E-98D7-8EFF-E2054E48759A}"/>
              </a:ext>
            </a:extLst>
          </p:cNvPr>
          <p:cNvSpPr/>
          <p:nvPr/>
        </p:nvSpPr>
        <p:spPr>
          <a:xfrm>
            <a:off x="817133" y="5090993"/>
            <a:ext cx="783885" cy="153532"/>
          </a:xfrm>
          <a:custGeom>
            <a:avLst/>
            <a:gdLst>
              <a:gd name="connsiteX0" fmla="*/ 0 w 552450"/>
              <a:gd name="connsiteY0" fmla="*/ 0 h 108203"/>
              <a:gd name="connsiteX1" fmla="*/ 139700 w 552450"/>
              <a:gd name="connsiteY1" fmla="*/ 107950 h 108203"/>
              <a:gd name="connsiteX2" fmla="*/ 285750 w 552450"/>
              <a:gd name="connsiteY2" fmla="*/ 31750 h 108203"/>
              <a:gd name="connsiteX3" fmla="*/ 450850 w 552450"/>
              <a:gd name="connsiteY3" fmla="*/ 95250 h 108203"/>
              <a:gd name="connsiteX4" fmla="*/ 552450 w 552450"/>
              <a:gd name="connsiteY4" fmla="*/ 95250 h 1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108203">
                <a:moveTo>
                  <a:pt x="0" y="0"/>
                </a:moveTo>
                <a:cubicBezTo>
                  <a:pt x="46037" y="51329"/>
                  <a:pt x="92075" y="102658"/>
                  <a:pt x="139700" y="107950"/>
                </a:cubicBezTo>
                <a:cubicBezTo>
                  <a:pt x="187325" y="113242"/>
                  <a:pt x="233892" y="33867"/>
                  <a:pt x="285750" y="31750"/>
                </a:cubicBezTo>
                <a:cubicBezTo>
                  <a:pt x="337608" y="29633"/>
                  <a:pt x="406400" y="84667"/>
                  <a:pt x="450850" y="95250"/>
                </a:cubicBezTo>
                <a:cubicBezTo>
                  <a:pt x="495300" y="105833"/>
                  <a:pt x="552450" y="95250"/>
                  <a:pt x="552450" y="9525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7C3541EE-20EB-B16D-8AB6-CA7604E07605}"/>
              </a:ext>
            </a:extLst>
          </p:cNvPr>
          <p:cNvSpPr/>
          <p:nvPr/>
        </p:nvSpPr>
        <p:spPr>
          <a:xfrm>
            <a:off x="817133" y="5232036"/>
            <a:ext cx="783885" cy="153532"/>
          </a:xfrm>
          <a:custGeom>
            <a:avLst/>
            <a:gdLst>
              <a:gd name="connsiteX0" fmla="*/ 0 w 552450"/>
              <a:gd name="connsiteY0" fmla="*/ 0 h 108203"/>
              <a:gd name="connsiteX1" fmla="*/ 139700 w 552450"/>
              <a:gd name="connsiteY1" fmla="*/ 107950 h 108203"/>
              <a:gd name="connsiteX2" fmla="*/ 285750 w 552450"/>
              <a:gd name="connsiteY2" fmla="*/ 31750 h 108203"/>
              <a:gd name="connsiteX3" fmla="*/ 450850 w 552450"/>
              <a:gd name="connsiteY3" fmla="*/ 95250 h 108203"/>
              <a:gd name="connsiteX4" fmla="*/ 552450 w 552450"/>
              <a:gd name="connsiteY4" fmla="*/ 95250 h 1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108203">
                <a:moveTo>
                  <a:pt x="0" y="0"/>
                </a:moveTo>
                <a:cubicBezTo>
                  <a:pt x="46037" y="51329"/>
                  <a:pt x="92075" y="102658"/>
                  <a:pt x="139700" y="107950"/>
                </a:cubicBezTo>
                <a:cubicBezTo>
                  <a:pt x="187325" y="113242"/>
                  <a:pt x="233892" y="33867"/>
                  <a:pt x="285750" y="31750"/>
                </a:cubicBezTo>
                <a:cubicBezTo>
                  <a:pt x="337608" y="29633"/>
                  <a:pt x="406400" y="84667"/>
                  <a:pt x="450850" y="95250"/>
                </a:cubicBezTo>
                <a:cubicBezTo>
                  <a:pt x="495300" y="105833"/>
                  <a:pt x="552450" y="95250"/>
                  <a:pt x="552450" y="9525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空心弧 17">
            <a:extLst>
              <a:ext uri="{FF2B5EF4-FFF2-40B4-BE49-F238E27FC236}">
                <a16:creationId xmlns:a16="http://schemas.microsoft.com/office/drawing/2014/main" id="{DB31CC95-23ED-44FA-1435-B9A08DDF8FE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>
            <a:off x="10573865" y="1042472"/>
            <a:ext cx="893263" cy="893263"/>
          </a:xfrm>
          <a:prstGeom prst="blockArc">
            <a:avLst/>
          </a:prstGeom>
          <a:solidFill>
            <a:schemeClr val="accent2"/>
          </a:solidFill>
          <a:ln w="15621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471" tIns="56236" rIns="112471" bIns="56236" rtlCol="0" anchor="ctr"/>
          <a:lstStyle/>
          <a:p>
            <a:pPr algn="ctr"/>
            <a:endParaRPr lang="zh-CN" altLang="en-US" sz="2214">
              <a:solidFill>
                <a:schemeClr val="tx1"/>
              </a:solidFill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278CA2EB-2B40-0DFB-FBF9-960E3C3350C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875715" y="1247971"/>
            <a:ext cx="289566" cy="289566"/>
          </a:xfrm>
          <a:prstGeom prst="ellipse">
            <a:avLst/>
          </a:prstGeom>
          <a:ln w="15621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471" tIns="56236" rIns="112471" bIns="56236" rtlCol="0" anchor="ctr"/>
          <a:lstStyle/>
          <a:p>
            <a:pPr algn="ctr"/>
            <a:endParaRPr lang="zh-CN" altLang="en-US" sz="2214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05CE926-8D67-D302-8487-FFFFD3A83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567" y="2461638"/>
            <a:ext cx="3389670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97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矩形 154">
            <a:extLst>
              <a:ext uri="{FF2B5EF4-FFF2-40B4-BE49-F238E27FC236}">
                <a16:creationId xmlns:a16="http://schemas.microsoft.com/office/drawing/2014/main" id="{8A99398F-504A-899E-0C19-6448E7116530}"/>
              </a:ext>
            </a:extLst>
          </p:cNvPr>
          <p:cNvSpPr/>
          <p:nvPr/>
        </p:nvSpPr>
        <p:spPr>
          <a:xfrm>
            <a:off x="9065178" y="3098972"/>
            <a:ext cx="1667476" cy="266851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4" name="矩形 153">
            <a:extLst>
              <a:ext uri="{FF2B5EF4-FFF2-40B4-BE49-F238E27FC236}">
                <a16:creationId xmlns:a16="http://schemas.microsoft.com/office/drawing/2014/main" id="{651C9DCB-5535-6A9F-7D97-2B7324CF79C7}"/>
              </a:ext>
            </a:extLst>
          </p:cNvPr>
          <p:cNvSpPr/>
          <p:nvPr/>
        </p:nvSpPr>
        <p:spPr>
          <a:xfrm>
            <a:off x="6599508" y="2164393"/>
            <a:ext cx="1667476" cy="266851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3" name="矩形 152">
            <a:extLst>
              <a:ext uri="{FF2B5EF4-FFF2-40B4-BE49-F238E27FC236}">
                <a16:creationId xmlns:a16="http://schemas.microsoft.com/office/drawing/2014/main" id="{528B983D-76BA-F671-2053-71C0B24FF218}"/>
              </a:ext>
            </a:extLst>
          </p:cNvPr>
          <p:cNvSpPr/>
          <p:nvPr/>
        </p:nvSpPr>
        <p:spPr>
          <a:xfrm>
            <a:off x="4098734" y="3063707"/>
            <a:ext cx="1667476" cy="266851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2" name="矩形 151">
            <a:extLst>
              <a:ext uri="{FF2B5EF4-FFF2-40B4-BE49-F238E27FC236}">
                <a16:creationId xmlns:a16="http://schemas.microsoft.com/office/drawing/2014/main" id="{3123135A-9396-2B2A-5D46-9EAC833408C9}"/>
              </a:ext>
            </a:extLst>
          </p:cNvPr>
          <p:cNvSpPr/>
          <p:nvPr/>
        </p:nvSpPr>
        <p:spPr>
          <a:xfrm>
            <a:off x="1615833" y="2164393"/>
            <a:ext cx="1667476" cy="266851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4CE8644A-5022-FC06-5834-0075CEF369F0}"/>
              </a:ext>
            </a:extLst>
          </p:cNvPr>
          <p:cNvSpPr/>
          <p:nvPr/>
        </p:nvSpPr>
        <p:spPr>
          <a:xfrm>
            <a:off x="1546908" y="2093852"/>
            <a:ext cx="1667476" cy="2668516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F7B0EC6C-5BA6-8EC3-20E6-D2CC76EA3A3A}"/>
              </a:ext>
            </a:extLst>
          </p:cNvPr>
          <p:cNvSpPr/>
          <p:nvPr/>
        </p:nvSpPr>
        <p:spPr>
          <a:xfrm>
            <a:off x="1860033" y="2323334"/>
            <a:ext cx="1041226" cy="104122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5CB81E76-7FCD-DF40-2143-B662D8369758}"/>
              </a:ext>
            </a:extLst>
          </p:cNvPr>
          <p:cNvSpPr txBox="1"/>
          <p:nvPr/>
        </p:nvSpPr>
        <p:spPr>
          <a:xfrm>
            <a:off x="1655824" y="3463299"/>
            <a:ext cx="1434919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+mn-ea"/>
              </a:rPr>
              <a:t>01</a:t>
            </a:r>
          </a:p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年度工作汇报</a:t>
            </a:r>
          </a:p>
        </p:txBody>
      </p:sp>
      <p:pic>
        <p:nvPicPr>
          <p:cNvPr id="134" name="图形 133" descr="男学生">
            <a:extLst>
              <a:ext uri="{FF2B5EF4-FFF2-40B4-BE49-F238E27FC236}">
                <a16:creationId xmlns:a16="http://schemas.microsoft.com/office/drawing/2014/main" id="{1B6F2D3A-1376-72FC-515D-D0BFF7013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83155" y="2399859"/>
            <a:ext cx="780255" cy="780255"/>
          </a:xfrm>
          <a:prstGeom prst="rect">
            <a:avLst/>
          </a:prstGeom>
        </p:spPr>
      </p:pic>
      <p:sp>
        <p:nvSpPr>
          <p:cNvPr id="137" name="矩形 136">
            <a:extLst>
              <a:ext uri="{FF2B5EF4-FFF2-40B4-BE49-F238E27FC236}">
                <a16:creationId xmlns:a16="http://schemas.microsoft.com/office/drawing/2014/main" id="{A7125142-1577-F522-9F4A-45AEEA976F11}"/>
              </a:ext>
            </a:extLst>
          </p:cNvPr>
          <p:cNvSpPr/>
          <p:nvPr/>
        </p:nvSpPr>
        <p:spPr>
          <a:xfrm>
            <a:off x="4023811" y="3010866"/>
            <a:ext cx="1667476" cy="2668516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8" name="椭圆 137">
            <a:extLst>
              <a:ext uri="{FF2B5EF4-FFF2-40B4-BE49-F238E27FC236}">
                <a16:creationId xmlns:a16="http://schemas.microsoft.com/office/drawing/2014/main" id="{DBA9584D-DC63-3EF1-25F2-F78251365BE5}"/>
              </a:ext>
            </a:extLst>
          </p:cNvPr>
          <p:cNvSpPr/>
          <p:nvPr/>
        </p:nvSpPr>
        <p:spPr>
          <a:xfrm>
            <a:off x="4336936" y="3240348"/>
            <a:ext cx="1041226" cy="104122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id="{D20E3145-5A05-6D82-00C4-8F48CC516A2B}"/>
              </a:ext>
            </a:extLst>
          </p:cNvPr>
          <p:cNvSpPr txBox="1"/>
          <p:nvPr/>
        </p:nvSpPr>
        <p:spPr>
          <a:xfrm>
            <a:off x="4132727" y="4458215"/>
            <a:ext cx="1434919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+mn-ea"/>
              </a:rPr>
              <a:t>02</a:t>
            </a:r>
          </a:p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市场数据分析</a:t>
            </a:r>
          </a:p>
        </p:txBody>
      </p:sp>
      <p:sp>
        <p:nvSpPr>
          <p:cNvPr id="142" name="矩形 141">
            <a:extLst>
              <a:ext uri="{FF2B5EF4-FFF2-40B4-BE49-F238E27FC236}">
                <a16:creationId xmlns:a16="http://schemas.microsoft.com/office/drawing/2014/main" id="{245F056B-110A-203E-9D45-03C33D98FF81}"/>
              </a:ext>
            </a:extLst>
          </p:cNvPr>
          <p:cNvSpPr/>
          <p:nvPr/>
        </p:nvSpPr>
        <p:spPr>
          <a:xfrm>
            <a:off x="6500714" y="2093852"/>
            <a:ext cx="1667476" cy="2668516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3" name="椭圆 142">
            <a:extLst>
              <a:ext uri="{FF2B5EF4-FFF2-40B4-BE49-F238E27FC236}">
                <a16:creationId xmlns:a16="http://schemas.microsoft.com/office/drawing/2014/main" id="{92AA766B-F1D5-B95E-5422-015C3533D363}"/>
              </a:ext>
            </a:extLst>
          </p:cNvPr>
          <p:cNvSpPr/>
          <p:nvPr/>
        </p:nvSpPr>
        <p:spPr>
          <a:xfrm>
            <a:off x="6813839" y="2323334"/>
            <a:ext cx="1041226" cy="104122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4" name="文本框 143">
            <a:extLst>
              <a:ext uri="{FF2B5EF4-FFF2-40B4-BE49-F238E27FC236}">
                <a16:creationId xmlns:a16="http://schemas.microsoft.com/office/drawing/2014/main" id="{6EBAE4E2-A539-0163-C895-14CB7C2D6935}"/>
              </a:ext>
            </a:extLst>
          </p:cNvPr>
          <p:cNvSpPr txBox="1"/>
          <p:nvPr/>
        </p:nvSpPr>
        <p:spPr>
          <a:xfrm>
            <a:off x="6609630" y="3463299"/>
            <a:ext cx="1434919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+mn-ea"/>
              </a:rPr>
              <a:t>03</a:t>
            </a:r>
          </a:p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工作反思总结</a:t>
            </a:r>
          </a:p>
        </p:txBody>
      </p:sp>
      <p:sp>
        <p:nvSpPr>
          <p:cNvPr id="147" name="矩形 146">
            <a:extLst>
              <a:ext uri="{FF2B5EF4-FFF2-40B4-BE49-F238E27FC236}">
                <a16:creationId xmlns:a16="http://schemas.microsoft.com/office/drawing/2014/main" id="{87474CDF-3E0B-856E-8480-C7114E2D15EA}"/>
              </a:ext>
            </a:extLst>
          </p:cNvPr>
          <p:cNvSpPr/>
          <p:nvPr/>
        </p:nvSpPr>
        <p:spPr>
          <a:xfrm>
            <a:off x="8977617" y="3010866"/>
            <a:ext cx="1667476" cy="2668516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8" name="椭圆 147">
            <a:extLst>
              <a:ext uri="{FF2B5EF4-FFF2-40B4-BE49-F238E27FC236}">
                <a16:creationId xmlns:a16="http://schemas.microsoft.com/office/drawing/2014/main" id="{48880619-3103-1378-1801-CF1391D45A0E}"/>
              </a:ext>
            </a:extLst>
          </p:cNvPr>
          <p:cNvSpPr/>
          <p:nvPr/>
        </p:nvSpPr>
        <p:spPr>
          <a:xfrm>
            <a:off x="9290742" y="3240348"/>
            <a:ext cx="1041226" cy="104122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9" name="文本框 148">
            <a:extLst>
              <a:ext uri="{FF2B5EF4-FFF2-40B4-BE49-F238E27FC236}">
                <a16:creationId xmlns:a16="http://schemas.microsoft.com/office/drawing/2014/main" id="{C3131304-CBC7-B79A-A750-5FBABDE9D836}"/>
              </a:ext>
            </a:extLst>
          </p:cNvPr>
          <p:cNvSpPr txBox="1"/>
          <p:nvPr/>
        </p:nvSpPr>
        <p:spPr>
          <a:xfrm>
            <a:off x="9086533" y="4397965"/>
            <a:ext cx="1434919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+mn-ea"/>
              </a:rPr>
              <a:t>04</a:t>
            </a:r>
          </a:p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未来工作展望</a:t>
            </a:r>
          </a:p>
        </p:txBody>
      </p:sp>
      <p:pic>
        <p:nvPicPr>
          <p:cNvPr id="157" name="图形 156" descr="条形图演示文稿">
            <a:extLst>
              <a:ext uri="{FF2B5EF4-FFF2-40B4-BE49-F238E27FC236}">
                <a16:creationId xmlns:a16="http://schemas.microsoft.com/office/drawing/2014/main" id="{A2240169-B3D4-E560-B9DA-97AECBD29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95987" y="3399399"/>
            <a:ext cx="723124" cy="723124"/>
          </a:xfrm>
          <a:prstGeom prst="rect">
            <a:avLst/>
          </a:prstGeom>
        </p:spPr>
      </p:pic>
      <p:pic>
        <p:nvPicPr>
          <p:cNvPr id="159" name="图形 158" descr="打开的书">
            <a:extLst>
              <a:ext uri="{FF2B5EF4-FFF2-40B4-BE49-F238E27FC236}">
                <a16:creationId xmlns:a16="http://schemas.microsoft.com/office/drawing/2014/main" id="{50F91947-972F-8F3A-A85B-0598F042DA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14989" y="2553025"/>
            <a:ext cx="604080" cy="604080"/>
          </a:xfrm>
          <a:prstGeom prst="rect">
            <a:avLst/>
          </a:prstGeom>
        </p:spPr>
      </p:pic>
      <p:pic>
        <p:nvPicPr>
          <p:cNvPr id="161" name="图形 160" descr="教室">
            <a:extLst>
              <a:ext uri="{FF2B5EF4-FFF2-40B4-BE49-F238E27FC236}">
                <a16:creationId xmlns:a16="http://schemas.microsoft.com/office/drawing/2014/main" id="{712D99AF-B5AA-D327-2858-3E58F46CF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22903" y="3498651"/>
            <a:ext cx="534235" cy="53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64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>
            <a:extLst>
              <a:ext uri="{FF2B5EF4-FFF2-40B4-BE49-F238E27FC236}">
                <a16:creationId xmlns:a16="http://schemas.microsoft.com/office/drawing/2014/main" id="{C6016B4B-0824-4526-5044-A9B7DC262ACE}"/>
              </a:ext>
            </a:extLst>
          </p:cNvPr>
          <p:cNvSpPr/>
          <p:nvPr/>
        </p:nvSpPr>
        <p:spPr>
          <a:xfrm>
            <a:off x="4572000" y="2298700"/>
            <a:ext cx="3048000" cy="3048000"/>
          </a:xfrm>
          <a:prstGeom prst="ellipse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03A3452-641D-7292-9F2C-9743299C81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未来工作展望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197B006A-1F09-2C33-F93F-0B5E29085B83}"/>
              </a:ext>
            </a:extLst>
          </p:cNvPr>
          <p:cNvSpPr/>
          <p:nvPr/>
        </p:nvSpPr>
        <p:spPr>
          <a:xfrm>
            <a:off x="4781698" y="2508398"/>
            <a:ext cx="2628604" cy="262860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F5743DA-C4DA-5E1A-1F67-0F47AB64DE49}"/>
              </a:ext>
            </a:extLst>
          </p:cNvPr>
          <p:cNvSpPr/>
          <p:nvPr/>
        </p:nvSpPr>
        <p:spPr>
          <a:xfrm>
            <a:off x="4368800" y="2095500"/>
            <a:ext cx="3454400" cy="34544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5F3C7728-E878-9090-94DF-E770499E3925}"/>
              </a:ext>
            </a:extLst>
          </p:cNvPr>
          <p:cNvSpPr/>
          <p:nvPr/>
        </p:nvSpPr>
        <p:spPr>
          <a:xfrm>
            <a:off x="1494988" y="2305198"/>
            <a:ext cx="660400" cy="660400"/>
          </a:xfrm>
          <a:prstGeom prst="ellips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5A66BC64-CB3B-A49E-6DDE-BE493862D2C8}"/>
              </a:ext>
            </a:extLst>
          </p:cNvPr>
          <p:cNvSpPr/>
          <p:nvPr/>
        </p:nvSpPr>
        <p:spPr>
          <a:xfrm>
            <a:off x="823091" y="3619500"/>
            <a:ext cx="660400" cy="660400"/>
          </a:xfrm>
          <a:prstGeom prst="ellips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FE8D5E7D-09C0-686F-5BFF-CEAC66191B3B}"/>
              </a:ext>
            </a:extLst>
          </p:cNvPr>
          <p:cNvSpPr/>
          <p:nvPr/>
        </p:nvSpPr>
        <p:spPr>
          <a:xfrm>
            <a:off x="1494988" y="4933802"/>
            <a:ext cx="660400" cy="660400"/>
          </a:xfrm>
          <a:prstGeom prst="ellips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B9D941EE-4750-831D-B859-729B600A9E2B}"/>
              </a:ext>
            </a:extLst>
          </p:cNvPr>
          <p:cNvSpPr/>
          <p:nvPr/>
        </p:nvSpPr>
        <p:spPr>
          <a:xfrm flipH="1">
            <a:off x="10036612" y="2305198"/>
            <a:ext cx="660400" cy="660400"/>
          </a:xfrm>
          <a:prstGeom prst="ellips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D7DD2BE5-FE8F-95E9-4D42-61BD01F1F6D4}"/>
              </a:ext>
            </a:extLst>
          </p:cNvPr>
          <p:cNvSpPr/>
          <p:nvPr/>
        </p:nvSpPr>
        <p:spPr>
          <a:xfrm flipH="1">
            <a:off x="10697012" y="3619500"/>
            <a:ext cx="660400" cy="660400"/>
          </a:xfrm>
          <a:prstGeom prst="ellips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5DB9F8FB-15E7-1FA3-A437-8CC782E39733}"/>
              </a:ext>
            </a:extLst>
          </p:cNvPr>
          <p:cNvSpPr/>
          <p:nvPr/>
        </p:nvSpPr>
        <p:spPr>
          <a:xfrm flipH="1">
            <a:off x="10036612" y="4933802"/>
            <a:ext cx="660400" cy="660400"/>
          </a:xfrm>
          <a:prstGeom prst="ellips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E013A00-99B8-2E79-0AA2-480B41F73BD9}"/>
              </a:ext>
            </a:extLst>
          </p:cNvPr>
          <p:cNvSpPr txBox="1"/>
          <p:nvPr/>
        </p:nvSpPr>
        <p:spPr>
          <a:xfrm>
            <a:off x="2315043" y="2439401"/>
            <a:ext cx="211421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工作中的不足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4351C4E-4F5A-4B0E-F594-A509360EB183}"/>
              </a:ext>
            </a:extLst>
          </p:cNvPr>
          <p:cNvSpPr txBox="1"/>
          <p:nvPr/>
        </p:nvSpPr>
        <p:spPr>
          <a:xfrm>
            <a:off x="1698188" y="3758385"/>
            <a:ext cx="211421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意见或者建议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C6F1F28-2102-CF2A-71C0-29E96871CE16}"/>
              </a:ext>
            </a:extLst>
          </p:cNvPr>
          <p:cNvSpPr txBox="1"/>
          <p:nvPr/>
        </p:nvSpPr>
        <p:spPr>
          <a:xfrm>
            <a:off x="2296179" y="5073358"/>
            <a:ext cx="211421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主要工作业绩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3C78777-7A79-FF2B-1207-AB4DF2662FA2}"/>
              </a:ext>
            </a:extLst>
          </p:cNvPr>
          <p:cNvSpPr txBox="1"/>
          <p:nvPr/>
        </p:nvSpPr>
        <p:spPr>
          <a:xfrm>
            <a:off x="8452337" y="2439401"/>
            <a:ext cx="144348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事业手册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490E870-A1B2-81BF-9541-B4A1ABB0D364}"/>
              </a:ext>
            </a:extLst>
          </p:cNvPr>
          <p:cNvSpPr txBox="1"/>
          <p:nvPr/>
        </p:nvSpPr>
        <p:spPr>
          <a:xfrm>
            <a:off x="9117382" y="3758385"/>
            <a:ext cx="1519149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电子相册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26B392B-D9C9-A42F-5954-F189175DC9A1}"/>
              </a:ext>
            </a:extLst>
          </p:cNvPr>
          <p:cNvSpPr txBox="1"/>
          <p:nvPr/>
        </p:nvSpPr>
        <p:spPr>
          <a:xfrm>
            <a:off x="8538364" y="5073358"/>
            <a:ext cx="144348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数据报表</a:t>
            </a:r>
          </a:p>
        </p:txBody>
      </p:sp>
      <p:grpSp>
        <p:nvGrpSpPr>
          <p:cNvPr id="126" name="组合 125">
            <a:extLst>
              <a:ext uri="{FF2B5EF4-FFF2-40B4-BE49-F238E27FC236}">
                <a16:creationId xmlns:a16="http://schemas.microsoft.com/office/drawing/2014/main" id="{9AC5FC44-2650-3D04-751A-D6914A2F11C9}"/>
              </a:ext>
            </a:extLst>
          </p:cNvPr>
          <p:cNvGrpSpPr/>
          <p:nvPr/>
        </p:nvGrpSpPr>
        <p:grpSpPr>
          <a:xfrm>
            <a:off x="939963" y="3804272"/>
            <a:ext cx="426656" cy="290856"/>
            <a:chOff x="75798" y="7988623"/>
            <a:chExt cx="723900" cy="493491"/>
          </a:xfrm>
        </p:grpSpPr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0267590D-811C-12C7-80DA-FFAA10908D52}"/>
                </a:ext>
              </a:extLst>
            </p:cNvPr>
            <p:cNvSpPr/>
            <p:nvPr/>
          </p:nvSpPr>
          <p:spPr>
            <a:xfrm>
              <a:off x="132948" y="7988623"/>
              <a:ext cx="95250" cy="95249"/>
            </a:xfrm>
            <a:custGeom>
              <a:avLst/>
              <a:gdLst>
                <a:gd name="connsiteX0" fmla="*/ 47625 w 95250"/>
                <a:gd name="connsiteY0" fmla="*/ 95250 h 95249"/>
                <a:gd name="connsiteX1" fmla="*/ 95250 w 95250"/>
                <a:gd name="connsiteY1" fmla="*/ 47625 h 95249"/>
                <a:gd name="connsiteX2" fmla="*/ 47625 w 95250"/>
                <a:gd name="connsiteY2" fmla="*/ 0 h 95249"/>
                <a:gd name="connsiteX3" fmla="*/ 0 w 95250"/>
                <a:gd name="connsiteY3" fmla="*/ 47625 h 95249"/>
                <a:gd name="connsiteX4" fmla="*/ 47625 w 95250"/>
                <a:gd name="connsiteY4" fmla="*/ 95250 h 9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49">
                  <a:moveTo>
                    <a:pt x="47625" y="95250"/>
                  </a:moveTo>
                  <a:cubicBezTo>
                    <a:pt x="73927" y="95250"/>
                    <a:pt x="95250" y="73927"/>
                    <a:pt x="95250" y="47625"/>
                  </a:cubicBezTo>
                  <a:cubicBezTo>
                    <a:pt x="95250" y="21323"/>
                    <a:pt x="73927" y="0"/>
                    <a:pt x="47625" y="0"/>
                  </a:cubicBezTo>
                  <a:cubicBezTo>
                    <a:pt x="21323" y="0"/>
                    <a:pt x="0" y="21323"/>
                    <a:pt x="0" y="47625"/>
                  </a:cubicBezTo>
                  <a:cubicBezTo>
                    <a:pt x="0" y="73927"/>
                    <a:pt x="21323" y="95250"/>
                    <a:pt x="47625" y="9525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5CC25A7D-A632-5442-8802-EE902872A2CD}"/>
                </a:ext>
              </a:extLst>
            </p:cNvPr>
            <p:cNvSpPr/>
            <p:nvPr/>
          </p:nvSpPr>
          <p:spPr>
            <a:xfrm>
              <a:off x="133607" y="8096169"/>
              <a:ext cx="213653" cy="378514"/>
            </a:xfrm>
            <a:custGeom>
              <a:avLst/>
              <a:gdLst>
                <a:gd name="connsiteX0" fmla="*/ 109069 w 213653"/>
                <a:gd name="connsiteY0" fmla="*/ 95622 h 378514"/>
                <a:gd name="connsiteX1" fmla="*/ 123166 w 213653"/>
                <a:gd name="connsiteY1" fmla="*/ 100194 h 378514"/>
                <a:gd name="connsiteX2" fmla="*/ 189841 w 213653"/>
                <a:gd name="connsiteY2" fmla="*/ 100194 h 378514"/>
                <a:gd name="connsiteX3" fmla="*/ 213653 w 213653"/>
                <a:gd name="connsiteY3" fmla="*/ 76382 h 378514"/>
                <a:gd name="connsiteX4" fmla="*/ 189841 w 213653"/>
                <a:gd name="connsiteY4" fmla="*/ 52569 h 378514"/>
                <a:gd name="connsiteX5" fmla="*/ 130976 w 213653"/>
                <a:gd name="connsiteY5" fmla="*/ 52569 h 378514"/>
                <a:gd name="connsiteX6" fmla="*/ 85637 w 213653"/>
                <a:gd name="connsiteY6" fmla="*/ 19327 h 378514"/>
                <a:gd name="connsiteX7" fmla="*/ 42584 w 213653"/>
                <a:gd name="connsiteY7" fmla="*/ 277 h 378514"/>
                <a:gd name="connsiteX8" fmla="*/ 8 w 213653"/>
                <a:gd name="connsiteY8" fmla="*/ 49331 h 378514"/>
                <a:gd name="connsiteX9" fmla="*/ 8 w 213653"/>
                <a:gd name="connsiteY9" fmla="*/ 185919 h 378514"/>
                <a:gd name="connsiteX10" fmla="*/ 47633 w 213653"/>
                <a:gd name="connsiteY10" fmla="*/ 233544 h 378514"/>
                <a:gd name="connsiteX11" fmla="*/ 94591 w 213653"/>
                <a:gd name="connsiteY11" fmla="*/ 233544 h 378514"/>
                <a:gd name="connsiteX12" fmla="*/ 94591 w 213653"/>
                <a:gd name="connsiteY12" fmla="*/ 233544 h 378514"/>
                <a:gd name="connsiteX13" fmla="*/ 151741 w 213653"/>
                <a:gd name="connsiteY13" fmla="*/ 233544 h 378514"/>
                <a:gd name="connsiteX14" fmla="*/ 151741 w 213653"/>
                <a:gd name="connsiteY14" fmla="*/ 354702 h 378514"/>
                <a:gd name="connsiteX15" fmla="*/ 175553 w 213653"/>
                <a:gd name="connsiteY15" fmla="*/ 378515 h 378514"/>
                <a:gd name="connsiteX16" fmla="*/ 199366 w 213653"/>
                <a:gd name="connsiteY16" fmla="*/ 354702 h 378514"/>
                <a:gd name="connsiteX17" fmla="*/ 199366 w 213653"/>
                <a:gd name="connsiteY17" fmla="*/ 209446 h 378514"/>
                <a:gd name="connsiteX18" fmla="*/ 175553 w 213653"/>
                <a:gd name="connsiteY18" fmla="*/ 185633 h 378514"/>
                <a:gd name="connsiteX19" fmla="*/ 94591 w 213653"/>
                <a:gd name="connsiteY19" fmla="*/ 185633 h 378514"/>
                <a:gd name="connsiteX20" fmla="*/ 94591 w 213653"/>
                <a:gd name="connsiteY20" fmla="*/ 84859 h 378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3653" h="378514">
                  <a:moveTo>
                    <a:pt x="109069" y="95622"/>
                  </a:moveTo>
                  <a:cubicBezTo>
                    <a:pt x="113174" y="98583"/>
                    <a:pt x="118104" y="100183"/>
                    <a:pt x="123166" y="100194"/>
                  </a:cubicBezTo>
                  <a:lnTo>
                    <a:pt x="189841" y="100194"/>
                  </a:lnTo>
                  <a:cubicBezTo>
                    <a:pt x="202992" y="100194"/>
                    <a:pt x="213653" y="89533"/>
                    <a:pt x="213653" y="76382"/>
                  </a:cubicBezTo>
                  <a:cubicBezTo>
                    <a:pt x="213653" y="63230"/>
                    <a:pt x="202992" y="52569"/>
                    <a:pt x="189841" y="52569"/>
                  </a:cubicBezTo>
                  <a:lnTo>
                    <a:pt x="130976" y="52569"/>
                  </a:lnTo>
                  <a:lnTo>
                    <a:pt x="85637" y="19327"/>
                  </a:lnTo>
                  <a:cubicBezTo>
                    <a:pt x="75736" y="5722"/>
                    <a:pt x="59312" y="-1545"/>
                    <a:pt x="42584" y="277"/>
                  </a:cubicBezTo>
                  <a:cubicBezTo>
                    <a:pt x="17939" y="3341"/>
                    <a:pt x="-426" y="24500"/>
                    <a:pt x="8" y="49331"/>
                  </a:cubicBezTo>
                  <a:lnTo>
                    <a:pt x="8" y="185919"/>
                  </a:lnTo>
                  <a:cubicBezTo>
                    <a:pt x="8" y="212221"/>
                    <a:pt x="21330" y="233544"/>
                    <a:pt x="47633" y="233544"/>
                  </a:cubicBezTo>
                  <a:lnTo>
                    <a:pt x="94591" y="233544"/>
                  </a:lnTo>
                  <a:lnTo>
                    <a:pt x="94591" y="233544"/>
                  </a:lnTo>
                  <a:lnTo>
                    <a:pt x="151741" y="233544"/>
                  </a:lnTo>
                  <a:lnTo>
                    <a:pt x="151741" y="354702"/>
                  </a:lnTo>
                  <a:cubicBezTo>
                    <a:pt x="151741" y="367853"/>
                    <a:pt x="162402" y="378515"/>
                    <a:pt x="175553" y="378515"/>
                  </a:cubicBezTo>
                  <a:cubicBezTo>
                    <a:pt x="188704" y="378515"/>
                    <a:pt x="199366" y="367853"/>
                    <a:pt x="199366" y="354702"/>
                  </a:cubicBezTo>
                  <a:lnTo>
                    <a:pt x="199366" y="209446"/>
                  </a:lnTo>
                  <a:cubicBezTo>
                    <a:pt x="199366" y="196295"/>
                    <a:pt x="188704" y="185633"/>
                    <a:pt x="175553" y="185633"/>
                  </a:cubicBezTo>
                  <a:lnTo>
                    <a:pt x="94591" y="185633"/>
                  </a:lnTo>
                  <a:lnTo>
                    <a:pt x="94591" y="8485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0AE12F85-D16F-F65D-8FA6-D8101C32F526}"/>
                </a:ext>
              </a:extLst>
            </p:cNvPr>
            <p:cNvSpPr/>
            <p:nvPr/>
          </p:nvSpPr>
          <p:spPr>
            <a:xfrm>
              <a:off x="647298" y="7988623"/>
              <a:ext cx="95250" cy="95249"/>
            </a:xfrm>
            <a:custGeom>
              <a:avLst/>
              <a:gdLst>
                <a:gd name="connsiteX0" fmla="*/ 47625 w 95250"/>
                <a:gd name="connsiteY0" fmla="*/ 95250 h 95249"/>
                <a:gd name="connsiteX1" fmla="*/ 95250 w 95250"/>
                <a:gd name="connsiteY1" fmla="*/ 47625 h 95249"/>
                <a:gd name="connsiteX2" fmla="*/ 47625 w 95250"/>
                <a:gd name="connsiteY2" fmla="*/ 0 h 95249"/>
                <a:gd name="connsiteX3" fmla="*/ 0 w 95250"/>
                <a:gd name="connsiteY3" fmla="*/ 47625 h 95249"/>
                <a:gd name="connsiteX4" fmla="*/ 47625 w 95250"/>
                <a:gd name="connsiteY4" fmla="*/ 95250 h 9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49">
                  <a:moveTo>
                    <a:pt x="47625" y="95250"/>
                  </a:moveTo>
                  <a:cubicBezTo>
                    <a:pt x="73927" y="95250"/>
                    <a:pt x="95250" y="73927"/>
                    <a:pt x="95250" y="47625"/>
                  </a:cubicBezTo>
                  <a:cubicBezTo>
                    <a:pt x="95250" y="21323"/>
                    <a:pt x="73927" y="0"/>
                    <a:pt x="47625" y="0"/>
                  </a:cubicBezTo>
                  <a:cubicBezTo>
                    <a:pt x="21323" y="0"/>
                    <a:pt x="0" y="21323"/>
                    <a:pt x="0" y="47625"/>
                  </a:cubicBezTo>
                  <a:cubicBezTo>
                    <a:pt x="0" y="73927"/>
                    <a:pt x="21323" y="95250"/>
                    <a:pt x="47625" y="9525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6D8BAAF3-180D-8A26-655C-5691B8CCFC32}"/>
                </a:ext>
              </a:extLst>
            </p:cNvPr>
            <p:cNvSpPr/>
            <p:nvPr/>
          </p:nvSpPr>
          <p:spPr>
            <a:xfrm>
              <a:off x="528235" y="8095693"/>
              <a:ext cx="213463" cy="378990"/>
            </a:xfrm>
            <a:custGeom>
              <a:avLst/>
              <a:gdLst>
                <a:gd name="connsiteX0" fmla="*/ 171069 w 213463"/>
                <a:gd name="connsiteY0" fmla="*/ 277 h 378990"/>
                <a:gd name="connsiteX1" fmla="*/ 128016 w 213463"/>
                <a:gd name="connsiteY1" fmla="*/ 19327 h 378990"/>
                <a:gd name="connsiteX2" fmla="*/ 82677 w 213463"/>
                <a:gd name="connsiteY2" fmla="*/ 53045 h 378990"/>
                <a:gd name="connsiteX3" fmla="*/ 23813 w 213463"/>
                <a:gd name="connsiteY3" fmla="*/ 53045 h 378990"/>
                <a:gd name="connsiteX4" fmla="*/ 0 w 213463"/>
                <a:gd name="connsiteY4" fmla="*/ 76858 h 378990"/>
                <a:gd name="connsiteX5" fmla="*/ 23813 w 213463"/>
                <a:gd name="connsiteY5" fmla="*/ 100670 h 378990"/>
                <a:gd name="connsiteX6" fmla="*/ 90488 w 213463"/>
                <a:gd name="connsiteY6" fmla="*/ 100670 h 378990"/>
                <a:gd name="connsiteX7" fmla="*/ 104585 w 213463"/>
                <a:gd name="connsiteY7" fmla="*/ 96098 h 378990"/>
                <a:gd name="connsiteX8" fmla="*/ 119063 w 213463"/>
                <a:gd name="connsiteY8" fmla="*/ 85335 h 378990"/>
                <a:gd name="connsiteX9" fmla="*/ 119063 w 213463"/>
                <a:gd name="connsiteY9" fmla="*/ 186395 h 378990"/>
                <a:gd name="connsiteX10" fmla="*/ 38386 w 213463"/>
                <a:gd name="connsiteY10" fmla="*/ 186395 h 378990"/>
                <a:gd name="connsiteX11" fmla="*/ 14573 w 213463"/>
                <a:gd name="connsiteY11" fmla="*/ 210208 h 378990"/>
                <a:gd name="connsiteX12" fmla="*/ 14573 w 213463"/>
                <a:gd name="connsiteY12" fmla="*/ 355178 h 378990"/>
                <a:gd name="connsiteX13" fmla="*/ 38386 w 213463"/>
                <a:gd name="connsiteY13" fmla="*/ 378991 h 378990"/>
                <a:gd name="connsiteX14" fmla="*/ 62198 w 213463"/>
                <a:gd name="connsiteY14" fmla="*/ 355178 h 378990"/>
                <a:gd name="connsiteX15" fmla="*/ 62198 w 213463"/>
                <a:gd name="connsiteY15" fmla="*/ 234020 h 378990"/>
                <a:gd name="connsiteX16" fmla="*/ 119348 w 213463"/>
                <a:gd name="connsiteY16" fmla="*/ 234020 h 378990"/>
                <a:gd name="connsiteX17" fmla="*/ 119348 w 213463"/>
                <a:gd name="connsiteY17" fmla="*/ 234020 h 378990"/>
                <a:gd name="connsiteX18" fmla="*/ 165830 w 213463"/>
                <a:gd name="connsiteY18" fmla="*/ 234020 h 378990"/>
                <a:gd name="connsiteX19" fmla="*/ 213455 w 213463"/>
                <a:gd name="connsiteY19" fmla="*/ 186395 h 378990"/>
                <a:gd name="connsiteX20" fmla="*/ 213455 w 213463"/>
                <a:gd name="connsiteY20" fmla="*/ 49331 h 378990"/>
                <a:gd name="connsiteX21" fmla="*/ 171069 w 213463"/>
                <a:gd name="connsiteY21" fmla="*/ 277 h 378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3463" h="378990">
                  <a:moveTo>
                    <a:pt x="171069" y="277"/>
                  </a:moveTo>
                  <a:cubicBezTo>
                    <a:pt x="154341" y="-1545"/>
                    <a:pt x="137917" y="5722"/>
                    <a:pt x="128016" y="19327"/>
                  </a:cubicBezTo>
                  <a:lnTo>
                    <a:pt x="82677" y="53045"/>
                  </a:lnTo>
                  <a:lnTo>
                    <a:pt x="23813" y="53045"/>
                  </a:lnTo>
                  <a:cubicBezTo>
                    <a:pt x="10661" y="53045"/>
                    <a:pt x="0" y="63707"/>
                    <a:pt x="0" y="76858"/>
                  </a:cubicBezTo>
                  <a:cubicBezTo>
                    <a:pt x="0" y="90009"/>
                    <a:pt x="10661" y="100670"/>
                    <a:pt x="23813" y="100670"/>
                  </a:cubicBezTo>
                  <a:lnTo>
                    <a:pt x="90488" y="100670"/>
                  </a:lnTo>
                  <a:cubicBezTo>
                    <a:pt x="95549" y="100659"/>
                    <a:pt x="100479" y="99060"/>
                    <a:pt x="104585" y="96098"/>
                  </a:cubicBezTo>
                  <a:lnTo>
                    <a:pt x="119063" y="85335"/>
                  </a:lnTo>
                  <a:lnTo>
                    <a:pt x="119063" y="186395"/>
                  </a:lnTo>
                  <a:lnTo>
                    <a:pt x="38386" y="186395"/>
                  </a:lnTo>
                  <a:cubicBezTo>
                    <a:pt x="25235" y="186395"/>
                    <a:pt x="14573" y="197057"/>
                    <a:pt x="14573" y="210208"/>
                  </a:cubicBezTo>
                  <a:lnTo>
                    <a:pt x="14573" y="355178"/>
                  </a:lnTo>
                  <a:cubicBezTo>
                    <a:pt x="14573" y="368329"/>
                    <a:pt x="25235" y="378991"/>
                    <a:pt x="38386" y="378991"/>
                  </a:cubicBezTo>
                  <a:cubicBezTo>
                    <a:pt x="51537" y="378991"/>
                    <a:pt x="62198" y="368329"/>
                    <a:pt x="62198" y="355178"/>
                  </a:cubicBezTo>
                  <a:lnTo>
                    <a:pt x="62198" y="234020"/>
                  </a:lnTo>
                  <a:lnTo>
                    <a:pt x="119348" y="234020"/>
                  </a:lnTo>
                  <a:lnTo>
                    <a:pt x="119348" y="234020"/>
                  </a:lnTo>
                  <a:lnTo>
                    <a:pt x="165830" y="234020"/>
                  </a:lnTo>
                  <a:cubicBezTo>
                    <a:pt x="192133" y="234020"/>
                    <a:pt x="213455" y="212698"/>
                    <a:pt x="213455" y="186395"/>
                  </a:cubicBezTo>
                  <a:lnTo>
                    <a:pt x="213455" y="49331"/>
                  </a:lnTo>
                  <a:cubicBezTo>
                    <a:pt x="213900" y="24564"/>
                    <a:pt x="195638" y="3430"/>
                    <a:pt x="171069" y="27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59386F16-CE48-E652-68E3-44C76820E2EB}"/>
                </a:ext>
              </a:extLst>
            </p:cNvPr>
            <p:cNvSpPr/>
            <p:nvPr/>
          </p:nvSpPr>
          <p:spPr>
            <a:xfrm>
              <a:off x="256773" y="8215414"/>
              <a:ext cx="361950" cy="266700"/>
            </a:xfrm>
            <a:custGeom>
              <a:avLst/>
              <a:gdLst>
                <a:gd name="connsiteX0" fmla="*/ 342900 w 361950"/>
                <a:gd name="connsiteY0" fmla="*/ 0 h 266700"/>
                <a:gd name="connsiteX1" fmla="*/ 19050 w 361950"/>
                <a:gd name="connsiteY1" fmla="*/ 0 h 266700"/>
                <a:gd name="connsiteX2" fmla="*/ 0 w 361950"/>
                <a:gd name="connsiteY2" fmla="*/ 19050 h 266700"/>
                <a:gd name="connsiteX3" fmla="*/ 19050 w 361950"/>
                <a:gd name="connsiteY3" fmla="*/ 38100 h 266700"/>
                <a:gd name="connsiteX4" fmla="*/ 161925 w 361950"/>
                <a:gd name="connsiteY4" fmla="*/ 38100 h 266700"/>
                <a:gd name="connsiteX5" fmla="*/ 161925 w 361950"/>
                <a:gd name="connsiteY5" fmla="*/ 228600 h 266700"/>
                <a:gd name="connsiteX6" fmla="*/ 104775 w 361950"/>
                <a:gd name="connsiteY6" fmla="*/ 228600 h 266700"/>
                <a:gd name="connsiteX7" fmla="*/ 104775 w 361950"/>
                <a:gd name="connsiteY7" fmla="*/ 266700 h 266700"/>
                <a:gd name="connsiteX8" fmla="*/ 257175 w 361950"/>
                <a:gd name="connsiteY8" fmla="*/ 266700 h 266700"/>
                <a:gd name="connsiteX9" fmla="*/ 257175 w 361950"/>
                <a:gd name="connsiteY9" fmla="*/ 228600 h 266700"/>
                <a:gd name="connsiteX10" fmla="*/ 200025 w 361950"/>
                <a:gd name="connsiteY10" fmla="*/ 228600 h 266700"/>
                <a:gd name="connsiteX11" fmla="*/ 200025 w 361950"/>
                <a:gd name="connsiteY11" fmla="*/ 38100 h 266700"/>
                <a:gd name="connsiteX12" fmla="*/ 342900 w 361950"/>
                <a:gd name="connsiteY12" fmla="*/ 38100 h 266700"/>
                <a:gd name="connsiteX13" fmla="*/ 361950 w 361950"/>
                <a:gd name="connsiteY13" fmla="*/ 19050 h 266700"/>
                <a:gd name="connsiteX14" fmla="*/ 342900 w 361950"/>
                <a:gd name="connsiteY14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1950" h="266700">
                  <a:moveTo>
                    <a:pt x="342900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161925" y="38100"/>
                  </a:lnTo>
                  <a:lnTo>
                    <a:pt x="161925" y="228600"/>
                  </a:lnTo>
                  <a:lnTo>
                    <a:pt x="104775" y="228600"/>
                  </a:lnTo>
                  <a:lnTo>
                    <a:pt x="104775" y="266700"/>
                  </a:lnTo>
                  <a:lnTo>
                    <a:pt x="257175" y="266700"/>
                  </a:lnTo>
                  <a:lnTo>
                    <a:pt x="257175" y="228600"/>
                  </a:lnTo>
                  <a:lnTo>
                    <a:pt x="200025" y="228600"/>
                  </a:lnTo>
                  <a:lnTo>
                    <a:pt x="200025" y="38100"/>
                  </a:lnTo>
                  <a:lnTo>
                    <a:pt x="342900" y="38100"/>
                  </a:lnTo>
                  <a:cubicBezTo>
                    <a:pt x="353421" y="38100"/>
                    <a:pt x="361950" y="29571"/>
                    <a:pt x="361950" y="19050"/>
                  </a:cubicBezTo>
                  <a:cubicBezTo>
                    <a:pt x="361950" y="8529"/>
                    <a:pt x="353421" y="0"/>
                    <a:pt x="342900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43FEA0DF-D385-DFCD-5C83-3D556FD05EE7}"/>
                </a:ext>
              </a:extLst>
            </p:cNvPr>
            <p:cNvSpPr/>
            <p:nvPr/>
          </p:nvSpPr>
          <p:spPr>
            <a:xfrm>
              <a:off x="75798" y="8139214"/>
              <a:ext cx="190500" cy="342900"/>
            </a:xfrm>
            <a:custGeom>
              <a:avLst/>
              <a:gdLst>
                <a:gd name="connsiteX0" fmla="*/ 171450 w 190500"/>
                <a:gd name="connsiteY0" fmla="*/ 209550 h 342900"/>
                <a:gd name="connsiteX1" fmla="*/ 38100 w 190500"/>
                <a:gd name="connsiteY1" fmla="*/ 209550 h 342900"/>
                <a:gd name="connsiteX2" fmla="*/ 38100 w 190500"/>
                <a:gd name="connsiteY2" fmla="*/ 19050 h 342900"/>
                <a:gd name="connsiteX3" fmla="*/ 19050 w 190500"/>
                <a:gd name="connsiteY3" fmla="*/ 0 h 342900"/>
                <a:gd name="connsiteX4" fmla="*/ 0 w 190500"/>
                <a:gd name="connsiteY4" fmla="*/ 19050 h 342900"/>
                <a:gd name="connsiteX5" fmla="*/ 0 w 190500"/>
                <a:gd name="connsiteY5" fmla="*/ 228600 h 342900"/>
                <a:gd name="connsiteX6" fmla="*/ 19050 w 190500"/>
                <a:gd name="connsiteY6" fmla="*/ 247650 h 342900"/>
                <a:gd name="connsiteX7" fmla="*/ 76200 w 190500"/>
                <a:gd name="connsiteY7" fmla="*/ 247650 h 342900"/>
                <a:gd name="connsiteX8" fmla="*/ 76200 w 190500"/>
                <a:gd name="connsiteY8" fmla="*/ 304800 h 342900"/>
                <a:gd name="connsiteX9" fmla="*/ 38100 w 190500"/>
                <a:gd name="connsiteY9" fmla="*/ 304800 h 342900"/>
                <a:gd name="connsiteX10" fmla="*/ 38100 w 190500"/>
                <a:gd name="connsiteY10" fmla="*/ 342900 h 342900"/>
                <a:gd name="connsiteX11" fmla="*/ 152400 w 190500"/>
                <a:gd name="connsiteY11" fmla="*/ 342900 h 342900"/>
                <a:gd name="connsiteX12" fmla="*/ 152400 w 190500"/>
                <a:gd name="connsiteY12" fmla="*/ 304800 h 342900"/>
                <a:gd name="connsiteX13" fmla="*/ 114300 w 190500"/>
                <a:gd name="connsiteY13" fmla="*/ 304800 h 342900"/>
                <a:gd name="connsiteX14" fmla="*/ 114300 w 190500"/>
                <a:gd name="connsiteY14" fmla="*/ 247650 h 342900"/>
                <a:gd name="connsiteX15" fmla="*/ 171450 w 190500"/>
                <a:gd name="connsiteY15" fmla="*/ 247650 h 342900"/>
                <a:gd name="connsiteX16" fmla="*/ 190500 w 190500"/>
                <a:gd name="connsiteY16" fmla="*/ 228600 h 342900"/>
                <a:gd name="connsiteX17" fmla="*/ 171450 w 190500"/>
                <a:gd name="connsiteY17" fmla="*/ 20955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500" h="342900">
                  <a:moveTo>
                    <a:pt x="171450" y="209550"/>
                  </a:moveTo>
                  <a:lnTo>
                    <a:pt x="38100" y="209550"/>
                  </a:lnTo>
                  <a:lnTo>
                    <a:pt x="38100" y="19050"/>
                  </a:ln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  <a:lnTo>
                    <a:pt x="0" y="228600"/>
                  </a:lnTo>
                  <a:cubicBezTo>
                    <a:pt x="0" y="239121"/>
                    <a:pt x="8529" y="247650"/>
                    <a:pt x="19050" y="247650"/>
                  </a:cubicBezTo>
                  <a:lnTo>
                    <a:pt x="76200" y="247650"/>
                  </a:lnTo>
                  <a:lnTo>
                    <a:pt x="76200" y="304800"/>
                  </a:lnTo>
                  <a:lnTo>
                    <a:pt x="38100" y="304800"/>
                  </a:lnTo>
                  <a:lnTo>
                    <a:pt x="38100" y="342900"/>
                  </a:lnTo>
                  <a:lnTo>
                    <a:pt x="152400" y="342900"/>
                  </a:lnTo>
                  <a:lnTo>
                    <a:pt x="152400" y="304800"/>
                  </a:lnTo>
                  <a:lnTo>
                    <a:pt x="114300" y="304800"/>
                  </a:lnTo>
                  <a:lnTo>
                    <a:pt x="114300" y="247650"/>
                  </a:lnTo>
                  <a:lnTo>
                    <a:pt x="171450" y="247650"/>
                  </a:lnTo>
                  <a:cubicBezTo>
                    <a:pt x="181971" y="247650"/>
                    <a:pt x="190500" y="239121"/>
                    <a:pt x="190500" y="228600"/>
                  </a:cubicBezTo>
                  <a:cubicBezTo>
                    <a:pt x="190500" y="218079"/>
                    <a:pt x="181971" y="209550"/>
                    <a:pt x="171450" y="20955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ECB9FC2A-663B-4542-1CB5-55503A2DBB93}"/>
                </a:ext>
              </a:extLst>
            </p:cNvPr>
            <p:cNvSpPr/>
            <p:nvPr/>
          </p:nvSpPr>
          <p:spPr>
            <a:xfrm>
              <a:off x="609198" y="8143976"/>
              <a:ext cx="190500" cy="338137"/>
            </a:xfrm>
            <a:custGeom>
              <a:avLst/>
              <a:gdLst>
                <a:gd name="connsiteX0" fmla="*/ 171450 w 190500"/>
                <a:gd name="connsiteY0" fmla="*/ 0 h 338137"/>
                <a:gd name="connsiteX1" fmla="*/ 152400 w 190500"/>
                <a:gd name="connsiteY1" fmla="*/ 19050 h 338137"/>
                <a:gd name="connsiteX2" fmla="*/ 152400 w 190500"/>
                <a:gd name="connsiteY2" fmla="*/ 204788 h 338137"/>
                <a:gd name="connsiteX3" fmla="*/ 19050 w 190500"/>
                <a:gd name="connsiteY3" fmla="*/ 204788 h 338137"/>
                <a:gd name="connsiteX4" fmla="*/ 0 w 190500"/>
                <a:gd name="connsiteY4" fmla="*/ 223838 h 338137"/>
                <a:gd name="connsiteX5" fmla="*/ 19050 w 190500"/>
                <a:gd name="connsiteY5" fmla="*/ 242888 h 338137"/>
                <a:gd name="connsiteX6" fmla="*/ 76200 w 190500"/>
                <a:gd name="connsiteY6" fmla="*/ 242888 h 338137"/>
                <a:gd name="connsiteX7" fmla="*/ 76200 w 190500"/>
                <a:gd name="connsiteY7" fmla="*/ 300038 h 338137"/>
                <a:gd name="connsiteX8" fmla="*/ 38100 w 190500"/>
                <a:gd name="connsiteY8" fmla="*/ 300038 h 338137"/>
                <a:gd name="connsiteX9" fmla="*/ 38100 w 190500"/>
                <a:gd name="connsiteY9" fmla="*/ 338138 h 338137"/>
                <a:gd name="connsiteX10" fmla="*/ 152400 w 190500"/>
                <a:gd name="connsiteY10" fmla="*/ 338138 h 338137"/>
                <a:gd name="connsiteX11" fmla="*/ 152400 w 190500"/>
                <a:gd name="connsiteY11" fmla="*/ 300038 h 338137"/>
                <a:gd name="connsiteX12" fmla="*/ 114300 w 190500"/>
                <a:gd name="connsiteY12" fmla="*/ 300038 h 338137"/>
                <a:gd name="connsiteX13" fmla="*/ 114300 w 190500"/>
                <a:gd name="connsiteY13" fmla="*/ 242888 h 338137"/>
                <a:gd name="connsiteX14" fmla="*/ 171450 w 190500"/>
                <a:gd name="connsiteY14" fmla="*/ 242888 h 338137"/>
                <a:gd name="connsiteX15" fmla="*/ 190500 w 190500"/>
                <a:gd name="connsiteY15" fmla="*/ 223838 h 338137"/>
                <a:gd name="connsiteX16" fmla="*/ 190500 w 190500"/>
                <a:gd name="connsiteY16" fmla="*/ 19050 h 338137"/>
                <a:gd name="connsiteX17" fmla="*/ 171450 w 190500"/>
                <a:gd name="connsiteY17" fmla="*/ 0 h 3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500" h="338137">
                  <a:moveTo>
                    <a:pt x="171450" y="0"/>
                  </a:moveTo>
                  <a:cubicBezTo>
                    <a:pt x="160929" y="0"/>
                    <a:pt x="152400" y="8529"/>
                    <a:pt x="152400" y="19050"/>
                  </a:cubicBezTo>
                  <a:lnTo>
                    <a:pt x="152400" y="204788"/>
                  </a:lnTo>
                  <a:lnTo>
                    <a:pt x="19050" y="204788"/>
                  </a:lnTo>
                  <a:cubicBezTo>
                    <a:pt x="8529" y="204788"/>
                    <a:pt x="0" y="213316"/>
                    <a:pt x="0" y="223838"/>
                  </a:cubicBezTo>
                  <a:cubicBezTo>
                    <a:pt x="0" y="234359"/>
                    <a:pt x="8529" y="242888"/>
                    <a:pt x="19050" y="242888"/>
                  </a:cubicBezTo>
                  <a:lnTo>
                    <a:pt x="76200" y="242888"/>
                  </a:lnTo>
                  <a:lnTo>
                    <a:pt x="76200" y="300038"/>
                  </a:lnTo>
                  <a:lnTo>
                    <a:pt x="38100" y="300038"/>
                  </a:lnTo>
                  <a:lnTo>
                    <a:pt x="38100" y="338138"/>
                  </a:lnTo>
                  <a:lnTo>
                    <a:pt x="152400" y="338138"/>
                  </a:lnTo>
                  <a:lnTo>
                    <a:pt x="152400" y="300038"/>
                  </a:lnTo>
                  <a:lnTo>
                    <a:pt x="114300" y="300038"/>
                  </a:lnTo>
                  <a:lnTo>
                    <a:pt x="114300" y="242888"/>
                  </a:lnTo>
                  <a:lnTo>
                    <a:pt x="171450" y="242888"/>
                  </a:lnTo>
                  <a:cubicBezTo>
                    <a:pt x="181971" y="242888"/>
                    <a:pt x="190500" y="234359"/>
                    <a:pt x="190500" y="223838"/>
                  </a:cubicBezTo>
                  <a:lnTo>
                    <a:pt x="190500" y="19050"/>
                  </a:lnTo>
                  <a:cubicBezTo>
                    <a:pt x="190500" y="8529"/>
                    <a:pt x="181971" y="0"/>
                    <a:pt x="171450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25" name="组合 124">
            <a:extLst>
              <a:ext uri="{FF2B5EF4-FFF2-40B4-BE49-F238E27FC236}">
                <a16:creationId xmlns:a16="http://schemas.microsoft.com/office/drawing/2014/main" id="{ACFCE794-930F-0F14-F201-7B91402A29BC}"/>
              </a:ext>
            </a:extLst>
          </p:cNvPr>
          <p:cNvGrpSpPr/>
          <p:nvPr/>
        </p:nvGrpSpPr>
        <p:grpSpPr>
          <a:xfrm>
            <a:off x="10193993" y="5074118"/>
            <a:ext cx="345638" cy="379769"/>
            <a:chOff x="302537" y="9212504"/>
            <a:chExt cx="693515" cy="761999"/>
          </a:xfrm>
        </p:grpSpPr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466E6D03-EBB2-F321-50BD-4F0D33138AF5}"/>
                </a:ext>
              </a:extLst>
            </p:cNvPr>
            <p:cNvSpPr/>
            <p:nvPr/>
          </p:nvSpPr>
          <p:spPr>
            <a:xfrm>
              <a:off x="771929" y="9600647"/>
              <a:ext cx="148209" cy="148209"/>
            </a:xfrm>
            <a:custGeom>
              <a:avLst/>
              <a:gdLst>
                <a:gd name="connsiteX0" fmla="*/ 148209 w 148209"/>
                <a:gd name="connsiteY0" fmla="*/ 74104 h 148209"/>
                <a:gd name="connsiteX1" fmla="*/ 74105 w 148209"/>
                <a:gd name="connsiteY1" fmla="*/ 148209 h 148209"/>
                <a:gd name="connsiteX2" fmla="*/ 0 w 148209"/>
                <a:gd name="connsiteY2" fmla="*/ 74104 h 148209"/>
                <a:gd name="connsiteX3" fmla="*/ 74105 w 148209"/>
                <a:gd name="connsiteY3" fmla="*/ 0 h 148209"/>
                <a:gd name="connsiteX4" fmla="*/ 148209 w 148209"/>
                <a:gd name="connsiteY4" fmla="*/ 74104 h 14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09" h="148209">
                  <a:moveTo>
                    <a:pt x="148209" y="74104"/>
                  </a:moveTo>
                  <a:cubicBezTo>
                    <a:pt x="148209" y="115031"/>
                    <a:pt x="115031" y="148209"/>
                    <a:pt x="74105" y="148209"/>
                  </a:cubicBezTo>
                  <a:cubicBezTo>
                    <a:pt x="33178" y="148209"/>
                    <a:pt x="0" y="115031"/>
                    <a:pt x="0" y="74104"/>
                  </a:cubicBezTo>
                  <a:cubicBezTo>
                    <a:pt x="0" y="33178"/>
                    <a:pt x="33178" y="0"/>
                    <a:pt x="74105" y="0"/>
                  </a:cubicBezTo>
                  <a:cubicBezTo>
                    <a:pt x="115031" y="0"/>
                    <a:pt x="148209" y="33178"/>
                    <a:pt x="148209" y="7410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04AC3F3B-2DF7-B415-4BCD-76A4EB2C7FF7}"/>
                </a:ext>
              </a:extLst>
            </p:cNvPr>
            <p:cNvSpPr/>
            <p:nvPr/>
          </p:nvSpPr>
          <p:spPr>
            <a:xfrm>
              <a:off x="376737" y="9600647"/>
              <a:ext cx="148209" cy="148209"/>
            </a:xfrm>
            <a:custGeom>
              <a:avLst/>
              <a:gdLst>
                <a:gd name="connsiteX0" fmla="*/ 148209 w 148209"/>
                <a:gd name="connsiteY0" fmla="*/ 74104 h 148209"/>
                <a:gd name="connsiteX1" fmla="*/ 74105 w 148209"/>
                <a:gd name="connsiteY1" fmla="*/ 148209 h 148209"/>
                <a:gd name="connsiteX2" fmla="*/ 0 w 148209"/>
                <a:gd name="connsiteY2" fmla="*/ 74104 h 148209"/>
                <a:gd name="connsiteX3" fmla="*/ 74105 w 148209"/>
                <a:gd name="connsiteY3" fmla="*/ 0 h 148209"/>
                <a:gd name="connsiteX4" fmla="*/ 148209 w 148209"/>
                <a:gd name="connsiteY4" fmla="*/ 74104 h 14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09" h="148209">
                  <a:moveTo>
                    <a:pt x="148209" y="74104"/>
                  </a:moveTo>
                  <a:cubicBezTo>
                    <a:pt x="148209" y="115031"/>
                    <a:pt x="115031" y="148209"/>
                    <a:pt x="74105" y="148209"/>
                  </a:cubicBezTo>
                  <a:cubicBezTo>
                    <a:pt x="33178" y="148209"/>
                    <a:pt x="0" y="115031"/>
                    <a:pt x="0" y="74104"/>
                  </a:cubicBezTo>
                  <a:cubicBezTo>
                    <a:pt x="0" y="33178"/>
                    <a:pt x="33178" y="0"/>
                    <a:pt x="74105" y="0"/>
                  </a:cubicBezTo>
                  <a:cubicBezTo>
                    <a:pt x="115031" y="0"/>
                    <a:pt x="148209" y="33178"/>
                    <a:pt x="148209" y="7410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E5D9829E-8F60-056C-BA00-9ED3729CA2D7}"/>
                </a:ext>
              </a:extLst>
            </p:cNvPr>
            <p:cNvSpPr/>
            <p:nvPr/>
          </p:nvSpPr>
          <p:spPr>
            <a:xfrm>
              <a:off x="725923" y="9768953"/>
              <a:ext cx="268332" cy="148400"/>
            </a:xfrm>
            <a:custGeom>
              <a:avLst/>
              <a:gdLst>
                <a:gd name="connsiteX0" fmla="*/ 253556 w 268332"/>
                <a:gd name="connsiteY0" fmla="*/ 44101 h 148400"/>
                <a:gd name="connsiteX1" fmla="*/ 181070 w 268332"/>
                <a:gd name="connsiteY1" fmla="*/ 9526 h 148400"/>
                <a:gd name="connsiteX2" fmla="*/ 120110 w 268332"/>
                <a:gd name="connsiteY2" fmla="*/ 1 h 148400"/>
                <a:gd name="connsiteX3" fmla="*/ 59246 w 268332"/>
                <a:gd name="connsiteY3" fmla="*/ 9526 h 148400"/>
                <a:gd name="connsiteX4" fmla="*/ 3429 w 268332"/>
                <a:gd name="connsiteY4" fmla="*/ 33529 h 148400"/>
                <a:gd name="connsiteX5" fmla="*/ 0 w 268332"/>
                <a:gd name="connsiteY5" fmla="*/ 37434 h 148400"/>
                <a:gd name="connsiteX6" fmla="*/ 76200 w 268332"/>
                <a:gd name="connsiteY6" fmla="*/ 75534 h 148400"/>
                <a:gd name="connsiteX7" fmla="*/ 104013 w 268332"/>
                <a:gd name="connsiteY7" fmla="*/ 131446 h 148400"/>
                <a:gd name="connsiteX8" fmla="*/ 104013 w 268332"/>
                <a:gd name="connsiteY8" fmla="*/ 148400 h 148400"/>
                <a:gd name="connsiteX9" fmla="*/ 268319 w 268332"/>
                <a:gd name="connsiteY9" fmla="*/ 148400 h 148400"/>
                <a:gd name="connsiteX10" fmla="*/ 268319 w 268332"/>
                <a:gd name="connsiteY10" fmla="*/ 73819 h 148400"/>
                <a:gd name="connsiteX11" fmla="*/ 253556 w 268332"/>
                <a:gd name="connsiteY11" fmla="*/ 44101 h 14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8332" h="148400">
                  <a:moveTo>
                    <a:pt x="253556" y="44101"/>
                  </a:moveTo>
                  <a:cubicBezTo>
                    <a:pt x="232176" y="27474"/>
                    <a:pt x="207446" y="15679"/>
                    <a:pt x="181070" y="9526"/>
                  </a:cubicBezTo>
                  <a:cubicBezTo>
                    <a:pt x="161246" y="3734"/>
                    <a:pt x="140756" y="532"/>
                    <a:pt x="120110" y="1"/>
                  </a:cubicBezTo>
                  <a:cubicBezTo>
                    <a:pt x="99448" y="-46"/>
                    <a:pt x="78906" y="3169"/>
                    <a:pt x="59246" y="9526"/>
                  </a:cubicBezTo>
                  <a:cubicBezTo>
                    <a:pt x="39570" y="14764"/>
                    <a:pt x="20765" y="22851"/>
                    <a:pt x="3429" y="33529"/>
                  </a:cubicBezTo>
                  <a:lnTo>
                    <a:pt x="0" y="37434"/>
                  </a:lnTo>
                  <a:cubicBezTo>
                    <a:pt x="27693" y="44909"/>
                    <a:pt x="53604" y="57865"/>
                    <a:pt x="76200" y="75534"/>
                  </a:cubicBezTo>
                  <a:cubicBezTo>
                    <a:pt x="93960" y="88582"/>
                    <a:pt x="104321" y="109409"/>
                    <a:pt x="104013" y="131446"/>
                  </a:cubicBezTo>
                  <a:lnTo>
                    <a:pt x="104013" y="148400"/>
                  </a:lnTo>
                  <a:lnTo>
                    <a:pt x="268319" y="148400"/>
                  </a:lnTo>
                  <a:lnTo>
                    <a:pt x="268319" y="73819"/>
                  </a:lnTo>
                  <a:cubicBezTo>
                    <a:pt x="268644" y="62075"/>
                    <a:pt x="263111" y="50937"/>
                    <a:pt x="253556" y="4410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1F0E3091-3E90-B549-3984-E37C921F4DA3}"/>
                </a:ext>
              </a:extLst>
            </p:cNvPr>
            <p:cNvSpPr/>
            <p:nvPr/>
          </p:nvSpPr>
          <p:spPr>
            <a:xfrm>
              <a:off x="302537" y="9768953"/>
              <a:ext cx="268700" cy="148400"/>
            </a:xfrm>
            <a:custGeom>
              <a:avLst/>
              <a:gdLst>
                <a:gd name="connsiteX0" fmla="*/ 164687 w 268700"/>
                <a:gd name="connsiteY0" fmla="*/ 131446 h 148400"/>
                <a:gd name="connsiteX1" fmla="*/ 191453 w 268700"/>
                <a:gd name="connsiteY1" fmla="*/ 76486 h 148400"/>
                <a:gd name="connsiteX2" fmla="*/ 192500 w 268700"/>
                <a:gd name="connsiteY2" fmla="*/ 75534 h 148400"/>
                <a:gd name="connsiteX3" fmla="*/ 193739 w 268700"/>
                <a:gd name="connsiteY3" fmla="*/ 74677 h 148400"/>
                <a:gd name="connsiteX4" fmla="*/ 268700 w 268700"/>
                <a:gd name="connsiteY4" fmla="*/ 37529 h 148400"/>
                <a:gd name="connsiteX5" fmla="*/ 263271 w 268700"/>
                <a:gd name="connsiteY5" fmla="*/ 31338 h 148400"/>
                <a:gd name="connsiteX6" fmla="*/ 209169 w 268700"/>
                <a:gd name="connsiteY6" fmla="*/ 9526 h 148400"/>
                <a:gd name="connsiteX7" fmla="*/ 148304 w 268700"/>
                <a:gd name="connsiteY7" fmla="*/ 1 h 148400"/>
                <a:gd name="connsiteX8" fmla="*/ 87344 w 268700"/>
                <a:gd name="connsiteY8" fmla="*/ 9526 h 148400"/>
                <a:gd name="connsiteX9" fmla="*/ 14859 w 268700"/>
                <a:gd name="connsiteY9" fmla="*/ 44101 h 148400"/>
                <a:gd name="connsiteX10" fmla="*/ 0 w 268700"/>
                <a:gd name="connsiteY10" fmla="*/ 73819 h 148400"/>
                <a:gd name="connsiteX11" fmla="*/ 0 w 268700"/>
                <a:gd name="connsiteY11" fmla="*/ 148400 h 148400"/>
                <a:gd name="connsiteX12" fmla="*/ 164687 w 268700"/>
                <a:gd name="connsiteY12" fmla="*/ 148400 h 14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8700" h="148400">
                  <a:moveTo>
                    <a:pt x="164687" y="131446"/>
                  </a:moveTo>
                  <a:cubicBezTo>
                    <a:pt x="164702" y="109990"/>
                    <a:pt x="174570" y="89728"/>
                    <a:pt x="191453" y="76486"/>
                  </a:cubicBezTo>
                  <a:lnTo>
                    <a:pt x="192500" y="75534"/>
                  </a:lnTo>
                  <a:lnTo>
                    <a:pt x="193739" y="74677"/>
                  </a:lnTo>
                  <a:cubicBezTo>
                    <a:pt x="216602" y="58406"/>
                    <a:pt x="241905" y="45867"/>
                    <a:pt x="268700" y="37529"/>
                  </a:cubicBezTo>
                  <a:cubicBezTo>
                    <a:pt x="266795" y="35529"/>
                    <a:pt x="264986" y="33433"/>
                    <a:pt x="263271" y="31338"/>
                  </a:cubicBezTo>
                  <a:cubicBezTo>
                    <a:pt x="246372" y="21520"/>
                    <a:pt x="228152" y="14175"/>
                    <a:pt x="209169" y="9526"/>
                  </a:cubicBezTo>
                  <a:cubicBezTo>
                    <a:pt x="189376" y="3742"/>
                    <a:pt x="168918" y="541"/>
                    <a:pt x="148304" y="1"/>
                  </a:cubicBezTo>
                  <a:cubicBezTo>
                    <a:pt x="127609" y="-53"/>
                    <a:pt x="107036" y="3162"/>
                    <a:pt x="87344" y="9526"/>
                  </a:cubicBezTo>
                  <a:cubicBezTo>
                    <a:pt x="61338" y="16700"/>
                    <a:pt x="36801" y="28404"/>
                    <a:pt x="14859" y="44101"/>
                  </a:cubicBezTo>
                  <a:cubicBezTo>
                    <a:pt x="5620" y="51212"/>
                    <a:pt x="146" y="62162"/>
                    <a:pt x="0" y="73819"/>
                  </a:cubicBezTo>
                  <a:lnTo>
                    <a:pt x="0" y="148400"/>
                  </a:lnTo>
                  <a:lnTo>
                    <a:pt x="164687" y="1484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id="{F94C2355-EADA-D3CC-0785-676DA321E887}"/>
                </a:ext>
              </a:extLst>
            </p:cNvPr>
            <p:cNvSpPr/>
            <p:nvPr/>
          </p:nvSpPr>
          <p:spPr>
            <a:xfrm>
              <a:off x="500181" y="9826674"/>
              <a:ext cx="296525" cy="147829"/>
            </a:xfrm>
            <a:custGeom>
              <a:avLst/>
              <a:gdLst>
                <a:gd name="connsiteX0" fmla="*/ 0 w 296525"/>
                <a:gd name="connsiteY0" fmla="*/ 147830 h 147829"/>
                <a:gd name="connsiteX1" fmla="*/ 0 w 296525"/>
                <a:gd name="connsiteY1" fmla="*/ 73725 h 147829"/>
                <a:gd name="connsiteX2" fmla="*/ 14859 w 296525"/>
                <a:gd name="connsiteY2" fmla="*/ 44103 h 147829"/>
                <a:gd name="connsiteX3" fmla="*/ 87344 w 296525"/>
                <a:gd name="connsiteY3" fmla="*/ 9527 h 147829"/>
                <a:gd name="connsiteX4" fmla="*/ 148209 w 296525"/>
                <a:gd name="connsiteY4" fmla="*/ 2 h 147829"/>
                <a:gd name="connsiteX5" fmla="*/ 209169 w 296525"/>
                <a:gd name="connsiteY5" fmla="*/ 9527 h 147829"/>
                <a:gd name="connsiteX6" fmla="*/ 281654 w 296525"/>
                <a:gd name="connsiteY6" fmla="*/ 44103 h 147829"/>
                <a:gd name="connsiteX7" fmla="*/ 296513 w 296525"/>
                <a:gd name="connsiteY7" fmla="*/ 73725 h 147829"/>
                <a:gd name="connsiteX8" fmla="*/ 296513 w 296525"/>
                <a:gd name="connsiteY8" fmla="*/ 147830 h 14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6525" h="147829">
                  <a:moveTo>
                    <a:pt x="0" y="147830"/>
                  </a:moveTo>
                  <a:lnTo>
                    <a:pt x="0" y="73725"/>
                  </a:lnTo>
                  <a:cubicBezTo>
                    <a:pt x="45" y="62070"/>
                    <a:pt x="5544" y="51107"/>
                    <a:pt x="14859" y="44103"/>
                  </a:cubicBezTo>
                  <a:cubicBezTo>
                    <a:pt x="36757" y="28332"/>
                    <a:pt x="61308" y="16621"/>
                    <a:pt x="87344" y="9527"/>
                  </a:cubicBezTo>
                  <a:cubicBezTo>
                    <a:pt x="106995" y="3128"/>
                    <a:pt x="127543" y="-88"/>
                    <a:pt x="148209" y="2"/>
                  </a:cubicBezTo>
                  <a:cubicBezTo>
                    <a:pt x="168859" y="487"/>
                    <a:pt x="189355" y="3690"/>
                    <a:pt x="209169" y="9527"/>
                  </a:cubicBezTo>
                  <a:cubicBezTo>
                    <a:pt x="235573" y="15599"/>
                    <a:pt x="260319" y="27402"/>
                    <a:pt x="281654" y="44103"/>
                  </a:cubicBezTo>
                  <a:cubicBezTo>
                    <a:pt x="291244" y="50876"/>
                    <a:pt x="296819" y="61990"/>
                    <a:pt x="296513" y="73725"/>
                  </a:cubicBezTo>
                  <a:lnTo>
                    <a:pt x="296513" y="14783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A83A71A9-491F-33B2-B66E-E85572F41DB4}"/>
                </a:ext>
              </a:extLst>
            </p:cNvPr>
            <p:cNvSpPr/>
            <p:nvPr/>
          </p:nvSpPr>
          <p:spPr>
            <a:xfrm>
              <a:off x="574286" y="9658274"/>
              <a:ext cx="148209" cy="148209"/>
            </a:xfrm>
            <a:custGeom>
              <a:avLst/>
              <a:gdLst>
                <a:gd name="connsiteX0" fmla="*/ 148209 w 148209"/>
                <a:gd name="connsiteY0" fmla="*/ 74105 h 148209"/>
                <a:gd name="connsiteX1" fmla="*/ 74105 w 148209"/>
                <a:gd name="connsiteY1" fmla="*/ 148209 h 148209"/>
                <a:gd name="connsiteX2" fmla="*/ 0 w 148209"/>
                <a:gd name="connsiteY2" fmla="*/ 74105 h 148209"/>
                <a:gd name="connsiteX3" fmla="*/ 74105 w 148209"/>
                <a:gd name="connsiteY3" fmla="*/ 0 h 148209"/>
                <a:gd name="connsiteX4" fmla="*/ 148209 w 148209"/>
                <a:gd name="connsiteY4" fmla="*/ 74105 h 14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09" h="148209">
                  <a:moveTo>
                    <a:pt x="148209" y="74105"/>
                  </a:moveTo>
                  <a:cubicBezTo>
                    <a:pt x="148209" y="115031"/>
                    <a:pt x="115031" y="148209"/>
                    <a:pt x="74105" y="148209"/>
                  </a:cubicBezTo>
                  <a:cubicBezTo>
                    <a:pt x="33178" y="148209"/>
                    <a:pt x="0" y="115031"/>
                    <a:pt x="0" y="74105"/>
                  </a:cubicBezTo>
                  <a:cubicBezTo>
                    <a:pt x="0" y="33178"/>
                    <a:pt x="33178" y="0"/>
                    <a:pt x="74105" y="0"/>
                  </a:cubicBezTo>
                  <a:cubicBezTo>
                    <a:pt x="115031" y="0"/>
                    <a:pt x="148209" y="33178"/>
                    <a:pt x="148209" y="741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62FCBBC9-E1B6-C424-49E5-DFF60F90BFDC}"/>
                </a:ext>
              </a:extLst>
            </p:cNvPr>
            <p:cNvSpPr/>
            <p:nvPr/>
          </p:nvSpPr>
          <p:spPr>
            <a:xfrm>
              <a:off x="303109" y="9212504"/>
              <a:ext cx="692943" cy="342900"/>
            </a:xfrm>
            <a:custGeom>
              <a:avLst/>
              <a:gdLst>
                <a:gd name="connsiteX0" fmla="*/ 654844 w 692943"/>
                <a:gd name="connsiteY0" fmla="*/ 0 h 342900"/>
                <a:gd name="connsiteX1" fmla="*/ 38100 w 692943"/>
                <a:gd name="connsiteY1" fmla="*/ 0 h 342900"/>
                <a:gd name="connsiteX2" fmla="*/ 0 w 692943"/>
                <a:gd name="connsiteY2" fmla="*/ 38100 h 342900"/>
                <a:gd name="connsiteX3" fmla="*/ 0 w 692943"/>
                <a:gd name="connsiteY3" fmla="*/ 247650 h 342900"/>
                <a:gd name="connsiteX4" fmla="*/ 38100 w 692943"/>
                <a:gd name="connsiteY4" fmla="*/ 285750 h 342900"/>
                <a:gd name="connsiteX5" fmla="*/ 178594 w 692943"/>
                <a:gd name="connsiteY5" fmla="*/ 285750 h 342900"/>
                <a:gd name="connsiteX6" fmla="*/ 178594 w 692943"/>
                <a:gd name="connsiteY6" fmla="*/ 342900 h 342900"/>
                <a:gd name="connsiteX7" fmla="*/ 238601 w 692943"/>
                <a:gd name="connsiteY7" fmla="*/ 285750 h 342900"/>
                <a:gd name="connsiteX8" fmla="*/ 303371 w 692943"/>
                <a:gd name="connsiteY8" fmla="*/ 285750 h 342900"/>
                <a:gd name="connsiteX9" fmla="*/ 340519 w 692943"/>
                <a:gd name="connsiteY9" fmla="*/ 342900 h 342900"/>
                <a:gd name="connsiteX10" fmla="*/ 374809 w 692943"/>
                <a:gd name="connsiteY10" fmla="*/ 285750 h 342900"/>
                <a:gd name="connsiteX11" fmla="*/ 442436 w 692943"/>
                <a:gd name="connsiteY11" fmla="*/ 285750 h 342900"/>
                <a:gd name="connsiteX12" fmla="*/ 502444 w 692943"/>
                <a:gd name="connsiteY12" fmla="*/ 342900 h 342900"/>
                <a:gd name="connsiteX13" fmla="*/ 502444 w 692943"/>
                <a:gd name="connsiteY13" fmla="*/ 285750 h 342900"/>
                <a:gd name="connsiteX14" fmla="*/ 654844 w 692943"/>
                <a:gd name="connsiteY14" fmla="*/ 285750 h 342900"/>
                <a:gd name="connsiteX15" fmla="*/ 692944 w 692943"/>
                <a:gd name="connsiteY15" fmla="*/ 247650 h 342900"/>
                <a:gd name="connsiteX16" fmla="*/ 692944 w 692943"/>
                <a:gd name="connsiteY16" fmla="*/ 38100 h 342900"/>
                <a:gd name="connsiteX17" fmla="*/ 654844 w 692943"/>
                <a:gd name="connsiteY17" fmla="*/ 0 h 342900"/>
                <a:gd name="connsiteX18" fmla="*/ 95250 w 692943"/>
                <a:gd name="connsiteY18" fmla="*/ 85725 h 342900"/>
                <a:gd name="connsiteX19" fmla="*/ 540544 w 692943"/>
                <a:gd name="connsiteY19" fmla="*/ 85725 h 342900"/>
                <a:gd name="connsiteX20" fmla="*/ 540544 w 692943"/>
                <a:gd name="connsiteY20" fmla="*/ 104775 h 342900"/>
                <a:gd name="connsiteX21" fmla="*/ 95250 w 692943"/>
                <a:gd name="connsiteY21" fmla="*/ 104775 h 342900"/>
                <a:gd name="connsiteX22" fmla="*/ 445294 w 692943"/>
                <a:gd name="connsiteY22" fmla="*/ 200025 h 342900"/>
                <a:gd name="connsiteX23" fmla="*/ 95250 w 692943"/>
                <a:gd name="connsiteY23" fmla="*/ 200025 h 342900"/>
                <a:gd name="connsiteX24" fmla="*/ 95250 w 692943"/>
                <a:gd name="connsiteY24" fmla="*/ 180975 h 342900"/>
                <a:gd name="connsiteX25" fmla="*/ 445294 w 692943"/>
                <a:gd name="connsiteY25" fmla="*/ 180975 h 342900"/>
                <a:gd name="connsiteX26" fmla="*/ 597694 w 692943"/>
                <a:gd name="connsiteY26" fmla="*/ 152400 h 342900"/>
                <a:gd name="connsiteX27" fmla="*/ 95250 w 692943"/>
                <a:gd name="connsiteY27" fmla="*/ 152400 h 342900"/>
                <a:gd name="connsiteX28" fmla="*/ 95250 w 692943"/>
                <a:gd name="connsiteY28" fmla="*/ 133350 h 342900"/>
                <a:gd name="connsiteX29" fmla="*/ 597694 w 692943"/>
                <a:gd name="connsiteY29" fmla="*/ 13335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92943" h="342900">
                  <a:moveTo>
                    <a:pt x="654844" y="0"/>
                  </a:moveTo>
                  <a:lnTo>
                    <a:pt x="38100" y="0"/>
                  </a:lnTo>
                  <a:cubicBezTo>
                    <a:pt x="17058" y="0"/>
                    <a:pt x="0" y="17058"/>
                    <a:pt x="0" y="38100"/>
                  </a:cubicBezTo>
                  <a:lnTo>
                    <a:pt x="0" y="247650"/>
                  </a:lnTo>
                  <a:cubicBezTo>
                    <a:pt x="0" y="268692"/>
                    <a:pt x="17058" y="285750"/>
                    <a:pt x="38100" y="285750"/>
                  </a:cubicBezTo>
                  <a:lnTo>
                    <a:pt x="178594" y="285750"/>
                  </a:lnTo>
                  <a:lnTo>
                    <a:pt x="178594" y="342900"/>
                  </a:lnTo>
                  <a:lnTo>
                    <a:pt x="238601" y="285750"/>
                  </a:lnTo>
                  <a:lnTo>
                    <a:pt x="303371" y="285750"/>
                  </a:lnTo>
                  <a:lnTo>
                    <a:pt x="340519" y="342900"/>
                  </a:lnTo>
                  <a:lnTo>
                    <a:pt x="374809" y="285750"/>
                  </a:lnTo>
                  <a:lnTo>
                    <a:pt x="442436" y="285750"/>
                  </a:lnTo>
                  <a:lnTo>
                    <a:pt x="502444" y="342900"/>
                  </a:lnTo>
                  <a:lnTo>
                    <a:pt x="502444" y="285750"/>
                  </a:lnTo>
                  <a:lnTo>
                    <a:pt x="654844" y="285750"/>
                  </a:lnTo>
                  <a:cubicBezTo>
                    <a:pt x="675885" y="285750"/>
                    <a:pt x="692944" y="268692"/>
                    <a:pt x="692944" y="247650"/>
                  </a:cubicBezTo>
                  <a:lnTo>
                    <a:pt x="692944" y="38100"/>
                  </a:lnTo>
                  <a:cubicBezTo>
                    <a:pt x="692944" y="17058"/>
                    <a:pt x="675885" y="0"/>
                    <a:pt x="654844" y="0"/>
                  </a:cubicBezTo>
                  <a:close/>
                  <a:moveTo>
                    <a:pt x="95250" y="85725"/>
                  </a:moveTo>
                  <a:lnTo>
                    <a:pt x="540544" y="85725"/>
                  </a:lnTo>
                  <a:lnTo>
                    <a:pt x="540544" y="104775"/>
                  </a:lnTo>
                  <a:lnTo>
                    <a:pt x="95250" y="104775"/>
                  </a:lnTo>
                  <a:close/>
                  <a:moveTo>
                    <a:pt x="445294" y="200025"/>
                  </a:moveTo>
                  <a:lnTo>
                    <a:pt x="95250" y="200025"/>
                  </a:lnTo>
                  <a:lnTo>
                    <a:pt x="95250" y="180975"/>
                  </a:lnTo>
                  <a:lnTo>
                    <a:pt x="445294" y="180975"/>
                  </a:lnTo>
                  <a:close/>
                  <a:moveTo>
                    <a:pt x="597694" y="152400"/>
                  </a:moveTo>
                  <a:lnTo>
                    <a:pt x="95250" y="152400"/>
                  </a:lnTo>
                  <a:lnTo>
                    <a:pt x="95250" y="133350"/>
                  </a:lnTo>
                  <a:lnTo>
                    <a:pt x="597694" y="13335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24" name="组合 123">
            <a:extLst>
              <a:ext uri="{FF2B5EF4-FFF2-40B4-BE49-F238E27FC236}">
                <a16:creationId xmlns:a16="http://schemas.microsoft.com/office/drawing/2014/main" id="{DF6A2455-DA31-C26C-005A-CDA5780AB54C}"/>
              </a:ext>
            </a:extLst>
          </p:cNvPr>
          <p:cNvGrpSpPr/>
          <p:nvPr/>
        </p:nvGrpSpPr>
        <p:grpSpPr>
          <a:xfrm>
            <a:off x="10177900" y="2458661"/>
            <a:ext cx="442072" cy="317385"/>
            <a:chOff x="1566331" y="7840062"/>
            <a:chExt cx="742950" cy="533400"/>
          </a:xfrm>
        </p:grpSpPr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775B6EFE-DD7E-6F4A-6DC9-2E8B7135551E}"/>
                </a:ext>
              </a:extLst>
            </p:cNvPr>
            <p:cNvSpPr/>
            <p:nvPr/>
          </p:nvSpPr>
          <p:spPr>
            <a:xfrm>
              <a:off x="1566331" y="7840062"/>
              <a:ext cx="666750" cy="504834"/>
            </a:xfrm>
            <a:custGeom>
              <a:avLst/>
              <a:gdLst>
                <a:gd name="connsiteX0" fmla="*/ 189548 w 666750"/>
                <a:gd name="connsiteY0" fmla="*/ 161925 h 504834"/>
                <a:gd name="connsiteX1" fmla="*/ 666750 w 666750"/>
                <a:gd name="connsiteY1" fmla="*/ 161925 h 504834"/>
                <a:gd name="connsiteX2" fmla="*/ 666750 w 666750"/>
                <a:gd name="connsiteY2" fmla="*/ 114300 h 504834"/>
                <a:gd name="connsiteX3" fmla="*/ 628650 w 666750"/>
                <a:gd name="connsiteY3" fmla="*/ 76200 h 504834"/>
                <a:gd name="connsiteX4" fmla="*/ 342900 w 666750"/>
                <a:gd name="connsiteY4" fmla="*/ 76200 h 504834"/>
                <a:gd name="connsiteX5" fmla="*/ 238125 w 666750"/>
                <a:gd name="connsiteY5" fmla="*/ 6668 h 504834"/>
                <a:gd name="connsiteX6" fmla="*/ 217170 w 666750"/>
                <a:gd name="connsiteY6" fmla="*/ 0 h 504834"/>
                <a:gd name="connsiteX7" fmla="*/ 38100 w 666750"/>
                <a:gd name="connsiteY7" fmla="*/ 0 h 504834"/>
                <a:gd name="connsiteX8" fmla="*/ 0 w 666750"/>
                <a:gd name="connsiteY8" fmla="*/ 38100 h 504834"/>
                <a:gd name="connsiteX9" fmla="*/ 0 w 666750"/>
                <a:gd name="connsiteY9" fmla="*/ 504825 h 504834"/>
                <a:gd name="connsiteX10" fmla="*/ 122873 w 666750"/>
                <a:gd name="connsiteY10" fmla="*/ 206693 h 504834"/>
                <a:gd name="connsiteX11" fmla="*/ 189548 w 666750"/>
                <a:gd name="connsiteY11" fmla="*/ 161925 h 504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6750" h="504834">
                  <a:moveTo>
                    <a:pt x="189548" y="161925"/>
                  </a:moveTo>
                  <a:lnTo>
                    <a:pt x="666750" y="161925"/>
                  </a:lnTo>
                  <a:lnTo>
                    <a:pt x="666750" y="114300"/>
                  </a:lnTo>
                  <a:cubicBezTo>
                    <a:pt x="666750" y="93345"/>
                    <a:pt x="649605" y="76200"/>
                    <a:pt x="628650" y="76200"/>
                  </a:cubicBezTo>
                  <a:lnTo>
                    <a:pt x="342900" y="76200"/>
                  </a:lnTo>
                  <a:lnTo>
                    <a:pt x="238125" y="6668"/>
                  </a:lnTo>
                  <a:cubicBezTo>
                    <a:pt x="231458" y="2857"/>
                    <a:pt x="224790" y="0"/>
                    <a:pt x="217170" y="0"/>
                  </a:cubicBez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504825"/>
                  </a:lnTo>
                  <a:cubicBezTo>
                    <a:pt x="0" y="506730"/>
                    <a:pt x="122873" y="206693"/>
                    <a:pt x="122873" y="206693"/>
                  </a:cubicBezTo>
                  <a:cubicBezTo>
                    <a:pt x="134303" y="180023"/>
                    <a:pt x="160020" y="161925"/>
                    <a:pt x="189548" y="16192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3D231679-C66F-8B25-DE9E-B510AC4CA57C}"/>
                </a:ext>
              </a:extLst>
            </p:cNvPr>
            <p:cNvSpPr/>
            <p:nvPr/>
          </p:nvSpPr>
          <p:spPr>
            <a:xfrm>
              <a:off x="1594906" y="8040087"/>
              <a:ext cx="714375" cy="333375"/>
            </a:xfrm>
            <a:custGeom>
              <a:avLst/>
              <a:gdLst>
                <a:gd name="connsiteX0" fmla="*/ 714375 w 714375"/>
                <a:gd name="connsiteY0" fmla="*/ 38100 h 333375"/>
                <a:gd name="connsiteX1" fmla="*/ 680085 w 714375"/>
                <a:gd name="connsiteY1" fmla="*/ 0 h 333375"/>
                <a:gd name="connsiteX2" fmla="*/ 160973 w 714375"/>
                <a:gd name="connsiteY2" fmla="*/ 0 h 333375"/>
                <a:gd name="connsiteX3" fmla="*/ 128588 w 714375"/>
                <a:gd name="connsiteY3" fmla="*/ 20955 h 333375"/>
                <a:gd name="connsiteX4" fmla="*/ 0 w 714375"/>
                <a:gd name="connsiteY4" fmla="*/ 333375 h 333375"/>
                <a:gd name="connsiteX5" fmla="*/ 581025 w 714375"/>
                <a:gd name="connsiteY5" fmla="*/ 333375 h 333375"/>
                <a:gd name="connsiteX6" fmla="*/ 710565 w 714375"/>
                <a:gd name="connsiteY6" fmla="*/ 55245 h 333375"/>
                <a:gd name="connsiteX7" fmla="*/ 714375 w 714375"/>
                <a:gd name="connsiteY7" fmla="*/ 38100 h 333375"/>
                <a:gd name="connsiteX8" fmla="*/ 714375 w 714375"/>
                <a:gd name="connsiteY8" fmla="*/ 38100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" h="333375">
                  <a:moveTo>
                    <a:pt x="714375" y="38100"/>
                  </a:moveTo>
                  <a:cubicBezTo>
                    <a:pt x="714375" y="18098"/>
                    <a:pt x="700088" y="1905"/>
                    <a:pt x="680085" y="0"/>
                  </a:cubicBezTo>
                  <a:lnTo>
                    <a:pt x="160973" y="0"/>
                  </a:lnTo>
                  <a:cubicBezTo>
                    <a:pt x="146685" y="0"/>
                    <a:pt x="134303" y="8573"/>
                    <a:pt x="128588" y="20955"/>
                  </a:cubicBezTo>
                  <a:lnTo>
                    <a:pt x="0" y="333375"/>
                  </a:lnTo>
                  <a:lnTo>
                    <a:pt x="581025" y="333375"/>
                  </a:lnTo>
                  <a:lnTo>
                    <a:pt x="710565" y="55245"/>
                  </a:lnTo>
                  <a:cubicBezTo>
                    <a:pt x="713423" y="49530"/>
                    <a:pt x="714375" y="43815"/>
                    <a:pt x="714375" y="38100"/>
                  </a:cubicBezTo>
                  <a:lnTo>
                    <a:pt x="714375" y="381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98" name="图形 30" descr="清单">
            <a:extLst>
              <a:ext uri="{FF2B5EF4-FFF2-40B4-BE49-F238E27FC236}">
                <a16:creationId xmlns:a16="http://schemas.microsoft.com/office/drawing/2014/main" id="{20E21F51-C0C1-D0E0-2129-476DEF83A387}"/>
              </a:ext>
            </a:extLst>
          </p:cNvPr>
          <p:cNvGrpSpPr/>
          <p:nvPr/>
        </p:nvGrpSpPr>
        <p:grpSpPr>
          <a:xfrm>
            <a:off x="1713316" y="2491047"/>
            <a:ext cx="223745" cy="288703"/>
            <a:chOff x="1326713" y="9954464"/>
            <a:chExt cx="590550" cy="762000"/>
          </a:xfrm>
          <a:solidFill>
            <a:schemeClr val="bg1"/>
          </a:solidFill>
        </p:grpSpPr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E779050F-F1B0-E236-ECB7-BCD2A73AC4A4}"/>
                </a:ext>
              </a:extLst>
            </p:cNvPr>
            <p:cNvSpPr/>
            <p:nvPr/>
          </p:nvSpPr>
          <p:spPr>
            <a:xfrm>
              <a:off x="1326713" y="9954464"/>
              <a:ext cx="590550" cy="762000"/>
            </a:xfrm>
            <a:custGeom>
              <a:avLst/>
              <a:gdLst>
                <a:gd name="connsiteX0" fmla="*/ 57150 w 590550"/>
                <a:gd name="connsiteY0" fmla="*/ 57150 h 762000"/>
                <a:gd name="connsiteX1" fmla="*/ 533400 w 590550"/>
                <a:gd name="connsiteY1" fmla="*/ 57150 h 762000"/>
                <a:gd name="connsiteX2" fmla="*/ 533400 w 590550"/>
                <a:gd name="connsiteY2" fmla="*/ 704850 h 762000"/>
                <a:gd name="connsiteX3" fmla="*/ 57150 w 590550"/>
                <a:gd name="connsiteY3" fmla="*/ 704850 h 762000"/>
                <a:gd name="connsiteX4" fmla="*/ 57150 w 590550"/>
                <a:gd name="connsiteY4" fmla="*/ 57150 h 762000"/>
                <a:gd name="connsiteX5" fmla="*/ 0 w 590550"/>
                <a:gd name="connsiteY5" fmla="*/ 762000 h 762000"/>
                <a:gd name="connsiteX6" fmla="*/ 590550 w 590550"/>
                <a:gd name="connsiteY6" fmla="*/ 762000 h 762000"/>
                <a:gd name="connsiteX7" fmla="*/ 590550 w 590550"/>
                <a:gd name="connsiteY7" fmla="*/ 0 h 762000"/>
                <a:gd name="connsiteX8" fmla="*/ 0 w 590550"/>
                <a:gd name="connsiteY8" fmla="*/ 0 h 762000"/>
                <a:gd name="connsiteX9" fmla="*/ 0 w 590550"/>
                <a:gd name="connsiteY9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0550" h="762000">
                  <a:moveTo>
                    <a:pt x="57150" y="57150"/>
                  </a:moveTo>
                  <a:lnTo>
                    <a:pt x="533400" y="57150"/>
                  </a:lnTo>
                  <a:lnTo>
                    <a:pt x="533400" y="704850"/>
                  </a:lnTo>
                  <a:lnTo>
                    <a:pt x="57150" y="704850"/>
                  </a:lnTo>
                  <a:lnTo>
                    <a:pt x="57150" y="57150"/>
                  </a:lnTo>
                  <a:close/>
                  <a:moveTo>
                    <a:pt x="0" y="762000"/>
                  </a:moveTo>
                  <a:lnTo>
                    <a:pt x="590550" y="762000"/>
                  </a:lnTo>
                  <a:lnTo>
                    <a:pt x="590550" y="0"/>
                  </a:lnTo>
                  <a:lnTo>
                    <a:pt x="0" y="0"/>
                  </a:lnTo>
                  <a:lnTo>
                    <a:pt x="0" y="7620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" name="任意多边形: 形状 99">
              <a:extLst>
                <a:ext uri="{FF2B5EF4-FFF2-40B4-BE49-F238E27FC236}">
                  <a16:creationId xmlns:a16="http://schemas.microsoft.com/office/drawing/2014/main" id="{0B5DD582-C304-C3D3-B228-F4DC65BD7082}"/>
                </a:ext>
              </a:extLst>
            </p:cNvPr>
            <p:cNvSpPr/>
            <p:nvPr/>
          </p:nvSpPr>
          <p:spPr>
            <a:xfrm>
              <a:off x="1641038" y="10097339"/>
              <a:ext cx="161925" cy="38100"/>
            </a:xfrm>
            <a:custGeom>
              <a:avLst/>
              <a:gdLst>
                <a:gd name="connsiteX0" fmla="*/ 0 w 161925"/>
                <a:gd name="connsiteY0" fmla="*/ 0 h 38100"/>
                <a:gd name="connsiteX1" fmla="*/ 161925 w 161925"/>
                <a:gd name="connsiteY1" fmla="*/ 0 h 38100"/>
                <a:gd name="connsiteX2" fmla="*/ 161925 w 161925"/>
                <a:gd name="connsiteY2" fmla="*/ 38100 h 38100"/>
                <a:gd name="connsiteX3" fmla="*/ 0 w 16192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0" y="0"/>
                  </a:moveTo>
                  <a:lnTo>
                    <a:pt x="161925" y="0"/>
                  </a:lnTo>
                  <a:lnTo>
                    <a:pt x="16192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53DF2CF5-C438-7792-5C92-80FC8CD50247}"/>
                </a:ext>
              </a:extLst>
            </p:cNvPr>
            <p:cNvSpPr/>
            <p:nvPr/>
          </p:nvSpPr>
          <p:spPr>
            <a:xfrm>
              <a:off x="1641038" y="10249739"/>
              <a:ext cx="161925" cy="38100"/>
            </a:xfrm>
            <a:custGeom>
              <a:avLst/>
              <a:gdLst>
                <a:gd name="connsiteX0" fmla="*/ 0 w 161925"/>
                <a:gd name="connsiteY0" fmla="*/ 0 h 38100"/>
                <a:gd name="connsiteX1" fmla="*/ 161925 w 161925"/>
                <a:gd name="connsiteY1" fmla="*/ 0 h 38100"/>
                <a:gd name="connsiteX2" fmla="*/ 161925 w 161925"/>
                <a:gd name="connsiteY2" fmla="*/ 38100 h 38100"/>
                <a:gd name="connsiteX3" fmla="*/ 0 w 16192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0" y="0"/>
                  </a:moveTo>
                  <a:lnTo>
                    <a:pt x="161925" y="0"/>
                  </a:lnTo>
                  <a:lnTo>
                    <a:pt x="16192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70059EFA-89A7-72F6-A68C-8A92B0D84C1E}"/>
                </a:ext>
              </a:extLst>
            </p:cNvPr>
            <p:cNvSpPr/>
            <p:nvPr/>
          </p:nvSpPr>
          <p:spPr>
            <a:xfrm>
              <a:off x="1641038" y="10554539"/>
              <a:ext cx="161925" cy="38100"/>
            </a:xfrm>
            <a:custGeom>
              <a:avLst/>
              <a:gdLst>
                <a:gd name="connsiteX0" fmla="*/ 0 w 161925"/>
                <a:gd name="connsiteY0" fmla="*/ 0 h 38100"/>
                <a:gd name="connsiteX1" fmla="*/ 161925 w 161925"/>
                <a:gd name="connsiteY1" fmla="*/ 0 h 38100"/>
                <a:gd name="connsiteX2" fmla="*/ 161925 w 161925"/>
                <a:gd name="connsiteY2" fmla="*/ 38100 h 38100"/>
                <a:gd name="connsiteX3" fmla="*/ 0 w 16192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0" y="0"/>
                  </a:moveTo>
                  <a:lnTo>
                    <a:pt x="161925" y="0"/>
                  </a:lnTo>
                  <a:lnTo>
                    <a:pt x="16192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B27F832C-9F4A-44CA-9B31-1F7FC1FE3FD0}"/>
                </a:ext>
              </a:extLst>
            </p:cNvPr>
            <p:cNvSpPr/>
            <p:nvPr/>
          </p:nvSpPr>
          <p:spPr>
            <a:xfrm>
              <a:off x="1641038" y="10402139"/>
              <a:ext cx="161925" cy="38100"/>
            </a:xfrm>
            <a:custGeom>
              <a:avLst/>
              <a:gdLst>
                <a:gd name="connsiteX0" fmla="*/ 0 w 161925"/>
                <a:gd name="connsiteY0" fmla="*/ 0 h 38100"/>
                <a:gd name="connsiteX1" fmla="*/ 161925 w 161925"/>
                <a:gd name="connsiteY1" fmla="*/ 0 h 38100"/>
                <a:gd name="connsiteX2" fmla="*/ 161925 w 161925"/>
                <a:gd name="connsiteY2" fmla="*/ 38100 h 38100"/>
                <a:gd name="connsiteX3" fmla="*/ 0 w 16192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0" y="0"/>
                  </a:moveTo>
                  <a:lnTo>
                    <a:pt x="161925" y="0"/>
                  </a:lnTo>
                  <a:lnTo>
                    <a:pt x="16192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4" name="任意多边形: 形状 103">
              <a:extLst>
                <a:ext uri="{FF2B5EF4-FFF2-40B4-BE49-F238E27FC236}">
                  <a16:creationId xmlns:a16="http://schemas.microsoft.com/office/drawing/2014/main" id="{D2F8F5AE-8C28-2505-6FF9-4C509A92BEE6}"/>
                </a:ext>
              </a:extLst>
            </p:cNvPr>
            <p:cNvSpPr/>
            <p:nvPr/>
          </p:nvSpPr>
          <p:spPr>
            <a:xfrm>
              <a:off x="1441013" y="10049714"/>
              <a:ext cx="140969" cy="116205"/>
            </a:xfrm>
            <a:custGeom>
              <a:avLst/>
              <a:gdLst>
                <a:gd name="connsiteX0" fmla="*/ 140970 w 140969"/>
                <a:gd name="connsiteY0" fmla="*/ 26670 h 116205"/>
                <a:gd name="connsiteX1" fmla="*/ 114300 w 140969"/>
                <a:gd name="connsiteY1" fmla="*/ 0 h 116205"/>
                <a:gd name="connsiteX2" fmla="*/ 51435 w 140969"/>
                <a:gd name="connsiteY2" fmla="*/ 62865 h 116205"/>
                <a:gd name="connsiteX3" fmla="*/ 26670 w 140969"/>
                <a:gd name="connsiteY3" fmla="*/ 38100 h 116205"/>
                <a:gd name="connsiteX4" fmla="*/ 0 w 140969"/>
                <a:gd name="connsiteY4" fmla="*/ 64770 h 116205"/>
                <a:gd name="connsiteX5" fmla="*/ 51435 w 140969"/>
                <a:gd name="connsiteY5" fmla="*/ 116205 h 11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969" h="116205">
                  <a:moveTo>
                    <a:pt x="140970" y="26670"/>
                  </a:moveTo>
                  <a:lnTo>
                    <a:pt x="114300" y="0"/>
                  </a:lnTo>
                  <a:lnTo>
                    <a:pt x="51435" y="62865"/>
                  </a:lnTo>
                  <a:lnTo>
                    <a:pt x="26670" y="38100"/>
                  </a:lnTo>
                  <a:lnTo>
                    <a:pt x="0" y="64770"/>
                  </a:lnTo>
                  <a:lnTo>
                    <a:pt x="51435" y="1162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84673B86-6F08-AB2F-B00A-13FE06C34BEF}"/>
                </a:ext>
              </a:extLst>
            </p:cNvPr>
            <p:cNvSpPr/>
            <p:nvPr/>
          </p:nvSpPr>
          <p:spPr>
            <a:xfrm>
              <a:off x="1441013" y="10202114"/>
              <a:ext cx="140969" cy="116205"/>
            </a:xfrm>
            <a:custGeom>
              <a:avLst/>
              <a:gdLst>
                <a:gd name="connsiteX0" fmla="*/ 140970 w 140969"/>
                <a:gd name="connsiteY0" fmla="*/ 26670 h 116205"/>
                <a:gd name="connsiteX1" fmla="*/ 114300 w 140969"/>
                <a:gd name="connsiteY1" fmla="*/ 0 h 116205"/>
                <a:gd name="connsiteX2" fmla="*/ 51435 w 140969"/>
                <a:gd name="connsiteY2" fmla="*/ 62865 h 116205"/>
                <a:gd name="connsiteX3" fmla="*/ 26670 w 140969"/>
                <a:gd name="connsiteY3" fmla="*/ 38100 h 116205"/>
                <a:gd name="connsiteX4" fmla="*/ 0 w 140969"/>
                <a:gd name="connsiteY4" fmla="*/ 64770 h 116205"/>
                <a:gd name="connsiteX5" fmla="*/ 51435 w 140969"/>
                <a:gd name="connsiteY5" fmla="*/ 116205 h 11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969" h="116205">
                  <a:moveTo>
                    <a:pt x="140970" y="26670"/>
                  </a:moveTo>
                  <a:lnTo>
                    <a:pt x="114300" y="0"/>
                  </a:lnTo>
                  <a:lnTo>
                    <a:pt x="51435" y="62865"/>
                  </a:lnTo>
                  <a:lnTo>
                    <a:pt x="26670" y="38100"/>
                  </a:lnTo>
                  <a:lnTo>
                    <a:pt x="0" y="64770"/>
                  </a:lnTo>
                  <a:lnTo>
                    <a:pt x="51435" y="1162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4A9A01AC-2F05-EDC4-E632-9FEA5CA8D332}"/>
                </a:ext>
              </a:extLst>
            </p:cNvPr>
            <p:cNvSpPr/>
            <p:nvPr/>
          </p:nvSpPr>
          <p:spPr>
            <a:xfrm>
              <a:off x="1441013" y="10354514"/>
              <a:ext cx="140969" cy="116205"/>
            </a:xfrm>
            <a:custGeom>
              <a:avLst/>
              <a:gdLst>
                <a:gd name="connsiteX0" fmla="*/ 140970 w 140969"/>
                <a:gd name="connsiteY0" fmla="*/ 26670 h 116205"/>
                <a:gd name="connsiteX1" fmla="*/ 114300 w 140969"/>
                <a:gd name="connsiteY1" fmla="*/ 0 h 116205"/>
                <a:gd name="connsiteX2" fmla="*/ 51435 w 140969"/>
                <a:gd name="connsiteY2" fmla="*/ 62865 h 116205"/>
                <a:gd name="connsiteX3" fmla="*/ 26670 w 140969"/>
                <a:gd name="connsiteY3" fmla="*/ 38100 h 116205"/>
                <a:gd name="connsiteX4" fmla="*/ 0 w 140969"/>
                <a:gd name="connsiteY4" fmla="*/ 64770 h 116205"/>
                <a:gd name="connsiteX5" fmla="*/ 51435 w 140969"/>
                <a:gd name="connsiteY5" fmla="*/ 116205 h 11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969" h="116205">
                  <a:moveTo>
                    <a:pt x="140970" y="26670"/>
                  </a:moveTo>
                  <a:lnTo>
                    <a:pt x="114300" y="0"/>
                  </a:lnTo>
                  <a:lnTo>
                    <a:pt x="51435" y="62865"/>
                  </a:lnTo>
                  <a:lnTo>
                    <a:pt x="26670" y="38100"/>
                  </a:lnTo>
                  <a:lnTo>
                    <a:pt x="0" y="64770"/>
                  </a:lnTo>
                  <a:lnTo>
                    <a:pt x="51435" y="1162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7" name="任意多边形: 形状 106">
              <a:extLst>
                <a:ext uri="{FF2B5EF4-FFF2-40B4-BE49-F238E27FC236}">
                  <a16:creationId xmlns:a16="http://schemas.microsoft.com/office/drawing/2014/main" id="{CA00C15A-1D38-1DFB-F40A-AC4F619128AB}"/>
                </a:ext>
              </a:extLst>
            </p:cNvPr>
            <p:cNvSpPr/>
            <p:nvPr/>
          </p:nvSpPr>
          <p:spPr>
            <a:xfrm>
              <a:off x="1441013" y="10505009"/>
              <a:ext cx="140969" cy="116204"/>
            </a:xfrm>
            <a:custGeom>
              <a:avLst/>
              <a:gdLst>
                <a:gd name="connsiteX0" fmla="*/ 140970 w 140969"/>
                <a:gd name="connsiteY0" fmla="*/ 26670 h 116204"/>
                <a:gd name="connsiteX1" fmla="*/ 114300 w 140969"/>
                <a:gd name="connsiteY1" fmla="*/ 0 h 116204"/>
                <a:gd name="connsiteX2" fmla="*/ 51435 w 140969"/>
                <a:gd name="connsiteY2" fmla="*/ 62865 h 116204"/>
                <a:gd name="connsiteX3" fmla="*/ 26670 w 140969"/>
                <a:gd name="connsiteY3" fmla="*/ 38100 h 116204"/>
                <a:gd name="connsiteX4" fmla="*/ 0 w 140969"/>
                <a:gd name="connsiteY4" fmla="*/ 64770 h 116204"/>
                <a:gd name="connsiteX5" fmla="*/ 51435 w 140969"/>
                <a:gd name="connsiteY5" fmla="*/ 116205 h 11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969" h="116204">
                  <a:moveTo>
                    <a:pt x="140970" y="26670"/>
                  </a:moveTo>
                  <a:lnTo>
                    <a:pt x="114300" y="0"/>
                  </a:lnTo>
                  <a:lnTo>
                    <a:pt x="51435" y="62865"/>
                  </a:lnTo>
                  <a:lnTo>
                    <a:pt x="26670" y="38100"/>
                  </a:lnTo>
                  <a:lnTo>
                    <a:pt x="0" y="64770"/>
                  </a:lnTo>
                  <a:lnTo>
                    <a:pt x="51435" y="1162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C8C0F91C-666C-B64B-9B1A-B4B22BAF3EB3}"/>
              </a:ext>
            </a:extLst>
          </p:cNvPr>
          <p:cNvGrpSpPr/>
          <p:nvPr/>
        </p:nvGrpSpPr>
        <p:grpSpPr>
          <a:xfrm>
            <a:off x="1607484" y="5082939"/>
            <a:ext cx="435409" cy="362127"/>
            <a:chOff x="2908599" y="9145043"/>
            <a:chExt cx="799958" cy="665320"/>
          </a:xfrm>
        </p:grpSpPr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5490842E-BA2D-8AD8-7969-CE429D1B2AEF}"/>
                </a:ext>
              </a:extLst>
            </p:cNvPr>
            <p:cNvSpPr/>
            <p:nvPr/>
          </p:nvSpPr>
          <p:spPr>
            <a:xfrm>
              <a:off x="2917030" y="9304586"/>
              <a:ext cx="791527" cy="505777"/>
            </a:xfrm>
            <a:custGeom>
              <a:avLst/>
              <a:gdLst>
                <a:gd name="connsiteX0" fmla="*/ 639128 w 791527"/>
                <a:gd name="connsiteY0" fmla="*/ 192405 h 505777"/>
                <a:gd name="connsiteX1" fmla="*/ 735330 w 791527"/>
                <a:gd name="connsiteY1" fmla="*/ 96202 h 505777"/>
                <a:gd name="connsiteX2" fmla="*/ 791528 w 791527"/>
                <a:gd name="connsiteY2" fmla="*/ 152400 h 505777"/>
                <a:gd name="connsiteX3" fmla="*/ 791528 w 791527"/>
                <a:gd name="connsiteY3" fmla="*/ 0 h 505777"/>
                <a:gd name="connsiteX4" fmla="*/ 639128 w 791527"/>
                <a:gd name="connsiteY4" fmla="*/ 0 h 505777"/>
                <a:gd name="connsiteX5" fmla="*/ 695325 w 791527"/>
                <a:gd name="connsiteY5" fmla="*/ 56198 h 505777"/>
                <a:gd name="connsiteX6" fmla="*/ 601028 w 791527"/>
                <a:gd name="connsiteY6" fmla="*/ 150495 h 505777"/>
                <a:gd name="connsiteX7" fmla="*/ 439103 w 791527"/>
                <a:gd name="connsiteY7" fmla="*/ 312420 h 505777"/>
                <a:gd name="connsiteX8" fmla="*/ 296228 w 791527"/>
                <a:gd name="connsiteY8" fmla="*/ 169545 h 505777"/>
                <a:gd name="connsiteX9" fmla="*/ 0 w 791527"/>
                <a:gd name="connsiteY9" fmla="*/ 465773 h 505777"/>
                <a:gd name="connsiteX10" fmla="*/ 40005 w 791527"/>
                <a:gd name="connsiteY10" fmla="*/ 505778 h 505777"/>
                <a:gd name="connsiteX11" fmla="*/ 296228 w 791527"/>
                <a:gd name="connsiteY11" fmla="*/ 249555 h 505777"/>
                <a:gd name="connsiteX12" fmla="*/ 439103 w 791527"/>
                <a:gd name="connsiteY12" fmla="*/ 392430 h 505777"/>
                <a:gd name="connsiteX13" fmla="*/ 639128 w 791527"/>
                <a:gd name="connsiteY13" fmla="*/ 192405 h 505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91527" h="505777">
                  <a:moveTo>
                    <a:pt x="639128" y="192405"/>
                  </a:moveTo>
                  <a:lnTo>
                    <a:pt x="735330" y="96202"/>
                  </a:lnTo>
                  <a:lnTo>
                    <a:pt x="791528" y="152400"/>
                  </a:lnTo>
                  <a:lnTo>
                    <a:pt x="791528" y="0"/>
                  </a:lnTo>
                  <a:lnTo>
                    <a:pt x="639128" y="0"/>
                  </a:lnTo>
                  <a:lnTo>
                    <a:pt x="695325" y="56198"/>
                  </a:lnTo>
                  <a:lnTo>
                    <a:pt x="601028" y="150495"/>
                  </a:lnTo>
                  <a:lnTo>
                    <a:pt x="439103" y="312420"/>
                  </a:lnTo>
                  <a:lnTo>
                    <a:pt x="296228" y="169545"/>
                  </a:lnTo>
                  <a:lnTo>
                    <a:pt x="0" y="465773"/>
                  </a:lnTo>
                  <a:lnTo>
                    <a:pt x="40005" y="505778"/>
                  </a:lnTo>
                  <a:lnTo>
                    <a:pt x="296228" y="249555"/>
                  </a:lnTo>
                  <a:lnTo>
                    <a:pt x="439103" y="392430"/>
                  </a:lnTo>
                  <a:lnTo>
                    <a:pt x="639128" y="19240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id="{A9D90CDD-C2E9-9443-CDA0-B5B0AA8013C1}"/>
                </a:ext>
              </a:extLst>
            </p:cNvPr>
            <p:cNvSpPr/>
            <p:nvPr/>
          </p:nvSpPr>
          <p:spPr>
            <a:xfrm>
              <a:off x="2975133" y="9145043"/>
              <a:ext cx="95250" cy="95250"/>
            </a:xfrm>
            <a:custGeom>
              <a:avLst/>
              <a:gdLst>
                <a:gd name="connsiteX0" fmla="*/ 95250 w 95250"/>
                <a:gd name="connsiteY0" fmla="*/ 47625 h 95250"/>
                <a:gd name="connsiteX1" fmla="*/ 47625 w 95250"/>
                <a:gd name="connsiteY1" fmla="*/ 95250 h 95250"/>
                <a:gd name="connsiteX2" fmla="*/ 0 w 95250"/>
                <a:gd name="connsiteY2" fmla="*/ 47625 h 95250"/>
                <a:gd name="connsiteX3" fmla="*/ 47625 w 95250"/>
                <a:gd name="connsiteY3" fmla="*/ 0 h 95250"/>
                <a:gd name="connsiteX4" fmla="*/ 95250 w 95250"/>
                <a:gd name="connsiteY4" fmla="*/ 4762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5250" y="47625"/>
                  </a:moveTo>
                  <a:cubicBezTo>
                    <a:pt x="95250" y="73928"/>
                    <a:pt x="73928" y="95250"/>
                    <a:pt x="47625" y="95250"/>
                  </a:cubicBezTo>
                  <a:cubicBezTo>
                    <a:pt x="21322" y="95250"/>
                    <a:pt x="0" y="73928"/>
                    <a:pt x="0" y="47625"/>
                  </a:cubicBezTo>
                  <a:cubicBezTo>
                    <a:pt x="0" y="21322"/>
                    <a:pt x="21322" y="0"/>
                    <a:pt x="47625" y="0"/>
                  </a:cubicBezTo>
                  <a:cubicBezTo>
                    <a:pt x="73928" y="0"/>
                    <a:pt x="95250" y="21322"/>
                    <a:pt x="95250" y="4762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AA5E72B0-65E9-1769-5BA6-294208B61622}"/>
                </a:ext>
              </a:extLst>
            </p:cNvPr>
            <p:cNvSpPr/>
            <p:nvPr/>
          </p:nvSpPr>
          <p:spPr>
            <a:xfrm>
              <a:off x="2908599" y="9249820"/>
              <a:ext cx="604315" cy="408524"/>
            </a:xfrm>
            <a:custGeom>
              <a:avLst/>
              <a:gdLst>
                <a:gd name="connsiteX0" fmla="*/ 572978 w 604315"/>
                <a:gd name="connsiteY0" fmla="*/ 187735 h 408524"/>
                <a:gd name="connsiteX1" fmla="*/ 582503 w 604315"/>
                <a:gd name="connsiteY1" fmla="*/ 178210 h 408524"/>
                <a:gd name="connsiteX2" fmla="*/ 604315 w 604315"/>
                <a:gd name="connsiteY2" fmla="*/ 156398 h 408524"/>
                <a:gd name="connsiteX3" fmla="*/ 577836 w 604315"/>
                <a:gd name="connsiteY3" fmla="*/ 37336 h 408524"/>
                <a:gd name="connsiteX4" fmla="*/ 571359 w 604315"/>
                <a:gd name="connsiteY4" fmla="*/ 26668 h 408524"/>
                <a:gd name="connsiteX5" fmla="*/ 533259 w 604315"/>
                <a:gd name="connsiteY5" fmla="*/ 6379 h 408524"/>
                <a:gd name="connsiteX6" fmla="*/ 456487 w 604315"/>
                <a:gd name="connsiteY6" fmla="*/ 6379 h 408524"/>
                <a:gd name="connsiteX7" fmla="*/ 418387 w 604315"/>
                <a:gd name="connsiteY7" fmla="*/ 26668 h 408524"/>
                <a:gd name="connsiteX8" fmla="*/ 411910 w 604315"/>
                <a:gd name="connsiteY8" fmla="*/ 37336 h 408524"/>
                <a:gd name="connsiteX9" fmla="*/ 399909 w 604315"/>
                <a:gd name="connsiteY9" fmla="*/ 93152 h 408524"/>
                <a:gd name="connsiteX10" fmla="*/ 399909 w 604315"/>
                <a:gd name="connsiteY10" fmla="*/ 93152 h 408524"/>
                <a:gd name="connsiteX11" fmla="*/ 387431 w 604315"/>
                <a:gd name="connsiteY11" fmla="*/ 37336 h 408524"/>
                <a:gd name="connsiteX12" fmla="*/ 380859 w 604315"/>
                <a:gd name="connsiteY12" fmla="*/ 26668 h 408524"/>
                <a:gd name="connsiteX13" fmla="*/ 342759 w 604315"/>
                <a:gd name="connsiteY13" fmla="*/ 6379 h 408524"/>
                <a:gd name="connsiteX14" fmla="*/ 228459 w 604315"/>
                <a:gd name="connsiteY14" fmla="*/ 26668 h 408524"/>
                <a:gd name="connsiteX15" fmla="*/ 221982 w 604315"/>
                <a:gd name="connsiteY15" fmla="*/ 37336 h 408524"/>
                <a:gd name="connsiteX16" fmla="*/ 209409 w 604315"/>
                <a:gd name="connsiteY16" fmla="*/ 91342 h 408524"/>
                <a:gd name="connsiteX17" fmla="*/ 209409 w 604315"/>
                <a:gd name="connsiteY17" fmla="*/ 91342 h 408524"/>
                <a:gd name="connsiteX18" fmla="*/ 197026 w 604315"/>
                <a:gd name="connsiteY18" fmla="*/ 37336 h 408524"/>
                <a:gd name="connsiteX19" fmla="*/ 190359 w 604315"/>
                <a:gd name="connsiteY19" fmla="*/ 26668 h 408524"/>
                <a:gd name="connsiteX20" fmla="*/ 152259 w 604315"/>
                <a:gd name="connsiteY20" fmla="*/ 6379 h 408524"/>
                <a:gd name="connsiteX21" fmla="*/ 75487 w 604315"/>
                <a:gd name="connsiteY21" fmla="*/ 6379 h 408524"/>
                <a:gd name="connsiteX22" fmla="*/ 37387 w 604315"/>
                <a:gd name="connsiteY22" fmla="*/ 26668 h 408524"/>
                <a:gd name="connsiteX23" fmla="*/ 30910 w 604315"/>
                <a:gd name="connsiteY23" fmla="*/ 37336 h 408524"/>
                <a:gd name="connsiteX24" fmla="*/ 621 w 604315"/>
                <a:gd name="connsiteY24" fmla="*/ 175639 h 408524"/>
                <a:gd name="connsiteX25" fmla="*/ 14999 w 604315"/>
                <a:gd name="connsiteY25" fmla="*/ 199844 h 408524"/>
                <a:gd name="connsiteX26" fmla="*/ 15765 w 604315"/>
                <a:gd name="connsiteY26" fmla="*/ 200023 h 408524"/>
                <a:gd name="connsiteX27" fmla="*/ 18909 w 604315"/>
                <a:gd name="connsiteY27" fmla="*/ 200023 h 408524"/>
                <a:gd name="connsiteX28" fmla="*/ 37959 w 604315"/>
                <a:gd name="connsiteY28" fmla="*/ 185068 h 408524"/>
                <a:gd name="connsiteX29" fmla="*/ 66534 w 604315"/>
                <a:gd name="connsiteY29" fmla="*/ 57148 h 408524"/>
                <a:gd name="connsiteX30" fmla="*/ 66534 w 604315"/>
                <a:gd name="connsiteY30" fmla="*/ 57148 h 408524"/>
                <a:gd name="connsiteX31" fmla="*/ 66534 w 604315"/>
                <a:gd name="connsiteY31" fmla="*/ 124775 h 408524"/>
                <a:gd name="connsiteX32" fmla="*/ 37959 w 604315"/>
                <a:gd name="connsiteY32" fmla="*/ 266698 h 408524"/>
                <a:gd name="connsiteX33" fmla="*/ 66534 w 604315"/>
                <a:gd name="connsiteY33" fmla="*/ 266698 h 408524"/>
                <a:gd name="connsiteX34" fmla="*/ 66534 w 604315"/>
                <a:gd name="connsiteY34" fmla="*/ 408525 h 408524"/>
                <a:gd name="connsiteX35" fmla="*/ 104634 w 604315"/>
                <a:gd name="connsiteY35" fmla="*/ 370425 h 408524"/>
                <a:gd name="connsiteX36" fmla="*/ 104634 w 604315"/>
                <a:gd name="connsiteY36" fmla="*/ 266698 h 408524"/>
                <a:gd name="connsiteX37" fmla="*/ 123684 w 604315"/>
                <a:gd name="connsiteY37" fmla="*/ 266698 h 408524"/>
                <a:gd name="connsiteX38" fmla="*/ 123684 w 604315"/>
                <a:gd name="connsiteY38" fmla="*/ 351375 h 408524"/>
                <a:gd name="connsiteX39" fmla="*/ 161784 w 604315"/>
                <a:gd name="connsiteY39" fmla="*/ 313275 h 408524"/>
                <a:gd name="connsiteX40" fmla="*/ 161784 w 604315"/>
                <a:gd name="connsiteY40" fmla="*/ 266698 h 408524"/>
                <a:gd name="connsiteX41" fmla="*/ 190359 w 604315"/>
                <a:gd name="connsiteY41" fmla="*/ 266698 h 408524"/>
                <a:gd name="connsiteX42" fmla="*/ 161784 w 604315"/>
                <a:gd name="connsiteY42" fmla="*/ 124870 h 408524"/>
                <a:gd name="connsiteX43" fmla="*/ 161784 w 604315"/>
                <a:gd name="connsiteY43" fmla="*/ 58195 h 408524"/>
                <a:gd name="connsiteX44" fmla="*/ 161784 w 604315"/>
                <a:gd name="connsiteY44" fmla="*/ 58195 h 408524"/>
                <a:gd name="connsiteX45" fmla="*/ 190359 w 604315"/>
                <a:gd name="connsiteY45" fmla="*/ 182592 h 408524"/>
                <a:gd name="connsiteX46" fmla="*/ 209409 w 604315"/>
                <a:gd name="connsiteY46" fmla="*/ 200023 h 408524"/>
                <a:gd name="connsiteX47" fmla="*/ 209409 w 604315"/>
                <a:gd name="connsiteY47" fmla="*/ 200023 h 408524"/>
                <a:gd name="connsiteX48" fmla="*/ 227887 w 604315"/>
                <a:gd name="connsiteY48" fmla="*/ 185068 h 408524"/>
                <a:gd name="connsiteX49" fmla="*/ 228459 w 604315"/>
                <a:gd name="connsiteY49" fmla="*/ 180973 h 408524"/>
                <a:gd name="connsiteX50" fmla="*/ 256272 w 604315"/>
                <a:gd name="connsiteY50" fmla="*/ 58767 h 408524"/>
                <a:gd name="connsiteX51" fmla="*/ 256272 w 604315"/>
                <a:gd name="connsiteY51" fmla="*/ 58767 h 408524"/>
                <a:gd name="connsiteX52" fmla="*/ 256272 w 604315"/>
                <a:gd name="connsiteY52" fmla="*/ 218501 h 408524"/>
                <a:gd name="connsiteX53" fmla="*/ 277322 w 604315"/>
                <a:gd name="connsiteY53" fmla="*/ 197356 h 408524"/>
                <a:gd name="connsiteX54" fmla="*/ 331204 w 604315"/>
                <a:gd name="connsiteY54" fmla="*/ 197326 h 408524"/>
                <a:gd name="connsiteX55" fmla="*/ 331233 w 604315"/>
                <a:gd name="connsiteY55" fmla="*/ 197356 h 408524"/>
                <a:gd name="connsiteX56" fmla="*/ 352284 w 604315"/>
                <a:gd name="connsiteY56" fmla="*/ 217644 h 408524"/>
                <a:gd name="connsiteX57" fmla="*/ 352284 w 604315"/>
                <a:gd name="connsiteY57" fmla="*/ 58862 h 408524"/>
                <a:gd name="connsiteX58" fmla="*/ 352284 w 604315"/>
                <a:gd name="connsiteY58" fmla="*/ 58862 h 408524"/>
                <a:gd name="connsiteX59" fmla="*/ 380859 w 604315"/>
                <a:gd name="connsiteY59" fmla="*/ 185164 h 408524"/>
                <a:gd name="connsiteX60" fmla="*/ 399909 w 604315"/>
                <a:gd name="connsiteY60" fmla="*/ 200023 h 408524"/>
                <a:gd name="connsiteX61" fmla="*/ 399909 w 604315"/>
                <a:gd name="connsiteY61" fmla="*/ 200023 h 408524"/>
                <a:gd name="connsiteX62" fmla="*/ 418482 w 604315"/>
                <a:gd name="connsiteY62" fmla="*/ 185068 h 408524"/>
                <a:gd name="connsiteX63" fmla="*/ 447057 w 604315"/>
                <a:gd name="connsiteY63" fmla="*/ 58767 h 408524"/>
                <a:gd name="connsiteX64" fmla="*/ 447057 w 604315"/>
                <a:gd name="connsiteY64" fmla="*/ 58767 h 408524"/>
                <a:gd name="connsiteX65" fmla="*/ 447057 w 604315"/>
                <a:gd name="connsiteY65" fmla="*/ 313084 h 408524"/>
                <a:gd name="connsiteX66" fmla="*/ 447057 w 604315"/>
                <a:gd name="connsiteY66" fmla="*/ 313084 h 408524"/>
                <a:gd name="connsiteX67" fmla="*/ 485157 w 604315"/>
                <a:gd name="connsiteY67" fmla="*/ 274984 h 408524"/>
                <a:gd name="connsiteX68" fmla="*/ 485157 w 604315"/>
                <a:gd name="connsiteY68" fmla="*/ 209548 h 408524"/>
                <a:gd name="connsiteX69" fmla="*/ 504207 w 604315"/>
                <a:gd name="connsiteY69" fmla="*/ 209548 h 408524"/>
                <a:gd name="connsiteX70" fmla="*/ 504207 w 604315"/>
                <a:gd name="connsiteY70" fmla="*/ 256315 h 408524"/>
                <a:gd name="connsiteX71" fmla="*/ 542307 w 604315"/>
                <a:gd name="connsiteY71" fmla="*/ 218215 h 408524"/>
                <a:gd name="connsiteX72" fmla="*/ 542307 w 604315"/>
                <a:gd name="connsiteY72" fmla="*/ 58862 h 408524"/>
                <a:gd name="connsiteX73" fmla="*/ 542307 w 604315"/>
                <a:gd name="connsiteY73" fmla="*/ 58862 h 408524"/>
                <a:gd name="connsiteX74" fmla="*/ 572311 w 604315"/>
                <a:gd name="connsiteY74" fmla="*/ 187831 h 40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604315" h="408524">
                  <a:moveTo>
                    <a:pt x="572978" y="187735"/>
                  </a:moveTo>
                  <a:lnTo>
                    <a:pt x="582503" y="178210"/>
                  </a:lnTo>
                  <a:lnTo>
                    <a:pt x="604315" y="156398"/>
                  </a:lnTo>
                  <a:lnTo>
                    <a:pt x="577836" y="37336"/>
                  </a:lnTo>
                  <a:cubicBezTo>
                    <a:pt x="577026" y="33118"/>
                    <a:pt x="574727" y="29332"/>
                    <a:pt x="571359" y="26668"/>
                  </a:cubicBezTo>
                  <a:cubicBezTo>
                    <a:pt x="559951" y="17716"/>
                    <a:pt x="547053" y="10848"/>
                    <a:pt x="533259" y="6379"/>
                  </a:cubicBezTo>
                  <a:cubicBezTo>
                    <a:pt x="508375" y="-2126"/>
                    <a:pt x="481371" y="-2126"/>
                    <a:pt x="456487" y="6379"/>
                  </a:cubicBezTo>
                  <a:cubicBezTo>
                    <a:pt x="442697" y="10859"/>
                    <a:pt x="429801" y="17726"/>
                    <a:pt x="418387" y="26668"/>
                  </a:cubicBezTo>
                  <a:cubicBezTo>
                    <a:pt x="415092" y="29396"/>
                    <a:pt x="412810" y="33153"/>
                    <a:pt x="411910" y="37336"/>
                  </a:cubicBezTo>
                  <a:lnTo>
                    <a:pt x="399909" y="93152"/>
                  </a:lnTo>
                  <a:lnTo>
                    <a:pt x="399909" y="93152"/>
                  </a:lnTo>
                  <a:lnTo>
                    <a:pt x="387431" y="37336"/>
                  </a:lnTo>
                  <a:cubicBezTo>
                    <a:pt x="386557" y="33120"/>
                    <a:pt x="384231" y="29344"/>
                    <a:pt x="380859" y="26668"/>
                  </a:cubicBezTo>
                  <a:cubicBezTo>
                    <a:pt x="369451" y="17716"/>
                    <a:pt x="356553" y="10848"/>
                    <a:pt x="342759" y="6379"/>
                  </a:cubicBezTo>
                  <a:cubicBezTo>
                    <a:pt x="303653" y="-6242"/>
                    <a:pt x="260832" y="1358"/>
                    <a:pt x="228459" y="26668"/>
                  </a:cubicBezTo>
                  <a:cubicBezTo>
                    <a:pt x="225163" y="29396"/>
                    <a:pt x="222882" y="33153"/>
                    <a:pt x="221982" y="37336"/>
                  </a:cubicBezTo>
                  <a:lnTo>
                    <a:pt x="209409" y="91342"/>
                  </a:lnTo>
                  <a:cubicBezTo>
                    <a:pt x="209409" y="91342"/>
                    <a:pt x="209409" y="91342"/>
                    <a:pt x="209409" y="91342"/>
                  </a:cubicBezTo>
                  <a:lnTo>
                    <a:pt x="197026" y="37336"/>
                  </a:lnTo>
                  <a:cubicBezTo>
                    <a:pt x="196076" y="33127"/>
                    <a:pt x="193725" y="29366"/>
                    <a:pt x="190359" y="26668"/>
                  </a:cubicBezTo>
                  <a:cubicBezTo>
                    <a:pt x="178945" y="17726"/>
                    <a:pt x="166049" y="10859"/>
                    <a:pt x="152259" y="6379"/>
                  </a:cubicBezTo>
                  <a:cubicBezTo>
                    <a:pt x="127375" y="-2126"/>
                    <a:pt x="100371" y="-2126"/>
                    <a:pt x="75487" y="6379"/>
                  </a:cubicBezTo>
                  <a:cubicBezTo>
                    <a:pt x="61705" y="10879"/>
                    <a:pt x="48813" y="17745"/>
                    <a:pt x="37387" y="26668"/>
                  </a:cubicBezTo>
                  <a:cubicBezTo>
                    <a:pt x="34091" y="29396"/>
                    <a:pt x="31810" y="33153"/>
                    <a:pt x="30910" y="37336"/>
                  </a:cubicBezTo>
                  <a:lnTo>
                    <a:pt x="621" y="175639"/>
                  </a:lnTo>
                  <a:cubicBezTo>
                    <a:pt x="-2093" y="186293"/>
                    <a:pt x="4344" y="197130"/>
                    <a:pt x="14999" y="199844"/>
                  </a:cubicBezTo>
                  <a:cubicBezTo>
                    <a:pt x="15253" y="199908"/>
                    <a:pt x="15509" y="199968"/>
                    <a:pt x="15765" y="200023"/>
                  </a:cubicBezTo>
                  <a:cubicBezTo>
                    <a:pt x="16811" y="200117"/>
                    <a:pt x="17863" y="200117"/>
                    <a:pt x="18909" y="200023"/>
                  </a:cubicBezTo>
                  <a:cubicBezTo>
                    <a:pt x="28018" y="200235"/>
                    <a:pt x="36002" y="193968"/>
                    <a:pt x="37959" y="185068"/>
                  </a:cubicBezTo>
                  <a:lnTo>
                    <a:pt x="66534" y="57148"/>
                  </a:lnTo>
                  <a:lnTo>
                    <a:pt x="66534" y="57148"/>
                  </a:lnTo>
                  <a:lnTo>
                    <a:pt x="66534" y="124775"/>
                  </a:lnTo>
                  <a:lnTo>
                    <a:pt x="37959" y="266698"/>
                  </a:lnTo>
                  <a:lnTo>
                    <a:pt x="66534" y="266698"/>
                  </a:lnTo>
                  <a:lnTo>
                    <a:pt x="66534" y="408525"/>
                  </a:lnTo>
                  <a:lnTo>
                    <a:pt x="104634" y="370425"/>
                  </a:lnTo>
                  <a:lnTo>
                    <a:pt x="104634" y="266698"/>
                  </a:lnTo>
                  <a:lnTo>
                    <a:pt x="123684" y="266698"/>
                  </a:lnTo>
                  <a:lnTo>
                    <a:pt x="123684" y="351375"/>
                  </a:lnTo>
                  <a:lnTo>
                    <a:pt x="161784" y="313275"/>
                  </a:lnTo>
                  <a:lnTo>
                    <a:pt x="161784" y="266698"/>
                  </a:lnTo>
                  <a:lnTo>
                    <a:pt x="190359" y="266698"/>
                  </a:lnTo>
                  <a:lnTo>
                    <a:pt x="161784" y="124870"/>
                  </a:lnTo>
                  <a:lnTo>
                    <a:pt x="161784" y="58195"/>
                  </a:lnTo>
                  <a:lnTo>
                    <a:pt x="161784" y="58195"/>
                  </a:lnTo>
                  <a:lnTo>
                    <a:pt x="190359" y="182592"/>
                  </a:lnTo>
                  <a:cubicBezTo>
                    <a:pt x="191202" y="192476"/>
                    <a:pt x="199489" y="200059"/>
                    <a:pt x="209409" y="200023"/>
                  </a:cubicBezTo>
                  <a:lnTo>
                    <a:pt x="209409" y="200023"/>
                  </a:lnTo>
                  <a:cubicBezTo>
                    <a:pt x="218304" y="199964"/>
                    <a:pt x="225975" y="193756"/>
                    <a:pt x="227887" y="185068"/>
                  </a:cubicBezTo>
                  <a:lnTo>
                    <a:pt x="228459" y="180973"/>
                  </a:lnTo>
                  <a:lnTo>
                    <a:pt x="256272" y="58767"/>
                  </a:lnTo>
                  <a:cubicBezTo>
                    <a:pt x="256272" y="58767"/>
                    <a:pt x="256272" y="58767"/>
                    <a:pt x="256272" y="58767"/>
                  </a:cubicBezTo>
                  <a:lnTo>
                    <a:pt x="256272" y="218501"/>
                  </a:lnTo>
                  <a:lnTo>
                    <a:pt x="277322" y="197356"/>
                  </a:lnTo>
                  <a:cubicBezTo>
                    <a:pt x="292192" y="182468"/>
                    <a:pt x="316316" y="182455"/>
                    <a:pt x="331204" y="197326"/>
                  </a:cubicBezTo>
                  <a:cubicBezTo>
                    <a:pt x="331213" y="197336"/>
                    <a:pt x="331224" y="197346"/>
                    <a:pt x="331233" y="197356"/>
                  </a:cubicBezTo>
                  <a:lnTo>
                    <a:pt x="352284" y="217644"/>
                  </a:lnTo>
                  <a:lnTo>
                    <a:pt x="352284" y="58862"/>
                  </a:lnTo>
                  <a:cubicBezTo>
                    <a:pt x="352284" y="58862"/>
                    <a:pt x="352284" y="58862"/>
                    <a:pt x="352284" y="58862"/>
                  </a:cubicBezTo>
                  <a:lnTo>
                    <a:pt x="380859" y="185164"/>
                  </a:lnTo>
                  <a:cubicBezTo>
                    <a:pt x="382854" y="194025"/>
                    <a:pt x="390828" y="200245"/>
                    <a:pt x="399909" y="200023"/>
                  </a:cubicBezTo>
                  <a:lnTo>
                    <a:pt x="399909" y="200023"/>
                  </a:lnTo>
                  <a:cubicBezTo>
                    <a:pt x="408840" y="200008"/>
                    <a:pt x="416562" y="193790"/>
                    <a:pt x="418482" y="185068"/>
                  </a:cubicBezTo>
                  <a:lnTo>
                    <a:pt x="447057" y="58767"/>
                  </a:lnTo>
                  <a:cubicBezTo>
                    <a:pt x="447057" y="58767"/>
                    <a:pt x="447057" y="58767"/>
                    <a:pt x="447057" y="58767"/>
                  </a:cubicBezTo>
                  <a:lnTo>
                    <a:pt x="447057" y="313084"/>
                  </a:lnTo>
                  <a:lnTo>
                    <a:pt x="447057" y="313084"/>
                  </a:lnTo>
                  <a:lnTo>
                    <a:pt x="485157" y="274984"/>
                  </a:lnTo>
                  <a:lnTo>
                    <a:pt x="485157" y="209548"/>
                  </a:lnTo>
                  <a:lnTo>
                    <a:pt x="504207" y="209548"/>
                  </a:lnTo>
                  <a:lnTo>
                    <a:pt x="504207" y="256315"/>
                  </a:lnTo>
                  <a:lnTo>
                    <a:pt x="542307" y="218215"/>
                  </a:lnTo>
                  <a:lnTo>
                    <a:pt x="542307" y="58862"/>
                  </a:lnTo>
                  <a:cubicBezTo>
                    <a:pt x="542307" y="58862"/>
                    <a:pt x="542307" y="58862"/>
                    <a:pt x="542307" y="58862"/>
                  </a:cubicBezTo>
                  <a:lnTo>
                    <a:pt x="572311" y="187831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F602839E-4E5B-322C-C50F-E723434DE314}"/>
                </a:ext>
              </a:extLst>
            </p:cNvPr>
            <p:cNvSpPr/>
            <p:nvPr/>
          </p:nvSpPr>
          <p:spPr>
            <a:xfrm>
              <a:off x="3356037" y="9145043"/>
              <a:ext cx="95250" cy="95250"/>
            </a:xfrm>
            <a:custGeom>
              <a:avLst/>
              <a:gdLst>
                <a:gd name="connsiteX0" fmla="*/ 95250 w 95250"/>
                <a:gd name="connsiteY0" fmla="*/ 47625 h 95250"/>
                <a:gd name="connsiteX1" fmla="*/ 47625 w 95250"/>
                <a:gd name="connsiteY1" fmla="*/ 95250 h 95250"/>
                <a:gd name="connsiteX2" fmla="*/ 0 w 95250"/>
                <a:gd name="connsiteY2" fmla="*/ 47625 h 95250"/>
                <a:gd name="connsiteX3" fmla="*/ 47625 w 95250"/>
                <a:gd name="connsiteY3" fmla="*/ 0 h 95250"/>
                <a:gd name="connsiteX4" fmla="*/ 95250 w 95250"/>
                <a:gd name="connsiteY4" fmla="*/ 4762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5250" y="47625"/>
                  </a:moveTo>
                  <a:cubicBezTo>
                    <a:pt x="95250" y="73928"/>
                    <a:pt x="73928" y="95250"/>
                    <a:pt x="47625" y="95250"/>
                  </a:cubicBezTo>
                  <a:cubicBezTo>
                    <a:pt x="21322" y="95250"/>
                    <a:pt x="0" y="73928"/>
                    <a:pt x="0" y="47625"/>
                  </a:cubicBezTo>
                  <a:cubicBezTo>
                    <a:pt x="0" y="21322"/>
                    <a:pt x="21322" y="0"/>
                    <a:pt x="47625" y="0"/>
                  </a:cubicBezTo>
                  <a:cubicBezTo>
                    <a:pt x="73928" y="0"/>
                    <a:pt x="95250" y="21322"/>
                    <a:pt x="95250" y="4762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4E8862AF-6D51-07C9-8C34-CFB736199CFB}"/>
                </a:ext>
              </a:extLst>
            </p:cNvPr>
            <p:cNvSpPr/>
            <p:nvPr/>
          </p:nvSpPr>
          <p:spPr>
            <a:xfrm>
              <a:off x="3165252" y="9145043"/>
              <a:ext cx="95250" cy="95250"/>
            </a:xfrm>
            <a:custGeom>
              <a:avLst/>
              <a:gdLst>
                <a:gd name="connsiteX0" fmla="*/ 95250 w 95250"/>
                <a:gd name="connsiteY0" fmla="*/ 47625 h 95250"/>
                <a:gd name="connsiteX1" fmla="*/ 47625 w 95250"/>
                <a:gd name="connsiteY1" fmla="*/ 95250 h 95250"/>
                <a:gd name="connsiteX2" fmla="*/ 0 w 95250"/>
                <a:gd name="connsiteY2" fmla="*/ 47625 h 95250"/>
                <a:gd name="connsiteX3" fmla="*/ 47625 w 95250"/>
                <a:gd name="connsiteY3" fmla="*/ 0 h 95250"/>
                <a:gd name="connsiteX4" fmla="*/ 95250 w 95250"/>
                <a:gd name="connsiteY4" fmla="*/ 4762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5250" y="47625"/>
                  </a:moveTo>
                  <a:cubicBezTo>
                    <a:pt x="95250" y="73928"/>
                    <a:pt x="73928" y="95250"/>
                    <a:pt x="47625" y="95250"/>
                  </a:cubicBezTo>
                  <a:cubicBezTo>
                    <a:pt x="21322" y="95250"/>
                    <a:pt x="0" y="73928"/>
                    <a:pt x="0" y="47625"/>
                  </a:cubicBezTo>
                  <a:cubicBezTo>
                    <a:pt x="0" y="21322"/>
                    <a:pt x="21322" y="0"/>
                    <a:pt x="47625" y="0"/>
                  </a:cubicBezTo>
                  <a:cubicBezTo>
                    <a:pt x="73928" y="0"/>
                    <a:pt x="95250" y="21322"/>
                    <a:pt x="95250" y="4762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27" name="组合 126">
            <a:extLst>
              <a:ext uri="{FF2B5EF4-FFF2-40B4-BE49-F238E27FC236}">
                <a16:creationId xmlns:a16="http://schemas.microsoft.com/office/drawing/2014/main" id="{D01F0246-90C2-52E3-C64B-962C11C15BA1}"/>
              </a:ext>
            </a:extLst>
          </p:cNvPr>
          <p:cNvGrpSpPr/>
          <p:nvPr/>
        </p:nvGrpSpPr>
        <p:grpSpPr>
          <a:xfrm>
            <a:off x="10820776" y="3804679"/>
            <a:ext cx="412873" cy="290043"/>
            <a:chOff x="3943498" y="8518691"/>
            <a:chExt cx="761999" cy="535304"/>
          </a:xfrm>
        </p:grpSpPr>
        <p:sp>
          <p:nvSpPr>
            <p:cNvPr id="128" name="任意多边形: 形状 127">
              <a:extLst>
                <a:ext uri="{FF2B5EF4-FFF2-40B4-BE49-F238E27FC236}">
                  <a16:creationId xmlns:a16="http://schemas.microsoft.com/office/drawing/2014/main" id="{77005010-DD8C-33ED-A9B7-FFA7425F31DC}"/>
                </a:ext>
              </a:extLst>
            </p:cNvPr>
            <p:cNvSpPr/>
            <p:nvPr/>
          </p:nvSpPr>
          <p:spPr>
            <a:xfrm>
              <a:off x="4257823" y="8518691"/>
              <a:ext cx="133350" cy="133350"/>
            </a:xfrm>
            <a:custGeom>
              <a:avLst/>
              <a:gdLst>
                <a:gd name="connsiteX0" fmla="*/ 133350 w 133350"/>
                <a:gd name="connsiteY0" fmla="*/ 66675 h 133350"/>
                <a:gd name="connsiteX1" fmla="*/ 66675 w 133350"/>
                <a:gd name="connsiteY1" fmla="*/ 133350 h 133350"/>
                <a:gd name="connsiteX2" fmla="*/ 0 w 133350"/>
                <a:gd name="connsiteY2" fmla="*/ 66675 h 133350"/>
                <a:gd name="connsiteX3" fmla="*/ 66675 w 133350"/>
                <a:gd name="connsiteY3" fmla="*/ 0 h 133350"/>
                <a:gd name="connsiteX4" fmla="*/ 133350 w 133350"/>
                <a:gd name="connsiteY4" fmla="*/ 6667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33350">
                  <a:moveTo>
                    <a:pt x="133350" y="66675"/>
                  </a:moveTo>
                  <a:cubicBezTo>
                    <a:pt x="133350" y="103823"/>
                    <a:pt x="103823" y="133350"/>
                    <a:pt x="66675" y="133350"/>
                  </a:cubicBezTo>
                  <a:cubicBezTo>
                    <a:pt x="29527" y="133350"/>
                    <a:pt x="0" y="103823"/>
                    <a:pt x="0" y="66675"/>
                  </a:cubicBezTo>
                  <a:cubicBezTo>
                    <a:pt x="0" y="29528"/>
                    <a:pt x="29527" y="0"/>
                    <a:pt x="66675" y="0"/>
                  </a:cubicBezTo>
                  <a:cubicBezTo>
                    <a:pt x="103823" y="0"/>
                    <a:pt x="133350" y="30480"/>
                    <a:pt x="133350" y="66675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9" name="任意多边形: 形状 128">
              <a:extLst>
                <a:ext uri="{FF2B5EF4-FFF2-40B4-BE49-F238E27FC236}">
                  <a16:creationId xmlns:a16="http://schemas.microsoft.com/office/drawing/2014/main" id="{27E623C1-324F-D0A0-9B29-CA3626BD97B7}"/>
                </a:ext>
              </a:extLst>
            </p:cNvPr>
            <p:cNvSpPr/>
            <p:nvPr/>
          </p:nvSpPr>
          <p:spPr>
            <a:xfrm>
              <a:off x="4524523" y="8556791"/>
              <a:ext cx="133350" cy="133350"/>
            </a:xfrm>
            <a:custGeom>
              <a:avLst/>
              <a:gdLst>
                <a:gd name="connsiteX0" fmla="*/ 133350 w 133350"/>
                <a:gd name="connsiteY0" fmla="*/ 66675 h 133350"/>
                <a:gd name="connsiteX1" fmla="*/ 66675 w 133350"/>
                <a:gd name="connsiteY1" fmla="*/ 133350 h 133350"/>
                <a:gd name="connsiteX2" fmla="*/ 0 w 133350"/>
                <a:gd name="connsiteY2" fmla="*/ 66675 h 133350"/>
                <a:gd name="connsiteX3" fmla="*/ 66675 w 133350"/>
                <a:gd name="connsiteY3" fmla="*/ 0 h 133350"/>
                <a:gd name="connsiteX4" fmla="*/ 133350 w 133350"/>
                <a:gd name="connsiteY4" fmla="*/ 6667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33350">
                  <a:moveTo>
                    <a:pt x="133350" y="66675"/>
                  </a:moveTo>
                  <a:cubicBezTo>
                    <a:pt x="133350" y="103823"/>
                    <a:pt x="103823" y="133350"/>
                    <a:pt x="66675" y="133350"/>
                  </a:cubicBezTo>
                  <a:cubicBezTo>
                    <a:pt x="29527" y="133350"/>
                    <a:pt x="0" y="103823"/>
                    <a:pt x="0" y="66675"/>
                  </a:cubicBezTo>
                  <a:cubicBezTo>
                    <a:pt x="0" y="29528"/>
                    <a:pt x="29527" y="0"/>
                    <a:pt x="66675" y="0"/>
                  </a:cubicBezTo>
                  <a:cubicBezTo>
                    <a:pt x="103823" y="0"/>
                    <a:pt x="133350" y="29528"/>
                    <a:pt x="133350" y="66675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0" name="任意多边形: 形状 129">
              <a:extLst>
                <a:ext uri="{FF2B5EF4-FFF2-40B4-BE49-F238E27FC236}">
                  <a16:creationId xmlns:a16="http://schemas.microsoft.com/office/drawing/2014/main" id="{339847FF-5115-73A2-C4CE-012B22ADA9C6}"/>
                </a:ext>
              </a:extLst>
            </p:cNvPr>
            <p:cNvSpPr/>
            <p:nvPr/>
          </p:nvSpPr>
          <p:spPr>
            <a:xfrm>
              <a:off x="3991123" y="8556791"/>
              <a:ext cx="133350" cy="133350"/>
            </a:xfrm>
            <a:custGeom>
              <a:avLst/>
              <a:gdLst>
                <a:gd name="connsiteX0" fmla="*/ 133350 w 133350"/>
                <a:gd name="connsiteY0" fmla="*/ 66675 h 133350"/>
                <a:gd name="connsiteX1" fmla="*/ 66675 w 133350"/>
                <a:gd name="connsiteY1" fmla="*/ 133350 h 133350"/>
                <a:gd name="connsiteX2" fmla="*/ 0 w 133350"/>
                <a:gd name="connsiteY2" fmla="*/ 66675 h 133350"/>
                <a:gd name="connsiteX3" fmla="*/ 66675 w 133350"/>
                <a:gd name="connsiteY3" fmla="*/ 0 h 133350"/>
                <a:gd name="connsiteX4" fmla="*/ 133350 w 133350"/>
                <a:gd name="connsiteY4" fmla="*/ 6667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33350">
                  <a:moveTo>
                    <a:pt x="133350" y="66675"/>
                  </a:moveTo>
                  <a:cubicBezTo>
                    <a:pt x="133350" y="103823"/>
                    <a:pt x="103823" y="133350"/>
                    <a:pt x="66675" y="133350"/>
                  </a:cubicBezTo>
                  <a:cubicBezTo>
                    <a:pt x="29528" y="133350"/>
                    <a:pt x="0" y="103823"/>
                    <a:pt x="0" y="66675"/>
                  </a:cubicBezTo>
                  <a:cubicBezTo>
                    <a:pt x="0" y="29528"/>
                    <a:pt x="29528" y="0"/>
                    <a:pt x="66675" y="0"/>
                  </a:cubicBezTo>
                  <a:cubicBezTo>
                    <a:pt x="103823" y="0"/>
                    <a:pt x="133350" y="29528"/>
                    <a:pt x="133350" y="66675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1" name="任意多边形: 形状 130">
              <a:extLst>
                <a:ext uri="{FF2B5EF4-FFF2-40B4-BE49-F238E27FC236}">
                  <a16:creationId xmlns:a16="http://schemas.microsoft.com/office/drawing/2014/main" id="{B30F6BE8-BC66-C1D4-92F1-8DF11AFF93EF}"/>
                </a:ext>
              </a:extLst>
            </p:cNvPr>
            <p:cNvSpPr/>
            <p:nvPr/>
          </p:nvSpPr>
          <p:spPr>
            <a:xfrm>
              <a:off x="3949213" y="8802536"/>
              <a:ext cx="750570" cy="251459"/>
            </a:xfrm>
            <a:custGeom>
              <a:avLst/>
              <a:gdLst>
                <a:gd name="connsiteX0" fmla="*/ 0 w 750570"/>
                <a:gd name="connsiteY0" fmla="*/ 251460 h 251459"/>
                <a:gd name="connsiteX1" fmla="*/ 375285 w 750570"/>
                <a:gd name="connsiteY1" fmla="*/ 0 h 251459"/>
                <a:gd name="connsiteX2" fmla="*/ 750570 w 750570"/>
                <a:gd name="connsiteY2" fmla="*/ 251460 h 251459"/>
                <a:gd name="connsiteX3" fmla="*/ 0 w 750570"/>
                <a:gd name="connsiteY3" fmla="*/ 251460 h 25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570" h="251459">
                  <a:moveTo>
                    <a:pt x="0" y="251460"/>
                  </a:moveTo>
                  <a:cubicBezTo>
                    <a:pt x="0" y="112395"/>
                    <a:pt x="167640" y="0"/>
                    <a:pt x="375285" y="0"/>
                  </a:cubicBezTo>
                  <a:cubicBezTo>
                    <a:pt x="581977" y="0"/>
                    <a:pt x="750570" y="112395"/>
                    <a:pt x="750570" y="251460"/>
                  </a:cubicBezTo>
                  <a:lnTo>
                    <a:pt x="0" y="2514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2" name="任意多边形: 形状 131">
              <a:extLst>
                <a:ext uri="{FF2B5EF4-FFF2-40B4-BE49-F238E27FC236}">
                  <a16:creationId xmlns:a16="http://schemas.microsoft.com/office/drawing/2014/main" id="{5499C5B5-6C27-C116-AA9A-2F946860D2D0}"/>
                </a:ext>
              </a:extLst>
            </p:cNvPr>
            <p:cNvSpPr/>
            <p:nvPr/>
          </p:nvSpPr>
          <p:spPr>
            <a:xfrm>
              <a:off x="3943498" y="8709546"/>
              <a:ext cx="228600" cy="218719"/>
            </a:xfrm>
            <a:custGeom>
              <a:avLst/>
              <a:gdLst>
                <a:gd name="connsiteX0" fmla="*/ 91440 w 228600"/>
                <a:gd name="connsiteY0" fmla="*/ 128232 h 218719"/>
                <a:gd name="connsiteX1" fmla="*/ 228600 w 228600"/>
                <a:gd name="connsiteY1" fmla="*/ 67272 h 218719"/>
                <a:gd name="connsiteX2" fmla="*/ 228600 w 228600"/>
                <a:gd name="connsiteY2" fmla="*/ 56795 h 218719"/>
                <a:gd name="connsiteX3" fmla="*/ 217170 w 228600"/>
                <a:gd name="connsiteY3" fmla="*/ 29172 h 218719"/>
                <a:gd name="connsiteX4" fmla="*/ 199073 w 228600"/>
                <a:gd name="connsiteY4" fmla="*/ 18695 h 218719"/>
                <a:gd name="connsiteX5" fmla="*/ 31433 w 228600"/>
                <a:gd name="connsiteY5" fmla="*/ 17742 h 218719"/>
                <a:gd name="connsiteX6" fmla="*/ 10478 w 228600"/>
                <a:gd name="connsiteY6" fmla="*/ 29172 h 218719"/>
                <a:gd name="connsiteX7" fmla="*/ 0 w 228600"/>
                <a:gd name="connsiteY7" fmla="*/ 56795 h 218719"/>
                <a:gd name="connsiteX8" fmla="*/ 0 w 228600"/>
                <a:gd name="connsiteY8" fmla="*/ 218720 h 218719"/>
                <a:gd name="connsiteX9" fmla="*/ 91440 w 228600"/>
                <a:gd name="connsiteY9" fmla="*/ 128232 h 218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600" h="218719">
                  <a:moveTo>
                    <a:pt x="91440" y="128232"/>
                  </a:moveTo>
                  <a:cubicBezTo>
                    <a:pt x="131445" y="101562"/>
                    <a:pt x="178118" y="80607"/>
                    <a:pt x="228600" y="67272"/>
                  </a:cubicBezTo>
                  <a:lnTo>
                    <a:pt x="228600" y="56795"/>
                  </a:lnTo>
                  <a:cubicBezTo>
                    <a:pt x="228600" y="46317"/>
                    <a:pt x="223838" y="35840"/>
                    <a:pt x="217170" y="29172"/>
                  </a:cubicBezTo>
                  <a:cubicBezTo>
                    <a:pt x="214313" y="26315"/>
                    <a:pt x="207645" y="22505"/>
                    <a:pt x="199073" y="18695"/>
                  </a:cubicBezTo>
                  <a:cubicBezTo>
                    <a:pt x="146685" y="-6070"/>
                    <a:pt x="84773" y="-6070"/>
                    <a:pt x="31433" y="17742"/>
                  </a:cubicBezTo>
                  <a:cubicBezTo>
                    <a:pt x="21908" y="21552"/>
                    <a:pt x="14288" y="26315"/>
                    <a:pt x="10478" y="29172"/>
                  </a:cubicBezTo>
                  <a:cubicBezTo>
                    <a:pt x="4763" y="35840"/>
                    <a:pt x="0" y="46317"/>
                    <a:pt x="0" y="56795"/>
                  </a:cubicBezTo>
                  <a:lnTo>
                    <a:pt x="0" y="218720"/>
                  </a:lnTo>
                  <a:cubicBezTo>
                    <a:pt x="21908" y="185382"/>
                    <a:pt x="52388" y="153950"/>
                    <a:pt x="91440" y="128232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3" name="任意多边形: 形状 132">
              <a:extLst>
                <a:ext uri="{FF2B5EF4-FFF2-40B4-BE49-F238E27FC236}">
                  <a16:creationId xmlns:a16="http://schemas.microsoft.com/office/drawing/2014/main" id="{2A757F3E-D7A3-5E12-A283-116DB38388F6}"/>
                </a:ext>
              </a:extLst>
            </p:cNvPr>
            <p:cNvSpPr/>
            <p:nvPr/>
          </p:nvSpPr>
          <p:spPr>
            <a:xfrm>
              <a:off x="4209245" y="8671446"/>
              <a:ext cx="229552" cy="95847"/>
            </a:xfrm>
            <a:custGeom>
              <a:avLst/>
              <a:gdLst>
                <a:gd name="connsiteX0" fmla="*/ 229552 w 229552"/>
                <a:gd name="connsiteY0" fmla="*/ 95847 h 95847"/>
                <a:gd name="connsiteX1" fmla="*/ 229552 w 229552"/>
                <a:gd name="connsiteY1" fmla="*/ 56795 h 95847"/>
                <a:gd name="connsiteX2" fmla="*/ 218122 w 229552"/>
                <a:gd name="connsiteY2" fmla="*/ 29172 h 95847"/>
                <a:gd name="connsiteX3" fmla="*/ 200025 w 229552"/>
                <a:gd name="connsiteY3" fmla="*/ 18695 h 95847"/>
                <a:gd name="connsiteX4" fmla="*/ 32385 w 229552"/>
                <a:gd name="connsiteY4" fmla="*/ 17742 h 95847"/>
                <a:gd name="connsiteX5" fmla="*/ 11430 w 229552"/>
                <a:gd name="connsiteY5" fmla="*/ 29172 h 95847"/>
                <a:gd name="connsiteX6" fmla="*/ 0 w 229552"/>
                <a:gd name="connsiteY6" fmla="*/ 56795 h 95847"/>
                <a:gd name="connsiteX7" fmla="*/ 0 w 229552"/>
                <a:gd name="connsiteY7" fmla="*/ 95847 h 95847"/>
                <a:gd name="connsiteX8" fmla="*/ 114300 w 229552"/>
                <a:gd name="connsiteY8" fmla="*/ 84417 h 95847"/>
                <a:gd name="connsiteX9" fmla="*/ 229552 w 229552"/>
                <a:gd name="connsiteY9" fmla="*/ 95847 h 95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552" h="95847">
                  <a:moveTo>
                    <a:pt x="229552" y="95847"/>
                  </a:moveTo>
                  <a:lnTo>
                    <a:pt x="229552" y="56795"/>
                  </a:lnTo>
                  <a:cubicBezTo>
                    <a:pt x="229552" y="46317"/>
                    <a:pt x="224790" y="35840"/>
                    <a:pt x="218122" y="29172"/>
                  </a:cubicBezTo>
                  <a:cubicBezTo>
                    <a:pt x="215265" y="26315"/>
                    <a:pt x="208597" y="22505"/>
                    <a:pt x="200025" y="18695"/>
                  </a:cubicBezTo>
                  <a:cubicBezTo>
                    <a:pt x="147638" y="-6070"/>
                    <a:pt x="85725" y="-6070"/>
                    <a:pt x="32385" y="17742"/>
                  </a:cubicBezTo>
                  <a:cubicBezTo>
                    <a:pt x="22860" y="21552"/>
                    <a:pt x="15240" y="26315"/>
                    <a:pt x="11430" y="29172"/>
                  </a:cubicBezTo>
                  <a:cubicBezTo>
                    <a:pt x="3810" y="35840"/>
                    <a:pt x="0" y="46317"/>
                    <a:pt x="0" y="56795"/>
                  </a:cubicBezTo>
                  <a:lnTo>
                    <a:pt x="0" y="95847"/>
                  </a:lnTo>
                  <a:cubicBezTo>
                    <a:pt x="37147" y="88227"/>
                    <a:pt x="75247" y="84417"/>
                    <a:pt x="114300" y="84417"/>
                  </a:cubicBezTo>
                  <a:cubicBezTo>
                    <a:pt x="153352" y="84417"/>
                    <a:pt x="192405" y="89180"/>
                    <a:pt x="229552" y="95847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4" name="任意多边形: 形状 133">
              <a:extLst>
                <a:ext uri="{FF2B5EF4-FFF2-40B4-BE49-F238E27FC236}">
                  <a16:creationId xmlns:a16="http://schemas.microsoft.com/office/drawing/2014/main" id="{B2405B59-267E-9242-752C-23344F982A2F}"/>
                </a:ext>
              </a:extLst>
            </p:cNvPr>
            <p:cNvSpPr/>
            <p:nvPr/>
          </p:nvSpPr>
          <p:spPr>
            <a:xfrm>
              <a:off x="4475945" y="8709546"/>
              <a:ext cx="229552" cy="218719"/>
            </a:xfrm>
            <a:custGeom>
              <a:avLst/>
              <a:gdLst>
                <a:gd name="connsiteX0" fmla="*/ 229552 w 229552"/>
                <a:gd name="connsiteY0" fmla="*/ 218720 h 218719"/>
                <a:gd name="connsiteX1" fmla="*/ 229552 w 229552"/>
                <a:gd name="connsiteY1" fmla="*/ 56795 h 218719"/>
                <a:gd name="connsiteX2" fmla="*/ 218123 w 229552"/>
                <a:gd name="connsiteY2" fmla="*/ 29172 h 218719"/>
                <a:gd name="connsiteX3" fmla="*/ 200025 w 229552"/>
                <a:gd name="connsiteY3" fmla="*/ 18695 h 218719"/>
                <a:gd name="connsiteX4" fmla="*/ 32385 w 229552"/>
                <a:gd name="connsiteY4" fmla="*/ 17742 h 218719"/>
                <a:gd name="connsiteX5" fmla="*/ 11430 w 229552"/>
                <a:gd name="connsiteY5" fmla="*/ 29172 h 218719"/>
                <a:gd name="connsiteX6" fmla="*/ 0 w 229552"/>
                <a:gd name="connsiteY6" fmla="*/ 56795 h 218719"/>
                <a:gd name="connsiteX7" fmla="*/ 0 w 229552"/>
                <a:gd name="connsiteY7" fmla="*/ 67272 h 218719"/>
                <a:gd name="connsiteX8" fmla="*/ 137160 w 229552"/>
                <a:gd name="connsiteY8" fmla="*/ 128232 h 218719"/>
                <a:gd name="connsiteX9" fmla="*/ 229552 w 229552"/>
                <a:gd name="connsiteY9" fmla="*/ 218720 h 218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552" h="218719">
                  <a:moveTo>
                    <a:pt x="229552" y="218720"/>
                  </a:moveTo>
                  <a:lnTo>
                    <a:pt x="229552" y="56795"/>
                  </a:lnTo>
                  <a:cubicBezTo>
                    <a:pt x="229552" y="46317"/>
                    <a:pt x="224790" y="35840"/>
                    <a:pt x="218123" y="29172"/>
                  </a:cubicBezTo>
                  <a:cubicBezTo>
                    <a:pt x="215265" y="26315"/>
                    <a:pt x="208598" y="22505"/>
                    <a:pt x="200025" y="18695"/>
                  </a:cubicBezTo>
                  <a:cubicBezTo>
                    <a:pt x="147638" y="-6070"/>
                    <a:pt x="85725" y="-6070"/>
                    <a:pt x="32385" y="17742"/>
                  </a:cubicBezTo>
                  <a:cubicBezTo>
                    <a:pt x="22860" y="21552"/>
                    <a:pt x="15240" y="26315"/>
                    <a:pt x="11430" y="29172"/>
                  </a:cubicBezTo>
                  <a:cubicBezTo>
                    <a:pt x="3810" y="35840"/>
                    <a:pt x="0" y="46317"/>
                    <a:pt x="0" y="56795"/>
                  </a:cubicBezTo>
                  <a:lnTo>
                    <a:pt x="0" y="67272"/>
                  </a:lnTo>
                  <a:cubicBezTo>
                    <a:pt x="50482" y="80607"/>
                    <a:pt x="97155" y="101562"/>
                    <a:pt x="137160" y="128232"/>
                  </a:cubicBezTo>
                  <a:cubicBezTo>
                    <a:pt x="177165" y="153950"/>
                    <a:pt x="207645" y="185382"/>
                    <a:pt x="229552" y="21872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35" name="等腰三角形 134">
            <a:extLst>
              <a:ext uri="{FF2B5EF4-FFF2-40B4-BE49-F238E27FC236}">
                <a16:creationId xmlns:a16="http://schemas.microsoft.com/office/drawing/2014/main" id="{04CEC008-3049-9066-0F16-4831C0330852}"/>
              </a:ext>
            </a:extLst>
          </p:cNvPr>
          <p:cNvSpPr/>
          <p:nvPr/>
        </p:nvSpPr>
        <p:spPr>
          <a:xfrm rot="2677058">
            <a:off x="1077990" y="1465577"/>
            <a:ext cx="322067" cy="277644"/>
          </a:xfrm>
          <a:prstGeom prst="triangl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椭圆 135">
            <a:extLst>
              <a:ext uri="{FF2B5EF4-FFF2-40B4-BE49-F238E27FC236}">
                <a16:creationId xmlns:a16="http://schemas.microsoft.com/office/drawing/2014/main" id="{A98D2CBB-0A27-BDDF-77DA-C671C51B9ECC}"/>
              </a:ext>
            </a:extLst>
          </p:cNvPr>
          <p:cNvSpPr/>
          <p:nvPr/>
        </p:nvSpPr>
        <p:spPr>
          <a:xfrm>
            <a:off x="4173177" y="1247971"/>
            <a:ext cx="256084" cy="256084"/>
          </a:xfrm>
          <a:prstGeom prst="ellipse">
            <a:avLst/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六边形 136">
            <a:extLst>
              <a:ext uri="{FF2B5EF4-FFF2-40B4-BE49-F238E27FC236}">
                <a16:creationId xmlns:a16="http://schemas.microsoft.com/office/drawing/2014/main" id="{6154D0B8-409C-6870-7A78-D514E4A4FA84}"/>
              </a:ext>
            </a:extLst>
          </p:cNvPr>
          <p:cNvSpPr/>
          <p:nvPr/>
        </p:nvSpPr>
        <p:spPr>
          <a:xfrm rot="19652788">
            <a:off x="10868260" y="6051558"/>
            <a:ext cx="448931" cy="387009"/>
          </a:xfrm>
          <a:prstGeom prst="hexagon">
            <a:avLst>
              <a:gd name="adj" fmla="val 28231"/>
              <a:gd name="vf" fmla="val 115470"/>
            </a:avLst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3" name="组合 142">
            <a:extLst>
              <a:ext uri="{FF2B5EF4-FFF2-40B4-BE49-F238E27FC236}">
                <a16:creationId xmlns:a16="http://schemas.microsoft.com/office/drawing/2014/main" id="{E44A38F6-8C74-63AA-7CFB-5D3A0354A733}"/>
              </a:ext>
            </a:extLst>
          </p:cNvPr>
          <p:cNvGrpSpPr/>
          <p:nvPr/>
        </p:nvGrpSpPr>
        <p:grpSpPr>
          <a:xfrm>
            <a:off x="791213" y="5857041"/>
            <a:ext cx="617491" cy="331339"/>
            <a:chOff x="817133" y="4964944"/>
            <a:chExt cx="783885" cy="420624"/>
          </a:xfrm>
        </p:grpSpPr>
        <p:sp>
          <p:nvSpPr>
            <p:cNvPr id="138" name="任意多边形: 形状 137">
              <a:extLst>
                <a:ext uri="{FF2B5EF4-FFF2-40B4-BE49-F238E27FC236}">
                  <a16:creationId xmlns:a16="http://schemas.microsoft.com/office/drawing/2014/main" id="{09F6CE0E-0DB7-E8FC-A9A5-766F263F7FAF}"/>
                </a:ext>
              </a:extLst>
            </p:cNvPr>
            <p:cNvSpPr/>
            <p:nvPr/>
          </p:nvSpPr>
          <p:spPr>
            <a:xfrm>
              <a:off x="817133" y="4964944"/>
              <a:ext cx="783885" cy="153532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任意多边形: 形状 138">
              <a:extLst>
                <a:ext uri="{FF2B5EF4-FFF2-40B4-BE49-F238E27FC236}">
                  <a16:creationId xmlns:a16="http://schemas.microsoft.com/office/drawing/2014/main" id="{190F7177-5ACC-B604-4EDD-F11A56FB04B1}"/>
                </a:ext>
              </a:extLst>
            </p:cNvPr>
            <p:cNvSpPr/>
            <p:nvPr/>
          </p:nvSpPr>
          <p:spPr>
            <a:xfrm>
              <a:off x="817133" y="5090993"/>
              <a:ext cx="783885" cy="153532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任意多边形: 形状 139">
              <a:extLst>
                <a:ext uri="{FF2B5EF4-FFF2-40B4-BE49-F238E27FC236}">
                  <a16:creationId xmlns:a16="http://schemas.microsoft.com/office/drawing/2014/main" id="{B33E7F24-4BA7-2430-D9FE-649C744EF807}"/>
                </a:ext>
              </a:extLst>
            </p:cNvPr>
            <p:cNvSpPr/>
            <p:nvPr/>
          </p:nvSpPr>
          <p:spPr>
            <a:xfrm>
              <a:off x="817133" y="5232036"/>
              <a:ext cx="783885" cy="153532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1" name="空心弧 140">
            <a:extLst>
              <a:ext uri="{FF2B5EF4-FFF2-40B4-BE49-F238E27FC236}">
                <a16:creationId xmlns:a16="http://schemas.microsoft.com/office/drawing/2014/main" id="{11ECB8C9-F889-DB2F-53EE-7986F7E9736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>
            <a:off x="10573865" y="1042472"/>
            <a:ext cx="893263" cy="893263"/>
          </a:xfrm>
          <a:prstGeom prst="blockArc">
            <a:avLst/>
          </a:prstGeom>
          <a:solidFill>
            <a:schemeClr val="accent2"/>
          </a:solidFill>
          <a:ln w="15621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471" tIns="56236" rIns="112471" bIns="56236" rtlCol="0" anchor="ctr"/>
          <a:lstStyle/>
          <a:p>
            <a:pPr algn="ctr"/>
            <a:endParaRPr lang="zh-CN" altLang="en-US" sz="2214">
              <a:solidFill>
                <a:schemeClr val="tx1"/>
              </a:solidFill>
            </a:endParaRPr>
          </a:p>
        </p:txBody>
      </p:sp>
      <p:sp>
        <p:nvSpPr>
          <p:cNvPr id="142" name="椭圆 141">
            <a:extLst>
              <a:ext uri="{FF2B5EF4-FFF2-40B4-BE49-F238E27FC236}">
                <a16:creationId xmlns:a16="http://schemas.microsoft.com/office/drawing/2014/main" id="{6F942DF0-C507-915B-5489-D99797ED24A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875715" y="1247971"/>
            <a:ext cx="289566" cy="289566"/>
          </a:xfrm>
          <a:prstGeom prst="ellipse">
            <a:avLst/>
          </a:prstGeom>
          <a:ln w="15621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471" tIns="56236" rIns="112471" bIns="56236" rtlCol="0" anchor="ctr"/>
          <a:lstStyle/>
          <a:p>
            <a:pPr algn="ctr"/>
            <a:endParaRPr lang="zh-CN" altLang="en-US" sz="2214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C49DC96-2343-9696-077B-B4A4EE1B1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150" y="3121529"/>
            <a:ext cx="2633700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86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21AF54A-83A9-F5DD-4857-B51527E56A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dirty="0"/>
              <a:t>未来工作展望</a:t>
            </a: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136C248C-1274-7D9D-AB54-34C44C96E6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5934354"/>
              </p:ext>
            </p:extLst>
          </p:nvPr>
        </p:nvGraphicFramePr>
        <p:xfrm>
          <a:off x="1300547" y="2148238"/>
          <a:ext cx="5003999" cy="3630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69B4C45F-1D39-CFCF-513B-00807B91B401}"/>
              </a:ext>
            </a:extLst>
          </p:cNvPr>
          <p:cNvSpPr/>
          <p:nvPr/>
        </p:nvSpPr>
        <p:spPr>
          <a:xfrm>
            <a:off x="6766560" y="2350368"/>
            <a:ext cx="4263992" cy="3087905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D21B6505-2810-F183-4BCC-DB99E570AF30}"/>
              </a:ext>
            </a:extLst>
          </p:cNvPr>
          <p:cNvSpPr/>
          <p:nvPr/>
        </p:nvSpPr>
        <p:spPr>
          <a:xfrm>
            <a:off x="6627461" y="2234865"/>
            <a:ext cx="4263992" cy="3087905"/>
          </a:xfrm>
          <a:custGeom>
            <a:avLst/>
            <a:gdLst>
              <a:gd name="connsiteX0" fmla="*/ 0 w 4263992"/>
              <a:gd name="connsiteY0" fmla="*/ 0 h 3087905"/>
              <a:gd name="connsiteX1" fmla="*/ 3907782 w 4263992"/>
              <a:gd name="connsiteY1" fmla="*/ 0 h 3087905"/>
              <a:gd name="connsiteX2" fmla="*/ 4263992 w 4263992"/>
              <a:gd name="connsiteY2" fmla="*/ 356859 h 3087905"/>
              <a:gd name="connsiteX3" fmla="*/ 4263992 w 4263992"/>
              <a:gd name="connsiteY3" fmla="*/ 3087905 h 3087905"/>
              <a:gd name="connsiteX4" fmla="*/ 0 w 4263992"/>
              <a:gd name="connsiteY4" fmla="*/ 3087905 h 3087905"/>
              <a:gd name="connsiteX5" fmla="*/ 0 w 4263992"/>
              <a:gd name="connsiteY5" fmla="*/ 0 h 3087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63992" h="3087905">
                <a:moveTo>
                  <a:pt x="0" y="0"/>
                </a:moveTo>
                <a:lnTo>
                  <a:pt x="3907782" y="0"/>
                </a:lnTo>
                <a:lnTo>
                  <a:pt x="4263992" y="356859"/>
                </a:lnTo>
                <a:lnTo>
                  <a:pt x="4263992" y="3087905"/>
                </a:lnTo>
                <a:lnTo>
                  <a:pt x="0" y="308790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等腰三角形 2">
            <a:extLst>
              <a:ext uri="{FF2B5EF4-FFF2-40B4-BE49-F238E27FC236}">
                <a16:creationId xmlns:a16="http://schemas.microsoft.com/office/drawing/2014/main" id="{C4F800E0-D400-F096-C1E2-88CF53D7BA58}"/>
              </a:ext>
            </a:extLst>
          </p:cNvPr>
          <p:cNvSpPr/>
          <p:nvPr/>
        </p:nvSpPr>
        <p:spPr>
          <a:xfrm rot="5400000">
            <a:off x="6773036" y="2402697"/>
            <a:ext cx="367433" cy="316753"/>
          </a:xfrm>
          <a:prstGeom prst="triangle">
            <a:avLst>
              <a:gd name="adj" fmla="val 0"/>
            </a:avLst>
          </a:prstGeom>
          <a:noFill/>
          <a:ln w="2540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EF2820C6-2D3C-B90E-674E-45084B093D27}"/>
              </a:ext>
            </a:extLst>
          </p:cNvPr>
          <p:cNvSpPr/>
          <p:nvPr/>
        </p:nvSpPr>
        <p:spPr>
          <a:xfrm rot="10800000">
            <a:off x="10535243" y="2234865"/>
            <a:ext cx="356210" cy="356859"/>
          </a:xfrm>
          <a:custGeom>
            <a:avLst/>
            <a:gdLst>
              <a:gd name="connsiteX0" fmla="*/ 0 w 356210"/>
              <a:gd name="connsiteY0" fmla="*/ 0 h 356859"/>
              <a:gd name="connsiteX1" fmla="*/ 356210 w 356210"/>
              <a:gd name="connsiteY1" fmla="*/ 0 h 356859"/>
              <a:gd name="connsiteX2" fmla="*/ 356210 w 356210"/>
              <a:gd name="connsiteY2" fmla="*/ 356859 h 356859"/>
              <a:gd name="connsiteX3" fmla="*/ 0 w 356210"/>
              <a:gd name="connsiteY3" fmla="*/ 0 h 35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10" h="356859">
                <a:moveTo>
                  <a:pt x="0" y="0"/>
                </a:moveTo>
                <a:lnTo>
                  <a:pt x="356210" y="0"/>
                </a:lnTo>
                <a:lnTo>
                  <a:pt x="356210" y="3568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CD33AF0-8087-5C3D-754A-0187DE3F3CA4}"/>
              </a:ext>
            </a:extLst>
          </p:cNvPr>
          <p:cNvSpPr txBox="1"/>
          <p:nvPr/>
        </p:nvSpPr>
        <p:spPr>
          <a:xfrm>
            <a:off x="6907791" y="2573332"/>
            <a:ext cx="2422267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确定目标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3B0C7E7-DC38-C8A4-0CB9-F784D68FE793}"/>
              </a:ext>
            </a:extLst>
          </p:cNvPr>
          <p:cNvSpPr txBox="1"/>
          <p:nvPr/>
        </p:nvSpPr>
        <p:spPr>
          <a:xfrm>
            <a:off x="6891665" y="3079132"/>
            <a:ext cx="3814435" cy="20760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为进一步加强我会的档案管理制度建设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规范档案管理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提高档案管理质量，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20xx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年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我会按部档案馆要求，专门下发中慈文制定了档案管理办法和归档范围，对所有须归档的文书档案文件、项目档案材料进行了整理，共整理文书档案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120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多卷，财务档案从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20xx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年至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20xx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年全部归档完成共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25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节档案柜并将目录全部输入计算机管理，极大地提高了检索速度。在归档过程中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档案所有文件归档目录全部为进一步加强我会的档案管理制度建设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等腰三角形 13">
            <a:extLst>
              <a:ext uri="{FF2B5EF4-FFF2-40B4-BE49-F238E27FC236}">
                <a16:creationId xmlns:a16="http://schemas.microsoft.com/office/drawing/2014/main" id="{8DB66250-B298-853E-FCE2-07A520C830DD}"/>
              </a:ext>
            </a:extLst>
          </p:cNvPr>
          <p:cNvSpPr/>
          <p:nvPr/>
        </p:nvSpPr>
        <p:spPr>
          <a:xfrm rot="2677058">
            <a:off x="1077990" y="1465577"/>
            <a:ext cx="322067" cy="277644"/>
          </a:xfrm>
          <a:prstGeom prst="triangl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A05823EE-4CA3-511E-5DB2-5EE9FCEF2B8C}"/>
              </a:ext>
            </a:extLst>
          </p:cNvPr>
          <p:cNvSpPr/>
          <p:nvPr/>
        </p:nvSpPr>
        <p:spPr>
          <a:xfrm>
            <a:off x="2752800" y="1167358"/>
            <a:ext cx="256084" cy="256084"/>
          </a:xfrm>
          <a:prstGeom prst="ellipse">
            <a:avLst/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六边形 15">
            <a:extLst>
              <a:ext uri="{FF2B5EF4-FFF2-40B4-BE49-F238E27FC236}">
                <a16:creationId xmlns:a16="http://schemas.microsoft.com/office/drawing/2014/main" id="{47A6A9E0-BAB3-11AE-C912-AE3072D8AC7A}"/>
              </a:ext>
            </a:extLst>
          </p:cNvPr>
          <p:cNvSpPr/>
          <p:nvPr/>
        </p:nvSpPr>
        <p:spPr>
          <a:xfrm rot="19652788">
            <a:off x="10868260" y="6051558"/>
            <a:ext cx="448931" cy="387009"/>
          </a:xfrm>
          <a:prstGeom prst="hexagon">
            <a:avLst>
              <a:gd name="adj" fmla="val 28231"/>
              <a:gd name="vf" fmla="val 115470"/>
            </a:avLst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0C1E16A1-24CC-0B98-D0A3-D48DA1211221}"/>
              </a:ext>
            </a:extLst>
          </p:cNvPr>
          <p:cNvSpPr/>
          <p:nvPr/>
        </p:nvSpPr>
        <p:spPr>
          <a:xfrm>
            <a:off x="817133" y="4964944"/>
            <a:ext cx="783885" cy="153532"/>
          </a:xfrm>
          <a:custGeom>
            <a:avLst/>
            <a:gdLst>
              <a:gd name="connsiteX0" fmla="*/ 0 w 552450"/>
              <a:gd name="connsiteY0" fmla="*/ 0 h 108203"/>
              <a:gd name="connsiteX1" fmla="*/ 139700 w 552450"/>
              <a:gd name="connsiteY1" fmla="*/ 107950 h 108203"/>
              <a:gd name="connsiteX2" fmla="*/ 285750 w 552450"/>
              <a:gd name="connsiteY2" fmla="*/ 31750 h 108203"/>
              <a:gd name="connsiteX3" fmla="*/ 450850 w 552450"/>
              <a:gd name="connsiteY3" fmla="*/ 95250 h 108203"/>
              <a:gd name="connsiteX4" fmla="*/ 552450 w 552450"/>
              <a:gd name="connsiteY4" fmla="*/ 95250 h 1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108203">
                <a:moveTo>
                  <a:pt x="0" y="0"/>
                </a:moveTo>
                <a:cubicBezTo>
                  <a:pt x="46037" y="51329"/>
                  <a:pt x="92075" y="102658"/>
                  <a:pt x="139700" y="107950"/>
                </a:cubicBezTo>
                <a:cubicBezTo>
                  <a:pt x="187325" y="113242"/>
                  <a:pt x="233892" y="33867"/>
                  <a:pt x="285750" y="31750"/>
                </a:cubicBezTo>
                <a:cubicBezTo>
                  <a:pt x="337608" y="29633"/>
                  <a:pt x="406400" y="84667"/>
                  <a:pt x="450850" y="95250"/>
                </a:cubicBezTo>
                <a:cubicBezTo>
                  <a:pt x="495300" y="105833"/>
                  <a:pt x="552450" y="95250"/>
                  <a:pt x="552450" y="9525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6F31383D-B28B-5CAB-3F71-6685152CDAA5}"/>
              </a:ext>
            </a:extLst>
          </p:cNvPr>
          <p:cNvSpPr/>
          <p:nvPr/>
        </p:nvSpPr>
        <p:spPr>
          <a:xfrm>
            <a:off x="817133" y="5090993"/>
            <a:ext cx="783885" cy="153532"/>
          </a:xfrm>
          <a:custGeom>
            <a:avLst/>
            <a:gdLst>
              <a:gd name="connsiteX0" fmla="*/ 0 w 552450"/>
              <a:gd name="connsiteY0" fmla="*/ 0 h 108203"/>
              <a:gd name="connsiteX1" fmla="*/ 139700 w 552450"/>
              <a:gd name="connsiteY1" fmla="*/ 107950 h 108203"/>
              <a:gd name="connsiteX2" fmla="*/ 285750 w 552450"/>
              <a:gd name="connsiteY2" fmla="*/ 31750 h 108203"/>
              <a:gd name="connsiteX3" fmla="*/ 450850 w 552450"/>
              <a:gd name="connsiteY3" fmla="*/ 95250 h 108203"/>
              <a:gd name="connsiteX4" fmla="*/ 552450 w 552450"/>
              <a:gd name="connsiteY4" fmla="*/ 95250 h 1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108203">
                <a:moveTo>
                  <a:pt x="0" y="0"/>
                </a:moveTo>
                <a:cubicBezTo>
                  <a:pt x="46037" y="51329"/>
                  <a:pt x="92075" y="102658"/>
                  <a:pt x="139700" y="107950"/>
                </a:cubicBezTo>
                <a:cubicBezTo>
                  <a:pt x="187325" y="113242"/>
                  <a:pt x="233892" y="33867"/>
                  <a:pt x="285750" y="31750"/>
                </a:cubicBezTo>
                <a:cubicBezTo>
                  <a:pt x="337608" y="29633"/>
                  <a:pt x="406400" y="84667"/>
                  <a:pt x="450850" y="95250"/>
                </a:cubicBezTo>
                <a:cubicBezTo>
                  <a:pt x="495300" y="105833"/>
                  <a:pt x="552450" y="95250"/>
                  <a:pt x="552450" y="9525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97D7BA0A-AA10-8662-ECAD-FEB5420B6FD3}"/>
              </a:ext>
            </a:extLst>
          </p:cNvPr>
          <p:cNvSpPr/>
          <p:nvPr/>
        </p:nvSpPr>
        <p:spPr>
          <a:xfrm>
            <a:off x="817133" y="5232036"/>
            <a:ext cx="783885" cy="153532"/>
          </a:xfrm>
          <a:custGeom>
            <a:avLst/>
            <a:gdLst>
              <a:gd name="connsiteX0" fmla="*/ 0 w 552450"/>
              <a:gd name="connsiteY0" fmla="*/ 0 h 108203"/>
              <a:gd name="connsiteX1" fmla="*/ 139700 w 552450"/>
              <a:gd name="connsiteY1" fmla="*/ 107950 h 108203"/>
              <a:gd name="connsiteX2" fmla="*/ 285750 w 552450"/>
              <a:gd name="connsiteY2" fmla="*/ 31750 h 108203"/>
              <a:gd name="connsiteX3" fmla="*/ 450850 w 552450"/>
              <a:gd name="connsiteY3" fmla="*/ 95250 h 108203"/>
              <a:gd name="connsiteX4" fmla="*/ 552450 w 552450"/>
              <a:gd name="connsiteY4" fmla="*/ 95250 h 1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108203">
                <a:moveTo>
                  <a:pt x="0" y="0"/>
                </a:moveTo>
                <a:cubicBezTo>
                  <a:pt x="46037" y="51329"/>
                  <a:pt x="92075" y="102658"/>
                  <a:pt x="139700" y="107950"/>
                </a:cubicBezTo>
                <a:cubicBezTo>
                  <a:pt x="187325" y="113242"/>
                  <a:pt x="233892" y="33867"/>
                  <a:pt x="285750" y="31750"/>
                </a:cubicBezTo>
                <a:cubicBezTo>
                  <a:pt x="337608" y="29633"/>
                  <a:pt x="406400" y="84667"/>
                  <a:pt x="450850" y="95250"/>
                </a:cubicBezTo>
                <a:cubicBezTo>
                  <a:pt x="495300" y="105833"/>
                  <a:pt x="552450" y="95250"/>
                  <a:pt x="552450" y="9525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空心弧 19">
            <a:extLst>
              <a:ext uri="{FF2B5EF4-FFF2-40B4-BE49-F238E27FC236}">
                <a16:creationId xmlns:a16="http://schemas.microsoft.com/office/drawing/2014/main" id="{09157441-0050-0392-48CA-D196C6E7A28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>
            <a:off x="10573865" y="1042472"/>
            <a:ext cx="893263" cy="893263"/>
          </a:xfrm>
          <a:prstGeom prst="blockArc">
            <a:avLst/>
          </a:prstGeom>
          <a:solidFill>
            <a:schemeClr val="accent2"/>
          </a:solidFill>
          <a:ln w="15621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471" tIns="56236" rIns="112471" bIns="56236" rtlCol="0" anchor="ctr"/>
          <a:lstStyle/>
          <a:p>
            <a:pPr algn="ctr"/>
            <a:endParaRPr lang="zh-CN" altLang="en-US" sz="2214">
              <a:solidFill>
                <a:schemeClr val="tx1"/>
              </a:solidFill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992AA2E1-496A-0346-CAF0-FF43638683D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875715" y="1247971"/>
            <a:ext cx="289566" cy="289566"/>
          </a:xfrm>
          <a:prstGeom prst="ellipse">
            <a:avLst/>
          </a:prstGeom>
          <a:ln w="15621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471" tIns="56236" rIns="112471" bIns="56236" rtlCol="0" anchor="ctr"/>
          <a:lstStyle/>
          <a:p>
            <a:pPr algn="ctr"/>
            <a:endParaRPr lang="zh-CN" altLang="en-US" sz="2214"/>
          </a:p>
        </p:txBody>
      </p:sp>
    </p:spTree>
    <p:extLst>
      <p:ext uri="{BB962C8B-B14F-4D97-AF65-F5344CB8AC3E}">
        <p14:creationId xmlns:p14="http://schemas.microsoft.com/office/powerpoint/2010/main" val="2013197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1029ACC-ED16-38A0-4832-3DC43BBACB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dirty="0"/>
              <a:t>未来工作展望</a:t>
            </a:r>
          </a:p>
          <a:p>
            <a:endParaRPr lang="zh-CN" altLang="en-US" dirty="0"/>
          </a:p>
        </p:txBody>
      </p:sp>
      <p:sp>
        <p:nvSpPr>
          <p:cNvPr id="3" name="文本占位符 1">
            <a:extLst>
              <a:ext uri="{FF2B5EF4-FFF2-40B4-BE49-F238E27FC236}">
                <a16:creationId xmlns:a16="http://schemas.microsoft.com/office/drawing/2014/main" id="{A297B7D8-2E28-1DCF-8928-E70F1BCB1200}"/>
              </a:ext>
            </a:extLst>
          </p:cNvPr>
          <p:cNvSpPr txBox="1">
            <a:spLocks/>
          </p:cNvSpPr>
          <p:nvPr/>
        </p:nvSpPr>
        <p:spPr>
          <a:xfrm>
            <a:off x="4088043" y="294826"/>
            <a:ext cx="4015914" cy="612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未来工作展望</a:t>
            </a:r>
          </a:p>
        </p:txBody>
      </p:sp>
      <p:sp>
        <p:nvSpPr>
          <p:cNvPr id="4" name="等腰三角形 3">
            <a:extLst>
              <a:ext uri="{FF2B5EF4-FFF2-40B4-BE49-F238E27FC236}">
                <a16:creationId xmlns:a16="http://schemas.microsoft.com/office/drawing/2014/main" id="{18E699B1-2024-94C2-1E0A-3EED2B945FF9}"/>
              </a:ext>
            </a:extLst>
          </p:cNvPr>
          <p:cNvSpPr/>
          <p:nvPr/>
        </p:nvSpPr>
        <p:spPr>
          <a:xfrm rot="2677058">
            <a:off x="1077990" y="1465577"/>
            <a:ext cx="322067" cy="277644"/>
          </a:xfrm>
          <a:prstGeom prst="triangl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867709F3-3AF2-6199-268F-003044E7ED3E}"/>
              </a:ext>
            </a:extLst>
          </p:cNvPr>
          <p:cNvSpPr/>
          <p:nvPr/>
        </p:nvSpPr>
        <p:spPr>
          <a:xfrm>
            <a:off x="2752800" y="1167358"/>
            <a:ext cx="256084" cy="256084"/>
          </a:xfrm>
          <a:prstGeom prst="ellipse">
            <a:avLst/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六边形 5">
            <a:extLst>
              <a:ext uri="{FF2B5EF4-FFF2-40B4-BE49-F238E27FC236}">
                <a16:creationId xmlns:a16="http://schemas.microsoft.com/office/drawing/2014/main" id="{CBFEC40F-B710-DAE7-891A-224E29A5338B}"/>
              </a:ext>
            </a:extLst>
          </p:cNvPr>
          <p:cNvSpPr/>
          <p:nvPr/>
        </p:nvSpPr>
        <p:spPr>
          <a:xfrm rot="19652788">
            <a:off x="10868260" y="6051558"/>
            <a:ext cx="448931" cy="387009"/>
          </a:xfrm>
          <a:prstGeom prst="hexagon">
            <a:avLst>
              <a:gd name="adj" fmla="val 28231"/>
              <a:gd name="vf" fmla="val 115470"/>
            </a:avLst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DDF9814D-B1C3-8F09-7820-B98CA588D43A}"/>
              </a:ext>
            </a:extLst>
          </p:cNvPr>
          <p:cNvSpPr/>
          <p:nvPr/>
        </p:nvSpPr>
        <p:spPr>
          <a:xfrm>
            <a:off x="817133" y="4964944"/>
            <a:ext cx="783885" cy="153532"/>
          </a:xfrm>
          <a:custGeom>
            <a:avLst/>
            <a:gdLst>
              <a:gd name="connsiteX0" fmla="*/ 0 w 552450"/>
              <a:gd name="connsiteY0" fmla="*/ 0 h 108203"/>
              <a:gd name="connsiteX1" fmla="*/ 139700 w 552450"/>
              <a:gd name="connsiteY1" fmla="*/ 107950 h 108203"/>
              <a:gd name="connsiteX2" fmla="*/ 285750 w 552450"/>
              <a:gd name="connsiteY2" fmla="*/ 31750 h 108203"/>
              <a:gd name="connsiteX3" fmla="*/ 450850 w 552450"/>
              <a:gd name="connsiteY3" fmla="*/ 95250 h 108203"/>
              <a:gd name="connsiteX4" fmla="*/ 552450 w 552450"/>
              <a:gd name="connsiteY4" fmla="*/ 95250 h 1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108203">
                <a:moveTo>
                  <a:pt x="0" y="0"/>
                </a:moveTo>
                <a:cubicBezTo>
                  <a:pt x="46037" y="51329"/>
                  <a:pt x="92075" y="102658"/>
                  <a:pt x="139700" y="107950"/>
                </a:cubicBezTo>
                <a:cubicBezTo>
                  <a:pt x="187325" y="113242"/>
                  <a:pt x="233892" y="33867"/>
                  <a:pt x="285750" y="31750"/>
                </a:cubicBezTo>
                <a:cubicBezTo>
                  <a:pt x="337608" y="29633"/>
                  <a:pt x="406400" y="84667"/>
                  <a:pt x="450850" y="95250"/>
                </a:cubicBezTo>
                <a:cubicBezTo>
                  <a:pt x="495300" y="105833"/>
                  <a:pt x="552450" y="95250"/>
                  <a:pt x="552450" y="9525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D4D4E2D3-4C95-3F3E-8470-4140A12206B9}"/>
              </a:ext>
            </a:extLst>
          </p:cNvPr>
          <p:cNvSpPr/>
          <p:nvPr/>
        </p:nvSpPr>
        <p:spPr>
          <a:xfrm>
            <a:off x="817133" y="5090993"/>
            <a:ext cx="783885" cy="153532"/>
          </a:xfrm>
          <a:custGeom>
            <a:avLst/>
            <a:gdLst>
              <a:gd name="connsiteX0" fmla="*/ 0 w 552450"/>
              <a:gd name="connsiteY0" fmla="*/ 0 h 108203"/>
              <a:gd name="connsiteX1" fmla="*/ 139700 w 552450"/>
              <a:gd name="connsiteY1" fmla="*/ 107950 h 108203"/>
              <a:gd name="connsiteX2" fmla="*/ 285750 w 552450"/>
              <a:gd name="connsiteY2" fmla="*/ 31750 h 108203"/>
              <a:gd name="connsiteX3" fmla="*/ 450850 w 552450"/>
              <a:gd name="connsiteY3" fmla="*/ 95250 h 108203"/>
              <a:gd name="connsiteX4" fmla="*/ 552450 w 552450"/>
              <a:gd name="connsiteY4" fmla="*/ 95250 h 1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108203">
                <a:moveTo>
                  <a:pt x="0" y="0"/>
                </a:moveTo>
                <a:cubicBezTo>
                  <a:pt x="46037" y="51329"/>
                  <a:pt x="92075" y="102658"/>
                  <a:pt x="139700" y="107950"/>
                </a:cubicBezTo>
                <a:cubicBezTo>
                  <a:pt x="187325" y="113242"/>
                  <a:pt x="233892" y="33867"/>
                  <a:pt x="285750" y="31750"/>
                </a:cubicBezTo>
                <a:cubicBezTo>
                  <a:pt x="337608" y="29633"/>
                  <a:pt x="406400" y="84667"/>
                  <a:pt x="450850" y="95250"/>
                </a:cubicBezTo>
                <a:cubicBezTo>
                  <a:pt x="495300" y="105833"/>
                  <a:pt x="552450" y="95250"/>
                  <a:pt x="552450" y="9525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32610D0E-5637-F6F9-E0CB-0437EF5A193C}"/>
              </a:ext>
            </a:extLst>
          </p:cNvPr>
          <p:cNvSpPr/>
          <p:nvPr/>
        </p:nvSpPr>
        <p:spPr>
          <a:xfrm>
            <a:off x="817133" y="5232036"/>
            <a:ext cx="783885" cy="153532"/>
          </a:xfrm>
          <a:custGeom>
            <a:avLst/>
            <a:gdLst>
              <a:gd name="connsiteX0" fmla="*/ 0 w 552450"/>
              <a:gd name="connsiteY0" fmla="*/ 0 h 108203"/>
              <a:gd name="connsiteX1" fmla="*/ 139700 w 552450"/>
              <a:gd name="connsiteY1" fmla="*/ 107950 h 108203"/>
              <a:gd name="connsiteX2" fmla="*/ 285750 w 552450"/>
              <a:gd name="connsiteY2" fmla="*/ 31750 h 108203"/>
              <a:gd name="connsiteX3" fmla="*/ 450850 w 552450"/>
              <a:gd name="connsiteY3" fmla="*/ 95250 h 108203"/>
              <a:gd name="connsiteX4" fmla="*/ 552450 w 552450"/>
              <a:gd name="connsiteY4" fmla="*/ 95250 h 1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50" h="108203">
                <a:moveTo>
                  <a:pt x="0" y="0"/>
                </a:moveTo>
                <a:cubicBezTo>
                  <a:pt x="46037" y="51329"/>
                  <a:pt x="92075" y="102658"/>
                  <a:pt x="139700" y="107950"/>
                </a:cubicBezTo>
                <a:cubicBezTo>
                  <a:pt x="187325" y="113242"/>
                  <a:pt x="233892" y="33867"/>
                  <a:pt x="285750" y="31750"/>
                </a:cubicBezTo>
                <a:cubicBezTo>
                  <a:pt x="337608" y="29633"/>
                  <a:pt x="406400" y="84667"/>
                  <a:pt x="450850" y="95250"/>
                </a:cubicBezTo>
                <a:cubicBezTo>
                  <a:pt x="495300" y="105833"/>
                  <a:pt x="552450" y="95250"/>
                  <a:pt x="552450" y="9525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空心弧 13">
            <a:extLst>
              <a:ext uri="{FF2B5EF4-FFF2-40B4-BE49-F238E27FC236}">
                <a16:creationId xmlns:a16="http://schemas.microsoft.com/office/drawing/2014/main" id="{C50B884C-1124-A09E-39C7-2F5498F565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>
            <a:off x="10573865" y="1042472"/>
            <a:ext cx="893263" cy="893263"/>
          </a:xfrm>
          <a:prstGeom prst="blockArc">
            <a:avLst/>
          </a:prstGeom>
          <a:solidFill>
            <a:schemeClr val="accent2"/>
          </a:solidFill>
          <a:ln w="15621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471" tIns="56236" rIns="112471" bIns="56236" rtlCol="0" anchor="ctr"/>
          <a:lstStyle/>
          <a:p>
            <a:pPr algn="ctr"/>
            <a:endParaRPr lang="zh-CN" altLang="en-US" sz="2214">
              <a:solidFill>
                <a:schemeClr val="tx1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B9CFD5A7-F41E-3DE0-B058-FE6EFFE3AA0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875715" y="1247971"/>
            <a:ext cx="289566" cy="289566"/>
          </a:xfrm>
          <a:prstGeom prst="ellipse">
            <a:avLst/>
          </a:prstGeom>
          <a:ln w="15621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471" tIns="56236" rIns="112471" bIns="56236" rtlCol="0" anchor="ctr"/>
          <a:lstStyle/>
          <a:p>
            <a:pPr algn="ctr"/>
            <a:endParaRPr lang="zh-CN" altLang="en-US" sz="2214"/>
          </a:p>
        </p:txBody>
      </p:sp>
      <p:sp>
        <p:nvSpPr>
          <p:cNvPr id="16" name="十字形 15">
            <a:extLst>
              <a:ext uri="{FF2B5EF4-FFF2-40B4-BE49-F238E27FC236}">
                <a16:creationId xmlns:a16="http://schemas.microsoft.com/office/drawing/2014/main" id="{1CAF6EBC-3D88-FAFB-5D9A-37A2BB56D40E}"/>
              </a:ext>
            </a:extLst>
          </p:cNvPr>
          <p:cNvSpPr/>
          <p:nvPr/>
        </p:nvSpPr>
        <p:spPr>
          <a:xfrm>
            <a:off x="5903351" y="3700328"/>
            <a:ext cx="446088" cy="446088"/>
          </a:xfrm>
          <a:prstGeom prst="plus">
            <a:avLst>
              <a:gd name="adj" fmla="val 41316"/>
            </a:avLst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星形: 四角 16">
            <a:extLst>
              <a:ext uri="{FF2B5EF4-FFF2-40B4-BE49-F238E27FC236}">
                <a16:creationId xmlns:a16="http://schemas.microsoft.com/office/drawing/2014/main" id="{40BA30DE-AD8B-1804-4DDA-C7DF2B8F8415}"/>
              </a:ext>
            </a:extLst>
          </p:cNvPr>
          <p:cNvSpPr/>
          <p:nvPr/>
        </p:nvSpPr>
        <p:spPr>
          <a:xfrm>
            <a:off x="8103957" y="1449837"/>
            <a:ext cx="366483" cy="366483"/>
          </a:xfrm>
          <a:prstGeom prst="star4">
            <a:avLst>
              <a:gd name="adj" fmla="val 15770"/>
            </a:avLst>
          </a:prstGeom>
          <a:solidFill>
            <a:schemeClr val="accent6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AF4681D-94DB-EB06-44F7-F5C06456E1C7}"/>
              </a:ext>
            </a:extLst>
          </p:cNvPr>
          <p:cNvSpPr/>
          <p:nvPr/>
        </p:nvSpPr>
        <p:spPr>
          <a:xfrm>
            <a:off x="2049971" y="2073411"/>
            <a:ext cx="3421285" cy="1573806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OPPOSans R" panose="00020600040101010101" pitchFamily="18" charset="-122"/>
              <a:ea typeface="OPPOSans R" panose="00020600040101010101" pitchFamily="18" charset="-122"/>
              <a:sym typeface="Microsoft YaHei" panose="020B0503020204020204" pitchFamily="34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C4BE189-4875-1944-04AF-6509790E3AA9}"/>
              </a:ext>
            </a:extLst>
          </p:cNvPr>
          <p:cNvSpPr/>
          <p:nvPr/>
        </p:nvSpPr>
        <p:spPr>
          <a:xfrm>
            <a:off x="1961071" y="1984511"/>
            <a:ext cx="3421285" cy="157380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OPPOSans R" panose="00020600040101010101" pitchFamily="18" charset="-122"/>
              <a:ea typeface="OPPOSans R" panose="00020600040101010101" pitchFamily="18" charset="-122"/>
              <a:sym typeface="Microsoft YaHei" panose="020B0503020204020204" pitchFamily="34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6011FC7-EC10-F98F-6EFE-2B5C54B59040}"/>
              </a:ext>
            </a:extLst>
          </p:cNvPr>
          <p:cNvSpPr/>
          <p:nvPr/>
        </p:nvSpPr>
        <p:spPr>
          <a:xfrm>
            <a:off x="1735545" y="1814247"/>
            <a:ext cx="2037987" cy="490939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OPPOSans R" panose="00020600040101010101" pitchFamily="18" charset="-122"/>
              <a:ea typeface="OPPOSans R" panose="00020600040101010101" pitchFamily="18" charset="-122"/>
              <a:sym typeface="Microsoft YaHei" panose="020B0503020204020204" pitchFamily="34" charset="-122"/>
            </a:endParaRPr>
          </a:p>
        </p:txBody>
      </p:sp>
      <p:sp>
        <p:nvSpPr>
          <p:cNvPr id="22" name="等腰三角形 21">
            <a:extLst>
              <a:ext uri="{FF2B5EF4-FFF2-40B4-BE49-F238E27FC236}">
                <a16:creationId xmlns:a16="http://schemas.microsoft.com/office/drawing/2014/main" id="{6DE53960-C79F-36AC-8F6A-34F75348AF9E}"/>
              </a:ext>
            </a:extLst>
          </p:cNvPr>
          <p:cNvSpPr/>
          <p:nvPr/>
        </p:nvSpPr>
        <p:spPr>
          <a:xfrm rot="10800000">
            <a:off x="1740768" y="2305186"/>
            <a:ext cx="204827" cy="233547"/>
          </a:xfrm>
          <a:prstGeom prst="triangle">
            <a:avLst>
              <a:gd name="adj" fmla="val 0"/>
            </a:avLst>
          </a:prstGeom>
          <a:solidFill>
            <a:schemeClr val="accent2">
              <a:lumMod val="5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OPPOSans R" panose="00020600040101010101" pitchFamily="18" charset="-122"/>
              <a:ea typeface="OPPOSans R" panose="00020600040101010101" pitchFamily="18" charset="-122"/>
              <a:sym typeface="Microsoft YaHei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71707B2-9541-90D3-C604-67E673A1F059}"/>
              </a:ext>
            </a:extLst>
          </p:cNvPr>
          <p:cNvSpPr txBox="1"/>
          <p:nvPr/>
        </p:nvSpPr>
        <p:spPr>
          <a:xfrm>
            <a:off x="1961071" y="1838461"/>
            <a:ext cx="147062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确定目标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75DFBE08-C15F-9324-EDD8-F90B69F6C21F}"/>
              </a:ext>
            </a:extLst>
          </p:cNvPr>
          <p:cNvSpPr txBox="1"/>
          <p:nvPr/>
        </p:nvSpPr>
        <p:spPr>
          <a:xfrm>
            <a:off x="2012531" y="2476797"/>
            <a:ext cx="3205627" cy="7464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加强与同事之间的沟通与交流，相互学习，弥补自己的不足，同时与领导多沟通，多提一些好的意见和建议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5EC9EA6D-3EF5-484F-4FAC-A303AF6AB7A8}"/>
              </a:ext>
            </a:extLst>
          </p:cNvPr>
          <p:cNvSpPr/>
          <p:nvPr/>
        </p:nvSpPr>
        <p:spPr>
          <a:xfrm>
            <a:off x="2049971" y="4433672"/>
            <a:ext cx="3421285" cy="1573806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OPPOSans R" panose="00020600040101010101" pitchFamily="18" charset="-122"/>
              <a:ea typeface="OPPOSans R" panose="00020600040101010101" pitchFamily="18" charset="-122"/>
              <a:sym typeface="Microsoft YaHei" panose="020B0503020204020204" pitchFamily="34" charset="-122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198805DB-4ADF-0611-95D9-4268895AEB5A}"/>
              </a:ext>
            </a:extLst>
          </p:cNvPr>
          <p:cNvSpPr/>
          <p:nvPr/>
        </p:nvSpPr>
        <p:spPr>
          <a:xfrm>
            <a:off x="1961071" y="4344772"/>
            <a:ext cx="3421285" cy="157380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OPPOSans R" panose="00020600040101010101" pitchFamily="18" charset="-122"/>
              <a:ea typeface="OPPOSans R" panose="00020600040101010101" pitchFamily="18" charset="-122"/>
              <a:sym typeface="Microsoft YaHei" panose="020B0503020204020204" pitchFamily="34" charset="-122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999E2154-EEC7-078F-901E-032DB0F73546}"/>
              </a:ext>
            </a:extLst>
          </p:cNvPr>
          <p:cNvSpPr/>
          <p:nvPr/>
        </p:nvSpPr>
        <p:spPr>
          <a:xfrm>
            <a:off x="1735545" y="4174508"/>
            <a:ext cx="2037987" cy="490939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OPPOSans R" panose="00020600040101010101" pitchFamily="18" charset="-122"/>
              <a:ea typeface="OPPOSans R" panose="00020600040101010101" pitchFamily="18" charset="-122"/>
              <a:sym typeface="Microsoft YaHei" panose="020B0503020204020204" pitchFamily="34" charset="-122"/>
            </a:endParaRPr>
          </a:p>
        </p:txBody>
      </p:sp>
      <p:sp>
        <p:nvSpPr>
          <p:cNvPr id="53" name="等腰三角形 52">
            <a:extLst>
              <a:ext uri="{FF2B5EF4-FFF2-40B4-BE49-F238E27FC236}">
                <a16:creationId xmlns:a16="http://schemas.microsoft.com/office/drawing/2014/main" id="{88D63EC5-6844-40DB-09B7-840F039B632A}"/>
              </a:ext>
            </a:extLst>
          </p:cNvPr>
          <p:cNvSpPr/>
          <p:nvPr/>
        </p:nvSpPr>
        <p:spPr>
          <a:xfrm rot="10800000">
            <a:off x="1740768" y="4665447"/>
            <a:ext cx="204827" cy="233547"/>
          </a:xfrm>
          <a:prstGeom prst="triangle">
            <a:avLst>
              <a:gd name="adj" fmla="val 0"/>
            </a:avLst>
          </a:prstGeom>
          <a:solidFill>
            <a:schemeClr val="accent2">
              <a:lumMod val="5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OPPOSans R" panose="00020600040101010101" pitchFamily="18" charset="-122"/>
              <a:ea typeface="OPPOSans R" panose="00020600040101010101" pitchFamily="18" charset="-122"/>
              <a:sym typeface="Microsoft YaHei" panose="020B0503020204020204" pitchFamily="34" charset="-122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C6B05A5D-B94A-1B1F-232D-421DA7E1E994}"/>
              </a:ext>
            </a:extLst>
          </p:cNvPr>
          <p:cNvSpPr txBox="1"/>
          <p:nvPr/>
        </p:nvSpPr>
        <p:spPr>
          <a:xfrm>
            <a:off x="1961071" y="4198722"/>
            <a:ext cx="147062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确定目标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9B510286-E15C-7CDF-C92B-2182F7351B2B}"/>
              </a:ext>
            </a:extLst>
          </p:cNvPr>
          <p:cNvSpPr txBox="1"/>
          <p:nvPr/>
        </p:nvSpPr>
        <p:spPr>
          <a:xfrm>
            <a:off x="2012531" y="4837058"/>
            <a:ext cx="3205627" cy="7464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加强与同事之间的沟通与交流，相互学习，弥补自己的不足，同时与领导多沟通，多提一些好的意见和建议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CFBF8B4C-9BBD-ABFF-B8F3-E9D59033ACFF}"/>
              </a:ext>
            </a:extLst>
          </p:cNvPr>
          <p:cNvSpPr/>
          <p:nvPr/>
        </p:nvSpPr>
        <p:spPr>
          <a:xfrm>
            <a:off x="7035171" y="2073411"/>
            <a:ext cx="3421285" cy="1573806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OPPOSans R" panose="00020600040101010101" pitchFamily="18" charset="-122"/>
              <a:ea typeface="OPPOSans R" panose="00020600040101010101" pitchFamily="18" charset="-122"/>
              <a:sym typeface="Microsoft YaHei" panose="020B0503020204020204" pitchFamily="34" charset="-122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8980F42C-8B37-BB82-B0C8-17EDF70D527B}"/>
              </a:ext>
            </a:extLst>
          </p:cNvPr>
          <p:cNvSpPr/>
          <p:nvPr/>
        </p:nvSpPr>
        <p:spPr>
          <a:xfrm>
            <a:off x="6946271" y="1984511"/>
            <a:ext cx="3421285" cy="157380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OPPOSans R" panose="00020600040101010101" pitchFamily="18" charset="-122"/>
              <a:ea typeface="OPPOSans R" panose="00020600040101010101" pitchFamily="18" charset="-122"/>
              <a:sym typeface="Microsoft YaHei" panose="020B0503020204020204" pitchFamily="34" charset="-122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9663A229-0294-57A0-3FF9-4B4E1A64EC80}"/>
              </a:ext>
            </a:extLst>
          </p:cNvPr>
          <p:cNvSpPr/>
          <p:nvPr/>
        </p:nvSpPr>
        <p:spPr>
          <a:xfrm>
            <a:off x="6720745" y="1814247"/>
            <a:ext cx="2037987" cy="490939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OPPOSans R" panose="00020600040101010101" pitchFamily="18" charset="-122"/>
              <a:ea typeface="OPPOSans R" panose="00020600040101010101" pitchFamily="18" charset="-122"/>
              <a:sym typeface="Microsoft YaHei" panose="020B0503020204020204" pitchFamily="34" charset="-122"/>
            </a:endParaRPr>
          </a:p>
        </p:txBody>
      </p:sp>
      <p:sp>
        <p:nvSpPr>
          <p:cNvPr id="60" name="等腰三角形 59">
            <a:extLst>
              <a:ext uri="{FF2B5EF4-FFF2-40B4-BE49-F238E27FC236}">
                <a16:creationId xmlns:a16="http://schemas.microsoft.com/office/drawing/2014/main" id="{9934D15E-B438-EABF-4F10-1B884C2298CC}"/>
              </a:ext>
            </a:extLst>
          </p:cNvPr>
          <p:cNvSpPr/>
          <p:nvPr/>
        </p:nvSpPr>
        <p:spPr>
          <a:xfrm rot="10800000">
            <a:off x="6725968" y="2305186"/>
            <a:ext cx="204827" cy="233547"/>
          </a:xfrm>
          <a:prstGeom prst="triangle">
            <a:avLst>
              <a:gd name="adj" fmla="val 0"/>
            </a:avLst>
          </a:prstGeom>
          <a:solidFill>
            <a:schemeClr val="accent2">
              <a:lumMod val="5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OPPOSans R" panose="00020600040101010101" pitchFamily="18" charset="-122"/>
              <a:ea typeface="OPPOSans R" panose="00020600040101010101" pitchFamily="18" charset="-122"/>
              <a:sym typeface="Microsoft YaHei" panose="020B0503020204020204" pitchFamily="34" charset="-122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51461A41-A170-746C-5D10-8124CDD101DA}"/>
              </a:ext>
            </a:extLst>
          </p:cNvPr>
          <p:cNvSpPr txBox="1"/>
          <p:nvPr/>
        </p:nvSpPr>
        <p:spPr>
          <a:xfrm>
            <a:off x="6946271" y="1838461"/>
            <a:ext cx="147062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确定目标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FD426D78-2020-0157-1E2E-15B7CA51C75D}"/>
              </a:ext>
            </a:extLst>
          </p:cNvPr>
          <p:cNvSpPr txBox="1"/>
          <p:nvPr/>
        </p:nvSpPr>
        <p:spPr>
          <a:xfrm>
            <a:off x="6997731" y="2476797"/>
            <a:ext cx="3205627" cy="7464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加强与同事之间的沟通与交流，相互学习，弥补自己的不足，同时与领导多沟通，多提一些好的意见和建议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7AB7B320-D3FF-35DB-1A9E-9E75244820F4}"/>
              </a:ext>
            </a:extLst>
          </p:cNvPr>
          <p:cNvSpPr/>
          <p:nvPr/>
        </p:nvSpPr>
        <p:spPr>
          <a:xfrm>
            <a:off x="7035171" y="4433672"/>
            <a:ext cx="3421285" cy="1573806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OPPOSans R" panose="00020600040101010101" pitchFamily="18" charset="-122"/>
              <a:ea typeface="OPPOSans R" panose="00020600040101010101" pitchFamily="18" charset="-122"/>
              <a:sym typeface="Microsoft YaHei" panose="020B0503020204020204" pitchFamily="34" charset="-122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FE11B526-1E57-4FBA-CE62-F25D0E35D8C8}"/>
              </a:ext>
            </a:extLst>
          </p:cNvPr>
          <p:cNvSpPr/>
          <p:nvPr/>
        </p:nvSpPr>
        <p:spPr>
          <a:xfrm>
            <a:off x="6946271" y="4344772"/>
            <a:ext cx="3421285" cy="157380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OPPOSans R" panose="00020600040101010101" pitchFamily="18" charset="-122"/>
              <a:ea typeface="OPPOSans R" panose="00020600040101010101" pitchFamily="18" charset="-122"/>
              <a:sym typeface="Microsoft YaHei" panose="020B0503020204020204" pitchFamily="34" charset="-122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15FAB1DC-B0B5-26DB-B5C7-D5FB7D375C04}"/>
              </a:ext>
            </a:extLst>
          </p:cNvPr>
          <p:cNvSpPr/>
          <p:nvPr/>
        </p:nvSpPr>
        <p:spPr>
          <a:xfrm>
            <a:off x="6720745" y="4174508"/>
            <a:ext cx="2037987" cy="490939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OPPOSans R" panose="00020600040101010101" pitchFamily="18" charset="-122"/>
              <a:ea typeface="OPPOSans R" panose="00020600040101010101" pitchFamily="18" charset="-122"/>
              <a:sym typeface="Microsoft YaHei" panose="020B0503020204020204" pitchFamily="34" charset="-122"/>
            </a:endParaRPr>
          </a:p>
        </p:txBody>
      </p:sp>
      <p:sp>
        <p:nvSpPr>
          <p:cNvPr id="67" name="等腰三角形 66">
            <a:extLst>
              <a:ext uri="{FF2B5EF4-FFF2-40B4-BE49-F238E27FC236}">
                <a16:creationId xmlns:a16="http://schemas.microsoft.com/office/drawing/2014/main" id="{E7EF4634-A704-9FF1-A9FC-EBD16F49F63F}"/>
              </a:ext>
            </a:extLst>
          </p:cNvPr>
          <p:cNvSpPr/>
          <p:nvPr/>
        </p:nvSpPr>
        <p:spPr>
          <a:xfrm rot="10800000">
            <a:off x="6725968" y="4665447"/>
            <a:ext cx="204827" cy="233547"/>
          </a:xfrm>
          <a:prstGeom prst="triangle">
            <a:avLst>
              <a:gd name="adj" fmla="val 0"/>
            </a:avLst>
          </a:prstGeom>
          <a:solidFill>
            <a:schemeClr val="accent2">
              <a:lumMod val="5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OPPOSans R" panose="00020600040101010101" pitchFamily="18" charset="-122"/>
              <a:ea typeface="OPPOSans R" panose="00020600040101010101" pitchFamily="18" charset="-122"/>
              <a:sym typeface="Microsoft YaHei" panose="020B0503020204020204" pitchFamily="34" charset="-122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627A89D5-0364-B5D0-3D08-B5A7BE657596}"/>
              </a:ext>
            </a:extLst>
          </p:cNvPr>
          <p:cNvSpPr txBox="1"/>
          <p:nvPr/>
        </p:nvSpPr>
        <p:spPr>
          <a:xfrm>
            <a:off x="6946271" y="4198722"/>
            <a:ext cx="147062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确定目标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DCEBC8EA-7BCC-3A67-C2D8-BCE967E1E3B5}"/>
              </a:ext>
            </a:extLst>
          </p:cNvPr>
          <p:cNvSpPr txBox="1"/>
          <p:nvPr/>
        </p:nvSpPr>
        <p:spPr>
          <a:xfrm>
            <a:off x="6997731" y="4837058"/>
            <a:ext cx="3205627" cy="7464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加强与同事之间的沟通与交流，相互学习，弥补自己的不足，同时与领导多沟通，多提一些好的意见和建议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49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2799E6A-8761-4E1D-F989-82F172BF09E9}"/>
              </a:ext>
            </a:extLst>
          </p:cNvPr>
          <p:cNvSpPr txBox="1"/>
          <p:nvPr/>
        </p:nvSpPr>
        <p:spPr>
          <a:xfrm>
            <a:off x="2517695" y="3694042"/>
            <a:ext cx="2226927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/>
              <a:t>演讲人：</a:t>
            </a:r>
            <a:r>
              <a:rPr lang="en-US" altLang="zh-CN" sz="1600" dirty="0" err="1"/>
              <a:t>OfficePLUS</a:t>
            </a:r>
            <a:endParaRPr lang="zh-CN" altLang="en-US" sz="16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4EF1D27-648F-F96B-DD0F-B1A875E0BDB1}"/>
              </a:ext>
            </a:extLst>
          </p:cNvPr>
          <p:cNvSpPr txBox="1"/>
          <p:nvPr/>
        </p:nvSpPr>
        <p:spPr>
          <a:xfrm>
            <a:off x="5119072" y="3694042"/>
            <a:ext cx="2053364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/>
              <a:t>演讲时间：</a:t>
            </a:r>
            <a:r>
              <a:rPr lang="en-US" altLang="zh-CN" sz="1600" dirty="0"/>
              <a:t>20XX</a:t>
            </a:r>
            <a:r>
              <a:rPr lang="zh-CN" altLang="en-US" sz="1600" dirty="0"/>
              <a:t>年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D7D25B8D-FBCD-711A-1043-42352588AFA3}"/>
              </a:ext>
            </a:extLst>
          </p:cNvPr>
          <p:cNvGrpSpPr/>
          <p:nvPr/>
        </p:nvGrpSpPr>
        <p:grpSpPr>
          <a:xfrm>
            <a:off x="2673144" y="1924939"/>
            <a:ext cx="4208919" cy="1239019"/>
            <a:chOff x="2509514" y="2088179"/>
            <a:chExt cx="4662922" cy="1239019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85D42779-F241-78CF-0EB2-B1935BF86688}"/>
                </a:ext>
              </a:extLst>
            </p:cNvPr>
            <p:cNvSpPr txBox="1"/>
            <p:nvPr/>
          </p:nvSpPr>
          <p:spPr>
            <a:xfrm>
              <a:off x="2559943" y="2126869"/>
              <a:ext cx="4578175" cy="12003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7200" dirty="0">
                  <a:ln w="3175">
                    <a:solidFill>
                      <a:schemeClr val="tx1"/>
                    </a:solidFill>
                  </a:ln>
                  <a:solidFill>
                    <a:schemeClr val="accent3"/>
                  </a:solidFill>
                  <a:latin typeface="+mj-ea"/>
                  <a:ea typeface="+mj-ea"/>
                </a:rPr>
                <a:t>谢谢观看</a:t>
              </a: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32831C99-194D-4996-F620-AA488E8271F1}"/>
                </a:ext>
              </a:extLst>
            </p:cNvPr>
            <p:cNvSpPr txBox="1"/>
            <p:nvPr/>
          </p:nvSpPr>
          <p:spPr>
            <a:xfrm>
              <a:off x="2509514" y="2088179"/>
              <a:ext cx="4662922" cy="12003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7200" dirty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谢谢观看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8663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3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7A6784A-F18B-9BDD-55AF-D0341B541299}"/>
              </a:ext>
            </a:extLst>
          </p:cNvPr>
          <p:cNvSpPr txBox="1">
            <a:spLocks/>
          </p:cNvSpPr>
          <p:nvPr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OfficePLUS.cn</a:t>
            </a:r>
            <a:endParaRPr kumimoji="1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3" name="文本占位符 4">
            <a:extLst>
              <a:ext uri="{FF2B5EF4-FFF2-40B4-BE49-F238E27FC236}">
                <a16:creationId xmlns:a16="http://schemas.microsoft.com/office/drawing/2014/main" id="{7E07C619-6DA3-4C1B-3E4C-D795E76A0846}"/>
              </a:ext>
            </a:extLst>
          </p:cNvPr>
          <p:cNvSpPr txBox="1">
            <a:spLocks/>
          </p:cNvSpPr>
          <p:nvPr/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867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rPr>
              <a:t>标注</a:t>
            </a:r>
          </a:p>
        </p:txBody>
      </p:sp>
      <p:sp>
        <p:nvSpPr>
          <p:cNvPr id="4" name="文本占位符 7">
            <a:extLst>
              <a:ext uri="{FF2B5EF4-FFF2-40B4-BE49-F238E27FC236}">
                <a16:creationId xmlns:a16="http://schemas.microsoft.com/office/drawing/2014/main" id="{7171A5A9-C091-027E-0FAA-BFF196327063}"/>
              </a:ext>
            </a:extLst>
          </p:cNvPr>
          <p:cNvSpPr txBox="1">
            <a:spLocks/>
          </p:cNvSpPr>
          <p:nvPr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字体使用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行距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素材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dirty="0">
              <a:solidFill>
                <a:sysClr val="window" lastClr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声明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作者</a:t>
            </a:r>
          </a:p>
        </p:txBody>
      </p:sp>
      <p:sp>
        <p:nvSpPr>
          <p:cNvPr id="5" name="文本占位符 2">
            <a:extLst>
              <a:ext uri="{FF2B5EF4-FFF2-40B4-BE49-F238E27FC236}">
                <a16:creationId xmlns:a16="http://schemas.microsoft.com/office/drawing/2014/main" id="{62D30707-6635-4188-D64F-5BE168A91AE0}"/>
              </a:ext>
            </a:extLst>
          </p:cNvPr>
          <p:cNvSpPr txBox="1">
            <a:spLocks/>
          </p:cNvSpPr>
          <p:nvPr/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中文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OPPOSans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英文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OPPOSans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标题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1.0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正文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1.2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xframe.io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Unsplash</a:t>
            </a:r>
            <a:r>
              <a:rPr kumimoji="1" lang="en-US" altLang="zh-CN" dirty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.com/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Freepik.com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本网站所提供的任何信息内容（包括但不限于 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PPT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模板、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Word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文档、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Excel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图表、图片素材等）均受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中华人民共和国著作权法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、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信息网络传播权保护条例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及其他适用的法律法规的保护，未经权利人书面明确授权，信息内容的任何部分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(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包括图片或图表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)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不得被全部或部分的复制、传播、销售，否则将承担法律责任。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dirty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OPPOSans R" panose="00020600040101010101" pitchFamily="18" charset="-122"/>
              </a:rPr>
              <a:t>海之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OPPOSans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7454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F5ED5D29-C315-23D6-6A3D-FCB577C02CF4}"/>
              </a:ext>
            </a:extLst>
          </p:cNvPr>
          <p:cNvSpPr txBox="1"/>
          <p:nvPr/>
        </p:nvSpPr>
        <p:spPr>
          <a:xfrm flipH="1">
            <a:off x="5088370" y="2602236"/>
            <a:ext cx="704111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chemeClr val="accent2"/>
                </a:solidFill>
                <a:latin typeface="+mn-ea"/>
              </a:rPr>
              <a:t>01</a:t>
            </a:r>
            <a:endParaRPr lang="zh-CN" altLang="en-US" sz="3200" dirty="0">
              <a:solidFill>
                <a:schemeClr val="accent2"/>
              </a:solidFill>
              <a:latin typeface="+mn-ea"/>
            </a:endParaRPr>
          </a:p>
        </p:txBody>
      </p:sp>
      <p:pic>
        <p:nvPicPr>
          <p:cNvPr id="155" name="图形 154">
            <a:extLst>
              <a:ext uri="{FF2B5EF4-FFF2-40B4-BE49-F238E27FC236}">
                <a16:creationId xmlns:a16="http://schemas.microsoft.com/office/drawing/2014/main" id="{1E7B15A4-6F46-4A23-9346-512BA80C8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022222" y="3670989"/>
            <a:ext cx="4989790" cy="2806757"/>
          </a:xfrm>
          <a:prstGeom prst="rect">
            <a:avLst/>
          </a:prstGeom>
          <a:effectLst>
            <a:outerShdw blurRad="127000" dist="114300" dir="5400000" algn="t" rotWithShape="0">
              <a:schemeClr val="accent3">
                <a:alpha val="31000"/>
              </a:schemeClr>
            </a:outerShdw>
          </a:effectLst>
        </p:spPr>
      </p:pic>
      <p:sp>
        <p:nvSpPr>
          <p:cNvPr id="163" name="任意多边形: 形状 162">
            <a:extLst>
              <a:ext uri="{FF2B5EF4-FFF2-40B4-BE49-F238E27FC236}">
                <a16:creationId xmlns:a16="http://schemas.microsoft.com/office/drawing/2014/main" id="{6AE305AA-1955-F356-0DFA-9487B895DDD5}"/>
              </a:ext>
            </a:extLst>
          </p:cNvPr>
          <p:cNvSpPr/>
          <p:nvPr/>
        </p:nvSpPr>
        <p:spPr>
          <a:xfrm>
            <a:off x="6140144" y="2671169"/>
            <a:ext cx="4191001" cy="456800"/>
          </a:xfrm>
          <a:custGeom>
            <a:avLst/>
            <a:gdLst>
              <a:gd name="connsiteX0" fmla="*/ 0 w 5797685"/>
              <a:gd name="connsiteY0" fmla="*/ 58366 h 1945532"/>
              <a:gd name="connsiteX1" fmla="*/ 389107 w 5797685"/>
              <a:gd name="connsiteY1" fmla="*/ 389106 h 1945532"/>
              <a:gd name="connsiteX2" fmla="*/ 525294 w 5797685"/>
              <a:gd name="connsiteY2" fmla="*/ 19455 h 1945532"/>
              <a:gd name="connsiteX3" fmla="*/ 739302 w 5797685"/>
              <a:gd name="connsiteY3" fmla="*/ 428017 h 1945532"/>
              <a:gd name="connsiteX4" fmla="*/ 953311 w 5797685"/>
              <a:gd name="connsiteY4" fmla="*/ 38910 h 1945532"/>
              <a:gd name="connsiteX5" fmla="*/ 1108953 w 5797685"/>
              <a:gd name="connsiteY5" fmla="*/ 389106 h 1945532"/>
              <a:gd name="connsiteX6" fmla="*/ 1342417 w 5797685"/>
              <a:gd name="connsiteY6" fmla="*/ 0 h 1945532"/>
              <a:gd name="connsiteX7" fmla="*/ 1498060 w 5797685"/>
              <a:gd name="connsiteY7" fmla="*/ 350195 h 1945532"/>
              <a:gd name="connsiteX8" fmla="*/ 1770434 w 5797685"/>
              <a:gd name="connsiteY8" fmla="*/ 19455 h 1945532"/>
              <a:gd name="connsiteX9" fmla="*/ 1906622 w 5797685"/>
              <a:gd name="connsiteY9" fmla="*/ 369651 h 1945532"/>
              <a:gd name="connsiteX10" fmla="*/ 2140085 w 5797685"/>
              <a:gd name="connsiteY10" fmla="*/ 38910 h 1945532"/>
              <a:gd name="connsiteX11" fmla="*/ 2393005 w 5797685"/>
              <a:gd name="connsiteY11" fmla="*/ 408561 h 1945532"/>
              <a:gd name="connsiteX12" fmla="*/ 2645924 w 5797685"/>
              <a:gd name="connsiteY12" fmla="*/ 0 h 1945532"/>
              <a:gd name="connsiteX13" fmla="*/ 2821022 w 5797685"/>
              <a:gd name="connsiteY13" fmla="*/ 428017 h 1945532"/>
              <a:gd name="connsiteX14" fmla="*/ 3015575 w 5797685"/>
              <a:gd name="connsiteY14" fmla="*/ 77821 h 1945532"/>
              <a:gd name="connsiteX15" fmla="*/ 3190673 w 5797685"/>
              <a:gd name="connsiteY15" fmla="*/ 466927 h 1945532"/>
              <a:gd name="connsiteX16" fmla="*/ 3482502 w 5797685"/>
              <a:gd name="connsiteY16" fmla="*/ 19455 h 1945532"/>
              <a:gd name="connsiteX17" fmla="*/ 3735422 w 5797685"/>
              <a:gd name="connsiteY17" fmla="*/ 564204 h 1945532"/>
              <a:gd name="connsiteX18" fmla="*/ 3949430 w 5797685"/>
              <a:gd name="connsiteY18" fmla="*/ 136187 h 1945532"/>
              <a:gd name="connsiteX19" fmla="*/ 4085617 w 5797685"/>
              <a:gd name="connsiteY19" fmla="*/ 622570 h 1945532"/>
              <a:gd name="connsiteX20" fmla="*/ 4552545 w 5797685"/>
              <a:gd name="connsiteY20" fmla="*/ 155642 h 1945532"/>
              <a:gd name="connsiteX21" fmla="*/ 4883285 w 5797685"/>
              <a:gd name="connsiteY21" fmla="*/ 739302 h 1945532"/>
              <a:gd name="connsiteX22" fmla="*/ 5175115 w 5797685"/>
              <a:gd name="connsiteY22" fmla="*/ 116732 h 1945532"/>
              <a:gd name="connsiteX23" fmla="*/ 5428034 w 5797685"/>
              <a:gd name="connsiteY23" fmla="*/ 700391 h 1945532"/>
              <a:gd name="connsiteX24" fmla="*/ 5622587 w 5797685"/>
              <a:gd name="connsiteY24" fmla="*/ 175098 h 1945532"/>
              <a:gd name="connsiteX25" fmla="*/ 5797685 w 5797685"/>
              <a:gd name="connsiteY25" fmla="*/ 758757 h 1945532"/>
              <a:gd name="connsiteX26" fmla="*/ 5758775 w 5797685"/>
              <a:gd name="connsiteY26" fmla="*/ 1945532 h 1945532"/>
              <a:gd name="connsiteX27" fmla="*/ 252919 w 5797685"/>
              <a:gd name="connsiteY27" fmla="*/ 1887166 h 1945532"/>
              <a:gd name="connsiteX28" fmla="*/ 0 w 5797685"/>
              <a:gd name="connsiteY28" fmla="*/ 58366 h 1945532"/>
              <a:gd name="connsiteX0" fmla="*/ 0 w 5797685"/>
              <a:gd name="connsiteY0" fmla="*/ 58366 h 1945532"/>
              <a:gd name="connsiteX1" fmla="*/ 389107 w 5797685"/>
              <a:gd name="connsiteY1" fmla="*/ 389106 h 1945532"/>
              <a:gd name="connsiteX2" fmla="*/ 525294 w 5797685"/>
              <a:gd name="connsiteY2" fmla="*/ 19455 h 1945532"/>
              <a:gd name="connsiteX3" fmla="*/ 739302 w 5797685"/>
              <a:gd name="connsiteY3" fmla="*/ 428017 h 1945532"/>
              <a:gd name="connsiteX4" fmla="*/ 953311 w 5797685"/>
              <a:gd name="connsiteY4" fmla="*/ 38910 h 1945532"/>
              <a:gd name="connsiteX5" fmla="*/ 1108953 w 5797685"/>
              <a:gd name="connsiteY5" fmla="*/ 389106 h 1945532"/>
              <a:gd name="connsiteX6" fmla="*/ 1342417 w 5797685"/>
              <a:gd name="connsiteY6" fmla="*/ 0 h 1945532"/>
              <a:gd name="connsiteX7" fmla="*/ 1498060 w 5797685"/>
              <a:gd name="connsiteY7" fmla="*/ 350195 h 1945532"/>
              <a:gd name="connsiteX8" fmla="*/ 1770434 w 5797685"/>
              <a:gd name="connsiteY8" fmla="*/ 19455 h 1945532"/>
              <a:gd name="connsiteX9" fmla="*/ 1906622 w 5797685"/>
              <a:gd name="connsiteY9" fmla="*/ 369651 h 1945532"/>
              <a:gd name="connsiteX10" fmla="*/ 2140085 w 5797685"/>
              <a:gd name="connsiteY10" fmla="*/ 38910 h 1945532"/>
              <a:gd name="connsiteX11" fmla="*/ 2393005 w 5797685"/>
              <a:gd name="connsiteY11" fmla="*/ 408561 h 1945532"/>
              <a:gd name="connsiteX12" fmla="*/ 2645924 w 5797685"/>
              <a:gd name="connsiteY12" fmla="*/ 0 h 1945532"/>
              <a:gd name="connsiteX13" fmla="*/ 2821022 w 5797685"/>
              <a:gd name="connsiteY13" fmla="*/ 428017 h 1945532"/>
              <a:gd name="connsiteX14" fmla="*/ 3015575 w 5797685"/>
              <a:gd name="connsiteY14" fmla="*/ 77821 h 1945532"/>
              <a:gd name="connsiteX15" fmla="*/ 3190673 w 5797685"/>
              <a:gd name="connsiteY15" fmla="*/ 466927 h 1945532"/>
              <a:gd name="connsiteX16" fmla="*/ 3482502 w 5797685"/>
              <a:gd name="connsiteY16" fmla="*/ 19455 h 1945532"/>
              <a:gd name="connsiteX17" fmla="*/ 3735422 w 5797685"/>
              <a:gd name="connsiteY17" fmla="*/ 564204 h 1945532"/>
              <a:gd name="connsiteX18" fmla="*/ 3949430 w 5797685"/>
              <a:gd name="connsiteY18" fmla="*/ 136187 h 1945532"/>
              <a:gd name="connsiteX19" fmla="*/ 4085617 w 5797685"/>
              <a:gd name="connsiteY19" fmla="*/ 622570 h 1945532"/>
              <a:gd name="connsiteX20" fmla="*/ 4552545 w 5797685"/>
              <a:gd name="connsiteY20" fmla="*/ 155642 h 1945532"/>
              <a:gd name="connsiteX21" fmla="*/ 4883285 w 5797685"/>
              <a:gd name="connsiteY21" fmla="*/ 739302 h 1945532"/>
              <a:gd name="connsiteX22" fmla="*/ 5175115 w 5797685"/>
              <a:gd name="connsiteY22" fmla="*/ 116732 h 1945532"/>
              <a:gd name="connsiteX23" fmla="*/ 5428034 w 5797685"/>
              <a:gd name="connsiteY23" fmla="*/ 700391 h 1945532"/>
              <a:gd name="connsiteX24" fmla="*/ 5622587 w 5797685"/>
              <a:gd name="connsiteY24" fmla="*/ 175098 h 1945532"/>
              <a:gd name="connsiteX25" fmla="*/ 5797685 w 5797685"/>
              <a:gd name="connsiteY25" fmla="*/ 758757 h 1945532"/>
              <a:gd name="connsiteX26" fmla="*/ 5758775 w 5797685"/>
              <a:gd name="connsiteY26" fmla="*/ 1945532 h 1945532"/>
              <a:gd name="connsiteX27" fmla="*/ 66652 w 5797685"/>
              <a:gd name="connsiteY27" fmla="*/ 1214066 h 1945532"/>
              <a:gd name="connsiteX28" fmla="*/ 0 w 5797685"/>
              <a:gd name="connsiteY28" fmla="*/ 58366 h 1945532"/>
              <a:gd name="connsiteX0" fmla="*/ 0 w 5797685"/>
              <a:gd name="connsiteY0" fmla="*/ 58366 h 1225865"/>
              <a:gd name="connsiteX1" fmla="*/ 389107 w 5797685"/>
              <a:gd name="connsiteY1" fmla="*/ 389106 h 1225865"/>
              <a:gd name="connsiteX2" fmla="*/ 525294 w 5797685"/>
              <a:gd name="connsiteY2" fmla="*/ 19455 h 1225865"/>
              <a:gd name="connsiteX3" fmla="*/ 739302 w 5797685"/>
              <a:gd name="connsiteY3" fmla="*/ 428017 h 1225865"/>
              <a:gd name="connsiteX4" fmla="*/ 953311 w 5797685"/>
              <a:gd name="connsiteY4" fmla="*/ 38910 h 1225865"/>
              <a:gd name="connsiteX5" fmla="*/ 1108953 w 5797685"/>
              <a:gd name="connsiteY5" fmla="*/ 389106 h 1225865"/>
              <a:gd name="connsiteX6" fmla="*/ 1342417 w 5797685"/>
              <a:gd name="connsiteY6" fmla="*/ 0 h 1225865"/>
              <a:gd name="connsiteX7" fmla="*/ 1498060 w 5797685"/>
              <a:gd name="connsiteY7" fmla="*/ 350195 h 1225865"/>
              <a:gd name="connsiteX8" fmla="*/ 1770434 w 5797685"/>
              <a:gd name="connsiteY8" fmla="*/ 19455 h 1225865"/>
              <a:gd name="connsiteX9" fmla="*/ 1906622 w 5797685"/>
              <a:gd name="connsiteY9" fmla="*/ 369651 h 1225865"/>
              <a:gd name="connsiteX10" fmla="*/ 2140085 w 5797685"/>
              <a:gd name="connsiteY10" fmla="*/ 38910 h 1225865"/>
              <a:gd name="connsiteX11" fmla="*/ 2393005 w 5797685"/>
              <a:gd name="connsiteY11" fmla="*/ 408561 h 1225865"/>
              <a:gd name="connsiteX12" fmla="*/ 2645924 w 5797685"/>
              <a:gd name="connsiteY12" fmla="*/ 0 h 1225865"/>
              <a:gd name="connsiteX13" fmla="*/ 2821022 w 5797685"/>
              <a:gd name="connsiteY13" fmla="*/ 428017 h 1225865"/>
              <a:gd name="connsiteX14" fmla="*/ 3015575 w 5797685"/>
              <a:gd name="connsiteY14" fmla="*/ 77821 h 1225865"/>
              <a:gd name="connsiteX15" fmla="*/ 3190673 w 5797685"/>
              <a:gd name="connsiteY15" fmla="*/ 466927 h 1225865"/>
              <a:gd name="connsiteX16" fmla="*/ 3482502 w 5797685"/>
              <a:gd name="connsiteY16" fmla="*/ 19455 h 1225865"/>
              <a:gd name="connsiteX17" fmla="*/ 3735422 w 5797685"/>
              <a:gd name="connsiteY17" fmla="*/ 564204 h 1225865"/>
              <a:gd name="connsiteX18" fmla="*/ 3949430 w 5797685"/>
              <a:gd name="connsiteY18" fmla="*/ 136187 h 1225865"/>
              <a:gd name="connsiteX19" fmla="*/ 4085617 w 5797685"/>
              <a:gd name="connsiteY19" fmla="*/ 622570 h 1225865"/>
              <a:gd name="connsiteX20" fmla="*/ 4552545 w 5797685"/>
              <a:gd name="connsiteY20" fmla="*/ 155642 h 1225865"/>
              <a:gd name="connsiteX21" fmla="*/ 4883285 w 5797685"/>
              <a:gd name="connsiteY21" fmla="*/ 739302 h 1225865"/>
              <a:gd name="connsiteX22" fmla="*/ 5175115 w 5797685"/>
              <a:gd name="connsiteY22" fmla="*/ 116732 h 1225865"/>
              <a:gd name="connsiteX23" fmla="*/ 5428034 w 5797685"/>
              <a:gd name="connsiteY23" fmla="*/ 700391 h 1225865"/>
              <a:gd name="connsiteX24" fmla="*/ 5622587 w 5797685"/>
              <a:gd name="connsiteY24" fmla="*/ 175098 h 1225865"/>
              <a:gd name="connsiteX25" fmla="*/ 5797685 w 5797685"/>
              <a:gd name="connsiteY25" fmla="*/ 758757 h 1225865"/>
              <a:gd name="connsiteX26" fmla="*/ 5792642 w 5797685"/>
              <a:gd name="connsiteY26" fmla="*/ 1225865 h 1225865"/>
              <a:gd name="connsiteX27" fmla="*/ 66652 w 5797685"/>
              <a:gd name="connsiteY27" fmla="*/ 1214066 h 1225865"/>
              <a:gd name="connsiteX28" fmla="*/ 0 w 5797685"/>
              <a:gd name="connsiteY28" fmla="*/ 58366 h 122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97685" h="1225865">
                <a:moveTo>
                  <a:pt x="0" y="58366"/>
                </a:moveTo>
                <a:lnTo>
                  <a:pt x="389107" y="389106"/>
                </a:lnTo>
                <a:lnTo>
                  <a:pt x="525294" y="19455"/>
                </a:lnTo>
                <a:lnTo>
                  <a:pt x="739302" y="428017"/>
                </a:lnTo>
                <a:lnTo>
                  <a:pt x="953311" y="38910"/>
                </a:lnTo>
                <a:lnTo>
                  <a:pt x="1108953" y="389106"/>
                </a:lnTo>
                <a:lnTo>
                  <a:pt x="1342417" y="0"/>
                </a:lnTo>
                <a:lnTo>
                  <a:pt x="1498060" y="350195"/>
                </a:lnTo>
                <a:lnTo>
                  <a:pt x="1770434" y="19455"/>
                </a:lnTo>
                <a:lnTo>
                  <a:pt x="1906622" y="369651"/>
                </a:lnTo>
                <a:lnTo>
                  <a:pt x="2140085" y="38910"/>
                </a:lnTo>
                <a:lnTo>
                  <a:pt x="2393005" y="408561"/>
                </a:lnTo>
                <a:lnTo>
                  <a:pt x="2645924" y="0"/>
                </a:lnTo>
                <a:lnTo>
                  <a:pt x="2821022" y="428017"/>
                </a:lnTo>
                <a:lnTo>
                  <a:pt x="3015575" y="77821"/>
                </a:lnTo>
                <a:lnTo>
                  <a:pt x="3190673" y="466927"/>
                </a:lnTo>
                <a:lnTo>
                  <a:pt x="3482502" y="19455"/>
                </a:lnTo>
                <a:lnTo>
                  <a:pt x="3735422" y="564204"/>
                </a:lnTo>
                <a:lnTo>
                  <a:pt x="3949430" y="136187"/>
                </a:lnTo>
                <a:lnTo>
                  <a:pt x="4085617" y="622570"/>
                </a:lnTo>
                <a:lnTo>
                  <a:pt x="4552545" y="155642"/>
                </a:lnTo>
                <a:lnTo>
                  <a:pt x="4883285" y="739302"/>
                </a:lnTo>
                <a:lnTo>
                  <a:pt x="5175115" y="116732"/>
                </a:lnTo>
                <a:lnTo>
                  <a:pt x="5428034" y="700391"/>
                </a:lnTo>
                <a:lnTo>
                  <a:pt x="5622587" y="175098"/>
                </a:lnTo>
                <a:lnTo>
                  <a:pt x="5797685" y="758757"/>
                </a:lnTo>
                <a:lnTo>
                  <a:pt x="5792642" y="1225865"/>
                </a:lnTo>
                <a:lnTo>
                  <a:pt x="66652" y="1214066"/>
                </a:lnTo>
                <a:lnTo>
                  <a:pt x="0" y="58366"/>
                </a:lnTo>
                <a:close/>
              </a:path>
            </a:pathLst>
          </a:custGeom>
          <a:pattFill prst="dashDnDiag">
            <a:fgClr>
              <a:schemeClr val="tx1">
                <a:lumMod val="75000"/>
                <a:lumOff val="2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6" name="文本框 155">
            <a:extLst>
              <a:ext uri="{FF2B5EF4-FFF2-40B4-BE49-F238E27FC236}">
                <a16:creationId xmlns:a16="http://schemas.microsoft.com/office/drawing/2014/main" id="{693D6FF4-2189-723E-0EF9-D695B30326A3}"/>
              </a:ext>
            </a:extLst>
          </p:cNvPr>
          <p:cNvSpPr txBox="1"/>
          <p:nvPr/>
        </p:nvSpPr>
        <p:spPr>
          <a:xfrm>
            <a:off x="6096000" y="2263681"/>
            <a:ext cx="4509109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5400" dirty="0"/>
              <a:t>年度工作汇报</a:t>
            </a:r>
          </a:p>
        </p:txBody>
      </p:sp>
      <p:sp>
        <p:nvSpPr>
          <p:cNvPr id="164" name="文本框 163">
            <a:extLst>
              <a:ext uri="{FF2B5EF4-FFF2-40B4-BE49-F238E27FC236}">
                <a16:creationId xmlns:a16="http://schemas.microsoft.com/office/drawing/2014/main" id="{90F95082-F34A-832F-FCFD-A1038E375B9F}"/>
              </a:ext>
            </a:extLst>
          </p:cNvPr>
          <p:cNvSpPr txBox="1"/>
          <p:nvPr/>
        </p:nvSpPr>
        <p:spPr>
          <a:xfrm>
            <a:off x="6096000" y="3232209"/>
            <a:ext cx="4296091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/>
              <a:t>ANNUAL WORK REPORT</a:t>
            </a:r>
            <a:endParaRPr lang="zh-CN" altLang="en-US" sz="10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A2D9F40-7D33-2F3D-C0CA-4BD10182F911}"/>
              </a:ext>
            </a:extLst>
          </p:cNvPr>
          <p:cNvSpPr txBox="1"/>
          <p:nvPr/>
        </p:nvSpPr>
        <p:spPr>
          <a:xfrm flipH="1">
            <a:off x="5061906" y="2585359"/>
            <a:ext cx="704111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chemeClr val="accent4"/>
                </a:solidFill>
                <a:latin typeface="+mn-ea"/>
              </a:rPr>
              <a:t>01</a:t>
            </a:r>
            <a:endParaRPr lang="zh-CN" altLang="en-US" sz="3200" dirty="0">
              <a:solidFill>
                <a:schemeClr val="accent4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13012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018B31B-6C9C-5975-5577-38AE358C4B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年度工作汇报</a:t>
            </a:r>
          </a:p>
          <a:p>
            <a:endParaRPr lang="zh-CN" altLang="en-US" dirty="0"/>
          </a:p>
        </p:txBody>
      </p:sp>
      <p:sp>
        <p:nvSpPr>
          <p:cNvPr id="3" name="等腰三角形 2">
            <a:extLst>
              <a:ext uri="{FF2B5EF4-FFF2-40B4-BE49-F238E27FC236}">
                <a16:creationId xmlns:a16="http://schemas.microsoft.com/office/drawing/2014/main" id="{41E87091-9D7F-34B3-CC87-F7C69EAFF3E5}"/>
              </a:ext>
            </a:extLst>
          </p:cNvPr>
          <p:cNvSpPr/>
          <p:nvPr/>
        </p:nvSpPr>
        <p:spPr>
          <a:xfrm rot="2677058">
            <a:off x="1287971" y="1544294"/>
            <a:ext cx="497291" cy="428699"/>
          </a:xfrm>
          <a:prstGeom prst="triangle">
            <a:avLst/>
          </a:prstGeom>
          <a:noFill/>
          <a:ln w="603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3642566A-A2DA-C2F1-50B3-B76C9F1F2FFD}"/>
              </a:ext>
            </a:extLst>
          </p:cNvPr>
          <p:cNvSpPr/>
          <p:nvPr/>
        </p:nvSpPr>
        <p:spPr>
          <a:xfrm>
            <a:off x="2759149" y="1136394"/>
            <a:ext cx="313443" cy="313443"/>
          </a:xfrm>
          <a:prstGeom prst="ellipse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六边形 4">
            <a:extLst>
              <a:ext uri="{FF2B5EF4-FFF2-40B4-BE49-F238E27FC236}">
                <a16:creationId xmlns:a16="http://schemas.microsoft.com/office/drawing/2014/main" id="{05F616F8-E8CF-8B0E-6EC0-1C439F90A700}"/>
              </a:ext>
            </a:extLst>
          </p:cNvPr>
          <p:cNvSpPr/>
          <p:nvPr/>
        </p:nvSpPr>
        <p:spPr>
          <a:xfrm rot="19652788">
            <a:off x="10789318" y="6051943"/>
            <a:ext cx="587757" cy="506687"/>
          </a:xfrm>
          <a:prstGeom prst="hexagon">
            <a:avLst>
              <a:gd name="adj" fmla="val 28231"/>
              <a:gd name="vf" fmla="val 115470"/>
            </a:avLst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512793CC-57D4-788D-1969-390956A89842}"/>
              </a:ext>
            </a:extLst>
          </p:cNvPr>
          <p:cNvGrpSpPr/>
          <p:nvPr/>
        </p:nvGrpSpPr>
        <p:grpSpPr>
          <a:xfrm>
            <a:off x="817133" y="4964944"/>
            <a:ext cx="783885" cy="420624"/>
            <a:chOff x="10455559" y="2293700"/>
            <a:chExt cx="1003396" cy="538411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A9296D0C-03C6-E469-8129-D65EFA509977}"/>
                </a:ext>
              </a:extLst>
            </p:cNvPr>
            <p:cNvSpPr/>
            <p:nvPr/>
          </p:nvSpPr>
          <p:spPr>
            <a:xfrm>
              <a:off x="10455559" y="2293700"/>
              <a:ext cx="1003396" cy="196526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683E9665-888A-B32C-CE1A-865B1CB42245}"/>
                </a:ext>
              </a:extLst>
            </p:cNvPr>
            <p:cNvSpPr/>
            <p:nvPr/>
          </p:nvSpPr>
          <p:spPr>
            <a:xfrm>
              <a:off x="10455559" y="2455046"/>
              <a:ext cx="1003396" cy="196526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0BE20C3C-6CA2-4C47-87F1-003EFBE81B43}"/>
                </a:ext>
              </a:extLst>
            </p:cNvPr>
            <p:cNvSpPr/>
            <p:nvPr/>
          </p:nvSpPr>
          <p:spPr>
            <a:xfrm>
              <a:off x="10455559" y="2635585"/>
              <a:ext cx="1003396" cy="196526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DDF3990B-29C1-FB45-1AC1-3D1A0979F15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0573865" y="1042472"/>
            <a:ext cx="893263" cy="893263"/>
            <a:chOff x="9480097" y="1262826"/>
            <a:chExt cx="508371" cy="508371"/>
          </a:xfrm>
        </p:grpSpPr>
        <p:sp>
          <p:nvSpPr>
            <p:cNvPr id="11" name="空心弧 10">
              <a:extLst>
                <a:ext uri="{FF2B5EF4-FFF2-40B4-BE49-F238E27FC236}">
                  <a16:creationId xmlns:a16="http://schemas.microsoft.com/office/drawing/2014/main" id="{C2A36B38-1230-0BAC-7751-1753676A7A6C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0800000">
              <a:off x="9480097" y="1262826"/>
              <a:ext cx="508371" cy="508371"/>
            </a:xfrm>
            <a:prstGeom prst="blockArc">
              <a:avLst/>
            </a:prstGeom>
            <a:solidFill>
              <a:schemeClr val="accent2"/>
            </a:solidFill>
            <a:ln w="15621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2471" tIns="56236" rIns="112471" bIns="56236" rtlCol="0" anchor="ctr"/>
            <a:lstStyle/>
            <a:p>
              <a:pPr algn="ctr"/>
              <a:endParaRPr lang="zh-CN" altLang="en-US" sz="2214">
                <a:solidFill>
                  <a:schemeClr val="tx1"/>
                </a:solidFill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D659B877-255E-BF7E-2306-D67430151A17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651885" y="1379779"/>
              <a:ext cx="164797" cy="164797"/>
            </a:xfrm>
            <a:prstGeom prst="ellipse">
              <a:avLst/>
            </a:prstGeom>
            <a:ln w="15621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2471" tIns="56236" rIns="112471" bIns="56236" rtlCol="0" anchor="ctr"/>
            <a:lstStyle/>
            <a:p>
              <a:pPr algn="ctr"/>
              <a:endParaRPr lang="zh-CN" altLang="en-US" sz="2214"/>
            </a:p>
          </p:txBody>
        </p:sp>
      </p:grpSp>
      <p:sp>
        <p:nvSpPr>
          <p:cNvPr id="13" name="十字形 12">
            <a:extLst>
              <a:ext uri="{FF2B5EF4-FFF2-40B4-BE49-F238E27FC236}">
                <a16:creationId xmlns:a16="http://schemas.microsoft.com/office/drawing/2014/main" id="{0A1AA4EE-B349-31D2-E6AE-0261E53B0B51}"/>
              </a:ext>
            </a:extLst>
          </p:cNvPr>
          <p:cNvSpPr/>
          <p:nvPr/>
        </p:nvSpPr>
        <p:spPr>
          <a:xfrm rot="19789611">
            <a:off x="3263644" y="5818703"/>
            <a:ext cx="446088" cy="446088"/>
          </a:xfrm>
          <a:prstGeom prst="plus">
            <a:avLst>
              <a:gd name="adj" fmla="val 41316"/>
            </a:avLst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星形: 四角 13">
            <a:extLst>
              <a:ext uri="{FF2B5EF4-FFF2-40B4-BE49-F238E27FC236}">
                <a16:creationId xmlns:a16="http://schemas.microsoft.com/office/drawing/2014/main" id="{FB8AEB61-268A-3C8B-EA9D-A55FC1B5FAFA}"/>
              </a:ext>
            </a:extLst>
          </p:cNvPr>
          <p:cNvSpPr/>
          <p:nvPr/>
        </p:nvSpPr>
        <p:spPr>
          <a:xfrm>
            <a:off x="8519990" y="1333070"/>
            <a:ext cx="366483" cy="366483"/>
          </a:xfrm>
          <a:prstGeom prst="star4">
            <a:avLst>
              <a:gd name="adj" fmla="val 15770"/>
            </a:avLst>
          </a:prstGeom>
          <a:solidFill>
            <a:schemeClr val="accent6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B5050971-25EE-F31C-DF78-F5EACF47A145}"/>
              </a:ext>
            </a:extLst>
          </p:cNvPr>
          <p:cNvSpPr/>
          <p:nvPr/>
        </p:nvSpPr>
        <p:spPr>
          <a:xfrm>
            <a:off x="2222500" y="1663545"/>
            <a:ext cx="7747000" cy="4311650"/>
          </a:xfrm>
          <a:custGeom>
            <a:avLst/>
            <a:gdLst>
              <a:gd name="connsiteX0" fmla="*/ 0 w 7874000"/>
              <a:gd name="connsiteY0" fmla="*/ 4533900 h 4533900"/>
              <a:gd name="connsiteX1" fmla="*/ 1676400 w 7874000"/>
              <a:gd name="connsiteY1" fmla="*/ 2857500 h 4533900"/>
              <a:gd name="connsiteX2" fmla="*/ 3365500 w 7874000"/>
              <a:gd name="connsiteY2" fmla="*/ 3403600 h 4533900"/>
              <a:gd name="connsiteX3" fmla="*/ 5105400 w 7874000"/>
              <a:gd name="connsiteY3" fmla="*/ 1879600 h 4533900"/>
              <a:gd name="connsiteX4" fmla="*/ 6337300 w 7874000"/>
              <a:gd name="connsiteY4" fmla="*/ 2184400 h 4533900"/>
              <a:gd name="connsiteX5" fmla="*/ 7874000 w 7874000"/>
              <a:gd name="connsiteY5" fmla="*/ 0 h 4533900"/>
              <a:gd name="connsiteX0" fmla="*/ 0 w 7747000"/>
              <a:gd name="connsiteY0" fmla="*/ 4311650 h 4311650"/>
              <a:gd name="connsiteX1" fmla="*/ 1676400 w 7747000"/>
              <a:gd name="connsiteY1" fmla="*/ 2635250 h 4311650"/>
              <a:gd name="connsiteX2" fmla="*/ 3365500 w 7747000"/>
              <a:gd name="connsiteY2" fmla="*/ 3181350 h 4311650"/>
              <a:gd name="connsiteX3" fmla="*/ 5105400 w 7747000"/>
              <a:gd name="connsiteY3" fmla="*/ 1657350 h 4311650"/>
              <a:gd name="connsiteX4" fmla="*/ 6337300 w 7747000"/>
              <a:gd name="connsiteY4" fmla="*/ 1962150 h 4311650"/>
              <a:gd name="connsiteX5" fmla="*/ 7747000 w 7747000"/>
              <a:gd name="connsiteY5" fmla="*/ 0 h 431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47000" h="4311650">
                <a:moveTo>
                  <a:pt x="0" y="4311650"/>
                </a:moveTo>
                <a:cubicBezTo>
                  <a:pt x="557741" y="3567641"/>
                  <a:pt x="1115483" y="2823633"/>
                  <a:pt x="1676400" y="2635250"/>
                </a:cubicBezTo>
                <a:cubicBezTo>
                  <a:pt x="2237317" y="2446867"/>
                  <a:pt x="2794000" y="3344333"/>
                  <a:pt x="3365500" y="3181350"/>
                </a:cubicBezTo>
                <a:cubicBezTo>
                  <a:pt x="3937000" y="3018367"/>
                  <a:pt x="4610100" y="1860550"/>
                  <a:pt x="5105400" y="1657350"/>
                </a:cubicBezTo>
                <a:cubicBezTo>
                  <a:pt x="5600700" y="1454150"/>
                  <a:pt x="5875867" y="2275417"/>
                  <a:pt x="6337300" y="1962150"/>
                </a:cubicBezTo>
                <a:cubicBezTo>
                  <a:pt x="6798733" y="1648883"/>
                  <a:pt x="7209366" y="935566"/>
                  <a:pt x="7747000" y="0"/>
                </a:cubicBezTo>
              </a:path>
            </a:pathLst>
          </a:custGeom>
          <a:noFill/>
          <a:ln w="2540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C3207018-88AE-7BF0-484E-46F0EDECE4D6}"/>
              </a:ext>
            </a:extLst>
          </p:cNvPr>
          <p:cNvSpPr/>
          <p:nvPr/>
        </p:nvSpPr>
        <p:spPr>
          <a:xfrm>
            <a:off x="3744148" y="4196187"/>
            <a:ext cx="249844" cy="249844"/>
          </a:xfrm>
          <a:prstGeom prst="ellipse">
            <a:avLst/>
          </a:prstGeom>
          <a:pattFill prst="wdDn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9E20B551-FF89-EF59-61B2-6B8A77123BE2}"/>
              </a:ext>
            </a:extLst>
          </p:cNvPr>
          <p:cNvSpPr/>
          <p:nvPr/>
        </p:nvSpPr>
        <p:spPr>
          <a:xfrm>
            <a:off x="10476935" y="4052133"/>
            <a:ext cx="797560" cy="797560"/>
          </a:xfrm>
          <a:prstGeom prst="ellipse">
            <a:avLst/>
          </a:prstGeom>
          <a:pattFill prst="wdDnDiag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5BC43912-FF25-737C-EA38-CCDA21FF5F6F}"/>
              </a:ext>
            </a:extLst>
          </p:cNvPr>
          <p:cNvSpPr/>
          <p:nvPr/>
        </p:nvSpPr>
        <p:spPr>
          <a:xfrm>
            <a:off x="5410623" y="4720540"/>
            <a:ext cx="249844" cy="249844"/>
          </a:xfrm>
          <a:prstGeom prst="ellipse">
            <a:avLst/>
          </a:prstGeom>
          <a:pattFill prst="wdDn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3223571-25A6-28BA-23BC-0E0F5442CCB6}"/>
              </a:ext>
            </a:extLst>
          </p:cNvPr>
          <p:cNvSpPr txBox="1"/>
          <p:nvPr/>
        </p:nvSpPr>
        <p:spPr>
          <a:xfrm>
            <a:off x="1767829" y="2673868"/>
            <a:ext cx="216103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管理解决方案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2A1879B-CA73-A586-43BF-15433C6DFDE9}"/>
              </a:ext>
            </a:extLst>
          </p:cNvPr>
          <p:cNvSpPr txBox="1"/>
          <p:nvPr/>
        </p:nvSpPr>
        <p:spPr>
          <a:xfrm>
            <a:off x="1143942" y="3099833"/>
            <a:ext cx="2647676" cy="7464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根据部门工作比较繁重、业务跨度较大的状况，而为了保证工作的进度和质量，我们在安排工作时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21613C78-D835-DA6A-3246-EB76B53AC1F7}"/>
              </a:ext>
            </a:extLst>
          </p:cNvPr>
          <p:cNvGrpSpPr/>
          <p:nvPr/>
        </p:nvGrpSpPr>
        <p:grpSpPr>
          <a:xfrm>
            <a:off x="3813726" y="2788624"/>
            <a:ext cx="77740" cy="1388936"/>
            <a:chOff x="3813726" y="2829631"/>
            <a:chExt cx="77740" cy="1388936"/>
          </a:xfrm>
        </p:grpSpPr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888EDE20-70D2-3673-8A59-869E42B48A89}"/>
                </a:ext>
              </a:extLst>
            </p:cNvPr>
            <p:cNvCxnSpPr>
              <a:cxnSpLocks/>
            </p:cNvCxnSpPr>
            <p:nvPr/>
          </p:nvCxnSpPr>
          <p:spPr>
            <a:xfrm>
              <a:off x="3851275" y="2873375"/>
              <a:ext cx="3451" cy="13451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03576E5D-B8D1-BC2D-5A39-F97D66D9F5C0}"/>
                </a:ext>
              </a:extLst>
            </p:cNvPr>
            <p:cNvSpPr/>
            <p:nvPr/>
          </p:nvSpPr>
          <p:spPr>
            <a:xfrm>
              <a:off x="3813726" y="2829631"/>
              <a:ext cx="77740" cy="483293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12FA56F6-79CF-6BEA-A234-E300E3B9E182}"/>
              </a:ext>
            </a:extLst>
          </p:cNvPr>
          <p:cNvGrpSpPr/>
          <p:nvPr/>
        </p:nvGrpSpPr>
        <p:grpSpPr>
          <a:xfrm>
            <a:off x="5496347" y="4981843"/>
            <a:ext cx="77740" cy="1080325"/>
            <a:chOff x="5496347" y="5022850"/>
            <a:chExt cx="77740" cy="1080325"/>
          </a:xfrm>
        </p:grpSpPr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F4A04A1E-358A-02EF-86B0-B1FC8D64FC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30850" y="5022850"/>
              <a:ext cx="3046" cy="10365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AC254B7A-1FA6-076F-8369-473880EBAE87}"/>
                </a:ext>
              </a:extLst>
            </p:cNvPr>
            <p:cNvSpPr/>
            <p:nvPr/>
          </p:nvSpPr>
          <p:spPr>
            <a:xfrm flipV="1">
              <a:off x="5496347" y="5619882"/>
              <a:ext cx="77740" cy="483293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C7DAC35D-5129-12B9-8300-AF5807AA7A03}"/>
              </a:ext>
            </a:extLst>
          </p:cNvPr>
          <p:cNvSpPr txBox="1"/>
          <p:nvPr/>
        </p:nvSpPr>
        <p:spPr>
          <a:xfrm>
            <a:off x="5779110" y="4778025"/>
            <a:ext cx="3083975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注重质量，讲求实效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C6981EFB-0AD4-5B89-A28D-99615E4F3FD6}"/>
              </a:ext>
            </a:extLst>
          </p:cNvPr>
          <p:cNvSpPr txBox="1"/>
          <p:nvPr/>
        </p:nvSpPr>
        <p:spPr>
          <a:xfrm>
            <a:off x="5774466" y="5203990"/>
            <a:ext cx="2780918" cy="9680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在工作质量和要求上突出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"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严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"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字。要提高工作质量，就必须在工作安排上严格要求、严格管理、严格把关，努力提高办文、办事的总体水平。</a:t>
            </a: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D65C024C-B67B-DEFB-1F5C-D54E0D08F0CD}"/>
              </a:ext>
            </a:extLst>
          </p:cNvPr>
          <p:cNvSpPr/>
          <p:nvPr/>
        </p:nvSpPr>
        <p:spPr>
          <a:xfrm>
            <a:off x="8119228" y="3550851"/>
            <a:ext cx="249844" cy="249844"/>
          </a:xfrm>
          <a:prstGeom prst="ellipse">
            <a:avLst/>
          </a:prstGeom>
          <a:pattFill prst="wdDn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C171A838-D232-4772-770E-8A47DA44E578}"/>
              </a:ext>
            </a:extLst>
          </p:cNvPr>
          <p:cNvGrpSpPr/>
          <p:nvPr/>
        </p:nvGrpSpPr>
        <p:grpSpPr>
          <a:xfrm>
            <a:off x="8194794" y="2161915"/>
            <a:ext cx="77740" cy="1388936"/>
            <a:chOff x="3813726" y="2829631"/>
            <a:chExt cx="77740" cy="1388936"/>
          </a:xfrm>
        </p:grpSpPr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299695D1-BA0B-8BC1-CCDC-D2459A6BAAC1}"/>
                </a:ext>
              </a:extLst>
            </p:cNvPr>
            <p:cNvCxnSpPr>
              <a:cxnSpLocks/>
            </p:cNvCxnSpPr>
            <p:nvPr/>
          </p:nvCxnSpPr>
          <p:spPr>
            <a:xfrm>
              <a:off x="3851275" y="2873375"/>
              <a:ext cx="3451" cy="13451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CB0F4B7D-FDAB-AD7E-A896-73DB3BA05170}"/>
                </a:ext>
              </a:extLst>
            </p:cNvPr>
            <p:cNvSpPr/>
            <p:nvPr/>
          </p:nvSpPr>
          <p:spPr>
            <a:xfrm>
              <a:off x="3813726" y="2829631"/>
              <a:ext cx="77740" cy="483293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9" name="文本框 48">
            <a:extLst>
              <a:ext uri="{FF2B5EF4-FFF2-40B4-BE49-F238E27FC236}">
                <a16:creationId xmlns:a16="http://schemas.microsoft.com/office/drawing/2014/main" id="{243FECE8-82DB-CF6D-6B97-D4D5CD383657}"/>
              </a:ext>
            </a:extLst>
          </p:cNvPr>
          <p:cNvSpPr txBox="1"/>
          <p:nvPr/>
        </p:nvSpPr>
        <p:spPr>
          <a:xfrm>
            <a:off x="6034510" y="2082462"/>
            <a:ext cx="216103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加强作风建设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6620282D-1D32-D747-34C3-DC6CF566FBC3}"/>
              </a:ext>
            </a:extLst>
          </p:cNvPr>
          <p:cNvSpPr txBox="1"/>
          <p:nvPr/>
        </p:nvSpPr>
        <p:spPr>
          <a:xfrm>
            <a:off x="5410623" y="2508427"/>
            <a:ext cx="2647676" cy="7464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工作开展得是否顺利、是否能取得预计的效果，这关键取决于过硬的工作作风。</a:t>
            </a:r>
          </a:p>
        </p:txBody>
      </p:sp>
    </p:spTree>
    <p:extLst>
      <p:ext uri="{BB962C8B-B14F-4D97-AF65-F5344CB8AC3E}">
        <p14:creationId xmlns:p14="http://schemas.microsoft.com/office/powerpoint/2010/main" val="4174302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C1ACCDF9-9836-439B-C9EC-19D46797C92D}"/>
              </a:ext>
            </a:extLst>
          </p:cNvPr>
          <p:cNvGrpSpPr/>
          <p:nvPr/>
        </p:nvGrpSpPr>
        <p:grpSpPr>
          <a:xfrm rot="15528466">
            <a:off x="10390105" y="5413335"/>
            <a:ext cx="813778" cy="808964"/>
            <a:chOff x="14497050" y="-3911601"/>
            <a:chExt cx="1073150" cy="1066801"/>
          </a:xfrm>
        </p:grpSpPr>
        <p:sp>
          <p:nvSpPr>
            <p:cNvPr id="17" name="L 形 16">
              <a:extLst>
                <a:ext uri="{FF2B5EF4-FFF2-40B4-BE49-F238E27FC236}">
                  <a16:creationId xmlns:a16="http://schemas.microsoft.com/office/drawing/2014/main" id="{D2C160D8-4812-AB18-1887-CAAB00EEE58A}"/>
                </a:ext>
              </a:extLst>
            </p:cNvPr>
            <p:cNvSpPr/>
            <p:nvPr/>
          </p:nvSpPr>
          <p:spPr>
            <a:xfrm>
              <a:off x="14554200" y="-3860800"/>
              <a:ext cx="1016000" cy="1016000"/>
            </a:xfrm>
            <a:prstGeom prst="corner">
              <a:avLst>
                <a:gd name="adj1" fmla="val 42500"/>
                <a:gd name="adj2" fmla="val 42500"/>
              </a:avLst>
            </a:prstGeom>
            <a:pattFill prst="wdDnDiag">
              <a:fgClr>
                <a:schemeClr val="accent4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L 形 17">
              <a:extLst>
                <a:ext uri="{FF2B5EF4-FFF2-40B4-BE49-F238E27FC236}">
                  <a16:creationId xmlns:a16="http://schemas.microsoft.com/office/drawing/2014/main" id="{C439C01E-15DF-E3DC-457A-71F32F66F4A4}"/>
                </a:ext>
              </a:extLst>
            </p:cNvPr>
            <p:cNvSpPr/>
            <p:nvPr/>
          </p:nvSpPr>
          <p:spPr>
            <a:xfrm>
              <a:off x="14497050" y="-3911601"/>
              <a:ext cx="1016000" cy="1016000"/>
            </a:xfrm>
            <a:prstGeom prst="corner">
              <a:avLst>
                <a:gd name="adj1" fmla="val 42500"/>
                <a:gd name="adj2" fmla="val 42500"/>
              </a:avLst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C054C24-FCEC-7D38-8655-5643FF1C0B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dirty="0"/>
              <a:t>年度工作汇报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D54249D-D0D4-F6FF-86E3-A8669FB97CCB}"/>
              </a:ext>
            </a:extLst>
          </p:cNvPr>
          <p:cNvGrpSpPr/>
          <p:nvPr/>
        </p:nvGrpSpPr>
        <p:grpSpPr>
          <a:xfrm>
            <a:off x="10899312" y="1318844"/>
            <a:ext cx="369128" cy="376607"/>
            <a:chOff x="16035592" y="-4542471"/>
            <a:chExt cx="618341" cy="63087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5477145-0811-C4F2-85E2-274D2857C677}"/>
                </a:ext>
              </a:extLst>
            </p:cNvPr>
            <p:cNvSpPr/>
            <p:nvPr/>
          </p:nvSpPr>
          <p:spPr>
            <a:xfrm>
              <a:off x="16086667" y="-4478867"/>
              <a:ext cx="567266" cy="567266"/>
            </a:xfrm>
            <a:prstGeom prst="rect">
              <a:avLst/>
            </a:prstGeom>
            <a:solidFill>
              <a:schemeClr val="accent4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4535E15-2D0F-DE3D-A227-7988BFE6194E}"/>
                </a:ext>
              </a:extLst>
            </p:cNvPr>
            <p:cNvSpPr/>
            <p:nvPr/>
          </p:nvSpPr>
          <p:spPr>
            <a:xfrm>
              <a:off x="16035592" y="-4542471"/>
              <a:ext cx="567266" cy="567266"/>
            </a:xfrm>
            <a:prstGeom prst="rect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空心弧 18">
            <a:extLst>
              <a:ext uri="{FF2B5EF4-FFF2-40B4-BE49-F238E27FC236}">
                <a16:creationId xmlns:a16="http://schemas.microsoft.com/office/drawing/2014/main" id="{548C78E9-543F-0564-0E7F-58AFF6A437DE}"/>
              </a:ext>
            </a:extLst>
          </p:cNvPr>
          <p:cNvSpPr/>
          <p:nvPr/>
        </p:nvSpPr>
        <p:spPr>
          <a:xfrm rot="18892543">
            <a:off x="855844" y="1351642"/>
            <a:ext cx="611680" cy="611680"/>
          </a:xfrm>
          <a:prstGeom prst="blockArc">
            <a:avLst>
              <a:gd name="adj1" fmla="val 10800000"/>
              <a:gd name="adj2" fmla="val 76221"/>
              <a:gd name="adj3" fmla="val 25179"/>
            </a:avLst>
          </a:prstGeom>
          <a:solidFill>
            <a:schemeClr val="accent2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BB14E082-3BBD-4D9D-81DF-6324FBADEF77}"/>
              </a:ext>
            </a:extLst>
          </p:cNvPr>
          <p:cNvSpPr/>
          <p:nvPr/>
        </p:nvSpPr>
        <p:spPr>
          <a:xfrm>
            <a:off x="1650856" y="2279387"/>
            <a:ext cx="3377024" cy="3377024"/>
          </a:xfrm>
          <a:prstGeom prst="ellipse">
            <a:avLst/>
          </a:prstGeom>
          <a:pattFill prst="wdDnDiag">
            <a:fgClr>
              <a:schemeClr val="accent3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642E459-4083-CE11-0BE5-959881564587}"/>
              </a:ext>
            </a:extLst>
          </p:cNvPr>
          <p:cNvSpPr/>
          <p:nvPr/>
        </p:nvSpPr>
        <p:spPr>
          <a:xfrm>
            <a:off x="6021072" y="1751276"/>
            <a:ext cx="4639735" cy="2905072"/>
          </a:xfrm>
          <a:prstGeom prst="rect">
            <a:avLst/>
          </a:prstGeom>
          <a:pattFill prst="wdUpDiag">
            <a:fgClr>
              <a:schemeClr val="accent3">
                <a:lumMod val="75000"/>
              </a:schemeClr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1B5AF64-DF2E-0E39-6B6F-BD28BBC90667}"/>
              </a:ext>
            </a:extLst>
          </p:cNvPr>
          <p:cNvSpPr/>
          <p:nvPr/>
        </p:nvSpPr>
        <p:spPr>
          <a:xfrm>
            <a:off x="5884885" y="1925356"/>
            <a:ext cx="4639735" cy="2835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008EC6F-09A4-109A-38DC-E33FF884329B}"/>
              </a:ext>
            </a:extLst>
          </p:cNvPr>
          <p:cNvGrpSpPr/>
          <p:nvPr/>
        </p:nvGrpSpPr>
        <p:grpSpPr>
          <a:xfrm>
            <a:off x="9802901" y="4265996"/>
            <a:ext cx="857906" cy="460343"/>
            <a:chOff x="10455559" y="2293700"/>
            <a:chExt cx="1003396" cy="538411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88B1B518-31AB-98D6-A4BD-BD56CC0BBD2D}"/>
                </a:ext>
              </a:extLst>
            </p:cNvPr>
            <p:cNvSpPr/>
            <p:nvPr/>
          </p:nvSpPr>
          <p:spPr>
            <a:xfrm>
              <a:off x="10455559" y="2293700"/>
              <a:ext cx="1003396" cy="196526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6A5FC68C-716A-E1DD-C349-5478A7D4A4EB}"/>
                </a:ext>
              </a:extLst>
            </p:cNvPr>
            <p:cNvSpPr/>
            <p:nvPr/>
          </p:nvSpPr>
          <p:spPr>
            <a:xfrm>
              <a:off x="10455559" y="2455046"/>
              <a:ext cx="1003396" cy="196526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70365FDD-AAFE-BF3D-2EAE-48C4C9B0AC94}"/>
                </a:ext>
              </a:extLst>
            </p:cNvPr>
            <p:cNvSpPr/>
            <p:nvPr/>
          </p:nvSpPr>
          <p:spPr>
            <a:xfrm>
              <a:off x="10455559" y="2635585"/>
              <a:ext cx="1003396" cy="196526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A7D224AF-3048-0631-0BBF-C461DE2B95E3}"/>
              </a:ext>
            </a:extLst>
          </p:cNvPr>
          <p:cNvSpPr/>
          <p:nvPr/>
        </p:nvSpPr>
        <p:spPr>
          <a:xfrm>
            <a:off x="1531193" y="2262295"/>
            <a:ext cx="3377024" cy="337702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CB285FB-96F9-954D-5B82-8775961D9110}"/>
              </a:ext>
            </a:extLst>
          </p:cNvPr>
          <p:cNvSpPr txBox="1"/>
          <p:nvPr/>
        </p:nvSpPr>
        <p:spPr>
          <a:xfrm>
            <a:off x="5999793" y="2183448"/>
            <a:ext cx="216103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管理解决方案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C0E1FF0-4C2B-CEC0-2E15-C14D3788D1BB}"/>
              </a:ext>
            </a:extLst>
          </p:cNvPr>
          <p:cNvSpPr txBox="1"/>
          <p:nvPr/>
        </p:nvSpPr>
        <p:spPr>
          <a:xfrm>
            <a:off x="6036107" y="2624556"/>
            <a:ext cx="4197174" cy="16328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工作开展得是否顺利、是否能取得预计的效果，这关键取决于过硬的工作作风。而我们以规范管理作为工作的基本要求，要求全体职工认真、严谨、规范地操作每一件小事，每一项具体工作。同时也要从有利于工作出发，坚持实事求是，做到原则性与灵活性的有机统一，努力防止和克服形式主义、官僚主义，坚持办实事、讲实效，努力建设一支效率高、作风硬的队伍。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5168C71-B313-E69D-6D66-073D9331CBFF}"/>
              </a:ext>
            </a:extLst>
          </p:cNvPr>
          <p:cNvSpPr/>
          <p:nvPr/>
        </p:nvSpPr>
        <p:spPr>
          <a:xfrm>
            <a:off x="6021072" y="5027715"/>
            <a:ext cx="4639735" cy="1112378"/>
          </a:xfrm>
          <a:prstGeom prst="rect">
            <a:avLst/>
          </a:prstGeom>
          <a:pattFill prst="wdUpDiag">
            <a:fgClr>
              <a:schemeClr val="accent3">
                <a:lumMod val="75000"/>
              </a:schemeClr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1731903-92B3-A7CD-2694-D21536257F47}"/>
              </a:ext>
            </a:extLst>
          </p:cNvPr>
          <p:cNvSpPr/>
          <p:nvPr/>
        </p:nvSpPr>
        <p:spPr>
          <a:xfrm>
            <a:off x="5884885" y="5157946"/>
            <a:ext cx="4639735" cy="11123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2CB4931-5F18-A4FF-2405-CE60E72C0295}"/>
              </a:ext>
            </a:extLst>
          </p:cNvPr>
          <p:cNvSpPr txBox="1"/>
          <p:nvPr/>
        </p:nvSpPr>
        <p:spPr>
          <a:xfrm>
            <a:off x="5999793" y="5240700"/>
            <a:ext cx="216103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管理解决方案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06AE3F4-F4A1-9C77-349F-9FE3F264D51B}"/>
              </a:ext>
            </a:extLst>
          </p:cNvPr>
          <p:cNvSpPr txBox="1"/>
          <p:nvPr/>
        </p:nvSpPr>
        <p:spPr>
          <a:xfrm>
            <a:off x="6036107" y="5656411"/>
            <a:ext cx="4197174" cy="5248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工作开展得是否顺利、是否能取得预计的效果，这关键取决于过硬的工作作风。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90EAC79F-97BE-8561-4F40-877A26FD6A62}"/>
              </a:ext>
            </a:extLst>
          </p:cNvPr>
          <p:cNvGrpSpPr/>
          <p:nvPr/>
        </p:nvGrpSpPr>
        <p:grpSpPr>
          <a:xfrm rot="3301973">
            <a:off x="910939" y="5514341"/>
            <a:ext cx="813778" cy="808964"/>
            <a:chOff x="14497050" y="-3911601"/>
            <a:chExt cx="1073150" cy="1066801"/>
          </a:xfrm>
        </p:grpSpPr>
        <p:sp>
          <p:nvSpPr>
            <p:cNvPr id="30" name="L 形 29">
              <a:extLst>
                <a:ext uri="{FF2B5EF4-FFF2-40B4-BE49-F238E27FC236}">
                  <a16:creationId xmlns:a16="http://schemas.microsoft.com/office/drawing/2014/main" id="{834751E0-4B75-ED61-72E1-5E93240B6A59}"/>
                </a:ext>
              </a:extLst>
            </p:cNvPr>
            <p:cNvSpPr/>
            <p:nvPr/>
          </p:nvSpPr>
          <p:spPr>
            <a:xfrm>
              <a:off x="14554200" y="-3860800"/>
              <a:ext cx="1016000" cy="1016000"/>
            </a:xfrm>
            <a:prstGeom prst="corner">
              <a:avLst>
                <a:gd name="adj1" fmla="val 42500"/>
                <a:gd name="adj2" fmla="val 42500"/>
              </a:avLst>
            </a:prstGeom>
            <a:pattFill prst="wdDnDiag">
              <a:fgClr>
                <a:schemeClr val="accent4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L 形 30">
              <a:extLst>
                <a:ext uri="{FF2B5EF4-FFF2-40B4-BE49-F238E27FC236}">
                  <a16:creationId xmlns:a16="http://schemas.microsoft.com/office/drawing/2014/main" id="{233B7764-277B-C7DE-2196-1BC9B8E1681C}"/>
                </a:ext>
              </a:extLst>
            </p:cNvPr>
            <p:cNvSpPr/>
            <p:nvPr/>
          </p:nvSpPr>
          <p:spPr>
            <a:xfrm>
              <a:off x="14497050" y="-3911601"/>
              <a:ext cx="1016000" cy="1016000"/>
            </a:xfrm>
            <a:prstGeom prst="corner">
              <a:avLst>
                <a:gd name="adj1" fmla="val 42500"/>
                <a:gd name="adj2" fmla="val 42500"/>
              </a:avLst>
            </a:prstGeom>
            <a:pattFill prst="wdDnDiag">
              <a:fgClr>
                <a:schemeClr val="accent3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3" name="矩形 32">
            <a:extLst>
              <a:ext uri="{FF2B5EF4-FFF2-40B4-BE49-F238E27FC236}">
                <a16:creationId xmlns:a16="http://schemas.microsoft.com/office/drawing/2014/main" id="{CE7A3725-56B1-0BF8-F307-D2D0496A56BE}"/>
              </a:ext>
            </a:extLst>
          </p:cNvPr>
          <p:cNvSpPr/>
          <p:nvPr/>
        </p:nvSpPr>
        <p:spPr>
          <a:xfrm>
            <a:off x="1760037" y="5603494"/>
            <a:ext cx="3071043" cy="416230"/>
          </a:xfrm>
          <a:prstGeom prst="rect">
            <a:avLst/>
          </a:prstGeom>
          <a:blipFill dpi="0" rotWithShape="1">
            <a:blip r:embed="rId2">
              <a:alphaModFix amt="15000"/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  <a:miter lim="800000"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C50A907-83FE-4A64-3724-021508C5D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358" y="2316810"/>
            <a:ext cx="2767824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92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0FE7AA6-CFE0-05DF-0240-237C3F67E7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dirty="0"/>
              <a:t>年度工作汇报</a:t>
            </a:r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id="{D5131A01-C7B7-AF64-EC49-B41AF6CBA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8290" y="2270036"/>
            <a:ext cx="4513907" cy="451390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30AC5F9-1CED-FF83-8F38-F153C5FAE355}"/>
              </a:ext>
            </a:extLst>
          </p:cNvPr>
          <p:cNvSpPr/>
          <p:nvPr/>
        </p:nvSpPr>
        <p:spPr>
          <a:xfrm>
            <a:off x="1181470" y="3429000"/>
            <a:ext cx="4432554" cy="2536371"/>
          </a:xfrm>
          <a:prstGeom prst="rect">
            <a:avLst/>
          </a:prstGeom>
          <a:pattFill prst="wdDnDiag">
            <a:fgClr>
              <a:schemeClr val="accent3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5B448280-A7B1-D051-D25C-4C188F38627A}"/>
              </a:ext>
            </a:extLst>
          </p:cNvPr>
          <p:cNvSpPr/>
          <p:nvPr/>
        </p:nvSpPr>
        <p:spPr>
          <a:xfrm>
            <a:off x="6256176" y="2174623"/>
            <a:ext cx="4855598" cy="3723319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4CC18D4D-4EAC-B9DB-04DF-FF24119EFB70}"/>
              </a:ext>
            </a:extLst>
          </p:cNvPr>
          <p:cNvSpPr/>
          <p:nvPr/>
        </p:nvSpPr>
        <p:spPr>
          <a:xfrm>
            <a:off x="6146622" y="2083242"/>
            <a:ext cx="4855598" cy="3723319"/>
          </a:xfrm>
          <a:prstGeom prst="roundRect">
            <a:avLst>
              <a:gd name="adj" fmla="val 0"/>
            </a:avLst>
          </a:prstGeom>
          <a:pattFill prst="wdUpDiag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5803D522-75AC-A326-DBA1-D87194EB36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3248880"/>
              </p:ext>
            </p:extLst>
          </p:nvPr>
        </p:nvGraphicFramePr>
        <p:xfrm>
          <a:off x="6252640" y="2417199"/>
          <a:ext cx="4643562" cy="3313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A08A57E4-E521-1331-6F53-1597E8BE7EF1}"/>
              </a:ext>
            </a:extLst>
          </p:cNvPr>
          <p:cNvSpPr/>
          <p:nvPr/>
        </p:nvSpPr>
        <p:spPr>
          <a:xfrm>
            <a:off x="1080265" y="1717482"/>
            <a:ext cx="4542108" cy="1328973"/>
          </a:xfrm>
          <a:custGeom>
            <a:avLst/>
            <a:gdLst>
              <a:gd name="connsiteX0" fmla="*/ 0 w 4432554"/>
              <a:gd name="connsiteY0" fmla="*/ 0 h 1328973"/>
              <a:gd name="connsiteX1" fmla="*/ 3826346 w 4432554"/>
              <a:gd name="connsiteY1" fmla="*/ 0 h 1328973"/>
              <a:gd name="connsiteX2" fmla="*/ 4432554 w 4432554"/>
              <a:gd name="connsiteY2" fmla="*/ 548296 h 1328973"/>
              <a:gd name="connsiteX3" fmla="*/ 4432554 w 4432554"/>
              <a:gd name="connsiteY3" fmla="*/ 1328973 h 1328973"/>
              <a:gd name="connsiteX4" fmla="*/ 0 w 4432554"/>
              <a:gd name="connsiteY4" fmla="*/ 1328973 h 1328973"/>
              <a:gd name="connsiteX5" fmla="*/ 0 w 4432554"/>
              <a:gd name="connsiteY5" fmla="*/ 0 h 1328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2554" h="1328973">
                <a:moveTo>
                  <a:pt x="0" y="0"/>
                </a:moveTo>
                <a:lnTo>
                  <a:pt x="3826346" y="0"/>
                </a:lnTo>
                <a:lnTo>
                  <a:pt x="4432554" y="548296"/>
                </a:lnTo>
                <a:lnTo>
                  <a:pt x="4432554" y="1328973"/>
                </a:lnTo>
                <a:lnTo>
                  <a:pt x="0" y="13289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BA7CA74E-65EC-E394-BF10-CA5D9E40838E}"/>
              </a:ext>
            </a:extLst>
          </p:cNvPr>
          <p:cNvSpPr/>
          <p:nvPr/>
        </p:nvSpPr>
        <p:spPr>
          <a:xfrm rot="10800000">
            <a:off x="5028253" y="1751828"/>
            <a:ext cx="548276" cy="495898"/>
          </a:xfrm>
          <a:custGeom>
            <a:avLst/>
            <a:gdLst>
              <a:gd name="connsiteX0" fmla="*/ 0 w 606208"/>
              <a:gd name="connsiteY0" fmla="*/ 0 h 548296"/>
              <a:gd name="connsiteX1" fmla="*/ 606208 w 606208"/>
              <a:gd name="connsiteY1" fmla="*/ 0 h 548296"/>
              <a:gd name="connsiteX2" fmla="*/ 606208 w 606208"/>
              <a:gd name="connsiteY2" fmla="*/ 548296 h 548296"/>
              <a:gd name="connsiteX3" fmla="*/ 0 w 606208"/>
              <a:gd name="connsiteY3" fmla="*/ 0 h 54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208" h="548296">
                <a:moveTo>
                  <a:pt x="0" y="0"/>
                </a:moveTo>
                <a:lnTo>
                  <a:pt x="606208" y="0"/>
                </a:lnTo>
                <a:lnTo>
                  <a:pt x="606208" y="5482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7653606-3235-ADF1-0EDF-095245A463EB}"/>
              </a:ext>
            </a:extLst>
          </p:cNvPr>
          <p:cNvSpPr/>
          <p:nvPr/>
        </p:nvSpPr>
        <p:spPr>
          <a:xfrm>
            <a:off x="1080265" y="3331152"/>
            <a:ext cx="4432554" cy="2536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0479376-3357-093D-7B08-424FCCC98249}"/>
              </a:ext>
            </a:extLst>
          </p:cNvPr>
          <p:cNvSpPr txBox="1"/>
          <p:nvPr/>
        </p:nvSpPr>
        <p:spPr>
          <a:xfrm>
            <a:off x="1146064" y="1818480"/>
            <a:ext cx="216103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管理解决方案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476CBD5-1D1E-B010-FC33-89F1D33F4D73}"/>
              </a:ext>
            </a:extLst>
          </p:cNvPr>
          <p:cNvSpPr txBox="1"/>
          <p:nvPr/>
        </p:nvSpPr>
        <p:spPr>
          <a:xfrm>
            <a:off x="1161099" y="2239821"/>
            <a:ext cx="3948669" cy="7464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解决方案可以为您做到这些，整理和连接数据，将您的数据进行可视化，展示您的业务现状，同时帮助您预测明天会发生什么。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4273271-ACE3-142D-F68A-FF8586B7D66A}"/>
              </a:ext>
            </a:extLst>
          </p:cNvPr>
          <p:cNvSpPr txBox="1"/>
          <p:nvPr/>
        </p:nvSpPr>
        <p:spPr>
          <a:xfrm>
            <a:off x="1127635" y="3480322"/>
            <a:ext cx="216103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管理解决方案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054F472-EBF2-DCEE-BC36-552882E8FFAE}"/>
              </a:ext>
            </a:extLst>
          </p:cNvPr>
          <p:cNvSpPr txBox="1"/>
          <p:nvPr/>
        </p:nvSpPr>
        <p:spPr>
          <a:xfrm>
            <a:off x="1142670" y="3901663"/>
            <a:ext cx="4197174" cy="16328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努力增强了部门工作的计划性、针对性和前瞻性，避免随意性和盲目性，有效地保证了各项工作落到实处。部里在每个月的月初都要召开一次部务会议，对上月的工作计划完成情况进行检查、总结，对本月工作计划进行安排和部署，部门工作做到了有布置、有检查、有调整、有落实。同时根据职工的岗位职责要求把工作任务进行层层分解，细化量化，做到任务到人，工作不留死角</a:t>
            </a:r>
          </a:p>
        </p:txBody>
      </p:sp>
      <p:sp>
        <p:nvSpPr>
          <p:cNvPr id="18" name="等腰三角形 17">
            <a:extLst>
              <a:ext uri="{FF2B5EF4-FFF2-40B4-BE49-F238E27FC236}">
                <a16:creationId xmlns:a16="http://schemas.microsoft.com/office/drawing/2014/main" id="{CF4D02C0-C6F5-AF83-3517-38BB79FBF26D}"/>
              </a:ext>
            </a:extLst>
          </p:cNvPr>
          <p:cNvSpPr/>
          <p:nvPr/>
        </p:nvSpPr>
        <p:spPr>
          <a:xfrm rot="2677058">
            <a:off x="1077990" y="1465577"/>
            <a:ext cx="322067" cy="277644"/>
          </a:xfrm>
          <a:prstGeom prst="triangl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B48A30B1-B61F-E1AC-BBF5-049A9EDCE770}"/>
              </a:ext>
            </a:extLst>
          </p:cNvPr>
          <p:cNvSpPr/>
          <p:nvPr/>
        </p:nvSpPr>
        <p:spPr>
          <a:xfrm>
            <a:off x="4173177" y="1247971"/>
            <a:ext cx="256084" cy="256084"/>
          </a:xfrm>
          <a:prstGeom prst="ellipse">
            <a:avLst/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六边形 19">
            <a:extLst>
              <a:ext uri="{FF2B5EF4-FFF2-40B4-BE49-F238E27FC236}">
                <a16:creationId xmlns:a16="http://schemas.microsoft.com/office/drawing/2014/main" id="{28826515-88BC-7B47-1320-50724A95A4DC}"/>
              </a:ext>
            </a:extLst>
          </p:cNvPr>
          <p:cNvSpPr/>
          <p:nvPr/>
        </p:nvSpPr>
        <p:spPr>
          <a:xfrm rot="19652788">
            <a:off x="10868260" y="6051558"/>
            <a:ext cx="448931" cy="387009"/>
          </a:xfrm>
          <a:prstGeom prst="hexagon">
            <a:avLst>
              <a:gd name="adj" fmla="val 28231"/>
              <a:gd name="vf" fmla="val 115470"/>
            </a:avLst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A07554F2-0FC6-CE41-B5FF-CE40DE3D7056}"/>
              </a:ext>
            </a:extLst>
          </p:cNvPr>
          <p:cNvGrpSpPr/>
          <p:nvPr/>
        </p:nvGrpSpPr>
        <p:grpSpPr>
          <a:xfrm>
            <a:off x="791213" y="5857041"/>
            <a:ext cx="617491" cy="331339"/>
            <a:chOff x="817133" y="4964944"/>
            <a:chExt cx="783885" cy="420624"/>
          </a:xfrm>
        </p:grpSpPr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825ED625-FD96-1AE5-233B-E7B6F96C5C07}"/>
                </a:ext>
              </a:extLst>
            </p:cNvPr>
            <p:cNvSpPr/>
            <p:nvPr/>
          </p:nvSpPr>
          <p:spPr>
            <a:xfrm>
              <a:off x="817133" y="4964944"/>
              <a:ext cx="783885" cy="153532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0878FCF3-2DB8-4C07-1DE5-223917EA04BB}"/>
                </a:ext>
              </a:extLst>
            </p:cNvPr>
            <p:cNvSpPr/>
            <p:nvPr/>
          </p:nvSpPr>
          <p:spPr>
            <a:xfrm>
              <a:off x="817133" y="5090993"/>
              <a:ext cx="783885" cy="153532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79485B8C-0BA0-5749-A620-ACB4EE443A3F}"/>
                </a:ext>
              </a:extLst>
            </p:cNvPr>
            <p:cNvSpPr/>
            <p:nvPr/>
          </p:nvSpPr>
          <p:spPr>
            <a:xfrm>
              <a:off x="817133" y="5232036"/>
              <a:ext cx="783885" cy="153532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空心弧 24">
            <a:extLst>
              <a:ext uri="{FF2B5EF4-FFF2-40B4-BE49-F238E27FC236}">
                <a16:creationId xmlns:a16="http://schemas.microsoft.com/office/drawing/2014/main" id="{F8DF7634-E838-ED1A-B61B-3795809B39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>
            <a:off x="10573865" y="1042472"/>
            <a:ext cx="893263" cy="893263"/>
          </a:xfrm>
          <a:prstGeom prst="blockArc">
            <a:avLst/>
          </a:prstGeom>
          <a:solidFill>
            <a:schemeClr val="accent2"/>
          </a:solidFill>
          <a:ln w="15621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471" tIns="56236" rIns="112471" bIns="56236" rtlCol="0" anchor="ctr"/>
          <a:lstStyle/>
          <a:p>
            <a:pPr algn="ctr"/>
            <a:endParaRPr lang="zh-CN" altLang="en-US" sz="2214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60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99EB79CC-5525-F0A4-A256-F7ECEB76792F}"/>
              </a:ext>
            </a:extLst>
          </p:cNvPr>
          <p:cNvSpPr/>
          <p:nvPr/>
        </p:nvSpPr>
        <p:spPr>
          <a:xfrm>
            <a:off x="8053365" y="2230616"/>
            <a:ext cx="2992790" cy="3469054"/>
          </a:xfrm>
          <a:prstGeom prst="rect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651E1CF-DBF9-4769-94A6-C412A3F6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dirty="0"/>
              <a:t>年度工作汇报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BFB22F0-A74F-A9B3-909E-5884C42610AB}"/>
              </a:ext>
            </a:extLst>
          </p:cNvPr>
          <p:cNvSpPr/>
          <p:nvPr/>
        </p:nvSpPr>
        <p:spPr>
          <a:xfrm>
            <a:off x="1100622" y="1646722"/>
            <a:ext cx="6413500" cy="1066800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8E9FE75-B37A-7F2C-88F2-899E05340A82}"/>
              </a:ext>
            </a:extLst>
          </p:cNvPr>
          <p:cNvSpPr/>
          <p:nvPr/>
        </p:nvSpPr>
        <p:spPr>
          <a:xfrm>
            <a:off x="1024422" y="1579946"/>
            <a:ext cx="6413500" cy="1066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89D25B0-E5A5-030E-1AF5-C15DE71326C5}"/>
              </a:ext>
            </a:extLst>
          </p:cNvPr>
          <p:cNvSpPr/>
          <p:nvPr/>
        </p:nvSpPr>
        <p:spPr>
          <a:xfrm>
            <a:off x="1100622" y="3303822"/>
            <a:ext cx="6413500" cy="1066800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D244698-308D-96D3-7514-5D8CC4ACD32B}"/>
              </a:ext>
            </a:extLst>
          </p:cNvPr>
          <p:cNvSpPr/>
          <p:nvPr/>
        </p:nvSpPr>
        <p:spPr>
          <a:xfrm>
            <a:off x="1024422" y="3237046"/>
            <a:ext cx="6413500" cy="1066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0FC8432-FA83-6A7D-FAA7-96F0DDB65C62}"/>
              </a:ext>
            </a:extLst>
          </p:cNvPr>
          <p:cNvSpPr/>
          <p:nvPr/>
        </p:nvSpPr>
        <p:spPr>
          <a:xfrm>
            <a:off x="1100622" y="4960922"/>
            <a:ext cx="6413500" cy="1066800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D5D5B2E-1F47-E1BC-CDAF-F397E0A6D7E6}"/>
              </a:ext>
            </a:extLst>
          </p:cNvPr>
          <p:cNvSpPr/>
          <p:nvPr/>
        </p:nvSpPr>
        <p:spPr>
          <a:xfrm>
            <a:off x="1024422" y="4894146"/>
            <a:ext cx="6413500" cy="1066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>
            <a:extLst>
              <a:ext uri="{FF2B5EF4-FFF2-40B4-BE49-F238E27FC236}">
                <a16:creationId xmlns:a16="http://schemas.microsoft.com/office/drawing/2014/main" id="{5AC45CC7-BD5E-651B-6B6B-AB333B762B44}"/>
              </a:ext>
            </a:extLst>
          </p:cNvPr>
          <p:cNvSpPr/>
          <p:nvPr/>
        </p:nvSpPr>
        <p:spPr>
          <a:xfrm rot="2677058">
            <a:off x="757646" y="1212749"/>
            <a:ext cx="322067" cy="277644"/>
          </a:xfrm>
          <a:prstGeom prst="triangl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ECE1C379-20C9-A384-3904-DF6AA58C7C17}"/>
              </a:ext>
            </a:extLst>
          </p:cNvPr>
          <p:cNvSpPr/>
          <p:nvPr/>
        </p:nvSpPr>
        <p:spPr>
          <a:xfrm>
            <a:off x="2752800" y="1167358"/>
            <a:ext cx="256084" cy="256084"/>
          </a:xfrm>
          <a:prstGeom prst="ellipse">
            <a:avLst/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六边形 13">
            <a:extLst>
              <a:ext uri="{FF2B5EF4-FFF2-40B4-BE49-F238E27FC236}">
                <a16:creationId xmlns:a16="http://schemas.microsoft.com/office/drawing/2014/main" id="{E66F1D13-8A77-3167-B197-30C71A609F20}"/>
              </a:ext>
            </a:extLst>
          </p:cNvPr>
          <p:cNvSpPr/>
          <p:nvPr/>
        </p:nvSpPr>
        <p:spPr>
          <a:xfrm rot="19652788">
            <a:off x="10949416" y="5767441"/>
            <a:ext cx="448931" cy="387009"/>
          </a:xfrm>
          <a:prstGeom prst="hexagon">
            <a:avLst>
              <a:gd name="adj" fmla="val 28231"/>
              <a:gd name="vf" fmla="val 115470"/>
            </a:avLst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B6BC5BF8-A2DA-E757-34FB-FA6352F2938F}"/>
              </a:ext>
            </a:extLst>
          </p:cNvPr>
          <p:cNvGrpSpPr/>
          <p:nvPr/>
        </p:nvGrpSpPr>
        <p:grpSpPr>
          <a:xfrm>
            <a:off x="762971" y="4542605"/>
            <a:ext cx="459074" cy="246334"/>
            <a:chOff x="10455559" y="2293700"/>
            <a:chExt cx="1003396" cy="538411"/>
          </a:xfrm>
        </p:grpSpPr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FC66D4F8-9792-52ED-839D-10BC37139D56}"/>
                </a:ext>
              </a:extLst>
            </p:cNvPr>
            <p:cNvSpPr/>
            <p:nvPr/>
          </p:nvSpPr>
          <p:spPr>
            <a:xfrm>
              <a:off x="10455559" y="2293700"/>
              <a:ext cx="1003396" cy="196526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E645A18A-741E-AE7B-882E-956E58AFBEA6}"/>
                </a:ext>
              </a:extLst>
            </p:cNvPr>
            <p:cNvSpPr/>
            <p:nvPr/>
          </p:nvSpPr>
          <p:spPr>
            <a:xfrm>
              <a:off x="10455559" y="2455046"/>
              <a:ext cx="1003396" cy="196526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6FA8F522-5614-D66D-5195-71A9A084DABF}"/>
                </a:ext>
              </a:extLst>
            </p:cNvPr>
            <p:cNvSpPr/>
            <p:nvPr/>
          </p:nvSpPr>
          <p:spPr>
            <a:xfrm>
              <a:off x="10455559" y="2635585"/>
              <a:ext cx="1003396" cy="196526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9F3F747-ABC6-3A42-399F-286534C0A44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0573865" y="1042472"/>
            <a:ext cx="893263" cy="893263"/>
            <a:chOff x="9480097" y="1262826"/>
            <a:chExt cx="508371" cy="508371"/>
          </a:xfrm>
        </p:grpSpPr>
        <p:sp>
          <p:nvSpPr>
            <p:cNvPr id="20" name="空心弧 19">
              <a:extLst>
                <a:ext uri="{FF2B5EF4-FFF2-40B4-BE49-F238E27FC236}">
                  <a16:creationId xmlns:a16="http://schemas.microsoft.com/office/drawing/2014/main" id="{DEBE705E-50B5-644C-E4AB-A8C322C73AAC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0800000">
              <a:off x="9480097" y="1262826"/>
              <a:ext cx="508371" cy="508371"/>
            </a:xfrm>
            <a:prstGeom prst="blockArc">
              <a:avLst/>
            </a:prstGeom>
            <a:solidFill>
              <a:schemeClr val="accent2"/>
            </a:solidFill>
            <a:ln w="15621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2471" tIns="56236" rIns="112471" bIns="56236" rtlCol="0" anchor="ctr"/>
            <a:lstStyle/>
            <a:p>
              <a:pPr algn="ctr"/>
              <a:endParaRPr lang="zh-CN" altLang="en-US" sz="2214">
                <a:solidFill>
                  <a:schemeClr val="tx1"/>
                </a:solidFill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8CC5B63D-427D-A105-D6ED-B3B24A1A0824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651885" y="1379779"/>
              <a:ext cx="164797" cy="164797"/>
            </a:xfrm>
            <a:prstGeom prst="ellipse">
              <a:avLst/>
            </a:prstGeom>
            <a:ln w="15621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2471" tIns="56236" rIns="112471" bIns="56236" rtlCol="0" anchor="ctr"/>
            <a:lstStyle/>
            <a:p>
              <a:pPr algn="ctr"/>
              <a:endParaRPr lang="zh-CN" altLang="en-US" sz="2214"/>
            </a:p>
          </p:txBody>
        </p:sp>
      </p:grpSp>
      <p:sp>
        <p:nvSpPr>
          <p:cNvPr id="22" name="十字形 21">
            <a:extLst>
              <a:ext uri="{FF2B5EF4-FFF2-40B4-BE49-F238E27FC236}">
                <a16:creationId xmlns:a16="http://schemas.microsoft.com/office/drawing/2014/main" id="{70A8D311-F5BB-29B1-EDB5-BC86F28BF0E4}"/>
              </a:ext>
            </a:extLst>
          </p:cNvPr>
          <p:cNvSpPr/>
          <p:nvPr/>
        </p:nvSpPr>
        <p:spPr>
          <a:xfrm>
            <a:off x="7657869" y="6140779"/>
            <a:ext cx="446088" cy="446088"/>
          </a:xfrm>
          <a:prstGeom prst="plus">
            <a:avLst>
              <a:gd name="adj" fmla="val 41316"/>
            </a:avLst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星形: 四角 22">
            <a:extLst>
              <a:ext uri="{FF2B5EF4-FFF2-40B4-BE49-F238E27FC236}">
                <a16:creationId xmlns:a16="http://schemas.microsoft.com/office/drawing/2014/main" id="{FBF00A48-4C50-AA6F-AB80-960214FC1975}"/>
              </a:ext>
            </a:extLst>
          </p:cNvPr>
          <p:cNvSpPr/>
          <p:nvPr/>
        </p:nvSpPr>
        <p:spPr>
          <a:xfrm>
            <a:off x="8329308" y="1354295"/>
            <a:ext cx="366483" cy="366483"/>
          </a:xfrm>
          <a:prstGeom prst="star4">
            <a:avLst>
              <a:gd name="adj" fmla="val 15770"/>
            </a:avLst>
          </a:prstGeom>
          <a:solidFill>
            <a:schemeClr val="accent6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FADD3F9-B824-472D-E693-30D167D6843A}"/>
              </a:ext>
            </a:extLst>
          </p:cNvPr>
          <p:cNvSpPr txBox="1"/>
          <p:nvPr/>
        </p:nvSpPr>
        <p:spPr>
          <a:xfrm>
            <a:off x="1130810" y="1715155"/>
            <a:ext cx="216103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网络建设工作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CE30065-6295-5F2F-1D7F-B9B90BF595C6}"/>
              </a:ext>
            </a:extLst>
          </p:cNvPr>
          <p:cNvSpPr txBox="1"/>
          <p:nvPr/>
        </p:nvSpPr>
        <p:spPr>
          <a:xfrm>
            <a:off x="1145845" y="2136496"/>
            <a:ext cx="6368277" cy="5248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由于公司对我的信任，派我负责公司网络建设项目。项目工期很紧，为了按时完成项目，我们成立了施工小组，不分周日，早晨到现场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6512F65-693B-4663-67F5-7705FC364615}"/>
              </a:ext>
            </a:extLst>
          </p:cNvPr>
          <p:cNvSpPr txBox="1"/>
          <p:nvPr/>
        </p:nvSpPr>
        <p:spPr>
          <a:xfrm>
            <a:off x="1130809" y="3336688"/>
            <a:ext cx="4642973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做好售后服务工作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6655653-50F2-C841-26DE-26D9AEB618DE}"/>
              </a:ext>
            </a:extLst>
          </p:cNvPr>
          <p:cNvSpPr txBox="1"/>
          <p:nvPr/>
        </p:nvSpPr>
        <p:spPr>
          <a:xfrm>
            <a:off x="1145845" y="3758029"/>
            <a:ext cx="6368277" cy="5248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做项目的同时，也有很多的服务需要去做，因为都是用户，要保证随叫随到，最快时间解决问题，只要用户打电话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C72066B-21D2-E544-9AFA-4449A6C4AFC2}"/>
              </a:ext>
            </a:extLst>
          </p:cNvPr>
          <p:cNvSpPr txBox="1"/>
          <p:nvPr/>
        </p:nvSpPr>
        <p:spPr>
          <a:xfrm>
            <a:off x="1130809" y="5014781"/>
            <a:ext cx="2727087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制定新的工作目标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37BD9FF-152A-9A7F-B57B-4E5FCD939D74}"/>
              </a:ext>
            </a:extLst>
          </p:cNvPr>
          <p:cNvSpPr txBox="1"/>
          <p:nvPr/>
        </p:nvSpPr>
        <p:spPr>
          <a:xfrm>
            <a:off x="1145845" y="5436122"/>
            <a:ext cx="6368277" cy="5248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新的一年里我为自己制定了新的目标，那就是要加紧学习，更好的充实自己，以饱满的精神状态来迎接新时期的挑战。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06BAACA-87AF-37C0-BDAB-E2F49826A38E}"/>
              </a:ext>
            </a:extLst>
          </p:cNvPr>
          <p:cNvSpPr/>
          <p:nvPr/>
        </p:nvSpPr>
        <p:spPr>
          <a:xfrm>
            <a:off x="7956764" y="2130389"/>
            <a:ext cx="2992790" cy="3469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BC560DE8-0CBF-9C29-22A7-491C27496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429" y="2078023"/>
            <a:ext cx="3340898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08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3F662300-DA75-12A1-7357-FEE3F16B35D5}"/>
              </a:ext>
            </a:extLst>
          </p:cNvPr>
          <p:cNvSpPr/>
          <p:nvPr/>
        </p:nvSpPr>
        <p:spPr>
          <a:xfrm>
            <a:off x="6140144" y="2701689"/>
            <a:ext cx="4191001" cy="456800"/>
          </a:xfrm>
          <a:custGeom>
            <a:avLst/>
            <a:gdLst>
              <a:gd name="connsiteX0" fmla="*/ 0 w 5797685"/>
              <a:gd name="connsiteY0" fmla="*/ 58366 h 1945532"/>
              <a:gd name="connsiteX1" fmla="*/ 389107 w 5797685"/>
              <a:gd name="connsiteY1" fmla="*/ 389106 h 1945532"/>
              <a:gd name="connsiteX2" fmla="*/ 525294 w 5797685"/>
              <a:gd name="connsiteY2" fmla="*/ 19455 h 1945532"/>
              <a:gd name="connsiteX3" fmla="*/ 739302 w 5797685"/>
              <a:gd name="connsiteY3" fmla="*/ 428017 h 1945532"/>
              <a:gd name="connsiteX4" fmla="*/ 953311 w 5797685"/>
              <a:gd name="connsiteY4" fmla="*/ 38910 h 1945532"/>
              <a:gd name="connsiteX5" fmla="*/ 1108953 w 5797685"/>
              <a:gd name="connsiteY5" fmla="*/ 389106 h 1945532"/>
              <a:gd name="connsiteX6" fmla="*/ 1342417 w 5797685"/>
              <a:gd name="connsiteY6" fmla="*/ 0 h 1945532"/>
              <a:gd name="connsiteX7" fmla="*/ 1498060 w 5797685"/>
              <a:gd name="connsiteY7" fmla="*/ 350195 h 1945532"/>
              <a:gd name="connsiteX8" fmla="*/ 1770434 w 5797685"/>
              <a:gd name="connsiteY8" fmla="*/ 19455 h 1945532"/>
              <a:gd name="connsiteX9" fmla="*/ 1906622 w 5797685"/>
              <a:gd name="connsiteY9" fmla="*/ 369651 h 1945532"/>
              <a:gd name="connsiteX10" fmla="*/ 2140085 w 5797685"/>
              <a:gd name="connsiteY10" fmla="*/ 38910 h 1945532"/>
              <a:gd name="connsiteX11" fmla="*/ 2393005 w 5797685"/>
              <a:gd name="connsiteY11" fmla="*/ 408561 h 1945532"/>
              <a:gd name="connsiteX12" fmla="*/ 2645924 w 5797685"/>
              <a:gd name="connsiteY12" fmla="*/ 0 h 1945532"/>
              <a:gd name="connsiteX13" fmla="*/ 2821022 w 5797685"/>
              <a:gd name="connsiteY13" fmla="*/ 428017 h 1945532"/>
              <a:gd name="connsiteX14" fmla="*/ 3015575 w 5797685"/>
              <a:gd name="connsiteY14" fmla="*/ 77821 h 1945532"/>
              <a:gd name="connsiteX15" fmla="*/ 3190673 w 5797685"/>
              <a:gd name="connsiteY15" fmla="*/ 466927 h 1945532"/>
              <a:gd name="connsiteX16" fmla="*/ 3482502 w 5797685"/>
              <a:gd name="connsiteY16" fmla="*/ 19455 h 1945532"/>
              <a:gd name="connsiteX17" fmla="*/ 3735422 w 5797685"/>
              <a:gd name="connsiteY17" fmla="*/ 564204 h 1945532"/>
              <a:gd name="connsiteX18" fmla="*/ 3949430 w 5797685"/>
              <a:gd name="connsiteY18" fmla="*/ 136187 h 1945532"/>
              <a:gd name="connsiteX19" fmla="*/ 4085617 w 5797685"/>
              <a:gd name="connsiteY19" fmla="*/ 622570 h 1945532"/>
              <a:gd name="connsiteX20" fmla="*/ 4552545 w 5797685"/>
              <a:gd name="connsiteY20" fmla="*/ 155642 h 1945532"/>
              <a:gd name="connsiteX21" fmla="*/ 4883285 w 5797685"/>
              <a:gd name="connsiteY21" fmla="*/ 739302 h 1945532"/>
              <a:gd name="connsiteX22" fmla="*/ 5175115 w 5797685"/>
              <a:gd name="connsiteY22" fmla="*/ 116732 h 1945532"/>
              <a:gd name="connsiteX23" fmla="*/ 5428034 w 5797685"/>
              <a:gd name="connsiteY23" fmla="*/ 700391 h 1945532"/>
              <a:gd name="connsiteX24" fmla="*/ 5622587 w 5797685"/>
              <a:gd name="connsiteY24" fmla="*/ 175098 h 1945532"/>
              <a:gd name="connsiteX25" fmla="*/ 5797685 w 5797685"/>
              <a:gd name="connsiteY25" fmla="*/ 758757 h 1945532"/>
              <a:gd name="connsiteX26" fmla="*/ 5758775 w 5797685"/>
              <a:gd name="connsiteY26" fmla="*/ 1945532 h 1945532"/>
              <a:gd name="connsiteX27" fmla="*/ 252919 w 5797685"/>
              <a:gd name="connsiteY27" fmla="*/ 1887166 h 1945532"/>
              <a:gd name="connsiteX28" fmla="*/ 0 w 5797685"/>
              <a:gd name="connsiteY28" fmla="*/ 58366 h 1945532"/>
              <a:gd name="connsiteX0" fmla="*/ 0 w 5797685"/>
              <a:gd name="connsiteY0" fmla="*/ 58366 h 1945532"/>
              <a:gd name="connsiteX1" fmla="*/ 389107 w 5797685"/>
              <a:gd name="connsiteY1" fmla="*/ 389106 h 1945532"/>
              <a:gd name="connsiteX2" fmla="*/ 525294 w 5797685"/>
              <a:gd name="connsiteY2" fmla="*/ 19455 h 1945532"/>
              <a:gd name="connsiteX3" fmla="*/ 739302 w 5797685"/>
              <a:gd name="connsiteY3" fmla="*/ 428017 h 1945532"/>
              <a:gd name="connsiteX4" fmla="*/ 953311 w 5797685"/>
              <a:gd name="connsiteY4" fmla="*/ 38910 h 1945532"/>
              <a:gd name="connsiteX5" fmla="*/ 1108953 w 5797685"/>
              <a:gd name="connsiteY5" fmla="*/ 389106 h 1945532"/>
              <a:gd name="connsiteX6" fmla="*/ 1342417 w 5797685"/>
              <a:gd name="connsiteY6" fmla="*/ 0 h 1945532"/>
              <a:gd name="connsiteX7" fmla="*/ 1498060 w 5797685"/>
              <a:gd name="connsiteY7" fmla="*/ 350195 h 1945532"/>
              <a:gd name="connsiteX8" fmla="*/ 1770434 w 5797685"/>
              <a:gd name="connsiteY8" fmla="*/ 19455 h 1945532"/>
              <a:gd name="connsiteX9" fmla="*/ 1906622 w 5797685"/>
              <a:gd name="connsiteY9" fmla="*/ 369651 h 1945532"/>
              <a:gd name="connsiteX10" fmla="*/ 2140085 w 5797685"/>
              <a:gd name="connsiteY10" fmla="*/ 38910 h 1945532"/>
              <a:gd name="connsiteX11" fmla="*/ 2393005 w 5797685"/>
              <a:gd name="connsiteY11" fmla="*/ 408561 h 1945532"/>
              <a:gd name="connsiteX12" fmla="*/ 2645924 w 5797685"/>
              <a:gd name="connsiteY12" fmla="*/ 0 h 1945532"/>
              <a:gd name="connsiteX13" fmla="*/ 2821022 w 5797685"/>
              <a:gd name="connsiteY13" fmla="*/ 428017 h 1945532"/>
              <a:gd name="connsiteX14" fmla="*/ 3015575 w 5797685"/>
              <a:gd name="connsiteY14" fmla="*/ 77821 h 1945532"/>
              <a:gd name="connsiteX15" fmla="*/ 3190673 w 5797685"/>
              <a:gd name="connsiteY15" fmla="*/ 466927 h 1945532"/>
              <a:gd name="connsiteX16" fmla="*/ 3482502 w 5797685"/>
              <a:gd name="connsiteY16" fmla="*/ 19455 h 1945532"/>
              <a:gd name="connsiteX17" fmla="*/ 3735422 w 5797685"/>
              <a:gd name="connsiteY17" fmla="*/ 564204 h 1945532"/>
              <a:gd name="connsiteX18" fmla="*/ 3949430 w 5797685"/>
              <a:gd name="connsiteY18" fmla="*/ 136187 h 1945532"/>
              <a:gd name="connsiteX19" fmla="*/ 4085617 w 5797685"/>
              <a:gd name="connsiteY19" fmla="*/ 622570 h 1945532"/>
              <a:gd name="connsiteX20" fmla="*/ 4552545 w 5797685"/>
              <a:gd name="connsiteY20" fmla="*/ 155642 h 1945532"/>
              <a:gd name="connsiteX21" fmla="*/ 4883285 w 5797685"/>
              <a:gd name="connsiteY21" fmla="*/ 739302 h 1945532"/>
              <a:gd name="connsiteX22" fmla="*/ 5175115 w 5797685"/>
              <a:gd name="connsiteY22" fmla="*/ 116732 h 1945532"/>
              <a:gd name="connsiteX23" fmla="*/ 5428034 w 5797685"/>
              <a:gd name="connsiteY23" fmla="*/ 700391 h 1945532"/>
              <a:gd name="connsiteX24" fmla="*/ 5622587 w 5797685"/>
              <a:gd name="connsiteY24" fmla="*/ 175098 h 1945532"/>
              <a:gd name="connsiteX25" fmla="*/ 5797685 w 5797685"/>
              <a:gd name="connsiteY25" fmla="*/ 758757 h 1945532"/>
              <a:gd name="connsiteX26" fmla="*/ 5758775 w 5797685"/>
              <a:gd name="connsiteY26" fmla="*/ 1945532 h 1945532"/>
              <a:gd name="connsiteX27" fmla="*/ 66652 w 5797685"/>
              <a:gd name="connsiteY27" fmla="*/ 1214066 h 1945532"/>
              <a:gd name="connsiteX28" fmla="*/ 0 w 5797685"/>
              <a:gd name="connsiteY28" fmla="*/ 58366 h 1945532"/>
              <a:gd name="connsiteX0" fmla="*/ 0 w 5797685"/>
              <a:gd name="connsiteY0" fmla="*/ 58366 h 1225865"/>
              <a:gd name="connsiteX1" fmla="*/ 389107 w 5797685"/>
              <a:gd name="connsiteY1" fmla="*/ 389106 h 1225865"/>
              <a:gd name="connsiteX2" fmla="*/ 525294 w 5797685"/>
              <a:gd name="connsiteY2" fmla="*/ 19455 h 1225865"/>
              <a:gd name="connsiteX3" fmla="*/ 739302 w 5797685"/>
              <a:gd name="connsiteY3" fmla="*/ 428017 h 1225865"/>
              <a:gd name="connsiteX4" fmla="*/ 953311 w 5797685"/>
              <a:gd name="connsiteY4" fmla="*/ 38910 h 1225865"/>
              <a:gd name="connsiteX5" fmla="*/ 1108953 w 5797685"/>
              <a:gd name="connsiteY5" fmla="*/ 389106 h 1225865"/>
              <a:gd name="connsiteX6" fmla="*/ 1342417 w 5797685"/>
              <a:gd name="connsiteY6" fmla="*/ 0 h 1225865"/>
              <a:gd name="connsiteX7" fmla="*/ 1498060 w 5797685"/>
              <a:gd name="connsiteY7" fmla="*/ 350195 h 1225865"/>
              <a:gd name="connsiteX8" fmla="*/ 1770434 w 5797685"/>
              <a:gd name="connsiteY8" fmla="*/ 19455 h 1225865"/>
              <a:gd name="connsiteX9" fmla="*/ 1906622 w 5797685"/>
              <a:gd name="connsiteY9" fmla="*/ 369651 h 1225865"/>
              <a:gd name="connsiteX10" fmla="*/ 2140085 w 5797685"/>
              <a:gd name="connsiteY10" fmla="*/ 38910 h 1225865"/>
              <a:gd name="connsiteX11" fmla="*/ 2393005 w 5797685"/>
              <a:gd name="connsiteY11" fmla="*/ 408561 h 1225865"/>
              <a:gd name="connsiteX12" fmla="*/ 2645924 w 5797685"/>
              <a:gd name="connsiteY12" fmla="*/ 0 h 1225865"/>
              <a:gd name="connsiteX13" fmla="*/ 2821022 w 5797685"/>
              <a:gd name="connsiteY13" fmla="*/ 428017 h 1225865"/>
              <a:gd name="connsiteX14" fmla="*/ 3015575 w 5797685"/>
              <a:gd name="connsiteY14" fmla="*/ 77821 h 1225865"/>
              <a:gd name="connsiteX15" fmla="*/ 3190673 w 5797685"/>
              <a:gd name="connsiteY15" fmla="*/ 466927 h 1225865"/>
              <a:gd name="connsiteX16" fmla="*/ 3482502 w 5797685"/>
              <a:gd name="connsiteY16" fmla="*/ 19455 h 1225865"/>
              <a:gd name="connsiteX17" fmla="*/ 3735422 w 5797685"/>
              <a:gd name="connsiteY17" fmla="*/ 564204 h 1225865"/>
              <a:gd name="connsiteX18" fmla="*/ 3949430 w 5797685"/>
              <a:gd name="connsiteY18" fmla="*/ 136187 h 1225865"/>
              <a:gd name="connsiteX19" fmla="*/ 4085617 w 5797685"/>
              <a:gd name="connsiteY19" fmla="*/ 622570 h 1225865"/>
              <a:gd name="connsiteX20" fmla="*/ 4552545 w 5797685"/>
              <a:gd name="connsiteY20" fmla="*/ 155642 h 1225865"/>
              <a:gd name="connsiteX21" fmla="*/ 4883285 w 5797685"/>
              <a:gd name="connsiteY21" fmla="*/ 739302 h 1225865"/>
              <a:gd name="connsiteX22" fmla="*/ 5175115 w 5797685"/>
              <a:gd name="connsiteY22" fmla="*/ 116732 h 1225865"/>
              <a:gd name="connsiteX23" fmla="*/ 5428034 w 5797685"/>
              <a:gd name="connsiteY23" fmla="*/ 700391 h 1225865"/>
              <a:gd name="connsiteX24" fmla="*/ 5622587 w 5797685"/>
              <a:gd name="connsiteY24" fmla="*/ 175098 h 1225865"/>
              <a:gd name="connsiteX25" fmla="*/ 5797685 w 5797685"/>
              <a:gd name="connsiteY25" fmla="*/ 758757 h 1225865"/>
              <a:gd name="connsiteX26" fmla="*/ 5792642 w 5797685"/>
              <a:gd name="connsiteY26" fmla="*/ 1225865 h 1225865"/>
              <a:gd name="connsiteX27" fmla="*/ 66652 w 5797685"/>
              <a:gd name="connsiteY27" fmla="*/ 1214066 h 1225865"/>
              <a:gd name="connsiteX28" fmla="*/ 0 w 5797685"/>
              <a:gd name="connsiteY28" fmla="*/ 58366 h 122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97685" h="1225865">
                <a:moveTo>
                  <a:pt x="0" y="58366"/>
                </a:moveTo>
                <a:lnTo>
                  <a:pt x="389107" y="389106"/>
                </a:lnTo>
                <a:lnTo>
                  <a:pt x="525294" y="19455"/>
                </a:lnTo>
                <a:lnTo>
                  <a:pt x="739302" y="428017"/>
                </a:lnTo>
                <a:lnTo>
                  <a:pt x="953311" y="38910"/>
                </a:lnTo>
                <a:lnTo>
                  <a:pt x="1108953" y="389106"/>
                </a:lnTo>
                <a:lnTo>
                  <a:pt x="1342417" y="0"/>
                </a:lnTo>
                <a:lnTo>
                  <a:pt x="1498060" y="350195"/>
                </a:lnTo>
                <a:lnTo>
                  <a:pt x="1770434" y="19455"/>
                </a:lnTo>
                <a:lnTo>
                  <a:pt x="1906622" y="369651"/>
                </a:lnTo>
                <a:lnTo>
                  <a:pt x="2140085" y="38910"/>
                </a:lnTo>
                <a:lnTo>
                  <a:pt x="2393005" y="408561"/>
                </a:lnTo>
                <a:lnTo>
                  <a:pt x="2645924" y="0"/>
                </a:lnTo>
                <a:lnTo>
                  <a:pt x="2821022" y="428017"/>
                </a:lnTo>
                <a:lnTo>
                  <a:pt x="3015575" y="77821"/>
                </a:lnTo>
                <a:lnTo>
                  <a:pt x="3190673" y="466927"/>
                </a:lnTo>
                <a:lnTo>
                  <a:pt x="3482502" y="19455"/>
                </a:lnTo>
                <a:lnTo>
                  <a:pt x="3735422" y="564204"/>
                </a:lnTo>
                <a:lnTo>
                  <a:pt x="3949430" y="136187"/>
                </a:lnTo>
                <a:lnTo>
                  <a:pt x="4085617" y="622570"/>
                </a:lnTo>
                <a:lnTo>
                  <a:pt x="4552545" y="155642"/>
                </a:lnTo>
                <a:lnTo>
                  <a:pt x="4883285" y="739302"/>
                </a:lnTo>
                <a:lnTo>
                  <a:pt x="5175115" y="116732"/>
                </a:lnTo>
                <a:lnTo>
                  <a:pt x="5428034" y="700391"/>
                </a:lnTo>
                <a:lnTo>
                  <a:pt x="5622587" y="175098"/>
                </a:lnTo>
                <a:lnTo>
                  <a:pt x="5797685" y="758757"/>
                </a:lnTo>
                <a:lnTo>
                  <a:pt x="5792642" y="1225865"/>
                </a:lnTo>
                <a:lnTo>
                  <a:pt x="66652" y="1214066"/>
                </a:lnTo>
                <a:lnTo>
                  <a:pt x="0" y="58366"/>
                </a:lnTo>
                <a:close/>
              </a:path>
            </a:pathLst>
          </a:custGeom>
          <a:pattFill prst="dashDnDiag">
            <a:fgClr>
              <a:schemeClr val="tx1">
                <a:lumMod val="75000"/>
                <a:lumOff val="2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1110AFA-077E-BC89-34EA-F4FBD61056B4}"/>
              </a:ext>
            </a:extLst>
          </p:cNvPr>
          <p:cNvSpPr txBox="1"/>
          <p:nvPr/>
        </p:nvSpPr>
        <p:spPr>
          <a:xfrm>
            <a:off x="6096000" y="2294201"/>
            <a:ext cx="4509109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5400" dirty="0"/>
              <a:t>市场数据分析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6233BE7-F61D-EBC8-ECF2-A748580712BD}"/>
              </a:ext>
            </a:extLst>
          </p:cNvPr>
          <p:cNvSpPr txBox="1"/>
          <p:nvPr/>
        </p:nvSpPr>
        <p:spPr>
          <a:xfrm>
            <a:off x="6096000" y="3262729"/>
            <a:ext cx="4296091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/>
              <a:t>Market data analysis</a:t>
            </a: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C29F7641-2886-DDC6-89BD-1DC0DB6E6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17636" y="4102134"/>
            <a:ext cx="4442717" cy="24990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8CC0B-D48A-8BE1-04CB-D67613586A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618" t="71875" b="6404"/>
          <a:stretch/>
        </p:blipFill>
        <p:spPr>
          <a:xfrm>
            <a:off x="6022222" y="5563402"/>
            <a:ext cx="3304676" cy="9998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195075E-A782-9FA7-77E5-98F121BD47F9}"/>
              </a:ext>
            </a:extLst>
          </p:cNvPr>
          <p:cNvSpPr txBox="1"/>
          <p:nvPr/>
        </p:nvSpPr>
        <p:spPr>
          <a:xfrm flipH="1">
            <a:off x="5062969" y="2573714"/>
            <a:ext cx="777810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chemeClr val="accent2"/>
                </a:solidFill>
                <a:latin typeface="+mn-ea"/>
              </a:rPr>
              <a:t>02</a:t>
            </a:r>
            <a:endParaRPr lang="zh-CN" altLang="en-US" sz="32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A3FE6C2-E94C-32C4-0503-4CFA8FF2E72D}"/>
              </a:ext>
            </a:extLst>
          </p:cNvPr>
          <p:cNvSpPr txBox="1"/>
          <p:nvPr/>
        </p:nvSpPr>
        <p:spPr>
          <a:xfrm flipH="1">
            <a:off x="5036505" y="2561600"/>
            <a:ext cx="781682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chemeClr val="accent4"/>
                </a:solidFill>
                <a:latin typeface="+mn-ea"/>
              </a:rPr>
              <a:t>02</a:t>
            </a:r>
            <a:endParaRPr lang="zh-CN" altLang="en-US" sz="3200" dirty="0">
              <a:solidFill>
                <a:schemeClr val="accent4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55889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F0AF46F-E357-33DC-9843-24D722DB36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dirty="0"/>
              <a:t>市场数据分析</a:t>
            </a:r>
          </a:p>
          <a:p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F9E9137-27F3-965C-0AC3-0EF3577A97D4}"/>
              </a:ext>
            </a:extLst>
          </p:cNvPr>
          <p:cNvSpPr/>
          <p:nvPr/>
        </p:nvSpPr>
        <p:spPr>
          <a:xfrm>
            <a:off x="1142709" y="1938604"/>
            <a:ext cx="5753100" cy="4098130"/>
          </a:xfrm>
          <a:prstGeom prst="rect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DD1BCDC-13F1-2555-F0E9-3B993536BCBB}"/>
              </a:ext>
            </a:extLst>
          </p:cNvPr>
          <p:cNvSpPr/>
          <p:nvPr/>
        </p:nvSpPr>
        <p:spPr>
          <a:xfrm>
            <a:off x="1027162" y="1818821"/>
            <a:ext cx="5753100" cy="40981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CA074A51-2F34-EE12-65D7-B6CEFE5ED1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8673584"/>
              </p:ext>
            </p:extLst>
          </p:nvPr>
        </p:nvGraphicFramePr>
        <p:xfrm>
          <a:off x="1159643" y="1972472"/>
          <a:ext cx="5350575" cy="3924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30160FA1-8CE9-A2B1-EF59-6359B8E48FA8}"/>
              </a:ext>
            </a:extLst>
          </p:cNvPr>
          <p:cNvSpPr/>
          <p:nvPr/>
        </p:nvSpPr>
        <p:spPr>
          <a:xfrm>
            <a:off x="7277919" y="2193060"/>
            <a:ext cx="3850106" cy="1347536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081EB80-B088-BC97-4809-A8867015D7AA}"/>
              </a:ext>
            </a:extLst>
          </p:cNvPr>
          <p:cNvSpPr/>
          <p:nvPr/>
        </p:nvSpPr>
        <p:spPr>
          <a:xfrm>
            <a:off x="7179978" y="2088683"/>
            <a:ext cx="3850106" cy="13475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77FBF15-D5AC-9E9B-4E71-D4FAA79A7B9F}"/>
              </a:ext>
            </a:extLst>
          </p:cNvPr>
          <p:cNvSpPr/>
          <p:nvPr/>
        </p:nvSpPr>
        <p:spPr>
          <a:xfrm>
            <a:off x="7277919" y="4315432"/>
            <a:ext cx="3850106" cy="1347536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BAA5899-8571-FB8D-409B-E80902D474C6}"/>
              </a:ext>
            </a:extLst>
          </p:cNvPr>
          <p:cNvSpPr/>
          <p:nvPr/>
        </p:nvSpPr>
        <p:spPr>
          <a:xfrm>
            <a:off x="7179978" y="4211055"/>
            <a:ext cx="3850106" cy="13475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BD339D9-0666-EDAB-BDE9-07A9AF3C75B9}"/>
              </a:ext>
            </a:extLst>
          </p:cNvPr>
          <p:cNvSpPr txBox="1"/>
          <p:nvPr/>
        </p:nvSpPr>
        <p:spPr>
          <a:xfrm>
            <a:off x="7217732" y="2168431"/>
            <a:ext cx="194748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数据分析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A563D7E-9C3B-30E4-399B-DC07A85ED61F}"/>
              </a:ext>
            </a:extLst>
          </p:cNvPr>
          <p:cNvSpPr txBox="1"/>
          <p:nvPr/>
        </p:nvSpPr>
        <p:spPr>
          <a:xfrm>
            <a:off x="7232767" y="2567189"/>
            <a:ext cx="3583015" cy="7464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商业环境中的角色并不唯一、不应该唯一，也不可能唯一：人们通常都是数据分析师、设计师、内部咨询师、销售经理、市场主管、演讲家、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94460B4-9F5E-D2CB-623A-B71FBDE4B54B}"/>
              </a:ext>
            </a:extLst>
          </p:cNvPr>
          <p:cNvSpPr txBox="1"/>
          <p:nvPr/>
        </p:nvSpPr>
        <p:spPr>
          <a:xfrm>
            <a:off x="7217732" y="4276596"/>
            <a:ext cx="194748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数据分析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066D6B4-6848-25B7-7D3E-158FDED786FE}"/>
              </a:ext>
            </a:extLst>
          </p:cNvPr>
          <p:cNvSpPr txBox="1"/>
          <p:nvPr/>
        </p:nvSpPr>
        <p:spPr>
          <a:xfrm>
            <a:off x="7232767" y="4675354"/>
            <a:ext cx="3583015" cy="7464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商业环境中的角色并不唯一、不应该唯一，也不可能唯一：人们通常都是数据分析师、设计师、内部咨询师、销售经理、市场主管、演讲家、</a:t>
            </a:r>
          </a:p>
        </p:txBody>
      </p:sp>
      <p:sp>
        <p:nvSpPr>
          <p:cNvPr id="19" name="等腰三角形 18">
            <a:extLst>
              <a:ext uri="{FF2B5EF4-FFF2-40B4-BE49-F238E27FC236}">
                <a16:creationId xmlns:a16="http://schemas.microsoft.com/office/drawing/2014/main" id="{A02CB7AE-592D-7898-4C51-A4FDDBCF9CF1}"/>
              </a:ext>
            </a:extLst>
          </p:cNvPr>
          <p:cNvSpPr/>
          <p:nvPr/>
        </p:nvSpPr>
        <p:spPr>
          <a:xfrm rot="2677058">
            <a:off x="1077990" y="1465577"/>
            <a:ext cx="322067" cy="277644"/>
          </a:xfrm>
          <a:prstGeom prst="triangl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6D9E6905-4628-B925-6B97-1D6D19D0514E}"/>
              </a:ext>
            </a:extLst>
          </p:cNvPr>
          <p:cNvSpPr/>
          <p:nvPr/>
        </p:nvSpPr>
        <p:spPr>
          <a:xfrm>
            <a:off x="4173177" y="1247971"/>
            <a:ext cx="256084" cy="256084"/>
          </a:xfrm>
          <a:prstGeom prst="ellipse">
            <a:avLst/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六边形 20">
            <a:extLst>
              <a:ext uri="{FF2B5EF4-FFF2-40B4-BE49-F238E27FC236}">
                <a16:creationId xmlns:a16="http://schemas.microsoft.com/office/drawing/2014/main" id="{205738A0-353C-537F-0FAC-12E87CD7E5D6}"/>
              </a:ext>
            </a:extLst>
          </p:cNvPr>
          <p:cNvSpPr/>
          <p:nvPr/>
        </p:nvSpPr>
        <p:spPr>
          <a:xfrm rot="19652788">
            <a:off x="10868260" y="6051558"/>
            <a:ext cx="448931" cy="387009"/>
          </a:xfrm>
          <a:prstGeom prst="hexagon">
            <a:avLst>
              <a:gd name="adj" fmla="val 28231"/>
              <a:gd name="vf" fmla="val 115470"/>
            </a:avLst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F7B36545-F0C0-B5BA-36B6-9E77D0026806}"/>
              </a:ext>
            </a:extLst>
          </p:cNvPr>
          <p:cNvGrpSpPr/>
          <p:nvPr/>
        </p:nvGrpSpPr>
        <p:grpSpPr>
          <a:xfrm>
            <a:off x="791213" y="5857041"/>
            <a:ext cx="617491" cy="331339"/>
            <a:chOff x="817133" y="4964944"/>
            <a:chExt cx="783885" cy="420624"/>
          </a:xfrm>
        </p:grpSpPr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406B9071-0AC2-43CD-E809-33519B3F69F5}"/>
                </a:ext>
              </a:extLst>
            </p:cNvPr>
            <p:cNvSpPr/>
            <p:nvPr/>
          </p:nvSpPr>
          <p:spPr>
            <a:xfrm>
              <a:off x="817133" y="4964944"/>
              <a:ext cx="783885" cy="153532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CFD63C66-24B7-063B-2FC6-CEB4124B3A24}"/>
                </a:ext>
              </a:extLst>
            </p:cNvPr>
            <p:cNvSpPr/>
            <p:nvPr/>
          </p:nvSpPr>
          <p:spPr>
            <a:xfrm>
              <a:off x="817133" y="5090993"/>
              <a:ext cx="783885" cy="153532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8E2F7DF2-9F31-828C-E457-83E5CC0B7504}"/>
                </a:ext>
              </a:extLst>
            </p:cNvPr>
            <p:cNvSpPr/>
            <p:nvPr/>
          </p:nvSpPr>
          <p:spPr>
            <a:xfrm>
              <a:off x="817133" y="5232036"/>
              <a:ext cx="783885" cy="153532"/>
            </a:xfrm>
            <a:custGeom>
              <a:avLst/>
              <a:gdLst>
                <a:gd name="connsiteX0" fmla="*/ 0 w 552450"/>
                <a:gd name="connsiteY0" fmla="*/ 0 h 108203"/>
                <a:gd name="connsiteX1" fmla="*/ 139700 w 552450"/>
                <a:gd name="connsiteY1" fmla="*/ 107950 h 108203"/>
                <a:gd name="connsiteX2" fmla="*/ 285750 w 552450"/>
                <a:gd name="connsiteY2" fmla="*/ 31750 h 108203"/>
                <a:gd name="connsiteX3" fmla="*/ 450850 w 552450"/>
                <a:gd name="connsiteY3" fmla="*/ 95250 h 108203"/>
                <a:gd name="connsiteX4" fmla="*/ 552450 w 552450"/>
                <a:gd name="connsiteY4" fmla="*/ 95250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108203">
                  <a:moveTo>
                    <a:pt x="0" y="0"/>
                  </a:moveTo>
                  <a:cubicBezTo>
                    <a:pt x="46037" y="51329"/>
                    <a:pt x="92075" y="102658"/>
                    <a:pt x="139700" y="107950"/>
                  </a:cubicBezTo>
                  <a:cubicBezTo>
                    <a:pt x="187325" y="113242"/>
                    <a:pt x="233892" y="33867"/>
                    <a:pt x="285750" y="31750"/>
                  </a:cubicBezTo>
                  <a:cubicBezTo>
                    <a:pt x="337608" y="29633"/>
                    <a:pt x="406400" y="84667"/>
                    <a:pt x="450850" y="95250"/>
                  </a:cubicBezTo>
                  <a:cubicBezTo>
                    <a:pt x="495300" y="105833"/>
                    <a:pt x="552450" y="95250"/>
                    <a:pt x="552450" y="9525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空心弧 25">
            <a:extLst>
              <a:ext uri="{FF2B5EF4-FFF2-40B4-BE49-F238E27FC236}">
                <a16:creationId xmlns:a16="http://schemas.microsoft.com/office/drawing/2014/main" id="{1D7A1FC3-EEE3-B67E-6CD0-109715467D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>
            <a:off x="10573865" y="1042472"/>
            <a:ext cx="893263" cy="893263"/>
          </a:xfrm>
          <a:prstGeom prst="blockArc">
            <a:avLst/>
          </a:prstGeom>
          <a:solidFill>
            <a:schemeClr val="accent2"/>
          </a:solidFill>
          <a:ln w="15621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471" tIns="56236" rIns="112471" bIns="56236" rtlCol="0" anchor="ctr"/>
          <a:lstStyle/>
          <a:p>
            <a:pPr algn="ctr"/>
            <a:endParaRPr lang="zh-CN" altLang="en-US" sz="2214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5902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FTEDGE" val="0"/>
  <p:tag name="SHAPEGLOW" val="0"/>
  <p:tag name="SHAPEREFLECTION" val="-2.147484E+09"/>
  <p:tag name="LINEWEIGHT" val="1"/>
  <p:tag name="HEIGHT" val="32.54409"/>
  <p:tag name="WIDTH" val="32.54409"/>
  <p:tag name="LEFT" val="750.2069"/>
  <p:tag name="TOP" val="103.177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18"/>
  <p:tag name="SOFTEDGE" val="0"/>
  <p:tag name="SHAPEGLOW" val="0"/>
  <p:tag name="SHAPEREFLECTION" val="-2.147484E+09"/>
  <p:tag name="LINEWEIGHT" val="1"/>
  <p:tag name="HEIGHT" val="32.54409"/>
  <p:tag name="WIDTH" val="32.54409"/>
  <p:tag name="LEFT" val="750.2069"/>
  <p:tag name="TOP" val="103.177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18"/>
  <p:tag name="SOFTEDGE" val="0"/>
  <p:tag name="SHAPEGLOW" val="0"/>
  <p:tag name="SHAPEREFLECTION" val="-2.147484E+09"/>
  <p:tag name="LINEWEIGHT" val="1"/>
  <p:tag name="HEIGHT" val="10.54969"/>
  <p:tag name="WIDTH" val="10.54969"/>
  <p:tag name="LEFT" val="761.2041"/>
  <p:tag name="TOP" val="110.664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18"/>
  <p:tag name="SOFTEDGE" val="0"/>
  <p:tag name="SHAPEGLOW" val="0"/>
  <p:tag name="SHAPEREFLECTION" val="-2.147484E+09"/>
  <p:tag name="LINEWEIGHT" val="1"/>
  <p:tag name="HEIGHT" val="32.54409"/>
  <p:tag name="WIDTH" val="32.54409"/>
  <p:tag name="LEFT" val="750.2069"/>
  <p:tag name="TOP" val="103.177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18"/>
  <p:tag name="SOFTEDGE" val="0"/>
  <p:tag name="SHAPEGLOW" val="0"/>
  <p:tag name="SHAPEREFLECTION" val="-2.147484E+09"/>
  <p:tag name="LINEWEIGHT" val="1"/>
  <p:tag name="HEIGHT" val="10.54969"/>
  <p:tag name="WIDTH" val="10.54969"/>
  <p:tag name="LEFT" val="761.2041"/>
  <p:tag name="TOP" val="110.664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FTEDGE" val="0"/>
  <p:tag name="SHAPEGLOW" val="0"/>
  <p:tag name="SHAPEREFLECTION" val="-2.147484E+09"/>
  <p:tag name="LINEWEIGHT" val="1"/>
  <p:tag name="HEIGHT" val="32.54409"/>
  <p:tag name="WIDTH" val="32.54409"/>
  <p:tag name="LEFT" val="750.2069"/>
  <p:tag name="TOP" val="103.177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18"/>
  <p:tag name="SOFTEDGE" val="0"/>
  <p:tag name="SHAPEGLOW" val="0"/>
  <p:tag name="SHAPEREFLECTION" val="-2.147484E+09"/>
  <p:tag name="LINEWEIGHT" val="1"/>
  <p:tag name="HEIGHT" val="32.54409"/>
  <p:tag name="WIDTH" val="32.54409"/>
  <p:tag name="LEFT" val="750.2069"/>
  <p:tag name="TOP" val="103.177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18"/>
  <p:tag name="SOFTEDGE" val="0"/>
  <p:tag name="SHAPEGLOW" val="0"/>
  <p:tag name="SHAPEREFLECTION" val="-2.147484E+09"/>
  <p:tag name="LINEWEIGHT" val="1"/>
  <p:tag name="HEIGHT" val="10.54969"/>
  <p:tag name="WIDTH" val="10.54969"/>
  <p:tag name="LEFT" val="761.2041"/>
  <p:tag name="TOP" val="110.664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18"/>
  <p:tag name="SOFTEDGE" val="0"/>
  <p:tag name="SHAPEGLOW" val="0"/>
  <p:tag name="SHAPEREFLECTION" val="-2.147484E+09"/>
  <p:tag name="LINEWEIGHT" val="1"/>
  <p:tag name="HEIGHT" val="32.54409"/>
  <p:tag name="WIDTH" val="32.54409"/>
  <p:tag name="LEFT" val="750.2069"/>
  <p:tag name="TOP" val="103.177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18"/>
  <p:tag name="SOFTEDGE" val="0"/>
  <p:tag name="SHAPEGLOW" val="0"/>
  <p:tag name="SHAPEREFLECTION" val="-2.147484E+09"/>
  <p:tag name="LINEWEIGHT" val="1"/>
  <p:tag name="HEIGHT" val="32.54409"/>
  <p:tag name="WIDTH" val="32.54409"/>
  <p:tag name="LEFT" val="750.2069"/>
  <p:tag name="TOP" val="103.177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18"/>
  <p:tag name="SOFTEDGE" val="0"/>
  <p:tag name="SHAPEGLOW" val="0"/>
  <p:tag name="SHAPEREFLECTION" val="-2.147484E+09"/>
  <p:tag name="LINEWEIGHT" val="1"/>
  <p:tag name="HEIGHT" val="32.54409"/>
  <p:tag name="WIDTH" val="32.54409"/>
  <p:tag name="LEFT" val="750.2069"/>
  <p:tag name="TOP" val="103.177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18"/>
  <p:tag name="SOFTEDGE" val="0"/>
  <p:tag name="SHAPEGLOW" val="0"/>
  <p:tag name="SHAPEREFLECTION" val="-2.147484E+09"/>
  <p:tag name="LINEWEIGHT" val="1"/>
  <p:tag name="HEIGHT" val="32.54409"/>
  <p:tag name="WIDTH" val="32.54409"/>
  <p:tag name="LEFT" val="750.2069"/>
  <p:tag name="TOP" val="103.177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18"/>
  <p:tag name="SOFTEDGE" val="0"/>
  <p:tag name="SHAPEGLOW" val="0"/>
  <p:tag name="SHAPEREFLECTION" val="-2.147484E+09"/>
  <p:tag name="LINEWEIGHT" val="1"/>
  <p:tag name="HEIGHT" val="32.54409"/>
  <p:tag name="WIDTH" val="32.54409"/>
  <p:tag name="LEFT" val="750.2069"/>
  <p:tag name="TOP" val="103.177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18"/>
  <p:tag name="SOFTEDGE" val="0"/>
  <p:tag name="SHAPEGLOW" val="0"/>
  <p:tag name="SHAPEREFLECTION" val="-2.147484E+09"/>
  <p:tag name="LINEWEIGHT" val="1"/>
  <p:tag name="HEIGHT" val="32.54409"/>
  <p:tag name="WIDTH" val="32.54409"/>
  <p:tag name="LEFT" val="750.2069"/>
  <p:tag name="TOP" val="103.177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18"/>
  <p:tag name="SOFTEDGE" val="0"/>
  <p:tag name="SHAPEGLOW" val="0"/>
  <p:tag name="SHAPEREFLECTION" val="-2.147484E+09"/>
  <p:tag name="LINEWEIGHT" val="1"/>
  <p:tag name="HEIGHT" val="10.54969"/>
  <p:tag name="WIDTH" val="10.54969"/>
  <p:tag name="LEFT" val="761.2041"/>
  <p:tag name="TOP" val="110.664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18"/>
  <p:tag name="SOFTEDGE" val="0"/>
  <p:tag name="SHAPEGLOW" val="0"/>
  <p:tag name="SHAPEREFLECTION" val="-2.147484E+09"/>
  <p:tag name="LINEWEIGHT" val="1"/>
  <p:tag name="HEIGHT" val="32.54409"/>
  <p:tag name="WIDTH" val="32.54409"/>
  <p:tag name="LEFT" val="750.2069"/>
  <p:tag name="TOP" val="103.177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18"/>
  <p:tag name="SOFTEDGE" val="0"/>
  <p:tag name="SHAPEGLOW" val="0"/>
  <p:tag name="SHAPEREFLECTION" val="-2.147484E+09"/>
  <p:tag name="LINEWEIGHT" val="1"/>
  <p:tag name="HEIGHT" val="10.54969"/>
  <p:tag name="WIDTH" val="10.54969"/>
  <p:tag name="LEFT" val="761.2041"/>
  <p:tag name="TOP" val="110.664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18"/>
  <p:tag name="SOFTEDGE" val="0"/>
  <p:tag name="SHAPEGLOW" val="0"/>
  <p:tag name="SHAPEREFLECTION" val="-2.147484E+09"/>
  <p:tag name="LINEWEIGHT" val="1"/>
  <p:tag name="HEIGHT" val="32.54409"/>
  <p:tag name="WIDTH" val="32.54409"/>
  <p:tag name="LEFT" val="750.2069"/>
  <p:tag name="TOP" val="103.177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18"/>
  <p:tag name="SOFTEDGE" val="0"/>
  <p:tag name="SHAPEGLOW" val="0"/>
  <p:tag name="SHAPEREFLECTION" val="-2.147484E+09"/>
  <p:tag name="LINEWEIGHT" val="1"/>
  <p:tag name="HEIGHT" val="10.54969"/>
  <p:tag name="WIDTH" val="10.54969"/>
  <p:tag name="LEFT" val="761.2041"/>
  <p:tag name="TOP" val="110.664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18"/>
  <p:tag name="SOFTEDGE" val="0"/>
  <p:tag name="SHAPEGLOW" val="0"/>
  <p:tag name="SHAPEREFLECTION" val="-2.147484E+09"/>
  <p:tag name="LINEWEIGHT" val="1"/>
  <p:tag name="HEIGHT" val="32.54409"/>
  <p:tag name="WIDTH" val="32.54409"/>
  <p:tag name="LEFT" val="750.2069"/>
  <p:tag name="TOP" val="103.177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18"/>
  <p:tag name="SOFTEDGE" val="0"/>
  <p:tag name="SHAPEGLOW" val="0"/>
  <p:tag name="SHAPEREFLECTION" val="-2.147484E+09"/>
  <p:tag name="LINEWEIGHT" val="1"/>
  <p:tag name="HEIGHT" val="10.54969"/>
  <p:tag name="WIDTH" val="10.54969"/>
  <p:tag name="LEFT" val="761.2041"/>
  <p:tag name="TOP" val="110.664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18"/>
  <p:tag name="SOFTEDGE" val="0"/>
  <p:tag name="SHAPEGLOW" val="0"/>
  <p:tag name="SHAPEREFLECTION" val="-2.147484E+09"/>
  <p:tag name="LINEWEIGHT" val="1"/>
  <p:tag name="HEIGHT" val="10.54969"/>
  <p:tag name="WIDTH" val="10.54969"/>
  <p:tag name="LEFT" val="761.2041"/>
  <p:tag name="TOP" val="110.664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18"/>
  <p:tag name="SOFTEDGE" val="0"/>
  <p:tag name="SHAPEGLOW" val="0"/>
  <p:tag name="SHAPEREFLECTION" val="-2.147484E+09"/>
  <p:tag name="LINEWEIGHT" val="1"/>
  <p:tag name="HEIGHT" val="32.54409"/>
  <p:tag name="WIDTH" val="32.54409"/>
  <p:tag name="LEFT" val="750.2069"/>
  <p:tag name="TOP" val="103.177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FTEDGE" val="0"/>
  <p:tag name="SHAPEGLOW" val="0"/>
  <p:tag name="SHAPEREFLECTION" val="-2.147484E+09"/>
  <p:tag name="LINEWEIGHT" val="1"/>
  <p:tag name="HEIGHT" val="32.54409"/>
  <p:tag name="WIDTH" val="32.54409"/>
  <p:tag name="LEFT" val="750.2069"/>
  <p:tag name="TOP" val="103.177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18"/>
  <p:tag name="SOFTEDGE" val="0"/>
  <p:tag name="SHAPEGLOW" val="0"/>
  <p:tag name="SHAPEREFLECTION" val="-2.147484E+09"/>
  <p:tag name="LINEWEIGHT" val="1"/>
  <p:tag name="HEIGHT" val="32.54409"/>
  <p:tag name="WIDTH" val="32.54409"/>
  <p:tag name="LEFT" val="750.2069"/>
  <p:tag name="TOP" val="103.177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18"/>
  <p:tag name="SOFTEDGE" val="0"/>
  <p:tag name="SHAPEGLOW" val="0"/>
  <p:tag name="SHAPEREFLECTION" val="-2.147484E+09"/>
  <p:tag name="LINEWEIGHT" val="1"/>
  <p:tag name="HEIGHT" val="10.54969"/>
  <p:tag name="WIDTH" val="10.54969"/>
  <p:tag name="LEFT" val="761.2041"/>
  <p:tag name="TOP" val="110.664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GLOW" val="0"/>
  <p:tag name="TEXTREFLECTION" val="0"/>
  <p:tag name="LINERULEAFTER" val="0"/>
  <p:tag name="MARGINBOTTOM" val="3.6"/>
  <p:tag name="MARGINRIGHT" val="7.2"/>
  <p:tag name="MARGINLEFT" val="7.2"/>
  <p:tag name="MARGINTOP" val="3.6"/>
  <p:tag name="FONTSIZE" val="18"/>
  <p:tag name="SOFTEDGE" val="0"/>
  <p:tag name="SHAPEGLOW" val="0"/>
  <p:tag name="SHAPEREFLECTION" val="-2.147484E+09"/>
  <p:tag name="LINEWEIGHT" val="1"/>
  <p:tag name="HEIGHT" val="32.54409"/>
  <p:tag name="WIDTH" val="32.54409"/>
  <p:tag name="LEFT" val="750.2069"/>
  <p:tag name="TOP" val="103.177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FTEDGE" val="0"/>
  <p:tag name="SHAPEGLOW" val="0"/>
  <p:tag name="SHAPEREFLECTION" val="-2.147484E+09"/>
  <p:tag name="LINEWEIGHT" val="1"/>
  <p:tag name="HEIGHT" val="32.54409"/>
  <p:tag name="WIDTH" val="32.54409"/>
  <p:tag name="LEFT" val="750.2069"/>
  <p:tag name="TOP" val="103.1777"/>
</p:tagLst>
</file>

<file path=ppt/theme/theme1.xml><?xml version="1.0" encoding="utf-8"?>
<a:theme xmlns:a="http://schemas.openxmlformats.org/drawingml/2006/main" name="Office 主题​​">
  <a:themeElements>
    <a:clrScheme name="孟菲斯">
      <a:dk1>
        <a:sysClr val="windowText" lastClr="000000"/>
      </a:dk1>
      <a:lt1>
        <a:sysClr val="window" lastClr="FFFFFF"/>
      </a:lt1>
      <a:dk2>
        <a:srgbClr val="8A3A45"/>
      </a:dk2>
      <a:lt2>
        <a:srgbClr val="E7E6E6"/>
      </a:lt2>
      <a:accent1>
        <a:srgbClr val="F9A25D"/>
      </a:accent1>
      <a:accent2>
        <a:srgbClr val="7AC9AF"/>
      </a:accent2>
      <a:accent3>
        <a:srgbClr val="E84F49"/>
      </a:accent3>
      <a:accent4>
        <a:srgbClr val="1645A0"/>
      </a:accent4>
      <a:accent5>
        <a:srgbClr val="F07C51"/>
      </a:accent5>
      <a:accent6>
        <a:srgbClr val="FEEABA"/>
      </a:accent6>
      <a:hlink>
        <a:srgbClr val="0563C1"/>
      </a:hlink>
      <a:folHlink>
        <a:srgbClr val="954F72"/>
      </a:folHlink>
    </a:clrScheme>
    <a:fontScheme name="oppo">
      <a:majorFont>
        <a:latin typeface="OPPOSans M"/>
        <a:ea typeface="OPPOSans H"/>
        <a:cs typeface=""/>
      </a:majorFont>
      <a:minorFont>
        <a:latin typeface="OPPOSans R"/>
        <a:ea typeface="OPPOSans 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2540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1792</TotalTime>
  <Words>2004</Words>
  <Application>Microsoft Office PowerPoint</Application>
  <PresentationFormat>宽屏</PresentationFormat>
  <Paragraphs>162</Paragraphs>
  <Slides>24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1" baseType="lpstr">
      <vt:lpstr>OPPOSans H</vt:lpstr>
      <vt:lpstr>微软雅黑 Light</vt:lpstr>
      <vt:lpstr>Arial</vt:lpstr>
      <vt:lpstr>微软雅黑</vt:lpstr>
      <vt:lpstr>OPPOSans R</vt:lpstr>
      <vt:lpstr>OPPOSans B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吴 宸</dc:creator>
  <cp:lastModifiedBy>吴 宸</cp:lastModifiedBy>
  <cp:revision>25</cp:revision>
  <dcterms:created xsi:type="dcterms:W3CDTF">2022-06-27T06:58:31Z</dcterms:created>
  <dcterms:modified xsi:type="dcterms:W3CDTF">2022-07-14T15:40:16Z</dcterms:modified>
</cp:coreProperties>
</file>