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4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59" r:id="rId3"/>
    <p:sldId id="258" r:id="rId4"/>
    <p:sldId id="274" r:id="rId5"/>
    <p:sldId id="279" r:id="rId6"/>
    <p:sldId id="270" r:id="rId7"/>
    <p:sldId id="281" r:id="rId8"/>
    <p:sldId id="275" r:id="rId9"/>
    <p:sldId id="271" r:id="rId10"/>
    <p:sldId id="280" r:id="rId11"/>
    <p:sldId id="260" r:id="rId12"/>
    <p:sldId id="272" r:id="rId13"/>
    <p:sldId id="273" r:id="rId14"/>
    <p:sldId id="276" r:id="rId15"/>
    <p:sldId id="277" r:id="rId16"/>
    <p:sldId id="262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800"/>
    <a:srgbClr val="E06E62"/>
    <a:srgbClr val="E37E73"/>
    <a:srgbClr val="E78E85"/>
    <a:srgbClr val="85C7C0"/>
    <a:srgbClr val="FECE2F"/>
    <a:srgbClr val="F5DEE4"/>
    <a:srgbClr val="FE770A"/>
    <a:srgbClr val="576B84"/>
    <a:srgbClr val="84A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93885-80C6-4CD0-9800-CFC37A88DE57}" v="1" dt="2022-09-12T04:48:01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4" autoAdjust="0"/>
    <p:restoredTop sz="96366" autoAdjust="0"/>
  </p:normalViewPr>
  <p:slideViewPr>
    <p:cSldViewPr snapToGrid="0" showGuides="1">
      <p:cViewPr varScale="1">
        <p:scale>
          <a:sx n="58" d="100"/>
          <a:sy n="58" d="100"/>
        </p:scale>
        <p:origin x="1132" y="28"/>
      </p:cViewPr>
      <p:guideLst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0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F7F93885-80C6-4CD0-9800-CFC37A88DE57}"/>
    <pc:docChg chg="modSld">
      <pc:chgData name="Soleil Yi" userId="c719b956-004a-4243-81dc-14be649b7814" providerId="ADAL" clId="{F7F93885-80C6-4CD0-9800-CFC37A88DE57}" dt="2022-09-12T04:48:01.710" v="0"/>
      <pc:docMkLst>
        <pc:docMk/>
      </pc:docMkLst>
      <pc:sldChg chg="modSp">
        <pc:chgData name="Soleil Yi" userId="c719b956-004a-4243-81dc-14be649b7814" providerId="ADAL" clId="{F7F93885-80C6-4CD0-9800-CFC37A88DE57}" dt="2022-09-12T04:48:01.710" v="0"/>
        <pc:sldMkLst>
          <pc:docMk/>
          <pc:sldMk cId="1002581213" sldId="268"/>
        </pc:sldMkLst>
        <pc:spChg chg="mod">
          <ac:chgData name="Soleil Yi" userId="c719b956-004a-4243-81dc-14be649b7814" providerId="ADAL" clId="{F7F93885-80C6-4CD0-9800-CFC37A88DE57}" dt="2022-09-12T04:48:01.710" v="0"/>
          <ac:spMkLst>
            <pc:docMk/>
            <pc:sldMk cId="1002581213" sldId="268"/>
            <ac:spMk id="9" creationId="{6C2532AA-A647-48FF-8A25-36777AF5B18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4027900013743"/>
          <c:y val="0.1392423162881902"/>
          <c:w val="0.55647399029844413"/>
          <c:h val="0.7417500654645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C9-4630-82A7-FD954D2AF75D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C9-4630-82A7-FD954D2AF75D}"/>
              </c:ext>
            </c:extLst>
          </c:dPt>
          <c:dPt>
            <c:idx val="2"/>
            <c:bubble3D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C9-4630-82A7-FD954D2AF75D}"/>
              </c:ext>
            </c:extLst>
          </c:dPt>
          <c:dLbls>
            <c:dLbl>
              <c:idx val="0"/>
              <c:layout>
                <c:manualLayout>
                  <c:x val="9.8508206282508531E-2"/>
                  <c:y val="-0.10762331838565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C9-4630-82A7-FD954D2AF7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C9-4630-82A7-FD954D2AF75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C9-4630-82A7-FD954D2A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4th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9-4630-82A7-FD954D2A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C-4110-B0BA-F776C7A2B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C-4110-B0BA-F776C7A2B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27"/>
        <c:axId val="739522120"/>
        <c:axId val="993929648"/>
      </c:barChart>
      <c:catAx>
        <c:axId val="73952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93929648"/>
        <c:crosses val="autoZero"/>
        <c:auto val="1"/>
        <c:lblAlgn val="ctr"/>
        <c:lblOffset val="100"/>
        <c:noMultiLvlLbl val="0"/>
      </c:catAx>
      <c:valAx>
        <c:axId val="993929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952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0-4A45-9D8D-EBE5E5CFAE26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0-4A45-9D8D-EBE5E5CFAE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altLang="zh-CN"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Legend1</c:v>
                </c:pt>
                <c:pt idx="1">
                  <c:v>Legend2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70-4A45-9D8D-EBE5E5CFAE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875979705135692"/>
          <c:y val="8.2431894618355359E-2"/>
          <c:w val="0.58248040589728622"/>
          <c:h val="8.3457425275812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 marL="0" algn="ctr" defTabSz="914400" rtl="0" eaLnBrk="1" latinLnBrk="0" hangingPunct="1">
        <a:defRPr lang="en-US" altLang="zh-CN" sz="1800" kern="1200">
          <a:solidFill>
            <a:schemeClr val="lt1"/>
          </a:solidFill>
          <a:latin typeface="+mn-lt"/>
          <a:ea typeface="+mn-ea"/>
          <a:cs typeface="+mn-cs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9-41E8-9D4E-744A6764C3FA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9-41E8-9D4E-744A6764C3F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altLang="zh-CN"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CB9-41E8-9D4E-744A6764C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altLang="zh-CN"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Legend1</c:v>
                </c:pt>
                <c:pt idx="1">
                  <c:v>Legend2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B9-41E8-9D4E-744A6764C3F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875979705135692"/>
          <c:y val="8.2431894618355359E-2"/>
          <c:w val="0.58248040589728622"/>
          <c:h val="8.3457425275812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en-US" altLang="zh-CN" sz="1800" kern="1200">
          <a:solidFill>
            <a:schemeClr val="lt1"/>
          </a:solidFill>
          <a:latin typeface="+mn-lt"/>
          <a:ea typeface="+mn-ea"/>
          <a:cs typeface="+mn-cs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9D74C39-3B15-4CE7-A389-3B1ED4B76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D853CF-E253-4F4C-BC60-1A6FD269D5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D586-13B1-4C92-B1F5-5AFCDCC4C690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849D32-28C5-4A6E-82C2-12EADA61D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7A1D0A-0B29-47E8-9D76-E002739D0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D223-7B7B-4E4A-A2F3-62B8256FF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80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169A60D-91B8-4068-928B-69849E6BC53D}"/>
              </a:ext>
            </a:extLst>
          </p:cNvPr>
          <p:cNvGrpSpPr/>
          <p:nvPr userDrawn="1"/>
        </p:nvGrpSpPr>
        <p:grpSpPr>
          <a:xfrm>
            <a:off x="-1" y="0"/>
            <a:ext cx="12192001" cy="6888843"/>
            <a:chOff x="-1" y="0"/>
            <a:chExt cx="12192001" cy="688884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DEC47BD-019A-4E77-B65E-9FA09BA87F85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F26242"/>
                </a:gs>
                <a:gs pos="100000">
                  <a:srgbClr val="F5724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D80A724-5436-4535-85BA-6A68D4CA369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D4AA2FA-FD19-4303-AA33-A6F711A5B75E}"/>
                </a:ext>
              </a:extLst>
            </p:cNvPr>
            <p:cNvSpPr/>
            <p:nvPr userDrawn="1"/>
          </p:nvSpPr>
          <p:spPr>
            <a:xfrm>
              <a:off x="6070340" y="801851"/>
              <a:ext cx="5853561" cy="5853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5AEF036-4F72-4D44-99FC-0822F39BA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740" y="14514"/>
              <a:ext cx="5403790" cy="6858000"/>
            </a:xfrm>
            <a:prstGeom prst="rect">
              <a:avLst/>
            </a:prstGeom>
          </p:spPr>
        </p:pic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472D904-09E2-4E12-8090-2140EA5F2CA4}"/>
                </a:ext>
              </a:extLst>
            </p:cNvPr>
            <p:cNvSpPr/>
            <p:nvPr userDrawn="1"/>
          </p:nvSpPr>
          <p:spPr>
            <a:xfrm rot="16200000">
              <a:off x="11372972" y="-40126"/>
              <a:ext cx="778901" cy="859155"/>
            </a:xfrm>
            <a:custGeom>
              <a:avLst/>
              <a:gdLst>
                <a:gd name="connsiteX0" fmla="*/ 0 w 2599815"/>
                <a:gd name="connsiteY0" fmla="*/ 0 h 2599815"/>
                <a:gd name="connsiteX1" fmla="*/ 1299908 w 2599815"/>
                <a:gd name="connsiteY1" fmla="*/ 0 h 2599815"/>
                <a:gd name="connsiteX2" fmla="*/ 2466908 w 2599815"/>
                <a:gd name="connsiteY2" fmla="*/ 1293197 h 2599815"/>
                <a:gd name="connsiteX3" fmla="*/ 2599815 w 2599815"/>
                <a:gd name="connsiteY3" fmla="*/ 1299908 h 2599815"/>
                <a:gd name="connsiteX4" fmla="*/ 2599815 w 2599815"/>
                <a:gd name="connsiteY4" fmla="*/ 2599815 h 2599815"/>
                <a:gd name="connsiteX5" fmla="*/ 0 w 2599815"/>
                <a:gd name="connsiteY5" fmla="*/ 0 h 25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815" h="2599815">
                  <a:moveTo>
                    <a:pt x="0" y="0"/>
                  </a:moveTo>
                  <a:lnTo>
                    <a:pt x="1299908" y="0"/>
                  </a:lnTo>
                  <a:cubicBezTo>
                    <a:pt x="1299908" y="673049"/>
                    <a:pt x="1811422" y="1226629"/>
                    <a:pt x="2466908" y="1293197"/>
                  </a:cubicBezTo>
                  <a:lnTo>
                    <a:pt x="2599815" y="1299908"/>
                  </a:lnTo>
                  <a:lnTo>
                    <a:pt x="2599815" y="2599815"/>
                  </a:lnTo>
                  <a:cubicBezTo>
                    <a:pt x="1163977" y="2599815"/>
                    <a:pt x="0" y="14358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b="1" dirty="0">
                <a:solidFill>
                  <a:schemeClr val="tx1">
                    <a:lumMod val="50000"/>
                    <a:lumOff val="50000"/>
                    <a:alpha val="4000"/>
                  </a:schemeClr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4D84E59-B039-462E-BAB6-FA60BD53674E}"/>
                </a:ext>
              </a:extLst>
            </p:cNvPr>
            <p:cNvSpPr/>
            <p:nvPr userDrawn="1"/>
          </p:nvSpPr>
          <p:spPr>
            <a:xfrm rot="10800000">
              <a:off x="-1" y="5696407"/>
              <a:ext cx="1160418" cy="1192436"/>
            </a:xfrm>
            <a:custGeom>
              <a:avLst/>
              <a:gdLst>
                <a:gd name="connsiteX0" fmla="*/ 0 w 2599815"/>
                <a:gd name="connsiteY0" fmla="*/ 0 h 2599815"/>
                <a:gd name="connsiteX1" fmla="*/ 1299908 w 2599815"/>
                <a:gd name="connsiteY1" fmla="*/ 0 h 2599815"/>
                <a:gd name="connsiteX2" fmla="*/ 2466908 w 2599815"/>
                <a:gd name="connsiteY2" fmla="*/ 1293197 h 2599815"/>
                <a:gd name="connsiteX3" fmla="*/ 2599815 w 2599815"/>
                <a:gd name="connsiteY3" fmla="*/ 1299908 h 2599815"/>
                <a:gd name="connsiteX4" fmla="*/ 2599815 w 2599815"/>
                <a:gd name="connsiteY4" fmla="*/ 2599815 h 2599815"/>
                <a:gd name="connsiteX5" fmla="*/ 0 w 2599815"/>
                <a:gd name="connsiteY5" fmla="*/ 0 h 25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815" h="2599815">
                  <a:moveTo>
                    <a:pt x="0" y="0"/>
                  </a:moveTo>
                  <a:lnTo>
                    <a:pt x="1299908" y="0"/>
                  </a:lnTo>
                  <a:cubicBezTo>
                    <a:pt x="1299908" y="673049"/>
                    <a:pt x="1811422" y="1226629"/>
                    <a:pt x="2466908" y="1293197"/>
                  </a:cubicBezTo>
                  <a:lnTo>
                    <a:pt x="2599815" y="1299908"/>
                  </a:lnTo>
                  <a:lnTo>
                    <a:pt x="2599815" y="2599815"/>
                  </a:lnTo>
                  <a:cubicBezTo>
                    <a:pt x="1163977" y="2599815"/>
                    <a:pt x="0" y="14358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b="1" dirty="0">
                <a:solidFill>
                  <a:schemeClr val="tx1">
                    <a:lumMod val="50000"/>
                    <a:lumOff val="50000"/>
                    <a:alpha val="4000"/>
                  </a:schemeClr>
                </a:solidFill>
              </a:endParaRPr>
            </a:p>
          </p:txBody>
        </p:sp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9F31F5DE-5B50-49A1-B9FE-B6EFD3869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47150" y="1952145"/>
              <a:ext cx="421789" cy="657705"/>
            </a:xfrm>
            <a:prstGeom prst="rect">
              <a:avLst/>
            </a:prstGeom>
          </p:spPr>
        </p:pic>
        <p:pic>
          <p:nvPicPr>
            <p:cNvPr id="30" name="图形 29">
              <a:extLst>
                <a:ext uri="{FF2B5EF4-FFF2-40B4-BE49-F238E27FC236}">
                  <a16:creationId xmlns:a16="http://schemas.microsoft.com/office/drawing/2014/main" id="{5D979CAF-0DEB-4E2D-8925-11517185F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74588" y="4993717"/>
              <a:ext cx="406618" cy="634048"/>
            </a:xfrm>
            <a:prstGeom prst="rect">
              <a:avLst/>
            </a:prstGeom>
          </p:spPr>
        </p:pic>
        <p:pic>
          <p:nvPicPr>
            <p:cNvPr id="31" name="图形 30">
              <a:extLst>
                <a:ext uri="{FF2B5EF4-FFF2-40B4-BE49-F238E27FC236}">
                  <a16:creationId xmlns:a16="http://schemas.microsoft.com/office/drawing/2014/main" id="{FD583E9A-3342-4D76-B956-6DD0ECA98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5422" y="1071198"/>
              <a:ext cx="570548" cy="889667"/>
            </a:xfrm>
            <a:prstGeom prst="rect">
              <a:avLst/>
            </a:prstGeom>
          </p:spPr>
        </p:pic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7E1D84C-E6DC-4F2F-9280-A286AA43DC5F}"/>
                </a:ext>
              </a:extLst>
            </p:cNvPr>
            <p:cNvSpPr/>
            <p:nvPr userDrawn="1"/>
          </p:nvSpPr>
          <p:spPr>
            <a:xfrm>
              <a:off x="9759850" y="5619157"/>
              <a:ext cx="2432150" cy="1251543"/>
            </a:xfrm>
            <a:custGeom>
              <a:avLst/>
              <a:gdLst>
                <a:gd name="connsiteX0" fmla="*/ 2116954 w 2432150"/>
                <a:gd name="connsiteY0" fmla="*/ 0 h 1251543"/>
                <a:gd name="connsiteX1" fmla="*/ 2359360 w 2432150"/>
                <a:gd name="connsiteY1" fmla="*/ 11715 h 1251543"/>
                <a:gd name="connsiteX2" fmla="*/ 2432150 w 2432150"/>
                <a:gd name="connsiteY2" fmla="*/ 22347 h 1251543"/>
                <a:gd name="connsiteX3" fmla="*/ 2432150 w 2432150"/>
                <a:gd name="connsiteY3" fmla="*/ 1251543 h 1251543"/>
                <a:gd name="connsiteX4" fmla="*/ 0 w 2432150"/>
                <a:gd name="connsiteY4" fmla="*/ 1251543 h 1251543"/>
                <a:gd name="connsiteX5" fmla="*/ 32249 w 2432150"/>
                <a:gd name="connsiteY5" fmla="*/ 1187473 h 1251543"/>
                <a:gd name="connsiteX6" fmla="*/ 2116954 w 2432150"/>
                <a:gd name="connsiteY6" fmla="*/ 0 h 12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150" h="1251543">
                  <a:moveTo>
                    <a:pt x="2116954" y="0"/>
                  </a:moveTo>
                  <a:cubicBezTo>
                    <a:pt x="2198791" y="0"/>
                    <a:pt x="2279659" y="3969"/>
                    <a:pt x="2359360" y="11715"/>
                  </a:cubicBezTo>
                  <a:lnTo>
                    <a:pt x="2432150" y="22347"/>
                  </a:lnTo>
                  <a:lnTo>
                    <a:pt x="2432150" y="1251543"/>
                  </a:lnTo>
                  <a:lnTo>
                    <a:pt x="0" y="1251543"/>
                  </a:lnTo>
                  <a:lnTo>
                    <a:pt x="32249" y="1187473"/>
                  </a:lnTo>
                  <a:cubicBezTo>
                    <a:pt x="433728" y="480161"/>
                    <a:pt x="1216750" y="0"/>
                    <a:pt x="211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 sz="1350">
                <a:ln>
                  <a:noFill/>
                </a:ln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4F023A3-4916-4741-B583-405FCC41362B}"/>
              </a:ext>
            </a:extLst>
          </p:cNvPr>
          <p:cNvSpPr/>
          <p:nvPr userDrawn="1"/>
        </p:nvSpPr>
        <p:spPr>
          <a:xfrm>
            <a:off x="811141" y="4515036"/>
            <a:ext cx="3227459" cy="6959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36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0B2FAB18-A3F1-41C7-A707-60C7DAF62F71}"/>
              </a:ext>
            </a:extLst>
          </p:cNvPr>
          <p:cNvSpPr/>
          <p:nvPr userDrawn="1"/>
        </p:nvSpPr>
        <p:spPr>
          <a:xfrm>
            <a:off x="811141" y="4445678"/>
            <a:ext cx="3227459" cy="69596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rgbClr val="361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EF3F9F2-2DBE-4016-9D2B-F5CF4BE8EB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723900"/>
            <a:ext cx="1039091" cy="296271"/>
          </a:xfrm>
        </p:spPr>
        <p:txBody>
          <a:bodyPr vert="horz" wrap="none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>
                <a:solidFill>
                  <a:srgbClr val="361800"/>
                </a:solidFill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45B57F-7D9D-4AD8-9FE4-E5267D65B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1781" y="4624385"/>
            <a:ext cx="2714869" cy="369332"/>
          </a:xfrm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lnSpc>
                <a:spcPct val="100000"/>
              </a:lnSpc>
              <a:defRPr lang="zh-CN" altLang="en-US" sz="1800" b="1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altLang="zh-CN" dirty="0"/>
              <a:t>Click to edit Master 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379E873-8D56-400D-9B15-9C7DED454F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973" y="2311937"/>
            <a:ext cx="6912327" cy="840230"/>
          </a:xfrm>
        </p:spPr>
        <p:txBody>
          <a:bodyPr wrap="square">
            <a:spAutoFit/>
          </a:bodyPr>
          <a:lstStyle>
            <a:lvl1pPr marL="0" indent="0">
              <a:buNone/>
              <a:defRPr sz="5200" b="1">
                <a:ln w="25400">
                  <a:solidFill>
                    <a:srgbClr val="361800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to 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4C4A721-803B-47CB-B99E-1D01E8E01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5950" y="6024064"/>
            <a:ext cx="201295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200" b="0" smtClean="0">
                <a:solidFill>
                  <a:schemeClr val="bg1"/>
                </a:solidFill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A939A61-406D-45DC-B757-059EFAA05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045137"/>
            <a:ext cx="556895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>
                <a:solidFill>
                  <a:srgbClr val="361800"/>
                </a:solidFill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OfficePLUS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24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C6DA8-D137-41D2-A934-63CB8FFB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D916A-3E34-4B9E-8F9F-7A8921A3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FE6FF3-E480-4C96-9DE0-054940E7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AEBE-086C-4980-A4E1-E89EE17EFFB9}" type="datetime1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DFAA1-D4C3-4306-A3AE-0641E358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E0EBE-EC20-4150-A2C6-9837F34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DF03A82-401C-4A0E-BE21-BE588E874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500188"/>
            <a:ext cx="2836562" cy="594626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400" b="1"/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BEF0FD1-3ACE-43A8-AF57-CC0D436DC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836" y="1500187"/>
            <a:ext cx="7871045" cy="463391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ea"/>
              <a:buAutoNum type="circleNumDbPlain"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EA95BB-0FD6-4D94-81DB-8D3806981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2568E-3CA5-4FDE-A375-CB503A7ED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C4CC43B-9EB6-4465-8B1A-3F7180DAD0DF}" type="datetime1">
              <a:rPr lang="zh-CN" altLang="en-US" smtClean="0"/>
              <a:t>2022/9/12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EAC383-637D-4997-B597-28ADC11A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45596C1-7E7B-4369-AD83-C517D94A2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6242"/>
              </a:gs>
              <a:gs pos="100000">
                <a:srgbClr val="F572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4B33A4-BDEC-43AC-A32A-BD905C32F4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724B08-5C6F-4BB9-9FC4-B5055D1DE938}"/>
              </a:ext>
            </a:extLst>
          </p:cNvPr>
          <p:cNvSpPr/>
          <p:nvPr userDrawn="1"/>
        </p:nvSpPr>
        <p:spPr>
          <a:xfrm rot="16200000">
            <a:off x="11372972" y="-40126"/>
            <a:ext cx="778901" cy="859155"/>
          </a:xfrm>
          <a:custGeom>
            <a:avLst/>
            <a:gdLst>
              <a:gd name="connsiteX0" fmla="*/ 0 w 2599815"/>
              <a:gd name="connsiteY0" fmla="*/ 0 h 2599815"/>
              <a:gd name="connsiteX1" fmla="*/ 1299908 w 2599815"/>
              <a:gd name="connsiteY1" fmla="*/ 0 h 2599815"/>
              <a:gd name="connsiteX2" fmla="*/ 2466908 w 2599815"/>
              <a:gd name="connsiteY2" fmla="*/ 1293197 h 2599815"/>
              <a:gd name="connsiteX3" fmla="*/ 2599815 w 2599815"/>
              <a:gd name="connsiteY3" fmla="*/ 1299908 h 2599815"/>
              <a:gd name="connsiteX4" fmla="*/ 2599815 w 2599815"/>
              <a:gd name="connsiteY4" fmla="*/ 2599815 h 2599815"/>
              <a:gd name="connsiteX5" fmla="*/ 0 w 2599815"/>
              <a:gd name="connsiteY5" fmla="*/ 0 h 25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15" h="2599815">
                <a:moveTo>
                  <a:pt x="0" y="0"/>
                </a:moveTo>
                <a:lnTo>
                  <a:pt x="1299908" y="0"/>
                </a:lnTo>
                <a:cubicBezTo>
                  <a:pt x="1299908" y="673049"/>
                  <a:pt x="1811422" y="1226629"/>
                  <a:pt x="2466908" y="1293197"/>
                </a:cubicBezTo>
                <a:lnTo>
                  <a:pt x="2599815" y="1299908"/>
                </a:lnTo>
                <a:lnTo>
                  <a:pt x="2599815" y="2599815"/>
                </a:lnTo>
                <a:cubicBezTo>
                  <a:pt x="1163977" y="2599815"/>
                  <a:pt x="0" y="143583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b="1" dirty="0">
              <a:solidFill>
                <a:schemeClr val="tx1">
                  <a:lumMod val="50000"/>
                  <a:lumOff val="50000"/>
                  <a:alpha val="4000"/>
                </a:schemeClr>
              </a:solidFill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5315EB2-B60E-4403-8A9D-294C7F3A9850}"/>
              </a:ext>
            </a:extLst>
          </p:cNvPr>
          <p:cNvSpPr/>
          <p:nvPr userDrawn="1"/>
        </p:nvSpPr>
        <p:spPr>
          <a:xfrm rot="10800000">
            <a:off x="-1" y="5696407"/>
            <a:ext cx="1160418" cy="1192436"/>
          </a:xfrm>
          <a:custGeom>
            <a:avLst/>
            <a:gdLst>
              <a:gd name="connsiteX0" fmla="*/ 0 w 2599815"/>
              <a:gd name="connsiteY0" fmla="*/ 0 h 2599815"/>
              <a:gd name="connsiteX1" fmla="*/ 1299908 w 2599815"/>
              <a:gd name="connsiteY1" fmla="*/ 0 h 2599815"/>
              <a:gd name="connsiteX2" fmla="*/ 2466908 w 2599815"/>
              <a:gd name="connsiteY2" fmla="*/ 1293197 h 2599815"/>
              <a:gd name="connsiteX3" fmla="*/ 2599815 w 2599815"/>
              <a:gd name="connsiteY3" fmla="*/ 1299908 h 2599815"/>
              <a:gd name="connsiteX4" fmla="*/ 2599815 w 2599815"/>
              <a:gd name="connsiteY4" fmla="*/ 2599815 h 2599815"/>
              <a:gd name="connsiteX5" fmla="*/ 0 w 2599815"/>
              <a:gd name="connsiteY5" fmla="*/ 0 h 25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15" h="2599815">
                <a:moveTo>
                  <a:pt x="0" y="0"/>
                </a:moveTo>
                <a:lnTo>
                  <a:pt x="1299908" y="0"/>
                </a:lnTo>
                <a:cubicBezTo>
                  <a:pt x="1299908" y="673049"/>
                  <a:pt x="1811422" y="1226629"/>
                  <a:pt x="2466908" y="1293197"/>
                </a:cubicBezTo>
                <a:lnTo>
                  <a:pt x="2599815" y="1299908"/>
                </a:lnTo>
                <a:lnTo>
                  <a:pt x="2599815" y="2599815"/>
                </a:lnTo>
                <a:cubicBezTo>
                  <a:pt x="1163977" y="2599815"/>
                  <a:pt x="0" y="143583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b="1" dirty="0">
              <a:solidFill>
                <a:schemeClr val="tx1">
                  <a:lumMod val="50000"/>
                  <a:lumOff val="50000"/>
                  <a:alpha val="4000"/>
                </a:schemeClr>
              </a:solidFill>
            </a:endParaRP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DACF879C-3EB6-4460-B139-59840CE1F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9308" y="1784585"/>
            <a:ext cx="421789" cy="65770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9AA6DC6-ACC9-42A1-AFAD-DDB6CFB6E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125" y="3062301"/>
            <a:ext cx="406618" cy="63404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14E3695A-29E4-4656-A699-0D30844993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7580" y="903638"/>
            <a:ext cx="570548" cy="889667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FF99EA3-D281-4CAA-AF99-F00E0F8AD9CF}"/>
              </a:ext>
            </a:extLst>
          </p:cNvPr>
          <p:cNvSpPr/>
          <p:nvPr userDrawn="1"/>
        </p:nvSpPr>
        <p:spPr>
          <a:xfrm>
            <a:off x="9759850" y="5619157"/>
            <a:ext cx="2432150" cy="1251543"/>
          </a:xfrm>
          <a:custGeom>
            <a:avLst/>
            <a:gdLst>
              <a:gd name="connsiteX0" fmla="*/ 2116954 w 2432150"/>
              <a:gd name="connsiteY0" fmla="*/ 0 h 1251543"/>
              <a:gd name="connsiteX1" fmla="*/ 2359360 w 2432150"/>
              <a:gd name="connsiteY1" fmla="*/ 11715 h 1251543"/>
              <a:gd name="connsiteX2" fmla="*/ 2432150 w 2432150"/>
              <a:gd name="connsiteY2" fmla="*/ 22347 h 1251543"/>
              <a:gd name="connsiteX3" fmla="*/ 2432150 w 2432150"/>
              <a:gd name="connsiteY3" fmla="*/ 1251543 h 1251543"/>
              <a:gd name="connsiteX4" fmla="*/ 0 w 2432150"/>
              <a:gd name="connsiteY4" fmla="*/ 1251543 h 1251543"/>
              <a:gd name="connsiteX5" fmla="*/ 32249 w 2432150"/>
              <a:gd name="connsiteY5" fmla="*/ 1187473 h 1251543"/>
              <a:gd name="connsiteX6" fmla="*/ 2116954 w 2432150"/>
              <a:gd name="connsiteY6" fmla="*/ 0 h 1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150" h="1251543">
                <a:moveTo>
                  <a:pt x="2116954" y="0"/>
                </a:moveTo>
                <a:cubicBezTo>
                  <a:pt x="2198791" y="0"/>
                  <a:pt x="2279659" y="3969"/>
                  <a:pt x="2359360" y="11715"/>
                </a:cubicBezTo>
                <a:lnTo>
                  <a:pt x="2432150" y="22347"/>
                </a:lnTo>
                <a:lnTo>
                  <a:pt x="2432150" y="1251543"/>
                </a:lnTo>
                <a:lnTo>
                  <a:pt x="0" y="1251543"/>
                </a:lnTo>
                <a:lnTo>
                  <a:pt x="32249" y="1187473"/>
                </a:lnTo>
                <a:cubicBezTo>
                  <a:pt x="433728" y="480161"/>
                  <a:pt x="1216750" y="0"/>
                  <a:pt x="211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>
              <a:ln>
                <a:noFill/>
              </a:ln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0C7662-4F6D-4B06-BB36-235FC06BF81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0400" y="4107320"/>
            <a:ext cx="10858499" cy="757130"/>
          </a:xfrm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defRPr lang="zh-CN" altLang="en-US" sz="4800">
                <a:ln>
                  <a:noFill/>
                </a:ln>
                <a:solidFill>
                  <a:srgbClr val="361800"/>
                </a:solidFill>
              </a:defRPr>
            </a:lvl1pPr>
          </a:lstStyle>
          <a:p>
            <a:pPr lvl="0" defTabSz="914354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F9930E-40DF-417D-8161-BD38EB172DC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60400" y="4864450"/>
            <a:ext cx="10858499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lang="en-US" altLang="zh-CN" sz="1200" kern="1200">
                <a:solidFill>
                  <a:srgbClr val="3618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79D9A-DC49-4C12-80D3-3D89C2783F3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834F10D-3A58-4285-A9DB-D9098A7BEDDD}" type="datetime1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EF8C95-8814-4768-850F-851B6434A9E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94C1D7-7C5A-49B3-9D05-119C615E16B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EDE83-63CC-4B33-B715-3953EADE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1800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14619F-25D0-4307-81CD-C24C74E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5987-9647-4253-899C-3B9819D6D8A0}" type="datetime1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02B25F-898B-4C1A-94A9-699B8B5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842F0A-76EB-4E77-8AF6-5F91F228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2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99AAFBB-238E-412E-ACC1-12647F3DD9E9}"/>
              </a:ext>
            </a:extLst>
          </p:cNvPr>
          <p:cNvGrpSpPr/>
          <p:nvPr userDrawn="1"/>
        </p:nvGrpSpPr>
        <p:grpSpPr>
          <a:xfrm flipH="1">
            <a:off x="-1" y="0"/>
            <a:ext cx="12192001" cy="6888843"/>
            <a:chOff x="-1" y="0"/>
            <a:chExt cx="12192001" cy="688884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CD4B94D-E065-4D14-96FF-9C077C22DF7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F26242"/>
                </a:gs>
                <a:gs pos="100000">
                  <a:srgbClr val="F5724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5AE67-A4D5-4E65-A91A-A09867C7DF0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71C3771-BC76-4569-B033-D45B8F640D26}"/>
                </a:ext>
              </a:extLst>
            </p:cNvPr>
            <p:cNvSpPr/>
            <p:nvPr userDrawn="1"/>
          </p:nvSpPr>
          <p:spPr>
            <a:xfrm>
              <a:off x="6070340" y="801851"/>
              <a:ext cx="5853561" cy="5853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92FF5E1-A219-4E63-959C-B67BF9C8F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740" y="14514"/>
              <a:ext cx="5403790" cy="6858000"/>
            </a:xfrm>
            <a:prstGeom prst="rect">
              <a:avLst/>
            </a:pr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8F348AB-F933-4CC4-B2E8-7F59F49A508A}"/>
                </a:ext>
              </a:extLst>
            </p:cNvPr>
            <p:cNvSpPr/>
            <p:nvPr userDrawn="1"/>
          </p:nvSpPr>
          <p:spPr>
            <a:xfrm rot="16200000">
              <a:off x="11372972" y="-40126"/>
              <a:ext cx="778901" cy="859155"/>
            </a:xfrm>
            <a:custGeom>
              <a:avLst/>
              <a:gdLst>
                <a:gd name="connsiteX0" fmla="*/ 0 w 2599815"/>
                <a:gd name="connsiteY0" fmla="*/ 0 h 2599815"/>
                <a:gd name="connsiteX1" fmla="*/ 1299908 w 2599815"/>
                <a:gd name="connsiteY1" fmla="*/ 0 h 2599815"/>
                <a:gd name="connsiteX2" fmla="*/ 2466908 w 2599815"/>
                <a:gd name="connsiteY2" fmla="*/ 1293197 h 2599815"/>
                <a:gd name="connsiteX3" fmla="*/ 2599815 w 2599815"/>
                <a:gd name="connsiteY3" fmla="*/ 1299908 h 2599815"/>
                <a:gd name="connsiteX4" fmla="*/ 2599815 w 2599815"/>
                <a:gd name="connsiteY4" fmla="*/ 2599815 h 2599815"/>
                <a:gd name="connsiteX5" fmla="*/ 0 w 2599815"/>
                <a:gd name="connsiteY5" fmla="*/ 0 h 25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815" h="2599815">
                  <a:moveTo>
                    <a:pt x="0" y="0"/>
                  </a:moveTo>
                  <a:lnTo>
                    <a:pt x="1299908" y="0"/>
                  </a:lnTo>
                  <a:cubicBezTo>
                    <a:pt x="1299908" y="673049"/>
                    <a:pt x="1811422" y="1226629"/>
                    <a:pt x="2466908" y="1293197"/>
                  </a:cubicBezTo>
                  <a:lnTo>
                    <a:pt x="2599815" y="1299908"/>
                  </a:lnTo>
                  <a:lnTo>
                    <a:pt x="2599815" y="2599815"/>
                  </a:lnTo>
                  <a:cubicBezTo>
                    <a:pt x="1163977" y="2599815"/>
                    <a:pt x="0" y="14358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b="1" dirty="0">
                <a:solidFill>
                  <a:schemeClr val="tx1">
                    <a:lumMod val="50000"/>
                    <a:lumOff val="50000"/>
                    <a:alpha val="4000"/>
                  </a:schemeClr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B1E0369-B9DC-43F9-B74A-983EFA5D65F6}"/>
                </a:ext>
              </a:extLst>
            </p:cNvPr>
            <p:cNvSpPr/>
            <p:nvPr userDrawn="1"/>
          </p:nvSpPr>
          <p:spPr>
            <a:xfrm rot="10800000">
              <a:off x="-1" y="5696407"/>
              <a:ext cx="1160418" cy="1192436"/>
            </a:xfrm>
            <a:custGeom>
              <a:avLst/>
              <a:gdLst>
                <a:gd name="connsiteX0" fmla="*/ 0 w 2599815"/>
                <a:gd name="connsiteY0" fmla="*/ 0 h 2599815"/>
                <a:gd name="connsiteX1" fmla="*/ 1299908 w 2599815"/>
                <a:gd name="connsiteY1" fmla="*/ 0 h 2599815"/>
                <a:gd name="connsiteX2" fmla="*/ 2466908 w 2599815"/>
                <a:gd name="connsiteY2" fmla="*/ 1293197 h 2599815"/>
                <a:gd name="connsiteX3" fmla="*/ 2599815 w 2599815"/>
                <a:gd name="connsiteY3" fmla="*/ 1299908 h 2599815"/>
                <a:gd name="connsiteX4" fmla="*/ 2599815 w 2599815"/>
                <a:gd name="connsiteY4" fmla="*/ 2599815 h 2599815"/>
                <a:gd name="connsiteX5" fmla="*/ 0 w 2599815"/>
                <a:gd name="connsiteY5" fmla="*/ 0 h 259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815" h="2599815">
                  <a:moveTo>
                    <a:pt x="0" y="0"/>
                  </a:moveTo>
                  <a:lnTo>
                    <a:pt x="1299908" y="0"/>
                  </a:lnTo>
                  <a:cubicBezTo>
                    <a:pt x="1299908" y="673049"/>
                    <a:pt x="1811422" y="1226629"/>
                    <a:pt x="2466908" y="1293197"/>
                  </a:cubicBezTo>
                  <a:lnTo>
                    <a:pt x="2599815" y="1299908"/>
                  </a:lnTo>
                  <a:lnTo>
                    <a:pt x="2599815" y="2599815"/>
                  </a:lnTo>
                  <a:cubicBezTo>
                    <a:pt x="1163977" y="2599815"/>
                    <a:pt x="0" y="14358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b="1" dirty="0">
                <a:solidFill>
                  <a:schemeClr val="tx1">
                    <a:lumMod val="50000"/>
                    <a:lumOff val="50000"/>
                    <a:alpha val="4000"/>
                  </a:schemeClr>
                </a:solidFill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080F1069-13E3-4A8F-8428-6AA407EA4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47150" y="1952145"/>
              <a:ext cx="421789" cy="657705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AF639733-FD4A-483C-BC80-62B20EF37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74588" y="4993717"/>
              <a:ext cx="406618" cy="634048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34231078-D63E-4DC5-8A11-B8D4DF5D7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5422" y="1071198"/>
              <a:ext cx="570548" cy="889667"/>
            </a:xfrm>
            <a:prstGeom prst="rect">
              <a:avLst/>
            </a:prstGeom>
          </p:spPr>
        </p:pic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81F33EB-FCEB-4BD6-BEB3-9E9A5C6E08FF}"/>
                </a:ext>
              </a:extLst>
            </p:cNvPr>
            <p:cNvSpPr/>
            <p:nvPr userDrawn="1"/>
          </p:nvSpPr>
          <p:spPr>
            <a:xfrm>
              <a:off x="9759850" y="5619157"/>
              <a:ext cx="2432150" cy="1251543"/>
            </a:xfrm>
            <a:custGeom>
              <a:avLst/>
              <a:gdLst>
                <a:gd name="connsiteX0" fmla="*/ 2116954 w 2432150"/>
                <a:gd name="connsiteY0" fmla="*/ 0 h 1251543"/>
                <a:gd name="connsiteX1" fmla="*/ 2359360 w 2432150"/>
                <a:gd name="connsiteY1" fmla="*/ 11715 h 1251543"/>
                <a:gd name="connsiteX2" fmla="*/ 2432150 w 2432150"/>
                <a:gd name="connsiteY2" fmla="*/ 22347 h 1251543"/>
                <a:gd name="connsiteX3" fmla="*/ 2432150 w 2432150"/>
                <a:gd name="connsiteY3" fmla="*/ 1251543 h 1251543"/>
                <a:gd name="connsiteX4" fmla="*/ 0 w 2432150"/>
                <a:gd name="connsiteY4" fmla="*/ 1251543 h 1251543"/>
                <a:gd name="connsiteX5" fmla="*/ 32249 w 2432150"/>
                <a:gd name="connsiteY5" fmla="*/ 1187473 h 1251543"/>
                <a:gd name="connsiteX6" fmla="*/ 2116954 w 2432150"/>
                <a:gd name="connsiteY6" fmla="*/ 0 h 12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150" h="1251543">
                  <a:moveTo>
                    <a:pt x="2116954" y="0"/>
                  </a:moveTo>
                  <a:cubicBezTo>
                    <a:pt x="2198791" y="0"/>
                    <a:pt x="2279659" y="3969"/>
                    <a:pt x="2359360" y="11715"/>
                  </a:cubicBezTo>
                  <a:lnTo>
                    <a:pt x="2432150" y="22347"/>
                  </a:lnTo>
                  <a:lnTo>
                    <a:pt x="2432150" y="1251543"/>
                  </a:lnTo>
                  <a:lnTo>
                    <a:pt x="0" y="1251543"/>
                  </a:lnTo>
                  <a:lnTo>
                    <a:pt x="32249" y="1187473"/>
                  </a:lnTo>
                  <a:cubicBezTo>
                    <a:pt x="433728" y="480161"/>
                    <a:pt x="1216750" y="0"/>
                    <a:pt x="211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 sz="1350">
                <a:ln>
                  <a:noFill/>
                </a:ln>
              </a:endParaRPr>
            </a:p>
          </p:txBody>
        </p:sp>
      </p:grp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2320649-ACD7-42E9-A261-E6ED46ACB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8250" y="2210775"/>
            <a:ext cx="5347281" cy="16430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altLang="zh-CN" sz="4200" b="1" smtClean="0">
                <a:ln w="25400">
                  <a:solidFill>
                    <a:srgbClr val="361800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354">
              <a:spcBef>
                <a:spcPct val="0"/>
              </a:spcBef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C428848-58C6-4501-8214-B803889F2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4614" y="6026512"/>
            <a:ext cx="3084286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200" b="0" smtClean="0">
                <a:solidFill>
                  <a:srgbClr val="361800"/>
                </a:solidFill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01EED25-4D2A-435D-A5F9-01DCC2F0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1" y="6026512"/>
            <a:ext cx="3084286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>
                <a:solidFill>
                  <a:schemeClr val="bg1"/>
                </a:solidFill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OfficePLUS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8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307103-D92B-4D3C-B386-9FD5879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354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8920D0-E0E5-40BB-AEDA-3D7A0909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16C00-AE39-4635-9F10-B7233D2A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2D871-753D-4991-B44B-EFAE9F868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  <a:t>2022/9/12</a:t>
            </a:fld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3E9ED-4E00-42D1-BFBF-5EBD27D2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9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F03171C0-8F5E-452D-80D2-8537CBEA6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723900"/>
            <a:ext cx="1039091" cy="296271"/>
          </a:xfrm>
        </p:spPr>
        <p:txBody>
          <a:bodyPr/>
          <a:lstStyle/>
          <a:p>
            <a:r>
              <a:rPr lang="en-GB" altLang="zh-CN"/>
              <a:t>LOGO HERE</a:t>
            </a:r>
            <a:endParaRPr lang="en-GB" altLang="zh-CN" dirty="0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6C2532AA-A647-48FF-8A25-36777AF5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781" y="4624385"/>
            <a:ext cx="2714869" cy="369332"/>
          </a:xfr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 err="1">
                <a:solidFill>
                  <a:schemeClr val="bg1"/>
                </a:solidFill>
              </a:rPr>
              <a:t>OfficePLUS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102F8CF-8DD3-43E5-B521-501A3CF124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1901604"/>
            <a:ext cx="6911975" cy="1660968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</a:rPr>
              <a:t>在线课堂</a:t>
            </a:r>
            <a:endParaRPr lang="en-US" altLang="zh-CN" dirty="0">
              <a:solidFill>
                <a:schemeClr val="accent3"/>
              </a:solidFill>
            </a:endParaRPr>
          </a:p>
          <a:p>
            <a:r>
              <a:rPr lang="zh-CN" altLang="en-US" dirty="0"/>
              <a:t>儿童教育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  <a:endParaRPr lang="en-GB" altLang="zh-CN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7E21516B-4ABB-4E09-987D-1ABA41122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5950" y="6024064"/>
            <a:ext cx="2012950" cy="296271"/>
          </a:xfrm>
        </p:spPr>
        <p:txBody>
          <a:bodyPr/>
          <a:lstStyle/>
          <a:p>
            <a:r>
              <a:rPr lang="en-GB" altLang="zh-CN" dirty="0"/>
              <a:t>Speaker name and title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FF7D8B0-524B-4065-95EB-00BAEDA269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6045137"/>
            <a:ext cx="5568950" cy="296271"/>
          </a:xfrm>
        </p:spPr>
        <p:txBody>
          <a:bodyPr/>
          <a:lstStyle/>
          <a:p>
            <a:r>
              <a:rPr lang="en-GB" altLang="zh-CN"/>
              <a:t>OfficePLUS</a:t>
            </a:r>
            <a:endParaRPr lang="en-GB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4970AA9-E1F7-4A2D-87AE-4AB7B097E1F1}"/>
              </a:ext>
            </a:extLst>
          </p:cNvPr>
          <p:cNvGrpSpPr/>
          <p:nvPr/>
        </p:nvGrpSpPr>
        <p:grpSpPr>
          <a:xfrm>
            <a:off x="7391399" y="12167009"/>
            <a:ext cx="2596720" cy="313932"/>
            <a:chOff x="7068051" y="5966739"/>
            <a:chExt cx="2596720" cy="31393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6E33A51-0B64-4F4D-89CB-35844CDB8CA4}"/>
                </a:ext>
              </a:extLst>
            </p:cNvPr>
            <p:cNvSpPr txBox="1">
              <a:spLocks/>
            </p:cNvSpPr>
            <p:nvPr/>
          </p:nvSpPr>
          <p:spPr>
            <a:xfrm>
              <a:off x="7068051" y="5966739"/>
              <a:ext cx="614165" cy="3139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r" defTabSz="91433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1600" b="0" dirty="0">
                  <a:ln w="12700">
                    <a:noFill/>
                  </a:ln>
                </a:rPr>
                <a:t>01</a:t>
              </a:r>
              <a:endParaRPr lang="en-US" altLang="zh-CN" sz="1200" b="0" dirty="0">
                <a:ln w="12700">
                  <a:noFill/>
                </a:ln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6B3E9C6-BB52-4E3C-B65C-E7EAB37B5F6D}"/>
                </a:ext>
              </a:extLst>
            </p:cNvPr>
            <p:cNvSpPr txBox="1">
              <a:spLocks/>
            </p:cNvSpPr>
            <p:nvPr/>
          </p:nvSpPr>
          <p:spPr>
            <a:xfrm>
              <a:off x="9050606" y="5966739"/>
              <a:ext cx="614165" cy="3139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r" defTabSz="91433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1600" b="0" dirty="0">
                  <a:ln w="12700">
                    <a:noFill/>
                  </a:ln>
                  <a:solidFill>
                    <a:schemeClr val="bg1">
                      <a:alpha val="20000"/>
                    </a:schemeClr>
                  </a:solidFill>
                </a:rPr>
                <a:t>02</a:t>
              </a:r>
              <a:endParaRPr lang="en-US" altLang="zh-CN" sz="1200" b="0" dirty="0">
                <a:ln w="12700">
                  <a:noFill/>
                </a:ln>
                <a:solidFill>
                  <a:schemeClr val="bg1">
                    <a:alpha val="20000"/>
                  </a:schemeClr>
                </a:solidFill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0A414C8-32C8-4363-BD75-10E5A90241FD}"/>
                </a:ext>
              </a:extLst>
            </p:cNvPr>
            <p:cNvCxnSpPr>
              <a:cxnSpLocks/>
            </p:cNvCxnSpPr>
            <p:nvPr/>
          </p:nvCxnSpPr>
          <p:spPr>
            <a:xfrm>
              <a:off x="7682216" y="6099893"/>
              <a:ext cx="1334743" cy="0"/>
            </a:xfrm>
            <a:prstGeom prst="line">
              <a:avLst/>
            </a:prstGeom>
            <a:ln w="12700">
              <a:solidFill>
                <a:schemeClr val="bg1">
                  <a:alpha val="6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5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1A9CA-BF6A-4172-B5F2-FA6BD0FA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"Title Only" Layout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0A61FC-6D4B-40B7-958D-A3384E44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9523B6-CFD2-4B03-8C36-DB39A17D70F3}"/>
              </a:ext>
            </a:extLst>
          </p:cNvPr>
          <p:cNvGrpSpPr/>
          <p:nvPr/>
        </p:nvGrpSpPr>
        <p:grpSpPr>
          <a:xfrm>
            <a:off x="666750" y="1667072"/>
            <a:ext cx="10858500" cy="3073400"/>
            <a:chOff x="666750" y="1667072"/>
            <a:chExt cx="10858500" cy="30734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A2CFFDF-F494-4B0D-8158-84386485B164}"/>
                </a:ext>
              </a:extLst>
            </p:cNvPr>
            <p:cNvSpPr/>
            <p:nvPr/>
          </p:nvSpPr>
          <p:spPr>
            <a:xfrm>
              <a:off x="666750" y="1667072"/>
              <a:ext cx="2583656" cy="52900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E11C61B-AA6F-4133-9BB2-20CA7F6EADC9}"/>
                </a:ext>
              </a:extLst>
            </p:cNvPr>
            <p:cNvSpPr/>
            <p:nvPr/>
          </p:nvSpPr>
          <p:spPr>
            <a:xfrm>
              <a:off x="3247985" y="1667072"/>
              <a:ext cx="2759909" cy="5290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9D83CEE-770A-44AA-896D-B1EA05A5A13A}"/>
                </a:ext>
              </a:extLst>
            </p:cNvPr>
            <p:cNvSpPr/>
            <p:nvPr/>
          </p:nvSpPr>
          <p:spPr>
            <a:xfrm>
              <a:off x="6006662" y="1667072"/>
              <a:ext cx="2759909" cy="52900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76B1DCD-4B1D-48AD-B312-0C486D1C0D4F}"/>
                </a:ext>
              </a:extLst>
            </p:cNvPr>
            <p:cNvSpPr/>
            <p:nvPr/>
          </p:nvSpPr>
          <p:spPr>
            <a:xfrm>
              <a:off x="8765339" y="1667072"/>
              <a:ext cx="2759909" cy="5290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F5C7299-EC67-4AA3-810D-E4CD88CD8F1F}"/>
                </a:ext>
              </a:extLst>
            </p:cNvPr>
            <p:cNvSpPr/>
            <p:nvPr/>
          </p:nvSpPr>
          <p:spPr>
            <a:xfrm>
              <a:off x="666750" y="4243526"/>
              <a:ext cx="10858500" cy="49694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21A8C22-7E7B-4D02-AB55-5F5E33A6ACF3}"/>
                </a:ext>
              </a:extLst>
            </p:cNvPr>
            <p:cNvSpPr/>
            <p:nvPr/>
          </p:nvSpPr>
          <p:spPr>
            <a:xfrm>
              <a:off x="666750" y="3746580"/>
              <a:ext cx="10858500" cy="49694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3A6E695-2B5A-4FC9-9018-AE7B368FEF20}"/>
                </a:ext>
              </a:extLst>
            </p:cNvPr>
            <p:cNvSpPr/>
            <p:nvPr/>
          </p:nvSpPr>
          <p:spPr>
            <a:xfrm>
              <a:off x="666750" y="3249634"/>
              <a:ext cx="10858500" cy="49694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BB84625-DCB2-46F3-A10A-F81ECB8B8CD6}"/>
                </a:ext>
              </a:extLst>
            </p:cNvPr>
            <p:cNvSpPr/>
            <p:nvPr/>
          </p:nvSpPr>
          <p:spPr>
            <a:xfrm>
              <a:off x="666750" y="2752688"/>
              <a:ext cx="10858500" cy="49694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27FF5B9-E883-4843-99A0-3DB73B8E97FA}"/>
                </a:ext>
              </a:extLst>
            </p:cNvPr>
            <p:cNvSpPr/>
            <p:nvPr/>
          </p:nvSpPr>
          <p:spPr>
            <a:xfrm>
              <a:off x="666750" y="2255742"/>
              <a:ext cx="10858500" cy="49694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4B59B08-B0F0-4A75-ADC5-A9F943D1D318}"/>
              </a:ext>
            </a:extLst>
          </p:cNvPr>
          <p:cNvGrpSpPr/>
          <p:nvPr/>
        </p:nvGrpSpPr>
        <p:grpSpPr>
          <a:xfrm>
            <a:off x="660400" y="4998571"/>
            <a:ext cx="10858500" cy="749300"/>
            <a:chOff x="660400" y="5062071"/>
            <a:chExt cx="10858500" cy="7493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F04D3A9-FDDA-4A35-9D4F-5D7DA0BD93F6}"/>
                </a:ext>
              </a:extLst>
            </p:cNvPr>
            <p:cNvGrpSpPr/>
            <p:nvPr/>
          </p:nvGrpSpPr>
          <p:grpSpPr>
            <a:xfrm>
              <a:off x="3399367" y="5062071"/>
              <a:ext cx="2641600" cy="749300"/>
              <a:chOff x="3399367" y="1130300"/>
              <a:chExt cx="2641600" cy="749300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0EB8D1A-67F5-4030-B611-964D4232AB3F}"/>
                  </a:ext>
                </a:extLst>
              </p:cNvPr>
              <p:cNvSpPr/>
              <p:nvPr/>
            </p:nvSpPr>
            <p:spPr>
              <a:xfrm>
                <a:off x="3399367" y="1130300"/>
                <a:ext cx="2641600" cy="74930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BB40815-3E60-441C-955B-72F965E3819F}"/>
                  </a:ext>
                </a:extLst>
              </p:cNvPr>
              <p:cNvSpPr txBox="1"/>
              <p:nvPr/>
            </p:nvSpPr>
            <p:spPr>
              <a:xfrm>
                <a:off x="4167995" y="1465964"/>
                <a:ext cx="8899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</a:rPr>
                  <a:t>7</a:t>
                </a:r>
                <a:r>
                  <a:rPr lang="en-GB" altLang="zh-CN" b="1" dirty="0">
                    <a:solidFill>
                      <a:schemeClr val="accent2"/>
                    </a:solidFill>
                  </a:rPr>
                  <a:t>,065k</a:t>
                </a: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8E7CA608-5A1A-4138-8194-C7347662C44B}"/>
                  </a:ext>
                </a:extLst>
              </p:cNvPr>
              <p:cNvGrpSpPr/>
              <p:nvPr/>
            </p:nvGrpSpPr>
            <p:grpSpPr>
              <a:xfrm>
                <a:off x="3564745" y="1282840"/>
                <a:ext cx="444222" cy="444220"/>
                <a:chOff x="3866383" y="3619774"/>
                <a:chExt cx="444222" cy="444220"/>
              </a:xfrm>
            </p:grpSpPr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8460F9F1-E442-4799-8A57-61EBFE5B81D2}"/>
                    </a:ext>
                  </a:extLst>
                </p:cNvPr>
                <p:cNvSpPr/>
                <p:nvPr/>
              </p:nvSpPr>
              <p:spPr>
                <a:xfrm>
                  <a:off x="3866383" y="3619774"/>
                  <a:ext cx="444222" cy="44422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C8C685A4-5B5B-412E-A04E-9862FF172DDC}"/>
                    </a:ext>
                  </a:extLst>
                </p:cNvPr>
                <p:cNvSpPr/>
                <p:nvPr/>
              </p:nvSpPr>
              <p:spPr bwMode="auto">
                <a:xfrm>
                  <a:off x="3985714" y="3764798"/>
                  <a:ext cx="205561" cy="154170"/>
                </a:xfrm>
                <a:custGeom>
                  <a:avLst/>
                  <a:gdLst>
                    <a:gd name="connsiteX0" fmla="*/ 534008 w 533400"/>
                    <a:gd name="connsiteY0" fmla="*/ 621 h 400050"/>
                    <a:gd name="connsiteX1" fmla="*/ 534008 w 533400"/>
                    <a:gd name="connsiteY1" fmla="*/ 400671 h 400050"/>
                    <a:gd name="connsiteX2" fmla="*/ 608 w 533400"/>
                    <a:gd name="connsiteY2" fmla="*/ 400671 h 400050"/>
                    <a:gd name="connsiteX3" fmla="*/ 608 w 533400"/>
                    <a:gd name="connsiteY3" fmla="*/ 621 h 400050"/>
                    <a:gd name="connsiteX4" fmla="*/ 534008 w 533400"/>
                    <a:gd name="connsiteY4" fmla="*/ 621 h 400050"/>
                    <a:gd name="connsiteX5" fmla="*/ 375607 w 533400"/>
                    <a:gd name="connsiteY5" fmla="*/ 172071 h 400050"/>
                    <a:gd name="connsiteX6" fmla="*/ 247401 w 533400"/>
                    <a:gd name="connsiteY6" fmla="*/ 341616 h 400050"/>
                    <a:gd name="connsiteX7" fmla="*/ 139768 w 533400"/>
                    <a:gd name="connsiteY7" fmla="*/ 235317 h 400050"/>
                    <a:gd name="connsiteX8" fmla="*/ 19658 w 533400"/>
                    <a:gd name="connsiteY8" fmla="*/ 381621 h 400050"/>
                    <a:gd name="connsiteX9" fmla="*/ 514958 w 533400"/>
                    <a:gd name="connsiteY9" fmla="*/ 381621 h 400050"/>
                    <a:gd name="connsiteX10" fmla="*/ 375607 w 533400"/>
                    <a:gd name="connsiteY10" fmla="*/ 172071 h 400050"/>
                    <a:gd name="connsiteX11" fmla="*/ 95858 w 533400"/>
                    <a:gd name="connsiteY11" fmla="*/ 57771 h 400050"/>
                    <a:gd name="connsiteX12" fmla="*/ 57758 w 533400"/>
                    <a:gd name="connsiteY12" fmla="*/ 95871 h 400050"/>
                    <a:gd name="connsiteX13" fmla="*/ 95858 w 533400"/>
                    <a:gd name="connsiteY13" fmla="*/ 133971 h 400050"/>
                    <a:gd name="connsiteX14" fmla="*/ 133958 w 533400"/>
                    <a:gd name="connsiteY14" fmla="*/ 95871 h 400050"/>
                    <a:gd name="connsiteX15" fmla="*/ 95858 w 533400"/>
                    <a:gd name="connsiteY15" fmla="*/ 57771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33400" h="400050">
                      <a:moveTo>
                        <a:pt x="534008" y="621"/>
                      </a:moveTo>
                      <a:lnTo>
                        <a:pt x="534008" y="400671"/>
                      </a:lnTo>
                      <a:lnTo>
                        <a:pt x="608" y="400671"/>
                      </a:lnTo>
                      <a:lnTo>
                        <a:pt x="608" y="621"/>
                      </a:lnTo>
                      <a:lnTo>
                        <a:pt x="534008" y="621"/>
                      </a:lnTo>
                      <a:close/>
                      <a:moveTo>
                        <a:pt x="375607" y="172071"/>
                      </a:moveTo>
                      <a:lnTo>
                        <a:pt x="247401" y="341616"/>
                      </a:lnTo>
                      <a:lnTo>
                        <a:pt x="139768" y="235317"/>
                      </a:lnTo>
                      <a:lnTo>
                        <a:pt x="19658" y="381621"/>
                      </a:lnTo>
                      <a:lnTo>
                        <a:pt x="514958" y="381621"/>
                      </a:lnTo>
                      <a:lnTo>
                        <a:pt x="375607" y="172071"/>
                      </a:lnTo>
                      <a:close/>
                      <a:moveTo>
                        <a:pt x="95858" y="57771"/>
                      </a:moveTo>
                      <a:cubicBezTo>
                        <a:pt x="74808" y="57771"/>
                        <a:pt x="57758" y="74821"/>
                        <a:pt x="57758" y="95871"/>
                      </a:cubicBezTo>
                      <a:cubicBezTo>
                        <a:pt x="57758" y="116921"/>
                        <a:pt x="74808" y="133971"/>
                        <a:pt x="95858" y="133971"/>
                      </a:cubicBezTo>
                      <a:cubicBezTo>
                        <a:pt x="116908" y="133971"/>
                        <a:pt x="133958" y="116921"/>
                        <a:pt x="133958" y="95871"/>
                      </a:cubicBezTo>
                      <a:cubicBezTo>
                        <a:pt x="133958" y="74821"/>
                        <a:pt x="116908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D9319F1-79CD-469A-9431-4751001BEF44}"/>
                  </a:ext>
                </a:extLst>
              </p:cNvPr>
              <p:cNvSpPr txBox="1"/>
              <p:nvPr/>
            </p:nvSpPr>
            <p:spPr>
              <a:xfrm>
                <a:off x="4167995" y="1215249"/>
                <a:ext cx="173477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/>
                  <a:t>Supporting text here.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8AE156F-806D-4C61-98E3-3A58B4565DF1}"/>
                </a:ext>
              </a:extLst>
            </p:cNvPr>
            <p:cNvGrpSpPr/>
            <p:nvPr/>
          </p:nvGrpSpPr>
          <p:grpSpPr>
            <a:xfrm>
              <a:off x="8877300" y="5062071"/>
              <a:ext cx="2641600" cy="749300"/>
              <a:chOff x="8877300" y="1130300"/>
              <a:chExt cx="2641600" cy="749300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9B12399-C0AB-4741-8670-A1C480FC3864}"/>
                  </a:ext>
                </a:extLst>
              </p:cNvPr>
              <p:cNvSpPr/>
              <p:nvPr/>
            </p:nvSpPr>
            <p:spPr>
              <a:xfrm>
                <a:off x="8877300" y="1130300"/>
                <a:ext cx="2641600" cy="74930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FBDE443-E6DA-401C-97C6-2232CCE84A38}"/>
                  </a:ext>
                </a:extLst>
              </p:cNvPr>
              <p:cNvSpPr txBox="1"/>
              <p:nvPr/>
            </p:nvSpPr>
            <p:spPr>
              <a:xfrm>
                <a:off x="9645928" y="1465964"/>
                <a:ext cx="8899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altLang="zh-CN" b="1" dirty="0">
                    <a:solidFill>
                      <a:schemeClr val="accent2"/>
                    </a:solidFill>
                  </a:rPr>
                  <a:t>1,905k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C866C65-9E96-4756-9246-404B63160692}"/>
                  </a:ext>
                </a:extLst>
              </p:cNvPr>
              <p:cNvSpPr txBox="1"/>
              <p:nvPr/>
            </p:nvSpPr>
            <p:spPr>
              <a:xfrm>
                <a:off x="9645928" y="1215249"/>
                <a:ext cx="173477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/>
                  <a:t>Supporting text here.</a:t>
                </a: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B7040D4A-F792-41CA-829D-30320B9A9A3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042678" y="1282840"/>
                <a:ext cx="444222" cy="444220"/>
                <a:chOff x="4669386" y="3619774"/>
                <a:chExt cx="444222" cy="444220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CDFC9291-C15B-41F5-A0C0-F889FAB208C6}"/>
                    </a:ext>
                  </a:extLst>
                </p:cNvPr>
                <p:cNvSpPr/>
                <p:nvPr/>
              </p:nvSpPr>
              <p:spPr>
                <a:xfrm>
                  <a:off x="4669386" y="3619774"/>
                  <a:ext cx="444222" cy="44422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D99B042F-3765-44F8-A379-48FA140692E3}"/>
                    </a:ext>
                  </a:extLst>
                </p:cNvPr>
                <p:cNvSpPr/>
                <p:nvPr/>
              </p:nvSpPr>
              <p:spPr bwMode="auto">
                <a:xfrm>
                  <a:off x="4788717" y="3757457"/>
                  <a:ext cx="205561" cy="168853"/>
                </a:xfrm>
                <a:custGeom>
                  <a:avLst/>
                  <a:gdLst>
                    <a:gd name="connsiteX0" fmla="*/ 96626 w 533400"/>
                    <a:gd name="connsiteY0" fmla="*/ 133971 h 438150"/>
                    <a:gd name="connsiteX1" fmla="*/ 125201 w 533400"/>
                    <a:gd name="connsiteY1" fmla="*/ 286371 h 438150"/>
                    <a:gd name="connsiteX2" fmla="*/ 410951 w 533400"/>
                    <a:gd name="connsiteY2" fmla="*/ 286371 h 438150"/>
                    <a:gd name="connsiteX3" fmla="*/ 439526 w 533400"/>
                    <a:gd name="connsiteY3" fmla="*/ 133971 h 438150"/>
                    <a:gd name="connsiteX4" fmla="*/ 534776 w 533400"/>
                    <a:gd name="connsiteY4" fmla="*/ 133971 h 438150"/>
                    <a:gd name="connsiteX5" fmla="*/ 515726 w 533400"/>
                    <a:gd name="connsiteY5" fmla="*/ 381621 h 438150"/>
                    <a:gd name="connsiteX6" fmla="*/ 458576 w 533400"/>
                    <a:gd name="connsiteY6" fmla="*/ 381621 h 438150"/>
                    <a:gd name="connsiteX7" fmla="*/ 458576 w 533400"/>
                    <a:gd name="connsiteY7" fmla="*/ 438771 h 438150"/>
                    <a:gd name="connsiteX8" fmla="*/ 439526 w 533400"/>
                    <a:gd name="connsiteY8" fmla="*/ 438771 h 438150"/>
                    <a:gd name="connsiteX9" fmla="*/ 439526 w 533400"/>
                    <a:gd name="connsiteY9" fmla="*/ 381621 h 438150"/>
                    <a:gd name="connsiteX10" fmla="*/ 96626 w 533400"/>
                    <a:gd name="connsiteY10" fmla="*/ 381621 h 438150"/>
                    <a:gd name="connsiteX11" fmla="*/ 96626 w 533400"/>
                    <a:gd name="connsiteY11" fmla="*/ 438771 h 438150"/>
                    <a:gd name="connsiteX12" fmla="*/ 77576 w 533400"/>
                    <a:gd name="connsiteY12" fmla="*/ 438771 h 438150"/>
                    <a:gd name="connsiteX13" fmla="*/ 77576 w 533400"/>
                    <a:gd name="connsiteY13" fmla="*/ 381621 h 438150"/>
                    <a:gd name="connsiteX14" fmla="*/ 20426 w 533400"/>
                    <a:gd name="connsiteY14" fmla="*/ 381621 h 438150"/>
                    <a:gd name="connsiteX15" fmla="*/ 1376 w 533400"/>
                    <a:gd name="connsiteY15" fmla="*/ 133971 h 438150"/>
                    <a:gd name="connsiteX16" fmla="*/ 96626 w 533400"/>
                    <a:gd name="connsiteY16" fmla="*/ 133971 h 438150"/>
                    <a:gd name="connsiteX17" fmla="*/ 487151 w 533400"/>
                    <a:gd name="connsiteY17" fmla="*/ 621 h 438150"/>
                    <a:gd name="connsiteX18" fmla="*/ 487151 w 533400"/>
                    <a:gd name="connsiteY18" fmla="*/ 114921 h 438150"/>
                    <a:gd name="connsiteX19" fmla="*/ 425239 w 533400"/>
                    <a:gd name="connsiteY19" fmla="*/ 114921 h 438150"/>
                    <a:gd name="connsiteX20" fmla="*/ 396664 w 533400"/>
                    <a:gd name="connsiteY20" fmla="*/ 267321 h 438150"/>
                    <a:gd name="connsiteX21" fmla="*/ 139489 w 533400"/>
                    <a:gd name="connsiteY21" fmla="*/ 267321 h 438150"/>
                    <a:gd name="connsiteX22" fmla="*/ 110914 w 533400"/>
                    <a:gd name="connsiteY22" fmla="*/ 114921 h 438150"/>
                    <a:gd name="connsiteX23" fmla="*/ 58526 w 533400"/>
                    <a:gd name="connsiteY23" fmla="*/ 114921 h 438150"/>
                    <a:gd name="connsiteX24" fmla="*/ 58526 w 533400"/>
                    <a:gd name="connsiteY24" fmla="*/ 621 h 438150"/>
                    <a:gd name="connsiteX25" fmla="*/ 487151 w 533400"/>
                    <a:gd name="connsiteY25" fmla="*/ 62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400" h="438150">
                      <a:moveTo>
                        <a:pt x="96626" y="133971"/>
                      </a:moveTo>
                      <a:lnTo>
                        <a:pt x="125201" y="286371"/>
                      </a:lnTo>
                      <a:lnTo>
                        <a:pt x="410951" y="286371"/>
                      </a:lnTo>
                      <a:lnTo>
                        <a:pt x="439526" y="133971"/>
                      </a:lnTo>
                      <a:lnTo>
                        <a:pt x="534776" y="133971"/>
                      </a:lnTo>
                      <a:lnTo>
                        <a:pt x="515726" y="381621"/>
                      </a:lnTo>
                      <a:lnTo>
                        <a:pt x="458576" y="381621"/>
                      </a:lnTo>
                      <a:lnTo>
                        <a:pt x="458576" y="438771"/>
                      </a:lnTo>
                      <a:lnTo>
                        <a:pt x="439526" y="438771"/>
                      </a:lnTo>
                      <a:lnTo>
                        <a:pt x="439526" y="381621"/>
                      </a:lnTo>
                      <a:lnTo>
                        <a:pt x="96626" y="381621"/>
                      </a:lnTo>
                      <a:lnTo>
                        <a:pt x="96626" y="438771"/>
                      </a:lnTo>
                      <a:lnTo>
                        <a:pt x="77576" y="438771"/>
                      </a:lnTo>
                      <a:lnTo>
                        <a:pt x="77576" y="381621"/>
                      </a:lnTo>
                      <a:lnTo>
                        <a:pt x="20426" y="381621"/>
                      </a:lnTo>
                      <a:lnTo>
                        <a:pt x="1376" y="133971"/>
                      </a:lnTo>
                      <a:lnTo>
                        <a:pt x="96626" y="133971"/>
                      </a:lnTo>
                      <a:close/>
                      <a:moveTo>
                        <a:pt x="487151" y="621"/>
                      </a:moveTo>
                      <a:lnTo>
                        <a:pt x="487151" y="114921"/>
                      </a:lnTo>
                      <a:lnTo>
                        <a:pt x="425239" y="114921"/>
                      </a:lnTo>
                      <a:lnTo>
                        <a:pt x="396664" y="267321"/>
                      </a:lnTo>
                      <a:lnTo>
                        <a:pt x="139489" y="267321"/>
                      </a:lnTo>
                      <a:lnTo>
                        <a:pt x="110914" y="114921"/>
                      </a:lnTo>
                      <a:lnTo>
                        <a:pt x="58526" y="114921"/>
                      </a:lnTo>
                      <a:lnTo>
                        <a:pt x="58526" y="621"/>
                      </a:lnTo>
                      <a:lnTo>
                        <a:pt x="487151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C132CE1-17A5-4BD1-B5B0-FC03D0EA0CDC}"/>
                </a:ext>
              </a:extLst>
            </p:cNvPr>
            <p:cNvGrpSpPr/>
            <p:nvPr/>
          </p:nvGrpSpPr>
          <p:grpSpPr>
            <a:xfrm>
              <a:off x="6138334" y="5062071"/>
              <a:ext cx="2641600" cy="749300"/>
              <a:chOff x="6138334" y="1130300"/>
              <a:chExt cx="2641600" cy="74930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40B8918-FE67-4F1D-A4C4-A935D454134C}"/>
                  </a:ext>
                </a:extLst>
              </p:cNvPr>
              <p:cNvSpPr/>
              <p:nvPr/>
            </p:nvSpPr>
            <p:spPr>
              <a:xfrm>
                <a:off x="6138334" y="1130300"/>
                <a:ext cx="2641600" cy="74930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506821C-B1BC-4708-A548-3685EE729DB2}"/>
                  </a:ext>
                </a:extLst>
              </p:cNvPr>
              <p:cNvSpPr txBox="1"/>
              <p:nvPr/>
            </p:nvSpPr>
            <p:spPr>
              <a:xfrm>
                <a:off x="6906962" y="1465964"/>
                <a:ext cx="8899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altLang="zh-CN" b="1" dirty="0">
                    <a:solidFill>
                      <a:schemeClr val="accent4"/>
                    </a:solidFill>
                  </a:rPr>
                  <a:t>4,835k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71845D6-490B-40F3-AAC4-F01D1A503744}"/>
                  </a:ext>
                </a:extLst>
              </p:cNvPr>
              <p:cNvSpPr txBox="1"/>
              <p:nvPr/>
            </p:nvSpPr>
            <p:spPr>
              <a:xfrm>
                <a:off x="6906962" y="1215249"/>
                <a:ext cx="173477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/>
                  <a:t>Supporting text here.</a:t>
                </a: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28231D7-2EBC-478A-A9C4-5F4ACA62BFD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303712" y="1282840"/>
                <a:ext cx="444222" cy="444220"/>
                <a:chOff x="6275392" y="3619774"/>
                <a:chExt cx="444222" cy="44422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7D281844-EAE3-4765-B8D9-B7C5A5B8DEF7}"/>
                    </a:ext>
                  </a:extLst>
                </p:cNvPr>
                <p:cNvSpPr/>
                <p:nvPr/>
              </p:nvSpPr>
              <p:spPr>
                <a:xfrm>
                  <a:off x="6275392" y="3619774"/>
                  <a:ext cx="444222" cy="44422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CF990D1A-C403-4041-A0B9-2FB16AC89CCC}"/>
                    </a:ext>
                  </a:extLst>
                </p:cNvPr>
                <p:cNvSpPr/>
                <p:nvPr/>
              </p:nvSpPr>
              <p:spPr bwMode="auto">
                <a:xfrm>
                  <a:off x="6394722" y="3771800"/>
                  <a:ext cx="205561" cy="163687"/>
                </a:xfrm>
                <a:custGeom>
                  <a:avLst/>
                  <a:gdLst>
                    <a:gd name="connsiteX0" fmla="*/ 515342 w 514350"/>
                    <a:gd name="connsiteY0" fmla="*/ 621 h 409575"/>
                    <a:gd name="connsiteX1" fmla="*/ 515342 w 514350"/>
                    <a:gd name="connsiteY1" fmla="*/ 353046 h 409575"/>
                    <a:gd name="connsiteX2" fmla="*/ 192159 w 514350"/>
                    <a:gd name="connsiteY2" fmla="*/ 353046 h 409575"/>
                    <a:gd name="connsiteX3" fmla="*/ 115387 w 514350"/>
                    <a:gd name="connsiteY3" fmla="*/ 410196 h 409575"/>
                    <a:gd name="connsiteX4" fmla="*/ 115387 w 514350"/>
                    <a:gd name="connsiteY4" fmla="*/ 353046 h 409575"/>
                    <a:gd name="connsiteX5" fmla="*/ 992 w 514350"/>
                    <a:gd name="connsiteY5" fmla="*/ 353046 h 409575"/>
                    <a:gd name="connsiteX6" fmla="*/ 992 w 514350"/>
                    <a:gd name="connsiteY6" fmla="*/ 621 h 409575"/>
                    <a:gd name="connsiteX7" fmla="*/ 515342 w 514350"/>
                    <a:gd name="connsiteY7" fmla="*/ 621 h 409575"/>
                    <a:gd name="connsiteX8" fmla="*/ 124817 w 514350"/>
                    <a:gd name="connsiteY8" fmla="*/ 143496 h 409575"/>
                    <a:gd name="connsiteX9" fmla="*/ 91480 w 514350"/>
                    <a:gd name="connsiteY9" fmla="*/ 176834 h 409575"/>
                    <a:gd name="connsiteX10" fmla="*/ 124817 w 514350"/>
                    <a:gd name="connsiteY10" fmla="*/ 210171 h 409575"/>
                    <a:gd name="connsiteX11" fmla="*/ 158155 w 514350"/>
                    <a:gd name="connsiteY11" fmla="*/ 176834 h 409575"/>
                    <a:gd name="connsiteX12" fmla="*/ 124817 w 514350"/>
                    <a:gd name="connsiteY12" fmla="*/ 143496 h 409575"/>
                    <a:gd name="connsiteX13" fmla="*/ 258167 w 514350"/>
                    <a:gd name="connsiteY13" fmla="*/ 143496 h 409575"/>
                    <a:gd name="connsiteX14" fmla="*/ 224830 w 514350"/>
                    <a:gd name="connsiteY14" fmla="*/ 176834 h 409575"/>
                    <a:gd name="connsiteX15" fmla="*/ 258167 w 514350"/>
                    <a:gd name="connsiteY15" fmla="*/ 210171 h 409575"/>
                    <a:gd name="connsiteX16" fmla="*/ 291505 w 514350"/>
                    <a:gd name="connsiteY16" fmla="*/ 176834 h 409575"/>
                    <a:gd name="connsiteX17" fmla="*/ 258167 w 514350"/>
                    <a:gd name="connsiteY17" fmla="*/ 143496 h 409575"/>
                    <a:gd name="connsiteX18" fmla="*/ 391517 w 514350"/>
                    <a:gd name="connsiteY18" fmla="*/ 143496 h 409575"/>
                    <a:gd name="connsiteX19" fmla="*/ 358180 w 514350"/>
                    <a:gd name="connsiteY19" fmla="*/ 176834 h 409575"/>
                    <a:gd name="connsiteX20" fmla="*/ 391517 w 514350"/>
                    <a:gd name="connsiteY20" fmla="*/ 210171 h 409575"/>
                    <a:gd name="connsiteX21" fmla="*/ 424855 w 514350"/>
                    <a:gd name="connsiteY21" fmla="*/ 176834 h 409575"/>
                    <a:gd name="connsiteX22" fmla="*/ 391517 w 514350"/>
                    <a:gd name="connsiteY22" fmla="*/ 143496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14350" h="409575">
                      <a:moveTo>
                        <a:pt x="515342" y="621"/>
                      </a:moveTo>
                      <a:lnTo>
                        <a:pt x="515342" y="353046"/>
                      </a:lnTo>
                      <a:lnTo>
                        <a:pt x="192159" y="353046"/>
                      </a:lnTo>
                      <a:lnTo>
                        <a:pt x="115387" y="410196"/>
                      </a:lnTo>
                      <a:lnTo>
                        <a:pt x="115387" y="353046"/>
                      </a:lnTo>
                      <a:lnTo>
                        <a:pt x="992" y="353046"/>
                      </a:lnTo>
                      <a:lnTo>
                        <a:pt x="992" y="621"/>
                      </a:lnTo>
                      <a:lnTo>
                        <a:pt x="515342" y="621"/>
                      </a:lnTo>
                      <a:close/>
                      <a:moveTo>
                        <a:pt x="124817" y="143496"/>
                      </a:moveTo>
                      <a:cubicBezTo>
                        <a:pt x="106434" y="143496"/>
                        <a:pt x="91480" y="158450"/>
                        <a:pt x="91480" y="176834"/>
                      </a:cubicBezTo>
                      <a:cubicBezTo>
                        <a:pt x="91480" y="195217"/>
                        <a:pt x="106434" y="210171"/>
                        <a:pt x="124817" y="210171"/>
                      </a:cubicBezTo>
                      <a:cubicBezTo>
                        <a:pt x="143200" y="210171"/>
                        <a:pt x="158155" y="195217"/>
                        <a:pt x="158155" y="176834"/>
                      </a:cubicBezTo>
                      <a:cubicBezTo>
                        <a:pt x="158155" y="158450"/>
                        <a:pt x="143200" y="143496"/>
                        <a:pt x="124817" y="143496"/>
                      </a:cubicBezTo>
                      <a:close/>
                      <a:moveTo>
                        <a:pt x="258167" y="143496"/>
                      </a:moveTo>
                      <a:cubicBezTo>
                        <a:pt x="239784" y="143496"/>
                        <a:pt x="224830" y="158450"/>
                        <a:pt x="224830" y="176834"/>
                      </a:cubicBezTo>
                      <a:cubicBezTo>
                        <a:pt x="224830" y="195217"/>
                        <a:pt x="239784" y="210171"/>
                        <a:pt x="258167" y="210171"/>
                      </a:cubicBezTo>
                      <a:cubicBezTo>
                        <a:pt x="276550" y="210171"/>
                        <a:pt x="291505" y="195217"/>
                        <a:pt x="291505" y="176834"/>
                      </a:cubicBezTo>
                      <a:cubicBezTo>
                        <a:pt x="291505" y="158450"/>
                        <a:pt x="276550" y="143496"/>
                        <a:pt x="258167" y="143496"/>
                      </a:cubicBezTo>
                      <a:close/>
                      <a:moveTo>
                        <a:pt x="391517" y="143496"/>
                      </a:moveTo>
                      <a:cubicBezTo>
                        <a:pt x="373134" y="143496"/>
                        <a:pt x="358180" y="158450"/>
                        <a:pt x="358180" y="176834"/>
                      </a:cubicBezTo>
                      <a:cubicBezTo>
                        <a:pt x="358180" y="195217"/>
                        <a:pt x="373134" y="210171"/>
                        <a:pt x="391517" y="210171"/>
                      </a:cubicBezTo>
                      <a:cubicBezTo>
                        <a:pt x="409900" y="210171"/>
                        <a:pt x="424855" y="195217"/>
                        <a:pt x="424855" y="176834"/>
                      </a:cubicBezTo>
                      <a:cubicBezTo>
                        <a:pt x="424855" y="158450"/>
                        <a:pt x="409900" y="143496"/>
                        <a:pt x="391517" y="143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C6AD066-7D80-4BD7-9940-5247BAF32055}"/>
                </a:ext>
              </a:extLst>
            </p:cNvPr>
            <p:cNvGrpSpPr/>
            <p:nvPr/>
          </p:nvGrpSpPr>
          <p:grpSpPr>
            <a:xfrm>
              <a:off x="660400" y="5062071"/>
              <a:ext cx="2641600" cy="749300"/>
              <a:chOff x="660400" y="1130300"/>
              <a:chExt cx="2641600" cy="749300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33BF03C-D25A-4EE4-849A-15DB53CD1FE4}"/>
                  </a:ext>
                </a:extLst>
              </p:cNvPr>
              <p:cNvSpPr/>
              <p:nvPr/>
            </p:nvSpPr>
            <p:spPr>
              <a:xfrm>
                <a:off x="660400" y="1130300"/>
                <a:ext cx="2641600" cy="74930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FD87292-2680-40E0-950D-26A97ACDAF96}"/>
                  </a:ext>
                </a:extLst>
              </p:cNvPr>
              <p:cNvSpPr txBox="1"/>
              <p:nvPr/>
            </p:nvSpPr>
            <p:spPr>
              <a:xfrm>
                <a:off x="1429028" y="1465964"/>
                <a:ext cx="8899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4"/>
                    </a:solidFill>
                  </a:rPr>
                  <a:t>3</a:t>
                </a:r>
                <a:r>
                  <a:rPr lang="en-GB" altLang="zh-CN" b="1" dirty="0">
                    <a:solidFill>
                      <a:schemeClr val="accent4"/>
                    </a:solidFill>
                  </a:rPr>
                  <a:t>,651k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DD51E6D-9E4B-459B-8204-DD9CA4D5BD74}"/>
                  </a:ext>
                </a:extLst>
              </p:cNvPr>
              <p:cNvSpPr txBox="1"/>
              <p:nvPr/>
            </p:nvSpPr>
            <p:spPr>
              <a:xfrm>
                <a:off x="1429028" y="1215249"/>
                <a:ext cx="173477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/>
                  <a:t>Supporting text here.</a:t>
                </a: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5E764398-EB3E-483F-AFAB-5579ED3196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25778" y="1282840"/>
                <a:ext cx="444222" cy="444220"/>
                <a:chOff x="7078395" y="3619774"/>
                <a:chExt cx="444222" cy="444220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805C467C-DEE3-46FA-8BAA-18211AA95D1F}"/>
                    </a:ext>
                  </a:extLst>
                </p:cNvPr>
                <p:cNvSpPr/>
                <p:nvPr/>
              </p:nvSpPr>
              <p:spPr>
                <a:xfrm>
                  <a:off x="7078395" y="3619774"/>
                  <a:ext cx="444222" cy="44422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39A9DF88-5287-40A5-8EA2-EC85A87FEAC0}"/>
                    </a:ext>
                  </a:extLst>
                </p:cNvPr>
                <p:cNvSpPr/>
                <p:nvPr/>
              </p:nvSpPr>
              <p:spPr bwMode="auto">
                <a:xfrm>
                  <a:off x="7206740" y="3739104"/>
                  <a:ext cx="187529" cy="205561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4DF55BFE-B7AD-4B06-8DE1-9A0FBA896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31801"/>
              </p:ext>
            </p:extLst>
          </p:nvPr>
        </p:nvGraphicFramePr>
        <p:xfrm>
          <a:off x="666750" y="1690906"/>
          <a:ext cx="10858500" cy="30734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58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139">
                  <a:extLst>
                    <a:ext uri="{9D8B030D-6E8A-4147-A177-3AD203B41FA5}">
                      <a16:colId xmlns:a16="http://schemas.microsoft.com/office/drawing/2014/main" val="2901587319"/>
                    </a:ext>
                  </a:extLst>
                </a:gridCol>
                <a:gridCol w="2758139">
                  <a:extLst>
                    <a:ext uri="{9D8B030D-6E8A-4147-A177-3AD203B41FA5}">
                      <a16:colId xmlns:a16="http://schemas.microsoft.com/office/drawing/2014/main" val="1610957637"/>
                    </a:ext>
                  </a:extLst>
                </a:gridCol>
              </a:tblGrid>
              <a:tr h="554220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Supporting text here.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Supporting text here.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Supporting text here.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Supporting text here.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3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3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09924"/>
                  </a:ext>
                </a:extLst>
              </a:tr>
              <a:tr h="50383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061676"/>
                  </a:ext>
                </a:extLst>
              </a:tr>
              <a:tr h="50383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3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082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5ACC07-944E-4EA8-9FFB-8151715BF155}"/>
              </a:ext>
            </a:extLst>
          </p:cNvPr>
          <p:cNvGrpSpPr/>
          <p:nvPr/>
        </p:nvGrpSpPr>
        <p:grpSpPr>
          <a:xfrm>
            <a:off x="1753410" y="1630460"/>
            <a:ext cx="8685181" cy="4003481"/>
            <a:chOff x="1724382" y="1647824"/>
            <a:chExt cx="8685181" cy="400348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09B10C3-12A1-4E5D-A0CD-6988C0E74632}"/>
                </a:ext>
              </a:extLst>
            </p:cNvPr>
            <p:cNvSpPr txBox="1"/>
            <p:nvPr/>
          </p:nvSpPr>
          <p:spPr>
            <a:xfrm flipH="1">
              <a:off x="2922477" y="1652845"/>
              <a:ext cx="2023988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712E9B-2C26-4EF6-A9D4-89E546A9E316}"/>
                </a:ext>
              </a:extLst>
            </p:cNvPr>
            <p:cNvSpPr/>
            <p:nvPr/>
          </p:nvSpPr>
          <p:spPr>
            <a:xfrm flipH="1">
              <a:off x="2922477" y="2013204"/>
              <a:ext cx="2023988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en-US" altLang="zh-CN" sz="1000" dirty="0"/>
                <a:t>Theme color makes PPT more convenient to change</a:t>
              </a:r>
            </a:p>
            <a:p>
              <a:endParaRPr lang="en-US" altLang="zh-CN" sz="1000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90E9351-8407-4454-8079-17966C3F9547}"/>
                </a:ext>
              </a:extLst>
            </p:cNvPr>
            <p:cNvSpPr/>
            <p:nvPr/>
          </p:nvSpPr>
          <p:spPr>
            <a:xfrm>
              <a:off x="5327984" y="1647824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D086955-E299-4BF3-90CB-20DED1AA030D}"/>
                </a:ext>
              </a:extLst>
            </p:cNvPr>
            <p:cNvSpPr/>
            <p:nvPr/>
          </p:nvSpPr>
          <p:spPr>
            <a:xfrm>
              <a:off x="5327984" y="2185810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9C61DB4-5643-4354-8AE8-C49C227108A6}"/>
                </a:ext>
              </a:extLst>
            </p:cNvPr>
            <p:cNvSpPr/>
            <p:nvPr/>
          </p:nvSpPr>
          <p:spPr>
            <a:xfrm>
              <a:off x="7983119" y="1647824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A8201EA-9158-47B6-BD13-B3E3E6850B56}"/>
                </a:ext>
              </a:extLst>
            </p:cNvPr>
            <p:cNvSpPr/>
            <p:nvPr/>
          </p:nvSpPr>
          <p:spPr>
            <a:xfrm>
              <a:off x="7983119" y="2185810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B583148-68BE-4680-8138-CAC561370BCF}"/>
                </a:ext>
              </a:extLst>
            </p:cNvPr>
            <p:cNvSpPr txBox="1"/>
            <p:nvPr/>
          </p:nvSpPr>
          <p:spPr>
            <a:xfrm flipH="1">
              <a:off x="2922477" y="3202903"/>
              <a:ext cx="2023988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</a:rPr>
                <a:t>Text here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510830A-6853-430B-9D64-A985697F3AB4}"/>
                </a:ext>
              </a:extLst>
            </p:cNvPr>
            <p:cNvSpPr/>
            <p:nvPr/>
          </p:nvSpPr>
          <p:spPr>
            <a:xfrm flipH="1">
              <a:off x="2922477" y="3563262"/>
              <a:ext cx="2023988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en-US" altLang="zh-CN" sz="1000" dirty="0"/>
                <a:t>Theme color makes PPT more convenient to change</a:t>
              </a:r>
            </a:p>
            <a:p>
              <a:endParaRPr lang="en-US" altLang="zh-CN" sz="1000" dirty="0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078B0FB-9931-439C-8428-CD01CB033608}"/>
                </a:ext>
              </a:extLst>
            </p:cNvPr>
            <p:cNvGrpSpPr/>
            <p:nvPr/>
          </p:nvGrpSpPr>
          <p:grpSpPr>
            <a:xfrm>
              <a:off x="1724382" y="2878928"/>
              <a:ext cx="8685181" cy="1506516"/>
              <a:chOff x="1894820" y="3050126"/>
              <a:chExt cx="8958409" cy="1506516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09FD74A1-B5A4-4420-83A3-49E9E2CB8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820" y="3050126"/>
                <a:ext cx="8958409" cy="0"/>
              </a:xfrm>
              <a:prstGeom prst="line">
                <a:avLst/>
              </a:prstGeom>
              <a:ln w="15875" cap="rnd">
                <a:solidFill>
                  <a:schemeClr val="bg1">
                    <a:lumMod val="75000"/>
                    <a:alpha val="50000"/>
                  </a:schemeClr>
                </a:solidFill>
                <a:round/>
                <a:headEnd type="non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BDDE454-BE9D-40A0-A3C0-BA2426EF9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820" y="4556642"/>
                <a:ext cx="8958409" cy="0"/>
              </a:xfrm>
              <a:prstGeom prst="line">
                <a:avLst/>
              </a:prstGeom>
              <a:ln w="15875" cap="rnd">
                <a:solidFill>
                  <a:schemeClr val="bg1">
                    <a:lumMod val="75000"/>
                    <a:alpha val="50000"/>
                  </a:schemeClr>
                </a:solidFill>
                <a:round/>
                <a:headEnd type="non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E99D7DE-34A9-4EA6-ADE1-5E9289BAF46F}"/>
                </a:ext>
              </a:extLst>
            </p:cNvPr>
            <p:cNvSpPr/>
            <p:nvPr/>
          </p:nvSpPr>
          <p:spPr>
            <a:xfrm>
              <a:off x="5327984" y="3197882"/>
              <a:ext cx="2161006" cy="3653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1FA4C31-19CC-44DE-9F7B-2AD8BD6E8B1E}"/>
                </a:ext>
              </a:extLst>
            </p:cNvPr>
            <p:cNvSpPr/>
            <p:nvPr/>
          </p:nvSpPr>
          <p:spPr>
            <a:xfrm>
              <a:off x="5327984" y="3735868"/>
              <a:ext cx="2161006" cy="3653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56E92FC-A580-43FB-84C5-74AAFBB08562}"/>
                </a:ext>
              </a:extLst>
            </p:cNvPr>
            <p:cNvSpPr/>
            <p:nvPr/>
          </p:nvSpPr>
          <p:spPr>
            <a:xfrm>
              <a:off x="7983119" y="3197882"/>
              <a:ext cx="2161006" cy="3653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D10BD7D-64A3-4AEC-BAAA-601DBAC8DAEC}"/>
                </a:ext>
              </a:extLst>
            </p:cNvPr>
            <p:cNvSpPr/>
            <p:nvPr/>
          </p:nvSpPr>
          <p:spPr>
            <a:xfrm>
              <a:off x="7983119" y="3735868"/>
              <a:ext cx="2161006" cy="3653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7432B3D-3BE8-45B6-BA54-367F93373731}"/>
                </a:ext>
              </a:extLst>
            </p:cNvPr>
            <p:cNvSpPr txBox="1"/>
            <p:nvPr/>
          </p:nvSpPr>
          <p:spPr>
            <a:xfrm flipH="1">
              <a:off x="2922477" y="4752961"/>
              <a:ext cx="2023988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0FC75AA-2789-44B6-9A88-6C3CEF064361}"/>
                </a:ext>
              </a:extLst>
            </p:cNvPr>
            <p:cNvSpPr/>
            <p:nvPr/>
          </p:nvSpPr>
          <p:spPr>
            <a:xfrm flipH="1">
              <a:off x="2922477" y="5113320"/>
              <a:ext cx="2023988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en-US" altLang="zh-CN" sz="1000" dirty="0"/>
                <a:t>Theme color makes PPT more convenient to change</a:t>
              </a:r>
            </a:p>
            <a:p>
              <a:endParaRPr lang="en-US" altLang="zh-CN" sz="1000" dirty="0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AE90131-1F99-48FA-81A3-9166B4DDBD11}"/>
                </a:ext>
              </a:extLst>
            </p:cNvPr>
            <p:cNvSpPr/>
            <p:nvPr/>
          </p:nvSpPr>
          <p:spPr>
            <a:xfrm>
              <a:off x="5327984" y="4747940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439CDACA-7BEB-4037-A79A-D1CD8B0E3BAF}"/>
                </a:ext>
              </a:extLst>
            </p:cNvPr>
            <p:cNvSpPr/>
            <p:nvPr/>
          </p:nvSpPr>
          <p:spPr>
            <a:xfrm>
              <a:off x="5327984" y="5285926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3496E52A-237F-4D8F-BB23-099C12F5AC07}"/>
                </a:ext>
              </a:extLst>
            </p:cNvPr>
            <p:cNvSpPr/>
            <p:nvPr/>
          </p:nvSpPr>
          <p:spPr>
            <a:xfrm>
              <a:off x="7983119" y="4747940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FF1847D-C5EA-4CAB-BADE-E9DBB7233654}"/>
                </a:ext>
              </a:extLst>
            </p:cNvPr>
            <p:cNvSpPr/>
            <p:nvPr/>
          </p:nvSpPr>
          <p:spPr>
            <a:xfrm>
              <a:off x="7983119" y="5285926"/>
              <a:ext cx="2161006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C464919-B160-47EC-83DD-E7E2869C9FE9}"/>
                </a:ext>
              </a:extLst>
            </p:cNvPr>
            <p:cNvSpPr/>
            <p:nvPr/>
          </p:nvSpPr>
          <p:spPr>
            <a:xfrm>
              <a:off x="1845274" y="1696387"/>
              <a:ext cx="753775" cy="7537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FA3A549-74C0-4100-99B0-45ED7C529E6C}"/>
                </a:ext>
              </a:extLst>
            </p:cNvPr>
            <p:cNvSpPr/>
            <p:nvPr/>
          </p:nvSpPr>
          <p:spPr>
            <a:xfrm>
              <a:off x="1845274" y="3224674"/>
              <a:ext cx="753775" cy="753775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79D2A9F-2D85-40AF-A550-F0F8D34A9071}"/>
                </a:ext>
              </a:extLst>
            </p:cNvPr>
            <p:cNvSpPr/>
            <p:nvPr/>
          </p:nvSpPr>
          <p:spPr>
            <a:xfrm>
              <a:off x="1845274" y="4752961"/>
              <a:ext cx="753775" cy="7537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2000" b="1" dirty="0">
                  <a:solidFill>
                    <a:schemeClr val="tx1"/>
                  </a:solidFill>
                </a:rPr>
                <a:t>03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7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6DA2F6A9-CD5E-4EEF-B412-B9705A164C16}"/>
              </a:ext>
            </a:extLst>
          </p:cNvPr>
          <p:cNvSpPr/>
          <p:nvPr/>
        </p:nvSpPr>
        <p:spPr>
          <a:xfrm>
            <a:off x="4969483" y="1308200"/>
            <a:ext cx="2240332" cy="2240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7320"/>
            <a:ext cx="10858499" cy="757130"/>
          </a:xfrm>
        </p:spPr>
        <p:txBody>
          <a:bodyPr/>
          <a:lstStyle/>
          <a:p>
            <a:r>
              <a:rPr lang="zh-CN" altLang="en-US" dirty="0"/>
              <a:t>学习安排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864450"/>
            <a:ext cx="10858499" cy="258532"/>
          </a:xfrm>
        </p:spPr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E2A573-3D1A-4878-90A0-824B71516D5F}"/>
              </a:ext>
            </a:extLst>
          </p:cNvPr>
          <p:cNvSpPr txBox="1">
            <a:spLocks/>
          </p:cNvSpPr>
          <p:nvPr/>
        </p:nvSpPr>
        <p:spPr>
          <a:xfrm>
            <a:off x="5255021" y="1717402"/>
            <a:ext cx="1669256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ln>
                  <a:noFill/>
                </a:ln>
                <a:solidFill>
                  <a:srgbClr val="361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9600" dirty="0">
                <a:solidFill>
                  <a:schemeClr val="bg1"/>
                </a:solidFill>
              </a:rPr>
              <a:t>04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47BB896-8267-491E-B2AA-8D6904B1C106}"/>
              </a:ext>
            </a:extLst>
          </p:cNvPr>
          <p:cNvGrpSpPr/>
          <p:nvPr/>
        </p:nvGrpSpPr>
        <p:grpSpPr>
          <a:xfrm>
            <a:off x="1326785" y="1331044"/>
            <a:ext cx="9540859" cy="4255033"/>
            <a:chOff x="1326785" y="1331044"/>
            <a:chExt cx="9540859" cy="425503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77D6058-5B24-4D14-9B25-E4EA5D25A027}"/>
                </a:ext>
              </a:extLst>
            </p:cNvPr>
            <p:cNvGrpSpPr/>
            <p:nvPr/>
          </p:nvGrpSpPr>
          <p:grpSpPr>
            <a:xfrm>
              <a:off x="5216282" y="1667896"/>
              <a:ext cx="5651362" cy="3918181"/>
              <a:chOff x="5042110" y="1667896"/>
              <a:chExt cx="5651362" cy="3918181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307FB9D7-C5BC-4ADC-AE94-A06E521283E2}"/>
                  </a:ext>
                </a:extLst>
              </p:cNvPr>
              <p:cNvGrpSpPr/>
              <p:nvPr/>
            </p:nvGrpSpPr>
            <p:grpSpPr>
              <a:xfrm>
                <a:off x="6037144" y="1667896"/>
                <a:ext cx="4656328" cy="851790"/>
                <a:chOff x="2134145" y="1872343"/>
                <a:chExt cx="4885484" cy="893710"/>
              </a:xfrm>
            </p:grpSpPr>
            <p:sp>
              <p:nvSpPr>
                <p:cNvPr id="54" name="矩形: 圆角 53">
                  <a:extLst>
                    <a:ext uri="{FF2B5EF4-FFF2-40B4-BE49-F238E27FC236}">
                      <a16:creationId xmlns:a16="http://schemas.microsoft.com/office/drawing/2014/main" id="{A5C0479D-2817-436B-8BD9-EB74B7BDDE9A}"/>
                    </a:ext>
                  </a:extLst>
                </p:cNvPr>
                <p:cNvSpPr/>
                <p:nvPr/>
              </p:nvSpPr>
              <p:spPr>
                <a:xfrm>
                  <a:off x="2134145" y="1872343"/>
                  <a:ext cx="4885484" cy="893710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5" name="组合 54">
                  <a:extLst>
                    <a:ext uri="{FF2B5EF4-FFF2-40B4-BE49-F238E27FC236}">
                      <a16:creationId xmlns:a16="http://schemas.microsoft.com/office/drawing/2014/main" id="{1452DDEE-8745-4C4D-AB61-C6DAF32EF61E}"/>
                    </a:ext>
                  </a:extLst>
                </p:cNvPr>
                <p:cNvGrpSpPr/>
                <p:nvPr/>
              </p:nvGrpSpPr>
              <p:grpSpPr>
                <a:xfrm>
                  <a:off x="3123589" y="1983403"/>
                  <a:ext cx="2945591" cy="669551"/>
                  <a:chOff x="7348896" y="1552129"/>
                  <a:chExt cx="3321438" cy="754983"/>
                </a:xfrm>
              </p:grpSpPr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4DCBB16E-8681-4CF4-92CF-A8BB8BA36BC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48898" y="1552129"/>
                    <a:ext cx="3321436" cy="369332"/>
                  </a:xfrm>
                  <a:prstGeom prst="rect">
                    <a:avLst/>
                  </a:prstGeom>
                </p:spPr>
                <p:txBody>
                  <a:bodyPr wrap="square" anchor="b" anchorCtr="0">
                    <a:spAutoFit/>
                  </a:bodyPr>
                  <a:lstStyle/>
                  <a:p>
                    <a:r>
                      <a:rPr lang="en-US" altLang="zh-CN" b="1" dirty="0"/>
                      <a:t>Text here</a:t>
                    </a:r>
                  </a:p>
                </p:txBody>
              </p:sp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01237D08-3D37-47EC-982E-82B2AFE6B492}"/>
                      </a:ext>
                    </a:extLst>
                  </p:cNvPr>
                  <p:cNvSpPr/>
                  <p:nvPr/>
                </p:nvSpPr>
                <p:spPr>
                  <a:xfrm flipH="1">
                    <a:off x="7348896" y="1872882"/>
                    <a:ext cx="2216709" cy="43423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r>
                      <a:rPr lang="en-US" altLang="zh-CN" sz="1000" dirty="0"/>
                      <a:t>Theme color makes PPT more convenient to change</a:t>
                    </a:r>
                  </a:p>
                  <a:p>
                    <a:endParaRPr lang="en-US" altLang="zh-CN" sz="1000" dirty="0"/>
                  </a:p>
                </p:txBody>
              </p:sp>
            </p:grp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012E1DBA-39F7-441D-956E-4AB1F74FF887}"/>
                    </a:ext>
                  </a:extLst>
                </p:cNvPr>
                <p:cNvSpPr/>
                <p:nvPr/>
              </p:nvSpPr>
              <p:spPr>
                <a:xfrm>
                  <a:off x="2269885" y="1985442"/>
                  <a:ext cx="667514" cy="667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SzPct val="25000"/>
                  </a:pP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01</a:t>
                  </a:r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4729C42F-48BF-4E94-9E53-4B74DBAF67DA}"/>
                  </a:ext>
                </a:extLst>
              </p:cNvPr>
              <p:cNvGrpSpPr/>
              <p:nvPr/>
            </p:nvGrpSpPr>
            <p:grpSpPr>
              <a:xfrm>
                <a:off x="5042110" y="2690026"/>
                <a:ext cx="4656328" cy="851790"/>
                <a:chOff x="5172372" y="2755676"/>
                <a:chExt cx="4885484" cy="893710"/>
              </a:xfrm>
            </p:grpSpPr>
            <p:sp>
              <p:nvSpPr>
                <p:cNvPr id="49" name="矩形: 圆角 48">
                  <a:extLst>
                    <a:ext uri="{FF2B5EF4-FFF2-40B4-BE49-F238E27FC236}">
                      <a16:creationId xmlns:a16="http://schemas.microsoft.com/office/drawing/2014/main" id="{2EC43CAB-E627-4708-A2DC-298ADD2E6B7F}"/>
                    </a:ext>
                  </a:extLst>
                </p:cNvPr>
                <p:cNvSpPr/>
                <p:nvPr/>
              </p:nvSpPr>
              <p:spPr>
                <a:xfrm>
                  <a:off x="5172372" y="2755676"/>
                  <a:ext cx="4885484" cy="8937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103C374B-74CE-4027-835D-5A56D3620C48}"/>
                    </a:ext>
                  </a:extLst>
                </p:cNvPr>
                <p:cNvGrpSpPr/>
                <p:nvPr/>
              </p:nvGrpSpPr>
              <p:grpSpPr>
                <a:xfrm>
                  <a:off x="6161816" y="2806767"/>
                  <a:ext cx="2945591" cy="729520"/>
                  <a:chOff x="7348896" y="1484508"/>
                  <a:chExt cx="3321438" cy="822604"/>
                </a:xfrm>
              </p:grpSpPr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C361DD4C-A8AA-4996-B26C-77C04260DB7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48898" y="1484508"/>
                    <a:ext cx="3321436" cy="436953"/>
                  </a:xfrm>
                  <a:prstGeom prst="rect">
                    <a:avLst/>
                  </a:prstGeom>
                </p:spPr>
                <p:txBody>
                  <a:bodyPr wrap="square" anchor="b" anchorCtr="0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chemeClr val="accent2"/>
                        </a:solidFill>
                      </a:rPr>
                      <a:t>Text here</a:t>
                    </a:r>
                  </a:p>
                </p:txBody>
              </p:sp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C64211C9-D492-4B56-86DC-A5234F6D2BEE}"/>
                      </a:ext>
                    </a:extLst>
                  </p:cNvPr>
                  <p:cNvSpPr/>
                  <p:nvPr/>
                </p:nvSpPr>
                <p:spPr>
                  <a:xfrm flipH="1">
                    <a:off x="7348896" y="1872882"/>
                    <a:ext cx="2216709" cy="43423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r>
                      <a:rPr lang="en-US" altLang="zh-CN" sz="1000" dirty="0"/>
                      <a:t>Theme color makes PPT more convenient to change</a:t>
                    </a:r>
                  </a:p>
                  <a:p>
                    <a:endParaRPr lang="en-US" altLang="zh-CN" sz="1000" dirty="0"/>
                  </a:p>
                </p:txBody>
              </p:sp>
            </p:grp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A759DB80-CA1A-4AF9-A2BA-7A22CC83CCD0}"/>
                    </a:ext>
                  </a:extLst>
                </p:cNvPr>
                <p:cNvSpPr/>
                <p:nvPr/>
              </p:nvSpPr>
              <p:spPr>
                <a:xfrm>
                  <a:off x="5308112" y="2868775"/>
                  <a:ext cx="667514" cy="667512"/>
                </a:xfrm>
                <a:prstGeom prst="ellipse">
                  <a:avLst/>
                </a:prstGeom>
                <a:solidFill>
                  <a:schemeClr val="accent2"/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SzPct val="25000"/>
                  </a:pPr>
                  <a:r>
                    <a:rPr lang="en-US" altLang="zh-CN" sz="1600" b="1" dirty="0">
                      <a:solidFill>
                        <a:schemeClr val="bg1"/>
                      </a:solidFill>
                    </a:rPr>
                    <a:t>02</a:t>
                  </a: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408D0B02-08D4-4104-B835-5789FF45D017}"/>
                  </a:ext>
                </a:extLst>
              </p:cNvPr>
              <p:cNvGrpSpPr/>
              <p:nvPr/>
            </p:nvGrpSpPr>
            <p:grpSpPr>
              <a:xfrm>
                <a:off x="6037144" y="3712156"/>
                <a:ext cx="4656328" cy="851790"/>
                <a:chOff x="2134145" y="3639009"/>
                <a:chExt cx="4885484" cy="893710"/>
              </a:xfrm>
            </p:grpSpPr>
            <p:sp>
              <p:nvSpPr>
                <p:cNvPr id="44" name="矩形: 圆角 43">
                  <a:extLst>
                    <a:ext uri="{FF2B5EF4-FFF2-40B4-BE49-F238E27FC236}">
                      <a16:creationId xmlns:a16="http://schemas.microsoft.com/office/drawing/2014/main" id="{27D4EE9B-1446-4FC7-AF4C-ED2D497AB022}"/>
                    </a:ext>
                  </a:extLst>
                </p:cNvPr>
                <p:cNvSpPr/>
                <p:nvPr/>
              </p:nvSpPr>
              <p:spPr>
                <a:xfrm>
                  <a:off x="2134145" y="3639009"/>
                  <a:ext cx="4885484" cy="893710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2904E75F-4A75-4274-BA45-00BBED55E66C}"/>
                    </a:ext>
                  </a:extLst>
                </p:cNvPr>
                <p:cNvGrpSpPr/>
                <p:nvPr/>
              </p:nvGrpSpPr>
              <p:grpSpPr>
                <a:xfrm>
                  <a:off x="3123589" y="3750069"/>
                  <a:ext cx="2945591" cy="669551"/>
                  <a:chOff x="7348896" y="1552129"/>
                  <a:chExt cx="3321438" cy="754983"/>
                </a:xfrm>
              </p:grpSpPr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7EE0D09D-CCE0-4B9F-B451-B1C18573257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48898" y="1552129"/>
                    <a:ext cx="3321436" cy="369332"/>
                  </a:xfrm>
                  <a:prstGeom prst="rect">
                    <a:avLst/>
                  </a:prstGeom>
                </p:spPr>
                <p:txBody>
                  <a:bodyPr wrap="square" anchor="b" anchorCtr="0">
                    <a:spAutoFit/>
                  </a:bodyPr>
                  <a:lstStyle/>
                  <a:p>
                    <a:r>
                      <a:rPr lang="en-US" altLang="zh-CN" b="1" dirty="0"/>
                      <a:t>Text here</a:t>
                    </a:r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6AAFC24C-57E2-4614-9562-E04330E3D53B}"/>
                      </a:ext>
                    </a:extLst>
                  </p:cNvPr>
                  <p:cNvSpPr/>
                  <p:nvPr/>
                </p:nvSpPr>
                <p:spPr>
                  <a:xfrm flipH="1">
                    <a:off x="7348896" y="1872883"/>
                    <a:ext cx="2216709" cy="43422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r>
                      <a:rPr lang="en-US" altLang="zh-CN" sz="1000" dirty="0"/>
                      <a:t>Theme color makes PPT more convenient to change</a:t>
                    </a:r>
                  </a:p>
                  <a:p>
                    <a:endParaRPr lang="en-US" altLang="zh-CN" sz="1000" dirty="0"/>
                  </a:p>
                </p:txBody>
              </p:sp>
            </p:grp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09D00D77-DA38-4F8A-8788-36153B72281D}"/>
                    </a:ext>
                  </a:extLst>
                </p:cNvPr>
                <p:cNvSpPr/>
                <p:nvPr/>
              </p:nvSpPr>
              <p:spPr>
                <a:xfrm>
                  <a:off x="2269885" y="3752107"/>
                  <a:ext cx="667514" cy="667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SzPct val="25000"/>
                  </a:pP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03</a:t>
                  </a: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F90AA8E9-EF87-49A9-94CE-D67E6E70EA4F}"/>
                  </a:ext>
                </a:extLst>
              </p:cNvPr>
              <p:cNvGrpSpPr/>
              <p:nvPr/>
            </p:nvGrpSpPr>
            <p:grpSpPr>
              <a:xfrm>
                <a:off x="5042110" y="4734287"/>
                <a:ext cx="4656328" cy="851790"/>
                <a:chOff x="5172372" y="4522341"/>
                <a:chExt cx="4885484" cy="893710"/>
              </a:xfrm>
            </p:grpSpPr>
            <p:sp>
              <p:nvSpPr>
                <p:cNvPr id="39" name="矩形: 圆角 38">
                  <a:extLst>
                    <a:ext uri="{FF2B5EF4-FFF2-40B4-BE49-F238E27FC236}">
                      <a16:creationId xmlns:a16="http://schemas.microsoft.com/office/drawing/2014/main" id="{BB81665A-ACE7-464C-BA6A-AEF78631C172}"/>
                    </a:ext>
                  </a:extLst>
                </p:cNvPr>
                <p:cNvSpPr/>
                <p:nvPr/>
              </p:nvSpPr>
              <p:spPr>
                <a:xfrm>
                  <a:off x="5172372" y="4522341"/>
                  <a:ext cx="4885484" cy="893710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F5A407B8-3B03-4197-AF61-FEE59FA56AC2}"/>
                    </a:ext>
                  </a:extLst>
                </p:cNvPr>
                <p:cNvGrpSpPr/>
                <p:nvPr/>
              </p:nvGrpSpPr>
              <p:grpSpPr>
                <a:xfrm>
                  <a:off x="6161816" y="4633401"/>
                  <a:ext cx="2945591" cy="669552"/>
                  <a:chOff x="7348896" y="1552129"/>
                  <a:chExt cx="3321438" cy="754984"/>
                </a:xfrm>
              </p:grpSpPr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0EFCD65C-3C2C-4CD6-8547-047E91D41E0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48898" y="1552129"/>
                    <a:ext cx="3321436" cy="369332"/>
                  </a:xfrm>
                  <a:prstGeom prst="rect">
                    <a:avLst/>
                  </a:prstGeom>
                </p:spPr>
                <p:txBody>
                  <a:bodyPr wrap="square" anchor="b" anchorCtr="0">
                    <a:spAutoFit/>
                  </a:bodyPr>
                  <a:lstStyle/>
                  <a:p>
                    <a:r>
                      <a:rPr lang="en-US" altLang="zh-CN" b="1" dirty="0"/>
                      <a:t>Text here</a:t>
                    </a:r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778915A4-9C1D-4F10-BE6C-BE8B03453369}"/>
                      </a:ext>
                    </a:extLst>
                  </p:cNvPr>
                  <p:cNvSpPr/>
                  <p:nvPr/>
                </p:nvSpPr>
                <p:spPr>
                  <a:xfrm flipH="1">
                    <a:off x="7348896" y="1872884"/>
                    <a:ext cx="2216709" cy="43422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r>
                      <a:rPr lang="en-US" altLang="zh-CN" sz="1000" dirty="0"/>
                      <a:t>Theme color makes PPT more convenient to change</a:t>
                    </a:r>
                  </a:p>
                  <a:p>
                    <a:endParaRPr lang="en-US" altLang="zh-CN" sz="1000" dirty="0"/>
                  </a:p>
                </p:txBody>
              </p:sp>
            </p:grp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2C626A3A-510D-4371-B974-6E64570B3D2C}"/>
                    </a:ext>
                  </a:extLst>
                </p:cNvPr>
                <p:cNvSpPr/>
                <p:nvPr/>
              </p:nvSpPr>
              <p:spPr>
                <a:xfrm>
                  <a:off x="5308112" y="4635440"/>
                  <a:ext cx="667514" cy="667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SzPct val="25000"/>
                  </a:pP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04</a:t>
                  </a:r>
                </a:p>
              </p:txBody>
            </p:sp>
          </p:grp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3800D8E-DB4F-48C2-B230-1B41C9267727}"/>
                </a:ext>
              </a:extLst>
            </p:cNvPr>
            <p:cNvSpPr/>
            <p:nvPr/>
          </p:nvSpPr>
          <p:spPr>
            <a:xfrm>
              <a:off x="1326785" y="1331044"/>
              <a:ext cx="3171597" cy="207876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/>
            <a:p>
              <a:pPr>
                <a:buSzPct val="25000"/>
              </a:pPr>
              <a:r>
                <a:rPr lang="en-US" altLang="zh-CN" sz="3200" b="1" dirty="0">
                  <a:solidFill>
                    <a:schemeClr val="accent2"/>
                  </a:solidFill>
                </a:rPr>
                <a:t>Unified fonts </a:t>
              </a:r>
              <a:r>
                <a:rPr lang="en-US" altLang="zh-CN" sz="3200" b="1" dirty="0"/>
                <a:t>make reading more fluent.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28A359E-B0F0-4E18-8A81-60746225CEB9}"/>
                </a:ext>
              </a:extLst>
            </p:cNvPr>
            <p:cNvSpPr txBox="1"/>
            <p:nvPr/>
          </p:nvSpPr>
          <p:spPr>
            <a:xfrm>
              <a:off x="1326786" y="4080111"/>
              <a:ext cx="3171597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Theme color makes PPT more convenient to change. Adjust the spacing to adapt to Chinese typesetting, use the reference line in PPT……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7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E180EBC-95F8-46D2-A06C-8EC17AE40839}"/>
              </a:ext>
            </a:extLst>
          </p:cNvPr>
          <p:cNvGrpSpPr/>
          <p:nvPr/>
        </p:nvGrpSpPr>
        <p:grpSpPr>
          <a:xfrm>
            <a:off x="0" y="2047148"/>
            <a:ext cx="12192000" cy="3338380"/>
            <a:chOff x="0" y="2045661"/>
            <a:chExt cx="12192000" cy="333838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5D539C3-81B8-4D90-9258-BEC0EB778566}"/>
                </a:ext>
              </a:extLst>
            </p:cNvPr>
            <p:cNvSpPr txBox="1"/>
            <p:nvPr/>
          </p:nvSpPr>
          <p:spPr>
            <a:xfrm>
              <a:off x="889908" y="2045661"/>
              <a:ext cx="1041218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Theme color makes PPT more convenient to change. 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Adjust the spacing to adapt to Chinese typesetting, use the reference line in PPT……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F2398E8-697E-4FC0-BF22-7D33B8180147}"/>
                </a:ext>
              </a:extLst>
            </p:cNvPr>
            <p:cNvSpPr txBox="1"/>
            <p:nvPr/>
          </p:nvSpPr>
          <p:spPr>
            <a:xfrm flipH="1">
              <a:off x="1530684" y="4075937"/>
              <a:ext cx="1774607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A9AB3F-69BB-4797-95F3-40450D346196}"/>
                </a:ext>
              </a:extLst>
            </p:cNvPr>
            <p:cNvSpPr/>
            <p:nvPr/>
          </p:nvSpPr>
          <p:spPr>
            <a:xfrm flipH="1">
              <a:off x="1530684" y="4436296"/>
              <a:ext cx="1774607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en-US" altLang="zh-CN" sz="1000" dirty="0"/>
                <a:t>Theme color makes PPT more convenient to change</a:t>
              </a:r>
            </a:p>
            <a:p>
              <a:pPr algn="ctr"/>
              <a:endParaRPr lang="en-US" altLang="zh-CN" sz="1000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3BA17634-6E9D-4EE4-84ED-811EA058D58C}"/>
                </a:ext>
              </a:extLst>
            </p:cNvPr>
            <p:cNvSpPr/>
            <p:nvPr/>
          </p:nvSpPr>
          <p:spPr>
            <a:xfrm>
              <a:off x="1530684" y="5018662"/>
              <a:ext cx="1774607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678F9B6-B0FB-4AAB-9DC1-B56A885299BE}"/>
                </a:ext>
              </a:extLst>
            </p:cNvPr>
            <p:cNvSpPr txBox="1"/>
            <p:nvPr/>
          </p:nvSpPr>
          <p:spPr>
            <a:xfrm flipH="1">
              <a:off x="4134184" y="4075937"/>
              <a:ext cx="1774607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2"/>
                  </a:solidFill>
                </a:rPr>
                <a:t>Text here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07250C0-4E94-46D6-8B3B-ED337AB8B5BA}"/>
                </a:ext>
              </a:extLst>
            </p:cNvPr>
            <p:cNvSpPr/>
            <p:nvPr/>
          </p:nvSpPr>
          <p:spPr>
            <a:xfrm flipH="1">
              <a:off x="4134184" y="4436296"/>
              <a:ext cx="1774607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en-US" altLang="zh-CN" sz="1000" dirty="0"/>
                <a:t>Theme color makes PPT more convenient to change</a:t>
              </a:r>
            </a:p>
            <a:p>
              <a:pPr algn="ctr"/>
              <a:endParaRPr lang="en-US" altLang="zh-CN" sz="1000" dirty="0"/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F4455202-107D-46EF-87A9-8221E6AA6382}"/>
                </a:ext>
              </a:extLst>
            </p:cNvPr>
            <p:cNvSpPr/>
            <p:nvPr/>
          </p:nvSpPr>
          <p:spPr>
            <a:xfrm>
              <a:off x="4134184" y="5018662"/>
              <a:ext cx="1774607" cy="36537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2"/>
                  </a:solidFill>
                </a:rPr>
                <a:t>Text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EEE363E-2A46-4DE2-8CB1-20704795F4C2}"/>
                </a:ext>
              </a:extLst>
            </p:cNvPr>
            <p:cNvSpPr txBox="1"/>
            <p:nvPr/>
          </p:nvSpPr>
          <p:spPr>
            <a:xfrm flipH="1">
              <a:off x="6737684" y="4075937"/>
              <a:ext cx="1774607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6B3709F-CF3C-46EB-89C7-A3592467FC4D}"/>
                </a:ext>
              </a:extLst>
            </p:cNvPr>
            <p:cNvSpPr/>
            <p:nvPr/>
          </p:nvSpPr>
          <p:spPr>
            <a:xfrm flipH="1">
              <a:off x="6737684" y="4436296"/>
              <a:ext cx="1774607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en-US" altLang="zh-CN" sz="1000" dirty="0"/>
                <a:t>Theme color makes PPT more convenient to change</a:t>
              </a:r>
            </a:p>
            <a:p>
              <a:pPr algn="ctr"/>
              <a:endParaRPr lang="en-US" altLang="zh-CN" sz="1000" dirty="0"/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4664C710-1FD9-44D8-AE9C-BB36E5C9F81A}"/>
                </a:ext>
              </a:extLst>
            </p:cNvPr>
            <p:cNvSpPr/>
            <p:nvPr/>
          </p:nvSpPr>
          <p:spPr>
            <a:xfrm>
              <a:off x="6737684" y="5018662"/>
              <a:ext cx="1774607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B828988-03AB-4029-92A2-CD902979DDA4}"/>
                </a:ext>
              </a:extLst>
            </p:cNvPr>
            <p:cNvSpPr txBox="1"/>
            <p:nvPr/>
          </p:nvSpPr>
          <p:spPr>
            <a:xfrm flipH="1">
              <a:off x="9341184" y="4075937"/>
              <a:ext cx="1774607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3085601-3A33-4339-AE4B-73892143ED9A}"/>
                </a:ext>
              </a:extLst>
            </p:cNvPr>
            <p:cNvSpPr/>
            <p:nvPr/>
          </p:nvSpPr>
          <p:spPr>
            <a:xfrm flipH="1">
              <a:off x="9341184" y="4436296"/>
              <a:ext cx="1774607" cy="42487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en-US" altLang="zh-CN" sz="1000" dirty="0"/>
                <a:t>Theme color makes PPT more convenient to change</a:t>
              </a:r>
            </a:p>
            <a:p>
              <a:pPr algn="ctr"/>
              <a:endParaRPr lang="en-US" altLang="zh-CN" sz="1000" dirty="0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C764354-26CD-4D49-AD32-F50C750B8F4B}"/>
                </a:ext>
              </a:extLst>
            </p:cNvPr>
            <p:cNvSpPr/>
            <p:nvPr/>
          </p:nvSpPr>
          <p:spPr>
            <a:xfrm>
              <a:off x="9341184" y="5018662"/>
              <a:ext cx="1774607" cy="365379"/>
            </a:xfrm>
            <a:prstGeom prst="roundRect">
              <a:avLst>
                <a:gd name="adj" fmla="val 50000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</a:rPr>
                <a:t>Text here</a:t>
              </a: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48B68ECF-E455-4D6C-9E14-1E18411B8F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18441"/>
              <a:ext cx="12192000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569213B-F576-41B8-B772-B3503D374CAC}"/>
                </a:ext>
              </a:extLst>
            </p:cNvPr>
            <p:cNvSpPr/>
            <p:nvPr/>
          </p:nvSpPr>
          <p:spPr>
            <a:xfrm>
              <a:off x="2343866" y="3844320"/>
              <a:ext cx="148242" cy="148242"/>
            </a:xfrm>
            <a:prstGeom prst="ellipse">
              <a:avLst/>
            </a:prstGeom>
            <a:solidFill>
              <a:schemeClr val="bg1"/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62DAFF7-F843-4B86-B17F-6E4D60C4ADB0}"/>
                </a:ext>
              </a:extLst>
            </p:cNvPr>
            <p:cNvSpPr/>
            <p:nvPr/>
          </p:nvSpPr>
          <p:spPr>
            <a:xfrm>
              <a:off x="4947366" y="3844320"/>
              <a:ext cx="148242" cy="148242"/>
            </a:xfrm>
            <a:prstGeom prst="ellipse">
              <a:avLst/>
            </a:prstGeom>
            <a:solidFill>
              <a:schemeClr val="accent2"/>
            </a:solidFill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08D4076-3A91-42C5-9200-3B9C5F07B51D}"/>
                </a:ext>
              </a:extLst>
            </p:cNvPr>
            <p:cNvSpPr/>
            <p:nvPr/>
          </p:nvSpPr>
          <p:spPr>
            <a:xfrm>
              <a:off x="7550866" y="3844320"/>
              <a:ext cx="148242" cy="148242"/>
            </a:xfrm>
            <a:prstGeom prst="ellipse">
              <a:avLst/>
            </a:prstGeom>
            <a:solidFill>
              <a:schemeClr val="bg1"/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4B334A2-0B5C-462C-9DD5-29EAB11A456C}"/>
                </a:ext>
              </a:extLst>
            </p:cNvPr>
            <p:cNvSpPr/>
            <p:nvPr/>
          </p:nvSpPr>
          <p:spPr>
            <a:xfrm>
              <a:off x="10154366" y="3844320"/>
              <a:ext cx="148242" cy="148242"/>
            </a:xfrm>
            <a:prstGeom prst="ellipse">
              <a:avLst/>
            </a:prstGeom>
            <a:solidFill>
              <a:schemeClr val="bg1"/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56BBB96D-C588-4248-9BF8-36BF40AD430D}"/>
                </a:ext>
              </a:extLst>
            </p:cNvPr>
            <p:cNvSpPr/>
            <p:nvPr/>
          </p:nvSpPr>
          <p:spPr>
            <a:xfrm>
              <a:off x="2151287" y="3250886"/>
              <a:ext cx="533400" cy="400050"/>
            </a:xfrm>
            <a:custGeom>
              <a:avLst/>
              <a:gdLst>
                <a:gd name="connsiteX0" fmla="*/ 495908 w 533400"/>
                <a:gd name="connsiteY0" fmla="*/ 621 h 400050"/>
                <a:gd name="connsiteX1" fmla="*/ 534008 w 533400"/>
                <a:gd name="connsiteY1" fmla="*/ 38721 h 400050"/>
                <a:gd name="connsiteX2" fmla="*/ 534008 w 533400"/>
                <a:gd name="connsiteY2" fmla="*/ 38721 h 400050"/>
                <a:gd name="connsiteX3" fmla="*/ 534008 w 533400"/>
                <a:gd name="connsiteY3" fmla="*/ 362571 h 400050"/>
                <a:gd name="connsiteX4" fmla="*/ 495908 w 533400"/>
                <a:gd name="connsiteY4" fmla="*/ 400671 h 400050"/>
                <a:gd name="connsiteX5" fmla="*/ 495908 w 533400"/>
                <a:gd name="connsiteY5" fmla="*/ 400671 h 400050"/>
                <a:gd name="connsiteX6" fmla="*/ 38708 w 533400"/>
                <a:gd name="connsiteY6" fmla="*/ 400671 h 400050"/>
                <a:gd name="connsiteX7" fmla="*/ 608 w 533400"/>
                <a:gd name="connsiteY7" fmla="*/ 362571 h 400050"/>
                <a:gd name="connsiteX8" fmla="*/ 608 w 533400"/>
                <a:gd name="connsiteY8" fmla="*/ 362571 h 400050"/>
                <a:gd name="connsiteX9" fmla="*/ 608 w 533400"/>
                <a:gd name="connsiteY9" fmla="*/ 38721 h 400050"/>
                <a:gd name="connsiteX10" fmla="*/ 38708 w 533400"/>
                <a:gd name="connsiteY10" fmla="*/ 621 h 400050"/>
                <a:gd name="connsiteX11" fmla="*/ 38708 w 533400"/>
                <a:gd name="connsiteY11" fmla="*/ 621 h 400050"/>
                <a:gd name="connsiteX12" fmla="*/ 495908 w 533400"/>
                <a:gd name="connsiteY12" fmla="*/ 621 h 400050"/>
                <a:gd name="connsiteX13" fmla="*/ 361605 w 533400"/>
                <a:gd name="connsiteY13" fmla="*/ 172071 h 400050"/>
                <a:gd name="connsiteX14" fmla="*/ 360653 w 533400"/>
                <a:gd name="connsiteY14" fmla="*/ 173024 h 400050"/>
                <a:gd name="connsiteX15" fmla="*/ 274928 w 533400"/>
                <a:gd name="connsiteY15" fmla="*/ 284466 h 400050"/>
                <a:gd name="connsiteX16" fmla="*/ 272071 w 533400"/>
                <a:gd name="connsiteY16" fmla="*/ 288276 h 400050"/>
                <a:gd name="connsiteX17" fmla="*/ 219683 w 533400"/>
                <a:gd name="connsiteY17" fmla="*/ 290181 h 400050"/>
                <a:gd name="connsiteX18" fmla="*/ 217778 w 533400"/>
                <a:gd name="connsiteY18" fmla="*/ 289229 h 400050"/>
                <a:gd name="connsiteX19" fmla="*/ 154913 w 533400"/>
                <a:gd name="connsiteY19" fmla="*/ 228269 h 400050"/>
                <a:gd name="connsiteX20" fmla="*/ 153961 w 533400"/>
                <a:gd name="connsiteY20" fmla="*/ 227316 h 400050"/>
                <a:gd name="connsiteX21" fmla="*/ 128243 w 533400"/>
                <a:gd name="connsiteY21" fmla="*/ 228269 h 400050"/>
                <a:gd name="connsiteX22" fmla="*/ 127290 w 533400"/>
                <a:gd name="connsiteY22" fmla="*/ 229221 h 400050"/>
                <a:gd name="connsiteX23" fmla="*/ 19658 w 533400"/>
                <a:gd name="connsiteY23" fmla="*/ 354951 h 400050"/>
                <a:gd name="connsiteX24" fmla="*/ 19658 w 533400"/>
                <a:gd name="connsiteY24" fmla="*/ 361619 h 400050"/>
                <a:gd name="connsiteX25" fmla="*/ 37755 w 533400"/>
                <a:gd name="connsiteY25" fmla="*/ 380669 h 400050"/>
                <a:gd name="connsiteX26" fmla="*/ 38708 w 533400"/>
                <a:gd name="connsiteY26" fmla="*/ 380669 h 400050"/>
                <a:gd name="connsiteX27" fmla="*/ 495908 w 533400"/>
                <a:gd name="connsiteY27" fmla="*/ 380669 h 400050"/>
                <a:gd name="connsiteX28" fmla="*/ 514958 w 533400"/>
                <a:gd name="connsiteY28" fmla="*/ 361619 h 400050"/>
                <a:gd name="connsiteX29" fmla="*/ 514958 w 533400"/>
                <a:gd name="connsiteY29" fmla="*/ 361619 h 400050"/>
                <a:gd name="connsiteX30" fmla="*/ 514958 w 533400"/>
                <a:gd name="connsiteY30" fmla="*/ 337806 h 400050"/>
                <a:gd name="connsiteX31" fmla="*/ 391133 w 533400"/>
                <a:gd name="connsiteY31" fmla="*/ 173024 h 400050"/>
                <a:gd name="connsiteX32" fmla="*/ 387323 w 533400"/>
                <a:gd name="connsiteY32" fmla="*/ 169214 h 400050"/>
                <a:gd name="connsiteX33" fmla="*/ 361605 w 533400"/>
                <a:gd name="connsiteY33" fmla="*/ 172071 h 400050"/>
                <a:gd name="connsiteX34" fmla="*/ 495908 w 533400"/>
                <a:gd name="connsiteY34" fmla="*/ 19671 h 400050"/>
                <a:gd name="connsiteX35" fmla="*/ 38708 w 533400"/>
                <a:gd name="connsiteY35" fmla="*/ 19671 h 400050"/>
                <a:gd name="connsiteX36" fmla="*/ 19658 w 533400"/>
                <a:gd name="connsiteY36" fmla="*/ 38721 h 400050"/>
                <a:gd name="connsiteX37" fmla="*/ 19658 w 533400"/>
                <a:gd name="connsiteY37" fmla="*/ 38721 h 400050"/>
                <a:gd name="connsiteX38" fmla="*/ 19658 w 533400"/>
                <a:gd name="connsiteY38" fmla="*/ 327329 h 400050"/>
                <a:gd name="connsiteX39" fmla="*/ 113003 w 533400"/>
                <a:gd name="connsiteY39" fmla="*/ 217791 h 400050"/>
                <a:gd name="connsiteX40" fmla="*/ 166343 w 533400"/>
                <a:gd name="connsiteY40" fmla="*/ 213981 h 400050"/>
                <a:gd name="connsiteX41" fmla="*/ 167296 w 533400"/>
                <a:gd name="connsiteY41" fmla="*/ 214934 h 400050"/>
                <a:gd name="connsiteX42" fmla="*/ 168248 w 533400"/>
                <a:gd name="connsiteY42" fmla="*/ 215886 h 400050"/>
                <a:gd name="connsiteX43" fmla="*/ 231113 w 533400"/>
                <a:gd name="connsiteY43" fmla="*/ 276846 h 400050"/>
                <a:gd name="connsiteX44" fmla="*/ 257783 w 533400"/>
                <a:gd name="connsiteY44" fmla="*/ 276846 h 400050"/>
                <a:gd name="connsiteX45" fmla="*/ 258736 w 533400"/>
                <a:gd name="connsiteY45" fmla="*/ 275894 h 400050"/>
                <a:gd name="connsiteX46" fmla="*/ 259688 w 533400"/>
                <a:gd name="connsiteY46" fmla="*/ 274941 h 400050"/>
                <a:gd name="connsiteX47" fmla="*/ 345413 w 533400"/>
                <a:gd name="connsiteY47" fmla="*/ 163499 h 400050"/>
                <a:gd name="connsiteX48" fmla="*/ 398753 w 533400"/>
                <a:gd name="connsiteY48" fmla="*/ 156831 h 400050"/>
                <a:gd name="connsiteX49" fmla="*/ 404468 w 533400"/>
                <a:gd name="connsiteY49" fmla="*/ 162546 h 400050"/>
                <a:gd name="connsiteX50" fmla="*/ 406373 w 533400"/>
                <a:gd name="connsiteY50" fmla="*/ 164451 h 400050"/>
                <a:gd name="connsiteX51" fmla="*/ 515911 w 533400"/>
                <a:gd name="connsiteY51" fmla="*/ 309231 h 400050"/>
                <a:gd name="connsiteX52" fmla="*/ 515911 w 533400"/>
                <a:gd name="connsiteY52" fmla="*/ 40626 h 400050"/>
                <a:gd name="connsiteX53" fmla="*/ 497813 w 533400"/>
                <a:gd name="connsiteY53" fmla="*/ 21576 h 400050"/>
                <a:gd name="connsiteX54" fmla="*/ 495908 w 533400"/>
                <a:gd name="connsiteY54" fmla="*/ 19671 h 400050"/>
                <a:gd name="connsiteX55" fmla="*/ 95858 w 533400"/>
                <a:gd name="connsiteY55" fmla="*/ 48246 h 400050"/>
                <a:gd name="connsiteX56" fmla="*/ 143483 w 533400"/>
                <a:gd name="connsiteY56" fmla="*/ 95871 h 400050"/>
                <a:gd name="connsiteX57" fmla="*/ 95858 w 533400"/>
                <a:gd name="connsiteY57" fmla="*/ 143496 h 400050"/>
                <a:gd name="connsiteX58" fmla="*/ 48233 w 533400"/>
                <a:gd name="connsiteY58" fmla="*/ 95871 h 400050"/>
                <a:gd name="connsiteX59" fmla="*/ 95858 w 533400"/>
                <a:gd name="connsiteY59" fmla="*/ 48246 h 400050"/>
                <a:gd name="connsiteX60" fmla="*/ 95858 w 533400"/>
                <a:gd name="connsiteY60" fmla="*/ 67296 h 400050"/>
                <a:gd name="connsiteX61" fmla="*/ 67283 w 533400"/>
                <a:gd name="connsiteY61" fmla="*/ 95871 h 400050"/>
                <a:gd name="connsiteX62" fmla="*/ 95858 w 533400"/>
                <a:gd name="connsiteY62" fmla="*/ 124446 h 400050"/>
                <a:gd name="connsiteX63" fmla="*/ 124433 w 533400"/>
                <a:gd name="connsiteY63" fmla="*/ 95871 h 400050"/>
                <a:gd name="connsiteX64" fmla="*/ 95858 w 533400"/>
                <a:gd name="connsiteY64" fmla="*/ 6729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33400" h="400050">
                  <a:moveTo>
                    <a:pt x="495908" y="621"/>
                  </a:moveTo>
                  <a:cubicBezTo>
                    <a:pt x="516863" y="621"/>
                    <a:pt x="534008" y="17766"/>
                    <a:pt x="534008" y="38721"/>
                  </a:cubicBezTo>
                  <a:lnTo>
                    <a:pt x="534008" y="38721"/>
                  </a:lnTo>
                  <a:lnTo>
                    <a:pt x="534008" y="362571"/>
                  </a:lnTo>
                  <a:cubicBezTo>
                    <a:pt x="534008" y="383526"/>
                    <a:pt x="516863" y="400671"/>
                    <a:pt x="495908" y="400671"/>
                  </a:cubicBezTo>
                  <a:lnTo>
                    <a:pt x="495908" y="400671"/>
                  </a:lnTo>
                  <a:lnTo>
                    <a:pt x="38708" y="400671"/>
                  </a:lnTo>
                  <a:cubicBezTo>
                    <a:pt x="17753" y="400671"/>
                    <a:pt x="608" y="383526"/>
                    <a:pt x="608" y="362571"/>
                  </a:cubicBezTo>
                  <a:lnTo>
                    <a:pt x="608" y="362571"/>
                  </a:lnTo>
                  <a:lnTo>
                    <a:pt x="608" y="38721"/>
                  </a:lnTo>
                  <a:cubicBezTo>
                    <a:pt x="608" y="17766"/>
                    <a:pt x="17753" y="621"/>
                    <a:pt x="38708" y="621"/>
                  </a:cubicBezTo>
                  <a:lnTo>
                    <a:pt x="38708" y="621"/>
                  </a:lnTo>
                  <a:lnTo>
                    <a:pt x="495908" y="621"/>
                  </a:lnTo>
                  <a:close/>
                  <a:moveTo>
                    <a:pt x="361605" y="172071"/>
                  </a:moveTo>
                  <a:lnTo>
                    <a:pt x="360653" y="173024"/>
                  </a:lnTo>
                  <a:lnTo>
                    <a:pt x="274928" y="284466"/>
                  </a:lnTo>
                  <a:cubicBezTo>
                    <a:pt x="273976" y="285419"/>
                    <a:pt x="273023" y="286371"/>
                    <a:pt x="272071" y="288276"/>
                  </a:cubicBezTo>
                  <a:cubicBezTo>
                    <a:pt x="257783" y="302564"/>
                    <a:pt x="234923" y="303516"/>
                    <a:pt x="219683" y="290181"/>
                  </a:cubicBezTo>
                  <a:lnTo>
                    <a:pt x="217778" y="289229"/>
                  </a:lnTo>
                  <a:lnTo>
                    <a:pt x="154913" y="228269"/>
                  </a:lnTo>
                  <a:cubicBezTo>
                    <a:pt x="154913" y="228269"/>
                    <a:pt x="153961" y="227316"/>
                    <a:pt x="153961" y="227316"/>
                  </a:cubicBezTo>
                  <a:cubicBezTo>
                    <a:pt x="146340" y="220649"/>
                    <a:pt x="134911" y="221601"/>
                    <a:pt x="128243" y="228269"/>
                  </a:cubicBezTo>
                  <a:lnTo>
                    <a:pt x="127290" y="229221"/>
                  </a:lnTo>
                  <a:lnTo>
                    <a:pt x="19658" y="354951"/>
                  </a:lnTo>
                  <a:lnTo>
                    <a:pt x="19658" y="361619"/>
                  </a:lnTo>
                  <a:cubicBezTo>
                    <a:pt x="19658" y="372096"/>
                    <a:pt x="27278" y="379716"/>
                    <a:pt x="37755" y="380669"/>
                  </a:cubicBezTo>
                  <a:lnTo>
                    <a:pt x="38708" y="380669"/>
                  </a:lnTo>
                  <a:lnTo>
                    <a:pt x="495908" y="380669"/>
                  </a:lnTo>
                  <a:cubicBezTo>
                    <a:pt x="506386" y="380669"/>
                    <a:pt x="514958" y="372096"/>
                    <a:pt x="514958" y="361619"/>
                  </a:cubicBezTo>
                  <a:lnTo>
                    <a:pt x="514958" y="361619"/>
                  </a:lnTo>
                  <a:lnTo>
                    <a:pt x="514958" y="337806"/>
                  </a:lnTo>
                  <a:lnTo>
                    <a:pt x="391133" y="173024"/>
                  </a:lnTo>
                  <a:cubicBezTo>
                    <a:pt x="390180" y="172071"/>
                    <a:pt x="389228" y="170166"/>
                    <a:pt x="387323" y="169214"/>
                  </a:cubicBezTo>
                  <a:cubicBezTo>
                    <a:pt x="378751" y="164451"/>
                    <a:pt x="368273" y="165404"/>
                    <a:pt x="361605" y="172071"/>
                  </a:cubicBezTo>
                  <a:close/>
                  <a:moveTo>
                    <a:pt x="495908" y="19671"/>
                  </a:moveTo>
                  <a:lnTo>
                    <a:pt x="38708" y="19671"/>
                  </a:lnTo>
                  <a:cubicBezTo>
                    <a:pt x="28230" y="19671"/>
                    <a:pt x="19658" y="28244"/>
                    <a:pt x="19658" y="38721"/>
                  </a:cubicBezTo>
                  <a:lnTo>
                    <a:pt x="19658" y="38721"/>
                  </a:lnTo>
                  <a:lnTo>
                    <a:pt x="19658" y="327329"/>
                  </a:lnTo>
                  <a:lnTo>
                    <a:pt x="113003" y="217791"/>
                  </a:lnTo>
                  <a:cubicBezTo>
                    <a:pt x="126338" y="201599"/>
                    <a:pt x="151103" y="199694"/>
                    <a:pt x="166343" y="213981"/>
                  </a:cubicBezTo>
                  <a:lnTo>
                    <a:pt x="167296" y="214934"/>
                  </a:lnTo>
                  <a:lnTo>
                    <a:pt x="168248" y="215886"/>
                  </a:lnTo>
                  <a:lnTo>
                    <a:pt x="231113" y="276846"/>
                  </a:lnTo>
                  <a:cubicBezTo>
                    <a:pt x="238733" y="284466"/>
                    <a:pt x="251115" y="284466"/>
                    <a:pt x="257783" y="276846"/>
                  </a:cubicBezTo>
                  <a:lnTo>
                    <a:pt x="258736" y="275894"/>
                  </a:lnTo>
                  <a:lnTo>
                    <a:pt x="259688" y="274941"/>
                  </a:lnTo>
                  <a:lnTo>
                    <a:pt x="345413" y="163499"/>
                  </a:lnTo>
                  <a:cubicBezTo>
                    <a:pt x="357796" y="146354"/>
                    <a:pt x="382561" y="143496"/>
                    <a:pt x="398753" y="156831"/>
                  </a:cubicBezTo>
                  <a:cubicBezTo>
                    <a:pt x="400658" y="158736"/>
                    <a:pt x="402563" y="160641"/>
                    <a:pt x="404468" y="162546"/>
                  </a:cubicBezTo>
                  <a:lnTo>
                    <a:pt x="406373" y="164451"/>
                  </a:lnTo>
                  <a:lnTo>
                    <a:pt x="515911" y="309231"/>
                  </a:lnTo>
                  <a:lnTo>
                    <a:pt x="515911" y="40626"/>
                  </a:lnTo>
                  <a:cubicBezTo>
                    <a:pt x="515911" y="30149"/>
                    <a:pt x="508290" y="22529"/>
                    <a:pt x="497813" y="21576"/>
                  </a:cubicBezTo>
                  <a:lnTo>
                    <a:pt x="495908" y="19671"/>
                  </a:lnTo>
                  <a:close/>
                  <a:moveTo>
                    <a:pt x="95858" y="48246"/>
                  </a:moveTo>
                  <a:cubicBezTo>
                    <a:pt x="122528" y="48246"/>
                    <a:pt x="143483" y="69201"/>
                    <a:pt x="143483" y="95871"/>
                  </a:cubicBezTo>
                  <a:cubicBezTo>
                    <a:pt x="143483" y="122541"/>
                    <a:pt x="122528" y="143496"/>
                    <a:pt x="95858" y="143496"/>
                  </a:cubicBezTo>
                  <a:cubicBezTo>
                    <a:pt x="69188" y="143496"/>
                    <a:pt x="48233" y="122541"/>
                    <a:pt x="48233" y="95871"/>
                  </a:cubicBezTo>
                  <a:cubicBezTo>
                    <a:pt x="48233" y="69201"/>
                    <a:pt x="69188" y="48246"/>
                    <a:pt x="95858" y="48246"/>
                  </a:cubicBezTo>
                  <a:close/>
                  <a:moveTo>
                    <a:pt x="95858" y="67296"/>
                  </a:moveTo>
                  <a:cubicBezTo>
                    <a:pt x="79665" y="67296"/>
                    <a:pt x="67283" y="79679"/>
                    <a:pt x="67283" y="95871"/>
                  </a:cubicBezTo>
                  <a:cubicBezTo>
                    <a:pt x="67283" y="112064"/>
                    <a:pt x="79665" y="124446"/>
                    <a:pt x="95858" y="124446"/>
                  </a:cubicBezTo>
                  <a:cubicBezTo>
                    <a:pt x="112051" y="124446"/>
                    <a:pt x="124433" y="112064"/>
                    <a:pt x="124433" y="95871"/>
                  </a:cubicBezTo>
                  <a:cubicBezTo>
                    <a:pt x="124433" y="79679"/>
                    <a:pt x="112051" y="67296"/>
                    <a:pt x="95858" y="672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8810D8A-2C7A-4D73-A5DC-A4A14230502C}"/>
                </a:ext>
              </a:extLst>
            </p:cNvPr>
            <p:cNvSpPr/>
            <p:nvPr/>
          </p:nvSpPr>
          <p:spPr>
            <a:xfrm>
              <a:off x="4754787" y="3184211"/>
              <a:ext cx="533400" cy="533400"/>
            </a:xfrm>
            <a:custGeom>
              <a:avLst/>
              <a:gdLst>
                <a:gd name="connsiteX0" fmla="*/ 343764 w 533400"/>
                <a:gd name="connsiteY0" fmla="*/ 621 h 533400"/>
                <a:gd name="connsiteX1" fmla="*/ 381864 w 533400"/>
                <a:gd name="connsiteY1" fmla="*/ 38721 h 533400"/>
                <a:gd name="connsiteX2" fmla="*/ 381864 w 533400"/>
                <a:gd name="connsiteY2" fmla="*/ 38721 h 533400"/>
                <a:gd name="connsiteX3" fmla="*/ 381864 w 533400"/>
                <a:gd name="connsiteY3" fmla="*/ 114921 h 533400"/>
                <a:gd name="connsiteX4" fmla="*/ 496164 w 533400"/>
                <a:gd name="connsiteY4" fmla="*/ 114921 h 533400"/>
                <a:gd name="connsiteX5" fmla="*/ 534264 w 533400"/>
                <a:gd name="connsiteY5" fmla="*/ 151116 h 533400"/>
                <a:gd name="connsiteX6" fmla="*/ 534264 w 533400"/>
                <a:gd name="connsiteY6" fmla="*/ 153021 h 533400"/>
                <a:gd name="connsiteX7" fmla="*/ 534264 w 533400"/>
                <a:gd name="connsiteY7" fmla="*/ 381621 h 533400"/>
                <a:gd name="connsiteX8" fmla="*/ 498069 w 533400"/>
                <a:gd name="connsiteY8" fmla="*/ 419721 h 533400"/>
                <a:gd name="connsiteX9" fmla="*/ 496164 w 533400"/>
                <a:gd name="connsiteY9" fmla="*/ 419721 h 533400"/>
                <a:gd name="connsiteX10" fmla="*/ 381864 w 533400"/>
                <a:gd name="connsiteY10" fmla="*/ 419721 h 533400"/>
                <a:gd name="connsiteX11" fmla="*/ 381864 w 533400"/>
                <a:gd name="connsiteY11" fmla="*/ 495921 h 533400"/>
                <a:gd name="connsiteX12" fmla="*/ 345669 w 533400"/>
                <a:gd name="connsiteY12" fmla="*/ 534021 h 533400"/>
                <a:gd name="connsiteX13" fmla="*/ 343764 w 533400"/>
                <a:gd name="connsiteY13" fmla="*/ 534021 h 533400"/>
                <a:gd name="connsiteX14" fmla="*/ 191364 w 533400"/>
                <a:gd name="connsiteY14" fmla="*/ 534021 h 533400"/>
                <a:gd name="connsiteX15" fmla="*/ 153264 w 533400"/>
                <a:gd name="connsiteY15" fmla="*/ 495921 h 533400"/>
                <a:gd name="connsiteX16" fmla="*/ 153264 w 533400"/>
                <a:gd name="connsiteY16" fmla="*/ 495921 h 533400"/>
                <a:gd name="connsiteX17" fmla="*/ 153264 w 533400"/>
                <a:gd name="connsiteY17" fmla="*/ 419721 h 533400"/>
                <a:gd name="connsiteX18" fmla="*/ 38964 w 533400"/>
                <a:gd name="connsiteY18" fmla="*/ 419721 h 533400"/>
                <a:gd name="connsiteX19" fmla="*/ 864 w 533400"/>
                <a:gd name="connsiteY19" fmla="*/ 383526 h 533400"/>
                <a:gd name="connsiteX20" fmla="*/ 864 w 533400"/>
                <a:gd name="connsiteY20" fmla="*/ 381621 h 533400"/>
                <a:gd name="connsiteX21" fmla="*/ 864 w 533400"/>
                <a:gd name="connsiteY21" fmla="*/ 197789 h 533400"/>
                <a:gd name="connsiteX22" fmla="*/ 9436 w 533400"/>
                <a:gd name="connsiteY22" fmla="*/ 173976 h 533400"/>
                <a:gd name="connsiteX23" fmla="*/ 11342 w 533400"/>
                <a:gd name="connsiteY23" fmla="*/ 172071 h 533400"/>
                <a:gd name="connsiteX24" fmla="*/ 52299 w 533400"/>
                <a:gd name="connsiteY24" fmla="*/ 127304 h 533400"/>
                <a:gd name="connsiteX25" fmla="*/ 78017 w 533400"/>
                <a:gd name="connsiteY25" fmla="*/ 114921 h 533400"/>
                <a:gd name="connsiteX26" fmla="*/ 79921 w 533400"/>
                <a:gd name="connsiteY26" fmla="*/ 114921 h 533400"/>
                <a:gd name="connsiteX27" fmla="*/ 153264 w 533400"/>
                <a:gd name="connsiteY27" fmla="*/ 114921 h 533400"/>
                <a:gd name="connsiteX28" fmla="*/ 153264 w 533400"/>
                <a:gd name="connsiteY28" fmla="*/ 38721 h 533400"/>
                <a:gd name="connsiteX29" fmla="*/ 189459 w 533400"/>
                <a:gd name="connsiteY29" fmla="*/ 621 h 533400"/>
                <a:gd name="connsiteX30" fmla="*/ 191364 w 533400"/>
                <a:gd name="connsiteY30" fmla="*/ 621 h 533400"/>
                <a:gd name="connsiteX31" fmla="*/ 343764 w 533400"/>
                <a:gd name="connsiteY31" fmla="*/ 621 h 533400"/>
                <a:gd name="connsiteX32" fmla="*/ 343764 w 533400"/>
                <a:gd name="connsiteY32" fmla="*/ 286371 h 533400"/>
                <a:gd name="connsiteX33" fmla="*/ 191364 w 533400"/>
                <a:gd name="connsiteY33" fmla="*/ 286371 h 533400"/>
                <a:gd name="connsiteX34" fmla="*/ 172314 w 533400"/>
                <a:gd name="connsiteY34" fmla="*/ 305421 h 533400"/>
                <a:gd name="connsiteX35" fmla="*/ 172314 w 533400"/>
                <a:gd name="connsiteY35" fmla="*/ 305421 h 533400"/>
                <a:gd name="connsiteX36" fmla="*/ 172314 w 533400"/>
                <a:gd name="connsiteY36" fmla="*/ 495921 h 533400"/>
                <a:gd name="connsiteX37" fmla="*/ 191364 w 533400"/>
                <a:gd name="connsiteY37" fmla="*/ 514971 h 533400"/>
                <a:gd name="connsiteX38" fmla="*/ 191364 w 533400"/>
                <a:gd name="connsiteY38" fmla="*/ 514971 h 533400"/>
                <a:gd name="connsiteX39" fmla="*/ 343764 w 533400"/>
                <a:gd name="connsiteY39" fmla="*/ 514971 h 533400"/>
                <a:gd name="connsiteX40" fmla="*/ 362814 w 533400"/>
                <a:gd name="connsiteY40" fmla="*/ 495921 h 533400"/>
                <a:gd name="connsiteX41" fmla="*/ 362814 w 533400"/>
                <a:gd name="connsiteY41" fmla="*/ 495921 h 533400"/>
                <a:gd name="connsiteX42" fmla="*/ 362814 w 533400"/>
                <a:gd name="connsiteY42" fmla="*/ 305421 h 533400"/>
                <a:gd name="connsiteX43" fmla="*/ 343764 w 533400"/>
                <a:gd name="connsiteY43" fmla="*/ 286371 h 533400"/>
                <a:gd name="connsiteX44" fmla="*/ 343764 w 533400"/>
                <a:gd name="connsiteY44" fmla="*/ 286371 h 533400"/>
                <a:gd name="connsiteX45" fmla="*/ 496164 w 533400"/>
                <a:gd name="connsiteY45" fmla="*/ 133971 h 533400"/>
                <a:gd name="connsiteX46" fmla="*/ 79921 w 533400"/>
                <a:gd name="connsiteY46" fmla="*/ 133971 h 533400"/>
                <a:gd name="connsiteX47" fmla="*/ 67539 w 533400"/>
                <a:gd name="connsiteY47" fmla="*/ 138734 h 533400"/>
                <a:gd name="connsiteX48" fmla="*/ 66586 w 533400"/>
                <a:gd name="connsiteY48" fmla="*/ 139686 h 533400"/>
                <a:gd name="connsiteX49" fmla="*/ 25629 w 533400"/>
                <a:gd name="connsiteY49" fmla="*/ 184454 h 533400"/>
                <a:gd name="connsiteX50" fmla="*/ 20867 w 533400"/>
                <a:gd name="connsiteY50" fmla="*/ 195884 h 533400"/>
                <a:gd name="connsiteX51" fmla="*/ 20867 w 533400"/>
                <a:gd name="connsiteY51" fmla="*/ 197789 h 533400"/>
                <a:gd name="connsiteX52" fmla="*/ 20867 w 533400"/>
                <a:gd name="connsiteY52" fmla="*/ 381621 h 533400"/>
                <a:gd name="connsiteX53" fmla="*/ 38964 w 533400"/>
                <a:gd name="connsiteY53" fmla="*/ 400671 h 533400"/>
                <a:gd name="connsiteX54" fmla="*/ 39917 w 533400"/>
                <a:gd name="connsiteY54" fmla="*/ 400671 h 533400"/>
                <a:gd name="connsiteX55" fmla="*/ 154217 w 533400"/>
                <a:gd name="connsiteY55" fmla="*/ 400671 h 533400"/>
                <a:gd name="connsiteX56" fmla="*/ 154217 w 533400"/>
                <a:gd name="connsiteY56" fmla="*/ 305421 h 533400"/>
                <a:gd name="connsiteX57" fmla="*/ 190411 w 533400"/>
                <a:gd name="connsiteY57" fmla="*/ 267321 h 533400"/>
                <a:gd name="connsiteX58" fmla="*/ 192317 w 533400"/>
                <a:gd name="connsiteY58" fmla="*/ 267321 h 533400"/>
                <a:gd name="connsiteX59" fmla="*/ 344717 w 533400"/>
                <a:gd name="connsiteY59" fmla="*/ 267321 h 533400"/>
                <a:gd name="connsiteX60" fmla="*/ 382817 w 533400"/>
                <a:gd name="connsiteY60" fmla="*/ 305421 h 533400"/>
                <a:gd name="connsiteX61" fmla="*/ 382817 w 533400"/>
                <a:gd name="connsiteY61" fmla="*/ 305421 h 533400"/>
                <a:gd name="connsiteX62" fmla="*/ 382817 w 533400"/>
                <a:gd name="connsiteY62" fmla="*/ 400671 h 533400"/>
                <a:gd name="connsiteX63" fmla="*/ 497117 w 533400"/>
                <a:gd name="connsiteY63" fmla="*/ 400671 h 533400"/>
                <a:gd name="connsiteX64" fmla="*/ 516167 w 533400"/>
                <a:gd name="connsiteY64" fmla="*/ 382574 h 533400"/>
                <a:gd name="connsiteX65" fmla="*/ 516167 w 533400"/>
                <a:gd name="connsiteY65" fmla="*/ 381621 h 533400"/>
                <a:gd name="connsiteX66" fmla="*/ 516167 w 533400"/>
                <a:gd name="connsiteY66" fmla="*/ 153021 h 533400"/>
                <a:gd name="connsiteX67" fmla="*/ 498069 w 533400"/>
                <a:gd name="connsiteY67" fmla="*/ 133971 h 533400"/>
                <a:gd name="connsiteX68" fmla="*/ 496164 w 533400"/>
                <a:gd name="connsiteY68" fmla="*/ 133971 h 533400"/>
                <a:gd name="connsiteX69" fmla="*/ 462827 w 533400"/>
                <a:gd name="connsiteY69" fmla="*/ 172071 h 533400"/>
                <a:gd name="connsiteX70" fmla="*/ 477114 w 533400"/>
                <a:gd name="connsiteY70" fmla="*/ 186359 h 533400"/>
                <a:gd name="connsiteX71" fmla="*/ 462827 w 533400"/>
                <a:gd name="connsiteY71" fmla="*/ 200646 h 533400"/>
                <a:gd name="connsiteX72" fmla="*/ 448539 w 533400"/>
                <a:gd name="connsiteY72" fmla="*/ 186359 h 533400"/>
                <a:gd name="connsiteX73" fmla="*/ 462827 w 533400"/>
                <a:gd name="connsiteY73" fmla="*/ 172071 h 533400"/>
                <a:gd name="connsiteX74" fmla="*/ 343764 w 533400"/>
                <a:gd name="connsiteY74" fmla="*/ 19671 h 533400"/>
                <a:gd name="connsiteX75" fmla="*/ 191364 w 533400"/>
                <a:gd name="connsiteY75" fmla="*/ 19671 h 533400"/>
                <a:gd name="connsiteX76" fmla="*/ 172314 w 533400"/>
                <a:gd name="connsiteY76" fmla="*/ 38721 h 533400"/>
                <a:gd name="connsiteX77" fmla="*/ 172314 w 533400"/>
                <a:gd name="connsiteY77" fmla="*/ 38721 h 533400"/>
                <a:gd name="connsiteX78" fmla="*/ 172314 w 533400"/>
                <a:gd name="connsiteY78" fmla="*/ 114921 h 533400"/>
                <a:gd name="connsiteX79" fmla="*/ 362814 w 533400"/>
                <a:gd name="connsiteY79" fmla="*/ 114921 h 533400"/>
                <a:gd name="connsiteX80" fmla="*/ 362814 w 533400"/>
                <a:gd name="connsiteY80" fmla="*/ 38721 h 533400"/>
                <a:gd name="connsiteX81" fmla="*/ 344717 w 533400"/>
                <a:gd name="connsiteY81" fmla="*/ 19671 h 533400"/>
                <a:gd name="connsiteX82" fmla="*/ 344717 w 533400"/>
                <a:gd name="connsiteY82" fmla="*/ 19671 h 533400"/>
                <a:gd name="connsiteX83" fmla="*/ 343764 w 533400"/>
                <a:gd name="connsiteY83" fmla="*/ 196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3400" h="533400">
                  <a:moveTo>
                    <a:pt x="343764" y="621"/>
                  </a:moveTo>
                  <a:cubicBezTo>
                    <a:pt x="364719" y="621"/>
                    <a:pt x="381864" y="17766"/>
                    <a:pt x="381864" y="38721"/>
                  </a:cubicBezTo>
                  <a:lnTo>
                    <a:pt x="381864" y="38721"/>
                  </a:lnTo>
                  <a:lnTo>
                    <a:pt x="381864" y="114921"/>
                  </a:lnTo>
                  <a:lnTo>
                    <a:pt x="496164" y="114921"/>
                  </a:lnTo>
                  <a:cubicBezTo>
                    <a:pt x="516167" y="114921"/>
                    <a:pt x="533311" y="131114"/>
                    <a:pt x="534264" y="151116"/>
                  </a:cubicBezTo>
                  <a:lnTo>
                    <a:pt x="534264" y="153021"/>
                  </a:lnTo>
                  <a:lnTo>
                    <a:pt x="534264" y="381621"/>
                  </a:lnTo>
                  <a:cubicBezTo>
                    <a:pt x="534264" y="401624"/>
                    <a:pt x="518071" y="418769"/>
                    <a:pt x="498069" y="419721"/>
                  </a:cubicBezTo>
                  <a:lnTo>
                    <a:pt x="496164" y="419721"/>
                  </a:lnTo>
                  <a:lnTo>
                    <a:pt x="381864" y="419721"/>
                  </a:lnTo>
                  <a:lnTo>
                    <a:pt x="381864" y="495921"/>
                  </a:lnTo>
                  <a:cubicBezTo>
                    <a:pt x="381864" y="515924"/>
                    <a:pt x="365671" y="533069"/>
                    <a:pt x="345669" y="534021"/>
                  </a:cubicBezTo>
                  <a:lnTo>
                    <a:pt x="343764" y="534021"/>
                  </a:lnTo>
                  <a:lnTo>
                    <a:pt x="191364" y="534021"/>
                  </a:lnTo>
                  <a:cubicBezTo>
                    <a:pt x="170409" y="534021"/>
                    <a:pt x="153264" y="516876"/>
                    <a:pt x="153264" y="495921"/>
                  </a:cubicBezTo>
                  <a:lnTo>
                    <a:pt x="153264" y="495921"/>
                  </a:lnTo>
                  <a:lnTo>
                    <a:pt x="153264" y="419721"/>
                  </a:lnTo>
                  <a:lnTo>
                    <a:pt x="38964" y="419721"/>
                  </a:lnTo>
                  <a:cubicBezTo>
                    <a:pt x="18961" y="419721"/>
                    <a:pt x="1817" y="403529"/>
                    <a:pt x="864" y="383526"/>
                  </a:cubicBezTo>
                  <a:lnTo>
                    <a:pt x="864" y="381621"/>
                  </a:lnTo>
                  <a:lnTo>
                    <a:pt x="864" y="197789"/>
                  </a:lnTo>
                  <a:cubicBezTo>
                    <a:pt x="864" y="189216"/>
                    <a:pt x="3721" y="180644"/>
                    <a:pt x="9436" y="173976"/>
                  </a:cubicBezTo>
                  <a:lnTo>
                    <a:pt x="11342" y="172071"/>
                  </a:lnTo>
                  <a:lnTo>
                    <a:pt x="52299" y="127304"/>
                  </a:lnTo>
                  <a:cubicBezTo>
                    <a:pt x="58967" y="119684"/>
                    <a:pt x="68492" y="115874"/>
                    <a:pt x="78017" y="114921"/>
                  </a:cubicBezTo>
                  <a:lnTo>
                    <a:pt x="79921" y="114921"/>
                  </a:lnTo>
                  <a:lnTo>
                    <a:pt x="153264" y="114921"/>
                  </a:lnTo>
                  <a:lnTo>
                    <a:pt x="153264" y="38721"/>
                  </a:lnTo>
                  <a:cubicBezTo>
                    <a:pt x="153264" y="18719"/>
                    <a:pt x="169457" y="1574"/>
                    <a:pt x="189459" y="621"/>
                  </a:cubicBezTo>
                  <a:lnTo>
                    <a:pt x="191364" y="621"/>
                  </a:lnTo>
                  <a:lnTo>
                    <a:pt x="343764" y="621"/>
                  </a:lnTo>
                  <a:close/>
                  <a:moveTo>
                    <a:pt x="343764" y="286371"/>
                  </a:moveTo>
                  <a:lnTo>
                    <a:pt x="191364" y="286371"/>
                  </a:lnTo>
                  <a:cubicBezTo>
                    <a:pt x="180886" y="286371"/>
                    <a:pt x="172314" y="294944"/>
                    <a:pt x="172314" y="305421"/>
                  </a:cubicBezTo>
                  <a:lnTo>
                    <a:pt x="172314" y="305421"/>
                  </a:lnTo>
                  <a:lnTo>
                    <a:pt x="172314" y="495921"/>
                  </a:lnTo>
                  <a:cubicBezTo>
                    <a:pt x="172314" y="506399"/>
                    <a:pt x="180886" y="514971"/>
                    <a:pt x="191364" y="514971"/>
                  </a:cubicBezTo>
                  <a:lnTo>
                    <a:pt x="191364" y="514971"/>
                  </a:lnTo>
                  <a:lnTo>
                    <a:pt x="343764" y="514971"/>
                  </a:lnTo>
                  <a:cubicBezTo>
                    <a:pt x="354242" y="514971"/>
                    <a:pt x="362814" y="506399"/>
                    <a:pt x="362814" y="495921"/>
                  </a:cubicBezTo>
                  <a:lnTo>
                    <a:pt x="362814" y="495921"/>
                  </a:lnTo>
                  <a:lnTo>
                    <a:pt x="362814" y="305421"/>
                  </a:lnTo>
                  <a:cubicBezTo>
                    <a:pt x="362814" y="294944"/>
                    <a:pt x="354242" y="286371"/>
                    <a:pt x="343764" y="286371"/>
                  </a:cubicBezTo>
                  <a:lnTo>
                    <a:pt x="343764" y="286371"/>
                  </a:lnTo>
                  <a:close/>
                  <a:moveTo>
                    <a:pt x="496164" y="133971"/>
                  </a:moveTo>
                  <a:lnTo>
                    <a:pt x="79921" y="133971"/>
                  </a:lnTo>
                  <a:cubicBezTo>
                    <a:pt x="75159" y="133971"/>
                    <a:pt x="70396" y="135876"/>
                    <a:pt x="67539" y="138734"/>
                  </a:cubicBezTo>
                  <a:lnTo>
                    <a:pt x="66586" y="139686"/>
                  </a:lnTo>
                  <a:lnTo>
                    <a:pt x="25629" y="184454"/>
                  </a:lnTo>
                  <a:cubicBezTo>
                    <a:pt x="22771" y="187311"/>
                    <a:pt x="20867" y="191121"/>
                    <a:pt x="20867" y="195884"/>
                  </a:cubicBezTo>
                  <a:lnTo>
                    <a:pt x="20867" y="197789"/>
                  </a:lnTo>
                  <a:lnTo>
                    <a:pt x="20867" y="381621"/>
                  </a:lnTo>
                  <a:cubicBezTo>
                    <a:pt x="20867" y="392099"/>
                    <a:pt x="28486" y="399719"/>
                    <a:pt x="38964" y="400671"/>
                  </a:cubicBezTo>
                  <a:lnTo>
                    <a:pt x="39917" y="400671"/>
                  </a:lnTo>
                  <a:lnTo>
                    <a:pt x="154217" y="400671"/>
                  </a:lnTo>
                  <a:lnTo>
                    <a:pt x="154217" y="305421"/>
                  </a:lnTo>
                  <a:cubicBezTo>
                    <a:pt x="154217" y="285419"/>
                    <a:pt x="170409" y="268274"/>
                    <a:pt x="190411" y="267321"/>
                  </a:cubicBezTo>
                  <a:lnTo>
                    <a:pt x="192317" y="267321"/>
                  </a:lnTo>
                  <a:lnTo>
                    <a:pt x="344717" y="267321"/>
                  </a:lnTo>
                  <a:cubicBezTo>
                    <a:pt x="365671" y="267321"/>
                    <a:pt x="382817" y="284466"/>
                    <a:pt x="382817" y="305421"/>
                  </a:cubicBezTo>
                  <a:lnTo>
                    <a:pt x="382817" y="305421"/>
                  </a:lnTo>
                  <a:lnTo>
                    <a:pt x="382817" y="400671"/>
                  </a:lnTo>
                  <a:lnTo>
                    <a:pt x="497117" y="400671"/>
                  </a:lnTo>
                  <a:cubicBezTo>
                    <a:pt x="507594" y="400671"/>
                    <a:pt x="515214" y="393051"/>
                    <a:pt x="516167" y="382574"/>
                  </a:cubicBezTo>
                  <a:lnTo>
                    <a:pt x="516167" y="381621"/>
                  </a:lnTo>
                  <a:lnTo>
                    <a:pt x="516167" y="153021"/>
                  </a:lnTo>
                  <a:cubicBezTo>
                    <a:pt x="516167" y="142544"/>
                    <a:pt x="508546" y="134924"/>
                    <a:pt x="498069" y="133971"/>
                  </a:cubicBezTo>
                  <a:lnTo>
                    <a:pt x="496164" y="133971"/>
                  </a:lnTo>
                  <a:close/>
                  <a:moveTo>
                    <a:pt x="462827" y="172071"/>
                  </a:moveTo>
                  <a:cubicBezTo>
                    <a:pt x="470446" y="172071"/>
                    <a:pt x="477114" y="178739"/>
                    <a:pt x="477114" y="186359"/>
                  </a:cubicBezTo>
                  <a:cubicBezTo>
                    <a:pt x="477114" y="193979"/>
                    <a:pt x="470446" y="200646"/>
                    <a:pt x="462827" y="200646"/>
                  </a:cubicBezTo>
                  <a:cubicBezTo>
                    <a:pt x="455207" y="200646"/>
                    <a:pt x="448539" y="193979"/>
                    <a:pt x="448539" y="186359"/>
                  </a:cubicBezTo>
                  <a:cubicBezTo>
                    <a:pt x="448539" y="178739"/>
                    <a:pt x="455207" y="172071"/>
                    <a:pt x="462827" y="172071"/>
                  </a:cubicBezTo>
                  <a:close/>
                  <a:moveTo>
                    <a:pt x="343764" y="19671"/>
                  </a:moveTo>
                  <a:lnTo>
                    <a:pt x="191364" y="19671"/>
                  </a:lnTo>
                  <a:cubicBezTo>
                    <a:pt x="180886" y="19671"/>
                    <a:pt x="172314" y="28244"/>
                    <a:pt x="172314" y="38721"/>
                  </a:cubicBezTo>
                  <a:lnTo>
                    <a:pt x="172314" y="38721"/>
                  </a:lnTo>
                  <a:lnTo>
                    <a:pt x="172314" y="114921"/>
                  </a:lnTo>
                  <a:lnTo>
                    <a:pt x="362814" y="114921"/>
                  </a:lnTo>
                  <a:lnTo>
                    <a:pt x="362814" y="38721"/>
                  </a:lnTo>
                  <a:cubicBezTo>
                    <a:pt x="362814" y="28244"/>
                    <a:pt x="355194" y="20624"/>
                    <a:pt x="344717" y="19671"/>
                  </a:cubicBezTo>
                  <a:lnTo>
                    <a:pt x="344717" y="19671"/>
                  </a:lnTo>
                  <a:lnTo>
                    <a:pt x="343764" y="1967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931E05C8-D42F-431B-93EE-3561C381608E}"/>
                </a:ext>
              </a:extLst>
            </p:cNvPr>
            <p:cNvSpPr/>
            <p:nvPr/>
          </p:nvSpPr>
          <p:spPr>
            <a:xfrm>
              <a:off x="7377337" y="3179449"/>
              <a:ext cx="495300" cy="542925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52081 h 542925"/>
                <a:gd name="connsiteX11" fmla="*/ 1120 w 495300"/>
                <a:gd name="connsiteY11" fmla="*/ 248271 h 542925"/>
                <a:gd name="connsiteX12" fmla="*/ 248770 w 495300"/>
                <a:gd name="connsiteY12" fmla="*/ 621 h 542925"/>
                <a:gd name="connsiteX13" fmla="*/ 304967 w 495300"/>
                <a:gd name="connsiteY13" fmla="*/ 489254 h 542925"/>
                <a:gd name="connsiteX14" fmla="*/ 248770 w 495300"/>
                <a:gd name="connsiteY14" fmla="*/ 495921 h 542925"/>
                <a:gd name="connsiteX15" fmla="*/ 192573 w 495300"/>
                <a:gd name="connsiteY15" fmla="*/ 489254 h 542925"/>
                <a:gd name="connsiteX16" fmla="*/ 172570 w 495300"/>
                <a:gd name="connsiteY16" fmla="*/ 524496 h 542925"/>
                <a:gd name="connsiteX17" fmla="*/ 324970 w 495300"/>
                <a:gd name="connsiteY17" fmla="*/ 524496 h 542925"/>
                <a:gd name="connsiteX18" fmla="*/ 304967 w 495300"/>
                <a:gd name="connsiteY18" fmla="*/ 489254 h 542925"/>
                <a:gd name="connsiteX19" fmla="*/ 248770 w 495300"/>
                <a:gd name="connsiteY19" fmla="*/ 19671 h 542925"/>
                <a:gd name="connsiteX20" fmla="*/ 20170 w 495300"/>
                <a:gd name="connsiteY20" fmla="*/ 248271 h 542925"/>
                <a:gd name="connsiteX21" fmla="*/ 248770 w 495300"/>
                <a:gd name="connsiteY21" fmla="*/ 476871 h 542925"/>
                <a:gd name="connsiteX22" fmla="*/ 477370 w 495300"/>
                <a:gd name="connsiteY22" fmla="*/ 248271 h 542925"/>
                <a:gd name="connsiteX23" fmla="*/ 248770 w 495300"/>
                <a:gd name="connsiteY23" fmla="*/ 19671 h 542925"/>
                <a:gd name="connsiteX24" fmla="*/ 248770 w 495300"/>
                <a:gd name="connsiteY24" fmla="*/ 133971 h 542925"/>
                <a:gd name="connsiteX25" fmla="*/ 363070 w 495300"/>
                <a:gd name="connsiteY25" fmla="*/ 248271 h 542925"/>
                <a:gd name="connsiteX26" fmla="*/ 248770 w 495300"/>
                <a:gd name="connsiteY26" fmla="*/ 362571 h 542925"/>
                <a:gd name="connsiteX27" fmla="*/ 134470 w 495300"/>
                <a:gd name="connsiteY27" fmla="*/ 248271 h 542925"/>
                <a:gd name="connsiteX28" fmla="*/ 248770 w 495300"/>
                <a:gd name="connsiteY28" fmla="*/ 133971 h 542925"/>
                <a:gd name="connsiteX29" fmla="*/ 248770 w 495300"/>
                <a:gd name="connsiteY29" fmla="*/ 153021 h 542925"/>
                <a:gd name="connsiteX30" fmla="*/ 153520 w 495300"/>
                <a:gd name="connsiteY30" fmla="*/ 248271 h 542925"/>
                <a:gd name="connsiteX31" fmla="*/ 248770 w 495300"/>
                <a:gd name="connsiteY31" fmla="*/ 343521 h 542925"/>
                <a:gd name="connsiteX32" fmla="*/ 344020 w 495300"/>
                <a:gd name="connsiteY32" fmla="*/ 248271 h 542925"/>
                <a:gd name="connsiteX33" fmla="*/ 248770 w 495300"/>
                <a:gd name="connsiteY33" fmla="*/ 153021 h 542925"/>
                <a:gd name="connsiteX34" fmla="*/ 367833 w 495300"/>
                <a:gd name="connsiteY34" fmla="*/ 114921 h 542925"/>
                <a:gd name="connsiteX35" fmla="*/ 382120 w 495300"/>
                <a:gd name="connsiteY35" fmla="*/ 129209 h 542925"/>
                <a:gd name="connsiteX36" fmla="*/ 367833 w 495300"/>
                <a:gd name="connsiteY36" fmla="*/ 143496 h 542925"/>
                <a:gd name="connsiteX37" fmla="*/ 353545 w 495300"/>
                <a:gd name="connsiteY37" fmla="*/ 129209 h 542925"/>
                <a:gd name="connsiteX38" fmla="*/ 367833 w 495300"/>
                <a:gd name="connsiteY38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4463" y="453059"/>
                    <a:pt x="3025" y="361619"/>
                    <a:pt x="1120" y="252081"/>
                  </a:cubicBezTo>
                  <a:lnTo>
                    <a:pt x="1120" y="248271"/>
                  </a:ln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304967" y="489254"/>
                  </a:move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4016"/>
                    <a:pt x="192573" y="489254"/>
                  </a:cubicBez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lose/>
                  <a:moveTo>
                    <a:pt x="248770" y="19671"/>
                  </a:moveTo>
                  <a:cubicBezTo>
                    <a:pt x="122088" y="19671"/>
                    <a:pt x="20170" y="121589"/>
                    <a:pt x="20170" y="248271"/>
                  </a:cubicBezTo>
                  <a:cubicBezTo>
                    <a:pt x="20170" y="374954"/>
                    <a:pt x="122088" y="476871"/>
                    <a:pt x="248770" y="476871"/>
                  </a:cubicBezTo>
                  <a:cubicBezTo>
                    <a:pt x="375452" y="476871"/>
                    <a:pt x="477370" y="374954"/>
                    <a:pt x="477370" y="248271"/>
                  </a:cubicBezTo>
                  <a:cubicBezTo>
                    <a:pt x="477370" y="121589"/>
                    <a:pt x="375452" y="19671"/>
                    <a:pt x="248770" y="19671"/>
                  </a:cubicBezTo>
                  <a:close/>
                  <a:moveTo>
                    <a:pt x="248770" y="133971"/>
                  </a:moveTo>
                  <a:cubicBezTo>
                    <a:pt x="311635" y="133971"/>
                    <a:pt x="363070" y="185406"/>
                    <a:pt x="363070" y="248271"/>
                  </a:cubicBezTo>
                  <a:cubicBezTo>
                    <a:pt x="363070" y="311136"/>
                    <a:pt x="311635" y="362571"/>
                    <a:pt x="248770" y="362571"/>
                  </a:cubicBezTo>
                  <a:cubicBezTo>
                    <a:pt x="185905" y="362571"/>
                    <a:pt x="134470" y="311136"/>
                    <a:pt x="134470" y="248271"/>
                  </a:cubicBezTo>
                  <a:cubicBezTo>
                    <a:pt x="134470" y="185406"/>
                    <a:pt x="185905" y="133971"/>
                    <a:pt x="248770" y="133971"/>
                  </a:cubicBezTo>
                  <a:close/>
                  <a:moveTo>
                    <a:pt x="248770" y="153021"/>
                  </a:moveTo>
                  <a:cubicBezTo>
                    <a:pt x="196383" y="153021"/>
                    <a:pt x="153520" y="195884"/>
                    <a:pt x="153520" y="248271"/>
                  </a:cubicBezTo>
                  <a:cubicBezTo>
                    <a:pt x="153520" y="300659"/>
                    <a:pt x="196383" y="343521"/>
                    <a:pt x="248770" y="343521"/>
                  </a:cubicBezTo>
                  <a:cubicBezTo>
                    <a:pt x="301158" y="343521"/>
                    <a:pt x="344020" y="300659"/>
                    <a:pt x="344020" y="248271"/>
                  </a:cubicBezTo>
                  <a:cubicBezTo>
                    <a:pt x="344020" y="195884"/>
                    <a:pt x="301158" y="153021"/>
                    <a:pt x="248770" y="153021"/>
                  </a:cubicBezTo>
                  <a:close/>
                  <a:moveTo>
                    <a:pt x="367833" y="114921"/>
                  </a:moveTo>
                  <a:cubicBezTo>
                    <a:pt x="375452" y="114921"/>
                    <a:pt x="382120" y="121589"/>
                    <a:pt x="382120" y="129209"/>
                  </a:cubicBezTo>
                  <a:cubicBezTo>
                    <a:pt x="382120" y="136829"/>
                    <a:pt x="375452" y="143496"/>
                    <a:pt x="367833" y="143496"/>
                  </a:cubicBezTo>
                  <a:cubicBezTo>
                    <a:pt x="360213" y="143496"/>
                    <a:pt x="353545" y="136829"/>
                    <a:pt x="353545" y="129209"/>
                  </a:cubicBezTo>
                  <a:cubicBezTo>
                    <a:pt x="353545" y="121589"/>
                    <a:pt x="360213" y="114921"/>
                    <a:pt x="367833" y="1149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5810FDA-BBC0-4789-A47D-FD2B49D7D08D}"/>
                </a:ext>
              </a:extLst>
            </p:cNvPr>
            <p:cNvSpPr/>
            <p:nvPr/>
          </p:nvSpPr>
          <p:spPr>
            <a:xfrm>
              <a:off x="9965535" y="3227550"/>
              <a:ext cx="525905" cy="446722"/>
            </a:xfrm>
            <a:custGeom>
              <a:avLst/>
              <a:gdLst>
                <a:gd name="connsiteX0" fmla="*/ 415839 w 525905"/>
                <a:gd name="connsiteY0" fmla="*/ 621 h 446722"/>
                <a:gd name="connsiteX1" fmla="*/ 492039 w 525905"/>
                <a:gd name="connsiteY1" fmla="*/ 74916 h 446722"/>
                <a:gd name="connsiteX2" fmla="*/ 492039 w 525905"/>
                <a:gd name="connsiteY2" fmla="*/ 76821 h 446722"/>
                <a:gd name="connsiteX3" fmla="*/ 492039 w 525905"/>
                <a:gd name="connsiteY3" fmla="*/ 135876 h 446722"/>
                <a:gd name="connsiteX4" fmla="*/ 527282 w 525905"/>
                <a:gd name="connsiteY4" fmla="*/ 182549 h 446722"/>
                <a:gd name="connsiteX5" fmla="*/ 527282 w 525905"/>
                <a:gd name="connsiteY5" fmla="*/ 186359 h 446722"/>
                <a:gd name="connsiteX6" fmla="*/ 527282 w 525905"/>
                <a:gd name="connsiteY6" fmla="*/ 186359 h 446722"/>
                <a:gd name="connsiteX7" fmla="*/ 513946 w 525905"/>
                <a:gd name="connsiteY7" fmla="*/ 364476 h 446722"/>
                <a:gd name="connsiteX8" fmla="*/ 475846 w 525905"/>
                <a:gd name="connsiteY8" fmla="*/ 399719 h 446722"/>
                <a:gd name="connsiteX9" fmla="*/ 475846 w 525905"/>
                <a:gd name="connsiteY9" fmla="*/ 399719 h 446722"/>
                <a:gd name="connsiteX10" fmla="*/ 454892 w 525905"/>
                <a:gd name="connsiteY10" fmla="*/ 399719 h 446722"/>
                <a:gd name="connsiteX11" fmla="*/ 454892 w 525905"/>
                <a:gd name="connsiteY11" fmla="*/ 447344 h 446722"/>
                <a:gd name="connsiteX12" fmla="*/ 435842 w 525905"/>
                <a:gd name="connsiteY12" fmla="*/ 447344 h 446722"/>
                <a:gd name="connsiteX13" fmla="*/ 435842 w 525905"/>
                <a:gd name="connsiteY13" fmla="*/ 399719 h 446722"/>
                <a:gd name="connsiteX14" fmla="*/ 92942 w 525905"/>
                <a:gd name="connsiteY14" fmla="*/ 399719 h 446722"/>
                <a:gd name="connsiteX15" fmla="*/ 92942 w 525905"/>
                <a:gd name="connsiteY15" fmla="*/ 447344 h 446722"/>
                <a:gd name="connsiteX16" fmla="*/ 73892 w 525905"/>
                <a:gd name="connsiteY16" fmla="*/ 447344 h 446722"/>
                <a:gd name="connsiteX17" fmla="*/ 73892 w 525905"/>
                <a:gd name="connsiteY17" fmla="*/ 399719 h 446722"/>
                <a:gd name="connsiteX18" fmla="*/ 52936 w 525905"/>
                <a:gd name="connsiteY18" fmla="*/ 399719 h 446722"/>
                <a:gd name="connsiteX19" fmla="*/ 14836 w 525905"/>
                <a:gd name="connsiteY19" fmla="*/ 366381 h 446722"/>
                <a:gd name="connsiteX20" fmla="*/ 14836 w 525905"/>
                <a:gd name="connsiteY20" fmla="*/ 364476 h 446722"/>
                <a:gd name="connsiteX21" fmla="*/ 1501 w 525905"/>
                <a:gd name="connsiteY21" fmla="*/ 186359 h 446722"/>
                <a:gd name="connsiteX22" fmla="*/ 47221 w 525905"/>
                <a:gd name="connsiteY22" fmla="*/ 133971 h 446722"/>
                <a:gd name="connsiteX23" fmla="*/ 46269 w 525905"/>
                <a:gd name="connsiteY23" fmla="*/ 133971 h 446722"/>
                <a:gd name="connsiteX24" fmla="*/ 46269 w 525905"/>
                <a:gd name="connsiteY24" fmla="*/ 76821 h 446722"/>
                <a:gd name="connsiteX25" fmla="*/ 120564 w 525905"/>
                <a:gd name="connsiteY25" fmla="*/ 621 h 446722"/>
                <a:gd name="connsiteX26" fmla="*/ 122469 w 525905"/>
                <a:gd name="connsiteY26" fmla="*/ 621 h 446722"/>
                <a:gd name="connsiteX27" fmla="*/ 415839 w 525905"/>
                <a:gd name="connsiteY27" fmla="*/ 621 h 446722"/>
                <a:gd name="connsiteX28" fmla="*/ 477751 w 525905"/>
                <a:gd name="connsiteY28" fmla="*/ 153021 h 446722"/>
                <a:gd name="connsiteX29" fmla="*/ 436794 w 525905"/>
                <a:gd name="connsiteY29" fmla="*/ 187311 h 446722"/>
                <a:gd name="connsiteX30" fmla="*/ 436794 w 525905"/>
                <a:gd name="connsiteY30" fmla="*/ 187311 h 446722"/>
                <a:gd name="connsiteX31" fmla="*/ 414886 w 525905"/>
                <a:gd name="connsiteY31" fmla="*/ 305421 h 446722"/>
                <a:gd name="connsiteX32" fmla="*/ 112944 w 525905"/>
                <a:gd name="connsiteY32" fmla="*/ 305421 h 446722"/>
                <a:gd name="connsiteX33" fmla="*/ 91036 w 525905"/>
                <a:gd name="connsiteY33" fmla="*/ 187311 h 446722"/>
                <a:gd name="connsiteX34" fmla="*/ 50079 w 525905"/>
                <a:gd name="connsiteY34" fmla="*/ 153021 h 446722"/>
                <a:gd name="connsiteX35" fmla="*/ 48174 w 525905"/>
                <a:gd name="connsiteY35" fmla="*/ 153021 h 446722"/>
                <a:gd name="connsiteX36" fmla="*/ 20551 w 525905"/>
                <a:gd name="connsiteY36" fmla="*/ 185406 h 446722"/>
                <a:gd name="connsiteX37" fmla="*/ 20551 w 525905"/>
                <a:gd name="connsiteY37" fmla="*/ 185406 h 446722"/>
                <a:gd name="connsiteX38" fmla="*/ 33886 w 525905"/>
                <a:gd name="connsiteY38" fmla="*/ 363524 h 446722"/>
                <a:gd name="connsiteX39" fmla="*/ 52936 w 525905"/>
                <a:gd name="connsiteY39" fmla="*/ 380669 h 446722"/>
                <a:gd name="connsiteX40" fmla="*/ 52936 w 525905"/>
                <a:gd name="connsiteY40" fmla="*/ 380669 h 446722"/>
                <a:gd name="connsiteX41" fmla="*/ 475846 w 525905"/>
                <a:gd name="connsiteY41" fmla="*/ 380669 h 446722"/>
                <a:gd name="connsiteX42" fmla="*/ 494896 w 525905"/>
                <a:gd name="connsiteY42" fmla="*/ 363524 h 446722"/>
                <a:gd name="connsiteX43" fmla="*/ 494896 w 525905"/>
                <a:gd name="connsiteY43" fmla="*/ 363524 h 446722"/>
                <a:gd name="connsiteX44" fmla="*/ 508232 w 525905"/>
                <a:gd name="connsiteY44" fmla="*/ 185406 h 446722"/>
                <a:gd name="connsiteX45" fmla="*/ 508232 w 525905"/>
                <a:gd name="connsiteY45" fmla="*/ 183501 h 446722"/>
                <a:gd name="connsiteX46" fmla="*/ 477751 w 525905"/>
                <a:gd name="connsiteY46" fmla="*/ 153021 h 446722"/>
                <a:gd name="connsiteX47" fmla="*/ 415839 w 525905"/>
                <a:gd name="connsiteY47" fmla="*/ 19671 h 446722"/>
                <a:gd name="connsiteX48" fmla="*/ 120564 w 525905"/>
                <a:gd name="connsiteY48" fmla="*/ 19671 h 446722"/>
                <a:gd name="connsiteX49" fmla="*/ 63414 w 525905"/>
                <a:gd name="connsiteY49" fmla="*/ 74916 h 446722"/>
                <a:gd name="connsiteX50" fmla="*/ 63414 w 525905"/>
                <a:gd name="connsiteY50" fmla="*/ 76821 h 446722"/>
                <a:gd name="connsiteX51" fmla="*/ 63414 w 525905"/>
                <a:gd name="connsiteY51" fmla="*/ 135876 h 446722"/>
                <a:gd name="connsiteX52" fmla="*/ 109134 w 525905"/>
                <a:gd name="connsiteY52" fmla="*/ 184454 h 446722"/>
                <a:gd name="connsiteX53" fmla="*/ 109134 w 525905"/>
                <a:gd name="connsiteY53" fmla="*/ 184454 h 446722"/>
                <a:gd name="connsiteX54" fmla="*/ 128184 w 525905"/>
                <a:gd name="connsiteY54" fmla="*/ 287324 h 446722"/>
                <a:gd name="connsiteX55" fmla="*/ 397742 w 525905"/>
                <a:gd name="connsiteY55" fmla="*/ 287324 h 446722"/>
                <a:gd name="connsiteX56" fmla="*/ 416792 w 525905"/>
                <a:gd name="connsiteY56" fmla="*/ 184454 h 446722"/>
                <a:gd name="connsiteX57" fmla="*/ 472036 w 525905"/>
                <a:gd name="connsiteY57" fmla="*/ 134924 h 446722"/>
                <a:gd name="connsiteX58" fmla="*/ 472036 w 525905"/>
                <a:gd name="connsiteY58" fmla="*/ 77774 h 446722"/>
                <a:gd name="connsiteX59" fmla="*/ 416792 w 525905"/>
                <a:gd name="connsiteY59" fmla="*/ 20624 h 446722"/>
                <a:gd name="connsiteX60" fmla="*/ 415839 w 525905"/>
                <a:gd name="connsiteY60" fmla="*/ 19671 h 4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25905" h="446722">
                  <a:moveTo>
                    <a:pt x="415839" y="621"/>
                  </a:moveTo>
                  <a:cubicBezTo>
                    <a:pt x="456796" y="621"/>
                    <a:pt x="491086" y="33006"/>
                    <a:pt x="492039" y="74916"/>
                  </a:cubicBezTo>
                  <a:lnTo>
                    <a:pt x="492039" y="76821"/>
                  </a:lnTo>
                  <a:lnTo>
                    <a:pt x="492039" y="135876"/>
                  </a:lnTo>
                  <a:cubicBezTo>
                    <a:pt x="512042" y="141591"/>
                    <a:pt x="527282" y="160641"/>
                    <a:pt x="527282" y="182549"/>
                  </a:cubicBezTo>
                  <a:cubicBezTo>
                    <a:pt x="527282" y="183501"/>
                    <a:pt x="527282" y="185406"/>
                    <a:pt x="527282" y="186359"/>
                  </a:cubicBezTo>
                  <a:lnTo>
                    <a:pt x="527282" y="186359"/>
                  </a:lnTo>
                  <a:lnTo>
                    <a:pt x="513946" y="364476"/>
                  </a:lnTo>
                  <a:cubicBezTo>
                    <a:pt x="512042" y="384479"/>
                    <a:pt x="495849" y="399719"/>
                    <a:pt x="475846" y="399719"/>
                  </a:cubicBezTo>
                  <a:lnTo>
                    <a:pt x="475846" y="399719"/>
                  </a:lnTo>
                  <a:lnTo>
                    <a:pt x="454892" y="399719"/>
                  </a:lnTo>
                  <a:lnTo>
                    <a:pt x="454892" y="447344"/>
                  </a:lnTo>
                  <a:lnTo>
                    <a:pt x="435842" y="447344"/>
                  </a:lnTo>
                  <a:lnTo>
                    <a:pt x="435842" y="399719"/>
                  </a:lnTo>
                  <a:lnTo>
                    <a:pt x="92942" y="399719"/>
                  </a:lnTo>
                  <a:lnTo>
                    <a:pt x="92942" y="447344"/>
                  </a:lnTo>
                  <a:lnTo>
                    <a:pt x="73892" y="447344"/>
                  </a:lnTo>
                  <a:lnTo>
                    <a:pt x="73892" y="399719"/>
                  </a:lnTo>
                  <a:lnTo>
                    <a:pt x="52936" y="399719"/>
                  </a:lnTo>
                  <a:cubicBezTo>
                    <a:pt x="33886" y="399719"/>
                    <a:pt x="17694" y="385431"/>
                    <a:pt x="14836" y="366381"/>
                  </a:cubicBezTo>
                  <a:lnTo>
                    <a:pt x="14836" y="364476"/>
                  </a:lnTo>
                  <a:lnTo>
                    <a:pt x="1501" y="186359"/>
                  </a:lnTo>
                  <a:cubicBezTo>
                    <a:pt x="-404" y="159689"/>
                    <a:pt x="19599" y="135876"/>
                    <a:pt x="47221" y="133971"/>
                  </a:cubicBezTo>
                  <a:lnTo>
                    <a:pt x="46269" y="133971"/>
                  </a:lnTo>
                  <a:lnTo>
                    <a:pt x="46269" y="76821"/>
                  </a:lnTo>
                  <a:cubicBezTo>
                    <a:pt x="46269" y="35864"/>
                    <a:pt x="78654" y="1574"/>
                    <a:pt x="120564" y="621"/>
                  </a:cubicBezTo>
                  <a:lnTo>
                    <a:pt x="122469" y="621"/>
                  </a:lnTo>
                  <a:lnTo>
                    <a:pt x="415839" y="621"/>
                  </a:lnTo>
                  <a:close/>
                  <a:moveTo>
                    <a:pt x="477751" y="153021"/>
                  </a:moveTo>
                  <a:cubicBezTo>
                    <a:pt x="457749" y="153021"/>
                    <a:pt x="439651" y="167309"/>
                    <a:pt x="436794" y="187311"/>
                  </a:cubicBezTo>
                  <a:lnTo>
                    <a:pt x="436794" y="187311"/>
                  </a:lnTo>
                  <a:lnTo>
                    <a:pt x="414886" y="305421"/>
                  </a:lnTo>
                  <a:lnTo>
                    <a:pt x="112944" y="305421"/>
                  </a:lnTo>
                  <a:lnTo>
                    <a:pt x="91036" y="187311"/>
                  </a:lnTo>
                  <a:cubicBezTo>
                    <a:pt x="87226" y="167309"/>
                    <a:pt x="70082" y="153021"/>
                    <a:pt x="50079" y="153021"/>
                  </a:cubicBezTo>
                  <a:cubicBezTo>
                    <a:pt x="49126" y="153021"/>
                    <a:pt x="48174" y="153021"/>
                    <a:pt x="48174" y="153021"/>
                  </a:cubicBezTo>
                  <a:cubicBezTo>
                    <a:pt x="31982" y="153974"/>
                    <a:pt x="19599" y="169214"/>
                    <a:pt x="20551" y="185406"/>
                  </a:cubicBezTo>
                  <a:lnTo>
                    <a:pt x="20551" y="185406"/>
                  </a:lnTo>
                  <a:lnTo>
                    <a:pt x="33886" y="363524"/>
                  </a:lnTo>
                  <a:cubicBezTo>
                    <a:pt x="34839" y="373049"/>
                    <a:pt x="42459" y="380669"/>
                    <a:pt x="52936" y="380669"/>
                  </a:cubicBezTo>
                  <a:lnTo>
                    <a:pt x="52936" y="380669"/>
                  </a:lnTo>
                  <a:lnTo>
                    <a:pt x="475846" y="380669"/>
                  </a:lnTo>
                  <a:cubicBezTo>
                    <a:pt x="485371" y="380669"/>
                    <a:pt x="493944" y="373049"/>
                    <a:pt x="494896" y="363524"/>
                  </a:cubicBezTo>
                  <a:lnTo>
                    <a:pt x="494896" y="363524"/>
                  </a:lnTo>
                  <a:lnTo>
                    <a:pt x="508232" y="185406"/>
                  </a:lnTo>
                  <a:cubicBezTo>
                    <a:pt x="508232" y="184454"/>
                    <a:pt x="508232" y="183501"/>
                    <a:pt x="508232" y="183501"/>
                  </a:cubicBezTo>
                  <a:cubicBezTo>
                    <a:pt x="508232" y="166356"/>
                    <a:pt x="493944" y="153021"/>
                    <a:pt x="477751" y="153021"/>
                  </a:cubicBezTo>
                  <a:close/>
                  <a:moveTo>
                    <a:pt x="415839" y="19671"/>
                  </a:moveTo>
                  <a:lnTo>
                    <a:pt x="120564" y="19671"/>
                  </a:lnTo>
                  <a:cubicBezTo>
                    <a:pt x="90084" y="19671"/>
                    <a:pt x="64367" y="44436"/>
                    <a:pt x="63414" y="74916"/>
                  </a:cubicBezTo>
                  <a:lnTo>
                    <a:pt x="63414" y="76821"/>
                  </a:lnTo>
                  <a:lnTo>
                    <a:pt x="63414" y="135876"/>
                  </a:lnTo>
                  <a:cubicBezTo>
                    <a:pt x="86274" y="141591"/>
                    <a:pt x="104371" y="159689"/>
                    <a:pt x="109134" y="184454"/>
                  </a:cubicBezTo>
                  <a:lnTo>
                    <a:pt x="109134" y="184454"/>
                  </a:lnTo>
                  <a:lnTo>
                    <a:pt x="128184" y="287324"/>
                  </a:lnTo>
                  <a:lnTo>
                    <a:pt x="397742" y="287324"/>
                  </a:lnTo>
                  <a:lnTo>
                    <a:pt x="416792" y="184454"/>
                  </a:lnTo>
                  <a:cubicBezTo>
                    <a:pt x="421554" y="156831"/>
                    <a:pt x="444414" y="136829"/>
                    <a:pt x="472036" y="134924"/>
                  </a:cubicBezTo>
                  <a:lnTo>
                    <a:pt x="472036" y="77774"/>
                  </a:lnTo>
                  <a:cubicBezTo>
                    <a:pt x="472036" y="47294"/>
                    <a:pt x="447271" y="21576"/>
                    <a:pt x="416792" y="20624"/>
                  </a:cubicBezTo>
                  <a:lnTo>
                    <a:pt x="415839" y="196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96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FA659E8-C5D0-49A5-9388-F0C967848C14}"/>
              </a:ext>
            </a:extLst>
          </p:cNvPr>
          <p:cNvGrpSpPr/>
          <p:nvPr/>
        </p:nvGrpSpPr>
        <p:grpSpPr>
          <a:xfrm>
            <a:off x="889908" y="2131468"/>
            <a:ext cx="10412185" cy="3544559"/>
            <a:chOff x="889908" y="2383138"/>
            <a:chExt cx="10412185" cy="354455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8431974-49A9-44A1-9126-7D892E258647}"/>
                </a:ext>
              </a:extLst>
            </p:cNvPr>
            <p:cNvSpPr txBox="1"/>
            <p:nvPr/>
          </p:nvSpPr>
          <p:spPr>
            <a:xfrm>
              <a:off x="889908" y="5412491"/>
              <a:ext cx="1041218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Theme color makes PPT more convenient to change. 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Adjust the spacing to adapt to Chinese typesetting, use the reference line in PPT……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3A5951C-45E7-4BD1-9A7B-0F416AEA5E9B}"/>
                </a:ext>
              </a:extLst>
            </p:cNvPr>
            <p:cNvGrpSpPr/>
            <p:nvPr/>
          </p:nvGrpSpPr>
          <p:grpSpPr>
            <a:xfrm>
              <a:off x="1339182" y="2383138"/>
              <a:ext cx="9651176" cy="2735737"/>
              <a:chOff x="1339182" y="3195938"/>
              <a:chExt cx="9651176" cy="2735737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6082A7-C032-40D3-9B9B-F16CF2631882}"/>
                  </a:ext>
                </a:extLst>
              </p:cNvPr>
              <p:cNvSpPr txBox="1"/>
              <p:nvPr/>
            </p:nvSpPr>
            <p:spPr>
              <a:xfrm flipH="1">
                <a:off x="3063951" y="3354991"/>
                <a:ext cx="18107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C10BB40-FB15-444E-BC1D-672A1C55E271}"/>
                  </a:ext>
                </a:extLst>
              </p:cNvPr>
              <p:cNvSpPr/>
              <p:nvPr/>
            </p:nvSpPr>
            <p:spPr>
              <a:xfrm flipH="1">
                <a:off x="3063951" y="3815683"/>
                <a:ext cx="1810735" cy="47171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r>
                  <a:rPr lang="en-US" altLang="zh-CN" sz="1000" dirty="0"/>
                  <a:t>Theme color makes PPT more convenient to change</a:t>
                </a:r>
              </a:p>
              <a:p>
                <a:endParaRPr lang="en-US" altLang="zh-CN" sz="1000" dirty="0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B0E33170-D499-4324-AE11-BCB27C0BDEA5}"/>
                  </a:ext>
                </a:extLst>
              </p:cNvPr>
              <p:cNvSpPr/>
              <p:nvPr/>
            </p:nvSpPr>
            <p:spPr>
              <a:xfrm>
                <a:off x="1339182" y="3195938"/>
                <a:ext cx="1251618" cy="1251616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808E233-10D6-4397-BD0A-8D1C0E7C0B3C}"/>
                  </a:ext>
                </a:extLst>
              </p:cNvPr>
              <p:cNvSpPr/>
              <p:nvPr/>
            </p:nvSpPr>
            <p:spPr>
              <a:xfrm>
                <a:off x="2283973" y="3243915"/>
                <a:ext cx="400294" cy="4002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05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9FA1516-A637-441C-8C35-1039DC9389CB}"/>
                  </a:ext>
                </a:extLst>
              </p:cNvPr>
              <p:cNvSpPr txBox="1"/>
              <p:nvPr/>
            </p:nvSpPr>
            <p:spPr>
              <a:xfrm flipH="1">
                <a:off x="7454854" y="3354991"/>
                <a:ext cx="18107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3A9AE04-A01B-4B19-AE74-83384BB52086}"/>
                  </a:ext>
                </a:extLst>
              </p:cNvPr>
              <p:cNvSpPr/>
              <p:nvPr/>
            </p:nvSpPr>
            <p:spPr>
              <a:xfrm flipH="1">
                <a:off x="7454854" y="3815683"/>
                <a:ext cx="1810735" cy="47171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r>
                  <a:rPr lang="en-US" altLang="zh-CN" sz="1000" dirty="0"/>
                  <a:t>Theme color makes PPT more convenient to change</a:t>
                </a:r>
              </a:p>
              <a:p>
                <a:endParaRPr lang="en-US" altLang="zh-CN" sz="1000" dirty="0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871831B2-18AE-4B32-9DA2-A26592D087F4}"/>
                  </a:ext>
                </a:extLst>
              </p:cNvPr>
              <p:cNvSpPr/>
              <p:nvPr/>
            </p:nvSpPr>
            <p:spPr>
              <a:xfrm>
                <a:off x="5730085" y="3195938"/>
                <a:ext cx="1251618" cy="1251616"/>
              </a:xfrm>
              <a:prstGeom prst="ellipse">
                <a:avLst/>
              </a:prstGeom>
              <a:noFill/>
              <a:ln w="158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7EC4B9B-D804-40CB-AA21-C18805923CBB}"/>
                  </a:ext>
                </a:extLst>
              </p:cNvPr>
              <p:cNvSpPr/>
              <p:nvPr/>
            </p:nvSpPr>
            <p:spPr>
              <a:xfrm>
                <a:off x="6674876" y="3243915"/>
                <a:ext cx="400294" cy="400292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05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E60ECFD-2DDB-463C-9AA1-3F4E33E02570}"/>
                  </a:ext>
                </a:extLst>
              </p:cNvPr>
              <p:cNvSpPr txBox="1"/>
              <p:nvPr/>
            </p:nvSpPr>
            <p:spPr>
              <a:xfrm flipH="1">
                <a:off x="4788720" y="4839112"/>
                <a:ext cx="18107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54B300A-DC55-4133-8439-E0DD3D3F6D54}"/>
                  </a:ext>
                </a:extLst>
              </p:cNvPr>
              <p:cNvSpPr/>
              <p:nvPr/>
            </p:nvSpPr>
            <p:spPr>
              <a:xfrm flipH="1">
                <a:off x="4788720" y="5299804"/>
                <a:ext cx="1810735" cy="47171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r>
                  <a:rPr lang="en-US" altLang="zh-CN" sz="1000" dirty="0"/>
                  <a:t>Theme color makes PPT more convenient to change</a:t>
                </a:r>
              </a:p>
              <a:p>
                <a:endParaRPr lang="en-US" altLang="zh-CN" sz="1000" dirty="0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8CEA1FD-FDC1-4C89-858B-A62B239A2E03}"/>
                  </a:ext>
                </a:extLst>
              </p:cNvPr>
              <p:cNvSpPr/>
              <p:nvPr/>
            </p:nvSpPr>
            <p:spPr>
              <a:xfrm>
                <a:off x="3063951" y="4680059"/>
                <a:ext cx="1251618" cy="1251616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F59B17D-CBE7-4898-9F03-62706787D3BC}"/>
                  </a:ext>
                </a:extLst>
              </p:cNvPr>
              <p:cNvSpPr/>
              <p:nvPr/>
            </p:nvSpPr>
            <p:spPr>
              <a:xfrm>
                <a:off x="4008742" y="4728036"/>
                <a:ext cx="400294" cy="4002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050" b="1" dirty="0">
                    <a:solidFill>
                      <a:schemeClr val="tx1"/>
                    </a:solidFill>
                  </a:rPr>
                  <a:t>03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814B1E1-AA7E-4273-9CC4-9A4459D92BBD}"/>
                  </a:ext>
                </a:extLst>
              </p:cNvPr>
              <p:cNvSpPr txBox="1"/>
              <p:nvPr/>
            </p:nvSpPr>
            <p:spPr>
              <a:xfrm flipH="1">
                <a:off x="9179623" y="4839112"/>
                <a:ext cx="18107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D0E69C2-9C71-4B4D-B0F5-845D280F58E1}"/>
                  </a:ext>
                </a:extLst>
              </p:cNvPr>
              <p:cNvSpPr/>
              <p:nvPr/>
            </p:nvSpPr>
            <p:spPr>
              <a:xfrm flipH="1">
                <a:off x="9179623" y="5299804"/>
                <a:ext cx="1810735" cy="47171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r>
                  <a:rPr lang="en-US" altLang="zh-CN" sz="1000" dirty="0"/>
                  <a:t>Theme color makes PPT more convenient to change</a:t>
                </a:r>
              </a:p>
              <a:p>
                <a:endParaRPr lang="en-US" altLang="zh-CN" sz="1000" dirty="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CAF6B678-35AE-4486-8668-79B66F53E6E2}"/>
                  </a:ext>
                </a:extLst>
              </p:cNvPr>
              <p:cNvSpPr/>
              <p:nvPr/>
            </p:nvSpPr>
            <p:spPr>
              <a:xfrm>
                <a:off x="7454854" y="4680059"/>
                <a:ext cx="1251618" cy="1251616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D06D1244-98CE-4117-BBF5-EEA8AB0D4159}"/>
                  </a:ext>
                </a:extLst>
              </p:cNvPr>
              <p:cNvSpPr/>
              <p:nvPr/>
            </p:nvSpPr>
            <p:spPr>
              <a:xfrm>
                <a:off x="8399645" y="4728036"/>
                <a:ext cx="400294" cy="4002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1050" b="1" dirty="0">
                    <a:solidFill>
                      <a:schemeClr val="tx1"/>
                    </a:solidFill>
                  </a:rPr>
                  <a:t>04</a:t>
                </a: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46CEDE8E-9431-4B69-A5D7-C91D36838CC3}"/>
                  </a:ext>
                </a:extLst>
              </p:cNvPr>
              <p:cNvSpPr/>
              <p:nvPr/>
            </p:nvSpPr>
            <p:spPr>
              <a:xfrm>
                <a:off x="1698291" y="3548983"/>
                <a:ext cx="533400" cy="533400"/>
              </a:xfrm>
              <a:custGeom>
                <a:avLst/>
                <a:gdLst>
                  <a:gd name="connsiteX0" fmla="*/ 343764 w 533400"/>
                  <a:gd name="connsiteY0" fmla="*/ 621 h 533400"/>
                  <a:gd name="connsiteX1" fmla="*/ 381864 w 533400"/>
                  <a:gd name="connsiteY1" fmla="*/ 38721 h 533400"/>
                  <a:gd name="connsiteX2" fmla="*/ 381864 w 533400"/>
                  <a:gd name="connsiteY2" fmla="*/ 38721 h 533400"/>
                  <a:gd name="connsiteX3" fmla="*/ 381864 w 533400"/>
                  <a:gd name="connsiteY3" fmla="*/ 114921 h 533400"/>
                  <a:gd name="connsiteX4" fmla="*/ 496164 w 533400"/>
                  <a:gd name="connsiteY4" fmla="*/ 114921 h 533400"/>
                  <a:gd name="connsiteX5" fmla="*/ 534264 w 533400"/>
                  <a:gd name="connsiteY5" fmla="*/ 151116 h 533400"/>
                  <a:gd name="connsiteX6" fmla="*/ 534264 w 533400"/>
                  <a:gd name="connsiteY6" fmla="*/ 153021 h 533400"/>
                  <a:gd name="connsiteX7" fmla="*/ 534264 w 533400"/>
                  <a:gd name="connsiteY7" fmla="*/ 381621 h 533400"/>
                  <a:gd name="connsiteX8" fmla="*/ 498069 w 533400"/>
                  <a:gd name="connsiteY8" fmla="*/ 419721 h 533400"/>
                  <a:gd name="connsiteX9" fmla="*/ 496164 w 533400"/>
                  <a:gd name="connsiteY9" fmla="*/ 419721 h 533400"/>
                  <a:gd name="connsiteX10" fmla="*/ 381864 w 533400"/>
                  <a:gd name="connsiteY10" fmla="*/ 419721 h 533400"/>
                  <a:gd name="connsiteX11" fmla="*/ 381864 w 533400"/>
                  <a:gd name="connsiteY11" fmla="*/ 495921 h 533400"/>
                  <a:gd name="connsiteX12" fmla="*/ 345669 w 533400"/>
                  <a:gd name="connsiteY12" fmla="*/ 534021 h 533400"/>
                  <a:gd name="connsiteX13" fmla="*/ 343764 w 533400"/>
                  <a:gd name="connsiteY13" fmla="*/ 534021 h 533400"/>
                  <a:gd name="connsiteX14" fmla="*/ 191364 w 533400"/>
                  <a:gd name="connsiteY14" fmla="*/ 534021 h 533400"/>
                  <a:gd name="connsiteX15" fmla="*/ 153264 w 533400"/>
                  <a:gd name="connsiteY15" fmla="*/ 495921 h 533400"/>
                  <a:gd name="connsiteX16" fmla="*/ 153264 w 533400"/>
                  <a:gd name="connsiteY16" fmla="*/ 495921 h 533400"/>
                  <a:gd name="connsiteX17" fmla="*/ 153264 w 533400"/>
                  <a:gd name="connsiteY17" fmla="*/ 419721 h 533400"/>
                  <a:gd name="connsiteX18" fmla="*/ 38964 w 533400"/>
                  <a:gd name="connsiteY18" fmla="*/ 419721 h 533400"/>
                  <a:gd name="connsiteX19" fmla="*/ 864 w 533400"/>
                  <a:gd name="connsiteY19" fmla="*/ 383526 h 533400"/>
                  <a:gd name="connsiteX20" fmla="*/ 864 w 533400"/>
                  <a:gd name="connsiteY20" fmla="*/ 381621 h 533400"/>
                  <a:gd name="connsiteX21" fmla="*/ 864 w 533400"/>
                  <a:gd name="connsiteY21" fmla="*/ 197789 h 533400"/>
                  <a:gd name="connsiteX22" fmla="*/ 9436 w 533400"/>
                  <a:gd name="connsiteY22" fmla="*/ 173976 h 533400"/>
                  <a:gd name="connsiteX23" fmla="*/ 11342 w 533400"/>
                  <a:gd name="connsiteY23" fmla="*/ 172071 h 533400"/>
                  <a:gd name="connsiteX24" fmla="*/ 52299 w 533400"/>
                  <a:gd name="connsiteY24" fmla="*/ 127304 h 533400"/>
                  <a:gd name="connsiteX25" fmla="*/ 78017 w 533400"/>
                  <a:gd name="connsiteY25" fmla="*/ 114921 h 533400"/>
                  <a:gd name="connsiteX26" fmla="*/ 79921 w 533400"/>
                  <a:gd name="connsiteY26" fmla="*/ 114921 h 533400"/>
                  <a:gd name="connsiteX27" fmla="*/ 153264 w 533400"/>
                  <a:gd name="connsiteY27" fmla="*/ 114921 h 533400"/>
                  <a:gd name="connsiteX28" fmla="*/ 153264 w 533400"/>
                  <a:gd name="connsiteY28" fmla="*/ 38721 h 533400"/>
                  <a:gd name="connsiteX29" fmla="*/ 189459 w 533400"/>
                  <a:gd name="connsiteY29" fmla="*/ 621 h 533400"/>
                  <a:gd name="connsiteX30" fmla="*/ 191364 w 533400"/>
                  <a:gd name="connsiteY30" fmla="*/ 621 h 533400"/>
                  <a:gd name="connsiteX31" fmla="*/ 343764 w 533400"/>
                  <a:gd name="connsiteY31" fmla="*/ 621 h 533400"/>
                  <a:gd name="connsiteX32" fmla="*/ 343764 w 533400"/>
                  <a:gd name="connsiteY32" fmla="*/ 286371 h 533400"/>
                  <a:gd name="connsiteX33" fmla="*/ 191364 w 533400"/>
                  <a:gd name="connsiteY33" fmla="*/ 286371 h 533400"/>
                  <a:gd name="connsiteX34" fmla="*/ 172314 w 533400"/>
                  <a:gd name="connsiteY34" fmla="*/ 305421 h 533400"/>
                  <a:gd name="connsiteX35" fmla="*/ 172314 w 533400"/>
                  <a:gd name="connsiteY35" fmla="*/ 305421 h 533400"/>
                  <a:gd name="connsiteX36" fmla="*/ 172314 w 533400"/>
                  <a:gd name="connsiteY36" fmla="*/ 495921 h 533400"/>
                  <a:gd name="connsiteX37" fmla="*/ 191364 w 533400"/>
                  <a:gd name="connsiteY37" fmla="*/ 514971 h 533400"/>
                  <a:gd name="connsiteX38" fmla="*/ 191364 w 533400"/>
                  <a:gd name="connsiteY38" fmla="*/ 514971 h 533400"/>
                  <a:gd name="connsiteX39" fmla="*/ 343764 w 533400"/>
                  <a:gd name="connsiteY39" fmla="*/ 514971 h 533400"/>
                  <a:gd name="connsiteX40" fmla="*/ 362814 w 533400"/>
                  <a:gd name="connsiteY40" fmla="*/ 495921 h 533400"/>
                  <a:gd name="connsiteX41" fmla="*/ 362814 w 533400"/>
                  <a:gd name="connsiteY41" fmla="*/ 495921 h 533400"/>
                  <a:gd name="connsiteX42" fmla="*/ 362814 w 533400"/>
                  <a:gd name="connsiteY42" fmla="*/ 305421 h 533400"/>
                  <a:gd name="connsiteX43" fmla="*/ 343764 w 533400"/>
                  <a:gd name="connsiteY43" fmla="*/ 286371 h 533400"/>
                  <a:gd name="connsiteX44" fmla="*/ 343764 w 533400"/>
                  <a:gd name="connsiteY44" fmla="*/ 286371 h 533400"/>
                  <a:gd name="connsiteX45" fmla="*/ 496164 w 533400"/>
                  <a:gd name="connsiteY45" fmla="*/ 133971 h 533400"/>
                  <a:gd name="connsiteX46" fmla="*/ 79921 w 533400"/>
                  <a:gd name="connsiteY46" fmla="*/ 133971 h 533400"/>
                  <a:gd name="connsiteX47" fmla="*/ 67539 w 533400"/>
                  <a:gd name="connsiteY47" fmla="*/ 138734 h 533400"/>
                  <a:gd name="connsiteX48" fmla="*/ 66586 w 533400"/>
                  <a:gd name="connsiteY48" fmla="*/ 139686 h 533400"/>
                  <a:gd name="connsiteX49" fmla="*/ 25629 w 533400"/>
                  <a:gd name="connsiteY49" fmla="*/ 184454 h 533400"/>
                  <a:gd name="connsiteX50" fmla="*/ 20867 w 533400"/>
                  <a:gd name="connsiteY50" fmla="*/ 195884 h 533400"/>
                  <a:gd name="connsiteX51" fmla="*/ 20867 w 533400"/>
                  <a:gd name="connsiteY51" fmla="*/ 197789 h 533400"/>
                  <a:gd name="connsiteX52" fmla="*/ 20867 w 533400"/>
                  <a:gd name="connsiteY52" fmla="*/ 381621 h 533400"/>
                  <a:gd name="connsiteX53" fmla="*/ 38964 w 533400"/>
                  <a:gd name="connsiteY53" fmla="*/ 400671 h 533400"/>
                  <a:gd name="connsiteX54" fmla="*/ 39917 w 533400"/>
                  <a:gd name="connsiteY54" fmla="*/ 400671 h 533400"/>
                  <a:gd name="connsiteX55" fmla="*/ 154217 w 533400"/>
                  <a:gd name="connsiteY55" fmla="*/ 400671 h 533400"/>
                  <a:gd name="connsiteX56" fmla="*/ 154217 w 533400"/>
                  <a:gd name="connsiteY56" fmla="*/ 305421 h 533400"/>
                  <a:gd name="connsiteX57" fmla="*/ 190411 w 533400"/>
                  <a:gd name="connsiteY57" fmla="*/ 267321 h 533400"/>
                  <a:gd name="connsiteX58" fmla="*/ 192317 w 533400"/>
                  <a:gd name="connsiteY58" fmla="*/ 267321 h 533400"/>
                  <a:gd name="connsiteX59" fmla="*/ 344717 w 533400"/>
                  <a:gd name="connsiteY59" fmla="*/ 267321 h 533400"/>
                  <a:gd name="connsiteX60" fmla="*/ 382817 w 533400"/>
                  <a:gd name="connsiteY60" fmla="*/ 305421 h 533400"/>
                  <a:gd name="connsiteX61" fmla="*/ 382817 w 533400"/>
                  <a:gd name="connsiteY61" fmla="*/ 305421 h 533400"/>
                  <a:gd name="connsiteX62" fmla="*/ 382817 w 533400"/>
                  <a:gd name="connsiteY62" fmla="*/ 400671 h 533400"/>
                  <a:gd name="connsiteX63" fmla="*/ 497117 w 533400"/>
                  <a:gd name="connsiteY63" fmla="*/ 400671 h 533400"/>
                  <a:gd name="connsiteX64" fmla="*/ 516167 w 533400"/>
                  <a:gd name="connsiteY64" fmla="*/ 382574 h 533400"/>
                  <a:gd name="connsiteX65" fmla="*/ 516167 w 533400"/>
                  <a:gd name="connsiteY65" fmla="*/ 381621 h 533400"/>
                  <a:gd name="connsiteX66" fmla="*/ 516167 w 533400"/>
                  <a:gd name="connsiteY66" fmla="*/ 153021 h 533400"/>
                  <a:gd name="connsiteX67" fmla="*/ 498069 w 533400"/>
                  <a:gd name="connsiteY67" fmla="*/ 133971 h 533400"/>
                  <a:gd name="connsiteX68" fmla="*/ 496164 w 533400"/>
                  <a:gd name="connsiteY68" fmla="*/ 133971 h 533400"/>
                  <a:gd name="connsiteX69" fmla="*/ 462827 w 533400"/>
                  <a:gd name="connsiteY69" fmla="*/ 172071 h 533400"/>
                  <a:gd name="connsiteX70" fmla="*/ 477114 w 533400"/>
                  <a:gd name="connsiteY70" fmla="*/ 186359 h 533400"/>
                  <a:gd name="connsiteX71" fmla="*/ 462827 w 533400"/>
                  <a:gd name="connsiteY71" fmla="*/ 200646 h 533400"/>
                  <a:gd name="connsiteX72" fmla="*/ 448539 w 533400"/>
                  <a:gd name="connsiteY72" fmla="*/ 186359 h 533400"/>
                  <a:gd name="connsiteX73" fmla="*/ 462827 w 533400"/>
                  <a:gd name="connsiteY73" fmla="*/ 172071 h 533400"/>
                  <a:gd name="connsiteX74" fmla="*/ 343764 w 533400"/>
                  <a:gd name="connsiteY74" fmla="*/ 19671 h 533400"/>
                  <a:gd name="connsiteX75" fmla="*/ 191364 w 533400"/>
                  <a:gd name="connsiteY75" fmla="*/ 19671 h 533400"/>
                  <a:gd name="connsiteX76" fmla="*/ 172314 w 533400"/>
                  <a:gd name="connsiteY76" fmla="*/ 38721 h 533400"/>
                  <a:gd name="connsiteX77" fmla="*/ 172314 w 533400"/>
                  <a:gd name="connsiteY77" fmla="*/ 38721 h 533400"/>
                  <a:gd name="connsiteX78" fmla="*/ 172314 w 533400"/>
                  <a:gd name="connsiteY78" fmla="*/ 114921 h 533400"/>
                  <a:gd name="connsiteX79" fmla="*/ 362814 w 533400"/>
                  <a:gd name="connsiteY79" fmla="*/ 114921 h 533400"/>
                  <a:gd name="connsiteX80" fmla="*/ 362814 w 533400"/>
                  <a:gd name="connsiteY80" fmla="*/ 38721 h 533400"/>
                  <a:gd name="connsiteX81" fmla="*/ 344717 w 533400"/>
                  <a:gd name="connsiteY81" fmla="*/ 19671 h 533400"/>
                  <a:gd name="connsiteX82" fmla="*/ 344717 w 533400"/>
                  <a:gd name="connsiteY82" fmla="*/ 19671 h 533400"/>
                  <a:gd name="connsiteX83" fmla="*/ 343764 w 533400"/>
                  <a:gd name="connsiteY83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3400" h="533400">
                    <a:moveTo>
                      <a:pt x="343764" y="621"/>
                    </a:moveTo>
                    <a:cubicBezTo>
                      <a:pt x="364719" y="621"/>
                      <a:pt x="381864" y="17766"/>
                      <a:pt x="381864" y="38721"/>
                    </a:cubicBezTo>
                    <a:lnTo>
                      <a:pt x="381864" y="38721"/>
                    </a:lnTo>
                    <a:lnTo>
                      <a:pt x="381864" y="114921"/>
                    </a:lnTo>
                    <a:lnTo>
                      <a:pt x="496164" y="114921"/>
                    </a:lnTo>
                    <a:cubicBezTo>
                      <a:pt x="516167" y="114921"/>
                      <a:pt x="533311" y="131114"/>
                      <a:pt x="534264" y="151116"/>
                    </a:cubicBezTo>
                    <a:lnTo>
                      <a:pt x="534264" y="153021"/>
                    </a:lnTo>
                    <a:lnTo>
                      <a:pt x="534264" y="381621"/>
                    </a:lnTo>
                    <a:cubicBezTo>
                      <a:pt x="534264" y="401624"/>
                      <a:pt x="518071" y="418769"/>
                      <a:pt x="498069" y="419721"/>
                    </a:cubicBezTo>
                    <a:lnTo>
                      <a:pt x="496164" y="419721"/>
                    </a:lnTo>
                    <a:lnTo>
                      <a:pt x="381864" y="419721"/>
                    </a:lnTo>
                    <a:lnTo>
                      <a:pt x="381864" y="495921"/>
                    </a:lnTo>
                    <a:cubicBezTo>
                      <a:pt x="381864" y="515924"/>
                      <a:pt x="365671" y="533069"/>
                      <a:pt x="345669" y="534021"/>
                    </a:cubicBezTo>
                    <a:lnTo>
                      <a:pt x="343764" y="534021"/>
                    </a:lnTo>
                    <a:lnTo>
                      <a:pt x="191364" y="534021"/>
                    </a:lnTo>
                    <a:cubicBezTo>
                      <a:pt x="170409" y="534021"/>
                      <a:pt x="153264" y="516876"/>
                      <a:pt x="153264" y="495921"/>
                    </a:cubicBezTo>
                    <a:lnTo>
                      <a:pt x="153264" y="495921"/>
                    </a:lnTo>
                    <a:lnTo>
                      <a:pt x="153264" y="419721"/>
                    </a:lnTo>
                    <a:lnTo>
                      <a:pt x="38964" y="419721"/>
                    </a:lnTo>
                    <a:cubicBezTo>
                      <a:pt x="18961" y="419721"/>
                      <a:pt x="1817" y="403529"/>
                      <a:pt x="864" y="383526"/>
                    </a:cubicBezTo>
                    <a:lnTo>
                      <a:pt x="864" y="381621"/>
                    </a:lnTo>
                    <a:lnTo>
                      <a:pt x="864" y="197789"/>
                    </a:lnTo>
                    <a:cubicBezTo>
                      <a:pt x="864" y="189216"/>
                      <a:pt x="3721" y="180644"/>
                      <a:pt x="9436" y="173976"/>
                    </a:cubicBezTo>
                    <a:lnTo>
                      <a:pt x="11342" y="172071"/>
                    </a:lnTo>
                    <a:lnTo>
                      <a:pt x="52299" y="127304"/>
                    </a:lnTo>
                    <a:cubicBezTo>
                      <a:pt x="58967" y="119684"/>
                      <a:pt x="68492" y="115874"/>
                      <a:pt x="78017" y="114921"/>
                    </a:cubicBezTo>
                    <a:lnTo>
                      <a:pt x="79921" y="114921"/>
                    </a:lnTo>
                    <a:lnTo>
                      <a:pt x="153264" y="114921"/>
                    </a:lnTo>
                    <a:lnTo>
                      <a:pt x="153264" y="38721"/>
                    </a:lnTo>
                    <a:cubicBezTo>
                      <a:pt x="153264" y="18719"/>
                      <a:pt x="169457" y="1574"/>
                      <a:pt x="189459" y="621"/>
                    </a:cubicBezTo>
                    <a:lnTo>
                      <a:pt x="191364" y="621"/>
                    </a:lnTo>
                    <a:lnTo>
                      <a:pt x="343764" y="621"/>
                    </a:lnTo>
                    <a:close/>
                    <a:moveTo>
                      <a:pt x="343764" y="286371"/>
                    </a:moveTo>
                    <a:lnTo>
                      <a:pt x="191364" y="286371"/>
                    </a:lnTo>
                    <a:cubicBezTo>
                      <a:pt x="180886" y="286371"/>
                      <a:pt x="172314" y="294944"/>
                      <a:pt x="172314" y="305421"/>
                    </a:cubicBezTo>
                    <a:lnTo>
                      <a:pt x="172314" y="305421"/>
                    </a:lnTo>
                    <a:lnTo>
                      <a:pt x="172314" y="495921"/>
                    </a:lnTo>
                    <a:cubicBezTo>
                      <a:pt x="172314" y="506399"/>
                      <a:pt x="180886" y="514971"/>
                      <a:pt x="191364" y="514971"/>
                    </a:cubicBezTo>
                    <a:lnTo>
                      <a:pt x="191364" y="514971"/>
                    </a:lnTo>
                    <a:lnTo>
                      <a:pt x="343764" y="514971"/>
                    </a:lnTo>
                    <a:cubicBezTo>
                      <a:pt x="354242" y="514971"/>
                      <a:pt x="362814" y="506399"/>
                      <a:pt x="362814" y="495921"/>
                    </a:cubicBezTo>
                    <a:lnTo>
                      <a:pt x="362814" y="495921"/>
                    </a:lnTo>
                    <a:lnTo>
                      <a:pt x="362814" y="305421"/>
                    </a:lnTo>
                    <a:cubicBezTo>
                      <a:pt x="362814" y="294944"/>
                      <a:pt x="354242" y="286371"/>
                      <a:pt x="343764" y="286371"/>
                    </a:cubicBezTo>
                    <a:lnTo>
                      <a:pt x="343764" y="286371"/>
                    </a:lnTo>
                    <a:close/>
                    <a:moveTo>
                      <a:pt x="496164" y="133971"/>
                    </a:moveTo>
                    <a:lnTo>
                      <a:pt x="79921" y="133971"/>
                    </a:lnTo>
                    <a:cubicBezTo>
                      <a:pt x="75159" y="133971"/>
                      <a:pt x="70396" y="135876"/>
                      <a:pt x="67539" y="138734"/>
                    </a:cubicBezTo>
                    <a:lnTo>
                      <a:pt x="66586" y="139686"/>
                    </a:lnTo>
                    <a:lnTo>
                      <a:pt x="25629" y="184454"/>
                    </a:lnTo>
                    <a:cubicBezTo>
                      <a:pt x="22771" y="187311"/>
                      <a:pt x="20867" y="191121"/>
                      <a:pt x="20867" y="195884"/>
                    </a:cubicBezTo>
                    <a:lnTo>
                      <a:pt x="20867" y="197789"/>
                    </a:lnTo>
                    <a:lnTo>
                      <a:pt x="20867" y="381621"/>
                    </a:lnTo>
                    <a:cubicBezTo>
                      <a:pt x="20867" y="392099"/>
                      <a:pt x="28486" y="399719"/>
                      <a:pt x="38964" y="400671"/>
                    </a:cubicBezTo>
                    <a:lnTo>
                      <a:pt x="39917" y="400671"/>
                    </a:lnTo>
                    <a:lnTo>
                      <a:pt x="154217" y="400671"/>
                    </a:lnTo>
                    <a:lnTo>
                      <a:pt x="154217" y="305421"/>
                    </a:lnTo>
                    <a:cubicBezTo>
                      <a:pt x="154217" y="285419"/>
                      <a:pt x="170409" y="268274"/>
                      <a:pt x="190411" y="267321"/>
                    </a:cubicBezTo>
                    <a:lnTo>
                      <a:pt x="192317" y="267321"/>
                    </a:lnTo>
                    <a:lnTo>
                      <a:pt x="344717" y="267321"/>
                    </a:lnTo>
                    <a:cubicBezTo>
                      <a:pt x="365671" y="267321"/>
                      <a:pt x="382817" y="284466"/>
                      <a:pt x="382817" y="305421"/>
                    </a:cubicBezTo>
                    <a:lnTo>
                      <a:pt x="382817" y="305421"/>
                    </a:lnTo>
                    <a:lnTo>
                      <a:pt x="382817" y="400671"/>
                    </a:lnTo>
                    <a:lnTo>
                      <a:pt x="497117" y="400671"/>
                    </a:lnTo>
                    <a:cubicBezTo>
                      <a:pt x="507594" y="400671"/>
                      <a:pt x="515214" y="393051"/>
                      <a:pt x="516167" y="382574"/>
                    </a:cubicBezTo>
                    <a:lnTo>
                      <a:pt x="516167" y="381621"/>
                    </a:lnTo>
                    <a:lnTo>
                      <a:pt x="516167" y="153021"/>
                    </a:lnTo>
                    <a:cubicBezTo>
                      <a:pt x="516167" y="142544"/>
                      <a:pt x="508546" y="134924"/>
                      <a:pt x="498069" y="133971"/>
                    </a:cubicBezTo>
                    <a:lnTo>
                      <a:pt x="496164" y="133971"/>
                    </a:lnTo>
                    <a:close/>
                    <a:moveTo>
                      <a:pt x="462827" y="172071"/>
                    </a:moveTo>
                    <a:cubicBezTo>
                      <a:pt x="470446" y="172071"/>
                      <a:pt x="477114" y="178739"/>
                      <a:pt x="477114" y="186359"/>
                    </a:cubicBezTo>
                    <a:cubicBezTo>
                      <a:pt x="477114" y="193979"/>
                      <a:pt x="470446" y="200646"/>
                      <a:pt x="462827" y="200646"/>
                    </a:cubicBezTo>
                    <a:cubicBezTo>
                      <a:pt x="455207" y="200646"/>
                      <a:pt x="448539" y="193979"/>
                      <a:pt x="448539" y="186359"/>
                    </a:cubicBezTo>
                    <a:cubicBezTo>
                      <a:pt x="448539" y="178739"/>
                      <a:pt x="455207" y="172071"/>
                      <a:pt x="462827" y="172071"/>
                    </a:cubicBezTo>
                    <a:close/>
                    <a:moveTo>
                      <a:pt x="343764" y="19671"/>
                    </a:moveTo>
                    <a:lnTo>
                      <a:pt x="191364" y="19671"/>
                    </a:lnTo>
                    <a:cubicBezTo>
                      <a:pt x="180886" y="19671"/>
                      <a:pt x="172314" y="28244"/>
                      <a:pt x="172314" y="38721"/>
                    </a:cubicBezTo>
                    <a:lnTo>
                      <a:pt x="172314" y="38721"/>
                    </a:lnTo>
                    <a:lnTo>
                      <a:pt x="172314" y="114921"/>
                    </a:lnTo>
                    <a:lnTo>
                      <a:pt x="362814" y="114921"/>
                    </a:lnTo>
                    <a:lnTo>
                      <a:pt x="362814" y="38721"/>
                    </a:lnTo>
                    <a:cubicBezTo>
                      <a:pt x="362814" y="28244"/>
                      <a:pt x="355194" y="20624"/>
                      <a:pt x="344717" y="19671"/>
                    </a:cubicBezTo>
                    <a:lnTo>
                      <a:pt x="344717" y="19671"/>
                    </a:lnTo>
                    <a:lnTo>
                      <a:pt x="343764" y="19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48E3F03B-EBF6-4402-A7C7-6EC24E040FEC}"/>
                  </a:ext>
                </a:extLst>
              </p:cNvPr>
              <p:cNvSpPr/>
              <p:nvPr/>
            </p:nvSpPr>
            <p:spPr>
              <a:xfrm>
                <a:off x="6089194" y="3602671"/>
                <a:ext cx="533400" cy="438150"/>
              </a:xfrm>
              <a:custGeom>
                <a:avLst/>
                <a:gdLst>
                  <a:gd name="connsiteX0" fmla="*/ 496292 w 533400"/>
                  <a:gd name="connsiteY0" fmla="*/ 621 h 438150"/>
                  <a:gd name="connsiteX1" fmla="*/ 534392 w 533400"/>
                  <a:gd name="connsiteY1" fmla="*/ 38721 h 438150"/>
                  <a:gd name="connsiteX2" fmla="*/ 534392 w 533400"/>
                  <a:gd name="connsiteY2" fmla="*/ 38721 h 438150"/>
                  <a:gd name="connsiteX3" fmla="*/ 534392 w 533400"/>
                  <a:gd name="connsiteY3" fmla="*/ 333996 h 438150"/>
                  <a:gd name="connsiteX4" fmla="*/ 496292 w 533400"/>
                  <a:gd name="connsiteY4" fmla="*/ 372096 h 438150"/>
                  <a:gd name="connsiteX5" fmla="*/ 496292 w 533400"/>
                  <a:gd name="connsiteY5" fmla="*/ 372096 h 438150"/>
                  <a:gd name="connsiteX6" fmla="*/ 204827 w 533400"/>
                  <a:gd name="connsiteY6" fmla="*/ 372096 h 438150"/>
                  <a:gd name="connsiteX7" fmla="*/ 115292 w 533400"/>
                  <a:gd name="connsiteY7" fmla="*/ 438771 h 438150"/>
                  <a:gd name="connsiteX8" fmla="*/ 115292 w 533400"/>
                  <a:gd name="connsiteY8" fmla="*/ 372096 h 438150"/>
                  <a:gd name="connsiteX9" fmla="*/ 39092 w 533400"/>
                  <a:gd name="connsiteY9" fmla="*/ 372096 h 438150"/>
                  <a:gd name="connsiteX10" fmla="*/ 992 w 533400"/>
                  <a:gd name="connsiteY10" fmla="*/ 335901 h 438150"/>
                  <a:gd name="connsiteX11" fmla="*/ 992 w 533400"/>
                  <a:gd name="connsiteY11" fmla="*/ 335901 h 438150"/>
                  <a:gd name="connsiteX12" fmla="*/ 992 w 533400"/>
                  <a:gd name="connsiteY12" fmla="*/ 333996 h 438150"/>
                  <a:gd name="connsiteX13" fmla="*/ 992 w 533400"/>
                  <a:gd name="connsiteY13" fmla="*/ 38721 h 438150"/>
                  <a:gd name="connsiteX14" fmla="*/ 39092 w 533400"/>
                  <a:gd name="connsiteY14" fmla="*/ 621 h 438150"/>
                  <a:gd name="connsiteX15" fmla="*/ 39092 w 533400"/>
                  <a:gd name="connsiteY15" fmla="*/ 621 h 438150"/>
                  <a:gd name="connsiteX16" fmla="*/ 496292 w 533400"/>
                  <a:gd name="connsiteY16" fmla="*/ 621 h 438150"/>
                  <a:gd name="connsiteX17" fmla="*/ 496292 w 533400"/>
                  <a:gd name="connsiteY17" fmla="*/ 19671 h 438150"/>
                  <a:gd name="connsiteX18" fmla="*/ 39092 w 533400"/>
                  <a:gd name="connsiteY18" fmla="*/ 19671 h 438150"/>
                  <a:gd name="connsiteX19" fmla="*/ 20042 w 533400"/>
                  <a:gd name="connsiteY19" fmla="*/ 38721 h 438150"/>
                  <a:gd name="connsiteX20" fmla="*/ 20042 w 533400"/>
                  <a:gd name="connsiteY20" fmla="*/ 38721 h 438150"/>
                  <a:gd name="connsiteX21" fmla="*/ 20042 w 533400"/>
                  <a:gd name="connsiteY21" fmla="*/ 333996 h 438150"/>
                  <a:gd name="connsiteX22" fmla="*/ 39092 w 533400"/>
                  <a:gd name="connsiteY22" fmla="*/ 353046 h 438150"/>
                  <a:gd name="connsiteX23" fmla="*/ 39092 w 533400"/>
                  <a:gd name="connsiteY23" fmla="*/ 353046 h 438150"/>
                  <a:gd name="connsiteX24" fmla="*/ 134342 w 533400"/>
                  <a:gd name="connsiteY24" fmla="*/ 353046 h 438150"/>
                  <a:gd name="connsiteX25" fmla="*/ 134342 w 533400"/>
                  <a:gd name="connsiteY25" fmla="*/ 400671 h 438150"/>
                  <a:gd name="connsiteX26" fmla="*/ 198160 w 533400"/>
                  <a:gd name="connsiteY26" fmla="*/ 353046 h 438150"/>
                  <a:gd name="connsiteX27" fmla="*/ 496292 w 533400"/>
                  <a:gd name="connsiteY27" fmla="*/ 353046 h 438150"/>
                  <a:gd name="connsiteX28" fmla="*/ 515342 w 533400"/>
                  <a:gd name="connsiteY28" fmla="*/ 333996 h 438150"/>
                  <a:gd name="connsiteX29" fmla="*/ 515342 w 533400"/>
                  <a:gd name="connsiteY29" fmla="*/ 333996 h 438150"/>
                  <a:gd name="connsiteX30" fmla="*/ 515342 w 533400"/>
                  <a:gd name="connsiteY30" fmla="*/ 38721 h 438150"/>
                  <a:gd name="connsiteX31" fmla="*/ 496292 w 533400"/>
                  <a:gd name="connsiteY31" fmla="*/ 19671 h 438150"/>
                  <a:gd name="connsiteX32" fmla="*/ 496292 w 533400"/>
                  <a:gd name="connsiteY32" fmla="*/ 19671 h 438150"/>
                  <a:gd name="connsiteX33" fmla="*/ 134342 w 533400"/>
                  <a:gd name="connsiteY33" fmla="*/ 143496 h 438150"/>
                  <a:gd name="connsiteX34" fmla="*/ 177205 w 533400"/>
                  <a:gd name="connsiteY34" fmla="*/ 186359 h 438150"/>
                  <a:gd name="connsiteX35" fmla="*/ 134342 w 533400"/>
                  <a:gd name="connsiteY35" fmla="*/ 229221 h 438150"/>
                  <a:gd name="connsiteX36" fmla="*/ 91480 w 533400"/>
                  <a:gd name="connsiteY36" fmla="*/ 186359 h 438150"/>
                  <a:gd name="connsiteX37" fmla="*/ 134342 w 533400"/>
                  <a:gd name="connsiteY37" fmla="*/ 143496 h 438150"/>
                  <a:gd name="connsiteX38" fmla="*/ 267692 w 533400"/>
                  <a:gd name="connsiteY38" fmla="*/ 143496 h 438150"/>
                  <a:gd name="connsiteX39" fmla="*/ 310555 w 533400"/>
                  <a:gd name="connsiteY39" fmla="*/ 186359 h 438150"/>
                  <a:gd name="connsiteX40" fmla="*/ 267692 w 533400"/>
                  <a:gd name="connsiteY40" fmla="*/ 229221 h 438150"/>
                  <a:gd name="connsiteX41" fmla="*/ 224830 w 533400"/>
                  <a:gd name="connsiteY41" fmla="*/ 186359 h 438150"/>
                  <a:gd name="connsiteX42" fmla="*/ 267692 w 533400"/>
                  <a:gd name="connsiteY42" fmla="*/ 143496 h 438150"/>
                  <a:gd name="connsiteX43" fmla="*/ 401042 w 533400"/>
                  <a:gd name="connsiteY43" fmla="*/ 143496 h 438150"/>
                  <a:gd name="connsiteX44" fmla="*/ 443905 w 533400"/>
                  <a:gd name="connsiteY44" fmla="*/ 186359 h 438150"/>
                  <a:gd name="connsiteX45" fmla="*/ 401042 w 533400"/>
                  <a:gd name="connsiteY45" fmla="*/ 229221 h 438150"/>
                  <a:gd name="connsiteX46" fmla="*/ 358180 w 533400"/>
                  <a:gd name="connsiteY46" fmla="*/ 186359 h 438150"/>
                  <a:gd name="connsiteX47" fmla="*/ 401042 w 533400"/>
                  <a:gd name="connsiteY47" fmla="*/ 143496 h 438150"/>
                  <a:gd name="connsiteX48" fmla="*/ 134342 w 533400"/>
                  <a:gd name="connsiteY48" fmla="*/ 162546 h 438150"/>
                  <a:gd name="connsiteX49" fmla="*/ 110530 w 533400"/>
                  <a:gd name="connsiteY49" fmla="*/ 186359 h 438150"/>
                  <a:gd name="connsiteX50" fmla="*/ 134342 w 533400"/>
                  <a:gd name="connsiteY50" fmla="*/ 210171 h 438150"/>
                  <a:gd name="connsiteX51" fmla="*/ 158155 w 533400"/>
                  <a:gd name="connsiteY51" fmla="*/ 186359 h 438150"/>
                  <a:gd name="connsiteX52" fmla="*/ 134342 w 533400"/>
                  <a:gd name="connsiteY52" fmla="*/ 162546 h 438150"/>
                  <a:gd name="connsiteX53" fmla="*/ 267692 w 533400"/>
                  <a:gd name="connsiteY53" fmla="*/ 162546 h 438150"/>
                  <a:gd name="connsiteX54" fmla="*/ 243880 w 533400"/>
                  <a:gd name="connsiteY54" fmla="*/ 186359 h 438150"/>
                  <a:gd name="connsiteX55" fmla="*/ 267692 w 533400"/>
                  <a:gd name="connsiteY55" fmla="*/ 210171 h 438150"/>
                  <a:gd name="connsiteX56" fmla="*/ 291505 w 533400"/>
                  <a:gd name="connsiteY56" fmla="*/ 186359 h 438150"/>
                  <a:gd name="connsiteX57" fmla="*/ 267692 w 533400"/>
                  <a:gd name="connsiteY57" fmla="*/ 162546 h 438150"/>
                  <a:gd name="connsiteX58" fmla="*/ 401042 w 533400"/>
                  <a:gd name="connsiteY58" fmla="*/ 162546 h 438150"/>
                  <a:gd name="connsiteX59" fmla="*/ 377230 w 533400"/>
                  <a:gd name="connsiteY59" fmla="*/ 186359 h 438150"/>
                  <a:gd name="connsiteX60" fmla="*/ 401042 w 533400"/>
                  <a:gd name="connsiteY60" fmla="*/ 210171 h 438150"/>
                  <a:gd name="connsiteX61" fmla="*/ 424855 w 533400"/>
                  <a:gd name="connsiteY61" fmla="*/ 186359 h 438150"/>
                  <a:gd name="connsiteX62" fmla="*/ 401042 w 533400"/>
                  <a:gd name="connsiteY62" fmla="*/ 162546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33400" h="438150">
                    <a:moveTo>
                      <a:pt x="496292" y="621"/>
                    </a:moveTo>
                    <a:cubicBezTo>
                      <a:pt x="517247" y="621"/>
                      <a:pt x="534392" y="17766"/>
                      <a:pt x="534392" y="38721"/>
                    </a:cubicBezTo>
                    <a:lnTo>
                      <a:pt x="534392" y="38721"/>
                    </a:lnTo>
                    <a:lnTo>
                      <a:pt x="534392" y="333996"/>
                    </a:lnTo>
                    <a:cubicBezTo>
                      <a:pt x="534392" y="354951"/>
                      <a:pt x="517247" y="372096"/>
                      <a:pt x="496292" y="372096"/>
                    </a:cubicBezTo>
                    <a:lnTo>
                      <a:pt x="496292" y="372096"/>
                    </a:lnTo>
                    <a:lnTo>
                      <a:pt x="204827" y="372096"/>
                    </a:lnTo>
                    <a:lnTo>
                      <a:pt x="115292" y="438771"/>
                    </a:lnTo>
                    <a:lnTo>
                      <a:pt x="115292" y="372096"/>
                    </a:lnTo>
                    <a:lnTo>
                      <a:pt x="39092" y="372096"/>
                    </a:lnTo>
                    <a:cubicBezTo>
                      <a:pt x="19089" y="372096"/>
                      <a:pt x="1945" y="355904"/>
                      <a:pt x="992" y="335901"/>
                    </a:cubicBezTo>
                    <a:lnTo>
                      <a:pt x="992" y="335901"/>
                    </a:lnTo>
                    <a:lnTo>
                      <a:pt x="992" y="333996"/>
                    </a:lnTo>
                    <a:lnTo>
                      <a:pt x="992" y="38721"/>
                    </a:lnTo>
                    <a:cubicBezTo>
                      <a:pt x="992" y="17766"/>
                      <a:pt x="18137" y="621"/>
                      <a:pt x="39092" y="621"/>
                    </a:cubicBezTo>
                    <a:lnTo>
                      <a:pt x="39092" y="621"/>
                    </a:lnTo>
                    <a:lnTo>
                      <a:pt x="496292" y="621"/>
                    </a:lnTo>
                    <a:close/>
                    <a:moveTo>
                      <a:pt x="496292" y="19671"/>
                    </a:moveTo>
                    <a:lnTo>
                      <a:pt x="39092" y="19671"/>
                    </a:lnTo>
                    <a:cubicBezTo>
                      <a:pt x="28614" y="19671"/>
                      <a:pt x="20042" y="28244"/>
                      <a:pt x="20042" y="38721"/>
                    </a:cubicBezTo>
                    <a:lnTo>
                      <a:pt x="20042" y="38721"/>
                    </a:lnTo>
                    <a:lnTo>
                      <a:pt x="20042" y="333996"/>
                    </a:lnTo>
                    <a:cubicBezTo>
                      <a:pt x="20042" y="344474"/>
                      <a:pt x="28614" y="353046"/>
                      <a:pt x="39092" y="353046"/>
                    </a:cubicBezTo>
                    <a:lnTo>
                      <a:pt x="39092" y="353046"/>
                    </a:lnTo>
                    <a:lnTo>
                      <a:pt x="134342" y="353046"/>
                    </a:lnTo>
                    <a:lnTo>
                      <a:pt x="134342" y="400671"/>
                    </a:lnTo>
                    <a:lnTo>
                      <a:pt x="198160" y="353046"/>
                    </a:lnTo>
                    <a:lnTo>
                      <a:pt x="496292" y="353046"/>
                    </a:lnTo>
                    <a:cubicBezTo>
                      <a:pt x="506770" y="353046"/>
                      <a:pt x="515342" y="344474"/>
                      <a:pt x="515342" y="333996"/>
                    </a:cubicBezTo>
                    <a:lnTo>
                      <a:pt x="515342" y="333996"/>
                    </a:lnTo>
                    <a:lnTo>
                      <a:pt x="515342" y="38721"/>
                    </a:lnTo>
                    <a:cubicBezTo>
                      <a:pt x="515342" y="28244"/>
                      <a:pt x="506770" y="19671"/>
                      <a:pt x="496292" y="19671"/>
                    </a:cubicBezTo>
                    <a:lnTo>
                      <a:pt x="496292" y="19671"/>
                    </a:lnTo>
                    <a:close/>
                    <a:moveTo>
                      <a:pt x="134342" y="143496"/>
                    </a:moveTo>
                    <a:cubicBezTo>
                      <a:pt x="158155" y="143496"/>
                      <a:pt x="177205" y="162546"/>
                      <a:pt x="177205" y="186359"/>
                    </a:cubicBezTo>
                    <a:cubicBezTo>
                      <a:pt x="177205" y="210171"/>
                      <a:pt x="158155" y="229221"/>
                      <a:pt x="134342" y="229221"/>
                    </a:cubicBezTo>
                    <a:cubicBezTo>
                      <a:pt x="110530" y="229221"/>
                      <a:pt x="91480" y="210171"/>
                      <a:pt x="91480" y="186359"/>
                    </a:cubicBezTo>
                    <a:cubicBezTo>
                      <a:pt x="91480" y="162546"/>
                      <a:pt x="110530" y="143496"/>
                      <a:pt x="134342" y="143496"/>
                    </a:cubicBezTo>
                    <a:close/>
                    <a:moveTo>
                      <a:pt x="267692" y="143496"/>
                    </a:moveTo>
                    <a:cubicBezTo>
                      <a:pt x="291505" y="143496"/>
                      <a:pt x="310555" y="162546"/>
                      <a:pt x="310555" y="186359"/>
                    </a:cubicBezTo>
                    <a:cubicBezTo>
                      <a:pt x="310555" y="210171"/>
                      <a:pt x="291505" y="229221"/>
                      <a:pt x="267692" y="229221"/>
                    </a:cubicBezTo>
                    <a:cubicBezTo>
                      <a:pt x="243880" y="229221"/>
                      <a:pt x="224830" y="210171"/>
                      <a:pt x="224830" y="186359"/>
                    </a:cubicBezTo>
                    <a:cubicBezTo>
                      <a:pt x="224830" y="162546"/>
                      <a:pt x="243880" y="143496"/>
                      <a:pt x="267692" y="143496"/>
                    </a:cubicBezTo>
                    <a:close/>
                    <a:moveTo>
                      <a:pt x="401042" y="143496"/>
                    </a:moveTo>
                    <a:cubicBezTo>
                      <a:pt x="424855" y="143496"/>
                      <a:pt x="443905" y="162546"/>
                      <a:pt x="443905" y="186359"/>
                    </a:cubicBezTo>
                    <a:cubicBezTo>
                      <a:pt x="443905" y="210171"/>
                      <a:pt x="424855" y="229221"/>
                      <a:pt x="401042" y="229221"/>
                    </a:cubicBezTo>
                    <a:cubicBezTo>
                      <a:pt x="377230" y="229221"/>
                      <a:pt x="358180" y="210171"/>
                      <a:pt x="358180" y="186359"/>
                    </a:cubicBezTo>
                    <a:cubicBezTo>
                      <a:pt x="358180" y="162546"/>
                      <a:pt x="377230" y="143496"/>
                      <a:pt x="401042" y="143496"/>
                    </a:cubicBezTo>
                    <a:close/>
                    <a:moveTo>
                      <a:pt x="134342" y="162546"/>
                    </a:moveTo>
                    <a:cubicBezTo>
                      <a:pt x="121007" y="162546"/>
                      <a:pt x="110530" y="173024"/>
                      <a:pt x="110530" y="186359"/>
                    </a:cubicBezTo>
                    <a:cubicBezTo>
                      <a:pt x="110530" y="199694"/>
                      <a:pt x="121007" y="210171"/>
                      <a:pt x="134342" y="210171"/>
                    </a:cubicBezTo>
                    <a:cubicBezTo>
                      <a:pt x="147677" y="210171"/>
                      <a:pt x="158155" y="199694"/>
                      <a:pt x="158155" y="186359"/>
                    </a:cubicBezTo>
                    <a:cubicBezTo>
                      <a:pt x="158155" y="173024"/>
                      <a:pt x="147677" y="162546"/>
                      <a:pt x="134342" y="162546"/>
                    </a:cubicBezTo>
                    <a:close/>
                    <a:moveTo>
                      <a:pt x="267692" y="162546"/>
                    </a:moveTo>
                    <a:cubicBezTo>
                      <a:pt x="254357" y="162546"/>
                      <a:pt x="243880" y="173024"/>
                      <a:pt x="243880" y="186359"/>
                    </a:cubicBezTo>
                    <a:cubicBezTo>
                      <a:pt x="243880" y="199694"/>
                      <a:pt x="254357" y="210171"/>
                      <a:pt x="267692" y="210171"/>
                    </a:cubicBezTo>
                    <a:cubicBezTo>
                      <a:pt x="281027" y="210171"/>
                      <a:pt x="291505" y="199694"/>
                      <a:pt x="291505" y="186359"/>
                    </a:cubicBezTo>
                    <a:cubicBezTo>
                      <a:pt x="291505" y="173024"/>
                      <a:pt x="281027" y="162546"/>
                      <a:pt x="267692" y="162546"/>
                    </a:cubicBezTo>
                    <a:close/>
                    <a:moveTo>
                      <a:pt x="401042" y="162546"/>
                    </a:moveTo>
                    <a:cubicBezTo>
                      <a:pt x="387707" y="162546"/>
                      <a:pt x="377230" y="173024"/>
                      <a:pt x="377230" y="186359"/>
                    </a:cubicBezTo>
                    <a:cubicBezTo>
                      <a:pt x="377230" y="199694"/>
                      <a:pt x="387707" y="210171"/>
                      <a:pt x="401042" y="210171"/>
                    </a:cubicBezTo>
                    <a:cubicBezTo>
                      <a:pt x="414377" y="210171"/>
                      <a:pt x="424855" y="199694"/>
                      <a:pt x="424855" y="186359"/>
                    </a:cubicBezTo>
                    <a:cubicBezTo>
                      <a:pt x="424855" y="173024"/>
                      <a:pt x="414377" y="162546"/>
                      <a:pt x="401042" y="162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4A8E97F4-C43C-4C8F-A1B8-263616429ABC}"/>
                  </a:ext>
                </a:extLst>
              </p:cNvPr>
              <p:cNvSpPr/>
              <p:nvPr/>
            </p:nvSpPr>
            <p:spPr>
              <a:xfrm>
                <a:off x="3442110" y="5034405"/>
                <a:ext cx="495300" cy="542925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4017 w 495300"/>
                  <a:gd name="connsiteY2" fmla="*/ 484491 h 542925"/>
                  <a:gd name="connsiteX3" fmla="*/ 346877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663 w 495300"/>
                  <a:gd name="connsiteY8" fmla="*/ 524496 h 542925"/>
                  <a:gd name="connsiteX9" fmla="*/ 173523 w 495300"/>
                  <a:gd name="connsiteY9" fmla="*/ 484491 h 542925"/>
                  <a:gd name="connsiteX10" fmla="*/ 1120 w 495300"/>
                  <a:gd name="connsiteY10" fmla="*/ 252081 h 542925"/>
                  <a:gd name="connsiteX11" fmla="*/ 1120 w 495300"/>
                  <a:gd name="connsiteY11" fmla="*/ 248271 h 542925"/>
                  <a:gd name="connsiteX12" fmla="*/ 248770 w 495300"/>
                  <a:gd name="connsiteY12" fmla="*/ 621 h 542925"/>
                  <a:gd name="connsiteX13" fmla="*/ 304967 w 495300"/>
                  <a:gd name="connsiteY13" fmla="*/ 489254 h 542925"/>
                  <a:gd name="connsiteX14" fmla="*/ 248770 w 495300"/>
                  <a:gd name="connsiteY14" fmla="*/ 495921 h 542925"/>
                  <a:gd name="connsiteX15" fmla="*/ 192573 w 495300"/>
                  <a:gd name="connsiteY15" fmla="*/ 489254 h 542925"/>
                  <a:gd name="connsiteX16" fmla="*/ 172570 w 495300"/>
                  <a:gd name="connsiteY16" fmla="*/ 524496 h 542925"/>
                  <a:gd name="connsiteX17" fmla="*/ 324970 w 495300"/>
                  <a:gd name="connsiteY17" fmla="*/ 524496 h 542925"/>
                  <a:gd name="connsiteX18" fmla="*/ 304967 w 495300"/>
                  <a:gd name="connsiteY18" fmla="*/ 489254 h 542925"/>
                  <a:gd name="connsiteX19" fmla="*/ 248770 w 495300"/>
                  <a:gd name="connsiteY19" fmla="*/ 19671 h 542925"/>
                  <a:gd name="connsiteX20" fmla="*/ 20170 w 495300"/>
                  <a:gd name="connsiteY20" fmla="*/ 248271 h 542925"/>
                  <a:gd name="connsiteX21" fmla="*/ 248770 w 495300"/>
                  <a:gd name="connsiteY21" fmla="*/ 476871 h 542925"/>
                  <a:gd name="connsiteX22" fmla="*/ 477370 w 495300"/>
                  <a:gd name="connsiteY22" fmla="*/ 248271 h 542925"/>
                  <a:gd name="connsiteX23" fmla="*/ 248770 w 495300"/>
                  <a:gd name="connsiteY23" fmla="*/ 19671 h 542925"/>
                  <a:gd name="connsiteX24" fmla="*/ 248770 w 495300"/>
                  <a:gd name="connsiteY24" fmla="*/ 133971 h 542925"/>
                  <a:gd name="connsiteX25" fmla="*/ 363070 w 495300"/>
                  <a:gd name="connsiteY25" fmla="*/ 248271 h 542925"/>
                  <a:gd name="connsiteX26" fmla="*/ 248770 w 495300"/>
                  <a:gd name="connsiteY26" fmla="*/ 362571 h 542925"/>
                  <a:gd name="connsiteX27" fmla="*/ 134470 w 495300"/>
                  <a:gd name="connsiteY27" fmla="*/ 248271 h 542925"/>
                  <a:gd name="connsiteX28" fmla="*/ 248770 w 495300"/>
                  <a:gd name="connsiteY28" fmla="*/ 133971 h 542925"/>
                  <a:gd name="connsiteX29" fmla="*/ 248770 w 495300"/>
                  <a:gd name="connsiteY29" fmla="*/ 153021 h 542925"/>
                  <a:gd name="connsiteX30" fmla="*/ 153520 w 495300"/>
                  <a:gd name="connsiteY30" fmla="*/ 248271 h 542925"/>
                  <a:gd name="connsiteX31" fmla="*/ 248770 w 495300"/>
                  <a:gd name="connsiteY31" fmla="*/ 343521 h 542925"/>
                  <a:gd name="connsiteX32" fmla="*/ 344020 w 495300"/>
                  <a:gd name="connsiteY32" fmla="*/ 248271 h 542925"/>
                  <a:gd name="connsiteX33" fmla="*/ 248770 w 495300"/>
                  <a:gd name="connsiteY33" fmla="*/ 153021 h 542925"/>
                  <a:gd name="connsiteX34" fmla="*/ 367833 w 495300"/>
                  <a:gd name="connsiteY34" fmla="*/ 114921 h 542925"/>
                  <a:gd name="connsiteX35" fmla="*/ 382120 w 495300"/>
                  <a:gd name="connsiteY35" fmla="*/ 129209 h 542925"/>
                  <a:gd name="connsiteX36" fmla="*/ 367833 w 495300"/>
                  <a:gd name="connsiteY36" fmla="*/ 143496 h 542925"/>
                  <a:gd name="connsiteX37" fmla="*/ 353545 w 495300"/>
                  <a:gd name="connsiteY37" fmla="*/ 129209 h 542925"/>
                  <a:gd name="connsiteX38" fmla="*/ 367833 w 495300"/>
                  <a:gd name="connsiteY38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930" y="621"/>
                      <a:pt x="496420" y="111111"/>
                      <a:pt x="496420" y="248271"/>
                    </a:cubicBezTo>
                    <a:cubicBezTo>
                      <a:pt x="496420" y="358761"/>
                      <a:pt x="424030" y="452106"/>
                      <a:pt x="324017" y="484491"/>
                    </a:cubicBezTo>
                    <a:lnTo>
                      <a:pt x="346877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663" y="524496"/>
                    </a:lnTo>
                    <a:lnTo>
                      <a:pt x="173523" y="484491"/>
                    </a:lnTo>
                    <a:cubicBezTo>
                      <a:pt x="74463" y="453059"/>
                      <a:pt x="3025" y="361619"/>
                      <a:pt x="1120" y="252081"/>
                    </a:cubicBezTo>
                    <a:lnTo>
                      <a:pt x="1120" y="248271"/>
                    </a:lnTo>
                    <a:cubicBezTo>
                      <a:pt x="1120" y="111111"/>
                      <a:pt x="111610" y="621"/>
                      <a:pt x="248770" y="621"/>
                    </a:cubicBezTo>
                    <a:close/>
                    <a:moveTo>
                      <a:pt x="304967" y="489254"/>
                    </a:moveTo>
                    <a:cubicBezTo>
                      <a:pt x="286870" y="493064"/>
                      <a:pt x="267820" y="495921"/>
                      <a:pt x="248770" y="495921"/>
                    </a:cubicBezTo>
                    <a:cubicBezTo>
                      <a:pt x="229720" y="495921"/>
                      <a:pt x="210670" y="494016"/>
                      <a:pt x="192573" y="489254"/>
                    </a:cubicBez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967" y="489254"/>
                    </a:lnTo>
                    <a:close/>
                    <a:moveTo>
                      <a:pt x="248770" y="19671"/>
                    </a:moveTo>
                    <a:cubicBezTo>
                      <a:pt x="122088" y="19671"/>
                      <a:pt x="20170" y="121589"/>
                      <a:pt x="20170" y="248271"/>
                    </a:cubicBezTo>
                    <a:cubicBezTo>
                      <a:pt x="20170" y="374954"/>
                      <a:pt x="122088" y="476871"/>
                      <a:pt x="248770" y="476871"/>
                    </a:cubicBezTo>
                    <a:cubicBezTo>
                      <a:pt x="375452" y="476871"/>
                      <a:pt x="477370" y="374954"/>
                      <a:pt x="477370" y="248271"/>
                    </a:cubicBezTo>
                    <a:cubicBezTo>
                      <a:pt x="477370" y="121589"/>
                      <a:pt x="375452" y="19671"/>
                      <a:pt x="248770" y="19671"/>
                    </a:cubicBezTo>
                    <a:close/>
                    <a:moveTo>
                      <a:pt x="248770" y="133971"/>
                    </a:moveTo>
                    <a:cubicBezTo>
                      <a:pt x="311635" y="133971"/>
                      <a:pt x="363070" y="185406"/>
                      <a:pt x="363070" y="248271"/>
                    </a:cubicBezTo>
                    <a:cubicBezTo>
                      <a:pt x="363070" y="311136"/>
                      <a:pt x="311635" y="362571"/>
                      <a:pt x="248770" y="362571"/>
                    </a:cubicBezTo>
                    <a:cubicBezTo>
                      <a:pt x="185905" y="362571"/>
                      <a:pt x="134470" y="311136"/>
                      <a:pt x="134470" y="248271"/>
                    </a:cubicBezTo>
                    <a:cubicBezTo>
                      <a:pt x="134470" y="185406"/>
                      <a:pt x="185905" y="133971"/>
                      <a:pt x="248770" y="133971"/>
                    </a:cubicBezTo>
                    <a:close/>
                    <a:moveTo>
                      <a:pt x="248770" y="153021"/>
                    </a:moveTo>
                    <a:cubicBezTo>
                      <a:pt x="196383" y="153021"/>
                      <a:pt x="153520" y="195884"/>
                      <a:pt x="153520" y="248271"/>
                    </a:cubicBezTo>
                    <a:cubicBezTo>
                      <a:pt x="153520" y="300659"/>
                      <a:pt x="196383" y="343521"/>
                      <a:pt x="248770" y="343521"/>
                    </a:cubicBezTo>
                    <a:cubicBezTo>
                      <a:pt x="301158" y="343521"/>
                      <a:pt x="344020" y="300659"/>
                      <a:pt x="344020" y="248271"/>
                    </a:cubicBezTo>
                    <a:cubicBezTo>
                      <a:pt x="344020" y="195884"/>
                      <a:pt x="301158" y="153021"/>
                      <a:pt x="248770" y="153021"/>
                    </a:cubicBezTo>
                    <a:close/>
                    <a:moveTo>
                      <a:pt x="367833" y="114921"/>
                    </a:moveTo>
                    <a:cubicBezTo>
                      <a:pt x="375452" y="114921"/>
                      <a:pt x="382120" y="121589"/>
                      <a:pt x="382120" y="129209"/>
                    </a:cubicBezTo>
                    <a:cubicBezTo>
                      <a:pt x="382120" y="136829"/>
                      <a:pt x="375452" y="143496"/>
                      <a:pt x="367833" y="143496"/>
                    </a:cubicBezTo>
                    <a:cubicBezTo>
                      <a:pt x="360213" y="143496"/>
                      <a:pt x="353545" y="136829"/>
                      <a:pt x="353545" y="129209"/>
                    </a:cubicBezTo>
                    <a:cubicBezTo>
                      <a:pt x="353545" y="121589"/>
                      <a:pt x="360213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BBD1D1B-DE1C-414B-B38D-CF51F8864B2D}"/>
                  </a:ext>
                </a:extLst>
              </p:cNvPr>
              <p:cNvSpPr/>
              <p:nvPr/>
            </p:nvSpPr>
            <p:spPr>
              <a:xfrm>
                <a:off x="7817711" y="5082506"/>
                <a:ext cx="525905" cy="446722"/>
              </a:xfrm>
              <a:custGeom>
                <a:avLst/>
                <a:gdLst>
                  <a:gd name="connsiteX0" fmla="*/ 415839 w 525905"/>
                  <a:gd name="connsiteY0" fmla="*/ 621 h 446722"/>
                  <a:gd name="connsiteX1" fmla="*/ 492039 w 525905"/>
                  <a:gd name="connsiteY1" fmla="*/ 74916 h 446722"/>
                  <a:gd name="connsiteX2" fmla="*/ 492039 w 525905"/>
                  <a:gd name="connsiteY2" fmla="*/ 76821 h 446722"/>
                  <a:gd name="connsiteX3" fmla="*/ 492039 w 525905"/>
                  <a:gd name="connsiteY3" fmla="*/ 135876 h 446722"/>
                  <a:gd name="connsiteX4" fmla="*/ 527282 w 525905"/>
                  <a:gd name="connsiteY4" fmla="*/ 182549 h 446722"/>
                  <a:gd name="connsiteX5" fmla="*/ 527282 w 525905"/>
                  <a:gd name="connsiteY5" fmla="*/ 186359 h 446722"/>
                  <a:gd name="connsiteX6" fmla="*/ 527282 w 525905"/>
                  <a:gd name="connsiteY6" fmla="*/ 186359 h 446722"/>
                  <a:gd name="connsiteX7" fmla="*/ 513946 w 525905"/>
                  <a:gd name="connsiteY7" fmla="*/ 364476 h 446722"/>
                  <a:gd name="connsiteX8" fmla="*/ 475846 w 525905"/>
                  <a:gd name="connsiteY8" fmla="*/ 399719 h 446722"/>
                  <a:gd name="connsiteX9" fmla="*/ 475846 w 525905"/>
                  <a:gd name="connsiteY9" fmla="*/ 399719 h 446722"/>
                  <a:gd name="connsiteX10" fmla="*/ 454892 w 525905"/>
                  <a:gd name="connsiteY10" fmla="*/ 399719 h 446722"/>
                  <a:gd name="connsiteX11" fmla="*/ 454892 w 525905"/>
                  <a:gd name="connsiteY11" fmla="*/ 447344 h 446722"/>
                  <a:gd name="connsiteX12" fmla="*/ 435842 w 525905"/>
                  <a:gd name="connsiteY12" fmla="*/ 447344 h 446722"/>
                  <a:gd name="connsiteX13" fmla="*/ 435842 w 525905"/>
                  <a:gd name="connsiteY13" fmla="*/ 399719 h 446722"/>
                  <a:gd name="connsiteX14" fmla="*/ 92942 w 525905"/>
                  <a:gd name="connsiteY14" fmla="*/ 399719 h 446722"/>
                  <a:gd name="connsiteX15" fmla="*/ 92942 w 525905"/>
                  <a:gd name="connsiteY15" fmla="*/ 447344 h 446722"/>
                  <a:gd name="connsiteX16" fmla="*/ 73892 w 525905"/>
                  <a:gd name="connsiteY16" fmla="*/ 447344 h 446722"/>
                  <a:gd name="connsiteX17" fmla="*/ 73892 w 525905"/>
                  <a:gd name="connsiteY17" fmla="*/ 399719 h 446722"/>
                  <a:gd name="connsiteX18" fmla="*/ 52936 w 525905"/>
                  <a:gd name="connsiteY18" fmla="*/ 399719 h 446722"/>
                  <a:gd name="connsiteX19" fmla="*/ 14836 w 525905"/>
                  <a:gd name="connsiteY19" fmla="*/ 366381 h 446722"/>
                  <a:gd name="connsiteX20" fmla="*/ 14836 w 525905"/>
                  <a:gd name="connsiteY20" fmla="*/ 364476 h 446722"/>
                  <a:gd name="connsiteX21" fmla="*/ 1501 w 525905"/>
                  <a:gd name="connsiteY21" fmla="*/ 186359 h 446722"/>
                  <a:gd name="connsiteX22" fmla="*/ 47221 w 525905"/>
                  <a:gd name="connsiteY22" fmla="*/ 133971 h 446722"/>
                  <a:gd name="connsiteX23" fmla="*/ 46269 w 525905"/>
                  <a:gd name="connsiteY23" fmla="*/ 133971 h 446722"/>
                  <a:gd name="connsiteX24" fmla="*/ 46269 w 525905"/>
                  <a:gd name="connsiteY24" fmla="*/ 76821 h 446722"/>
                  <a:gd name="connsiteX25" fmla="*/ 120564 w 525905"/>
                  <a:gd name="connsiteY25" fmla="*/ 621 h 446722"/>
                  <a:gd name="connsiteX26" fmla="*/ 122469 w 525905"/>
                  <a:gd name="connsiteY26" fmla="*/ 621 h 446722"/>
                  <a:gd name="connsiteX27" fmla="*/ 415839 w 525905"/>
                  <a:gd name="connsiteY27" fmla="*/ 621 h 446722"/>
                  <a:gd name="connsiteX28" fmla="*/ 477751 w 525905"/>
                  <a:gd name="connsiteY28" fmla="*/ 153021 h 446722"/>
                  <a:gd name="connsiteX29" fmla="*/ 436794 w 525905"/>
                  <a:gd name="connsiteY29" fmla="*/ 187311 h 446722"/>
                  <a:gd name="connsiteX30" fmla="*/ 436794 w 525905"/>
                  <a:gd name="connsiteY30" fmla="*/ 187311 h 446722"/>
                  <a:gd name="connsiteX31" fmla="*/ 414886 w 525905"/>
                  <a:gd name="connsiteY31" fmla="*/ 305421 h 446722"/>
                  <a:gd name="connsiteX32" fmla="*/ 112944 w 525905"/>
                  <a:gd name="connsiteY32" fmla="*/ 305421 h 446722"/>
                  <a:gd name="connsiteX33" fmla="*/ 91036 w 525905"/>
                  <a:gd name="connsiteY33" fmla="*/ 187311 h 446722"/>
                  <a:gd name="connsiteX34" fmla="*/ 50079 w 525905"/>
                  <a:gd name="connsiteY34" fmla="*/ 153021 h 446722"/>
                  <a:gd name="connsiteX35" fmla="*/ 48174 w 525905"/>
                  <a:gd name="connsiteY35" fmla="*/ 153021 h 446722"/>
                  <a:gd name="connsiteX36" fmla="*/ 20551 w 525905"/>
                  <a:gd name="connsiteY36" fmla="*/ 185406 h 446722"/>
                  <a:gd name="connsiteX37" fmla="*/ 20551 w 525905"/>
                  <a:gd name="connsiteY37" fmla="*/ 185406 h 446722"/>
                  <a:gd name="connsiteX38" fmla="*/ 33886 w 525905"/>
                  <a:gd name="connsiteY38" fmla="*/ 363524 h 446722"/>
                  <a:gd name="connsiteX39" fmla="*/ 52936 w 525905"/>
                  <a:gd name="connsiteY39" fmla="*/ 380669 h 446722"/>
                  <a:gd name="connsiteX40" fmla="*/ 52936 w 525905"/>
                  <a:gd name="connsiteY40" fmla="*/ 380669 h 446722"/>
                  <a:gd name="connsiteX41" fmla="*/ 475846 w 525905"/>
                  <a:gd name="connsiteY41" fmla="*/ 380669 h 446722"/>
                  <a:gd name="connsiteX42" fmla="*/ 494896 w 525905"/>
                  <a:gd name="connsiteY42" fmla="*/ 363524 h 446722"/>
                  <a:gd name="connsiteX43" fmla="*/ 494896 w 525905"/>
                  <a:gd name="connsiteY43" fmla="*/ 363524 h 446722"/>
                  <a:gd name="connsiteX44" fmla="*/ 508232 w 525905"/>
                  <a:gd name="connsiteY44" fmla="*/ 185406 h 446722"/>
                  <a:gd name="connsiteX45" fmla="*/ 508232 w 525905"/>
                  <a:gd name="connsiteY45" fmla="*/ 183501 h 446722"/>
                  <a:gd name="connsiteX46" fmla="*/ 477751 w 525905"/>
                  <a:gd name="connsiteY46" fmla="*/ 153021 h 446722"/>
                  <a:gd name="connsiteX47" fmla="*/ 415839 w 525905"/>
                  <a:gd name="connsiteY47" fmla="*/ 19671 h 446722"/>
                  <a:gd name="connsiteX48" fmla="*/ 120564 w 525905"/>
                  <a:gd name="connsiteY48" fmla="*/ 19671 h 446722"/>
                  <a:gd name="connsiteX49" fmla="*/ 63414 w 525905"/>
                  <a:gd name="connsiteY49" fmla="*/ 74916 h 446722"/>
                  <a:gd name="connsiteX50" fmla="*/ 63414 w 525905"/>
                  <a:gd name="connsiteY50" fmla="*/ 76821 h 446722"/>
                  <a:gd name="connsiteX51" fmla="*/ 63414 w 525905"/>
                  <a:gd name="connsiteY51" fmla="*/ 135876 h 446722"/>
                  <a:gd name="connsiteX52" fmla="*/ 109134 w 525905"/>
                  <a:gd name="connsiteY52" fmla="*/ 184454 h 446722"/>
                  <a:gd name="connsiteX53" fmla="*/ 109134 w 525905"/>
                  <a:gd name="connsiteY53" fmla="*/ 184454 h 446722"/>
                  <a:gd name="connsiteX54" fmla="*/ 128184 w 525905"/>
                  <a:gd name="connsiteY54" fmla="*/ 287324 h 446722"/>
                  <a:gd name="connsiteX55" fmla="*/ 397742 w 525905"/>
                  <a:gd name="connsiteY55" fmla="*/ 287324 h 446722"/>
                  <a:gd name="connsiteX56" fmla="*/ 416792 w 525905"/>
                  <a:gd name="connsiteY56" fmla="*/ 184454 h 446722"/>
                  <a:gd name="connsiteX57" fmla="*/ 472036 w 525905"/>
                  <a:gd name="connsiteY57" fmla="*/ 134924 h 446722"/>
                  <a:gd name="connsiteX58" fmla="*/ 472036 w 525905"/>
                  <a:gd name="connsiteY58" fmla="*/ 77774 h 446722"/>
                  <a:gd name="connsiteX59" fmla="*/ 416792 w 525905"/>
                  <a:gd name="connsiteY59" fmla="*/ 20624 h 446722"/>
                  <a:gd name="connsiteX60" fmla="*/ 415839 w 525905"/>
                  <a:gd name="connsiteY60" fmla="*/ 19671 h 44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5905" h="446722">
                    <a:moveTo>
                      <a:pt x="415839" y="621"/>
                    </a:moveTo>
                    <a:cubicBezTo>
                      <a:pt x="456796" y="621"/>
                      <a:pt x="491086" y="33006"/>
                      <a:pt x="492039" y="74916"/>
                    </a:cubicBezTo>
                    <a:lnTo>
                      <a:pt x="492039" y="76821"/>
                    </a:lnTo>
                    <a:lnTo>
                      <a:pt x="492039" y="135876"/>
                    </a:lnTo>
                    <a:cubicBezTo>
                      <a:pt x="512042" y="141591"/>
                      <a:pt x="527282" y="160641"/>
                      <a:pt x="527282" y="182549"/>
                    </a:cubicBezTo>
                    <a:cubicBezTo>
                      <a:pt x="527282" y="183501"/>
                      <a:pt x="527282" y="185406"/>
                      <a:pt x="527282" y="186359"/>
                    </a:cubicBezTo>
                    <a:lnTo>
                      <a:pt x="527282" y="186359"/>
                    </a:lnTo>
                    <a:lnTo>
                      <a:pt x="513946" y="364476"/>
                    </a:lnTo>
                    <a:cubicBezTo>
                      <a:pt x="512042" y="384479"/>
                      <a:pt x="495849" y="399719"/>
                      <a:pt x="475846" y="399719"/>
                    </a:cubicBezTo>
                    <a:lnTo>
                      <a:pt x="475846" y="399719"/>
                    </a:lnTo>
                    <a:lnTo>
                      <a:pt x="454892" y="399719"/>
                    </a:lnTo>
                    <a:lnTo>
                      <a:pt x="454892" y="447344"/>
                    </a:lnTo>
                    <a:lnTo>
                      <a:pt x="435842" y="447344"/>
                    </a:lnTo>
                    <a:lnTo>
                      <a:pt x="435842" y="399719"/>
                    </a:lnTo>
                    <a:lnTo>
                      <a:pt x="92942" y="399719"/>
                    </a:lnTo>
                    <a:lnTo>
                      <a:pt x="92942" y="447344"/>
                    </a:lnTo>
                    <a:lnTo>
                      <a:pt x="73892" y="447344"/>
                    </a:lnTo>
                    <a:lnTo>
                      <a:pt x="73892" y="399719"/>
                    </a:lnTo>
                    <a:lnTo>
                      <a:pt x="52936" y="399719"/>
                    </a:lnTo>
                    <a:cubicBezTo>
                      <a:pt x="33886" y="399719"/>
                      <a:pt x="17694" y="385431"/>
                      <a:pt x="14836" y="366381"/>
                    </a:cubicBezTo>
                    <a:lnTo>
                      <a:pt x="14836" y="364476"/>
                    </a:lnTo>
                    <a:lnTo>
                      <a:pt x="1501" y="186359"/>
                    </a:lnTo>
                    <a:cubicBezTo>
                      <a:pt x="-404" y="159689"/>
                      <a:pt x="19599" y="135876"/>
                      <a:pt x="47221" y="133971"/>
                    </a:cubicBezTo>
                    <a:lnTo>
                      <a:pt x="46269" y="133971"/>
                    </a:lnTo>
                    <a:lnTo>
                      <a:pt x="46269" y="76821"/>
                    </a:lnTo>
                    <a:cubicBezTo>
                      <a:pt x="46269" y="35864"/>
                      <a:pt x="78654" y="1574"/>
                      <a:pt x="120564" y="621"/>
                    </a:cubicBezTo>
                    <a:lnTo>
                      <a:pt x="122469" y="621"/>
                    </a:lnTo>
                    <a:lnTo>
                      <a:pt x="415839" y="621"/>
                    </a:lnTo>
                    <a:close/>
                    <a:moveTo>
                      <a:pt x="477751" y="153021"/>
                    </a:moveTo>
                    <a:cubicBezTo>
                      <a:pt x="457749" y="153021"/>
                      <a:pt x="439651" y="167309"/>
                      <a:pt x="436794" y="187311"/>
                    </a:cubicBezTo>
                    <a:lnTo>
                      <a:pt x="436794" y="187311"/>
                    </a:lnTo>
                    <a:lnTo>
                      <a:pt x="414886" y="305421"/>
                    </a:lnTo>
                    <a:lnTo>
                      <a:pt x="112944" y="305421"/>
                    </a:lnTo>
                    <a:lnTo>
                      <a:pt x="91036" y="187311"/>
                    </a:lnTo>
                    <a:cubicBezTo>
                      <a:pt x="87226" y="167309"/>
                      <a:pt x="70082" y="153021"/>
                      <a:pt x="50079" y="153021"/>
                    </a:cubicBezTo>
                    <a:cubicBezTo>
                      <a:pt x="49126" y="153021"/>
                      <a:pt x="48174" y="153021"/>
                      <a:pt x="48174" y="153021"/>
                    </a:cubicBezTo>
                    <a:cubicBezTo>
                      <a:pt x="31982" y="153974"/>
                      <a:pt x="19599" y="169214"/>
                      <a:pt x="20551" y="185406"/>
                    </a:cubicBezTo>
                    <a:lnTo>
                      <a:pt x="20551" y="185406"/>
                    </a:lnTo>
                    <a:lnTo>
                      <a:pt x="33886" y="363524"/>
                    </a:lnTo>
                    <a:cubicBezTo>
                      <a:pt x="34839" y="373049"/>
                      <a:pt x="42459" y="380669"/>
                      <a:pt x="52936" y="380669"/>
                    </a:cubicBezTo>
                    <a:lnTo>
                      <a:pt x="52936" y="380669"/>
                    </a:lnTo>
                    <a:lnTo>
                      <a:pt x="475846" y="380669"/>
                    </a:lnTo>
                    <a:cubicBezTo>
                      <a:pt x="485371" y="380669"/>
                      <a:pt x="493944" y="373049"/>
                      <a:pt x="494896" y="363524"/>
                    </a:cubicBezTo>
                    <a:lnTo>
                      <a:pt x="494896" y="363524"/>
                    </a:lnTo>
                    <a:lnTo>
                      <a:pt x="508232" y="185406"/>
                    </a:lnTo>
                    <a:cubicBezTo>
                      <a:pt x="508232" y="184454"/>
                      <a:pt x="508232" y="183501"/>
                      <a:pt x="508232" y="183501"/>
                    </a:cubicBezTo>
                    <a:cubicBezTo>
                      <a:pt x="508232" y="166356"/>
                      <a:pt x="493944" y="153021"/>
                      <a:pt x="477751" y="153021"/>
                    </a:cubicBezTo>
                    <a:close/>
                    <a:moveTo>
                      <a:pt x="415839" y="19671"/>
                    </a:moveTo>
                    <a:lnTo>
                      <a:pt x="120564" y="19671"/>
                    </a:lnTo>
                    <a:cubicBezTo>
                      <a:pt x="90084" y="19671"/>
                      <a:pt x="64367" y="44436"/>
                      <a:pt x="63414" y="74916"/>
                    </a:cubicBezTo>
                    <a:lnTo>
                      <a:pt x="63414" y="76821"/>
                    </a:lnTo>
                    <a:lnTo>
                      <a:pt x="63414" y="135876"/>
                    </a:lnTo>
                    <a:cubicBezTo>
                      <a:pt x="86274" y="141591"/>
                      <a:pt x="104371" y="159689"/>
                      <a:pt x="109134" y="184454"/>
                    </a:cubicBezTo>
                    <a:lnTo>
                      <a:pt x="109134" y="184454"/>
                    </a:lnTo>
                    <a:lnTo>
                      <a:pt x="128184" y="287324"/>
                    </a:lnTo>
                    <a:lnTo>
                      <a:pt x="397742" y="287324"/>
                    </a:lnTo>
                    <a:lnTo>
                      <a:pt x="416792" y="184454"/>
                    </a:lnTo>
                    <a:cubicBezTo>
                      <a:pt x="421554" y="156831"/>
                      <a:pt x="444414" y="136829"/>
                      <a:pt x="472036" y="134924"/>
                    </a:cubicBezTo>
                    <a:lnTo>
                      <a:pt x="472036" y="77774"/>
                    </a:lnTo>
                    <a:cubicBezTo>
                      <a:pt x="472036" y="47294"/>
                      <a:pt x="447271" y="21576"/>
                      <a:pt x="416792" y="20624"/>
                    </a:cubicBezTo>
                    <a:lnTo>
                      <a:pt x="415839" y="19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37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52094-98C0-4141-A04B-98B9DF4DF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8250" y="2210775"/>
            <a:ext cx="5347281" cy="1643062"/>
          </a:xfrm>
        </p:spPr>
        <p:txBody>
          <a:bodyPr/>
          <a:lstStyle/>
          <a:p>
            <a:r>
              <a:rPr lang="en-GB" altLang="zh-CN"/>
              <a:t>Thank you for </a:t>
            </a:r>
          </a:p>
          <a:p>
            <a:r>
              <a:rPr lang="en-GB" altLang="zh-CN"/>
              <a:t>watching.</a:t>
            </a:r>
            <a:endParaRPr lang="en-GB" alt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80FE23-3FD0-4989-BBD8-F98469242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4614" y="6026512"/>
            <a:ext cx="3084286" cy="296271"/>
          </a:xfrm>
        </p:spPr>
        <p:txBody>
          <a:bodyPr/>
          <a:lstStyle/>
          <a:p>
            <a:r>
              <a:rPr lang="en-GB" altLang="zh-CN"/>
              <a:t>Speaker name and title</a:t>
            </a:r>
            <a:endParaRPr lang="en-GB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9167BD-7790-467B-980C-709781C56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1" y="6026512"/>
            <a:ext cx="3084286" cy="296271"/>
          </a:xfrm>
        </p:spPr>
        <p:txBody>
          <a:bodyPr/>
          <a:lstStyle/>
          <a:p>
            <a:r>
              <a:rPr lang="en-GB" altLang="zh-CN"/>
              <a:t>OfficePLUS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44654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40080D-F44F-4286-BA93-F1AF2537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2</a:t>
            </a:fld>
            <a:endParaRPr lang="en-US" alt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AE9AD28-895A-4FDF-9CC0-2CD96803FFF4}"/>
              </a:ext>
            </a:extLst>
          </p:cNvPr>
          <p:cNvGrpSpPr/>
          <p:nvPr/>
        </p:nvGrpSpPr>
        <p:grpSpPr>
          <a:xfrm>
            <a:off x="1066447" y="1434146"/>
            <a:ext cx="9397397" cy="4222483"/>
            <a:chOff x="1066447" y="1434146"/>
            <a:chExt cx="9397397" cy="422248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B9A586A-B59E-4143-BBBC-B52A38FE9DC7}"/>
                </a:ext>
              </a:extLst>
            </p:cNvPr>
            <p:cNvSpPr/>
            <p:nvPr/>
          </p:nvSpPr>
          <p:spPr>
            <a:xfrm>
              <a:off x="1066447" y="1650380"/>
              <a:ext cx="3947532" cy="3947532"/>
            </a:xfrm>
            <a:prstGeom prst="ellipse">
              <a:avLst/>
            </a:prstGeom>
            <a:ln w="9525">
              <a:solidFill>
                <a:schemeClr val="tx1">
                  <a:lumMod val="50000"/>
                  <a:lumOff val="50000"/>
                  <a:alpha val="4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F36F80E-4AC6-4501-AF09-0AE16DAF6FAF}"/>
                </a:ext>
              </a:extLst>
            </p:cNvPr>
            <p:cNvSpPr/>
            <p:nvPr/>
          </p:nvSpPr>
          <p:spPr>
            <a:xfrm>
              <a:off x="1635160" y="2219093"/>
              <a:ext cx="2810106" cy="2810106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buSzPct val="25000"/>
              </a:pPr>
              <a:r>
                <a:rPr lang="en-US" altLang="zh-CN" sz="32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A7F5F7B-F035-45C1-BA86-D1CA94234A5D}"/>
                </a:ext>
              </a:extLst>
            </p:cNvPr>
            <p:cNvSpPr/>
            <p:nvPr/>
          </p:nvSpPr>
          <p:spPr>
            <a:xfrm>
              <a:off x="4217129" y="2004102"/>
              <a:ext cx="223026" cy="22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  <a:alpha val="4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CC9DA3B-A2A4-4E4E-AB47-E669FBE4E423}"/>
                </a:ext>
              </a:extLst>
            </p:cNvPr>
            <p:cNvSpPr/>
            <p:nvPr/>
          </p:nvSpPr>
          <p:spPr>
            <a:xfrm>
              <a:off x="4816200" y="4091690"/>
              <a:ext cx="223026" cy="22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  <a:alpha val="4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60281A1-2DAF-4367-9FCC-3FAC99EC47F3}"/>
                </a:ext>
              </a:extLst>
            </p:cNvPr>
            <p:cNvSpPr/>
            <p:nvPr/>
          </p:nvSpPr>
          <p:spPr>
            <a:xfrm>
              <a:off x="4218833" y="4997906"/>
              <a:ext cx="223026" cy="22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  <a:alpha val="4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EB29C3E-D3A9-4E22-8411-2EBB56B77678}"/>
                </a:ext>
              </a:extLst>
            </p:cNvPr>
            <p:cNvGrpSpPr/>
            <p:nvPr/>
          </p:nvGrpSpPr>
          <p:grpSpPr>
            <a:xfrm>
              <a:off x="5088567" y="1434146"/>
              <a:ext cx="799788" cy="799788"/>
              <a:chOff x="5192397" y="1467006"/>
              <a:chExt cx="1028700" cy="1028700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8372303-881F-4CAE-94B2-F278BA2750FE}"/>
                  </a:ext>
                </a:extLst>
              </p:cNvPr>
              <p:cNvSpPr/>
              <p:nvPr/>
            </p:nvSpPr>
            <p:spPr>
              <a:xfrm>
                <a:off x="5192397" y="1467006"/>
                <a:ext cx="1028700" cy="1028700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17EE39C9-6606-49A9-A5A9-6E38F686D5EA}"/>
                  </a:ext>
                </a:extLst>
              </p:cNvPr>
              <p:cNvSpPr/>
              <p:nvPr/>
            </p:nvSpPr>
            <p:spPr>
              <a:xfrm>
                <a:off x="5554435" y="1831766"/>
                <a:ext cx="304624" cy="299180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EAC92DC-D315-4020-BA66-67DAD7C8F501}"/>
                </a:ext>
              </a:extLst>
            </p:cNvPr>
            <p:cNvGrpSpPr/>
            <p:nvPr/>
          </p:nvGrpSpPr>
          <p:grpSpPr>
            <a:xfrm>
              <a:off x="5088567" y="4856841"/>
              <a:ext cx="799788" cy="799788"/>
              <a:chOff x="5192397" y="4742385"/>
              <a:chExt cx="1028700" cy="102870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E21312CF-1735-44E7-B66E-300C9B959808}"/>
                  </a:ext>
                </a:extLst>
              </p:cNvPr>
              <p:cNvSpPr/>
              <p:nvPr/>
            </p:nvSpPr>
            <p:spPr>
              <a:xfrm>
                <a:off x="5192397" y="4742385"/>
                <a:ext cx="1028700" cy="1028700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D5439F49-EEBF-4036-9115-DBEA0EA2A941}"/>
                  </a:ext>
                </a:extLst>
              </p:cNvPr>
              <p:cNvSpPr/>
              <p:nvPr/>
            </p:nvSpPr>
            <p:spPr>
              <a:xfrm>
                <a:off x="5545928" y="5122852"/>
                <a:ext cx="321638" cy="267766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CC4241C-E826-4EA0-895A-CD8A282E22F8}"/>
                </a:ext>
              </a:extLst>
            </p:cNvPr>
            <p:cNvGrpSpPr/>
            <p:nvPr/>
          </p:nvGrpSpPr>
          <p:grpSpPr>
            <a:xfrm>
              <a:off x="5607939" y="2637500"/>
              <a:ext cx="799788" cy="799788"/>
              <a:chOff x="5493483" y="3109796"/>
              <a:chExt cx="1028700" cy="1028700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AD0A73C-1D4C-4649-9DC4-232F5A8C2AFC}"/>
                  </a:ext>
                </a:extLst>
              </p:cNvPr>
              <p:cNvSpPr/>
              <p:nvPr/>
            </p:nvSpPr>
            <p:spPr>
              <a:xfrm>
                <a:off x="5493483" y="3109796"/>
                <a:ext cx="1028700" cy="102870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D1DB9FB1-B911-48B5-8B15-F0A56F79C8E3}"/>
                  </a:ext>
                </a:extLst>
              </p:cNvPr>
              <p:cNvSpPr/>
              <p:nvPr/>
            </p:nvSpPr>
            <p:spPr>
              <a:xfrm>
                <a:off x="5870572" y="3473687"/>
                <a:ext cx="274522" cy="300918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314EF01-C145-4317-8788-A4BABD621E7D}"/>
                </a:ext>
              </a:extLst>
            </p:cNvPr>
            <p:cNvGrpSpPr/>
            <p:nvPr/>
          </p:nvGrpSpPr>
          <p:grpSpPr>
            <a:xfrm>
              <a:off x="6114550" y="1517447"/>
              <a:ext cx="3835087" cy="633186"/>
              <a:chOff x="6202868" y="1585907"/>
              <a:chExt cx="3835087" cy="633186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F83FF93-7ED7-432C-96E7-2723D8DE1602}"/>
                  </a:ext>
                </a:extLst>
              </p:cNvPr>
              <p:cNvSpPr txBox="1"/>
              <p:nvPr/>
            </p:nvSpPr>
            <p:spPr>
              <a:xfrm>
                <a:off x="6202868" y="1585907"/>
                <a:ext cx="2389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教育资质</a:t>
                </a:r>
                <a:endParaRPr lang="en-US" altLang="zh-CN" sz="2000" b="1" dirty="0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68C7FDA-2F46-4F37-AE9D-7BCAAE64BDAB}"/>
                  </a:ext>
                </a:extLst>
              </p:cNvPr>
              <p:cNvSpPr txBox="1"/>
              <p:nvPr/>
            </p:nvSpPr>
            <p:spPr>
              <a:xfrm>
                <a:off x="6202868" y="1924461"/>
                <a:ext cx="3835087" cy="29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BFA3661-7B4A-46D4-9517-7FF2FB7A23D6}"/>
                </a:ext>
              </a:extLst>
            </p:cNvPr>
            <p:cNvGrpSpPr/>
            <p:nvPr/>
          </p:nvGrpSpPr>
          <p:grpSpPr>
            <a:xfrm>
              <a:off x="6628757" y="2720801"/>
              <a:ext cx="3835087" cy="633186"/>
              <a:chOff x="6202868" y="1585907"/>
              <a:chExt cx="3835087" cy="633186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95472D7-20D2-46A4-BC36-D6E971BD6FEC}"/>
                  </a:ext>
                </a:extLst>
              </p:cNvPr>
              <p:cNvSpPr txBox="1"/>
              <p:nvPr/>
            </p:nvSpPr>
            <p:spPr>
              <a:xfrm>
                <a:off x="6202868" y="1585907"/>
                <a:ext cx="2389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课程内容</a:t>
                </a:r>
                <a:endParaRPr lang="en-US" altLang="zh-CN" sz="2000" b="1" dirty="0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B24135A-6738-453F-B6B1-515B297A527E}"/>
                  </a:ext>
                </a:extLst>
              </p:cNvPr>
              <p:cNvSpPr txBox="1"/>
              <p:nvPr/>
            </p:nvSpPr>
            <p:spPr>
              <a:xfrm>
                <a:off x="6202868" y="1924461"/>
                <a:ext cx="3835087" cy="29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4399EB6-82C9-4236-BAD1-D619B14ECF31}"/>
                </a:ext>
              </a:extLst>
            </p:cNvPr>
            <p:cNvGrpSpPr/>
            <p:nvPr/>
          </p:nvGrpSpPr>
          <p:grpSpPr>
            <a:xfrm>
              <a:off x="6096000" y="4940142"/>
              <a:ext cx="3835087" cy="633186"/>
              <a:chOff x="6202868" y="1585907"/>
              <a:chExt cx="3835087" cy="633186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E4195CD-EBE7-404E-BF3E-BB739D07D223}"/>
                  </a:ext>
                </a:extLst>
              </p:cNvPr>
              <p:cNvSpPr txBox="1"/>
              <p:nvPr/>
            </p:nvSpPr>
            <p:spPr>
              <a:xfrm>
                <a:off x="6202868" y="1585907"/>
                <a:ext cx="2389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学习安排</a:t>
                </a:r>
                <a:endParaRPr lang="en-US" altLang="zh-CN" sz="2000" b="1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9A9A025-7300-434E-95FA-4908EF496EEB}"/>
                  </a:ext>
                </a:extLst>
              </p:cNvPr>
              <p:cNvSpPr txBox="1"/>
              <p:nvPr/>
            </p:nvSpPr>
            <p:spPr>
              <a:xfrm>
                <a:off x="6202868" y="1924461"/>
                <a:ext cx="3835087" cy="29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9153BD6-2FC1-4DEE-8158-00EB2DB626CA}"/>
                </a:ext>
              </a:extLst>
            </p:cNvPr>
            <p:cNvSpPr/>
            <p:nvPr/>
          </p:nvSpPr>
          <p:spPr>
            <a:xfrm>
              <a:off x="4816200" y="2924622"/>
              <a:ext cx="223026" cy="22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  <a:alpha val="4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C785465-8701-49A9-9F65-01B83A3ABDC2}"/>
                </a:ext>
              </a:extLst>
            </p:cNvPr>
            <p:cNvGrpSpPr/>
            <p:nvPr/>
          </p:nvGrpSpPr>
          <p:grpSpPr>
            <a:xfrm>
              <a:off x="6628757" y="3886249"/>
              <a:ext cx="3835087" cy="633186"/>
              <a:chOff x="6202868" y="1585907"/>
              <a:chExt cx="3835087" cy="633186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736B79B-8829-453F-80A5-92C665768B5C}"/>
                  </a:ext>
                </a:extLst>
              </p:cNvPr>
              <p:cNvSpPr txBox="1"/>
              <p:nvPr/>
            </p:nvSpPr>
            <p:spPr>
              <a:xfrm>
                <a:off x="6202868" y="1585907"/>
                <a:ext cx="2389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师资力量</a:t>
                </a:r>
                <a:endParaRPr lang="en-US" altLang="zh-CN" sz="2000" b="1" dirty="0"/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31C56D7-1D24-47F1-A1C5-49B42EEFBACF}"/>
                  </a:ext>
                </a:extLst>
              </p:cNvPr>
              <p:cNvSpPr txBox="1"/>
              <p:nvPr/>
            </p:nvSpPr>
            <p:spPr>
              <a:xfrm>
                <a:off x="6202868" y="1924461"/>
                <a:ext cx="3835087" cy="29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3848F15-1B80-4CB6-A3D2-BFA36BB82837}"/>
                </a:ext>
              </a:extLst>
            </p:cNvPr>
            <p:cNvGrpSpPr/>
            <p:nvPr/>
          </p:nvGrpSpPr>
          <p:grpSpPr>
            <a:xfrm>
              <a:off x="5607939" y="3802948"/>
              <a:ext cx="799788" cy="799788"/>
              <a:chOff x="5607939" y="3802948"/>
              <a:chExt cx="799788" cy="79978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29185C9-485A-4E83-A74A-C3465F7F003E}"/>
                  </a:ext>
                </a:extLst>
              </p:cNvPr>
              <p:cNvSpPr/>
              <p:nvPr/>
            </p:nvSpPr>
            <p:spPr>
              <a:xfrm>
                <a:off x="5607939" y="3802948"/>
                <a:ext cx="799788" cy="799788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4138140F-7C06-48BB-821B-5EC6A9C2443F}"/>
                  </a:ext>
                </a:extLst>
              </p:cNvPr>
              <p:cNvSpPr/>
              <p:nvPr/>
            </p:nvSpPr>
            <p:spPr>
              <a:xfrm>
                <a:off x="5884093" y="4110038"/>
                <a:ext cx="247480" cy="185608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5FEA77F-40AB-4A90-9CFA-6C918D7A62E1}"/>
                </a:ext>
              </a:extLst>
            </p:cNvPr>
            <p:cNvSpPr/>
            <p:nvPr/>
          </p:nvSpPr>
          <p:spPr>
            <a:xfrm>
              <a:off x="4217129" y="2004102"/>
              <a:ext cx="223026" cy="22302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803ABE0-D5C1-4B5E-9C6C-B6E16BB9375C}"/>
                </a:ext>
              </a:extLst>
            </p:cNvPr>
            <p:cNvSpPr/>
            <p:nvPr/>
          </p:nvSpPr>
          <p:spPr>
            <a:xfrm>
              <a:off x="4816200" y="2924622"/>
              <a:ext cx="223026" cy="223026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3CB128D-A973-463A-9755-64E674F0F4D8}"/>
                </a:ext>
              </a:extLst>
            </p:cNvPr>
            <p:cNvSpPr/>
            <p:nvPr/>
          </p:nvSpPr>
          <p:spPr>
            <a:xfrm>
              <a:off x="4816200" y="4091690"/>
              <a:ext cx="223026" cy="22302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009526D-3B2B-403E-8F3C-33AE350A49BE}"/>
                </a:ext>
              </a:extLst>
            </p:cNvPr>
            <p:cNvSpPr/>
            <p:nvPr/>
          </p:nvSpPr>
          <p:spPr>
            <a:xfrm>
              <a:off x="4218833" y="4997906"/>
              <a:ext cx="223026" cy="22302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400" b="1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99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6DA2F6A9-CD5E-4EEF-B412-B9705A164C16}"/>
              </a:ext>
            </a:extLst>
          </p:cNvPr>
          <p:cNvSpPr/>
          <p:nvPr/>
        </p:nvSpPr>
        <p:spPr>
          <a:xfrm>
            <a:off x="4969483" y="1308200"/>
            <a:ext cx="2240332" cy="2240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7320"/>
            <a:ext cx="10858499" cy="757130"/>
          </a:xfrm>
        </p:spPr>
        <p:txBody>
          <a:bodyPr/>
          <a:lstStyle/>
          <a:p>
            <a:r>
              <a:rPr lang="zh-CN" altLang="en-US" dirty="0"/>
              <a:t>教育资质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864450"/>
            <a:ext cx="10858499" cy="258532"/>
          </a:xfrm>
        </p:spPr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E2A573-3D1A-4878-90A0-824B71516D5F}"/>
              </a:ext>
            </a:extLst>
          </p:cNvPr>
          <p:cNvSpPr txBox="1">
            <a:spLocks/>
          </p:cNvSpPr>
          <p:nvPr/>
        </p:nvSpPr>
        <p:spPr>
          <a:xfrm>
            <a:off x="5255021" y="1717402"/>
            <a:ext cx="1669256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ln>
                  <a:noFill/>
                </a:ln>
                <a:solidFill>
                  <a:srgbClr val="361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9600" dirty="0">
                <a:solidFill>
                  <a:schemeClr val="bg1"/>
                </a:solidFill>
              </a:rPr>
              <a:t>01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598B42C-DE27-4B19-9335-B3A1E90DE364}"/>
              </a:ext>
            </a:extLst>
          </p:cNvPr>
          <p:cNvGrpSpPr/>
          <p:nvPr/>
        </p:nvGrpSpPr>
        <p:grpSpPr>
          <a:xfrm>
            <a:off x="2117902" y="1423361"/>
            <a:ext cx="7752997" cy="4128258"/>
            <a:chOff x="2219502" y="2045661"/>
            <a:chExt cx="7752997" cy="4128258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52C6C195-BE50-437D-B145-F36F92179A2E}"/>
                </a:ext>
              </a:extLst>
            </p:cNvPr>
            <p:cNvGrpSpPr/>
            <p:nvPr/>
          </p:nvGrpSpPr>
          <p:grpSpPr>
            <a:xfrm>
              <a:off x="2219502" y="3102776"/>
              <a:ext cx="7752997" cy="3071143"/>
              <a:chOff x="2026003" y="3102776"/>
              <a:chExt cx="7752997" cy="3071143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4D5C27CD-C7F7-4C95-BB14-4B7AA5BFE0FB}"/>
                  </a:ext>
                </a:extLst>
              </p:cNvPr>
              <p:cNvCxnSpPr>
                <a:cxnSpLocks/>
                <a:endCxn id="70" idx="4"/>
              </p:cNvCxnSpPr>
              <p:nvPr/>
            </p:nvCxnSpPr>
            <p:spPr>
              <a:xfrm flipH="1">
                <a:off x="2208693" y="3298371"/>
                <a:ext cx="3138" cy="2875548"/>
              </a:xfrm>
              <a:prstGeom prst="line">
                <a:avLst/>
              </a:prstGeom>
              <a:ln w="15875" cap="rnd">
                <a:solidFill>
                  <a:schemeClr val="bg1">
                    <a:lumMod val="75000"/>
                  </a:schemeClr>
                </a:solidFill>
                <a:round/>
                <a:headEnd type="non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44E79DF5-0076-4BDE-A5E1-5C4B2E05FFA4}"/>
                  </a:ext>
                </a:extLst>
              </p:cNvPr>
              <p:cNvGrpSpPr/>
              <p:nvPr/>
            </p:nvGrpSpPr>
            <p:grpSpPr>
              <a:xfrm>
                <a:off x="2026003" y="3102776"/>
                <a:ext cx="7752997" cy="365379"/>
                <a:chOff x="2343503" y="2115805"/>
                <a:chExt cx="7752997" cy="365379"/>
              </a:xfrm>
            </p:grpSpPr>
            <p:sp>
              <p:nvSpPr>
                <p:cNvPr id="81" name="矩形: 圆角 80">
                  <a:extLst>
                    <a:ext uri="{FF2B5EF4-FFF2-40B4-BE49-F238E27FC236}">
                      <a16:creationId xmlns:a16="http://schemas.microsoft.com/office/drawing/2014/main" id="{408893A2-1D64-4382-9B40-B7B8A6438C8A}"/>
                    </a:ext>
                  </a:extLst>
                </p:cNvPr>
                <p:cNvSpPr/>
                <p:nvPr/>
              </p:nvSpPr>
              <p:spPr>
                <a:xfrm>
                  <a:off x="3071486" y="2115805"/>
                  <a:ext cx="1774607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chemeClr val="tx1"/>
                      </a:solidFill>
                    </a:rPr>
                    <a:t>Text here</a:t>
                  </a: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339B09EF-8FB9-4536-BC38-0473CB1D07EF}"/>
                    </a:ext>
                  </a:extLst>
                </p:cNvPr>
                <p:cNvSpPr/>
                <p:nvPr/>
              </p:nvSpPr>
              <p:spPr>
                <a:xfrm>
                  <a:off x="2343503" y="2115805"/>
                  <a:ext cx="365379" cy="365379"/>
                </a:xfrm>
                <a:prstGeom prst="ellipse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1100" b="1" dirty="0">
                      <a:solidFill>
                        <a:schemeClr val="tx1"/>
                      </a:solidFill>
                    </a:rPr>
                    <a:t>01</a:t>
                  </a:r>
                  <a:endParaRPr lang="zh-CN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矩形: 圆角 82">
                  <a:extLst>
                    <a:ext uri="{FF2B5EF4-FFF2-40B4-BE49-F238E27FC236}">
                      <a16:creationId xmlns:a16="http://schemas.microsoft.com/office/drawing/2014/main" id="{F443FB03-8EF8-4D23-94E9-62B003907636}"/>
                    </a:ext>
                  </a:extLst>
                </p:cNvPr>
                <p:cNvSpPr/>
                <p:nvPr/>
              </p:nvSpPr>
              <p:spPr>
                <a:xfrm>
                  <a:off x="5208696" y="2115805"/>
                  <a:ext cx="4887804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en-US" altLang="zh-CN" sz="1200" dirty="0">
                      <a:solidFill>
                        <a:schemeClr val="tx1"/>
                      </a:solidFill>
                    </a:rPr>
                    <a:t>Theme color makes PPT more convenient to change</a:t>
                  </a:r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FA316E4F-957C-4A55-ADFD-D862DF8E76D4}"/>
                  </a:ext>
                </a:extLst>
              </p:cNvPr>
              <p:cNvGrpSpPr/>
              <p:nvPr/>
            </p:nvGrpSpPr>
            <p:grpSpPr>
              <a:xfrm>
                <a:off x="2026003" y="3779217"/>
                <a:ext cx="7752997" cy="365379"/>
                <a:chOff x="2343503" y="2712705"/>
                <a:chExt cx="7752997" cy="365379"/>
              </a:xfrm>
            </p:grpSpPr>
            <p:sp>
              <p:nvSpPr>
                <p:cNvPr id="78" name="矩形: 圆角 77">
                  <a:extLst>
                    <a:ext uri="{FF2B5EF4-FFF2-40B4-BE49-F238E27FC236}">
                      <a16:creationId xmlns:a16="http://schemas.microsoft.com/office/drawing/2014/main" id="{5464CE49-764C-46A5-B438-C1EC2E2E3BEF}"/>
                    </a:ext>
                  </a:extLst>
                </p:cNvPr>
                <p:cNvSpPr/>
                <p:nvPr/>
              </p:nvSpPr>
              <p:spPr>
                <a:xfrm>
                  <a:off x="3071486" y="2712705"/>
                  <a:ext cx="1774607" cy="3653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chemeClr val="accent2"/>
                      </a:solidFill>
                    </a:rPr>
                    <a:t>Text here</a:t>
                  </a:r>
                </a:p>
              </p:txBody>
            </p: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D075AE18-7E58-4180-BEA4-55E452D0F64A}"/>
                    </a:ext>
                  </a:extLst>
                </p:cNvPr>
                <p:cNvSpPr/>
                <p:nvPr/>
              </p:nvSpPr>
              <p:spPr>
                <a:xfrm>
                  <a:off x="2343503" y="2712705"/>
                  <a:ext cx="365379" cy="365379"/>
                </a:xfrm>
                <a:prstGeom prst="ellipse">
                  <a:avLst/>
                </a:prstGeom>
                <a:solidFill>
                  <a:schemeClr val="accent2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1100" b="1" dirty="0">
                      <a:solidFill>
                        <a:schemeClr val="bg1"/>
                      </a:solidFill>
                    </a:rPr>
                    <a:t>02</a:t>
                  </a:r>
                  <a:endParaRPr lang="zh-CN" altLang="en-US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矩形: 圆角 79">
                  <a:extLst>
                    <a:ext uri="{FF2B5EF4-FFF2-40B4-BE49-F238E27FC236}">
                      <a16:creationId xmlns:a16="http://schemas.microsoft.com/office/drawing/2014/main" id="{456B6DED-9FD7-4A43-A6AA-C5BD2D290C78}"/>
                    </a:ext>
                  </a:extLst>
                </p:cNvPr>
                <p:cNvSpPr/>
                <p:nvPr/>
              </p:nvSpPr>
              <p:spPr>
                <a:xfrm>
                  <a:off x="5208696" y="2712705"/>
                  <a:ext cx="4887804" cy="3653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58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en-US" altLang="zh-CN" sz="1200" dirty="0">
                      <a:solidFill>
                        <a:schemeClr val="accent2"/>
                      </a:solidFill>
                    </a:rPr>
                    <a:t>Theme color makes PPT more convenient to change</a:t>
                  </a:r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F1DA5942-24FF-462D-91C9-BC27E8456D34}"/>
                  </a:ext>
                </a:extLst>
              </p:cNvPr>
              <p:cNvGrpSpPr/>
              <p:nvPr/>
            </p:nvGrpSpPr>
            <p:grpSpPr>
              <a:xfrm>
                <a:off x="2026003" y="4455658"/>
                <a:ext cx="7752997" cy="365379"/>
                <a:chOff x="2343503" y="3309605"/>
                <a:chExt cx="7752997" cy="365379"/>
              </a:xfrm>
            </p:grpSpPr>
            <p:sp>
              <p:nvSpPr>
                <p:cNvPr id="75" name="矩形: 圆角 74">
                  <a:extLst>
                    <a:ext uri="{FF2B5EF4-FFF2-40B4-BE49-F238E27FC236}">
                      <a16:creationId xmlns:a16="http://schemas.microsoft.com/office/drawing/2014/main" id="{527B6464-6968-4F32-B1B2-57C23C93E10C}"/>
                    </a:ext>
                  </a:extLst>
                </p:cNvPr>
                <p:cNvSpPr/>
                <p:nvPr/>
              </p:nvSpPr>
              <p:spPr>
                <a:xfrm>
                  <a:off x="3071486" y="3309605"/>
                  <a:ext cx="1774607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chemeClr val="tx1"/>
                      </a:solidFill>
                    </a:rPr>
                    <a:t>Text here</a:t>
                  </a: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8CD9036C-BD98-4427-8B56-B4537AC605DC}"/>
                    </a:ext>
                  </a:extLst>
                </p:cNvPr>
                <p:cNvSpPr/>
                <p:nvPr/>
              </p:nvSpPr>
              <p:spPr>
                <a:xfrm>
                  <a:off x="2343503" y="3309605"/>
                  <a:ext cx="365379" cy="365379"/>
                </a:xfrm>
                <a:prstGeom prst="ellipse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1100" b="1" dirty="0">
                      <a:solidFill>
                        <a:schemeClr val="tx1"/>
                      </a:solidFill>
                    </a:rPr>
                    <a:t>03</a:t>
                  </a:r>
                  <a:endParaRPr lang="zh-CN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矩形: 圆角 76">
                  <a:extLst>
                    <a:ext uri="{FF2B5EF4-FFF2-40B4-BE49-F238E27FC236}">
                      <a16:creationId xmlns:a16="http://schemas.microsoft.com/office/drawing/2014/main" id="{01544335-021E-47C1-AA05-FFAC5A255752}"/>
                    </a:ext>
                  </a:extLst>
                </p:cNvPr>
                <p:cNvSpPr/>
                <p:nvPr/>
              </p:nvSpPr>
              <p:spPr>
                <a:xfrm>
                  <a:off x="5208696" y="3309605"/>
                  <a:ext cx="4887804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en-US" altLang="zh-CN" sz="1200" dirty="0">
                      <a:solidFill>
                        <a:schemeClr val="tx1"/>
                      </a:solidFill>
                    </a:rPr>
                    <a:t>Theme color makes PPT more convenient to change</a:t>
                  </a:r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F8E1C35A-68AB-42F8-91AE-2E7BF65B7403}"/>
                  </a:ext>
                </a:extLst>
              </p:cNvPr>
              <p:cNvGrpSpPr/>
              <p:nvPr/>
            </p:nvGrpSpPr>
            <p:grpSpPr>
              <a:xfrm>
                <a:off x="2026003" y="5132099"/>
                <a:ext cx="7752997" cy="365379"/>
                <a:chOff x="2343503" y="3906505"/>
                <a:chExt cx="7752997" cy="365379"/>
              </a:xfrm>
            </p:grpSpPr>
            <p:sp>
              <p:nvSpPr>
                <p:cNvPr id="72" name="矩形: 圆角 71">
                  <a:extLst>
                    <a:ext uri="{FF2B5EF4-FFF2-40B4-BE49-F238E27FC236}">
                      <a16:creationId xmlns:a16="http://schemas.microsoft.com/office/drawing/2014/main" id="{B0CC54A6-0EE7-4254-A8F4-F09142A79BF8}"/>
                    </a:ext>
                  </a:extLst>
                </p:cNvPr>
                <p:cNvSpPr/>
                <p:nvPr/>
              </p:nvSpPr>
              <p:spPr>
                <a:xfrm>
                  <a:off x="3071486" y="3906505"/>
                  <a:ext cx="1774607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chemeClr val="tx1"/>
                      </a:solidFill>
                    </a:rPr>
                    <a:t>Text here</a:t>
                  </a:r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96FB5723-ED3B-48AF-8B1E-AABCACFF1512}"/>
                    </a:ext>
                  </a:extLst>
                </p:cNvPr>
                <p:cNvSpPr/>
                <p:nvPr/>
              </p:nvSpPr>
              <p:spPr>
                <a:xfrm>
                  <a:off x="2343503" y="3906505"/>
                  <a:ext cx="365379" cy="365379"/>
                </a:xfrm>
                <a:prstGeom prst="ellipse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1100" b="1" dirty="0">
                      <a:solidFill>
                        <a:schemeClr val="tx1"/>
                      </a:solidFill>
                    </a:rPr>
                    <a:t>04</a:t>
                  </a:r>
                  <a:endParaRPr lang="zh-CN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矩形: 圆角 73">
                  <a:extLst>
                    <a:ext uri="{FF2B5EF4-FFF2-40B4-BE49-F238E27FC236}">
                      <a16:creationId xmlns:a16="http://schemas.microsoft.com/office/drawing/2014/main" id="{ABA6B9D8-6A91-4039-911B-CDCB587306FE}"/>
                    </a:ext>
                  </a:extLst>
                </p:cNvPr>
                <p:cNvSpPr/>
                <p:nvPr/>
              </p:nvSpPr>
              <p:spPr>
                <a:xfrm>
                  <a:off x="5208696" y="3906505"/>
                  <a:ext cx="4887804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en-US" altLang="zh-CN" sz="1200" dirty="0">
                      <a:solidFill>
                        <a:schemeClr val="tx1"/>
                      </a:solidFill>
                    </a:rPr>
                    <a:t>Theme color makes PPT more convenient to change</a:t>
                  </a:r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DCDF3988-E00F-4D30-921D-B1504DC1EC39}"/>
                  </a:ext>
                </a:extLst>
              </p:cNvPr>
              <p:cNvGrpSpPr/>
              <p:nvPr/>
            </p:nvGrpSpPr>
            <p:grpSpPr>
              <a:xfrm>
                <a:off x="2026003" y="5808540"/>
                <a:ext cx="7752997" cy="365379"/>
                <a:chOff x="2343503" y="4503405"/>
                <a:chExt cx="7752997" cy="365379"/>
              </a:xfrm>
            </p:grpSpPr>
            <p:sp>
              <p:nvSpPr>
                <p:cNvPr id="69" name="矩形: 圆角 68">
                  <a:extLst>
                    <a:ext uri="{FF2B5EF4-FFF2-40B4-BE49-F238E27FC236}">
                      <a16:creationId xmlns:a16="http://schemas.microsoft.com/office/drawing/2014/main" id="{C15AF62F-FA07-42AC-98F2-9F1DB63D862B}"/>
                    </a:ext>
                  </a:extLst>
                </p:cNvPr>
                <p:cNvSpPr/>
                <p:nvPr/>
              </p:nvSpPr>
              <p:spPr>
                <a:xfrm>
                  <a:off x="3071486" y="4503405"/>
                  <a:ext cx="1774607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chemeClr val="tx1"/>
                      </a:solidFill>
                    </a:rPr>
                    <a:t>Text here</a:t>
                  </a:r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0016B0C5-96B5-4B41-A91B-2C5130319DB9}"/>
                    </a:ext>
                  </a:extLst>
                </p:cNvPr>
                <p:cNvSpPr/>
                <p:nvPr/>
              </p:nvSpPr>
              <p:spPr>
                <a:xfrm>
                  <a:off x="2343503" y="4503405"/>
                  <a:ext cx="365379" cy="365379"/>
                </a:xfrm>
                <a:prstGeom prst="ellipse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1100" b="1" dirty="0">
                      <a:solidFill>
                        <a:schemeClr val="tx1"/>
                      </a:solidFill>
                    </a:rPr>
                    <a:t>05</a:t>
                  </a:r>
                  <a:endParaRPr lang="zh-CN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矩形: 圆角 70">
                  <a:extLst>
                    <a:ext uri="{FF2B5EF4-FFF2-40B4-BE49-F238E27FC236}">
                      <a16:creationId xmlns:a16="http://schemas.microsoft.com/office/drawing/2014/main" id="{28D70552-579D-47CA-B80E-85D5D5891C6F}"/>
                    </a:ext>
                  </a:extLst>
                </p:cNvPr>
                <p:cNvSpPr/>
                <p:nvPr/>
              </p:nvSpPr>
              <p:spPr>
                <a:xfrm>
                  <a:off x="5208696" y="4503405"/>
                  <a:ext cx="4887804" cy="365379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en-US" altLang="zh-CN" sz="1200" dirty="0">
                      <a:solidFill>
                        <a:schemeClr val="tx1"/>
                      </a:solidFill>
                    </a:rPr>
                    <a:t>Theme color makes PPT more convenient to change</a:t>
                  </a:r>
                </a:p>
              </p:txBody>
            </p:sp>
          </p:grp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C909EB9-6383-4B23-BF84-99C0D1F993F0}"/>
                </a:ext>
              </a:extLst>
            </p:cNvPr>
            <p:cNvSpPr txBox="1"/>
            <p:nvPr/>
          </p:nvSpPr>
          <p:spPr>
            <a:xfrm>
              <a:off x="2219503" y="2045661"/>
              <a:ext cx="7752996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Theme color makes PPT more convenient to change. 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Adjust the spacing to adapt to Chinese typesetting, use the reference line in PPT……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53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58AD1-8E09-4D34-8981-1A441BAD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"Title Only" Layout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395E4C5-88C6-46FC-8CE0-6AC1A3E6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E432C23-4853-444E-AB17-96BB82D7B6B3}"/>
              </a:ext>
            </a:extLst>
          </p:cNvPr>
          <p:cNvGrpSpPr>
            <a:grpSpLocks noChangeAspect="1"/>
          </p:cNvGrpSpPr>
          <p:nvPr/>
        </p:nvGrpSpPr>
        <p:grpSpPr>
          <a:xfrm>
            <a:off x="672306" y="1320800"/>
            <a:ext cx="10847388" cy="4610100"/>
            <a:chOff x="672306" y="1131888"/>
            <a:chExt cx="10847388" cy="50037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E7E74FC-299E-46CC-9105-DC4CDD3EF2A7}"/>
                </a:ext>
              </a:extLst>
            </p:cNvPr>
            <p:cNvSpPr/>
            <p:nvPr/>
          </p:nvSpPr>
          <p:spPr>
            <a:xfrm>
              <a:off x="8167689" y="1131888"/>
              <a:ext cx="3352005" cy="500379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F1130AA-0BF9-494A-BEB9-28A4A0AA0604}"/>
                </a:ext>
              </a:extLst>
            </p:cNvPr>
            <p:cNvSpPr/>
            <p:nvPr/>
          </p:nvSpPr>
          <p:spPr>
            <a:xfrm>
              <a:off x="4419997" y="1131888"/>
              <a:ext cx="3352005" cy="500379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1332E6-57BD-469B-9C36-84357CFB5CE4}"/>
                </a:ext>
              </a:extLst>
            </p:cNvPr>
            <p:cNvSpPr/>
            <p:nvPr/>
          </p:nvSpPr>
          <p:spPr>
            <a:xfrm>
              <a:off x="672306" y="1131888"/>
              <a:ext cx="3352005" cy="500379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6D022E80-F6E1-468D-B0CE-9B3FA6A0F4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4045060"/>
                </p:ext>
              </p:extLst>
            </p:nvPr>
          </p:nvGraphicFramePr>
          <p:xfrm>
            <a:off x="672306" y="1879980"/>
            <a:ext cx="3352005" cy="283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C96B02-BEFF-4419-9ACB-8AFC6A58297C}"/>
                </a:ext>
              </a:extLst>
            </p:cNvPr>
            <p:cNvSpPr txBox="1"/>
            <p:nvPr/>
          </p:nvSpPr>
          <p:spPr>
            <a:xfrm>
              <a:off x="948586" y="1443461"/>
              <a:ext cx="27994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54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Unified fonts make reading </a:t>
              </a:r>
            </a:p>
            <a:p>
              <a:pPr defTabSz="914354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more fluent.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77209D6-6222-4042-96E1-07181508D62D}"/>
                </a:ext>
              </a:extLst>
            </p:cNvPr>
            <p:cNvGrpSpPr/>
            <p:nvPr/>
          </p:nvGrpSpPr>
          <p:grpSpPr>
            <a:xfrm>
              <a:off x="4823658" y="1972801"/>
              <a:ext cx="2544683" cy="3012617"/>
              <a:chOff x="4935105" y="4673151"/>
              <a:chExt cx="2544683" cy="3012617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C618B3A-6603-4EF1-A76E-15F4403124CC}"/>
                  </a:ext>
                </a:extLst>
              </p:cNvPr>
              <p:cNvSpPr txBox="1"/>
              <p:nvPr/>
            </p:nvSpPr>
            <p:spPr>
              <a:xfrm>
                <a:off x="4935106" y="4673151"/>
                <a:ext cx="2544682" cy="901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4800" b="1" dirty="0">
                    <a:ln w="12700">
                      <a:noFill/>
                    </a:ln>
                    <a:solidFill>
                      <a:schemeClr val="accent2"/>
                    </a:solidFill>
                  </a:rPr>
                  <a:t>4,963K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E7168CC-E8FC-4464-90C8-6944342C4034}"/>
                  </a:ext>
                </a:extLst>
              </p:cNvPr>
              <p:cNvSpPr txBox="1"/>
              <p:nvPr/>
            </p:nvSpPr>
            <p:spPr>
              <a:xfrm>
                <a:off x="4935105" y="5562110"/>
                <a:ext cx="254468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100"/>
                </a:lvl1pPr>
              </a:lstStyle>
              <a:p>
                <a:pPr algn="l"/>
                <a:r>
                  <a:rPr lang="en-US" altLang="zh-CN" dirty="0"/>
                  <a:t>Theme  color make s PPT more convenient to change.</a:t>
                </a:r>
              </a:p>
              <a:p>
                <a:pPr algn="l"/>
                <a:endParaRPr lang="en-US" altLang="zh-CN" dirty="0"/>
              </a:p>
              <a:p>
                <a:pPr algn="l"/>
                <a:r>
                  <a:rPr lang="en-GB" altLang="zh-CN" dirty="0"/>
                  <a:t>Adjust the spacing to adapt to Chinese typesetting, </a:t>
                </a:r>
              </a:p>
              <a:p>
                <a:pPr algn="l"/>
                <a:r>
                  <a:rPr lang="en-GB" altLang="zh-CN" dirty="0"/>
                  <a:t>use the reference line in PPT.</a:t>
                </a:r>
              </a:p>
              <a:p>
                <a:pPr algn="l"/>
                <a:endParaRPr lang="en-GB" altLang="zh-CN" dirty="0"/>
              </a:p>
              <a:p>
                <a:pPr algn="l"/>
                <a:r>
                  <a:rPr lang="en-GB" altLang="zh-CN" dirty="0"/>
                  <a:t>… …</a:t>
                </a: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18E3143-D555-43C0-9A61-894DEE02EDD9}"/>
                </a:ext>
              </a:extLst>
            </p:cNvPr>
            <p:cNvSpPr txBox="1"/>
            <p:nvPr/>
          </p:nvSpPr>
          <p:spPr>
            <a:xfrm>
              <a:off x="1075967" y="4824624"/>
              <a:ext cx="2544683" cy="822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Adjust the spacing to adapt to Chinese typesetting,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use the reference line in PPT.</a:t>
              </a:r>
            </a:p>
          </p:txBody>
        </p:sp>
        <p:graphicFrame>
          <p:nvGraphicFramePr>
            <p:cNvPr id="13" name="图表 12">
              <a:extLst>
                <a:ext uri="{FF2B5EF4-FFF2-40B4-BE49-F238E27FC236}">
                  <a16:creationId xmlns:a16="http://schemas.microsoft.com/office/drawing/2014/main" id="{56F6D8BA-BC87-4714-BB77-EA082A0A68B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2245388"/>
                </p:ext>
              </p:extLst>
            </p:nvPr>
          </p:nvGraphicFramePr>
          <p:xfrm>
            <a:off x="8396768" y="2259385"/>
            <a:ext cx="2893846" cy="1927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78AF53-C981-4736-A11F-AC71299BE77E}"/>
                </a:ext>
              </a:extLst>
            </p:cNvPr>
            <p:cNvSpPr txBox="1"/>
            <p:nvPr/>
          </p:nvSpPr>
          <p:spPr>
            <a:xfrm>
              <a:off x="8443969" y="1443461"/>
              <a:ext cx="27994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54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Unified fonts make reading </a:t>
              </a:r>
            </a:p>
            <a:p>
              <a:pPr defTabSz="914354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more fluent.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64C4C53-9001-4D4C-9ECC-3729FDB31937}"/>
                </a:ext>
              </a:extLst>
            </p:cNvPr>
            <p:cNvGrpSpPr/>
            <p:nvPr/>
          </p:nvGrpSpPr>
          <p:grpSpPr>
            <a:xfrm>
              <a:off x="8642521" y="4393979"/>
              <a:ext cx="2402341" cy="644142"/>
              <a:chOff x="8570459" y="5041941"/>
              <a:chExt cx="2402341" cy="64414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31B9989-B5A7-49E3-BFC5-62557EF274E5}"/>
                  </a:ext>
                </a:extLst>
              </p:cNvPr>
              <p:cNvSpPr/>
              <p:nvPr/>
            </p:nvSpPr>
            <p:spPr>
              <a:xfrm>
                <a:off x="8570459" y="5154827"/>
                <a:ext cx="159954" cy="159954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C31A9CA-D83B-416D-8C73-32E308C361CD}"/>
                  </a:ext>
                </a:extLst>
              </p:cNvPr>
              <p:cNvSpPr txBox="1"/>
              <p:nvPr/>
            </p:nvSpPr>
            <p:spPr>
              <a:xfrm>
                <a:off x="8745931" y="5041941"/>
                <a:ext cx="2226869" cy="64414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Theme  color makes PPT more convenient to change.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95A8641-3870-4363-9139-E305AB39364A}"/>
                </a:ext>
              </a:extLst>
            </p:cNvPr>
            <p:cNvGrpSpPr/>
            <p:nvPr/>
          </p:nvGrpSpPr>
          <p:grpSpPr>
            <a:xfrm>
              <a:off x="8642521" y="5003208"/>
              <a:ext cx="2402341" cy="644142"/>
              <a:chOff x="8570459" y="5041941"/>
              <a:chExt cx="2402341" cy="64414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BFDAECD-4CF3-4CD7-8CFD-ACBFB7D493ED}"/>
                  </a:ext>
                </a:extLst>
              </p:cNvPr>
              <p:cNvSpPr/>
              <p:nvPr/>
            </p:nvSpPr>
            <p:spPr>
              <a:xfrm>
                <a:off x="8570459" y="5154827"/>
                <a:ext cx="159954" cy="15995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A4FC137-AEB4-4240-8250-BA7028222F76}"/>
                  </a:ext>
                </a:extLst>
              </p:cNvPr>
              <p:cNvSpPr txBox="1"/>
              <p:nvPr/>
            </p:nvSpPr>
            <p:spPr>
              <a:xfrm>
                <a:off x="8745931" y="5041941"/>
                <a:ext cx="2226869" cy="64414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Theme  color makes PPT more convenient to change.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92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6DA2F6A9-CD5E-4EEF-B412-B9705A164C16}"/>
              </a:ext>
            </a:extLst>
          </p:cNvPr>
          <p:cNvSpPr/>
          <p:nvPr/>
        </p:nvSpPr>
        <p:spPr>
          <a:xfrm>
            <a:off x="4969483" y="1308200"/>
            <a:ext cx="2240332" cy="2240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7320"/>
            <a:ext cx="10858499" cy="757130"/>
          </a:xfrm>
        </p:spPr>
        <p:txBody>
          <a:bodyPr/>
          <a:lstStyle/>
          <a:p>
            <a:r>
              <a:rPr lang="zh-CN" altLang="en-US" dirty="0"/>
              <a:t>课程内容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864450"/>
            <a:ext cx="10858499" cy="258532"/>
          </a:xfrm>
        </p:spPr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E2A573-3D1A-4878-90A0-824B71516D5F}"/>
              </a:ext>
            </a:extLst>
          </p:cNvPr>
          <p:cNvSpPr txBox="1">
            <a:spLocks/>
          </p:cNvSpPr>
          <p:nvPr/>
        </p:nvSpPr>
        <p:spPr>
          <a:xfrm>
            <a:off x="5255021" y="1717402"/>
            <a:ext cx="1669256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ln>
                  <a:noFill/>
                </a:ln>
                <a:solidFill>
                  <a:srgbClr val="361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9600" dirty="0">
                <a:solidFill>
                  <a:schemeClr val="bg1"/>
                </a:solidFill>
              </a:rPr>
              <a:t>02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8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8DA6E-4917-4176-AFC6-8884A446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"Title Only" Layout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E0672F0-9EE7-4B10-945F-38A40514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B88E4B4-6CB6-4251-B2F8-0A5DA307B2DF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0" y="1802600"/>
            <a:ext cx="10858500" cy="3832417"/>
            <a:chOff x="660400" y="1689041"/>
            <a:chExt cx="10858500" cy="383241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B61E2AF-B5EF-4E3F-BC89-A8908744B6F1}"/>
                </a:ext>
              </a:extLst>
            </p:cNvPr>
            <p:cNvGrpSpPr/>
            <p:nvPr/>
          </p:nvGrpSpPr>
          <p:grpSpPr>
            <a:xfrm>
              <a:off x="4302067" y="1689041"/>
              <a:ext cx="7216833" cy="3832416"/>
              <a:chOff x="3822612" y="1757758"/>
              <a:chExt cx="7696288" cy="4087025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767809C-1EE8-42E1-A3DB-1279B2F5CF39}"/>
                  </a:ext>
                </a:extLst>
              </p:cNvPr>
              <p:cNvSpPr/>
              <p:nvPr/>
            </p:nvSpPr>
            <p:spPr>
              <a:xfrm>
                <a:off x="7770139" y="1796741"/>
                <a:ext cx="3748761" cy="4048042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aphicFrame>
            <p:nvGraphicFramePr>
              <p:cNvPr id="11" name="图表 10">
                <a:extLst>
                  <a:ext uri="{FF2B5EF4-FFF2-40B4-BE49-F238E27FC236}">
                    <a16:creationId xmlns:a16="http://schemas.microsoft.com/office/drawing/2014/main" id="{7B42A450-EB59-4780-B3C9-361F7D17152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7820155"/>
                  </p:ext>
                </p:extLst>
              </p:nvPr>
            </p:nvGraphicFramePr>
            <p:xfrm>
              <a:off x="3822612" y="1793237"/>
              <a:ext cx="3748761" cy="40480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2" name="图表 11">
                <a:extLst>
                  <a:ext uri="{FF2B5EF4-FFF2-40B4-BE49-F238E27FC236}">
                    <a16:creationId xmlns:a16="http://schemas.microsoft.com/office/drawing/2014/main" id="{D332F1A7-17C8-43F4-A414-F7A6B7F0B5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4705221"/>
                  </p:ext>
                </p:extLst>
              </p:nvPr>
            </p:nvGraphicFramePr>
            <p:xfrm>
              <a:off x="7770137" y="1757758"/>
              <a:ext cx="3748762" cy="40480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76F91C8-33BF-4D1B-83D9-0763E02260A4}"/>
                </a:ext>
              </a:extLst>
            </p:cNvPr>
            <p:cNvSpPr/>
            <p:nvPr/>
          </p:nvSpPr>
          <p:spPr>
            <a:xfrm>
              <a:off x="660400" y="1719024"/>
              <a:ext cx="3268299" cy="3802434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5C0696B-ADC1-4FD0-A24F-A960B8B64970}"/>
                </a:ext>
              </a:extLst>
            </p:cNvPr>
            <p:cNvSpPr txBox="1"/>
            <p:nvPr/>
          </p:nvSpPr>
          <p:spPr>
            <a:xfrm>
              <a:off x="900416" y="1898807"/>
              <a:ext cx="2437988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</a:rPr>
                <a:t>Unified fonts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make reading more fluent. 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BAD9F67-C6DD-45A6-8CB0-713DA4CABB1F}"/>
                </a:ext>
              </a:extLst>
            </p:cNvPr>
            <p:cNvSpPr txBox="1"/>
            <p:nvPr/>
          </p:nvSpPr>
          <p:spPr>
            <a:xfrm>
              <a:off x="900416" y="4331998"/>
              <a:ext cx="2740184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/>
              </a:lvl1pPr>
            </a:lstStyle>
            <a:p>
              <a:r>
                <a:rPr lang="en-US" altLang="zh-CN" dirty="0"/>
                <a:t>Unified fonts make reading more </a:t>
              </a:r>
              <a:r>
                <a:rPr lang="en-US" altLang="zh-CN" dirty="0" err="1"/>
                <a:t>fluent.Copy</a:t>
              </a:r>
              <a:r>
                <a:rPr lang="en-US" altLang="zh-CN" dirty="0"/>
                <a:t> paste fonts. Choose the only </a:t>
              </a:r>
              <a:r>
                <a:rPr lang="en-US" altLang="zh-CN" dirty="0" err="1"/>
                <a:t>optio</a:t>
              </a:r>
              <a:r>
                <a:rPr lang="en-US" altLang="zh-CN" dirty="0"/>
                <a:t> to retain text……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568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BEDA7B-C1DD-4DA4-98BE-83B756F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Use "Title Only" Layout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7CB0F-4E2C-437D-B268-60EF8811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EE8FEA8-BACB-4214-B1B2-81FF33D8A3B9}"/>
              </a:ext>
            </a:extLst>
          </p:cNvPr>
          <p:cNvGrpSpPr/>
          <p:nvPr/>
        </p:nvGrpSpPr>
        <p:grpSpPr>
          <a:xfrm>
            <a:off x="1937005" y="1257300"/>
            <a:ext cx="8317990" cy="4749800"/>
            <a:chOff x="1937005" y="1054100"/>
            <a:chExt cx="8317990" cy="4749800"/>
          </a:xfrm>
        </p:grpSpPr>
        <p:sp>
          <p:nvSpPr>
            <p:cNvPr id="29" name="弧形 28">
              <a:extLst>
                <a:ext uri="{FF2B5EF4-FFF2-40B4-BE49-F238E27FC236}">
                  <a16:creationId xmlns:a16="http://schemas.microsoft.com/office/drawing/2014/main" id="{E33700E5-5349-4E37-B876-AA68B5EEA58E}"/>
                </a:ext>
              </a:extLst>
            </p:cNvPr>
            <p:cNvSpPr/>
            <p:nvPr/>
          </p:nvSpPr>
          <p:spPr>
            <a:xfrm>
              <a:off x="3813346" y="1054100"/>
              <a:ext cx="4749810" cy="4749800"/>
            </a:xfrm>
            <a:prstGeom prst="arc">
              <a:avLst>
                <a:gd name="adj1" fmla="val 12365725"/>
                <a:gd name="adj2" fmla="val 19917766"/>
              </a:avLst>
            </a:prstGeom>
            <a:noFill/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12E3EC6-4D2F-413F-9E60-96E09569C675}"/>
                </a:ext>
              </a:extLst>
            </p:cNvPr>
            <p:cNvGrpSpPr/>
            <p:nvPr/>
          </p:nvGrpSpPr>
          <p:grpSpPr>
            <a:xfrm>
              <a:off x="4510201" y="1881935"/>
              <a:ext cx="3171597" cy="3094129"/>
              <a:chOff x="4904384" y="1944386"/>
              <a:chExt cx="3171597" cy="3094129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82361037-994B-4647-AAD8-D3F252AD1D02}"/>
                  </a:ext>
                </a:extLst>
              </p:cNvPr>
              <p:cNvSpPr/>
              <p:nvPr/>
            </p:nvSpPr>
            <p:spPr>
              <a:xfrm>
                <a:off x="4904384" y="1944386"/>
                <a:ext cx="3171597" cy="2078767"/>
              </a:xfrm>
              <a:prstGeom prst="rect">
                <a:avLst/>
              </a:prstGeom>
            </p:spPr>
            <p:txBody>
              <a:bodyPr anchor="b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altLang="zh-CN" sz="3200" b="1" dirty="0">
                    <a:solidFill>
                      <a:schemeClr val="accent2"/>
                    </a:solidFill>
                  </a:rPr>
                  <a:t>Unified fonts </a:t>
                </a:r>
                <a:r>
                  <a:rPr lang="en-US" altLang="zh-CN" sz="3200" b="1" dirty="0"/>
                  <a:t>make reading more fluent.</a:t>
                </a:r>
              </a:p>
              <a:p>
                <a:pPr algn="ctr">
                  <a:buSzPct val="25000"/>
                </a:pPr>
                <a:r>
                  <a:rPr lang="en-US" altLang="zh-CN" sz="3200" b="1" dirty="0"/>
                  <a:t>—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8268795-6385-4590-85CE-5068294DD6D6}"/>
                  </a:ext>
                </a:extLst>
              </p:cNvPr>
              <p:cNvSpPr txBox="1"/>
              <p:nvPr/>
            </p:nvSpPr>
            <p:spPr>
              <a:xfrm>
                <a:off x="4904384" y="4080111"/>
                <a:ext cx="3171597" cy="95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Theme color makes PPT more convenient to change. Adjust the spacing to adapt to Chinese typesetting, use the reference line in PPT……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AE65D89-8684-4EE6-A016-E6C449905EB7}"/>
                </a:ext>
              </a:extLst>
            </p:cNvPr>
            <p:cNvGrpSpPr/>
            <p:nvPr/>
          </p:nvGrpSpPr>
          <p:grpSpPr>
            <a:xfrm>
              <a:off x="1937005" y="2221737"/>
              <a:ext cx="2414533" cy="2414527"/>
              <a:chOff x="1937006" y="2221737"/>
              <a:chExt cx="2414533" cy="2414527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BB2599F-F267-4DB5-87F1-B55D49C7F5DC}"/>
                  </a:ext>
                </a:extLst>
              </p:cNvPr>
              <p:cNvSpPr/>
              <p:nvPr/>
            </p:nvSpPr>
            <p:spPr>
              <a:xfrm>
                <a:off x="1937006" y="2221737"/>
                <a:ext cx="2414533" cy="241452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1A5365E-AE21-41BF-8EB0-DAC30D047044}"/>
                  </a:ext>
                </a:extLst>
              </p:cNvPr>
              <p:cNvSpPr/>
              <p:nvPr/>
            </p:nvSpPr>
            <p:spPr>
              <a:xfrm>
                <a:off x="2900712" y="2660270"/>
                <a:ext cx="487121" cy="533400"/>
              </a:xfrm>
              <a:custGeom>
                <a:avLst/>
                <a:gdLst>
                  <a:gd name="connsiteX0" fmla="*/ 367478 w 487121"/>
                  <a:gd name="connsiteY0" fmla="*/ 621 h 533400"/>
                  <a:gd name="connsiteX1" fmla="*/ 367478 w 487121"/>
                  <a:gd name="connsiteY1" fmla="*/ 19671 h 533400"/>
                  <a:gd name="connsiteX2" fmla="*/ 338903 w 487121"/>
                  <a:gd name="connsiteY2" fmla="*/ 19671 h 533400"/>
                  <a:gd name="connsiteX3" fmla="*/ 338903 w 487121"/>
                  <a:gd name="connsiteY3" fmla="*/ 135876 h 533400"/>
                  <a:gd name="connsiteX4" fmla="*/ 340808 w 487121"/>
                  <a:gd name="connsiteY4" fmla="*/ 145401 h 533400"/>
                  <a:gd name="connsiteX5" fmla="*/ 341761 w 487121"/>
                  <a:gd name="connsiteY5" fmla="*/ 147306 h 533400"/>
                  <a:gd name="connsiteX6" fmla="*/ 482731 w 487121"/>
                  <a:gd name="connsiteY6" fmla="*/ 464489 h 533400"/>
                  <a:gd name="connsiteX7" fmla="*/ 483683 w 487121"/>
                  <a:gd name="connsiteY7" fmla="*/ 509256 h 533400"/>
                  <a:gd name="connsiteX8" fmla="*/ 447488 w 487121"/>
                  <a:gd name="connsiteY8" fmla="*/ 534021 h 533400"/>
                  <a:gd name="connsiteX9" fmla="*/ 447488 w 487121"/>
                  <a:gd name="connsiteY9" fmla="*/ 534021 h 533400"/>
                  <a:gd name="connsiteX10" fmla="*/ 40771 w 487121"/>
                  <a:gd name="connsiteY10" fmla="*/ 534021 h 533400"/>
                  <a:gd name="connsiteX11" fmla="*/ 4576 w 487121"/>
                  <a:gd name="connsiteY11" fmla="*/ 509256 h 533400"/>
                  <a:gd name="connsiteX12" fmla="*/ 5528 w 487121"/>
                  <a:gd name="connsiteY12" fmla="*/ 464489 h 533400"/>
                  <a:gd name="connsiteX13" fmla="*/ 5528 w 487121"/>
                  <a:gd name="connsiteY13" fmla="*/ 464489 h 533400"/>
                  <a:gd name="connsiteX14" fmla="*/ 146498 w 487121"/>
                  <a:gd name="connsiteY14" fmla="*/ 147306 h 533400"/>
                  <a:gd name="connsiteX15" fmla="*/ 149356 w 487121"/>
                  <a:gd name="connsiteY15" fmla="*/ 135876 h 533400"/>
                  <a:gd name="connsiteX16" fmla="*/ 149356 w 487121"/>
                  <a:gd name="connsiteY16" fmla="*/ 135876 h 533400"/>
                  <a:gd name="connsiteX17" fmla="*/ 149356 w 487121"/>
                  <a:gd name="connsiteY17" fmla="*/ 19671 h 533400"/>
                  <a:gd name="connsiteX18" fmla="*/ 120781 w 487121"/>
                  <a:gd name="connsiteY18" fmla="*/ 19671 h 533400"/>
                  <a:gd name="connsiteX19" fmla="*/ 120781 w 487121"/>
                  <a:gd name="connsiteY19" fmla="*/ 621 h 533400"/>
                  <a:gd name="connsiteX20" fmla="*/ 367478 w 487121"/>
                  <a:gd name="connsiteY20" fmla="*/ 621 h 533400"/>
                  <a:gd name="connsiteX21" fmla="*/ 252226 w 487121"/>
                  <a:gd name="connsiteY21" fmla="*/ 415911 h 533400"/>
                  <a:gd name="connsiteX22" fmla="*/ 249368 w 487121"/>
                  <a:gd name="connsiteY22" fmla="*/ 417816 h 533400"/>
                  <a:gd name="connsiteX23" fmla="*/ 50296 w 487121"/>
                  <a:gd name="connsiteY23" fmla="*/ 409244 h 533400"/>
                  <a:gd name="connsiteX24" fmla="*/ 22673 w 487121"/>
                  <a:gd name="connsiteY24" fmla="*/ 471156 h 533400"/>
                  <a:gd name="connsiteX25" fmla="*/ 21721 w 487121"/>
                  <a:gd name="connsiteY25" fmla="*/ 501636 h 533400"/>
                  <a:gd name="connsiteX26" fmla="*/ 39818 w 487121"/>
                  <a:gd name="connsiteY26" fmla="*/ 514019 h 533400"/>
                  <a:gd name="connsiteX27" fmla="*/ 39818 w 487121"/>
                  <a:gd name="connsiteY27" fmla="*/ 514019 h 533400"/>
                  <a:gd name="connsiteX28" fmla="*/ 446536 w 487121"/>
                  <a:gd name="connsiteY28" fmla="*/ 514019 h 533400"/>
                  <a:gd name="connsiteX29" fmla="*/ 464633 w 487121"/>
                  <a:gd name="connsiteY29" fmla="*/ 501636 h 533400"/>
                  <a:gd name="connsiteX30" fmla="*/ 463681 w 487121"/>
                  <a:gd name="connsiteY30" fmla="*/ 471156 h 533400"/>
                  <a:gd name="connsiteX31" fmla="*/ 463681 w 487121"/>
                  <a:gd name="connsiteY31" fmla="*/ 471156 h 533400"/>
                  <a:gd name="connsiteX32" fmla="*/ 435106 w 487121"/>
                  <a:gd name="connsiteY32" fmla="*/ 407339 h 533400"/>
                  <a:gd name="connsiteX33" fmla="*/ 434153 w 487121"/>
                  <a:gd name="connsiteY33" fmla="*/ 407339 h 533400"/>
                  <a:gd name="connsiteX34" fmla="*/ 252226 w 487121"/>
                  <a:gd name="connsiteY34" fmla="*/ 415911 h 533400"/>
                  <a:gd name="connsiteX35" fmla="*/ 319853 w 487121"/>
                  <a:gd name="connsiteY35" fmla="*/ 19671 h 533400"/>
                  <a:gd name="connsiteX36" fmla="*/ 167453 w 487121"/>
                  <a:gd name="connsiteY36" fmla="*/ 19671 h 533400"/>
                  <a:gd name="connsiteX37" fmla="*/ 167453 w 487121"/>
                  <a:gd name="connsiteY37" fmla="*/ 135876 h 533400"/>
                  <a:gd name="connsiteX38" fmla="*/ 164596 w 487121"/>
                  <a:gd name="connsiteY38" fmla="*/ 153021 h 533400"/>
                  <a:gd name="connsiteX39" fmla="*/ 164596 w 487121"/>
                  <a:gd name="connsiteY39" fmla="*/ 153021 h 533400"/>
                  <a:gd name="connsiteX40" fmla="*/ 163643 w 487121"/>
                  <a:gd name="connsiteY40" fmla="*/ 155879 h 533400"/>
                  <a:gd name="connsiteX41" fmla="*/ 57916 w 487121"/>
                  <a:gd name="connsiteY41" fmla="*/ 393051 h 533400"/>
                  <a:gd name="connsiteX42" fmla="*/ 235081 w 487121"/>
                  <a:gd name="connsiteY42" fmla="*/ 405434 h 533400"/>
                  <a:gd name="connsiteX43" fmla="*/ 237938 w 487121"/>
                  <a:gd name="connsiteY43" fmla="*/ 403529 h 533400"/>
                  <a:gd name="connsiteX44" fmla="*/ 424628 w 487121"/>
                  <a:gd name="connsiteY44" fmla="*/ 383526 h 533400"/>
                  <a:gd name="connsiteX45" fmla="*/ 323663 w 487121"/>
                  <a:gd name="connsiteY45" fmla="*/ 155879 h 533400"/>
                  <a:gd name="connsiteX46" fmla="*/ 319853 w 487121"/>
                  <a:gd name="connsiteY46" fmla="*/ 136829 h 533400"/>
                  <a:gd name="connsiteX47" fmla="*/ 319853 w 487121"/>
                  <a:gd name="connsiteY47" fmla="*/ 136829 h 533400"/>
                  <a:gd name="connsiteX48" fmla="*/ 319853 w 487121"/>
                  <a:gd name="connsiteY48" fmla="*/ 19671 h 533400"/>
                  <a:gd name="connsiteX49" fmla="*/ 305566 w 487121"/>
                  <a:gd name="connsiteY49" fmla="*/ 248271 h 533400"/>
                  <a:gd name="connsiteX50" fmla="*/ 348428 w 487121"/>
                  <a:gd name="connsiteY50" fmla="*/ 291134 h 533400"/>
                  <a:gd name="connsiteX51" fmla="*/ 305566 w 487121"/>
                  <a:gd name="connsiteY51" fmla="*/ 333996 h 533400"/>
                  <a:gd name="connsiteX52" fmla="*/ 262703 w 487121"/>
                  <a:gd name="connsiteY52" fmla="*/ 291134 h 533400"/>
                  <a:gd name="connsiteX53" fmla="*/ 305566 w 487121"/>
                  <a:gd name="connsiteY53" fmla="*/ 248271 h 533400"/>
                  <a:gd name="connsiteX54" fmla="*/ 305566 w 487121"/>
                  <a:gd name="connsiteY54" fmla="*/ 267321 h 533400"/>
                  <a:gd name="connsiteX55" fmla="*/ 281753 w 487121"/>
                  <a:gd name="connsiteY55" fmla="*/ 291134 h 533400"/>
                  <a:gd name="connsiteX56" fmla="*/ 305566 w 487121"/>
                  <a:gd name="connsiteY56" fmla="*/ 314946 h 533400"/>
                  <a:gd name="connsiteX57" fmla="*/ 329378 w 487121"/>
                  <a:gd name="connsiteY57" fmla="*/ 291134 h 533400"/>
                  <a:gd name="connsiteX58" fmla="*/ 305566 w 487121"/>
                  <a:gd name="connsiteY58" fmla="*/ 26732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7121" h="533400">
                    <a:moveTo>
                      <a:pt x="367478" y="621"/>
                    </a:moveTo>
                    <a:lnTo>
                      <a:pt x="367478" y="19671"/>
                    </a:lnTo>
                    <a:lnTo>
                      <a:pt x="338903" y="19671"/>
                    </a:lnTo>
                    <a:lnTo>
                      <a:pt x="338903" y="135876"/>
                    </a:lnTo>
                    <a:cubicBezTo>
                      <a:pt x="338903" y="138734"/>
                      <a:pt x="339856" y="142544"/>
                      <a:pt x="340808" y="145401"/>
                    </a:cubicBezTo>
                    <a:lnTo>
                      <a:pt x="341761" y="147306"/>
                    </a:lnTo>
                    <a:lnTo>
                      <a:pt x="482731" y="464489"/>
                    </a:lnTo>
                    <a:cubicBezTo>
                      <a:pt x="489398" y="478776"/>
                      <a:pt x="489398" y="494969"/>
                      <a:pt x="483683" y="509256"/>
                    </a:cubicBezTo>
                    <a:cubicBezTo>
                      <a:pt x="477968" y="524496"/>
                      <a:pt x="463681" y="534021"/>
                      <a:pt x="447488" y="534021"/>
                    </a:cubicBezTo>
                    <a:lnTo>
                      <a:pt x="447488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7478" y="621"/>
                    </a:lnTo>
                    <a:close/>
                    <a:moveTo>
                      <a:pt x="252226" y="415911"/>
                    </a:moveTo>
                    <a:lnTo>
                      <a:pt x="249368" y="417816"/>
                    </a:lnTo>
                    <a:cubicBezTo>
                      <a:pt x="194123" y="456869"/>
                      <a:pt x="118876" y="453059"/>
                      <a:pt x="50296" y="409244"/>
                    </a:cubicBezTo>
                    <a:lnTo>
                      <a:pt x="22673" y="471156"/>
                    </a:lnTo>
                    <a:cubicBezTo>
                      <a:pt x="18863" y="480681"/>
                      <a:pt x="17911" y="491159"/>
                      <a:pt x="21721" y="501636"/>
                    </a:cubicBezTo>
                    <a:cubicBezTo>
                      <a:pt x="24578" y="509256"/>
                      <a:pt x="32198" y="514019"/>
                      <a:pt x="39818" y="514019"/>
                    </a:cubicBezTo>
                    <a:lnTo>
                      <a:pt x="39818" y="514019"/>
                    </a:lnTo>
                    <a:lnTo>
                      <a:pt x="446536" y="514019"/>
                    </a:lnTo>
                    <a:cubicBezTo>
                      <a:pt x="455108" y="514019"/>
                      <a:pt x="461776" y="509256"/>
                      <a:pt x="464633" y="501636"/>
                    </a:cubicBezTo>
                    <a:cubicBezTo>
                      <a:pt x="468443" y="492111"/>
                      <a:pt x="468443" y="480681"/>
                      <a:pt x="463681" y="471156"/>
                    </a:cubicBezTo>
                    <a:lnTo>
                      <a:pt x="463681" y="471156"/>
                    </a:lnTo>
                    <a:lnTo>
                      <a:pt x="435106" y="407339"/>
                    </a:lnTo>
                    <a:lnTo>
                      <a:pt x="434153" y="407339"/>
                    </a:lnTo>
                    <a:cubicBezTo>
                      <a:pt x="374146" y="378764"/>
                      <a:pt x="301756" y="382574"/>
                      <a:pt x="252226" y="415911"/>
                    </a:cubicBezTo>
                    <a:close/>
                    <a:moveTo>
                      <a:pt x="319853" y="19671"/>
                    </a:moveTo>
                    <a:lnTo>
                      <a:pt x="167453" y="19671"/>
                    </a:lnTo>
                    <a:lnTo>
                      <a:pt x="167453" y="135876"/>
                    </a:lnTo>
                    <a:cubicBezTo>
                      <a:pt x="167453" y="141591"/>
                      <a:pt x="166501" y="147306"/>
                      <a:pt x="164596" y="153021"/>
                    </a:cubicBezTo>
                    <a:lnTo>
                      <a:pt x="164596" y="153021"/>
                    </a:lnTo>
                    <a:lnTo>
                      <a:pt x="163643" y="155879"/>
                    </a:lnTo>
                    <a:lnTo>
                      <a:pt x="57916" y="393051"/>
                    </a:lnTo>
                    <a:cubicBezTo>
                      <a:pt x="119828" y="433056"/>
                      <a:pt x="186503" y="437819"/>
                      <a:pt x="235081" y="405434"/>
                    </a:cubicBezTo>
                    <a:lnTo>
                      <a:pt x="237938" y="403529"/>
                    </a:lnTo>
                    <a:cubicBezTo>
                      <a:pt x="289373" y="367334"/>
                      <a:pt x="360811" y="360666"/>
                      <a:pt x="424628" y="383526"/>
                    </a:cubicBezTo>
                    <a:lnTo>
                      <a:pt x="323663" y="155879"/>
                    </a:lnTo>
                    <a:cubicBezTo>
                      <a:pt x="320806" y="150164"/>
                      <a:pt x="319853" y="143496"/>
                      <a:pt x="319853" y="136829"/>
                    </a:cubicBezTo>
                    <a:lnTo>
                      <a:pt x="319853" y="136829"/>
                    </a:lnTo>
                    <a:lnTo>
                      <a:pt x="319853" y="19671"/>
                    </a:lnTo>
                    <a:close/>
                    <a:moveTo>
                      <a:pt x="305566" y="248271"/>
                    </a:moveTo>
                    <a:cubicBezTo>
                      <a:pt x="329378" y="248271"/>
                      <a:pt x="348428" y="267321"/>
                      <a:pt x="348428" y="291134"/>
                    </a:cubicBezTo>
                    <a:cubicBezTo>
                      <a:pt x="348428" y="314946"/>
                      <a:pt x="329378" y="333996"/>
                      <a:pt x="305566" y="333996"/>
                    </a:cubicBezTo>
                    <a:cubicBezTo>
                      <a:pt x="281753" y="333996"/>
                      <a:pt x="262703" y="314946"/>
                      <a:pt x="262703" y="291134"/>
                    </a:cubicBezTo>
                    <a:cubicBezTo>
                      <a:pt x="262703" y="267321"/>
                      <a:pt x="281753" y="248271"/>
                      <a:pt x="305566" y="248271"/>
                    </a:cubicBezTo>
                    <a:close/>
                    <a:moveTo>
                      <a:pt x="305566" y="267321"/>
                    </a:moveTo>
                    <a:cubicBezTo>
                      <a:pt x="292231" y="267321"/>
                      <a:pt x="281753" y="277799"/>
                      <a:pt x="281753" y="291134"/>
                    </a:cubicBezTo>
                    <a:cubicBezTo>
                      <a:pt x="281753" y="304469"/>
                      <a:pt x="292231" y="314946"/>
                      <a:pt x="305566" y="314946"/>
                    </a:cubicBezTo>
                    <a:cubicBezTo>
                      <a:pt x="318901" y="314946"/>
                      <a:pt x="329378" y="304469"/>
                      <a:pt x="329378" y="291134"/>
                    </a:cubicBezTo>
                    <a:cubicBezTo>
                      <a:pt x="329378" y="277799"/>
                      <a:pt x="318901" y="267321"/>
                      <a:pt x="305566" y="2673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180EC44-E37B-4896-B484-AB06EAE1F092}"/>
                  </a:ext>
                </a:extLst>
              </p:cNvPr>
              <p:cNvSpPr txBox="1"/>
              <p:nvPr/>
            </p:nvSpPr>
            <p:spPr>
              <a:xfrm flipH="1">
                <a:off x="2353263" y="3308539"/>
                <a:ext cx="1582018" cy="338554"/>
              </a:xfrm>
              <a:prstGeom prst="rect">
                <a:avLst/>
              </a:prstGeom>
            </p:spPr>
            <p:txBody>
              <a:bodyPr wrap="square" anchor="b" anchorCtr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2"/>
                    </a:solidFill>
                  </a:rPr>
                  <a:t>Text here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12AE655-B383-42C4-846B-74475FCB8EE8}"/>
                  </a:ext>
                </a:extLst>
              </p:cNvPr>
              <p:cNvSpPr/>
              <p:nvPr/>
            </p:nvSpPr>
            <p:spPr>
              <a:xfrm flipH="1">
                <a:off x="2353263" y="3651613"/>
                <a:ext cx="1582018" cy="41458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/>
                <a:r>
                  <a:rPr lang="en-US" altLang="zh-CN" sz="1000" dirty="0"/>
                  <a:t>Theme color makes PPT more convenient to change</a:t>
                </a:r>
              </a:p>
              <a:p>
                <a:pPr algn="ctr"/>
                <a:endParaRPr lang="en-US" altLang="zh-CN" sz="1000" dirty="0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5D18C55-64FD-4118-9238-2B2C80695D30}"/>
                </a:ext>
              </a:extLst>
            </p:cNvPr>
            <p:cNvGrpSpPr/>
            <p:nvPr/>
          </p:nvGrpSpPr>
          <p:grpSpPr>
            <a:xfrm>
              <a:off x="7840462" y="2221737"/>
              <a:ext cx="2414533" cy="2414527"/>
              <a:chOff x="7840463" y="2221737"/>
              <a:chExt cx="2414533" cy="2414527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B2A9D2F-32EA-4581-A7A2-BC2A1B133E1B}"/>
                  </a:ext>
                </a:extLst>
              </p:cNvPr>
              <p:cNvSpPr/>
              <p:nvPr/>
            </p:nvSpPr>
            <p:spPr>
              <a:xfrm>
                <a:off x="7840463" y="2221737"/>
                <a:ext cx="2414533" cy="241452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buSzPct val="25000"/>
                </a:pP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B07E851-3D52-4AD2-A387-7CED5DF667B8}"/>
                  </a:ext>
                </a:extLst>
              </p:cNvPr>
              <p:cNvSpPr/>
              <p:nvPr/>
            </p:nvSpPr>
            <p:spPr>
              <a:xfrm>
                <a:off x="8781029" y="2660270"/>
                <a:ext cx="533400" cy="533400"/>
              </a:xfrm>
              <a:custGeom>
                <a:avLst/>
                <a:gdLst>
                  <a:gd name="connsiteX0" fmla="*/ 343764 w 533400"/>
                  <a:gd name="connsiteY0" fmla="*/ 621 h 533400"/>
                  <a:gd name="connsiteX1" fmla="*/ 381864 w 533400"/>
                  <a:gd name="connsiteY1" fmla="*/ 38721 h 533400"/>
                  <a:gd name="connsiteX2" fmla="*/ 381864 w 533400"/>
                  <a:gd name="connsiteY2" fmla="*/ 38721 h 533400"/>
                  <a:gd name="connsiteX3" fmla="*/ 381864 w 533400"/>
                  <a:gd name="connsiteY3" fmla="*/ 114921 h 533400"/>
                  <a:gd name="connsiteX4" fmla="*/ 496164 w 533400"/>
                  <a:gd name="connsiteY4" fmla="*/ 114921 h 533400"/>
                  <a:gd name="connsiteX5" fmla="*/ 534264 w 533400"/>
                  <a:gd name="connsiteY5" fmla="*/ 151116 h 533400"/>
                  <a:gd name="connsiteX6" fmla="*/ 534264 w 533400"/>
                  <a:gd name="connsiteY6" fmla="*/ 153021 h 533400"/>
                  <a:gd name="connsiteX7" fmla="*/ 534264 w 533400"/>
                  <a:gd name="connsiteY7" fmla="*/ 381621 h 533400"/>
                  <a:gd name="connsiteX8" fmla="*/ 498069 w 533400"/>
                  <a:gd name="connsiteY8" fmla="*/ 419721 h 533400"/>
                  <a:gd name="connsiteX9" fmla="*/ 496164 w 533400"/>
                  <a:gd name="connsiteY9" fmla="*/ 419721 h 533400"/>
                  <a:gd name="connsiteX10" fmla="*/ 381864 w 533400"/>
                  <a:gd name="connsiteY10" fmla="*/ 419721 h 533400"/>
                  <a:gd name="connsiteX11" fmla="*/ 381864 w 533400"/>
                  <a:gd name="connsiteY11" fmla="*/ 495921 h 533400"/>
                  <a:gd name="connsiteX12" fmla="*/ 345669 w 533400"/>
                  <a:gd name="connsiteY12" fmla="*/ 534021 h 533400"/>
                  <a:gd name="connsiteX13" fmla="*/ 343764 w 533400"/>
                  <a:gd name="connsiteY13" fmla="*/ 534021 h 533400"/>
                  <a:gd name="connsiteX14" fmla="*/ 191364 w 533400"/>
                  <a:gd name="connsiteY14" fmla="*/ 534021 h 533400"/>
                  <a:gd name="connsiteX15" fmla="*/ 153264 w 533400"/>
                  <a:gd name="connsiteY15" fmla="*/ 495921 h 533400"/>
                  <a:gd name="connsiteX16" fmla="*/ 153264 w 533400"/>
                  <a:gd name="connsiteY16" fmla="*/ 495921 h 533400"/>
                  <a:gd name="connsiteX17" fmla="*/ 153264 w 533400"/>
                  <a:gd name="connsiteY17" fmla="*/ 419721 h 533400"/>
                  <a:gd name="connsiteX18" fmla="*/ 38964 w 533400"/>
                  <a:gd name="connsiteY18" fmla="*/ 419721 h 533400"/>
                  <a:gd name="connsiteX19" fmla="*/ 864 w 533400"/>
                  <a:gd name="connsiteY19" fmla="*/ 383526 h 533400"/>
                  <a:gd name="connsiteX20" fmla="*/ 864 w 533400"/>
                  <a:gd name="connsiteY20" fmla="*/ 381621 h 533400"/>
                  <a:gd name="connsiteX21" fmla="*/ 864 w 533400"/>
                  <a:gd name="connsiteY21" fmla="*/ 197789 h 533400"/>
                  <a:gd name="connsiteX22" fmla="*/ 9436 w 533400"/>
                  <a:gd name="connsiteY22" fmla="*/ 173976 h 533400"/>
                  <a:gd name="connsiteX23" fmla="*/ 11342 w 533400"/>
                  <a:gd name="connsiteY23" fmla="*/ 172071 h 533400"/>
                  <a:gd name="connsiteX24" fmla="*/ 52299 w 533400"/>
                  <a:gd name="connsiteY24" fmla="*/ 127304 h 533400"/>
                  <a:gd name="connsiteX25" fmla="*/ 78017 w 533400"/>
                  <a:gd name="connsiteY25" fmla="*/ 114921 h 533400"/>
                  <a:gd name="connsiteX26" fmla="*/ 79921 w 533400"/>
                  <a:gd name="connsiteY26" fmla="*/ 114921 h 533400"/>
                  <a:gd name="connsiteX27" fmla="*/ 153264 w 533400"/>
                  <a:gd name="connsiteY27" fmla="*/ 114921 h 533400"/>
                  <a:gd name="connsiteX28" fmla="*/ 153264 w 533400"/>
                  <a:gd name="connsiteY28" fmla="*/ 38721 h 533400"/>
                  <a:gd name="connsiteX29" fmla="*/ 189459 w 533400"/>
                  <a:gd name="connsiteY29" fmla="*/ 621 h 533400"/>
                  <a:gd name="connsiteX30" fmla="*/ 191364 w 533400"/>
                  <a:gd name="connsiteY30" fmla="*/ 621 h 533400"/>
                  <a:gd name="connsiteX31" fmla="*/ 343764 w 533400"/>
                  <a:gd name="connsiteY31" fmla="*/ 621 h 533400"/>
                  <a:gd name="connsiteX32" fmla="*/ 343764 w 533400"/>
                  <a:gd name="connsiteY32" fmla="*/ 286371 h 533400"/>
                  <a:gd name="connsiteX33" fmla="*/ 191364 w 533400"/>
                  <a:gd name="connsiteY33" fmla="*/ 286371 h 533400"/>
                  <a:gd name="connsiteX34" fmla="*/ 172314 w 533400"/>
                  <a:gd name="connsiteY34" fmla="*/ 305421 h 533400"/>
                  <a:gd name="connsiteX35" fmla="*/ 172314 w 533400"/>
                  <a:gd name="connsiteY35" fmla="*/ 305421 h 533400"/>
                  <a:gd name="connsiteX36" fmla="*/ 172314 w 533400"/>
                  <a:gd name="connsiteY36" fmla="*/ 495921 h 533400"/>
                  <a:gd name="connsiteX37" fmla="*/ 191364 w 533400"/>
                  <a:gd name="connsiteY37" fmla="*/ 514971 h 533400"/>
                  <a:gd name="connsiteX38" fmla="*/ 191364 w 533400"/>
                  <a:gd name="connsiteY38" fmla="*/ 514971 h 533400"/>
                  <a:gd name="connsiteX39" fmla="*/ 343764 w 533400"/>
                  <a:gd name="connsiteY39" fmla="*/ 514971 h 533400"/>
                  <a:gd name="connsiteX40" fmla="*/ 362814 w 533400"/>
                  <a:gd name="connsiteY40" fmla="*/ 495921 h 533400"/>
                  <a:gd name="connsiteX41" fmla="*/ 362814 w 533400"/>
                  <a:gd name="connsiteY41" fmla="*/ 495921 h 533400"/>
                  <a:gd name="connsiteX42" fmla="*/ 362814 w 533400"/>
                  <a:gd name="connsiteY42" fmla="*/ 305421 h 533400"/>
                  <a:gd name="connsiteX43" fmla="*/ 343764 w 533400"/>
                  <a:gd name="connsiteY43" fmla="*/ 286371 h 533400"/>
                  <a:gd name="connsiteX44" fmla="*/ 343764 w 533400"/>
                  <a:gd name="connsiteY44" fmla="*/ 286371 h 533400"/>
                  <a:gd name="connsiteX45" fmla="*/ 496164 w 533400"/>
                  <a:gd name="connsiteY45" fmla="*/ 133971 h 533400"/>
                  <a:gd name="connsiteX46" fmla="*/ 79921 w 533400"/>
                  <a:gd name="connsiteY46" fmla="*/ 133971 h 533400"/>
                  <a:gd name="connsiteX47" fmla="*/ 67539 w 533400"/>
                  <a:gd name="connsiteY47" fmla="*/ 138734 h 533400"/>
                  <a:gd name="connsiteX48" fmla="*/ 66586 w 533400"/>
                  <a:gd name="connsiteY48" fmla="*/ 139686 h 533400"/>
                  <a:gd name="connsiteX49" fmla="*/ 25629 w 533400"/>
                  <a:gd name="connsiteY49" fmla="*/ 184454 h 533400"/>
                  <a:gd name="connsiteX50" fmla="*/ 20867 w 533400"/>
                  <a:gd name="connsiteY50" fmla="*/ 195884 h 533400"/>
                  <a:gd name="connsiteX51" fmla="*/ 20867 w 533400"/>
                  <a:gd name="connsiteY51" fmla="*/ 197789 h 533400"/>
                  <a:gd name="connsiteX52" fmla="*/ 20867 w 533400"/>
                  <a:gd name="connsiteY52" fmla="*/ 381621 h 533400"/>
                  <a:gd name="connsiteX53" fmla="*/ 38964 w 533400"/>
                  <a:gd name="connsiteY53" fmla="*/ 400671 h 533400"/>
                  <a:gd name="connsiteX54" fmla="*/ 39917 w 533400"/>
                  <a:gd name="connsiteY54" fmla="*/ 400671 h 533400"/>
                  <a:gd name="connsiteX55" fmla="*/ 154217 w 533400"/>
                  <a:gd name="connsiteY55" fmla="*/ 400671 h 533400"/>
                  <a:gd name="connsiteX56" fmla="*/ 154217 w 533400"/>
                  <a:gd name="connsiteY56" fmla="*/ 305421 h 533400"/>
                  <a:gd name="connsiteX57" fmla="*/ 190411 w 533400"/>
                  <a:gd name="connsiteY57" fmla="*/ 267321 h 533400"/>
                  <a:gd name="connsiteX58" fmla="*/ 192317 w 533400"/>
                  <a:gd name="connsiteY58" fmla="*/ 267321 h 533400"/>
                  <a:gd name="connsiteX59" fmla="*/ 344717 w 533400"/>
                  <a:gd name="connsiteY59" fmla="*/ 267321 h 533400"/>
                  <a:gd name="connsiteX60" fmla="*/ 382817 w 533400"/>
                  <a:gd name="connsiteY60" fmla="*/ 305421 h 533400"/>
                  <a:gd name="connsiteX61" fmla="*/ 382817 w 533400"/>
                  <a:gd name="connsiteY61" fmla="*/ 305421 h 533400"/>
                  <a:gd name="connsiteX62" fmla="*/ 382817 w 533400"/>
                  <a:gd name="connsiteY62" fmla="*/ 400671 h 533400"/>
                  <a:gd name="connsiteX63" fmla="*/ 497117 w 533400"/>
                  <a:gd name="connsiteY63" fmla="*/ 400671 h 533400"/>
                  <a:gd name="connsiteX64" fmla="*/ 516167 w 533400"/>
                  <a:gd name="connsiteY64" fmla="*/ 382574 h 533400"/>
                  <a:gd name="connsiteX65" fmla="*/ 516167 w 533400"/>
                  <a:gd name="connsiteY65" fmla="*/ 381621 h 533400"/>
                  <a:gd name="connsiteX66" fmla="*/ 516167 w 533400"/>
                  <a:gd name="connsiteY66" fmla="*/ 153021 h 533400"/>
                  <a:gd name="connsiteX67" fmla="*/ 498069 w 533400"/>
                  <a:gd name="connsiteY67" fmla="*/ 133971 h 533400"/>
                  <a:gd name="connsiteX68" fmla="*/ 496164 w 533400"/>
                  <a:gd name="connsiteY68" fmla="*/ 133971 h 533400"/>
                  <a:gd name="connsiteX69" fmla="*/ 462827 w 533400"/>
                  <a:gd name="connsiteY69" fmla="*/ 172071 h 533400"/>
                  <a:gd name="connsiteX70" fmla="*/ 477114 w 533400"/>
                  <a:gd name="connsiteY70" fmla="*/ 186359 h 533400"/>
                  <a:gd name="connsiteX71" fmla="*/ 462827 w 533400"/>
                  <a:gd name="connsiteY71" fmla="*/ 200646 h 533400"/>
                  <a:gd name="connsiteX72" fmla="*/ 448539 w 533400"/>
                  <a:gd name="connsiteY72" fmla="*/ 186359 h 533400"/>
                  <a:gd name="connsiteX73" fmla="*/ 462827 w 533400"/>
                  <a:gd name="connsiteY73" fmla="*/ 172071 h 533400"/>
                  <a:gd name="connsiteX74" fmla="*/ 343764 w 533400"/>
                  <a:gd name="connsiteY74" fmla="*/ 19671 h 533400"/>
                  <a:gd name="connsiteX75" fmla="*/ 191364 w 533400"/>
                  <a:gd name="connsiteY75" fmla="*/ 19671 h 533400"/>
                  <a:gd name="connsiteX76" fmla="*/ 172314 w 533400"/>
                  <a:gd name="connsiteY76" fmla="*/ 38721 h 533400"/>
                  <a:gd name="connsiteX77" fmla="*/ 172314 w 533400"/>
                  <a:gd name="connsiteY77" fmla="*/ 38721 h 533400"/>
                  <a:gd name="connsiteX78" fmla="*/ 172314 w 533400"/>
                  <a:gd name="connsiteY78" fmla="*/ 114921 h 533400"/>
                  <a:gd name="connsiteX79" fmla="*/ 362814 w 533400"/>
                  <a:gd name="connsiteY79" fmla="*/ 114921 h 533400"/>
                  <a:gd name="connsiteX80" fmla="*/ 362814 w 533400"/>
                  <a:gd name="connsiteY80" fmla="*/ 38721 h 533400"/>
                  <a:gd name="connsiteX81" fmla="*/ 344717 w 533400"/>
                  <a:gd name="connsiteY81" fmla="*/ 19671 h 533400"/>
                  <a:gd name="connsiteX82" fmla="*/ 344717 w 533400"/>
                  <a:gd name="connsiteY82" fmla="*/ 19671 h 533400"/>
                  <a:gd name="connsiteX83" fmla="*/ 343764 w 533400"/>
                  <a:gd name="connsiteY83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3400" h="533400">
                    <a:moveTo>
                      <a:pt x="343764" y="621"/>
                    </a:moveTo>
                    <a:cubicBezTo>
                      <a:pt x="364719" y="621"/>
                      <a:pt x="381864" y="17766"/>
                      <a:pt x="381864" y="38721"/>
                    </a:cubicBezTo>
                    <a:lnTo>
                      <a:pt x="381864" y="38721"/>
                    </a:lnTo>
                    <a:lnTo>
                      <a:pt x="381864" y="114921"/>
                    </a:lnTo>
                    <a:lnTo>
                      <a:pt x="496164" y="114921"/>
                    </a:lnTo>
                    <a:cubicBezTo>
                      <a:pt x="516167" y="114921"/>
                      <a:pt x="533311" y="131114"/>
                      <a:pt x="534264" y="151116"/>
                    </a:cubicBezTo>
                    <a:lnTo>
                      <a:pt x="534264" y="153021"/>
                    </a:lnTo>
                    <a:lnTo>
                      <a:pt x="534264" y="381621"/>
                    </a:lnTo>
                    <a:cubicBezTo>
                      <a:pt x="534264" y="401624"/>
                      <a:pt x="518071" y="418769"/>
                      <a:pt x="498069" y="419721"/>
                    </a:cubicBezTo>
                    <a:lnTo>
                      <a:pt x="496164" y="419721"/>
                    </a:lnTo>
                    <a:lnTo>
                      <a:pt x="381864" y="419721"/>
                    </a:lnTo>
                    <a:lnTo>
                      <a:pt x="381864" y="495921"/>
                    </a:lnTo>
                    <a:cubicBezTo>
                      <a:pt x="381864" y="515924"/>
                      <a:pt x="365671" y="533069"/>
                      <a:pt x="345669" y="534021"/>
                    </a:cubicBezTo>
                    <a:lnTo>
                      <a:pt x="343764" y="534021"/>
                    </a:lnTo>
                    <a:lnTo>
                      <a:pt x="191364" y="534021"/>
                    </a:lnTo>
                    <a:cubicBezTo>
                      <a:pt x="170409" y="534021"/>
                      <a:pt x="153264" y="516876"/>
                      <a:pt x="153264" y="495921"/>
                    </a:cubicBezTo>
                    <a:lnTo>
                      <a:pt x="153264" y="495921"/>
                    </a:lnTo>
                    <a:lnTo>
                      <a:pt x="153264" y="419721"/>
                    </a:lnTo>
                    <a:lnTo>
                      <a:pt x="38964" y="419721"/>
                    </a:lnTo>
                    <a:cubicBezTo>
                      <a:pt x="18961" y="419721"/>
                      <a:pt x="1817" y="403529"/>
                      <a:pt x="864" y="383526"/>
                    </a:cubicBezTo>
                    <a:lnTo>
                      <a:pt x="864" y="381621"/>
                    </a:lnTo>
                    <a:lnTo>
                      <a:pt x="864" y="197789"/>
                    </a:lnTo>
                    <a:cubicBezTo>
                      <a:pt x="864" y="189216"/>
                      <a:pt x="3721" y="180644"/>
                      <a:pt x="9436" y="173976"/>
                    </a:cubicBezTo>
                    <a:lnTo>
                      <a:pt x="11342" y="172071"/>
                    </a:lnTo>
                    <a:lnTo>
                      <a:pt x="52299" y="127304"/>
                    </a:lnTo>
                    <a:cubicBezTo>
                      <a:pt x="58967" y="119684"/>
                      <a:pt x="68492" y="115874"/>
                      <a:pt x="78017" y="114921"/>
                    </a:cubicBezTo>
                    <a:lnTo>
                      <a:pt x="79921" y="114921"/>
                    </a:lnTo>
                    <a:lnTo>
                      <a:pt x="153264" y="114921"/>
                    </a:lnTo>
                    <a:lnTo>
                      <a:pt x="153264" y="38721"/>
                    </a:lnTo>
                    <a:cubicBezTo>
                      <a:pt x="153264" y="18719"/>
                      <a:pt x="169457" y="1574"/>
                      <a:pt x="189459" y="621"/>
                    </a:cubicBezTo>
                    <a:lnTo>
                      <a:pt x="191364" y="621"/>
                    </a:lnTo>
                    <a:lnTo>
                      <a:pt x="343764" y="621"/>
                    </a:lnTo>
                    <a:close/>
                    <a:moveTo>
                      <a:pt x="343764" y="286371"/>
                    </a:moveTo>
                    <a:lnTo>
                      <a:pt x="191364" y="286371"/>
                    </a:lnTo>
                    <a:cubicBezTo>
                      <a:pt x="180886" y="286371"/>
                      <a:pt x="172314" y="294944"/>
                      <a:pt x="172314" y="305421"/>
                    </a:cubicBezTo>
                    <a:lnTo>
                      <a:pt x="172314" y="305421"/>
                    </a:lnTo>
                    <a:lnTo>
                      <a:pt x="172314" y="495921"/>
                    </a:lnTo>
                    <a:cubicBezTo>
                      <a:pt x="172314" y="506399"/>
                      <a:pt x="180886" y="514971"/>
                      <a:pt x="191364" y="514971"/>
                    </a:cubicBezTo>
                    <a:lnTo>
                      <a:pt x="191364" y="514971"/>
                    </a:lnTo>
                    <a:lnTo>
                      <a:pt x="343764" y="514971"/>
                    </a:lnTo>
                    <a:cubicBezTo>
                      <a:pt x="354242" y="514971"/>
                      <a:pt x="362814" y="506399"/>
                      <a:pt x="362814" y="495921"/>
                    </a:cubicBezTo>
                    <a:lnTo>
                      <a:pt x="362814" y="495921"/>
                    </a:lnTo>
                    <a:lnTo>
                      <a:pt x="362814" y="305421"/>
                    </a:lnTo>
                    <a:cubicBezTo>
                      <a:pt x="362814" y="294944"/>
                      <a:pt x="354242" y="286371"/>
                      <a:pt x="343764" y="286371"/>
                    </a:cubicBezTo>
                    <a:lnTo>
                      <a:pt x="343764" y="286371"/>
                    </a:lnTo>
                    <a:close/>
                    <a:moveTo>
                      <a:pt x="496164" y="133971"/>
                    </a:moveTo>
                    <a:lnTo>
                      <a:pt x="79921" y="133971"/>
                    </a:lnTo>
                    <a:cubicBezTo>
                      <a:pt x="75159" y="133971"/>
                      <a:pt x="70396" y="135876"/>
                      <a:pt x="67539" y="138734"/>
                    </a:cubicBezTo>
                    <a:lnTo>
                      <a:pt x="66586" y="139686"/>
                    </a:lnTo>
                    <a:lnTo>
                      <a:pt x="25629" y="184454"/>
                    </a:lnTo>
                    <a:cubicBezTo>
                      <a:pt x="22771" y="187311"/>
                      <a:pt x="20867" y="191121"/>
                      <a:pt x="20867" y="195884"/>
                    </a:cubicBezTo>
                    <a:lnTo>
                      <a:pt x="20867" y="197789"/>
                    </a:lnTo>
                    <a:lnTo>
                      <a:pt x="20867" y="381621"/>
                    </a:lnTo>
                    <a:cubicBezTo>
                      <a:pt x="20867" y="392099"/>
                      <a:pt x="28486" y="399719"/>
                      <a:pt x="38964" y="400671"/>
                    </a:cubicBezTo>
                    <a:lnTo>
                      <a:pt x="39917" y="400671"/>
                    </a:lnTo>
                    <a:lnTo>
                      <a:pt x="154217" y="400671"/>
                    </a:lnTo>
                    <a:lnTo>
                      <a:pt x="154217" y="305421"/>
                    </a:lnTo>
                    <a:cubicBezTo>
                      <a:pt x="154217" y="285419"/>
                      <a:pt x="170409" y="268274"/>
                      <a:pt x="190411" y="267321"/>
                    </a:cubicBezTo>
                    <a:lnTo>
                      <a:pt x="192317" y="267321"/>
                    </a:lnTo>
                    <a:lnTo>
                      <a:pt x="344717" y="267321"/>
                    </a:lnTo>
                    <a:cubicBezTo>
                      <a:pt x="365671" y="267321"/>
                      <a:pt x="382817" y="284466"/>
                      <a:pt x="382817" y="305421"/>
                    </a:cubicBezTo>
                    <a:lnTo>
                      <a:pt x="382817" y="305421"/>
                    </a:lnTo>
                    <a:lnTo>
                      <a:pt x="382817" y="400671"/>
                    </a:lnTo>
                    <a:lnTo>
                      <a:pt x="497117" y="400671"/>
                    </a:lnTo>
                    <a:cubicBezTo>
                      <a:pt x="507594" y="400671"/>
                      <a:pt x="515214" y="393051"/>
                      <a:pt x="516167" y="382574"/>
                    </a:cubicBezTo>
                    <a:lnTo>
                      <a:pt x="516167" y="381621"/>
                    </a:lnTo>
                    <a:lnTo>
                      <a:pt x="516167" y="153021"/>
                    </a:lnTo>
                    <a:cubicBezTo>
                      <a:pt x="516167" y="142544"/>
                      <a:pt x="508546" y="134924"/>
                      <a:pt x="498069" y="133971"/>
                    </a:cubicBezTo>
                    <a:lnTo>
                      <a:pt x="496164" y="133971"/>
                    </a:lnTo>
                    <a:close/>
                    <a:moveTo>
                      <a:pt x="462827" y="172071"/>
                    </a:moveTo>
                    <a:cubicBezTo>
                      <a:pt x="470446" y="172071"/>
                      <a:pt x="477114" y="178739"/>
                      <a:pt x="477114" y="186359"/>
                    </a:cubicBezTo>
                    <a:cubicBezTo>
                      <a:pt x="477114" y="193979"/>
                      <a:pt x="470446" y="200646"/>
                      <a:pt x="462827" y="200646"/>
                    </a:cubicBezTo>
                    <a:cubicBezTo>
                      <a:pt x="455207" y="200646"/>
                      <a:pt x="448539" y="193979"/>
                      <a:pt x="448539" y="186359"/>
                    </a:cubicBezTo>
                    <a:cubicBezTo>
                      <a:pt x="448539" y="178739"/>
                      <a:pt x="455207" y="172071"/>
                      <a:pt x="462827" y="172071"/>
                    </a:cubicBezTo>
                    <a:close/>
                    <a:moveTo>
                      <a:pt x="343764" y="19671"/>
                    </a:moveTo>
                    <a:lnTo>
                      <a:pt x="191364" y="19671"/>
                    </a:lnTo>
                    <a:cubicBezTo>
                      <a:pt x="180886" y="19671"/>
                      <a:pt x="172314" y="28244"/>
                      <a:pt x="172314" y="38721"/>
                    </a:cubicBezTo>
                    <a:lnTo>
                      <a:pt x="172314" y="38721"/>
                    </a:lnTo>
                    <a:lnTo>
                      <a:pt x="172314" y="114921"/>
                    </a:lnTo>
                    <a:lnTo>
                      <a:pt x="362814" y="114921"/>
                    </a:lnTo>
                    <a:lnTo>
                      <a:pt x="362814" y="38721"/>
                    </a:lnTo>
                    <a:cubicBezTo>
                      <a:pt x="362814" y="28244"/>
                      <a:pt x="355194" y="20624"/>
                      <a:pt x="344717" y="19671"/>
                    </a:cubicBezTo>
                    <a:lnTo>
                      <a:pt x="344717" y="19671"/>
                    </a:lnTo>
                    <a:lnTo>
                      <a:pt x="343764" y="19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16076DE-F52E-4E59-BBE5-78DCED513422}"/>
                  </a:ext>
                </a:extLst>
              </p:cNvPr>
              <p:cNvSpPr txBox="1"/>
              <p:nvPr/>
            </p:nvSpPr>
            <p:spPr>
              <a:xfrm flipH="1">
                <a:off x="8256720" y="3308539"/>
                <a:ext cx="1582018" cy="338554"/>
              </a:xfrm>
              <a:prstGeom prst="rect">
                <a:avLst/>
              </a:prstGeom>
            </p:spPr>
            <p:txBody>
              <a:bodyPr wrap="square" anchor="b" anchorCtr="0">
                <a:sp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1BA4C31-91ED-466F-8E54-7A53F1B8ABFE}"/>
                  </a:ext>
                </a:extLst>
              </p:cNvPr>
              <p:cNvSpPr/>
              <p:nvPr/>
            </p:nvSpPr>
            <p:spPr>
              <a:xfrm flipH="1">
                <a:off x="8256720" y="3651613"/>
                <a:ext cx="1582018" cy="41458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/>
                <a:r>
                  <a:rPr lang="en-US" altLang="zh-CN" sz="1000" dirty="0"/>
                  <a:t>Theme color makes PPT more convenient to change</a:t>
                </a:r>
              </a:p>
              <a:p>
                <a:pPr algn="ctr"/>
                <a:endParaRPr lang="en-US" altLang="zh-CN" sz="1000" dirty="0"/>
              </a:p>
            </p:txBody>
          </p:sp>
        </p:grpSp>
        <p:sp>
          <p:nvSpPr>
            <p:cNvPr id="33" name="弧形 32">
              <a:extLst>
                <a:ext uri="{FF2B5EF4-FFF2-40B4-BE49-F238E27FC236}">
                  <a16:creationId xmlns:a16="http://schemas.microsoft.com/office/drawing/2014/main" id="{0E4017E3-CA0B-47BD-BB3A-925FDDAD95AE}"/>
                </a:ext>
              </a:extLst>
            </p:cNvPr>
            <p:cNvSpPr/>
            <p:nvPr/>
          </p:nvSpPr>
          <p:spPr>
            <a:xfrm>
              <a:off x="3813346" y="1054100"/>
              <a:ext cx="4749810" cy="4749800"/>
            </a:xfrm>
            <a:prstGeom prst="arc">
              <a:avLst>
                <a:gd name="adj1" fmla="val 1672179"/>
                <a:gd name="adj2" fmla="val 9266466"/>
              </a:avLst>
            </a:prstGeom>
            <a:noFill/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6DA2F6A9-CD5E-4EEF-B412-B9705A164C16}"/>
              </a:ext>
            </a:extLst>
          </p:cNvPr>
          <p:cNvSpPr/>
          <p:nvPr/>
        </p:nvSpPr>
        <p:spPr>
          <a:xfrm>
            <a:off x="4969483" y="1308200"/>
            <a:ext cx="2240332" cy="2240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7320"/>
            <a:ext cx="10858499" cy="757130"/>
          </a:xfrm>
        </p:spPr>
        <p:txBody>
          <a:bodyPr/>
          <a:lstStyle/>
          <a:p>
            <a:r>
              <a:rPr lang="zh-CN" altLang="en-US" dirty="0"/>
              <a:t>师资力量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864450"/>
            <a:ext cx="10858499" cy="258532"/>
          </a:xfrm>
        </p:spPr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E2A573-3D1A-4878-90A0-824B71516D5F}"/>
              </a:ext>
            </a:extLst>
          </p:cNvPr>
          <p:cNvSpPr txBox="1">
            <a:spLocks/>
          </p:cNvSpPr>
          <p:nvPr/>
        </p:nvSpPr>
        <p:spPr>
          <a:xfrm>
            <a:off x="5255021" y="1717402"/>
            <a:ext cx="1669256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ln>
                  <a:noFill/>
                </a:ln>
                <a:solidFill>
                  <a:srgbClr val="361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9600" dirty="0">
                <a:solidFill>
                  <a:schemeClr val="bg1"/>
                </a:solidFill>
              </a:rPr>
              <a:t>03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39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04701d1a-7bb8-4d0c-b3c2-491623b5ba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6997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6998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69977;"/>
</p:tagLst>
</file>

<file path=ppt/theme/theme1.xml><?xml version="1.0" encoding="utf-8"?>
<a:theme xmlns:a="http://schemas.openxmlformats.org/drawingml/2006/main" name="Designed by iSlide">
  <a:themeElements>
    <a:clrScheme name="iSlide VI标准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FC214"/>
      </a:accent1>
      <a:accent2>
        <a:srgbClr val="FE770A"/>
      </a:accent2>
      <a:accent3>
        <a:srgbClr val="19CD78"/>
      </a:accent3>
      <a:accent4>
        <a:srgbClr val="2D9CFA"/>
      </a:accent4>
      <a:accent5>
        <a:srgbClr val="FAB900"/>
      </a:accent5>
      <a:accent6>
        <a:srgbClr val="F4B919"/>
      </a:accent6>
      <a:hlink>
        <a:srgbClr val="F84D4D"/>
      </a:hlink>
      <a:folHlink>
        <a:srgbClr val="979797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efault.potx" id="{1D9758C4-BF53-48D5-9F51-21F468A6C710}" vid="{F0E1EFAF-5478-48F0-8152-DA9350739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10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11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12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13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2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3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4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5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6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7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8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ppt/theme/themeOverride9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C214"/>
    </a:accent1>
    <a:accent2>
      <a:srgbClr val="FE770A"/>
    </a:accent2>
    <a:accent3>
      <a:srgbClr val="19CD78"/>
    </a:accent3>
    <a:accent4>
      <a:srgbClr val="2D9CFA"/>
    </a:accent4>
    <a:accent5>
      <a:srgbClr val="FAB900"/>
    </a:accent5>
    <a:accent6>
      <a:srgbClr val="F4B919"/>
    </a:accent6>
    <a:hlink>
      <a:srgbClr val="F84D4D"/>
    </a:hlink>
    <a:folHlink>
      <a:srgbClr val="979797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Yu</Template>
  <TotalTime>1</TotalTime>
  <Words>784</Words>
  <Application>Microsoft Office PowerPoint</Application>
  <PresentationFormat>宽屏</PresentationFormat>
  <Paragraphs>197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等线</vt:lpstr>
      <vt:lpstr>Arial</vt:lpstr>
      <vt:lpstr>Designed by iSlide</vt:lpstr>
      <vt:lpstr>汇报人：OfficePLUS</vt:lpstr>
      <vt:lpstr>PowerPoint 演示文稿</vt:lpstr>
      <vt:lpstr>教育资质</vt:lpstr>
      <vt:lpstr>Use "Title Only" Layout</vt:lpstr>
      <vt:lpstr>Use "Title Only" Layout</vt:lpstr>
      <vt:lpstr>课程内容</vt:lpstr>
      <vt:lpstr>Use "Title Only" Layout</vt:lpstr>
      <vt:lpstr>Use "Title Only" Layout</vt:lpstr>
      <vt:lpstr>师资力量</vt:lpstr>
      <vt:lpstr>Use "Title Only" Layout</vt:lpstr>
      <vt:lpstr>Use "Title Only" Layout</vt:lpstr>
      <vt:lpstr>学习安排</vt:lpstr>
      <vt:lpstr>Use "Title Only" Layout</vt:lpstr>
      <vt:lpstr>Use "Title Only" Layout</vt:lpstr>
      <vt:lpstr>Use "Title Only" Layout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</dc:creator>
  <cp:lastModifiedBy>Soleil Yi</cp:lastModifiedBy>
  <cp:revision>1</cp:revision>
  <cp:lastPrinted>2021-12-26T16:00:00Z</cp:lastPrinted>
  <dcterms:created xsi:type="dcterms:W3CDTF">2021-12-26T16:00:00Z</dcterms:created>
  <dcterms:modified xsi:type="dcterms:W3CDTF">2022-09-12T04:48:22Z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04701d1a-7bb8-4d0c-b3c2-491623b5ba84</vt:lpwstr>
  </property>
</Properties>
</file>