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80"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5" userDrawn="1">
          <p15:clr>
            <a:srgbClr val="A4A3A4"/>
          </p15:clr>
        </p15:guide>
        <p15:guide id="2" pos="7256" userDrawn="1">
          <p15:clr>
            <a:srgbClr val="A4A3A4"/>
          </p15:clr>
        </p15:guide>
        <p15:guide id="3" orient="horz" pos="648" userDrawn="1">
          <p15:clr>
            <a:srgbClr val="A4A3A4"/>
          </p15:clr>
        </p15:guide>
        <p15:guide id="4" orient="horz" pos="2228" userDrawn="1">
          <p15:clr>
            <a:srgbClr val="A4A3A4"/>
          </p15:clr>
        </p15:guide>
        <p15:guide id="6" orient="horz" pos="390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A00"/>
    <a:srgbClr val="FFD653"/>
    <a:srgbClr val="268AFB"/>
    <a:srgbClr val="2D8DF3"/>
    <a:srgbClr val="FFFF7D"/>
    <a:srgbClr val="FBFDFF"/>
    <a:srgbClr val="F8FCFF"/>
    <a:srgbClr val="288BF7"/>
    <a:srgbClr val="0761C5"/>
    <a:srgbClr val="2C9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9" autoAdjust="0"/>
    <p:restoredTop sz="94660"/>
  </p:normalViewPr>
  <p:slideViewPr>
    <p:cSldViewPr snapToGrid="0" showGuides="1">
      <p:cViewPr varScale="1">
        <p:scale>
          <a:sx n="106" d="100"/>
          <a:sy n="106" d="100"/>
        </p:scale>
        <p:origin x="1134" y="102"/>
      </p:cViewPr>
      <p:guideLst>
        <p:guide pos="415"/>
        <p:guide pos="7256"/>
        <p:guide orient="horz" pos="648"/>
        <p:guide orient="horz" pos="2228"/>
        <p:guide orient="horz" pos="3906"/>
      </p:guideLst>
    </p:cSldViewPr>
  </p:slideViewPr>
  <p:notesTextViewPr>
    <p:cViewPr>
      <p:scale>
        <a:sx n="1" d="1"/>
        <a:sy n="1" d="1"/>
      </p:scale>
      <p:origin x="0" y="0"/>
    </p:cViewPr>
  </p:notesTextViewPr>
  <p:notesViewPr>
    <p:cSldViewPr snapToGrid="0" showGuides="1">
      <p:cViewPr varScale="1">
        <p:scale>
          <a:sx n="85" d="100"/>
          <a:sy n="85" d="100"/>
        </p:scale>
        <p:origin x="28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8A160D-5543-4C17-8953-CF7FF9858552}" type="datetimeFigureOut">
              <a:rPr lang="zh-CN" altLang="en-US" smtClean="0"/>
              <a:t>2022-04-22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706083-3899-4D33-913D-6992DCB84EDE}" type="slidenum">
              <a:rPr lang="zh-CN" altLang="en-US" smtClean="0"/>
              <a:t>‹#›</a:t>
            </a:fld>
            <a:endParaRPr lang="zh-CN" altLang="en-US"/>
          </a:p>
        </p:txBody>
      </p:sp>
    </p:spTree>
    <p:extLst>
      <p:ext uri="{BB962C8B-B14F-4D97-AF65-F5344CB8AC3E}">
        <p14:creationId xmlns:p14="http://schemas.microsoft.com/office/powerpoint/2010/main" val="3184939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36FC4-40B6-4331-B25F-E514F9EEFABD}" type="datetimeFigureOut">
              <a:rPr lang="zh-CN" altLang="en-US" smtClean="0"/>
              <a:t>2022-04-22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0423E-60A5-4457-8BE9-F402BF8D7D4C}" type="slidenum">
              <a:rPr lang="zh-CN" altLang="en-US" smtClean="0"/>
              <a:t>‹#›</a:t>
            </a:fld>
            <a:endParaRPr lang="zh-CN" altLang="en-US"/>
          </a:p>
        </p:txBody>
      </p:sp>
    </p:spTree>
    <p:extLst>
      <p:ext uri="{BB962C8B-B14F-4D97-AF65-F5344CB8AC3E}">
        <p14:creationId xmlns:p14="http://schemas.microsoft.com/office/powerpoint/2010/main" val="2614796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officeplus.cn/"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officeplus.cn/"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officeplus.c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6" name="矩形 5"/>
          <p:cNvSpPr>
            <a:spLocks noChangeAspect="1"/>
          </p:cNvSpPr>
          <p:nvPr userDrawn="1"/>
        </p:nvSpPr>
        <p:spPr>
          <a:xfrm>
            <a:off x="0" y="-1"/>
            <a:ext cx="12192000" cy="6858001"/>
          </a:xfrm>
          <a:prstGeom prst="rect">
            <a:avLst/>
          </a:prstGeom>
          <a:blipFill dpi="0" rotWithShape="1">
            <a:blip r:embed="rId2"/>
            <a:srcRect/>
            <a:stretch>
              <a:fillRect t="-9122" b="-8846"/>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 name="圆角矩形 6"/>
          <p:cNvSpPr/>
          <p:nvPr userDrawn="1"/>
        </p:nvSpPr>
        <p:spPr>
          <a:xfrm>
            <a:off x="0" y="0"/>
            <a:ext cx="12192000" cy="6858000"/>
          </a:xfrm>
          <a:prstGeom prst="roundRect">
            <a:avLst>
              <a:gd name="adj" fmla="val 0"/>
            </a:avLst>
          </a:prstGeom>
          <a:gradFill>
            <a:gsLst>
              <a:gs pos="0">
                <a:schemeClr val="accent1">
                  <a:alpha val="95000"/>
                </a:schemeClr>
              </a:gs>
              <a:gs pos="100000">
                <a:schemeClr val="accent1">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Logo">
            <a:hlinkClick r:id="rId3"/>
            <a:extLst>
              <a:ext uri="{FF2B5EF4-FFF2-40B4-BE49-F238E27FC236}">
                <a16:creationId xmlns:a16="http://schemas.microsoft.com/office/drawing/2014/main" id="{D84F8D49-D804-42EF-99EF-7E7A6EB993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6057" y="1008303"/>
            <a:ext cx="2100532" cy="280070"/>
          </a:xfrm>
          <a:prstGeom prst="rect">
            <a:avLst/>
          </a:prstGeom>
        </p:spPr>
      </p:pic>
      <p:sp>
        <p:nvSpPr>
          <p:cNvPr id="11" name="任意多边形 10"/>
          <p:cNvSpPr/>
          <p:nvPr userDrawn="1"/>
        </p:nvSpPr>
        <p:spPr>
          <a:xfrm>
            <a:off x="493706" y="5059556"/>
            <a:ext cx="2015977" cy="1306353"/>
          </a:xfrm>
          <a:custGeom>
            <a:avLst/>
            <a:gdLst>
              <a:gd name="connsiteX0" fmla="*/ 1960070 w 2015977"/>
              <a:gd name="connsiteY0" fmla="*/ 1194539 h 1306353"/>
              <a:gd name="connsiteX1" fmla="*/ 2015977 w 2015977"/>
              <a:gd name="connsiteY1" fmla="*/ 1250446 h 1306353"/>
              <a:gd name="connsiteX2" fmla="*/ 1960070 w 2015977"/>
              <a:gd name="connsiteY2" fmla="*/ 1306353 h 1306353"/>
              <a:gd name="connsiteX3" fmla="*/ 1904163 w 2015977"/>
              <a:gd name="connsiteY3" fmla="*/ 1250446 h 1306353"/>
              <a:gd name="connsiteX4" fmla="*/ 1960070 w 2015977"/>
              <a:gd name="connsiteY4" fmla="*/ 1194539 h 1306353"/>
              <a:gd name="connsiteX5" fmla="*/ 1642709 w 2015977"/>
              <a:gd name="connsiteY5" fmla="*/ 1194539 h 1306353"/>
              <a:gd name="connsiteX6" fmla="*/ 1698616 w 2015977"/>
              <a:gd name="connsiteY6" fmla="*/ 1250446 h 1306353"/>
              <a:gd name="connsiteX7" fmla="*/ 1642709 w 2015977"/>
              <a:gd name="connsiteY7" fmla="*/ 1306353 h 1306353"/>
              <a:gd name="connsiteX8" fmla="*/ 1586802 w 2015977"/>
              <a:gd name="connsiteY8" fmla="*/ 1250446 h 1306353"/>
              <a:gd name="connsiteX9" fmla="*/ 1642709 w 2015977"/>
              <a:gd name="connsiteY9" fmla="*/ 1194539 h 1306353"/>
              <a:gd name="connsiteX10" fmla="*/ 1325349 w 2015977"/>
              <a:gd name="connsiteY10" fmla="*/ 1194539 h 1306353"/>
              <a:gd name="connsiteX11" fmla="*/ 1381256 w 2015977"/>
              <a:gd name="connsiteY11" fmla="*/ 1250446 h 1306353"/>
              <a:gd name="connsiteX12" fmla="*/ 1325349 w 2015977"/>
              <a:gd name="connsiteY12" fmla="*/ 1306353 h 1306353"/>
              <a:gd name="connsiteX13" fmla="*/ 1269442 w 2015977"/>
              <a:gd name="connsiteY13" fmla="*/ 1250446 h 1306353"/>
              <a:gd name="connsiteX14" fmla="*/ 1325349 w 2015977"/>
              <a:gd name="connsiteY14" fmla="*/ 1194539 h 1306353"/>
              <a:gd name="connsiteX15" fmla="*/ 1007988 w 2015977"/>
              <a:gd name="connsiteY15" fmla="*/ 1194539 h 1306353"/>
              <a:gd name="connsiteX16" fmla="*/ 1063895 w 2015977"/>
              <a:gd name="connsiteY16" fmla="*/ 1250446 h 1306353"/>
              <a:gd name="connsiteX17" fmla="*/ 1007988 w 2015977"/>
              <a:gd name="connsiteY17" fmla="*/ 1306353 h 1306353"/>
              <a:gd name="connsiteX18" fmla="*/ 952081 w 2015977"/>
              <a:gd name="connsiteY18" fmla="*/ 1250446 h 1306353"/>
              <a:gd name="connsiteX19" fmla="*/ 1007988 w 2015977"/>
              <a:gd name="connsiteY19" fmla="*/ 1194539 h 1306353"/>
              <a:gd name="connsiteX20" fmla="*/ 690628 w 2015977"/>
              <a:gd name="connsiteY20" fmla="*/ 1194539 h 1306353"/>
              <a:gd name="connsiteX21" fmla="*/ 746535 w 2015977"/>
              <a:gd name="connsiteY21" fmla="*/ 1250446 h 1306353"/>
              <a:gd name="connsiteX22" fmla="*/ 690628 w 2015977"/>
              <a:gd name="connsiteY22" fmla="*/ 1306353 h 1306353"/>
              <a:gd name="connsiteX23" fmla="*/ 634721 w 2015977"/>
              <a:gd name="connsiteY23" fmla="*/ 1250446 h 1306353"/>
              <a:gd name="connsiteX24" fmla="*/ 690628 w 2015977"/>
              <a:gd name="connsiteY24" fmla="*/ 1194539 h 1306353"/>
              <a:gd name="connsiteX25" fmla="*/ 373268 w 2015977"/>
              <a:gd name="connsiteY25" fmla="*/ 1194539 h 1306353"/>
              <a:gd name="connsiteX26" fmla="*/ 429175 w 2015977"/>
              <a:gd name="connsiteY26" fmla="*/ 1250446 h 1306353"/>
              <a:gd name="connsiteX27" fmla="*/ 373268 w 2015977"/>
              <a:gd name="connsiteY27" fmla="*/ 1306353 h 1306353"/>
              <a:gd name="connsiteX28" fmla="*/ 317361 w 2015977"/>
              <a:gd name="connsiteY28" fmla="*/ 1250446 h 1306353"/>
              <a:gd name="connsiteX29" fmla="*/ 373268 w 2015977"/>
              <a:gd name="connsiteY29" fmla="*/ 1194539 h 1306353"/>
              <a:gd name="connsiteX30" fmla="*/ 55908 w 2015977"/>
              <a:gd name="connsiteY30" fmla="*/ 1194539 h 1306353"/>
              <a:gd name="connsiteX31" fmla="*/ 111815 w 2015977"/>
              <a:gd name="connsiteY31" fmla="*/ 1250446 h 1306353"/>
              <a:gd name="connsiteX32" fmla="*/ 55908 w 2015977"/>
              <a:gd name="connsiteY32" fmla="*/ 1306353 h 1306353"/>
              <a:gd name="connsiteX33" fmla="*/ 1 w 2015977"/>
              <a:gd name="connsiteY33" fmla="*/ 1250446 h 1306353"/>
              <a:gd name="connsiteX34" fmla="*/ 55908 w 2015977"/>
              <a:gd name="connsiteY34" fmla="*/ 1194539 h 1306353"/>
              <a:gd name="connsiteX35" fmla="*/ 1960070 w 2015977"/>
              <a:gd name="connsiteY35" fmla="*/ 895905 h 1306353"/>
              <a:gd name="connsiteX36" fmla="*/ 2015977 w 2015977"/>
              <a:gd name="connsiteY36" fmla="*/ 951812 h 1306353"/>
              <a:gd name="connsiteX37" fmla="*/ 1960070 w 2015977"/>
              <a:gd name="connsiteY37" fmla="*/ 1007719 h 1306353"/>
              <a:gd name="connsiteX38" fmla="*/ 1904163 w 2015977"/>
              <a:gd name="connsiteY38" fmla="*/ 951812 h 1306353"/>
              <a:gd name="connsiteX39" fmla="*/ 1960070 w 2015977"/>
              <a:gd name="connsiteY39" fmla="*/ 895905 h 1306353"/>
              <a:gd name="connsiteX40" fmla="*/ 1642709 w 2015977"/>
              <a:gd name="connsiteY40" fmla="*/ 895905 h 1306353"/>
              <a:gd name="connsiteX41" fmla="*/ 1698616 w 2015977"/>
              <a:gd name="connsiteY41" fmla="*/ 951812 h 1306353"/>
              <a:gd name="connsiteX42" fmla="*/ 1642709 w 2015977"/>
              <a:gd name="connsiteY42" fmla="*/ 1007719 h 1306353"/>
              <a:gd name="connsiteX43" fmla="*/ 1586802 w 2015977"/>
              <a:gd name="connsiteY43" fmla="*/ 951812 h 1306353"/>
              <a:gd name="connsiteX44" fmla="*/ 1642709 w 2015977"/>
              <a:gd name="connsiteY44" fmla="*/ 895905 h 1306353"/>
              <a:gd name="connsiteX45" fmla="*/ 1325349 w 2015977"/>
              <a:gd name="connsiteY45" fmla="*/ 895905 h 1306353"/>
              <a:gd name="connsiteX46" fmla="*/ 1381256 w 2015977"/>
              <a:gd name="connsiteY46" fmla="*/ 951812 h 1306353"/>
              <a:gd name="connsiteX47" fmla="*/ 1325349 w 2015977"/>
              <a:gd name="connsiteY47" fmla="*/ 1007719 h 1306353"/>
              <a:gd name="connsiteX48" fmla="*/ 1269442 w 2015977"/>
              <a:gd name="connsiteY48" fmla="*/ 951812 h 1306353"/>
              <a:gd name="connsiteX49" fmla="*/ 1325349 w 2015977"/>
              <a:gd name="connsiteY49" fmla="*/ 895905 h 1306353"/>
              <a:gd name="connsiteX50" fmla="*/ 1007988 w 2015977"/>
              <a:gd name="connsiteY50" fmla="*/ 895905 h 1306353"/>
              <a:gd name="connsiteX51" fmla="*/ 1063895 w 2015977"/>
              <a:gd name="connsiteY51" fmla="*/ 951812 h 1306353"/>
              <a:gd name="connsiteX52" fmla="*/ 1007988 w 2015977"/>
              <a:gd name="connsiteY52" fmla="*/ 1007719 h 1306353"/>
              <a:gd name="connsiteX53" fmla="*/ 952081 w 2015977"/>
              <a:gd name="connsiteY53" fmla="*/ 951812 h 1306353"/>
              <a:gd name="connsiteX54" fmla="*/ 1007988 w 2015977"/>
              <a:gd name="connsiteY54" fmla="*/ 895905 h 1306353"/>
              <a:gd name="connsiteX55" fmla="*/ 690628 w 2015977"/>
              <a:gd name="connsiteY55" fmla="*/ 895905 h 1306353"/>
              <a:gd name="connsiteX56" fmla="*/ 746535 w 2015977"/>
              <a:gd name="connsiteY56" fmla="*/ 951812 h 1306353"/>
              <a:gd name="connsiteX57" fmla="*/ 690628 w 2015977"/>
              <a:gd name="connsiteY57" fmla="*/ 1007719 h 1306353"/>
              <a:gd name="connsiteX58" fmla="*/ 634721 w 2015977"/>
              <a:gd name="connsiteY58" fmla="*/ 951812 h 1306353"/>
              <a:gd name="connsiteX59" fmla="*/ 690628 w 2015977"/>
              <a:gd name="connsiteY59" fmla="*/ 895905 h 1306353"/>
              <a:gd name="connsiteX60" fmla="*/ 373267 w 2015977"/>
              <a:gd name="connsiteY60" fmla="*/ 895905 h 1306353"/>
              <a:gd name="connsiteX61" fmla="*/ 429174 w 2015977"/>
              <a:gd name="connsiteY61" fmla="*/ 951812 h 1306353"/>
              <a:gd name="connsiteX62" fmla="*/ 373267 w 2015977"/>
              <a:gd name="connsiteY62" fmla="*/ 1007719 h 1306353"/>
              <a:gd name="connsiteX63" fmla="*/ 317360 w 2015977"/>
              <a:gd name="connsiteY63" fmla="*/ 951812 h 1306353"/>
              <a:gd name="connsiteX64" fmla="*/ 373267 w 2015977"/>
              <a:gd name="connsiteY64" fmla="*/ 895905 h 1306353"/>
              <a:gd name="connsiteX65" fmla="*/ 55907 w 2015977"/>
              <a:gd name="connsiteY65" fmla="*/ 895905 h 1306353"/>
              <a:gd name="connsiteX66" fmla="*/ 111814 w 2015977"/>
              <a:gd name="connsiteY66" fmla="*/ 951812 h 1306353"/>
              <a:gd name="connsiteX67" fmla="*/ 55907 w 2015977"/>
              <a:gd name="connsiteY67" fmla="*/ 1007719 h 1306353"/>
              <a:gd name="connsiteX68" fmla="*/ 0 w 2015977"/>
              <a:gd name="connsiteY68" fmla="*/ 951812 h 1306353"/>
              <a:gd name="connsiteX69" fmla="*/ 55907 w 2015977"/>
              <a:gd name="connsiteY69" fmla="*/ 895905 h 1306353"/>
              <a:gd name="connsiteX70" fmla="*/ 1960070 w 2015977"/>
              <a:gd name="connsiteY70" fmla="*/ 597270 h 1306353"/>
              <a:gd name="connsiteX71" fmla="*/ 2015977 w 2015977"/>
              <a:gd name="connsiteY71" fmla="*/ 653177 h 1306353"/>
              <a:gd name="connsiteX72" fmla="*/ 1960070 w 2015977"/>
              <a:gd name="connsiteY72" fmla="*/ 709084 h 1306353"/>
              <a:gd name="connsiteX73" fmla="*/ 1904163 w 2015977"/>
              <a:gd name="connsiteY73" fmla="*/ 653177 h 1306353"/>
              <a:gd name="connsiteX74" fmla="*/ 1960070 w 2015977"/>
              <a:gd name="connsiteY74" fmla="*/ 597270 h 1306353"/>
              <a:gd name="connsiteX75" fmla="*/ 1642709 w 2015977"/>
              <a:gd name="connsiteY75" fmla="*/ 597270 h 1306353"/>
              <a:gd name="connsiteX76" fmla="*/ 1698616 w 2015977"/>
              <a:gd name="connsiteY76" fmla="*/ 653177 h 1306353"/>
              <a:gd name="connsiteX77" fmla="*/ 1642709 w 2015977"/>
              <a:gd name="connsiteY77" fmla="*/ 709084 h 1306353"/>
              <a:gd name="connsiteX78" fmla="*/ 1586802 w 2015977"/>
              <a:gd name="connsiteY78" fmla="*/ 653177 h 1306353"/>
              <a:gd name="connsiteX79" fmla="*/ 1642709 w 2015977"/>
              <a:gd name="connsiteY79" fmla="*/ 597270 h 1306353"/>
              <a:gd name="connsiteX80" fmla="*/ 1325349 w 2015977"/>
              <a:gd name="connsiteY80" fmla="*/ 597270 h 1306353"/>
              <a:gd name="connsiteX81" fmla="*/ 1381256 w 2015977"/>
              <a:gd name="connsiteY81" fmla="*/ 653177 h 1306353"/>
              <a:gd name="connsiteX82" fmla="*/ 1325349 w 2015977"/>
              <a:gd name="connsiteY82" fmla="*/ 709084 h 1306353"/>
              <a:gd name="connsiteX83" fmla="*/ 1269442 w 2015977"/>
              <a:gd name="connsiteY83" fmla="*/ 653177 h 1306353"/>
              <a:gd name="connsiteX84" fmla="*/ 1325349 w 2015977"/>
              <a:gd name="connsiteY84" fmla="*/ 597270 h 1306353"/>
              <a:gd name="connsiteX85" fmla="*/ 1007988 w 2015977"/>
              <a:gd name="connsiteY85" fmla="*/ 597270 h 1306353"/>
              <a:gd name="connsiteX86" fmla="*/ 1063895 w 2015977"/>
              <a:gd name="connsiteY86" fmla="*/ 653177 h 1306353"/>
              <a:gd name="connsiteX87" fmla="*/ 1007988 w 2015977"/>
              <a:gd name="connsiteY87" fmla="*/ 709084 h 1306353"/>
              <a:gd name="connsiteX88" fmla="*/ 952081 w 2015977"/>
              <a:gd name="connsiteY88" fmla="*/ 653177 h 1306353"/>
              <a:gd name="connsiteX89" fmla="*/ 1007988 w 2015977"/>
              <a:gd name="connsiteY89" fmla="*/ 597270 h 1306353"/>
              <a:gd name="connsiteX90" fmla="*/ 690628 w 2015977"/>
              <a:gd name="connsiteY90" fmla="*/ 597270 h 1306353"/>
              <a:gd name="connsiteX91" fmla="*/ 746535 w 2015977"/>
              <a:gd name="connsiteY91" fmla="*/ 653177 h 1306353"/>
              <a:gd name="connsiteX92" fmla="*/ 690628 w 2015977"/>
              <a:gd name="connsiteY92" fmla="*/ 709084 h 1306353"/>
              <a:gd name="connsiteX93" fmla="*/ 634721 w 2015977"/>
              <a:gd name="connsiteY93" fmla="*/ 653177 h 1306353"/>
              <a:gd name="connsiteX94" fmla="*/ 690628 w 2015977"/>
              <a:gd name="connsiteY94" fmla="*/ 597270 h 1306353"/>
              <a:gd name="connsiteX95" fmla="*/ 373267 w 2015977"/>
              <a:gd name="connsiteY95" fmla="*/ 597270 h 1306353"/>
              <a:gd name="connsiteX96" fmla="*/ 429174 w 2015977"/>
              <a:gd name="connsiteY96" fmla="*/ 653177 h 1306353"/>
              <a:gd name="connsiteX97" fmla="*/ 373267 w 2015977"/>
              <a:gd name="connsiteY97" fmla="*/ 709084 h 1306353"/>
              <a:gd name="connsiteX98" fmla="*/ 317360 w 2015977"/>
              <a:gd name="connsiteY98" fmla="*/ 653177 h 1306353"/>
              <a:gd name="connsiteX99" fmla="*/ 373267 w 2015977"/>
              <a:gd name="connsiteY99" fmla="*/ 597270 h 1306353"/>
              <a:gd name="connsiteX100" fmla="*/ 55907 w 2015977"/>
              <a:gd name="connsiteY100" fmla="*/ 597270 h 1306353"/>
              <a:gd name="connsiteX101" fmla="*/ 111814 w 2015977"/>
              <a:gd name="connsiteY101" fmla="*/ 653177 h 1306353"/>
              <a:gd name="connsiteX102" fmla="*/ 55907 w 2015977"/>
              <a:gd name="connsiteY102" fmla="*/ 709084 h 1306353"/>
              <a:gd name="connsiteX103" fmla="*/ 0 w 2015977"/>
              <a:gd name="connsiteY103" fmla="*/ 653177 h 1306353"/>
              <a:gd name="connsiteX104" fmla="*/ 55907 w 2015977"/>
              <a:gd name="connsiteY104" fmla="*/ 597270 h 1306353"/>
              <a:gd name="connsiteX105" fmla="*/ 1960070 w 2015977"/>
              <a:gd name="connsiteY105" fmla="*/ 298635 h 1306353"/>
              <a:gd name="connsiteX106" fmla="*/ 2015977 w 2015977"/>
              <a:gd name="connsiteY106" fmla="*/ 354542 h 1306353"/>
              <a:gd name="connsiteX107" fmla="*/ 1960070 w 2015977"/>
              <a:gd name="connsiteY107" fmla="*/ 410449 h 1306353"/>
              <a:gd name="connsiteX108" fmla="*/ 1904163 w 2015977"/>
              <a:gd name="connsiteY108" fmla="*/ 354542 h 1306353"/>
              <a:gd name="connsiteX109" fmla="*/ 1960070 w 2015977"/>
              <a:gd name="connsiteY109" fmla="*/ 298635 h 1306353"/>
              <a:gd name="connsiteX110" fmla="*/ 1642709 w 2015977"/>
              <a:gd name="connsiteY110" fmla="*/ 298635 h 1306353"/>
              <a:gd name="connsiteX111" fmla="*/ 1698616 w 2015977"/>
              <a:gd name="connsiteY111" fmla="*/ 354542 h 1306353"/>
              <a:gd name="connsiteX112" fmla="*/ 1642709 w 2015977"/>
              <a:gd name="connsiteY112" fmla="*/ 410449 h 1306353"/>
              <a:gd name="connsiteX113" fmla="*/ 1586802 w 2015977"/>
              <a:gd name="connsiteY113" fmla="*/ 354542 h 1306353"/>
              <a:gd name="connsiteX114" fmla="*/ 1642709 w 2015977"/>
              <a:gd name="connsiteY114" fmla="*/ 298635 h 1306353"/>
              <a:gd name="connsiteX115" fmla="*/ 1325349 w 2015977"/>
              <a:gd name="connsiteY115" fmla="*/ 298635 h 1306353"/>
              <a:gd name="connsiteX116" fmla="*/ 1381256 w 2015977"/>
              <a:gd name="connsiteY116" fmla="*/ 354542 h 1306353"/>
              <a:gd name="connsiteX117" fmla="*/ 1325349 w 2015977"/>
              <a:gd name="connsiteY117" fmla="*/ 410449 h 1306353"/>
              <a:gd name="connsiteX118" fmla="*/ 1269442 w 2015977"/>
              <a:gd name="connsiteY118" fmla="*/ 354542 h 1306353"/>
              <a:gd name="connsiteX119" fmla="*/ 1325349 w 2015977"/>
              <a:gd name="connsiteY119" fmla="*/ 298635 h 1306353"/>
              <a:gd name="connsiteX120" fmla="*/ 1007988 w 2015977"/>
              <a:gd name="connsiteY120" fmla="*/ 298635 h 1306353"/>
              <a:gd name="connsiteX121" fmla="*/ 1063895 w 2015977"/>
              <a:gd name="connsiteY121" fmla="*/ 354542 h 1306353"/>
              <a:gd name="connsiteX122" fmla="*/ 1007988 w 2015977"/>
              <a:gd name="connsiteY122" fmla="*/ 410449 h 1306353"/>
              <a:gd name="connsiteX123" fmla="*/ 952081 w 2015977"/>
              <a:gd name="connsiteY123" fmla="*/ 354542 h 1306353"/>
              <a:gd name="connsiteX124" fmla="*/ 1007988 w 2015977"/>
              <a:gd name="connsiteY124" fmla="*/ 298635 h 1306353"/>
              <a:gd name="connsiteX125" fmla="*/ 690628 w 2015977"/>
              <a:gd name="connsiteY125" fmla="*/ 298635 h 1306353"/>
              <a:gd name="connsiteX126" fmla="*/ 746535 w 2015977"/>
              <a:gd name="connsiteY126" fmla="*/ 354542 h 1306353"/>
              <a:gd name="connsiteX127" fmla="*/ 690628 w 2015977"/>
              <a:gd name="connsiteY127" fmla="*/ 410449 h 1306353"/>
              <a:gd name="connsiteX128" fmla="*/ 634721 w 2015977"/>
              <a:gd name="connsiteY128" fmla="*/ 354542 h 1306353"/>
              <a:gd name="connsiteX129" fmla="*/ 690628 w 2015977"/>
              <a:gd name="connsiteY129" fmla="*/ 298635 h 1306353"/>
              <a:gd name="connsiteX130" fmla="*/ 373268 w 2015977"/>
              <a:gd name="connsiteY130" fmla="*/ 298635 h 1306353"/>
              <a:gd name="connsiteX131" fmla="*/ 429175 w 2015977"/>
              <a:gd name="connsiteY131" fmla="*/ 354542 h 1306353"/>
              <a:gd name="connsiteX132" fmla="*/ 373268 w 2015977"/>
              <a:gd name="connsiteY132" fmla="*/ 410449 h 1306353"/>
              <a:gd name="connsiteX133" fmla="*/ 317361 w 2015977"/>
              <a:gd name="connsiteY133" fmla="*/ 354542 h 1306353"/>
              <a:gd name="connsiteX134" fmla="*/ 373268 w 2015977"/>
              <a:gd name="connsiteY134" fmla="*/ 298635 h 1306353"/>
              <a:gd name="connsiteX135" fmla="*/ 55908 w 2015977"/>
              <a:gd name="connsiteY135" fmla="*/ 298635 h 1306353"/>
              <a:gd name="connsiteX136" fmla="*/ 111815 w 2015977"/>
              <a:gd name="connsiteY136" fmla="*/ 354542 h 1306353"/>
              <a:gd name="connsiteX137" fmla="*/ 55908 w 2015977"/>
              <a:gd name="connsiteY137" fmla="*/ 410449 h 1306353"/>
              <a:gd name="connsiteX138" fmla="*/ 1 w 2015977"/>
              <a:gd name="connsiteY138" fmla="*/ 354542 h 1306353"/>
              <a:gd name="connsiteX139" fmla="*/ 55908 w 2015977"/>
              <a:gd name="connsiteY139" fmla="*/ 298635 h 1306353"/>
              <a:gd name="connsiteX140" fmla="*/ 1960070 w 2015977"/>
              <a:gd name="connsiteY140" fmla="*/ 0 h 1306353"/>
              <a:gd name="connsiteX141" fmla="*/ 2015977 w 2015977"/>
              <a:gd name="connsiteY141" fmla="*/ 55907 h 1306353"/>
              <a:gd name="connsiteX142" fmla="*/ 1960070 w 2015977"/>
              <a:gd name="connsiteY142" fmla="*/ 111814 h 1306353"/>
              <a:gd name="connsiteX143" fmla="*/ 1904163 w 2015977"/>
              <a:gd name="connsiteY143" fmla="*/ 55907 h 1306353"/>
              <a:gd name="connsiteX144" fmla="*/ 1960070 w 2015977"/>
              <a:gd name="connsiteY144" fmla="*/ 0 h 1306353"/>
              <a:gd name="connsiteX145" fmla="*/ 1642709 w 2015977"/>
              <a:gd name="connsiteY145" fmla="*/ 0 h 1306353"/>
              <a:gd name="connsiteX146" fmla="*/ 1698616 w 2015977"/>
              <a:gd name="connsiteY146" fmla="*/ 55907 h 1306353"/>
              <a:gd name="connsiteX147" fmla="*/ 1642709 w 2015977"/>
              <a:gd name="connsiteY147" fmla="*/ 111814 h 1306353"/>
              <a:gd name="connsiteX148" fmla="*/ 1586802 w 2015977"/>
              <a:gd name="connsiteY148" fmla="*/ 55907 h 1306353"/>
              <a:gd name="connsiteX149" fmla="*/ 1642709 w 2015977"/>
              <a:gd name="connsiteY149" fmla="*/ 0 h 1306353"/>
              <a:gd name="connsiteX150" fmla="*/ 1325349 w 2015977"/>
              <a:gd name="connsiteY150" fmla="*/ 0 h 1306353"/>
              <a:gd name="connsiteX151" fmla="*/ 1381256 w 2015977"/>
              <a:gd name="connsiteY151" fmla="*/ 55907 h 1306353"/>
              <a:gd name="connsiteX152" fmla="*/ 1325349 w 2015977"/>
              <a:gd name="connsiteY152" fmla="*/ 111814 h 1306353"/>
              <a:gd name="connsiteX153" fmla="*/ 1269442 w 2015977"/>
              <a:gd name="connsiteY153" fmla="*/ 55907 h 1306353"/>
              <a:gd name="connsiteX154" fmla="*/ 1325349 w 2015977"/>
              <a:gd name="connsiteY154" fmla="*/ 0 h 1306353"/>
              <a:gd name="connsiteX155" fmla="*/ 1007988 w 2015977"/>
              <a:gd name="connsiteY155" fmla="*/ 0 h 1306353"/>
              <a:gd name="connsiteX156" fmla="*/ 1063895 w 2015977"/>
              <a:gd name="connsiteY156" fmla="*/ 55907 h 1306353"/>
              <a:gd name="connsiteX157" fmla="*/ 1007988 w 2015977"/>
              <a:gd name="connsiteY157" fmla="*/ 111814 h 1306353"/>
              <a:gd name="connsiteX158" fmla="*/ 952081 w 2015977"/>
              <a:gd name="connsiteY158" fmla="*/ 55907 h 1306353"/>
              <a:gd name="connsiteX159" fmla="*/ 1007988 w 2015977"/>
              <a:gd name="connsiteY159" fmla="*/ 0 h 1306353"/>
              <a:gd name="connsiteX160" fmla="*/ 690628 w 2015977"/>
              <a:gd name="connsiteY160" fmla="*/ 0 h 1306353"/>
              <a:gd name="connsiteX161" fmla="*/ 746535 w 2015977"/>
              <a:gd name="connsiteY161" fmla="*/ 55907 h 1306353"/>
              <a:gd name="connsiteX162" fmla="*/ 690628 w 2015977"/>
              <a:gd name="connsiteY162" fmla="*/ 111814 h 1306353"/>
              <a:gd name="connsiteX163" fmla="*/ 634721 w 2015977"/>
              <a:gd name="connsiteY163" fmla="*/ 55907 h 1306353"/>
              <a:gd name="connsiteX164" fmla="*/ 690628 w 2015977"/>
              <a:gd name="connsiteY164" fmla="*/ 0 h 1306353"/>
              <a:gd name="connsiteX165" fmla="*/ 373268 w 2015977"/>
              <a:gd name="connsiteY165" fmla="*/ 0 h 1306353"/>
              <a:gd name="connsiteX166" fmla="*/ 429175 w 2015977"/>
              <a:gd name="connsiteY166" fmla="*/ 55907 h 1306353"/>
              <a:gd name="connsiteX167" fmla="*/ 373268 w 2015977"/>
              <a:gd name="connsiteY167" fmla="*/ 111814 h 1306353"/>
              <a:gd name="connsiteX168" fmla="*/ 317361 w 2015977"/>
              <a:gd name="connsiteY168" fmla="*/ 55907 h 1306353"/>
              <a:gd name="connsiteX169" fmla="*/ 373268 w 2015977"/>
              <a:gd name="connsiteY169" fmla="*/ 0 h 1306353"/>
              <a:gd name="connsiteX170" fmla="*/ 55908 w 2015977"/>
              <a:gd name="connsiteY170" fmla="*/ 0 h 1306353"/>
              <a:gd name="connsiteX171" fmla="*/ 111815 w 2015977"/>
              <a:gd name="connsiteY171" fmla="*/ 55907 h 1306353"/>
              <a:gd name="connsiteX172" fmla="*/ 55908 w 2015977"/>
              <a:gd name="connsiteY172" fmla="*/ 111814 h 1306353"/>
              <a:gd name="connsiteX173" fmla="*/ 1 w 2015977"/>
              <a:gd name="connsiteY173" fmla="*/ 55907 h 1306353"/>
              <a:gd name="connsiteX174" fmla="*/ 55908 w 2015977"/>
              <a:gd name="connsiteY174" fmla="*/ 0 h 13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015977" h="1306353">
                <a:moveTo>
                  <a:pt x="1960070" y="1194539"/>
                </a:moveTo>
                <a:cubicBezTo>
                  <a:pt x="1990947" y="1194539"/>
                  <a:pt x="2015977" y="1219569"/>
                  <a:pt x="2015977" y="1250446"/>
                </a:cubicBezTo>
                <a:cubicBezTo>
                  <a:pt x="2015977" y="1281323"/>
                  <a:pt x="1990947" y="1306353"/>
                  <a:pt x="1960070" y="1306353"/>
                </a:cubicBezTo>
                <a:cubicBezTo>
                  <a:pt x="1929193" y="1306353"/>
                  <a:pt x="1904163" y="1281323"/>
                  <a:pt x="1904163" y="1250446"/>
                </a:cubicBezTo>
                <a:cubicBezTo>
                  <a:pt x="1904163" y="1219569"/>
                  <a:pt x="1929193" y="1194539"/>
                  <a:pt x="1960070" y="1194539"/>
                </a:cubicBezTo>
                <a:close/>
                <a:moveTo>
                  <a:pt x="1642709" y="1194539"/>
                </a:moveTo>
                <a:cubicBezTo>
                  <a:pt x="1673586" y="1194539"/>
                  <a:pt x="1698616" y="1219569"/>
                  <a:pt x="1698616" y="1250446"/>
                </a:cubicBezTo>
                <a:cubicBezTo>
                  <a:pt x="1698616" y="1281323"/>
                  <a:pt x="1673586" y="1306353"/>
                  <a:pt x="1642709" y="1306353"/>
                </a:cubicBezTo>
                <a:cubicBezTo>
                  <a:pt x="1611832" y="1306353"/>
                  <a:pt x="1586802" y="1281323"/>
                  <a:pt x="1586802" y="1250446"/>
                </a:cubicBezTo>
                <a:cubicBezTo>
                  <a:pt x="1586802" y="1219569"/>
                  <a:pt x="1611832" y="1194539"/>
                  <a:pt x="1642709" y="1194539"/>
                </a:cubicBezTo>
                <a:close/>
                <a:moveTo>
                  <a:pt x="1325349" y="1194539"/>
                </a:moveTo>
                <a:cubicBezTo>
                  <a:pt x="1356226" y="1194539"/>
                  <a:pt x="1381256" y="1219569"/>
                  <a:pt x="1381256" y="1250446"/>
                </a:cubicBezTo>
                <a:cubicBezTo>
                  <a:pt x="1381256" y="1281323"/>
                  <a:pt x="1356226" y="1306353"/>
                  <a:pt x="1325349" y="1306353"/>
                </a:cubicBezTo>
                <a:cubicBezTo>
                  <a:pt x="1294472" y="1306353"/>
                  <a:pt x="1269442" y="1281323"/>
                  <a:pt x="1269442" y="1250446"/>
                </a:cubicBezTo>
                <a:cubicBezTo>
                  <a:pt x="1269442" y="1219569"/>
                  <a:pt x="1294472" y="1194539"/>
                  <a:pt x="1325349" y="1194539"/>
                </a:cubicBezTo>
                <a:close/>
                <a:moveTo>
                  <a:pt x="1007988" y="1194539"/>
                </a:moveTo>
                <a:cubicBezTo>
                  <a:pt x="1038865" y="1194539"/>
                  <a:pt x="1063895" y="1219569"/>
                  <a:pt x="1063895" y="1250446"/>
                </a:cubicBezTo>
                <a:cubicBezTo>
                  <a:pt x="1063895" y="1281323"/>
                  <a:pt x="1038865" y="1306353"/>
                  <a:pt x="1007988" y="1306353"/>
                </a:cubicBezTo>
                <a:cubicBezTo>
                  <a:pt x="977111" y="1306353"/>
                  <a:pt x="952081" y="1281323"/>
                  <a:pt x="952081" y="1250446"/>
                </a:cubicBezTo>
                <a:cubicBezTo>
                  <a:pt x="952081" y="1219569"/>
                  <a:pt x="977111" y="1194539"/>
                  <a:pt x="1007988" y="1194539"/>
                </a:cubicBezTo>
                <a:close/>
                <a:moveTo>
                  <a:pt x="690628" y="1194539"/>
                </a:moveTo>
                <a:cubicBezTo>
                  <a:pt x="721505" y="1194539"/>
                  <a:pt x="746535" y="1219569"/>
                  <a:pt x="746535" y="1250446"/>
                </a:cubicBezTo>
                <a:cubicBezTo>
                  <a:pt x="746535" y="1281323"/>
                  <a:pt x="721505" y="1306353"/>
                  <a:pt x="690628" y="1306353"/>
                </a:cubicBezTo>
                <a:cubicBezTo>
                  <a:pt x="659751" y="1306353"/>
                  <a:pt x="634721" y="1281323"/>
                  <a:pt x="634721" y="1250446"/>
                </a:cubicBezTo>
                <a:cubicBezTo>
                  <a:pt x="634721" y="1219569"/>
                  <a:pt x="659751" y="1194539"/>
                  <a:pt x="690628" y="1194539"/>
                </a:cubicBezTo>
                <a:close/>
                <a:moveTo>
                  <a:pt x="373268" y="1194539"/>
                </a:moveTo>
                <a:cubicBezTo>
                  <a:pt x="404145" y="1194539"/>
                  <a:pt x="429175" y="1219569"/>
                  <a:pt x="429175" y="1250446"/>
                </a:cubicBezTo>
                <a:cubicBezTo>
                  <a:pt x="429175" y="1281323"/>
                  <a:pt x="404145" y="1306353"/>
                  <a:pt x="373268" y="1306353"/>
                </a:cubicBezTo>
                <a:cubicBezTo>
                  <a:pt x="342391" y="1306353"/>
                  <a:pt x="317361" y="1281323"/>
                  <a:pt x="317361" y="1250446"/>
                </a:cubicBezTo>
                <a:cubicBezTo>
                  <a:pt x="317361" y="1219569"/>
                  <a:pt x="342391" y="1194539"/>
                  <a:pt x="373268" y="1194539"/>
                </a:cubicBezTo>
                <a:close/>
                <a:moveTo>
                  <a:pt x="55908" y="1194539"/>
                </a:moveTo>
                <a:cubicBezTo>
                  <a:pt x="86785" y="1194539"/>
                  <a:pt x="111815" y="1219569"/>
                  <a:pt x="111815" y="1250446"/>
                </a:cubicBezTo>
                <a:cubicBezTo>
                  <a:pt x="111815" y="1281323"/>
                  <a:pt x="86785" y="1306353"/>
                  <a:pt x="55908" y="1306353"/>
                </a:cubicBezTo>
                <a:cubicBezTo>
                  <a:pt x="25031" y="1306353"/>
                  <a:pt x="1" y="1281323"/>
                  <a:pt x="1" y="1250446"/>
                </a:cubicBezTo>
                <a:cubicBezTo>
                  <a:pt x="1" y="1219569"/>
                  <a:pt x="25031" y="1194539"/>
                  <a:pt x="55908" y="1194539"/>
                </a:cubicBezTo>
                <a:close/>
                <a:moveTo>
                  <a:pt x="1960070" y="895905"/>
                </a:moveTo>
                <a:cubicBezTo>
                  <a:pt x="1990947" y="895905"/>
                  <a:pt x="2015977" y="920935"/>
                  <a:pt x="2015977" y="951812"/>
                </a:cubicBezTo>
                <a:cubicBezTo>
                  <a:pt x="2015977" y="982689"/>
                  <a:pt x="1990947" y="1007719"/>
                  <a:pt x="1960070" y="1007719"/>
                </a:cubicBezTo>
                <a:cubicBezTo>
                  <a:pt x="1929193" y="1007719"/>
                  <a:pt x="1904163" y="982689"/>
                  <a:pt x="1904163" y="951812"/>
                </a:cubicBezTo>
                <a:cubicBezTo>
                  <a:pt x="1904163" y="920935"/>
                  <a:pt x="1929193" y="895905"/>
                  <a:pt x="1960070" y="895905"/>
                </a:cubicBezTo>
                <a:close/>
                <a:moveTo>
                  <a:pt x="1642709" y="895905"/>
                </a:moveTo>
                <a:cubicBezTo>
                  <a:pt x="1673586" y="895905"/>
                  <a:pt x="1698616" y="920935"/>
                  <a:pt x="1698616" y="951812"/>
                </a:cubicBezTo>
                <a:cubicBezTo>
                  <a:pt x="1698616" y="982689"/>
                  <a:pt x="1673586" y="1007719"/>
                  <a:pt x="1642709" y="1007719"/>
                </a:cubicBezTo>
                <a:cubicBezTo>
                  <a:pt x="1611832" y="1007719"/>
                  <a:pt x="1586802" y="982689"/>
                  <a:pt x="1586802" y="951812"/>
                </a:cubicBezTo>
                <a:cubicBezTo>
                  <a:pt x="1586802" y="920935"/>
                  <a:pt x="1611832" y="895905"/>
                  <a:pt x="1642709" y="895905"/>
                </a:cubicBezTo>
                <a:close/>
                <a:moveTo>
                  <a:pt x="1325349" y="895905"/>
                </a:moveTo>
                <a:cubicBezTo>
                  <a:pt x="1356226" y="895905"/>
                  <a:pt x="1381256" y="920935"/>
                  <a:pt x="1381256" y="951812"/>
                </a:cubicBezTo>
                <a:cubicBezTo>
                  <a:pt x="1381256" y="982689"/>
                  <a:pt x="1356226" y="1007719"/>
                  <a:pt x="1325349" y="1007719"/>
                </a:cubicBezTo>
                <a:cubicBezTo>
                  <a:pt x="1294472" y="1007719"/>
                  <a:pt x="1269442" y="982689"/>
                  <a:pt x="1269442" y="951812"/>
                </a:cubicBezTo>
                <a:cubicBezTo>
                  <a:pt x="1269442" y="920935"/>
                  <a:pt x="1294472" y="895905"/>
                  <a:pt x="1325349" y="895905"/>
                </a:cubicBezTo>
                <a:close/>
                <a:moveTo>
                  <a:pt x="1007988" y="895905"/>
                </a:moveTo>
                <a:cubicBezTo>
                  <a:pt x="1038865" y="895905"/>
                  <a:pt x="1063895" y="920935"/>
                  <a:pt x="1063895" y="951812"/>
                </a:cubicBezTo>
                <a:cubicBezTo>
                  <a:pt x="1063895" y="982689"/>
                  <a:pt x="1038865" y="1007719"/>
                  <a:pt x="1007988" y="1007719"/>
                </a:cubicBezTo>
                <a:cubicBezTo>
                  <a:pt x="977111" y="1007719"/>
                  <a:pt x="952081" y="982689"/>
                  <a:pt x="952081" y="951812"/>
                </a:cubicBezTo>
                <a:cubicBezTo>
                  <a:pt x="952081" y="920935"/>
                  <a:pt x="977111" y="895905"/>
                  <a:pt x="1007988" y="895905"/>
                </a:cubicBezTo>
                <a:close/>
                <a:moveTo>
                  <a:pt x="690628" y="895905"/>
                </a:moveTo>
                <a:cubicBezTo>
                  <a:pt x="721505" y="895905"/>
                  <a:pt x="746535" y="920935"/>
                  <a:pt x="746535" y="951812"/>
                </a:cubicBezTo>
                <a:cubicBezTo>
                  <a:pt x="746535" y="982689"/>
                  <a:pt x="721505" y="1007719"/>
                  <a:pt x="690628" y="1007719"/>
                </a:cubicBezTo>
                <a:cubicBezTo>
                  <a:pt x="659751" y="1007719"/>
                  <a:pt x="634721" y="982689"/>
                  <a:pt x="634721" y="951812"/>
                </a:cubicBezTo>
                <a:cubicBezTo>
                  <a:pt x="634721" y="920935"/>
                  <a:pt x="659751" y="895905"/>
                  <a:pt x="690628" y="895905"/>
                </a:cubicBezTo>
                <a:close/>
                <a:moveTo>
                  <a:pt x="373267" y="895905"/>
                </a:moveTo>
                <a:cubicBezTo>
                  <a:pt x="404144" y="895905"/>
                  <a:pt x="429174" y="920935"/>
                  <a:pt x="429174" y="951812"/>
                </a:cubicBezTo>
                <a:cubicBezTo>
                  <a:pt x="429174" y="982689"/>
                  <a:pt x="404144" y="1007719"/>
                  <a:pt x="373267" y="1007719"/>
                </a:cubicBezTo>
                <a:cubicBezTo>
                  <a:pt x="342390" y="1007719"/>
                  <a:pt x="317360" y="982689"/>
                  <a:pt x="317360" y="951812"/>
                </a:cubicBezTo>
                <a:cubicBezTo>
                  <a:pt x="317360" y="920935"/>
                  <a:pt x="342390" y="895905"/>
                  <a:pt x="373267" y="895905"/>
                </a:cubicBezTo>
                <a:close/>
                <a:moveTo>
                  <a:pt x="55907" y="895905"/>
                </a:moveTo>
                <a:cubicBezTo>
                  <a:pt x="86784" y="895905"/>
                  <a:pt x="111814" y="920935"/>
                  <a:pt x="111814" y="951812"/>
                </a:cubicBezTo>
                <a:cubicBezTo>
                  <a:pt x="111814" y="982689"/>
                  <a:pt x="86784" y="1007719"/>
                  <a:pt x="55907" y="1007719"/>
                </a:cubicBezTo>
                <a:cubicBezTo>
                  <a:pt x="25030" y="1007719"/>
                  <a:pt x="0" y="982689"/>
                  <a:pt x="0" y="951812"/>
                </a:cubicBezTo>
                <a:cubicBezTo>
                  <a:pt x="0" y="920935"/>
                  <a:pt x="25030" y="895905"/>
                  <a:pt x="55907" y="895905"/>
                </a:cubicBezTo>
                <a:close/>
                <a:moveTo>
                  <a:pt x="1960070" y="597270"/>
                </a:moveTo>
                <a:cubicBezTo>
                  <a:pt x="1990947" y="597270"/>
                  <a:pt x="2015977" y="622300"/>
                  <a:pt x="2015977" y="653177"/>
                </a:cubicBezTo>
                <a:cubicBezTo>
                  <a:pt x="2015977" y="684054"/>
                  <a:pt x="1990947" y="709084"/>
                  <a:pt x="1960070" y="709084"/>
                </a:cubicBezTo>
                <a:cubicBezTo>
                  <a:pt x="1929193" y="709084"/>
                  <a:pt x="1904163" y="684054"/>
                  <a:pt x="1904163" y="653177"/>
                </a:cubicBezTo>
                <a:cubicBezTo>
                  <a:pt x="1904163" y="622300"/>
                  <a:pt x="1929193" y="597270"/>
                  <a:pt x="1960070" y="597270"/>
                </a:cubicBezTo>
                <a:close/>
                <a:moveTo>
                  <a:pt x="1642709" y="597270"/>
                </a:moveTo>
                <a:cubicBezTo>
                  <a:pt x="1673586" y="597270"/>
                  <a:pt x="1698616" y="622300"/>
                  <a:pt x="1698616" y="653177"/>
                </a:cubicBezTo>
                <a:cubicBezTo>
                  <a:pt x="1698616" y="684054"/>
                  <a:pt x="1673586" y="709084"/>
                  <a:pt x="1642709" y="709084"/>
                </a:cubicBezTo>
                <a:cubicBezTo>
                  <a:pt x="1611832" y="709084"/>
                  <a:pt x="1586802" y="684054"/>
                  <a:pt x="1586802" y="653177"/>
                </a:cubicBezTo>
                <a:cubicBezTo>
                  <a:pt x="1586802" y="622300"/>
                  <a:pt x="1611832" y="597270"/>
                  <a:pt x="1642709" y="597270"/>
                </a:cubicBezTo>
                <a:close/>
                <a:moveTo>
                  <a:pt x="1325349" y="597270"/>
                </a:moveTo>
                <a:cubicBezTo>
                  <a:pt x="1356226" y="597270"/>
                  <a:pt x="1381256" y="622300"/>
                  <a:pt x="1381256" y="653177"/>
                </a:cubicBezTo>
                <a:cubicBezTo>
                  <a:pt x="1381256" y="684054"/>
                  <a:pt x="1356226" y="709084"/>
                  <a:pt x="1325349" y="709084"/>
                </a:cubicBezTo>
                <a:cubicBezTo>
                  <a:pt x="1294472" y="709084"/>
                  <a:pt x="1269442" y="684054"/>
                  <a:pt x="1269442" y="653177"/>
                </a:cubicBezTo>
                <a:cubicBezTo>
                  <a:pt x="1269442" y="622300"/>
                  <a:pt x="1294472" y="597270"/>
                  <a:pt x="1325349" y="597270"/>
                </a:cubicBezTo>
                <a:close/>
                <a:moveTo>
                  <a:pt x="1007988" y="597270"/>
                </a:moveTo>
                <a:cubicBezTo>
                  <a:pt x="1038865" y="597270"/>
                  <a:pt x="1063895" y="622300"/>
                  <a:pt x="1063895" y="653177"/>
                </a:cubicBezTo>
                <a:cubicBezTo>
                  <a:pt x="1063895" y="684054"/>
                  <a:pt x="1038865" y="709084"/>
                  <a:pt x="1007988" y="709084"/>
                </a:cubicBezTo>
                <a:cubicBezTo>
                  <a:pt x="977111" y="709084"/>
                  <a:pt x="952081" y="684054"/>
                  <a:pt x="952081" y="653177"/>
                </a:cubicBezTo>
                <a:cubicBezTo>
                  <a:pt x="952081" y="622300"/>
                  <a:pt x="977111" y="597270"/>
                  <a:pt x="1007988" y="597270"/>
                </a:cubicBezTo>
                <a:close/>
                <a:moveTo>
                  <a:pt x="690628" y="597270"/>
                </a:moveTo>
                <a:cubicBezTo>
                  <a:pt x="721505" y="597270"/>
                  <a:pt x="746535" y="622300"/>
                  <a:pt x="746535" y="653177"/>
                </a:cubicBezTo>
                <a:cubicBezTo>
                  <a:pt x="746535" y="684054"/>
                  <a:pt x="721505" y="709084"/>
                  <a:pt x="690628" y="709084"/>
                </a:cubicBezTo>
                <a:cubicBezTo>
                  <a:pt x="659751" y="709084"/>
                  <a:pt x="634721" y="684054"/>
                  <a:pt x="634721" y="653177"/>
                </a:cubicBezTo>
                <a:cubicBezTo>
                  <a:pt x="634721" y="622300"/>
                  <a:pt x="659751" y="597270"/>
                  <a:pt x="690628" y="597270"/>
                </a:cubicBezTo>
                <a:close/>
                <a:moveTo>
                  <a:pt x="373267" y="597270"/>
                </a:moveTo>
                <a:cubicBezTo>
                  <a:pt x="404144" y="597270"/>
                  <a:pt x="429174" y="622300"/>
                  <a:pt x="429174" y="653177"/>
                </a:cubicBezTo>
                <a:cubicBezTo>
                  <a:pt x="429174" y="684054"/>
                  <a:pt x="404144" y="709084"/>
                  <a:pt x="373267" y="709084"/>
                </a:cubicBezTo>
                <a:cubicBezTo>
                  <a:pt x="342390" y="709084"/>
                  <a:pt x="317360" y="684054"/>
                  <a:pt x="317360" y="653177"/>
                </a:cubicBezTo>
                <a:cubicBezTo>
                  <a:pt x="317360" y="622300"/>
                  <a:pt x="342390" y="597270"/>
                  <a:pt x="373267" y="597270"/>
                </a:cubicBezTo>
                <a:close/>
                <a:moveTo>
                  <a:pt x="55907" y="597270"/>
                </a:moveTo>
                <a:cubicBezTo>
                  <a:pt x="86784" y="597270"/>
                  <a:pt x="111814" y="622300"/>
                  <a:pt x="111814" y="653177"/>
                </a:cubicBezTo>
                <a:cubicBezTo>
                  <a:pt x="111814" y="684054"/>
                  <a:pt x="86784" y="709084"/>
                  <a:pt x="55907" y="709084"/>
                </a:cubicBezTo>
                <a:cubicBezTo>
                  <a:pt x="25030" y="709084"/>
                  <a:pt x="0" y="684054"/>
                  <a:pt x="0" y="653177"/>
                </a:cubicBezTo>
                <a:cubicBezTo>
                  <a:pt x="0" y="622300"/>
                  <a:pt x="25030" y="597270"/>
                  <a:pt x="55907" y="597270"/>
                </a:cubicBezTo>
                <a:close/>
                <a:moveTo>
                  <a:pt x="1960070" y="298635"/>
                </a:moveTo>
                <a:cubicBezTo>
                  <a:pt x="1990947" y="298635"/>
                  <a:pt x="2015977" y="323665"/>
                  <a:pt x="2015977" y="354542"/>
                </a:cubicBezTo>
                <a:cubicBezTo>
                  <a:pt x="2015977" y="385419"/>
                  <a:pt x="1990947" y="410449"/>
                  <a:pt x="1960070" y="410449"/>
                </a:cubicBezTo>
                <a:cubicBezTo>
                  <a:pt x="1929193" y="410449"/>
                  <a:pt x="1904163" y="385419"/>
                  <a:pt x="1904163" y="354542"/>
                </a:cubicBezTo>
                <a:cubicBezTo>
                  <a:pt x="1904163" y="323665"/>
                  <a:pt x="1929193" y="298635"/>
                  <a:pt x="1960070" y="298635"/>
                </a:cubicBezTo>
                <a:close/>
                <a:moveTo>
                  <a:pt x="1642709" y="298635"/>
                </a:moveTo>
                <a:cubicBezTo>
                  <a:pt x="1673586" y="298635"/>
                  <a:pt x="1698616" y="323665"/>
                  <a:pt x="1698616" y="354542"/>
                </a:cubicBezTo>
                <a:cubicBezTo>
                  <a:pt x="1698616" y="385419"/>
                  <a:pt x="1673586" y="410449"/>
                  <a:pt x="1642709" y="410449"/>
                </a:cubicBezTo>
                <a:cubicBezTo>
                  <a:pt x="1611832" y="410449"/>
                  <a:pt x="1586802" y="385419"/>
                  <a:pt x="1586802" y="354542"/>
                </a:cubicBezTo>
                <a:cubicBezTo>
                  <a:pt x="1586802" y="323665"/>
                  <a:pt x="1611832" y="298635"/>
                  <a:pt x="1642709" y="298635"/>
                </a:cubicBezTo>
                <a:close/>
                <a:moveTo>
                  <a:pt x="1325349" y="298635"/>
                </a:moveTo>
                <a:cubicBezTo>
                  <a:pt x="1356226" y="298635"/>
                  <a:pt x="1381256" y="323665"/>
                  <a:pt x="1381256" y="354542"/>
                </a:cubicBezTo>
                <a:cubicBezTo>
                  <a:pt x="1381256" y="385419"/>
                  <a:pt x="1356226" y="410449"/>
                  <a:pt x="1325349" y="410449"/>
                </a:cubicBezTo>
                <a:cubicBezTo>
                  <a:pt x="1294472" y="410449"/>
                  <a:pt x="1269442" y="385419"/>
                  <a:pt x="1269442" y="354542"/>
                </a:cubicBezTo>
                <a:cubicBezTo>
                  <a:pt x="1269442" y="323665"/>
                  <a:pt x="1294472" y="298635"/>
                  <a:pt x="1325349" y="298635"/>
                </a:cubicBezTo>
                <a:close/>
                <a:moveTo>
                  <a:pt x="1007988" y="298635"/>
                </a:moveTo>
                <a:cubicBezTo>
                  <a:pt x="1038865" y="298635"/>
                  <a:pt x="1063895" y="323665"/>
                  <a:pt x="1063895" y="354542"/>
                </a:cubicBezTo>
                <a:cubicBezTo>
                  <a:pt x="1063895" y="385419"/>
                  <a:pt x="1038865" y="410449"/>
                  <a:pt x="1007988" y="410449"/>
                </a:cubicBezTo>
                <a:cubicBezTo>
                  <a:pt x="977111" y="410449"/>
                  <a:pt x="952081" y="385419"/>
                  <a:pt x="952081" y="354542"/>
                </a:cubicBezTo>
                <a:cubicBezTo>
                  <a:pt x="952081" y="323665"/>
                  <a:pt x="977111" y="298635"/>
                  <a:pt x="1007988" y="298635"/>
                </a:cubicBezTo>
                <a:close/>
                <a:moveTo>
                  <a:pt x="690628" y="298635"/>
                </a:moveTo>
                <a:cubicBezTo>
                  <a:pt x="721505" y="298635"/>
                  <a:pt x="746535" y="323665"/>
                  <a:pt x="746535" y="354542"/>
                </a:cubicBezTo>
                <a:cubicBezTo>
                  <a:pt x="746535" y="385419"/>
                  <a:pt x="721505" y="410449"/>
                  <a:pt x="690628" y="410449"/>
                </a:cubicBezTo>
                <a:cubicBezTo>
                  <a:pt x="659751" y="410449"/>
                  <a:pt x="634721" y="385419"/>
                  <a:pt x="634721" y="354542"/>
                </a:cubicBezTo>
                <a:cubicBezTo>
                  <a:pt x="634721" y="323665"/>
                  <a:pt x="659751" y="298635"/>
                  <a:pt x="690628" y="298635"/>
                </a:cubicBezTo>
                <a:close/>
                <a:moveTo>
                  <a:pt x="373268" y="298635"/>
                </a:moveTo>
                <a:cubicBezTo>
                  <a:pt x="404145" y="298635"/>
                  <a:pt x="429175" y="323665"/>
                  <a:pt x="429175" y="354542"/>
                </a:cubicBezTo>
                <a:cubicBezTo>
                  <a:pt x="429175" y="385419"/>
                  <a:pt x="404145" y="410449"/>
                  <a:pt x="373268" y="410449"/>
                </a:cubicBezTo>
                <a:cubicBezTo>
                  <a:pt x="342391" y="410449"/>
                  <a:pt x="317361" y="385419"/>
                  <a:pt x="317361" y="354542"/>
                </a:cubicBezTo>
                <a:cubicBezTo>
                  <a:pt x="317361" y="323665"/>
                  <a:pt x="342391" y="298635"/>
                  <a:pt x="373268" y="298635"/>
                </a:cubicBezTo>
                <a:close/>
                <a:moveTo>
                  <a:pt x="55908" y="298635"/>
                </a:moveTo>
                <a:cubicBezTo>
                  <a:pt x="86785" y="298635"/>
                  <a:pt x="111815" y="323665"/>
                  <a:pt x="111815" y="354542"/>
                </a:cubicBezTo>
                <a:cubicBezTo>
                  <a:pt x="111815" y="385419"/>
                  <a:pt x="86785" y="410449"/>
                  <a:pt x="55908" y="410449"/>
                </a:cubicBezTo>
                <a:cubicBezTo>
                  <a:pt x="25031" y="410449"/>
                  <a:pt x="1" y="385419"/>
                  <a:pt x="1" y="354542"/>
                </a:cubicBezTo>
                <a:cubicBezTo>
                  <a:pt x="1" y="323665"/>
                  <a:pt x="25031" y="298635"/>
                  <a:pt x="55908" y="298635"/>
                </a:cubicBezTo>
                <a:close/>
                <a:moveTo>
                  <a:pt x="1960070" y="0"/>
                </a:moveTo>
                <a:cubicBezTo>
                  <a:pt x="1990947" y="0"/>
                  <a:pt x="2015977" y="25030"/>
                  <a:pt x="2015977" y="55907"/>
                </a:cubicBezTo>
                <a:cubicBezTo>
                  <a:pt x="2015977" y="86784"/>
                  <a:pt x="1990947" y="111814"/>
                  <a:pt x="1960070" y="111814"/>
                </a:cubicBezTo>
                <a:cubicBezTo>
                  <a:pt x="1929193" y="111814"/>
                  <a:pt x="1904163" y="86784"/>
                  <a:pt x="1904163" y="55907"/>
                </a:cubicBezTo>
                <a:cubicBezTo>
                  <a:pt x="1904163" y="25030"/>
                  <a:pt x="1929193" y="0"/>
                  <a:pt x="1960070" y="0"/>
                </a:cubicBezTo>
                <a:close/>
                <a:moveTo>
                  <a:pt x="1642709" y="0"/>
                </a:moveTo>
                <a:cubicBezTo>
                  <a:pt x="1673586" y="0"/>
                  <a:pt x="1698616" y="25030"/>
                  <a:pt x="1698616" y="55907"/>
                </a:cubicBezTo>
                <a:cubicBezTo>
                  <a:pt x="1698616" y="86784"/>
                  <a:pt x="1673586" y="111814"/>
                  <a:pt x="1642709" y="111814"/>
                </a:cubicBezTo>
                <a:cubicBezTo>
                  <a:pt x="1611832" y="111814"/>
                  <a:pt x="1586802" y="86784"/>
                  <a:pt x="1586802" y="55907"/>
                </a:cubicBezTo>
                <a:cubicBezTo>
                  <a:pt x="1586802" y="25030"/>
                  <a:pt x="1611832" y="0"/>
                  <a:pt x="1642709" y="0"/>
                </a:cubicBezTo>
                <a:close/>
                <a:moveTo>
                  <a:pt x="1325349" y="0"/>
                </a:moveTo>
                <a:cubicBezTo>
                  <a:pt x="1356226" y="0"/>
                  <a:pt x="1381256" y="25030"/>
                  <a:pt x="1381256" y="55907"/>
                </a:cubicBezTo>
                <a:cubicBezTo>
                  <a:pt x="1381256" y="86784"/>
                  <a:pt x="1356226" y="111814"/>
                  <a:pt x="1325349" y="111814"/>
                </a:cubicBezTo>
                <a:cubicBezTo>
                  <a:pt x="1294472" y="111814"/>
                  <a:pt x="1269442" y="86784"/>
                  <a:pt x="1269442" y="55907"/>
                </a:cubicBezTo>
                <a:cubicBezTo>
                  <a:pt x="1269442" y="25030"/>
                  <a:pt x="1294472" y="0"/>
                  <a:pt x="1325349" y="0"/>
                </a:cubicBezTo>
                <a:close/>
                <a:moveTo>
                  <a:pt x="1007988" y="0"/>
                </a:moveTo>
                <a:cubicBezTo>
                  <a:pt x="1038865" y="0"/>
                  <a:pt x="1063895" y="25030"/>
                  <a:pt x="1063895" y="55907"/>
                </a:cubicBezTo>
                <a:cubicBezTo>
                  <a:pt x="1063895" y="86784"/>
                  <a:pt x="1038865" y="111814"/>
                  <a:pt x="1007988" y="111814"/>
                </a:cubicBezTo>
                <a:cubicBezTo>
                  <a:pt x="977111" y="111814"/>
                  <a:pt x="952081" y="86784"/>
                  <a:pt x="952081" y="55907"/>
                </a:cubicBezTo>
                <a:cubicBezTo>
                  <a:pt x="952081" y="25030"/>
                  <a:pt x="977111" y="0"/>
                  <a:pt x="1007988" y="0"/>
                </a:cubicBezTo>
                <a:close/>
                <a:moveTo>
                  <a:pt x="690628" y="0"/>
                </a:moveTo>
                <a:cubicBezTo>
                  <a:pt x="721505" y="0"/>
                  <a:pt x="746535" y="25030"/>
                  <a:pt x="746535" y="55907"/>
                </a:cubicBezTo>
                <a:cubicBezTo>
                  <a:pt x="746535" y="86784"/>
                  <a:pt x="721505" y="111814"/>
                  <a:pt x="690628" y="111814"/>
                </a:cubicBezTo>
                <a:cubicBezTo>
                  <a:pt x="659751" y="111814"/>
                  <a:pt x="634721" y="86784"/>
                  <a:pt x="634721" y="55907"/>
                </a:cubicBezTo>
                <a:cubicBezTo>
                  <a:pt x="634721" y="25030"/>
                  <a:pt x="659751" y="0"/>
                  <a:pt x="690628" y="0"/>
                </a:cubicBezTo>
                <a:close/>
                <a:moveTo>
                  <a:pt x="373268" y="0"/>
                </a:moveTo>
                <a:cubicBezTo>
                  <a:pt x="404145" y="0"/>
                  <a:pt x="429175" y="25030"/>
                  <a:pt x="429175" y="55907"/>
                </a:cubicBezTo>
                <a:cubicBezTo>
                  <a:pt x="429175" y="86784"/>
                  <a:pt x="404145" y="111814"/>
                  <a:pt x="373268" y="111814"/>
                </a:cubicBezTo>
                <a:cubicBezTo>
                  <a:pt x="342391" y="111814"/>
                  <a:pt x="317361" y="86784"/>
                  <a:pt x="317361" y="55907"/>
                </a:cubicBezTo>
                <a:cubicBezTo>
                  <a:pt x="317361" y="25030"/>
                  <a:pt x="342391" y="0"/>
                  <a:pt x="373268" y="0"/>
                </a:cubicBezTo>
                <a:close/>
                <a:moveTo>
                  <a:pt x="55908" y="0"/>
                </a:moveTo>
                <a:cubicBezTo>
                  <a:pt x="86785" y="0"/>
                  <a:pt x="111815" y="25030"/>
                  <a:pt x="111815" y="55907"/>
                </a:cubicBezTo>
                <a:cubicBezTo>
                  <a:pt x="111815" y="86784"/>
                  <a:pt x="86785" y="111814"/>
                  <a:pt x="55908" y="111814"/>
                </a:cubicBezTo>
                <a:cubicBezTo>
                  <a:pt x="25031" y="111814"/>
                  <a:pt x="1" y="86784"/>
                  <a:pt x="1" y="55907"/>
                </a:cubicBezTo>
                <a:cubicBezTo>
                  <a:pt x="1" y="25030"/>
                  <a:pt x="25031" y="0"/>
                  <a:pt x="55908" y="0"/>
                </a:cubicBezTo>
                <a:close/>
              </a:path>
            </a:pathLst>
          </a:custGeom>
          <a:gradFill>
            <a:gsLst>
              <a:gs pos="0">
                <a:schemeClr val="bg1">
                  <a:alpha val="50000"/>
                </a:schemeClr>
              </a:gs>
              <a:gs pos="100000">
                <a:schemeClr val="bg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userDrawn="1"/>
        </p:nvSpPr>
        <p:spPr>
          <a:xfrm>
            <a:off x="9492716" y="506244"/>
            <a:ext cx="2015977" cy="709084"/>
          </a:xfrm>
          <a:custGeom>
            <a:avLst/>
            <a:gdLst>
              <a:gd name="connsiteX0" fmla="*/ 1960070 w 2015977"/>
              <a:gd name="connsiteY0" fmla="*/ 597270 h 709084"/>
              <a:gd name="connsiteX1" fmla="*/ 2015977 w 2015977"/>
              <a:gd name="connsiteY1" fmla="*/ 653177 h 709084"/>
              <a:gd name="connsiteX2" fmla="*/ 1960070 w 2015977"/>
              <a:gd name="connsiteY2" fmla="*/ 709084 h 709084"/>
              <a:gd name="connsiteX3" fmla="*/ 1904163 w 2015977"/>
              <a:gd name="connsiteY3" fmla="*/ 653177 h 709084"/>
              <a:gd name="connsiteX4" fmla="*/ 1960070 w 2015977"/>
              <a:gd name="connsiteY4" fmla="*/ 597270 h 709084"/>
              <a:gd name="connsiteX5" fmla="*/ 1642709 w 2015977"/>
              <a:gd name="connsiteY5" fmla="*/ 597270 h 709084"/>
              <a:gd name="connsiteX6" fmla="*/ 1698616 w 2015977"/>
              <a:gd name="connsiteY6" fmla="*/ 653177 h 709084"/>
              <a:gd name="connsiteX7" fmla="*/ 1642709 w 2015977"/>
              <a:gd name="connsiteY7" fmla="*/ 709084 h 709084"/>
              <a:gd name="connsiteX8" fmla="*/ 1586802 w 2015977"/>
              <a:gd name="connsiteY8" fmla="*/ 653177 h 709084"/>
              <a:gd name="connsiteX9" fmla="*/ 1642709 w 2015977"/>
              <a:gd name="connsiteY9" fmla="*/ 597270 h 709084"/>
              <a:gd name="connsiteX10" fmla="*/ 1325349 w 2015977"/>
              <a:gd name="connsiteY10" fmla="*/ 597270 h 709084"/>
              <a:gd name="connsiteX11" fmla="*/ 1381256 w 2015977"/>
              <a:gd name="connsiteY11" fmla="*/ 653177 h 709084"/>
              <a:gd name="connsiteX12" fmla="*/ 1325349 w 2015977"/>
              <a:gd name="connsiteY12" fmla="*/ 709084 h 709084"/>
              <a:gd name="connsiteX13" fmla="*/ 1269442 w 2015977"/>
              <a:gd name="connsiteY13" fmla="*/ 653177 h 709084"/>
              <a:gd name="connsiteX14" fmla="*/ 1325349 w 2015977"/>
              <a:gd name="connsiteY14" fmla="*/ 597270 h 709084"/>
              <a:gd name="connsiteX15" fmla="*/ 1007988 w 2015977"/>
              <a:gd name="connsiteY15" fmla="*/ 597270 h 709084"/>
              <a:gd name="connsiteX16" fmla="*/ 1063895 w 2015977"/>
              <a:gd name="connsiteY16" fmla="*/ 653177 h 709084"/>
              <a:gd name="connsiteX17" fmla="*/ 1007988 w 2015977"/>
              <a:gd name="connsiteY17" fmla="*/ 709084 h 709084"/>
              <a:gd name="connsiteX18" fmla="*/ 952081 w 2015977"/>
              <a:gd name="connsiteY18" fmla="*/ 653177 h 709084"/>
              <a:gd name="connsiteX19" fmla="*/ 1007988 w 2015977"/>
              <a:gd name="connsiteY19" fmla="*/ 597270 h 709084"/>
              <a:gd name="connsiteX20" fmla="*/ 690628 w 2015977"/>
              <a:gd name="connsiteY20" fmla="*/ 597270 h 709084"/>
              <a:gd name="connsiteX21" fmla="*/ 746535 w 2015977"/>
              <a:gd name="connsiteY21" fmla="*/ 653177 h 709084"/>
              <a:gd name="connsiteX22" fmla="*/ 690628 w 2015977"/>
              <a:gd name="connsiteY22" fmla="*/ 709084 h 709084"/>
              <a:gd name="connsiteX23" fmla="*/ 634721 w 2015977"/>
              <a:gd name="connsiteY23" fmla="*/ 653177 h 709084"/>
              <a:gd name="connsiteX24" fmla="*/ 690628 w 2015977"/>
              <a:gd name="connsiteY24" fmla="*/ 597270 h 709084"/>
              <a:gd name="connsiteX25" fmla="*/ 373267 w 2015977"/>
              <a:gd name="connsiteY25" fmla="*/ 597270 h 709084"/>
              <a:gd name="connsiteX26" fmla="*/ 429174 w 2015977"/>
              <a:gd name="connsiteY26" fmla="*/ 653177 h 709084"/>
              <a:gd name="connsiteX27" fmla="*/ 373267 w 2015977"/>
              <a:gd name="connsiteY27" fmla="*/ 709084 h 709084"/>
              <a:gd name="connsiteX28" fmla="*/ 317360 w 2015977"/>
              <a:gd name="connsiteY28" fmla="*/ 653177 h 709084"/>
              <a:gd name="connsiteX29" fmla="*/ 373267 w 2015977"/>
              <a:gd name="connsiteY29" fmla="*/ 597270 h 709084"/>
              <a:gd name="connsiteX30" fmla="*/ 55907 w 2015977"/>
              <a:gd name="connsiteY30" fmla="*/ 597270 h 709084"/>
              <a:gd name="connsiteX31" fmla="*/ 111814 w 2015977"/>
              <a:gd name="connsiteY31" fmla="*/ 653177 h 709084"/>
              <a:gd name="connsiteX32" fmla="*/ 55907 w 2015977"/>
              <a:gd name="connsiteY32" fmla="*/ 709084 h 709084"/>
              <a:gd name="connsiteX33" fmla="*/ 0 w 2015977"/>
              <a:gd name="connsiteY33" fmla="*/ 653177 h 709084"/>
              <a:gd name="connsiteX34" fmla="*/ 55907 w 2015977"/>
              <a:gd name="connsiteY34" fmla="*/ 597270 h 709084"/>
              <a:gd name="connsiteX35" fmla="*/ 1960070 w 2015977"/>
              <a:gd name="connsiteY35" fmla="*/ 298635 h 709084"/>
              <a:gd name="connsiteX36" fmla="*/ 2015977 w 2015977"/>
              <a:gd name="connsiteY36" fmla="*/ 354542 h 709084"/>
              <a:gd name="connsiteX37" fmla="*/ 1960070 w 2015977"/>
              <a:gd name="connsiteY37" fmla="*/ 410449 h 709084"/>
              <a:gd name="connsiteX38" fmla="*/ 1904163 w 2015977"/>
              <a:gd name="connsiteY38" fmla="*/ 354542 h 709084"/>
              <a:gd name="connsiteX39" fmla="*/ 1960070 w 2015977"/>
              <a:gd name="connsiteY39" fmla="*/ 298635 h 709084"/>
              <a:gd name="connsiteX40" fmla="*/ 1642709 w 2015977"/>
              <a:gd name="connsiteY40" fmla="*/ 298635 h 709084"/>
              <a:gd name="connsiteX41" fmla="*/ 1698616 w 2015977"/>
              <a:gd name="connsiteY41" fmla="*/ 354542 h 709084"/>
              <a:gd name="connsiteX42" fmla="*/ 1642709 w 2015977"/>
              <a:gd name="connsiteY42" fmla="*/ 410449 h 709084"/>
              <a:gd name="connsiteX43" fmla="*/ 1586802 w 2015977"/>
              <a:gd name="connsiteY43" fmla="*/ 354542 h 709084"/>
              <a:gd name="connsiteX44" fmla="*/ 1642709 w 2015977"/>
              <a:gd name="connsiteY44" fmla="*/ 298635 h 709084"/>
              <a:gd name="connsiteX45" fmla="*/ 1325349 w 2015977"/>
              <a:gd name="connsiteY45" fmla="*/ 298635 h 709084"/>
              <a:gd name="connsiteX46" fmla="*/ 1381256 w 2015977"/>
              <a:gd name="connsiteY46" fmla="*/ 354542 h 709084"/>
              <a:gd name="connsiteX47" fmla="*/ 1325349 w 2015977"/>
              <a:gd name="connsiteY47" fmla="*/ 410449 h 709084"/>
              <a:gd name="connsiteX48" fmla="*/ 1269442 w 2015977"/>
              <a:gd name="connsiteY48" fmla="*/ 354542 h 709084"/>
              <a:gd name="connsiteX49" fmla="*/ 1325349 w 2015977"/>
              <a:gd name="connsiteY49" fmla="*/ 298635 h 709084"/>
              <a:gd name="connsiteX50" fmla="*/ 1007988 w 2015977"/>
              <a:gd name="connsiteY50" fmla="*/ 298635 h 709084"/>
              <a:gd name="connsiteX51" fmla="*/ 1063895 w 2015977"/>
              <a:gd name="connsiteY51" fmla="*/ 354542 h 709084"/>
              <a:gd name="connsiteX52" fmla="*/ 1007988 w 2015977"/>
              <a:gd name="connsiteY52" fmla="*/ 410449 h 709084"/>
              <a:gd name="connsiteX53" fmla="*/ 952081 w 2015977"/>
              <a:gd name="connsiteY53" fmla="*/ 354542 h 709084"/>
              <a:gd name="connsiteX54" fmla="*/ 1007988 w 2015977"/>
              <a:gd name="connsiteY54" fmla="*/ 298635 h 709084"/>
              <a:gd name="connsiteX55" fmla="*/ 690628 w 2015977"/>
              <a:gd name="connsiteY55" fmla="*/ 298635 h 709084"/>
              <a:gd name="connsiteX56" fmla="*/ 746535 w 2015977"/>
              <a:gd name="connsiteY56" fmla="*/ 354542 h 709084"/>
              <a:gd name="connsiteX57" fmla="*/ 690628 w 2015977"/>
              <a:gd name="connsiteY57" fmla="*/ 410449 h 709084"/>
              <a:gd name="connsiteX58" fmla="*/ 634721 w 2015977"/>
              <a:gd name="connsiteY58" fmla="*/ 354542 h 709084"/>
              <a:gd name="connsiteX59" fmla="*/ 690628 w 2015977"/>
              <a:gd name="connsiteY59" fmla="*/ 298635 h 709084"/>
              <a:gd name="connsiteX60" fmla="*/ 373267 w 2015977"/>
              <a:gd name="connsiteY60" fmla="*/ 298635 h 709084"/>
              <a:gd name="connsiteX61" fmla="*/ 429174 w 2015977"/>
              <a:gd name="connsiteY61" fmla="*/ 354542 h 709084"/>
              <a:gd name="connsiteX62" fmla="*/ 373267 w 2015977"/>
              <a:gd name="connsiteY62" fmla="*/ 410449 h 709084"/>
              <a:gd name="connsiteX63" fmla="*/ 317360 w 2015977"/>
              <a:gd name="connsiteY63" fmla="*/ 354542 h 709084"/>
              <a:gd name="connsiteX64" fmla="*/ 373267 w 2015977"/>
              <a:gd name="connsiteY64" fmla="*/ 298635 h 709084"/>
              <a:gd name="connsiteX65" fmla="*/ 55907 w 2015977"/>
              <a:gd name="connsiteY65" fmla="*/ 298635 h 709084"/>
              <a:gd name="connsiteX66" fmla="*/ 111814 w 2015977"/>
              <a:gd name="connsiteY66" fmla="*/ 354542 h 709084"/>
              <a:gd name="connsiteX67" fmla="*/ 55907 w 2015977"/>
              <a:gd name="connsiteY67" fmla="*/ 410449 h 709084"/>
              <a:gd name="connsiteX68" fmla="*/ 0 w 2015977"/>
              <a:gd name="connsiteY68" fmla="*/ 354542 h 709084"/>
              <a:gd name="connsiteX69" fmla="*/ 55907 w 2015977"/>
              <a:gd name="connsiteY69" fmla="*/ 298635 h 709084"/>
              <a:gd name="connsiteX70" fmla="*/ 1960070 w 2015977"/>
              <a:gd name="connsiteY70" fmla="*/ 0 h 709084"/>
              <a:gd name="connsiteX71" fmla="*/ 2015977 w 2015977"/>
              <a:gd name="connsiteY71" fmla="*/ 55907 h 709084"/>
              <a:gd name="connsiteX72" fmla="*/ 1960070 w 2015977"/>
              <a:gd name="connsiteY72" fmla="*/ 111814 h 709084"/>
              <a:gd name="connsiteX73" fmla="*/ 1904163 w 2015977"/>
              <a:gd name="connsiteY73" fmla="*/ 55907 h 709084"/>
              <a:gd name="connsiteX74" fmla="*/ 1960070 w 2015977"/>
              <a:gd name="connsiteY74" fmla="*/ 0 h 709084"/>
              <a:gd name="connsiteX75" fmla="*/ 1642709 w 2015977"/>
              <a:gd name="connsiteY75" fmla="*/ 0 h 709084"/>
              <a:gd name="connsiteX76" fmla="*/ 1698616 w 2015977"/>
              <a:gd name="connsiteY76" fmla="*/ 55907 h 709084"/>
              <a:gd name="connsiteX77" fmla="*/ 1642709 w 2015977"/>
              <a:gd name="connsiteY77" fmla="*/ 111814 h 709084"/>
              <a:gd name="connsiteX78" fmla="*/ 1586802 w 2015977"/>
              <a:gd name="connsiteY78" fmla="*/ 55907 h 709084"/>
              <a:gd name="connsiteX79" fmla="*/ 1642709 w 2015977"/>
              <a:gd name="connsiteY79" fmla="*/ 0 h 709084"/>
              <a:gd name="connsiteX80" fmla="*/ 1325349 w 2015977"/>
              <a:gd name="connsiteY80" fmla="*/ 0 h 709084"/>
              <a:gd name="connsiteX81" fmla="*/ 1381256 w 2015977"/>
              <a:gd name="connsiteY81" fmla="*/ 55907 h 709084"/>
              <a:gd name="connsiteX82" fmla="*/ 1325349 w 2015977"/>
              <a:gd name="connsiteY82" fmla="*/ 111814 h 709084"/>
              <a:gd name="connsiteX83" fmla="*/ 1269442 w 2015977"/>
              <a:gd name="connsiteY83" fmla="*/ 55907 h 709084"/>
              <a:gd name="connsiteX84" fmla="*/ 1325349 w 2015977"/>
              <a:gd name="connsiteY84" fmla="*/ 0 h 709084"/>
              <a:gd name="connsiteX85" fmla="*/ 1007988 w 2015977"/>
              <a:gd name="connsiteY85" fmla="*/ 0 h 709084"/>
              <a:gd name="connsiteX86" fmla="*/ 1063895 w 2015977"/>
              <a:gd name="connsiteY86" fmla="*/ 55907 h 709084"/>
              <a:gd name="connsiteX87" fmla="*/ 1007988 w 2015977"/>
              <a:gd name="connsiteY87" fmla="*/ 111814 h 709084"/>
              <a:gd name="connsiteX88" fmla="*/ 952081 w 2015977"/>
              <a:gd name="connsiteY88" fmla="*/ 55907 h 709084"/>
              <a:gd name="connsiteX89" fmla="*/ 1007988 w 2015977"/>
              <a:gd name="connsiteY89" fmla="*/ 0 h 709084"/>
              <a:gd name="connsiteX90" fmla="*/ 690628 w 2015977"/>
              <a:gd name="connsiteY90" fmla="*/ 0 h 709084"/>
              <a:gd name="connsiteX91" fmla="*/ 746535 w 2015977"/>
              <a:gd name="connsiteY91" fmla="*/ 55907 h 709084"/>
              <a:gd name="connsiteX92" fmla="*/ 690628 w 2015977"/>
              <a:gd name="connsiteY92" fmla="*/ 111814 h 709084"/>
              <a:gd name="connsiteX93" fmla="*/ 634721 w 2015977"/>
              <a:gd name="connsiteY93" fmla="*/ 55907 h 709084"/>
              <a:gd name="connsiteX94" fmla="*/ 690628 w 2015977"/>
              <a:gd name="connsiteY94" fmla="*/ 0 h 709084"/>
              <a:gd name="connsiteX95" fmla="*/ 373267 w 2015977"/>
              <a:gd name="connsiteY95" fmla="*/ 0 h 709084"/>
              <a:gd name="connsiteX96" fmla="*/ 429174 w 2015977"/>
              <a:gd name="connsiteY96" fmla="*/ 55907 h 709084"/>
              <a:gd name="connsiteX97" fmla="*/ 373267 w 2015977"/>
              <a:gd name="connsiteY97" fmla="*/ 111814 h 709084"/>
              <a:gd name="connsiteX98" fmla="*/ 317360 w 2015977"/>
              <a:gd name="connsiteY98" fmla="*/ 55907 h 709084"/>
              <a:gd name="connsiteX99" fmla="*/ 373267 w 2015977"/>
              <a:gd name="connsiteY99" fmla="*/ 0 h 709084"/>
              <a:gd name="connsiteX100" fmla="*/ 55907 w 2015977"/>
              <a:gd name="connsiteY100" fmla="*/ 0 h 709084"/>
              <a:gd name="connsiteX101" fmla="*/ 111814 w 2015977"/>
              <a:gd name="connsiteY101" fmla="*/ 55907 h 709084"/>
              <a:gd name="connsiteX102" fmla="*/ 55907 w 2015977"/>
              <a:gd name="connsiteY102" fmla="*/ 111814 h 709084"/>
              <a:gd name="connsiteX103" fmla="*/ 0 w 2015977"/>
              <a:gd name="connsiteY103" fmla="*/ 55907 h 709084"/>
              <a:gd name="connsiteX104" fmla="*/ 55907 w 2015977"/>
              <a:gd name="connsiteY104" fmla="*/ 0 h 70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15977" h="709084">
                <a:moveTo>
                  <a:pt x="1960070" y="597270"/>
                </a:moveTo>
                <a:cubicBezTo>
                  <a:pt x="1990947" y="597270"/>
                  <a:pt x="2015977" y="622300"/>
                  <a:pt x="2015977" y="653177"/>
                </a:cubicBezTo>
                <a:cubicBezTo>
                  <a:pt x="2015977" y="684054"/>
                  <a:pt x="1990947" y="709084"/>
                  <a:pt x="1960070" y="709084"/>
                </a:cubicBezTo>
                <a:cubicBezTo>
                  <a:pt x="1929193" y="709084"/>
                  <a:pt x="1904163" y="684054"/>
                  <a:pt x="1904163" y="653177"/>
                </a:cubicBezTo>
                <a:cubicBezTo>
                  <a:pt x="1904163" y="622300"/>
                  <a:pt x="1929193" y="597270"/>
                  <a:pt x="1960070" y="597270"/>
                </a:cubicBezTo>
                <a:close/>
                <a:moveTo>
                  <a:pt x="1642709" y="597270"/>
                </a:moveTo>
                <a:cubicBezTo>
                  <a:pt x="1673586" y="597270"/>
                  <a:pt x="1698616" y="622300"/>
                  <a:pt x="1698616" y="653177"/>
                </a:cubicBezTo>
                <a:cubicBezTo>
                  <a:pt x="1698616" y="684054"/>
                  <a:pt x="1673586" y="709084"/>
                  <a:pt x="1642709" y="709084"/>
                </a:cubicBezTo>
                <a:cubicBezTo>
                  <a:pt x="1611832" y="709084"/>
                  <a:pt x="1586802" y="684054"/>
                  <a:pt x="1586802" y="653177"/>
                </a:cubicBezTo>
                <a:cubicBezTo>
                  <a:pt x="1586802" y="622300"/>
                  <a:pt x="1611832" y="597270"/>
                  <a:pt x="1642709" y="597270"/>
                </a:cubicBezTo>
                <a:close/>
                <a:moveTo>
                  <a:pt x="1325349" y="597270"/>
                </a:moveTo>
                <a:cubicBezTo>
                  <a:pt x="1356226" y="597270"/>
                  <a:pt x="1381256" y="622300"/>
                  <a:pt x="1381256" y="653177"/>
                </a:cubicBezTo>
                <a:cubicBezTo>
                  <a:pt x="1381256" y="684054"/>
                  <a:pt x="1356226" y="709084"/>
                  <a:pt x="1325349" y="709084"/>
                </a:cubicBezTo>
                <a:cubicBezTo>
                  <a:pt x="1294472" y="709084"/>
                  <a:pt x="1269442" y="684054"/>
                  <a:pt x="1269442" y="653177"/>
                </a:cubicBezTo>
                <a:cubicBezTo>
                  <a:pt x="1269442" y="622300"/>
                  <a:pt x="1294472" y="597270"/>
                  <a:pt x="1325349" y="597270"/>
                </a:cubicBezTo>
                <a:close/>
                <a:moveTo>
                  <a:pt x="1007988" y="597270"/>
                </a:moveTo>
                <a:cubicBezTo>
                  <a:pt x="1038865" y="597270"/>
                  <a:pt x="1063895" y="622300"/>
                  <a:pt x="1063895" y="653177"/>
                </a:cubicBezTo>
                <a:cubicBezTo>
                  <a:pt x="1063895" y="684054"/>
                  <a:pt x="1038865" y="709084"/>
                  <a:pt x="1007988" y="709084"/>
                </a:cubicBezTo>
                <a:cubicBezTo>
                  <a:pt x="977111" y="709084"/>
                  <a:pt x="952081" y="684054"/>
                  <a:pt x="952081" y="653177"/>
                </a:cubicBezTo>
                <a:cubicBezTo>
                  <a:pt x="952081" y="622300"/>
                  <a:pt x="977111" y="597270"/>
                  <a:pt x="1007988" y="597270"/>
                </a:cubicBezTo>
                <a:close/>
                <a:moveTo>
                  <a:pt x="690628" y="597270"/>
                </a:moveTo>
                <a:cubicBezTo>
                  <a:pt x="721505" y="597270"/>
                  <a:pt x="746535" y="622300"/>
                  <a:pt x="746535" y="653177"/>
                </a:cubicBezTo>
                <a:cubicBezTo>
                  <a:pt x="746535" y="684054"/>
                  <a:pt x="721505" y="709084"/>
                  <a:pt x="690628" y="709084"/>
                </a:cubicBezTo>
                <a:cubicBezTo>
                  <a:pt x="659751" y="709084"/>
                  <a:pt x="634721" y="684054"/>
                  <a:pt x="634721" y="653177"/>
                </a:cubicBezTo>
                <a:cubicBezTo>
                  <a:pt x="634721" y="622300"/>
                  <a:pt x="659751" y="597270"/>
                  <a:pt x="690628" y="597270"/>
                </a:cubicBezTo>
                <a:close/>
                <a:moveTo>
                  <a:pt x="373267" y="597270"/>
                </a:moveTo>
                <a:cubicBezTo>
                  <a:pt x="404144" y="597270"/>
                  <a:pt x="429174" y="622300"/>
                  <a:pt x="429174" y="653177"/>
                </a:cubicBezTo>
                <a:cubicBezTo>
                  <a:pt x="429174" y="684054"/>
                  <a:pt x="404144" y="709084"/>
                  <a:pt x="373267" y="709084"/>
                </a:cubicBezTo>
                <a:cubicBezTo>
                  <a:pt x="342390" y="709084"/>
                  <a:pt x="317360" y="684054"/>
                  <a:pt x="317360" y="653177"/>
                </a:cubicBezTo>
                <a:cubicBezTo>
                  <a:pt x="317360" y="622300"/>
                  <a:pt x="342390" y="597270"/>
                  <a:pt x="373267" y="597270"/>
                </a:cubicBezTo>
                <a:close/>
                <a:moveTo>
                  <a:pt x="55907" y="597270"/>
                </a:moveTo>
                <a:cubicBezTo>
                  <a:pt x="86784" y="597270"/>
                  <a:pt x="111814" y="622300"/>
                  <a:pt x="111814" y="653177"/>
                </a:cubicBezTo>
                <a:cubicBezTo>
                  <a:pt x="111814" y="684054"/>
                  <a:pt x="86784" y="709084"/>
                  <a:pt x="55907" y="709084"/>
                </a:cubicBezTo>
                <a:cubicBezTo>
                  <a:pt x="25030" y="709084"/>
                  <a:pt x="0" y="684054"/>
                  <a:pt x="0" y="653177"/>
                </a:cubicBezTo>
                <a:cubicBezTo>
                  <a:pt x="0" y="622300"/>
                  <a:pt x="25030" y="597270"/>
                  <a:pt x="55907" y="597270"/>
                </a:cubicBezTo>
                <a:close/>
                <a:moveTo>
                  <a:pt x="1960070" y="298635"/>
                </a:moveTo>
                <a:cubicBezTo>
                  <a:pt x="1990947" y="298635"/>
                  <a:pt x="2015977" y="323665"/>
                  <a:pt x="2015977" y="354542"/>
                </a:cubicBezTo>
                <a:cubicBezTo>
                  <a:pt x="2015977" y="385419"/>
                  <a:pt x="1990947" y="410449"/>
                  <a:pt x="1960070" y="410449"/>
                </a:cubicBezTo>
                <a:cubicBezTo>
                  <a:pt x="1929193" y="410449"/>
                  <a:pt x="1904163" y="385419"/>
                  <a:pt x="1904163" y="354542"/>
                </a:cubicBezTo>
                <a:cubicBezTo>
                  <a:pt x="1904163" y="323665"/>
                  <a:pt x="1929193" y="298635"/>
                  <a:pt x="1960070" y="298635"/>
                </a:cubicBezTo>
                <a:close/>
                <a:moveTo>
                  <a:pt x="1642709" y="298635"/>
                </a:moveTo>
                <a:cubicBezTo>
                  <a:pt x="1673586" y="298635"/>
                  <a:pt x="1698616" y="323665"/>
                  <a:pt x="1698616" y="354542"/>
                </a:cubicBezTo>
                <a:cubicBezTo>
                  <a:pt x="1698616" y="385419"/>
                  <a:pt x="1673586" y="410449"/>
                  <a:pt x="1642709" y="410449"/>
                </a:cubicBezTo>
                <a:cubicBezTo>
                  <a:pt x="1611832" y="410449"/>
                  <a:pt x="1586802" y="385419"/>
                  <a:pt x="1586802" y="354542"/>
                </a:cubicBezTo>
                <a:cubicBezTo>
                  <a:pt x="1586802" y="323665"/>
                  <a:pt x="1611832" y="298635"/>
                  <a:pt x="1642709" y="298635"/>
                </a:cubicBezTo>
                <a:close/>
                <a:moveTo>
                  <a:pt x="1325349" y="298635"/>
                </a:moveTo>
                <a:cubicBezTo>
                  <a:pt x="1356226" y="298635"/>
                  <a:pt x="1381256" y="323665"/>
                  <a:pt x="1381256" y="354542"/>
                </a:cubicBezTo>
                <a:cubicBezTo>
                  <a:pt x="1381256" y="385419"/>
                  <a:pt x="1356226" y="410449"/>
                  <a:pt x="1325349" y="410449"/>
                </a:cubicBezTo>
                <a:cubicBezTo>
                  <a:pt x="1294472" y="410449"/>
                  <a:pt x="1269442" y="385419"/>
                  <a:pt x="1269442" y="354542"/>
                </a:cubicBezTo>
                <a:cubicBezTo>
                  <a:pt x="1269442" y="323665"/>
                  <a:pt x="1294472" y="298635"/>
                  <a:pt x="1325349" y="298635"/>
                </a:cubicBezTo>
                <a:close/>
                <a:moveTo>
                  <a:pt x="1007988" y="298635"/>
                </a:moveTo>
                <a:cubicBezTo>
                  <a:pt x="1038865" y="298635"/>
                  <a:pt x="1063895" y="323665"/>
                  <a:pt x="1063895" y="354542"/>
                </a:cubicBezTo>
                <a:cubicBezTo>
                  <a:pt x="1063895" y="385419"/>
                  <a:pt x="1038865" y="410449"/>
                  <a:pt x="1007988" y="410449"/>
                </a:cubicBezTo>
                <a:cubicBezTo>
                  <a:pt x="977111" y="410449"/>
                  <a:pt x="952081" y="385419"/>
                  <a:pt x="952081" y="354542"/>
                </a:cubicBezTo>
                <a:cubicBezTo>
                  <a:pt x="952081" y="323665"/>
                  <a:pt x="977111" y="298635"/>
                  <a:pt x="1007988" y="298635"/>
                </a:cubicBezTo>
                <a:close/>
                <a:moveTo>
                  <a:pt x="690628" y="298635"/>
                </a:moveTo>
                <a:cubicBezTo>
                  <a:pt x="721505" y="298635"/>
                  <a:pt x="746535" y="323665"/>
                  <a:pt x="746535" y="354542"/>
                </a:cubicBezTo>
                <a:cubicBezTo>
                  <a:pt x="746535" y="385419"/>
                  <a:pt x="721505" y="410449"/>
                  <a:pt x="690628" y="410449"/>
                </a:cubicBezTo>
                <a:cubicBezTo>
                  <a:pt x="659751" y="410449"/>
                  <a:pt x="634721" y="385419"/>
                  <a:pt x="634721" y="354542"/>
                </a:cubicBezTo>
                <a:cubicBezTo>
                  <a:pt x="634721" y="323665"/>
                  <a:pt x="659751" y="298635"/>
                  <a:pt x="690628" y="298635"/>
                </a:cubicBezTo>
                <a:close/>
                <a:moveTo>
                  <a:pt x="373267" y="298635"/>
                </a:moveTo>
                <a:cubicBezTo>
                  <a:pt x="404144" y="298635"/>
                  <a:pt x="429174" y="323665"/>
                  <a:pt x="429174" y="354542"/>
                </a:cubicBezTo>
                <a:cubicBezTo>
                  <a:pt x="429174" y="385419"/>
                  <a:pt x="404144" y="410449"/>
                  <a:pt x="373267" y="410449"/>
                </a:cubicBezTo>
                <a:cubicBezTo>
                  <a:pt x="342390" y="410449"/>
                  <a:pt x="317360" y="385419"/>
                  <a:pt x="317360" y="354542"/>
                </a:cubicBezTo>
                <a:cubicBezTo>
                  <a:pt x="317360" y="323665"/>
                  <a:pt x="342390" y="298635"/>
                  <a:pt x="373267" y="298635"/>
                </a:cubicBezTo>
                <a:close/>
                <a:moveTo>
                  <a:pt x="55907" y="298635"/>
                </a:moveTo>
                <a:cubicBezTo>
                  <a:pt x="86784" y="298635"/>
                  <a:pt x="111814" y="323665"/>
                  <a:pt x="111814" y="354542"/>
                </a:cubicBezTo>
                <a:cubicBezTo>
                  <a:pt x="111814" y="385419"/>
                  <a:pt x="86784" y="410449"/>
                  <a:pt x="55907" y="410449"/>
                </a:cubicBezTo>
                <a:cubicBezTo>
                  <a:pt x="25030" y="410449"/>
                  <a:pt x="0" y="385419"/>
                  <a:pt x="0" y="354542"/>
                </a:cubicBezTo>
                <a:cubicBezTo>
                  <a:pt x="0" y="323665"/>
                  <a:pt x="25030" y="298635"/>
                  <a:pt x="55907" y="298635"/>
                </a:cubicBezTo>
                <a:close/>
                <a:moveTo>
                  <a:pt x="1960070" y="0"/>
                </a:moveTo>
                <a:cubicBezTo>
                  <a:pt x="1990947" y="0"/>
                  <a:pt x="2015977" y="25030"/>
                  <a:pt x="2015977" y="55907"/>
                </a:cubicBezTo>
                <a:cubicBezTo>
                  <a:pt x="2015977" y="86784"/>
                  <a:pt x="1990947" y="111814"/>
                  <a:pt x="1960070" y="111814"/>
                </a:cubicBezTo>
                <a:cubicBezTo>
                  <a:pt x="1929193" y="111814"/>
                  <a:pt x="1904163" y="86784"/>
                  <a:pt x="1904163" y="55907"/>
                </a:cubicBezTo>
                <a:cubicBezTo>
                  <a:pt x="1904163" y="25030"/>
                  <a:pt x="1929193" y="0"/>
                  <a:pt x="1960070" y="0"/>
                </a:cubicBezTo>
                <a:close/>
                <a:moveTo>
                  <a:pt x="1642709" y="0"/>
                </a:moveTo>
                <a:cubicBezTo>
                  <a:pt x="1673586" y="0"/>
                  <a:pt x="1698616" y="25030"/>
                  <a:pt x="1698616" y="55907"/>
                </a:cubicBezTo>
                <a:cubicBezTo>
                  <a:pt x="1698616" y="86784"/>
                  <a:pt x="1673586" y="111814"/>
                  <a:pt x="1642709" y="111814"/>
                </a:cubicBezTo>
                <a:cubicBezTo>
                  <a:pt x="1611832" y="111814"/>
                  <a:pt x="1586802" y="86784"/>
                  <a:pt x="1586802" y="55907"/>
                </a:cubicBezTo>
                <a:cubicBezTo>
                  <a:pt x="1586802" y="25030"/>
                  <a:pt x="1611832" y="0"/>
                  <a:pt x="1642709" y="0"/>
                </a:cubicBezTo>
                <a:close/>
                <a:moveTo>
                  <a:pt x="1325349" y="0"/>
                </a:moveTo>
                <a:cubicBezTo>
                  <a:pt x="1356226" y="0"/>
                  <a:pt x="1381256" y="25030"/>
                  <a:pt x="1381256" y="55907"/>
                </a:cubicBezTo>
                <a:cubicBezTo>
                  <a:pt x="1381256" y="86784"/>
                  <a:pt x="1356226" y="111814"/>
                  <a:pt x="1325349" y="111814"/>
                </a:cubicBezTo>
                <a:cubicBezTo>
                  <a:pt x="1294472" y="111814"/>
                  <a:pt x="1269442" y="86784"/>
                  <a:pt x="1269442" y="55907"/>
                </a:cubicBezTo>
                <a:cubicBezTo>
                  <a:pt x="1269442" y="25030"/>
                  <a:pt x="1294472" y="0"/>
                  <a:pt x="1325349" y="0"/>
                </a:cubicBezTo>
                <a:close/>
                <a:moveTo>
                  <a:pt x="1007988" y="0"/>
                </a:moveTo>
                <a:cubicBezTo>
                  <a:pt x="1038865" y="0"/>
                  <a:pt x="1063895" y="25030"/>
                  <a:pt x="1063895" y="55907"/>
                </a:cubicBezTo>
                <a:cubicBezTo>
                  <a:pt x="1063895" y="86784"/>
                  <a:pt x="1038865" y="111814"/>
                  <a:pt x="1007988" y="111814"/>
                </a:cubicBezTo>
                <a:cubicBezTo>
                  <a:pt x="977111" y="111814"/>
                  <a:pt x="952081" y="86784"/>
                  <a:pt x="952081" y="55907"/>
                </a:cubicBezTo>
                <a:cubicBezTo>
                  <a:pt x="952081" y="25030"/>
                  <a:pt x="977111" y="0"/>
                  <a:pt x="1007988" y="0"/>
                </a:cubicBezTo>
                <a:close/>
                <a:moveTo>
                  <a:pt x="690628" y="0"/>
                </a:moveTo>
                <a:cubicBezTo>
                  <a:pt x="721505" y="0"/>
                  <a:pt x="746535" y="25030"/>
                  <a:pt x="746535" y="55907"/>
                </a:cubicBezTo>
                <a:cubicBezTo>
                  <a:pt x="746535" y="86784"/>
                  <a:pt x="721505" y="111814"/>
                  <a:pt x="690628" y="111814"/>
                </a:cubicBezTo>
                <a:cubicBezTo>
                  <a:pt x="659751" y="111814"/>
                  <a:pt x="634721" y="86784"/>
                  <a:pt x="634721" y="55907"/>
                </a:cubicBezTo>
                <a:cubicBezTo>
                  <a:pt x="634721" y="25030"/>
                  <a:pt x="659751" y="0"/>
                  <a:pt x="690628" y="0"/>
                </a:cubicBezTo>
                <a:close/>
                <a:moveTo>
                  <a:pt x="373267" y="0"/>
                </a:moveTo>
                <a:cubicBezTo>
                  <a:pt x="404144" y="0"/>
                  <a:pt x="429174" y="25030"/>
                  <a:pt x="429174" y="55907"/>
                </a:cubicBezTo>
                <a:cubicBezTo>
                  <a:pt x="429174" y="86784"/>
                  <a:pt x="404144" y="111814"/>
                  <a:pt x="373267" y="111814"/>
                </a:cubicBezTo>
                <a:cubicBezTo>
                  <a:pt x="342390" y="111814"/>
                  <a:pt x="317360" y="86784"/>
                  <a:pt x="317360" y="55907"/>
                </a:cubicBezTo>
                <a:cubicBezTo>
                  <a:pt x="317360" y="25030"/>
                  <a:pt x="342390" y="0"/>
                  <a:pt x="373267" y="0"/>
                </a:cubicBezTo>
                <a:close/>
                <a:moveTo>
                  <a:pt x="55907" y="0"/>
                </a:moveTo>
                <a:cubicBezTo>
                  <a:pt x="86784" y="0"/>
                  <a:pt x="111814" y="25030"/>
                  <a:pt x="111814" y="55907"/>
                </a:cubicBezTo>
                <a:cubicBezTo>
                  <a:pt x="111814" y="86784"/>
                  <a:pt x="86784" y="111814"/>
                  <a:pt x="55907" y="111814"/>
                </a:cubicBezTo>
                <a:cubicBezTo>
                  <a:pt x="25030" y="111814"/>
                  <a:pt x="0" y="86784"/>
                  <a:pt x="0" y="55907"/>
                </a:cubicBezTo>
                <a:cubicBezTo>
                  <a:pt x="0" y="25030"/>
                  <a:pt x="25030" y="0"/>
                  <a:pt x="55907" y="0"/>
                </a:cubicBezTo>
                <a:close/>
              </a:path>
            </a:pathLst>
          </a:custGeom>
          <a:gradFill>
            <a:gsLst>
              <a:gs pos="0">
                <a:schemeClr val="bg1">
                  <a:alpha val="10000"/>
                </a:schemeClr>
              </a:gs>
              <a:gs pos="100000">
                <a:schemeClr val="bg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47938" y="384544"/>
            <a:ext cx="6121400" cy="6121400"/>
          </a:xfrm>
          <a:prstGeom prst="rect">
            <a:avLst/>
          </a:prstGeom>
        </p:spPr>
      </p:pic>
      <p:sp>
        <p:nvSpPr>
          <p:cNvPr id="14" name="矩形 13"/>
          <p:cNvSpPr/>
          <p:nvPr userDrawn="1"/>
        </p:nvSpPr>
        <p:spPr>
          <a:xfrm>
            <a:off x="0" y="5773251"/>
            <a:ext cx="12192000" cy="400110"/>
          </a:xfrm>
          <a:prstGeom prst="rect">
            <a:avLst/>
          </a:prstGeom>
          <a:noFill/>
        </p:spPr>
        <p:txBody>
          <a:bodyPr wrap="square" rtlCol="0">
            <a:spAutoFit/>
          </a:bodyPr>
          <a:lstStyle/>
          <a:p>
            <a:pPr algn="ctr"/>
            <a:endParaRPr lang="zh-CN" altLang="en-US" sz="2000">
              <a:solidFill>
                <a:schemeClr val="bg1"/>
              </a:solidFill>
            </a:endParaRPr>
          </a:p>
        </p:txBody>
      </p:sp>
      <p:sp>
        <p:nvSpPr>
          <p:cNvPr id="15" name="矩形 14"/>
          <p:cNvSpPr/>
          <p:nvPr userDrawn="1"/>
        </p:nvSpPr>
        <p:spPr>
          <a:xfrm>
            <a:off x="0" y="6045228"/>
            <a:ext cx="12192000" cy="812772"/>
          </a:xfrm>
          <a:prstGeom prst="rect">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0" y="6173983"/>
            <a:ext cx="12192000" cy="684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062705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6" name="矩形 5"/>
          <p:cNvSpPr>
            <a:spLocks noChangeAspect="1"/>
          </p:cNvSpPr>
          <p:nvPr userDrawn="1"/>
        </p:nvSpPr>
        <p:spPr>
          <a:xfrm>
            <a:off x="0" y="-1"/>
            <a:ext cx="12192000" cy="6858001"/>
          </a:xfrm>
          <a:prstGeom prst="rect">
            <a:avLst/>
          </a:prstGeom>
          <a:blipFill dpi="0" rotWithShape="1">
            <a:blip r:embed="rId2"/>
            <a:srcRect/>
            <a:stretch>
              <a:fillRect t="-9122" b="-8846"/>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 name="圆角矩形 6"/>
          <p:cNvSpPr/>
          <p:nvPr userDrawn="1"/>
        </p:nvSpPr>
        <p:spPr>
          <a:xfrm>
            <a:off x="0" y="0"/>
            <a:ext cx="12192000" cy="6858000"/>
          </a:xfrm>
          <a:prstGeom prst="roundRect">
            <a:avLst>
              <a:gd name="adj" fmla="val 0"/>
            </a:avLst>
          </a:prstGeom>
          <a:gradFill>
            <a:gsLst>
              <a:gs pos="0">
                <a:schemeClr val="accent1">
                  <a:alpha val="95000"/>
                </a:schemeClr>
              </a:gs>
              <a:gs pos="100000">
                <a:schemeClr val="accent1">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065" y="1397472"/>
            <a:ext cx="5339877" cy="5339877"/>
          </a:xfrm>
          <a:prstGeom prst="rect">
            <a:avLst/>
          </a:prstGeom>
        </p:spPr>
      </p:pic>
      <p:sp>
        <p:nvSpPr>
          <p:cNvPr id="16" name="任意多边形 15"/>
          <p:cNvSpPr/>
          <p:nvPr userDrawn="1"/>
        </p:nvSpPr>
        <p:spPr>
          <a:xfrm>
            <a:off x="9492716" y="506244"/>
            <a:ext cx="2015977" cy="709084"/>
          </a:xfrm>
          <a:custGeom>
            <a:avLst/>
            <a:gdLst>
              <a:gd name="connsiteX0" fmla="*/ 1960070 w 2015977"/>
              <a:gd name="connsiteY0" fmla="*/ 597270 h 709084"/>
              <a:gd name="connsiteX1" fmla="*/ 2015977 w 2015977"/>
              <a:gd name="connsiteY1" fmla="*/ 653177 h 709084"/>
              <a:gd name="connsiteX2" fmla="*/ 1960070 w 2015977"/>
              <a:gd name="connsiteY2" fmla="*/ 709084 h 709084"/>
              <a:gd name="connsiteX3" fmla="*/ 1904163 w 2015977"/>
              <a:gd name="connsiteY3" fmla="*/ 653177 h 709084"/>
              <a:gd name="connsiteX4" fmla="*/ 1960070 w 2015977"/>
              <a:gd name="connsiteY4" fmla="*/ 597270 h 709084"/>
              <a:gd name="connsiteX5" fmla="*/ 1642709 w 2015977"/>
              <a:gd name="connsiteY5" fmla="*/ 597270 h 709084"/>
              <a:gd name="connsiteX6" fmla="*/ 1698616 w 2015977"/>
              <a:gd name="connsiteY6" fmla="*/ 653177 h 709084"/>
              <a:gd name="connsiteX7" fmla="*/ 1642709 w 2015977"/>
              <a:gd name="connsiteY7" fmla="*/ 709084 h 709084"/>
              <a:gd name="connsiteX8" fmla="*/ 1586802 w 2015977"/>
              <a:gd name="connsiteY8" fmla="*/ 653177 h 709084"/>
              <a:gd name="connsiteX9" fmla="*/ 1642709 w 2015977"/>
              <a:gd name="connsiteY9" fmla="*/ 597270 h 709084"/>
              <a:gd name="connsiteX10" fmla="*/ 1325349 w 2015977"/>
              <a:gd name="connsiteY10" fmla="*/ 597270 h 709084"/>
              <a:gd name="connsiteX11" fmla="*/ 1381256 w 2015977"/>
              <a:gd name="connsiteY11" fmla="*/ 653177 h 709084"/>
              <a:gd name="connsiteX12" fmla="*/ 1325349 w 2015977"/>
              <a:gd name="connsiteY12" fmla="*/ 709084 h 709084"/>
              <a:gd name="connsiteX13" fmla="*/ 1269442 w 2015977"/>
              <a:gd name="connsiteY13" fmla="*/ 653177 h 709084"/>
              <a:gd name="connsiteX14" fmla="*/ 1325349 w 2015977"/>
              <a:gd name="connsiteY14" fmla="*/ 597270 h 709084"/>
              <a:gd name="connsiteX15" fmla="*/ 1007988 w 2015977"/>
              <a:gd name="connsiteY15" fmla="*/ 597270 h 709084"/>
              <a:gd name="connsiteX16" fmla="*/ 1063895 w 2015977"/>
              <a:gd name="connsiteY16" fmla="*/ 653177 h 709084"/>
              <a:gd name="connsiteX17" fmla="*/ 1007988 w 2015977"/>
              <a:gd name="connsiteY17" fmla="*/ 709084 h 709084"/>
              <a:gd name="connsiteX18" fmla="*/ 952081 w 2015977"/>
              <a:gd name="connsiteY18" fmla="*/ 653177 h 709084"/>
              <a:gd name="connsiteX19" fmla="*/ 1007988 w 2015977"/>
              <a:gd name="connsiteY19" fmla="*/ 597270 h 709084"/>
              <a:gd name="connsiteX20" fmla="*/ 690628 w 2015977"/>
              <a:gd name="connsiteY20" fmla="*/ 597270 h 709084"/>
              <a:gd name="connsiteX21" fmla="*/ 746535 w 2015977"/>
              <a:gd name="connsiteY21" fmla="*/ 653177 h 709084"/>
              <a:gd name="connsiteX22" fmla="*/ 690628 w 2015977"/>
              <a:gd name="connsiteY22" fmla="*/ 709084 h 709084"/>
              <a:gd name="connsiteX23" fmla="*/ 634721 w 2015977"/>
              <a:gd name="connsiteY23" fmla="*/ 653177 h 709084"/>
              <a:gd name="connsiteX24" fmla="*/ 690628 w 2015977"/>
              <a:gd name="connsiteY24" fmla="*/ 597270 h 709084"/>
              <a:gd name="connsiteX25" fmla="*/ 373267 w 2015977"/>
              <a:gd name="connsiteY25" fmla="*/ 597270 h 709084"/>
              <a:gd name="connsiteX26" fmla="*/ 429174 w 2015977"/>
              <a:gd name="connsiteY26" fmla="*/ 653177 h 709084"/>
              <a:gd name="connsiteX27" fmla="*/ 373267 w 2015977"/>
              <a:gd name="connsiteY27" fmla="*/ 709084 h 709084"/>
              <a:gd name="connsiteX28" fmla="*/ 317360 w 2015977"/>
              <a:gd name="connsiteY28" fmla="*/ 653177 h 709084"/>
              <a:gd name="connsiteX29" fmla="*/ 373267 w 2015977"/>
              <a:gd name="connsiteY29" fmla="*/ 597270 h 709084"/>
              <a:gd name="connsiteX30" fmla="*/ 55907 w 2015977"/>
              <a:gd name="connsiteY30" fmla="*/ 597270 h 709084"/>
              <a:gd name="connsiteX31" fmla="*/ 111814 w 2015977"/>
              <a:gd name="connsiteY31" fmla="*/ 653177 h 709084"/>
              <a:gd name="connsiteX32" fmla="*/ 55907 w 2015977"/>
              <a:gd name="connsiteY32" fmla="*/ 709084 h 709084"/>
              <a:gd name="connsiteX33" fmla="*/ 0 w 2015977"/>
              <a:gd name="connsiteY33" fmla="*/ 653177 h 709084"/>
              <a:gd name="connsiteX34" fmla="*/ 55907 w 2015977"/>
              <a:gd name="connsiteY34" fmla="*/ 597270 h 709084"/>
              <a:gd name="connsiteX35" fmla="*/ 1960070 w 2015977"/>
              <a:gd name="connsiteY35" fmla="*/ 298635 h 709084"/>
              <a:gd name="connsiteX36" fmla="*/ 2015977 w 2015977"/>
              <a:gd name="connsiteY36" fmla="*/ 354542 h 709084"/>
              <a:gd name="connsiteX37" fmla="*/ 1960070 w 2015977"/>
              <a:gd name="connsiteY37" fmla="*/ 410449 h 709084"/>
              <a:gd name="connsiteX38" fmla="*/ 1904163 w 2015977"/>
              <a:gd name="connsiteY38" fmla="*/ 354542 h 709084"/>
              <a:gd name="connsiteX39" fmla="*/ 1960070 w 2015977"/>
              <a:gd name="connsiteY39" fmla="*/ 298635 h 709084"/>
              <a:gd name="connsiteX40" fmla="*/ 1642709 w 2015977"/>
              <a:gd name="connsiteY40" fmla="*/ 298635 h 709084"/>
              <a:gd name="connsiteX41" fmla="*/ 1698616 w 2015977"/>
              <a:gd name="connsiteY41" fmla="*/ 354542 h 709084"/>
              <a:gd name="connsiteX42" fmla="*/ 1642709 w 2015977"/>
              <a:gd name="connsiteY42" fmla="*/ 410449 h 709084"/>
              <a:gd name="connsiteX43" fmla="*/ 1586802 w 2015977"/>
              <a:gd name="connsiteY43" fmla="*/ 354542 h 709084"/>
              <a:gd name="connsiteX44" fmla="*/ 1642709 w 2015977"/>
              <a:gd name="connsiteY44" fmla="*/ 298635 h 709084"/>
              <a:gd name="connsiteX45" fmla="*/ 1325349 w 2015977"/>
              <a:gd name="connsiteY45" fmla="*/ 298635 h 709084"/>
              <a:gd name="connsiteX46" fmla="*/ 1381256 w 2015977"/>
              <a:gd name="connsiteY46" fmla="*/ 354542 h 709084"/>
              <a:gd name="connsiteX47" fmla="*/ 1325349 w 2015977"/>
              <a:gd name="connsiteY47" fmla="*/ 410449 h 709084"/>
              <a:gd name="connsiteX48" fmla="*/ 1269442 w 2015977"/>
              <a:gd name="connsiteY48" fmla="*/ 354542 h 709084"/>
              <a:gd name="connsiteX49" fmla="*/ 1325349 w 2015977"/>
              <a:gd name="connsiteY49" fmla="*/ 298635 h 709084"/>
              <a:gd name="connsiteX50" fmla="*/ 1007988 w 2015977"/>
              <a:gd name="connsiteY50" fmla="*/ 298635 h 709084"/>
              <a:gd name="connsiteX51" fmla="*/ 1063895 w 2015977"/>
              <a:gd name="connsiteY51" fmla="*/ 354542 h 709084"/>
              <a:gd name="connsiteX52" fmla="*/ 1007988 w 2015977"/>
              <a:gd name="connsiteY52" fmla="*/ 410449 h 709084"/>
              <a:gd name="connsiteX53" fmla="*/ 952081 w 2015977"/>
              <a:gd name="connsiteY53" fmla="*/ 354542 h 709084"/>
              <a:gd name="connsiteX54" fmla="*/ 1007988 w 2015977"/>
              <a:gd name="connsiteY54" fmla="*/ 298635 h 709084"/>
              <a:gd name="connsiteX55" fmla="*/ 690628 w 2015977"/>
              <a:gd name="connsiteY55" fmla="*/ 298635 h 709084"/>
              <a:gd name="connsiteX56" fmla="*/ 746535 w 2015977"/>
              <a:gd name="connsiteY56" fmla="*/ 354542 h 709084"/>
              <a:gd name="connsiteX57" fmla="*/ 690628 w 2015977"/>
              <a:gd name="connsiteY57" fmla="*/ 410449 h 709084"/>
              <a:gd name="connsiteX58" fmla="*/ 634721 w 2015977"/>
              <a:gd name="connsiteY58" fmla="*/ 354542 h 709084"/>
              <a:gd name="connsiteX59" fmla="*/ 690628 w 2015977"/>
              <a:gd name="connsiteY59" fmla="*/ 298635 h 709084"/>
              <a:gd name="connsiteX60" fmla="*/ 373267 w 2015977"/>
              <a:gd name="connsiteY60" fmla="*/ 298635 h 709084"/>
              <a:gd name="connsiteX61" fmla="*/ 429174 w 2015977"/>
              <a:gd name="connsiteY61" fmla="*/ 354542 h 709084"/>
              <a:gd name="connsiteX62" fmla="*/ 373267 w 2015977"/>
              <a:gd name="connsiteY62" fmla="*/ 410449 h 709084"/>
              <a:gd name="connsiteX63" fmla="*/ 317360 w 2015977"/>
              <a:gd name="connsiteY63" fmla="*/ 354542 h 709084"/>
              <a:gd name="connsiteX64" fmla="*/ 373267 w 2015977"/>
              <a:gd name="connsiteY64" fmla="*/ 298635 h 709084"/>
              <a:gd name="connsiteX65" fmla="*/ 55907 w 2015977"/>
              <a:gd name="connsiteY65" fmla="*/ 298635 h 709084"/>
              <a:gd name="connsiteX66" fmla="*/ 111814 w 2015977"/>
              <a:gd name="connsiteY66" fmla="*/ 354542 h 709084"/>
              <a:gd name="connsiteX67" fmla="*/ 55907 w 2015977"/>
              <a:gd name="connsiteY67" fmla="*/ 410449 h 709084"/>
              <a:gd name="connsiteX68" fmla="*/ 0 w 2015977"/>
              <a:gd name="connsiteY68" fmla="*/ 354542 h 709084"/>
              <a:gd name="connsiteX69" fmla="*/ 55907 w 2015977"/>
              <a:gd name="connsiteY69" fmla="*/ 298635 h 709084"/>
              <a:gd name="connsiteX70" fmla="*/ 1960070 w 2015977"/>
              <a:gd name="connsiteY70" fmla="*/ 0 h 709084"/>
              <a:gd name="connsiteX71" fmla="*/ 2015977 w 2015977"/>
              <a:gd name="connsiteY71" fmla="*/ 55907 h 709084"/>
              <a:gd name="connsiteX72" fmla="*/ 1960070 w 2015977"/>
              <a:gd name="connsiteY72" fmla="*/ 111814 h 709084"/>
              <a:gd name="connsiteX73" fmla="*/ 1904163 w 2015977"/>
              <a:gd name="connsiteY73" fmla="*/ 55907 h 709084"/>
              <a:gd name="connsiteX74" fmla="*/ 1960070 w 2015977"/>
              <a:gd name="connsiteY74" fmla="*/ 0 h 709084"/>
              <a:gd name="connsiteX75" fmla="*/ 1642709 w 2015977"/>
              <a:gd name="connsiteY75" fmla="*/ 0 h 709084"/>
              <a:gd name="connsiteX76" fmla="*/ 1698616 w 2015977"/>
              <a:gd name="connsiteY76" fmla="*/ 55907 h 709084"/>
              <a:gd name="connsiteX77" fmla="*/ 1642709 w 2015977"/>
              <a:gd name="connsiteY77" fmla="*/ 111814 h 709084"/>
              <a:gd name="connsiteX78" fmla="*/ 1586802 w 2015977"/>
              <a:gd name="connsiteY78" fmla="*/ 55907 h 709084"/>
              <a:gd name="connsiteX79" fmla="*/ 1642709 w 2015977"/>
              <a:gd name="connsiteY79" fmla="*/ 0 h 709084"/>
              <a:gd name="connsiteX80" fmla="*/ 1325349 w 2015977"/>
              <a:gd name="connsiteY80" fmla="*/ 0 h 709084"/>
              <a:gd name="connsiteX81" fmla="*/ 1381256 w 2015977"/>
              <a:gd name="connsiteY81" fmla="*/ 55907 h 709084"/>
              <a:gd name="connsiteX82" fmla="*/ 1325349 w 2015977"/>
              <a:gd name="connsiteY82" fmla="*/ 111814 h 709084"/>
              <a:gd name="connsiteX83" fmla="*/ 1269442 w 2015977"/>
              <a:gd name="connsiteY83" fmla="*/ 55907 h 709084"/>
              <a:gd name="connsiteX84" fmla="*/ 1325349 w 2015977"/>
              <a:gd name="connsiteY84" fmla="*/ 0 h 709084"/>
              <a:gd name="connsiteX85" fmla="*/ 1007988 w 2015977"/>
              <a:gd name="connsiteY85" fmla="*/ 0 h 709084"/>
              <a:gd name="connsiteX86" fmla="*/ 1063895 w 2015977"/>
              <a:gd name="connsiteY86" fmla="*/ 55907 h 709084"/>
              <a:gd name="connsiteX87" fmla="*/ 1007988 w 2015977"/>
              <a:gd name="connsiteY87" fmla="*/ 111814 h 709084"/>
              <a:gd name="connsiteX88" fmla="*/ 952081 w 2015977"/>
              <a:gd name="connsiteY88" fmla="*/ 55907 h 709084"/>
              <a:gd name="connsiteX89" fmla="*/ 1007988 w 2015977"/>
              <a:gd name="connsiteY89" fmla="*/ 0 h 709084"/>
              <a:gd name="connsiteX90" fmla="*/ 690628 w 2015977"/>
              <a:gd name="connsiteY90" fmla="*/ 0 h 709084"/>
              <a:gd name="connsiteX91" fmla="*/ 746535 w 2015977"/>
              <a:gd name="connsiteY91" fmla="*/ 55907 h 709084"/>
              <a:gd name="connsiteX92" fmla="*/ 690628 w 2015977"/>
              <a:gd name="connsiteY92" fmla="*/ 111814 h 709084"/>
              <a:gd name="connsiteX93" fmla="*/ 634721 w 2015977"/>
              <a:gd name="connsiteY93" fmla="*/ 55907 h 709084"/>
              <a:gd name="connsiteX94" fmla="*/ 690628 w 2015977"/>
              <a:gd name="connsiteY94" fmla="*/ 0 h 709084"/>
              <a:gd name="connsiteX95" fmla="*/ 373267 w 2015977"/>
              <a:gd name="connsiteY95" fmla="*/ 0 h 709084"/>
              <a:gd name="connsiteX96" fmla="*/ 429174 w 2015977"/>
              <a:gd name="connsiteY96" fmla="*/ 55907 h 709084"/>
              <a:gd name="connsiteX97" fmla="*/ 373267 w 2015977"/>
              <a:gd name="connsiteY97" fmla="*/ 111814 h 709084"/>
              <a:gd name="connsiteX98" fmla="*/ 317360 w 2015977"/>
              <a:gd name="connsiteY98" fmla="*/ 55907 h 709084"/>
              <a:gd name="connsiteX99" fmla="*/ 373267 w 2015977"/>
              <a:gd name="connsiteY99" fmla="*/ 0 h 709084"/>
              <a:gd name="connsiteX100" fmla="*/ 55907 w 2015977"/>
              <a:gd name="connsiteY100" fmla="*/ 0 h 709084"/>
              <a:gd name="connsiteX101" fmla="*/ 111814 w 2015977"/>
              <a:gd name="connsiteY101" fmla="*/ 55907 h 709084"/>
              <a:gd name="connsiteX102" fmla="*/ 55907 w 2015977"/>
              <a:gd name="connsiteY102" fmla="*/ 111814 h 709084"/>
              <a:gd name="connsiteX103" fmla="*/ 0 w 2015977"/>
              <a:gd name="connsiteY103" fmla="*/ 55907 h 709084"/>
              <a:gd name="connsiteX104" fmla="*/ 55907 w 2015977"/>
              <a:gd name="connsiteY104" fmla="*/ 0 h 70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15977" h="709084">
                <a:moveTo>
                  <a:pt x="1960070" y="597270"/>
                </a:moveTo>
                <a:cubicBezTo>
                  <a:pt x="1990947" y="597270"/>
                  <a:pt x="2015977" y="622300"/>
                  <a:pt x="2015977" y="653177"/>
                </a:cubicBezTo>
                <a:cubicBezTo>
                  <a:pt x="2015977" y="684054"/>
                  <a:pt x="1990947" y="709084"/>
                  <a:pt x="1960070" y="709084"/>
                </a:cubicBezTo>
                <a:cubicBezTo>
                  <a:pt x="1929193" y="709084"/>
                  <a:pt x="1904163" y="684054"/>
                  <a:pt x="1904163" y="653177"/>
                </a:cubicBezTo>
                <a:cubicBezTo>
                  <a:pt x="1904163" y="622300"/>
                  <a:pt x="1929193" y="597270"/>
                  <a:pt x="1960070" y="597270"/>
                </a:cubicBezTo>
                <a:close/>
                <a:moveTo>
                  <a:pt x="1642709" y="597270"/>
                </a:moveTo>
                <a:cubicBezTo>
                  <a:pt x="1673586" y="597270"/>
                  <a:pt x="1698616" y="622300"/>
                  <a:pt x="1698616" y="653177"/>
                </a:cubicBezTo>
                <a:cubicBezTo>
                  <a:pt x="1698616" y="684054"/>
                  <a:pt x="1673586" y="709084"/>
                  <a:pt x="1642709" y="709084"/>
                </a:cubicBezTo>
                <a:cubicBezTo>
                  <a:pt x="1611832" y="709084"/>
                  <a:pt x="1586802" y="684054"/>
                  <a:pt x="1586802" y="653177"/>
                </a:cubicBezTo>
                <a:cubicBezTo>
                  <a:pt x="1586802" y="622300"/>
                  <a:pt x="1611832" y="597270"/>
                  <a:pt x="1642709" y="597270"/>
                </a:cubicBezTo>
                <a:close/>
                <a:moveTo>
                  <a:pt x="1325349" y="597270"/>
                </a:moveTo>
                <a:cubicBezTo>
                  <a:pt x="1356226" y="597270"/>
                  <a:pt x="1381256" y="622300"/>
                  <a:pt x="1381256" y="653177"/>
                </a:cubicBezTo>
                <a:cubicBezTo>
                  <a:pt x="1381256" y="684054"/>
                  <a:pt x="1356226" y="709084"/>
                  <a:pt x="1325349" y="709084"/>
                </a:cubicBezTo>
                <a:cubicBezTo>
                  <a:pt x="1294472" y="709084"/>
                  <a:pt x="1269442" y="684054"/>
                  <a:pt x="1269442" y="653177"/>
                </a:cubicBezTo>
                <a:cubicBezTo>
                  <a:pt x="1269442" y="622300"/>
                  <a:pt x="1294472" y="597270"/>
                  <a:pt x="1325349" y="597270"/>
                </a:cubicBezTo>
                <a:close/>
                <a:moveTo>
                  <a:pt x="1007988" y="597270"/>
                </a:moveTo>
                <a:cubicBezTo>
                  <a:pt x="1038865" y="597270"/>
                  <a:pt x="1063895" y="622300"/>
                  <a:pt x="1063895" y="653177"/>
                </a:cubicBezTo>
                <a:cubicBezTo>
                  <a:pt x="1063895" y="684054"/>
                  <a:pt x="1038865" y="709084"/>
                  <a:pt x="1007988" y="709084"/>
                </a:cubicBezTo>
                <a:cubicBezTo>
                  <a:pt x="977111" y="709084"/>
                  <a:pt x="952081" y="684054"/>
                  <a:pt x="952081" y="653177"/>
                </a:cubicBezTo>
                <a:cubicBezTo>
                  <a:pt x="952081" y="622300"/>
                  <a:pt x="977111" y="597270"/>
                  <a:pt x="1007988" y="597270"/>
                </a:cubicBezTo>
                <a:close/>
                <a:moveTo>
                  <a:pt x="690628" y="597270"/>
                </a:moveTo>
                <a:cubicBezTo>
                  <a:pt x="721505" y="597270"/>
                  <a:pt x="746535" y="622300"/>
                  <a:pt x="746535" y="653177"/>
                </a:cubicBezTo>
                <a:cubicBezTo>
                  <a:pt x="746535" y="684054"/>
                  <a:pt x="721505" y="709084"/>
                  <a:pt x="690628" y="709084"/>
                </a:cubicBezTo>
                <a:cubicBezTo>
                  <a:pt x="659751" y="709084"/>
                  <a:pt x="634721" y="684054"/>
                  <a:pt x="634721" y="653177"/>
                </a:cubicBezTo>
                <a:cubicBezTo>
                  <a:pt x="634721" y="622300"/>
                  <a:pt x="659751" y="597270"/>
                  <a:pt x="690628" y="597270"/>
                </a:cubicBezTo>
                <a:close/>
                <a:moveTo>
                  <a:pt x="373267" y="597270"/>
                </a:moveTo>
                <a:cubicBezTo>
                  <a:pt x="404144" y="597270"/>
                  <a:pt x="429174" y="622300"/>
                  <a:pt x="429174" y="653177"/>
                </a:cubicBezTo>
                <a:cubicBezTo>
                  <a:pt x="429174" y="684054"/>
                  <a:pt x="404144" y="709084"/>
                  <a:pt x="373267" y="709084"/>
                </a:cubicBezTo>
                <a:cubicBezTo>
                  <a:pt x="342390" y="709084"/>
                  <a:pt x="317360" y="684054"/>
                  <a:pt x="317360" y="653177"/>
                </a:cubicBezTo>
                <a:cubicBezTo>
                  <a:pt x="317360" y="622300"/>
                  <a:pt x="342390" y="597270"/>
                  <a:pt x="373267" y="597270"/>
                </a:cubicBezTo>
                <a:close/>
                <a:moveTo>
                  <a:pt x="55907" y="597270"/>
                </a:moveTo>
                <a:cubicBezTo>
                  <a:pt x="86784" y="597270"/>
                  <a:pt x="111814" y="622300"/>
                  <a:pt x="111814" y="653177"/>
                </a:cubicBezTo>
                <a:cubicBezTo>
                  <a:pt x="111814" y="684054"/>
                  <a:pt x="86784" y="709084"/>
                  <a:pt x="55907" y="709084"/>
                </a:cubicBezTo>
                <a:cubicBezTo>
                  <a:pt x="25030" y="709084"/>
                  <a:pt x="0" y="684054"/>
                  <a:pt x="0" y="653177"/>
                </a:cubicBezTo>
                <a:cubicBezTo>
                  <a:pt x="0" y="622300"/>
                  <a:pt x="25030" y="597270"/>
                  <a:pt x="55907" y="597270"/>
                </a:cubicBezTo>
                <a:close/>
                <a:moveTo>
                  <a:pt x="1960070" y="298635"/>
                </a:moveTo>
                <a:cubicBezTo>
                  <a:pt x="1990947" y="298635"/>
                  <a:pt x="2015977" y="323665"/>
                  <a:pt x="2015977" y="354542"/>
                </a:cubicBezTo>
                <a:cubicBezTo>
                  <a:pt x="2015977" y="385419"/>
                  <a:pt x="1990947" y="410449"/>
                  <a:pt x="1960070" y="410449"/>
                </a:cubicBezTo>
                <a:cubicBezTo>
                  <a:pt x="1929193" y="410449"/>
                  <a:pt x="1904163" y="385419"/>
                  <a:pt x="1904163" y="354542"/>
                </a:cubicBezTo>
                <a:cubicBezTo>
                  <a:pt x="1904163" y="323665"/>
                  <a:pt x="1929193" y="298635"/>
                  <a:pt x="1960070" y="298635"/>
                </a:cubicBezTo>
                <a:close/>
                <a:moveTo>
                  <a:pt x="1642709" y="298635"/>
                </a:moveTo>
                <a:cubicBezTo>
                  <a:pt x="1673586" y="298635"/>
                  <a:pt x="1698616" y="323665"/>
                  <a:pt x="1698616" y="354542"/>
                </a:cubicBezTo>
                <a:cubicBezTo>
                  <a:pt x="1698616" y="385419"/>
                  <a:pt x="1673586" y="410449"/>
                  <a:pt x="1642709" y="410449"/>
                </a:cubicBezTo>
                <a:cubicBezTo>
                  <a:pt x="1611832" y="410449"/>
                  <a:pt x="1586802" y="385419"/>
                  <a:pt x="1586802" y="354542"/>
                </a:cubicBezTo>
                <a:cubicBezTo>
                  <a:pt x="1586802" y="323665"/>
                  <a:pt x="1611832" y="298635"/>
                  <a:pt x="1642709" y="298635"/>
                </a:cubicBezTo>
                <a:close/>
                <a:moveTo>
                  <a:pt x="1325349" y="298635"/>
                </a:moveTo>
                <a:cubicBezTo>
                  <a:pt x="1356226" y="298635"/>
                  <a:pt x="1381256" y="323665"/>
                  <a:pt x="1381256" y="354542"/>
                </a:cubicBezTo>
                <a:cubicBezTo>
                  <a:pt x="1381256" y="385419"/>
                  <a:pt x="1356226" y="410449"/>
                  <a:pt x="1325349" y="410449"/>
                </a:cubicBezTo>
                <a:cubicBezTo>
                  <a:pt x="1294472" y="410449"/>
                  <a:pt x="1269442" y="385419"/>
                  <a:pt x="1269442" y="354542"/>
                </a:cubicBezTo>
                <a:cubicBezTo>
                  <a:pt x="1269442" y="323665"/>
                  <a:pt x="1294472" y="298635"/>
                  <a:pt x="1325349" y="298635"/>
                </a:cubicBezTo>
                <a:close/>
                <a:moveTo>
                  <a:pt x="1007988" y="298635"/>
                </a:moveTo>
                <a:cubicBezTo>
                  <a:pt x="1038865" y="298635"/>
                  <a:pt x="1063895" y="323665"/>
                  <a:pt x="1063895" y="354542"/>
                </a:cubicBezTo>
                <a:cubicBezTo>
                  <a:pt x="1063895" y="385419"/>
                  <a:pt x="1038865" y="410449"/>
                  <a:pt x="1007988" y="410449"/>
                </a:cubicBezTo>
                <a:cubicBezTo>
                  <a:pt x="977111" y="410449"/>
                  <a:pt x="952081" y="385419"/>
                  <a:pt x="952081" y="354542"/>
                </a:cubicBezTo>
                <a:cubicBezTo>
                  <a:pt x="952081" y="323665"/>
                  <a:pt x="977111" y="298635"/>
                  <a:pt x="1007988" y="298635"/>
                </a:cubicBezTo>
                <a:close/>
                <a:moveTo>
                  <a:pt x="690628" y="298635"/>
                </a:moveTo>
                <a:cubicBezTo>
                  <a:pt x="721505" y="298635"/>
                  <a:pt x="746535" y="323665"/>
                  <a:pt x="746535" y="354542"/>
                </a:cubicBezTo>
                <a:cubicBezTo>
                  <a:pt x="746535" y="385419"/>
                  <a:pt x="721505" y="410449"/>
                  <a:pt x="690628" y="410449"/>
                </a:cubicBezTo>
                <a:cubicBezTo>
                  <a:pt x="659751" y="410449"/>
                  <a:pt x="634721" y="385419"/>
                  <a:pt x="634721" y="354542"/>
                </a:cubicBezTo>
                <a:cubicBezTo>
                  <a:pt x="634721" y="323665"/>
                  <a:pt x="659751" y="298635"/>
                  <a:pt x="690628" y="298635"/>
                </a:cubicBezTo>
                <a:close/>
                <a:moveTo>
                  <a:pt x="373267" y="298635"/>
                </a:moveTo>
                <a:cubicBezTo>
                  <a:pt x="404144" y="298635"/>
                  <a:pt x="429174" y="323665"/>
                  <a:pt x="429174" y="354542"/>
                </a:cubicBezTo>
                <a:cubicBezTo>
                  <a:pt x="429174" y="385419"/>
                  <a:pt x="404144" y="410449"/>
                  <a:pt x="373267" y="410449"/>
                </a:cubicBezTo>
                <a:cubicBezTo>
                  <a:pt x="342390" y="410449"/>
                  <a:pt x="317360" y="385419"/>
                  <a:pt x="317360" y="354542"/>
                </a:cubicBezTo>
                <a:cubicBezTo>
                  <a:pt x="317360" y="323665"/>
                  <a:pt x="342390" y="298635"/>
                  <a:pt x="373267" y="298635"/>
                </a:cubicBezTo>
                <a:close/>
                <a:moveTo>
                  <a:pt x="55907" y="298635"/>
                </a:moveTo>
                <a:cubicBezTo>
                  <a:pt x="86784" y="298635"/>
                  <a:pt x="111814" y="323665"/>
                  <a:pt x="111814" y="354542"/>
                </a:cubicBezTo>
                <a:cubicBezTo>
                  <a:pt x="111814" y="385419"/>
                  <a:pt x="86784" y="410449"/>
                  <a:pt x="55907" y="410449"/>
                </a:cubicBezTo>
                <a:cubicBezTo>
                  <a:pt x="25030" y="410449"/>
                  <a:pt x="0" y="385419"/>
                  <a:pt x="0" y="354542"/>
                </a:cubicBezTo>
                <a:cubicBezTo>
                  <a:pt x="0" y="323665"/>
                  <a:pt x="25030" y="298635"/>
                  <a:pt x="55907" y="298635"/>
                </a:cubicBezTo>
                <a:close/>
                <a:moveTo>
                  <a:pt x="1960070" y="0"/>
                </a:moveTo>
                <a:cubicBezTo>
                  <a:pt x="1990947" y="0"/>
                  <a:pt x="2015977" y="25030"/>
                  <a:pt x="2015977" y="55907"/>
                </a:cubicBezTo>
                <a:cubicBezTo>
                  <a:pt x="2015977" y="86784"/>
                  <a:pt x="1990947" y="111814"/>
                  <a:pt x="1960070" y="111814"/>
                </a:cubicBezTo>
                <a:cubicBezTo>
                  <a:pt x="1929193" y="111814"/>
                  <a:pt x="1904163" y="86784"/>
                  <a:pt x="1904163" y="55907"/>
                </a:cubicBezTo>
                <a:cubicBezTo>
                  <a:pt x="1904163" y="25030"/>
                  <a:pt x="1929193" y="0"/>
                  <a:pt x="1960070" y="0"/>
                </a:cubicBezTo>
                <a:close/>
                <a:moveTo>
                  <a:pt x="1642709" y="0"/>
                </a:moveTo>
                <a:cubicBezTo>
                  <a:pt x="1673586" y="0"/>
                  <a:pt x="1698616" y="25030"/>
                  <a:pt x="1698616" y="55907"/>
                </a:cubicBezTo>
                <a:cubicBezTo>
                  <a:pt x="1698616" y="86784"/>
                  <a:pt x="1673586" y="111814"/>
                  <a:pt x="1642709" y="111814"/>
                </a:cubicBezTo>
                <a:cubicBezTo>
                  <a:pt x="1611832" y="111814"/>
                  <a:pt x="1586802" y="86784"/>
                  <a:pt x="1586802" y="55907"/>
                </a:cubicBezTo>
                <a:cubicBezTo>
                  <a:pt x="1586802" y="25030"/>
                  <a:pt x="1611832" y="0"/>
                  <a:pt x="1642709" y="0"/>
                </a:cubicBezTo>
                <a:close/>
                <a:moveTo>
                  <a:pt x="1325349" y="0"/>
                </a:moveTo>
                <a:cubicBezTo>
                  <a:pt x="1356226" y="0"/>
                  <a:pt x="1381256" y="25030"/>
                  <a:pt x="1381256" y="55907"/>
                </a:cubicBezTo>
                <a:cubicBezTo>
                  <a:pt x="1381256" y="86784"/>
                  <a:pt x="1356226" y="111814"/>
                  <a:pt x="1325349" y="111814"/>
                </a:cubicBezTo>
                <a:cubicBezTo>
                  <a:pt x="1294472" y="111814"/>
                  <a:pt x="1269442" y="86784"/>
                  <a:pt x="1269442" y="55907"/>
                </a:cubicBezTo>
                <a:cubicBezTo>
                  <a:pt x="1269442" y="25030"/>
                  <a:pt x="1294472" y="0"/>
                  <a:pt x="1325349" y="0"/>
                </a:cubicBezTo>
                <a:close/>
                <a:moveTo>
                  <a:pt x="1007988" y="0"/>
                </a:moveTo>
                <a:cubicBezTo>
                  <a:pt x="1038865" y="0"/>
                  <a:pt x="1063895" y="25030"/>
                  <a:pt x="1063895" y="55907"/>
                </a:cubicBezTo>
                <a:cubicBezTo>
                  <a:pt x="1063895" y="86784"/>
                  <a:pt x="1038865" y="111814"/>
                  <a:pt x="1007988" y="111814"/>
                </a:cubicBezTo>
                <a:cubicBezTo>
                  <a:pt x="977111" y="111814"/>
                  <a:pt x="952081" y="86784"/>
                  <a:pt x="952081" y="55907"/>
                </a:cubicBezTo>
                <a:cubicBezTo>
                  <a:pt x="952081" y="25030"/>
                  <a:pt x="977111" y="0"/>
                  <a:pt x="1007988" y="0"/>
                </a:cubicBezTo>
                <a:close/>
                <a:moveTo>
                  <a:pt x="690628" y="0"/>
                </a:moveTo>
                <a:cubicBezTo>
                  <a:pt x="721505" y="0"/>
                  <a:pt x="746535" y="25030"/>
                  <a:pt x="746535" y="55907"/>
                </a:cubicBezTo>
                <a:cubicBezTo>
                  <a:pt x="746535" y="86784"/>
                  <a:pt x="721505" y="111814"/>
                  <a:pt x="690628" y="111814"/>
                </a:cubicBezTo>
                <a:cubicBezTo>
                  <a:pt x="659751" y="111814"/>
                  <a:pt x="634721" y="86784"/>
                  <a:pt x="634721" y="55907"/>
                </a:cubicBezTo>
                <a:cubicBezTo>
                  <a:pt x="634721" y="25030"/>
                  <a:pt x="659751" y="0"/>
                  <a:pt x="690628" y="0"/>
                </a:cubicBezTo>
                <a:close/>
                <a:moveTo>
                  <a:pt x="373267" y="0"/>
                </a:moveTo>
                <a:cubicBezTo>
                  <a:pt x="404144" y="0"/>
                  <a:pt x="429174" y="25030"/>
                  <a:pt x="429174" y="55907"/>
                </a:cubicBezTo>
                <a:cubicBezTo>
                  <a:pt x="429174" y="86784"/>
                  <a:pt x="404144" y="111814"/>
                  <a:pt x="373267" y="111814"/>
                </a:cubicBezTo>
                <a:cubicBezTo>
                  <a:pt x="342390" y="111814"/>
                  <a:pt x="317360" y="86784"/>
                  <a:pt x="317360" y="55907"/>
                </a:cubicBezTo>
                <a:cubicBezTo>
                  <a:pt x="317360" y="25030"/>
                  <a:pt x="342390" y="0"/>
                  <a:pt x="373267" y="0"/>
                </a:cubicBezTo>
                <a:close/>
                <a:moveTo>
                  <a:pt x="55907" y="0"/>
                </a:moveTo>
                <a:cubicBezTo>
                  <a:pt x="86784" y="0"/>
                  <a:pt x="111814" y="25030"/>
                  <a:pt x="111814" y="55907"/>
                </a:cubicBezTo>
                <a:cubicBezTo>
                  <a:pt x="111814" y="86784"/>
                  <a:pt x="86784" y="111814"/>
                  <a:pt x="55907" y="111814"/>
                </a:cubicBezTo>
                <a:cubicBezTo>
                  <a:pt x="25030" y="111814"/>
                  <a:pt x="0" y="86784"/>
                  <a:pt x="0" y="55907"/>
                </a:cubicBezTo>
                <a:cubicBezTo>
                  <a:pt x="0" y="25030"/>
                  <a:pt x="25030" y="0"/>
                  <a:pt x="55907" y="0"/>
                </a:cubicBezTo>
                <a:close/>
              </a:path>
            </a:pathLst>
          </a:custGeom>
          <a:gradFill>
            <a:gsLst>
              <a:gs pos="0">
                <a:schemeClr val="bg1">
                  <a:alpha val="10000"/>
                </a:schemeClr>
              </a:gs>
              <a:gs pos="100000">
                <a:schemeClr val="bg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0" y="6045228"/>
            <a:ext cx="12192000" cy="812772"/>
          </a:xfrm>
          <a:prstGeom prst="rect">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6" name="矩形 25"/>
          <p:cNvSpPr/>
          <p:nvPr userDrawn="1"/>
        </p:nvSpPr>
        <p:spPr>
          <a:xfrm>
            <a:off x="0" y="6173983"/>
            <a:ext cx="12192000" cy="684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449054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6" name="矩形 5"/>
          <p:cNvSpPr/>
          <p:nvPr userDrawn="1"/>
        </p:nvSpPr>
        <p:spPr>
          <a:xfrm>
            <a:off x="0" y="857250"/>
            <a:ext cx="12192000" cy="5180985"/>
          </a:xfrm>
          <a:prstGeom prst="rect">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7" name="矩形 6"/>
          <p:cNvSpPr>
            <a:spLocks noChangeAspect="1"/>
          </p:cNvSpPr>
          <p:nvPr userDrawn="1"/>
        </p:nvSpPr>
        <p:spPr>
          <a:xfrm>
            <a:off x="0" y="990600"/>
            <a:ext cx="12192000" cy="4876800"/>
          </a:xfrm>
          <a:prstGeom prst="rect">
            <a:avLst/>
          </a:prstGeom>
          <a:blipFill dpi="0" rotWithShape="1">
            <a:blip r:embed="rId2"/>
            <a:srcRect/>
            <a:stretch>
              <a:fillRect t="-34294" b="-3159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 name="圆角矩形 7"/>
          <p:cNvSpPr/>
          <p:nvPr userDrawn="1"/>
        </p:nvSpPr>
        <p:spPr>
          <a:xfrm>
            <a:off x="0" y="990600"/>
            <a:ext cx="12192000" cy="4895850"/>
          </a:xfrm>
          <a:prstGeom prst="roundRect">
            <a:avLst>
              <a:gd name="adj" fmla="val 0"/>
            </a:avLst>
          </a:prstGeom>
          <a:gradFill>
            <a:gsLst>
              <a:gs pos="0">
                <a:schemeClr val="accent1">
                  <a:alpha val="95000"/>
                </a:schemeClr>
              </a:gs>
              <a:gs pos="100000">
                <a:schemeClr val="accent1">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9" name="任意多边形 8"/>
          <p:cNvSpPr/>
          <p:nvPr userDrawn="1"/>
        </p:nvSpPr>
        <p:spPr>
          <a:xfrm>
            <a:off x="9492716" y="1833593"/>
            <a:ext cx="2015977" cy="709084"/>
          </a:xfrm>
          <a:custGeom>
            <a:avLst/>
            <a:gdLst>
              <a:gd name="connsiteX0" fmla="*/ 1960070 w 2015977"/>
              <a:gd name="connsiteY0" fmla="*/ 597270 h 709084"/>
              <a:gd name="connsiteX1" fmla="*/ 2015977 w 2015977"/>
              <a:gd name="connsiteY1" fmla="*/ 653177 h 709084"/>
              <a:gd name="connsiteX2" fmla="*/ 1960070 w 2015977"/>
              <a:gd name="connsiteY2" fmla="*/ 709084 h 709084"/>
              <a:gd name="connsiteX3" fmla="*/ 1904163 w 2015977"/>
              <a:gd name="connsiteY3" fmla="*/ 653177 h 709084"/>
              <a:gd name="connsiteX4" fmla="*/ 1960070 w 2015977"/>
              <a:gd name="connsiteY4" fmla="*/ 597270 h 709084"/>
              <a:gd name="connsiteX5" fmla="*/ 1642709 w 2015977"/>
              <a:gd name="connsiteY5" fmla="*/ 597270 h 709084"/>
              <a:gd name="connsiteX6" fmla="*/ 1698616 w 2015977"/>
              <a:gd name="connsiteY6" fmla="*/ 653177 h 709084"/>
              <a:gd name="connsiteX7" fmla="*/ 1642709 w 2015977"/>
              <a:gd name="connsiteY7" fmla="*/ 709084 h 709084"/>
              <a:gd name="connsiteX8" fmla="*/ 1586802 w 2015977"/>
              <a:gd name="connsiteY8" fmla="*/ 653177 h 709084"/>
              <a:gd name="connsiteX9" fmla="*/ 1642709 w 2015977"/>
              <a:gd name="connsiteY9" fmla="*/ 597270 h 709084"/>
              <a:gd name="connsiteX10" fmla="*/ 1325349 w 2015977"/>
              <a:gd name="connsiteY10" fmla="*/ 597270 h 709084"/>
              <a:gd name="connsiteX11" fmla="*/ 1381256 w 2015977"/>
              <a:gd name="connsiteY11" fmla="*/ 653177 h 709084"/>
              <a:gd name="connsiteX12" fmla="*/ 1325349 w 2015977"/>
              <a:gd name="connsiteY12" fmla="*/ 709084 h 709084"/>
              <a:gd name="connsiteX13" fmla="*/ 1269442 w 2015977"/>
              <a:gd name="connsiteY13" fmla="*/ 653177 h 709084"/>
              <a:gd name="connsiteX14" fmla="*/ 1325349 w 2015977"/>
              <a:gd name="connsiteY14" fmla="*/ 597270 h 709084"/>
              <a:gd name="connsiteX15" fmla="*/ 1007988 w 2015977"/>
              <a:gd name="connsiteY15" fmla="*/ 597270 h 709084"/>
              <a:gd name="connsiteX16" fmla="*/ 1063895 w 2015977"/>
              <a:gd name="connsiteY16" fmla="*/ 653177 h 709084"/>
              <a:gd name="connsiteX17" fmla="*/ 1007988 w 2015977"/>
              <a:gd name="connsiteY17" fmla="*/ 709084 h 709084"/>
              <a:gd name="connsiteX18" fmla="*/ 952081 w 2015977"/>
              <a:gd name="connsiteY18" fmla="*/ 653177 h 709084"/>
              <a:gd name="connsiteX19" fmla="*/ 1007988 w 2015977"/>
              <a:gd name="connsiteY19" fmla="*/ 597270 h 709084"/>
              <a:gd name="connsiteX20" fmla="*/ 690628 w 2015977"/>
              <a:gd name="connsiteY20" fmla="*/ 597270 h 709084"/>
              <a:gd name="connsiteX21" fmla="*/ 746535 w 2015977"/>
              <a:gd name="connsiteY21" fmla="*/ 653177 h 709084"/>
              <a:gd name="connsiteX22" fmla="*/ 690628 w 2015977"/>
              <a:gd name="connsiteY22" fmla="*/ 709084 h 709084"/>
              <a:gd name="connsiteX23" fmla="*/ 634721 w 2015977"/>
              <a:gd name="connsiteY23" fmla="*/ 653177 h 709084"/>
              <a:gd name="connsiteX24" fmla="*/ 690628 w 2015977"/>
              <a:gd name="connsiteY24" fmla="*/ 597270 h 709084"/>
              <a:gd name="connsiteX25" fmla="*/ 373267 w 2015977"/>
              <a:gd name="connsiteY25" fmla="*/ 597270 h 709084"/>
              <a:gd name="connsiteX26" fmla="*/ 429174 w 2015977"/>
              <a:gd name="connsiteY26" fmla="*/ 653177 h 709084"/>
              <a:gd name="connsiteX27" fmla="*/ 373267 w 2015977"/>
              <a:gd name="connsiteY27" fmla="*/ 709084 h 709084"/>
              <a:gd name="connsiteX28" fmla="*/ 317360 w 2015977"/>
              <a:gd name="connsiteY28" fmla="*/ 653177 h 709084"/>
              <a:gd name="connsiteX29" fmla="*/ 373267 w 2015977"/>
              <a:gd name="connsiteY29" fmla="*/ 597270 h 709084"/>
              <a:gd name="connsiteX30" fmla="*/ 55907 w 2015977"/>
              <a:gd name="connsiteY30" fmla="*/ 597270 h 709084"/>
              <a:gd name="connsiteX31" fmla="*/ 111814 w 2015977"/>
              <a:gd name="connsiteY31" fmla="*/ 653177 h 709084"/>
              <a:gd name="connsiteX32" fmla="*/ 55907 w 2015977"/>
              <a:gd name="connsiteY32" fmla="*/ 709084 h 709084"/>
              <a:gd name="connsiteX33" fmla="*/ 0 w 2015977"/>
              <a:gd name="connsiteY33" fmla="*/ 653177 h 709084"/>
              <a:gd name="connsiteX34" fmla="*/ 55907 w 2015977"/>
              <a:gd name="connsiteY34" fmla="*/ 597270 h 709084"/>
              <a:gd name="connsiteX35" fmla="*/ 1960070 w 2015977"/>
              <a:gd name="connsiteY35" fmla="*/ 298635 h 709084"/>
              <a:gd name="connsiteX36" fmla="*/ 2015977 w 2015977"/>
              <a:gd name="connsiteY36" fmla="*/ 354542 h 709084"/>
              <a:gd name="connsiteX37" fmla="*/ 1960070 w 2015977"/>
              <a:gd name="connsiteY37" fmla="*/ 410449 h 709084"/>
              <a:gd name="connsiteX38" fmla="*/ 1904163 w 2015977"/>
              <a:gd name="connsiteY38" fmla="*/ 354542 h 709084"/>
              <a:gd name="connsiteX39" fmla="*/ 1960070 w 2015977"/>
              <a:gd name="connsiteY39" fmla="*/ 298635 h 709084"/>
              <a:gd name="connsiteX40" fmla="*/ 1642709 w 2015977"/>
              <a:gd name="connsiteY40" fmla="*/ 298635 h 709084"/>
              <a:gd name="connsiteX41" fmla="*/ 1698616 w 2015977"/>
              <a:gd name="connsiteY41" fmla="*/ 354542 h 709084"/>
              <a:gd name="connsiteX42" fmla="*/ 1642709 w 2015977"/>
              <a:gd name="connsiteY42" fmla="*/ 410449 h 709084"/>
              <a:gd name="connsiteX43" fmla="*/ 1586802 w 2015977"/>
              <a:gd name="connsiteY43" fmla="*/ 354542 h 709084"/>
              <a:gd name="connsiteX44" fmla="*/ 1642709 w 2015977"/>
              <a:gd name="connsiteY44" fmla="*/ 298635 h 709084"/>
              <a:gd name="connsiteX45" fmla="*/ 1325349 w 2015977"/>
              <a:gd name="connsiteY45" fmla="*/ 298635 h 709084"/>
              <a:gd name="connsiteX46" fmla="*/ 1381256 w 2015977"/>
              <a:gd name="connsiteY46" fmla="*/ 354542 h 709084"/>
              <a:gd name="connsiteX47" fmla="*/ 1325349 w 2015977"/>
              <a:gd name="connsiteY47" fmla="*/ 410449 h 709084"/>
              <a:gd name="connsiteX48" fmla="*/ 1269442 w 2015977"/>
              <a:gd name="connsiteY48" fmla="*/ 354542 h 709084"/>
              <a:gd name="connsiteX49" fmla="*/ 1325349 w 2015977"/>
              <a:gd name="connsiteY49" fmla="*/ 298635 h 709084"/>
              <a:gd name="connsiteX50" fmla="*/ 1007988 w 2015977"/>
              <a:gd name="connsiteY50" fmla="*/ 298635 h 709084"/>
              <a:gd name="connsiteX51" fmla="*/ 1063895 w 2015977"/>
              <a:gd name="connsiteY51" fmla="*/ 354542 h 709084"/>
              <a:gd name="connsiteX52" fmla="*/ 1007988 w 2015977"/>
              <a:gd name="connsiteY52" fmla="*/ 410449 h 709084"/>
              <a:gd name="connsiteX53" fmla="*/ 952081 w 2015977"/>
              <a:gd name="connsiteY53" fmla="*/ 354542 h 709084"/>
              <a:gd name="connsiteX54" fmla="*/ 1007988 w 2015977"/>
              <a:gd name="connsiteY54" fmla="*/ 298635 h 709084"/>
              <a:gd name="connsiteX55" fmla="*/ 690628 w 2015977"/>
              <a:gd name="connsiteY55" fmla="*/ 298635 h 709084"/>
              <a:gd name="connsiteX56" fmla="*/ 746535 w 2015977"/>
              <a:gd name="connsiteY56" fmla="*/ 354542 h 709084"/>
              <a:gd name="connsiteX57" fmla="*/ 690628 w 2015977"/>
              <a:gd name="connsiteY57" fmla="*/ 410449 h 709084"/>
              <a:gd name="connsiteX58" fmla="*/ 634721 w 2015977"/>
              <a:gd name="connsiteY58" fmla="*/ 354542 h 709084"/>
              <a:gd name="connsiteX59" fmla="*/ 690628 w 2015977"/>
              <a:gd name="connsiteY59" fmla="*/ 298635 h 709084"/>
              <a:gd name="connsiteX60" fmla="*/ 373267 w 2015977"/>
              <a:gd name="connsiteY60" fmla="*/ 298635 h 709084"/>
              <a:gd name="connsiteX61" fmla="*/ 429174 w 2015977"/>
              <a:gd name="connsiteY61" fmla="*/ 354542 h 709084"/>
              <a:gd name="connsiteX62" fmla="*/ 373267 w 2015977"/>
              <a:gd name="connsiteY62" fmla="*/ 410449 h 709084"/>
              <a:gd name="connsiteX63" fmla="*/ 317360 w 2015977"/>
              <a:gd name="connsiteY63" fmla="*/ 354542 h 709084"/>
              <a:gd name="connsiteX64" fmla="*/ 373267 w 2015977"/>
              <a:gd name="connsiteY64" fmla="*/ 298635 h 709084"/>
              <a:gd name="connsiteX65" fmla="*/ 55907 w 2015977"/>
              <a:gd name="connsiteY65" fmla="*/ 298635 h 709084"/>
              <a:gd name="connsiteX66" fmla="*/ 111814 w 2015977"/>
              <a:gd name="connsiteY66" fmla="*/ 354542 h 709084"/>
              <a:gd name="connsiteX67" fmla="*/ 55907 w 2015977"/>
              <a:gd name="connsiteY67" fmla="*/ 410449 h 709084"/>
              <a:gd name="connsiteX68" fmla="*/ 0 w 2015977"/>
              <a:gd name="connsiteY68" fmla="*/ 354542 h 709084"/>
              <a:gd name="connsiteX69" fmla="*/ 55907 w 2015977"/>
              <a:gd name="connsiteY69" fmla="*/ 298635 h 709084"/>
              <a:gd name="connsiteX70" fmla="*/ 1960070 w 2015977"/>
              <a:gd name="connsiteY70" fmla="*/ 0 h 709084"/>
              <a:gd name="connsiteX71" fmla="*/ 2015977 w 2015977"/>
              <a:gd name="connsiteY71" fmla="*/ 55907 h 709084"/>
              <a:gd name="connsiteX72" fmla="*/ 1960070 w 2015977"/>
              <a:gd name="connsiteY72" fmla="*/ 111814 h 709084"/>
              <a:gd name="connsiteX73" fmla="*/ 1904163 w 2015977"/>
              <a:gd name="connsiteY73" fmla="*/ 55907 h 709084"/>
              <a:gd name="connsiteX74" fmla="*/ 1960070 w 2015977"/>
              <a:gd name="connsiteY74" fmla="*/ 0 h 709084"/>
              <a:gd name="connsiteX75" fmla="*/ 1642709 w 2015977"/>
              <a:gd name="connsiteY75" fmla="*/ 0 h 709084"/>
              <a:gd name="connsiteX76" fmla="*/ 1698616 w 2015977"/>
              <a:gd name="connsiteY76" fmla="*/ 55907 h 709084"/>
              <a:gd name="connsiteX77" fmla="*/ 1642709 w 2015977"/>
              <a:gd name="connsiteY77" fmla="*/ 111814 h 709084"/>
              <a:gd name="connsiteX78" fmla="*/ 1586802 w 2015977"/>
              <a:gd name="connsiteY78" fmla="*/ 55907 h 709084"/>
              <a:gd name="connsiteX79" fmla="*/ 1642709 w 2015977"/>
              <a:gd name="connsiteY79" fmla="*/ 0 h 709084"/>
              <a:gd name="connsiteX80" fmla="*/ 1325349 w 2015977"/>
              <a:gd name="connsiteY80" fmla="*/ 0 h 709084"/>
              <a:gd name="connsiteX81" fmla="*/ 1381256 w 2015977"/>
              <a:gd name="connsiteY81" fmla="*/ 55907 h 709084"/>
              <a:gd name="connsiteX82" fmla="*/ 1325349 w 2015977"/>
              <a:gd name="connsiteY82" fmla="*/ 111814 h 709084"/>
              <a:gd name="connsiteX83" fmla="*/ 1269442 w 2015977"/>
              <a:gd name="connsiteY83" fmla="*/ 55907 h 709084"/>
              <a:gd name="connsiteX84" fmla="*/ 1325349 w 2015977"/>
              <a:gd name="connsiteY84" fmla="*/ 0 h 709084"/>
              <a:gd name="connsiteX85" fmla="*/ 1007988 w 2015977"/>
              <a:gd name="connsiteY85" fmla="*/ 0 h 709084"/>
              <a:gd name="connsiteX86" fmla="*/ 1063895 w 2015977"/>
              <a:gd name="connsiteY86" fmla="*/ 55907 h 709084"/>
              <a:gd name="connsiteX87" fmla="*/ 1007988 w 2015977"/>
              <a:gd name="connsiteY87" fmla="*/ 111814 h 709084"/>
              <a:gd name="connsiteX88" fmla="*/ 952081 w 2015977"/>
              <a:gd name="connsiteY88" fmla="*/ 55907 h 709084"/>
              <a:gd name="connsiteX89" fmla="*/ 1007988 w 2015977"/>
              <a:gd name="connsiteY89" fmla="*/ 0 h 709084"/>
              <a:gd name="connsiteX90" fmla="*/ 690628 w 2015977"/>
              <a:gd name="connsiteY90" fmla="*/ 0 h 709084"/>
              <a:gd name="connsiteX91" fmla="*/ 746535 w 2015977"/>
              <a:gd name="connsiteY91" fmla="*/ 55907 h 709084"/>
              <a:gd name="connsiteX92" fmla="*/ 690628 w 2015977"/>
              <a:gd name="connsiteY92" fmla="*/ 111814 h 709084"/>
              <a:gd name="connsiteX93" fmla="*/ 634721 w 2015977"/>
              <a:gd name="connsiteY93" fmla="*/ 55907 h 709084"/>
              <a:gd name="connsiteX94" fmla="*/ 690628 w 2015977"/>
              <a:gd name="connsiteY94" fmla="*/ 0 h 709084"/>
              <a:gd name="connsiteX95" fmla="*/ 373267 w 2015977"/>
              <a:gd name="connsiteY95" fmla="*/ 0 h 709084"/>
              <a:gd name="connsiteX96" fmla="*/ 429174 w 2015977"/>
              <a:gd name="connsiteY96" fmla="*/ 55907 h 709084"/>
              <a:gd name="connsiteX97" fmla="*/ 373267 w 2015977"/>
              <a:gd name="connsiteY97" fmla="*/ 111814 h 709084"/>
              <a:gd name="connsiteX98" fmla="*/ 317360 w 2015977"/>
              <a:gd name="connsiteY98" fmla="*/ 55907 h 709084"/>
              <a:gd name="connsiteX99" fmla="*/ 373267 w 2015977"/>
              <a:gd name="connsiteY99" fmla="*/ 0 h 709084"/>
              <a:gd name="connsiteX100" fmla="*/ 55907 w 2015977"/>
              <a:gd name="connsiteY100" fmla="*/ 0 h 709084"/>
              <a:gd name="connsiteX101" fmla="*/ 111814 w 2015977"/>
              <a:gd name="connsiteY101" fmla="*/ 55907 h 709084"/>
              <a:gd name="connsiteX102" fmla="*/ 55907 w 2015977"/>
              <a:gd name="connsiteY102" fmla="*/ 111814 h 709084"/>
              <a:gd name="connsiteX103" fmla="*/ 0 w 2015977"/>
              <a:gd name="connsiteY103" fmla="*/ 55907 h 709084"/>
              <a:gd name="connsiteX104" fmla="*/ 55907 w 2015977"/>
              <a:gd name="connsiteY104" fmla="*/ 0 h 70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15977" h="709084">
                <a:moveTo>
                  <a:pt x="1960070" y="597270"/>
                </a:moveTo>
                <a:cubicBezTo>
                  <a:pt x="1990947" y="597270"/>
                  <a:pt x="2015977" y="622300"/>
                  <a:pt x="2015977" y="653177"/>
                </a:cubicBezTo>
                <a:cubicBezTo>
                  <a:pt x="2015977" y="684054"/>
                  <a:pt x="1990947" y="709084"/>
                  <a:pt x="1960070" y="709084"/>
                </a:cubicBezTo>
                <a:cubicBezTo>
                  <a:pt x="1929193" y="709084"/>
                  <a:pt x="1904163" y="684054"/>
                  <a:pt x="1904163" y="653177"/>
                </a:cubicBezTo>
                <a:cubicBezTo>
                  <a:pt x="1904163" y="622300"/>
                  <a:pt x="1929193" y="597270"/>
                  <a:pt x="1960070" y="597270"/>
                </a:cubicBezTo>
                <a:close/>
                <a:moveTo>
                  <a:pt x="1642709" y="597270"/>
                </a:moveTo>
                <a:cubicBezTo>
                  <a:pt x="1673586" y="597270"/>
                  <a:pt x="1698616" y="622300"/>
                  <a:pt x="1698616" y="653177"/>
                </a:cubicBezTo>
                <a:cubicBezTo>
                  <a:pt x="1698616" y="684054"/>
                  <a:pt x="1673586" y="709084"/>
                  <a:pt x="1642709" y="709084"/>
                </a:cubicBezTo>
                <a:cubicBezTo>
                  <a:pt x="1611832" y="709084"/>
                  <a:pt x="1586802" y="684054"/>
                  <a:pt x="1586802" y="653177"/>
                </a:cubicBezTo>
                <a:cubicBezTo>
                  <a:pt x="1586802" y="622300"/>
                  <a:pt x="1611832" y="597270"/>
                  <a:pt x="1642709" y="597270"/>
                </a:cubicBezTo>
                <a:close/>
                <a:moveTo>
                  <a:pt x="1325349" y="597270"/>
                </a:moveTo>
                <a:cubicBezTo>
                  <a:pt x="1356226" y="597270"/>
                  <a:pt x="1381256" y="622300"/>
                  <a:pt x="1381256" y="653177"/>
                </a:cubicBezTo>
                <a:cubicBezTo>
                  <a:pt x="1381256" y="684054"/>
                  <a:pt x="1356226" y="709084"/>
                  <a:pt x="1325349" y="709084"/>
                </a:cubicBezTo>
                <a:cubicBezTo>
                  <a:pt x="1294472" y="709084"/>
                  <a:pt x="1269442" y="684054"/>
                  <a:pt x="1269442" y="653177"/>
                </a:cubicBezTo>
                <a:cubicBezTo>
                  <a:pt x="1269442" y="622300"/>
                  <a:pt x="1294472" y="597270"/>
                  <a:pt x="1325349" y="597270"/>
                </a:cubicBezTo>
                <a:close/>
                <a:moveTo>
                  <a:pt x="1007988" y="597270"/>
                </a:moveTo>
                <a:cubicBezTo>
                  <a:pt x="1038865" y="597270"/>
                  <a:pt x="1063895" y="622300"/>
                  <a:pt x="1063895" y="653177"/>
                </a:cubicBezTo>
                <a:cubicBezTo>
                  <a:pt x="1063895" y="684054"/>
                  <a:pt x="1038865" y="709084"/>
                  <a:pt x="1007988" y="709084"/>
                </a:cubicBezTo>
                <a:cubicBezTo>
                  <a:pt x="977111" y="709084"/>
                  <a:pt x="952081" y="684054"/>
                  <a:pt x="952081" y="653177"/>
                </a:cubicBezTo>
                <a:cubicBezTo>
                  <a:pt x="952081" y="622300"/>
                  <a:pt x="977111" y="597270"/>
                  <a:pt x="1007988" y="597270"/>
                </a:cubicBezTo>
                <a:close/>
                <a:moveTo>
                  <a:pt x="690628" y="597270"/>
                </a:moveTo>
                <a:cubicBezTo>
                  <a:pt x="721505" y="597270"/>
                  <a:pt x="746535" y="622300"/>
                  <a:pt x="746535" y="653177"/>
                </a:cubicBezTo>
                <a:cubicBezTo>
                  <a:pt x="746535" y="684054"/>
                  <a:pt x="721505" y="709084"/>
                  <a:pt x="690628" y="709084"/>
                </a:cubicBezTo>
                <a:cubicBezTo>
                  <a:pt x="659751" y="709084"/>
                  <a:pt x="634721" y="684054"/>
                  <a:pt x="634721" y="653177"/>
                </a:cubicBezTo>
                <a:cubicBezTo>
                  <a:pt x="634721" y="622300"/>
                  <a:pt x="659751" y="597270"/>
                  <a:pt x="690628" y="597270"/>
                </a:cubicBezTo>
                <a:close/>
                <a:moveTo>
                  <a:pt x="373267" y="597270"/>
                </a:moveTo>
                <a:cubicBezTo>
                  <a:pt x="404144" y="597270"/>
                  <a:pt x="429174" y="622300"/>
                  <a:pt x="429174" y="653177"/>
                </a:cubicBezTo>
                <a:cubicBezTo>
                  <a:pt x="429174" y="684054"/>
                  <a:pt x="404144" y="709084"/>
                  <a:pt x="373267" y="709084"/>
                </a:cubicBezTo>
                <a:cubicBezTo>
                  <a:pt x="342390" y="709084"/>
                  <a:pt x="317360" y="684054"/>
                  <a:pt x="317360" y="653177"/>
                </a:cubicBezTo>
                <a:cubicBezTo>
                  <a:pt x="317360" y="622300"/>
                  <a:pt x="342390" y="597270"/>
                  <a:pt x="373267" y="597270"/>
                </a:cubicBezTo>
                <a:close/>
                <a:moveTo>
                  <a:pt x="55907" y="597270"/>
                </a:moveTo>
                <a:cubicBezTo>
                  <a:pt x="86784" y="597270"/>
                  <a:pt x="111814" y="622300"/>
                  <a:pt x="111814" y="653177"/>
                </a:cubicBezTo>
                <a:cubicBezTo>
                  <a:pt x="111814" y="684054"/>
                  <a:pt x="86784" y="709084"/>
                  <a:pt x="55907" y="709084"/>
                </a:cubicBezTo>
                <a:cubicBezTo>
                  <a:pt x="25030" y="709084"/>
                  <a:pt x="0" y="684054"/>
                  <a:pt x="0" y="653177"/>
                </a:cubicBezTo>
                <a:cubicBezTo>
                  <a:pt x="0" y="622300"/>
                  <a:pt x="25030" y="597270"/>
                  <a:pt x="55907" y="597270"/>
                </a:cubicBezTo>
                <a:close/>
                <a:moveTo>
                  <a:pt x="1960070" y="298635"/>
                </a:moveTo>
                <a:cubicBezTo>
                  <a:pt x="1990947" y="298635"/>
                  <a:pt x="2015977" y="323665"/>
                  <a:pt x="2015977" y="354542"/>
                </a:cubicBezTo>
                <a:cubicBezTo>
                  <a:pt x="2015977" y="385419"/>
                  <a:pt x="1990947" y="410449"/>
                  <a:pt x="1960070" y="410449"/>
                </a:cubicBezTo>
                <a:cubicBezTo>
                  <a:pt x="1929193" y="410449"/>
                  <a:pt x="1904163" y="385419"/>
                  <a:pt x="1904163" y="354542"/>
                </a:cubicBezTo>
                <a:cubicBezTo>
                  <a:pt x="1904163" y="323665"/>
                  <a:pt x="1929193" y="298635"/>
                  <a:pt x="1960070" y="298635"/>
                </a:cubicBezTo>
                <a:close/>
                <a:moveTo>
                  <a:pt x="1642709" y="298635"/>
                </a:moveTo>
                <a:cubicBezTo>
                  <a:pt x="1673586" y="298635"/>
                  <a:pt x="1698616" y="323665"/>
                  <a:pt x="1698616" y="354542"/>
                </a:cubicBezTo>
                <a:cubicBezTo>
                  <a:pt x="1698616" y="385419"/>
                  <a:pt x="1673586" y="410449"/>
                  <a:pt x="1642709" y="410449"/>
                </a:cubicBezTo>
                <a:cubicBezTo>
                  <a:pt x="1611832" y="410449"/>
                  <a:pt x="1586802" y="385419"/>
                  <a:pt x="1586802" y="354542"/>
                </a:cubicBezTo>
                <a:cubicBezTo>
                  <a:pt x="1586802" y="323665"/>
                  <a:pt x="1611832" y="298635"/>
                  <a:pt x="1642709" y="298635"/>
                </a:cubicBezTo>
                <a:close/>
                <a:moveTo>
                  <a:pt x="1325349" y="298635"/>
                </a:moveTo>
                <a:cubicBezTo>
                  <a:pt x="1356226" y="298635"/>
                  <a:pt x="1381256" y="323665"/>
                  <a:pt x="1381256" y="354542"/>
                </a:cubicBezTo>
                <a:cubicBezTo>
                  <a:pt x="1381256" y="385419"/>
                  <a:pt x="1356226" y="410449"/>
                  <a:pt x="1325349" y="410449"/>
                </a:cubicBezTo>
                <a:cubicBezTo>
                  <a:pt x="1294472" y="410449"/>
                  <a:pt x="1269442" y="385419"/>
                  <a:pt x="1269442" y="354542"/>
                </a:cubicBezTo>
                <a:cubicBezTo>
                  <a:pt x="1269442" y="323665"/>
                  <a:pt x="1294472" y="298635"/>
                  <a:pt x="1325349" y="298635"/>
                </a:cubicBezTo>
                <a:close/>
                <a:moveTo>
                  <a:pt x="1007988" y="298635"/>
                </a:moveTo>
                <a:cubicBezTo>
                  <a:pt x="1038865" y="298635"/>
                  <a:pt x="1063895" y="323665"/>
                  <a:pt x="1063895" y="354542"/>
                </a:cubicBezTo>
                <a:cubicBezTo>
                  <a:pt x="1063895" y="385419"/>
                  <a:pt x="1038865" y="410449"/>
                  <a:pt x="1007988" y="410449"/>
                </a:cubicBezTo>
                <a:cubicBezTo>
                  <a:pt x="977111" y="410449"/>
                  <a:pt x="952081" y="385419"/>
                  <a:pt x="952081" y="354542"/>
                </a:cubicBezTo>
                <a:cubicBezTo>
                  <a:pt x="952081" y="323665"/>
                  <a:pt x="977111" y="298635"/>
                  <a:pt x="1007988" y="298635"/>
                </a:cubicBezTo>
                <a:close/>
                <a:moveTo>
                  <a:pt x="690628" y="298635"/>
                </a:moveTo>
                <a:cubicBezTo>
                  <a:pt x="721505" y="298635"/>
                  <a:pt x="746535" y="323665"/>
                  <a:pt x="746535" y="354542"/>
                </a:cubicBezTo>
                <a:cubicBezTo>
                  <a:pt x="746535" y="385419"/>
                  <a:pt x="721505" y="410449"/>
                  <a:pt x="690628" y="410449"/>
                </a:cubicBezTo>
                <a:cubicBezTo>
                  <a:pt x="659751" y="410449"/>
                  <a:pt x="634721" y="385419"/>
                  <a:pt x="634721" y="354542"/>
                </a:cubicBezTo>
                <a:cubicBezTo>
                  <a:pt x="634721" y="323665"/>
                  <a:pt x="659751" y="298635"/>
                  <a:pt x="690628" y="298635"/>
                </a:cubicBezTo>
                <a:close/>
                <a:moveTo>
                  <a:pt x="373267" y="298635"/>
                </a:moveTo>
                <a:cubicBezTo>
                  <a:pt x="404144" y="298635"/>
                  <a:pt x="429174" y="323665"/>
                  <a:pt x="429174" y="354542"/>
                </a:cubicBezTo>
                <a:cubicBezTo>
                  <a:pt x="429174" y="385419"/>
                  <a:pt x="404144" y="410449"/>
                  <a:pt x="373267" y="410449"/>
                </a:cubicBezTo>
                <a:cubicBezTo>
                  <a:pt x="342390" y="410449"/>
                  <a:pt x="317360" y="385419"/>
                  <a:pt x="317360" y="354542"/>
                </a:cubicBezTo>
                <a:cubicBezTo>
                  <a:pt x="317360" y="323665"/>
                  <a:pt x="342390" y="298635"/>
                  <a:pt x="373267" y="298635"/>
                </a:cubicBezTo>
                <a:close/>
                <a:moveTo>
                  <a:pt x="55907" y="298635"/>
                </a:moveTo>
                <a:cubicBezTo>
                  <a:pt x="86784" y="298635"/>
                  <a:pt x="111814" y="323665"/>
                  <a:pt x="111814" y="354542"/>
                </a:cubicBezTo>
                <a:cubicBezTo>
                  <a:pt x="111814" y="385419"/>
                  <a:pt x="86784" y="410449"/>
                  <a:pt x="55907" y="410449"/>
                </a:cubicBezTo>
                <a:cubicBezTo>
                  <a:pt x="25030" y="410449"/>
                  <a:pt x="0" y="385419"/>
                  <a:pt x="0" y="354542"/>
                </a:cubicBezTo>
                <a:cubicBezTo>
                  <a:pt x="0" y="323665"/>
                  <a:pt x="25030" y="298635"/>
                  <a:pt x="55907" y="298635"/>
                </a:cubicBezTo>
                <a:close/>
                <a:moveTo>
                  <a:pt x="1960070" y="0"/>
                </a:moveTo>
                <a:cubicBezTo>
                  <a:pt x="1990947" y="0"/>
                  <a:pt x="2015977" y="25030"/>
                  <a:pt x="2015977" y="55907"/>
                </a:cubicBezTo>
                <a:cubicBezTo>
                  <a:pt x="2015977" y="86784"/>
                  <a:pt x="1990947" y="111814"/>
                  <a:pt x="1960070" y="111814"/>
                </a:cubicBezTo>
                <a:cubicBezTo>
                  <a:pt x="1929193" y="111814"/>
                  <a:pt x="1904163" y="86784"/>
                  <a:pt x="1904163" y="55907"/>
                </a:cubicBezTo>
                <a:cubicBezTo>
                  <a:pt x="1904163" y="25030"/>
                  <a:pt x="1929193" y="0"/>
                  <a:pt x="1960070" y="0"/>
                </a:cubicBezTo>
                <a:close/>
                <a:moveTo>
                  <a:pt x="1642709" y="0"/>
                </a:moveTo>
                <a:cubicBezTo>
                  <a:pt x="1673586" y="0"/>
                  <a:pt x="1698616" y="25030"/>
                  <a:pt x="1698616" y="55907"/>
                </a:cubicBezTo>
                <a:cubicBezTo>
                  <a:pt x="1698616" y="86784"/>
                  <a:pt x="1673586" y="111814"/>
                  <a:pt x="1642709" y="111814"/>
                </a:cubicBezTo>
                <a:cubicBezTo>
                  <a:pt x="1611832" y="111814"/>
                  <a:pt x="1586802" y="86784"/>
                  <a:pt x="1586802" y="55907"/>
                </a:cubicBezTo>
                <a:cubicBezTo>
                  <a:pt x="1586802" y="25030"/>
                  <a:pt x="1611832" y="0"/>
                  <a:pt x="1642709" y="0"/>
                </a:cubicBezTo>
                <a:close/>
                <a:moveTo>
                  <a:pt x="1325349" y="0"/>
                </a:moveTo>
                <a:cubicBezTo>
                  <a:pt x="1356226" y="0"/>
                  <a:pt x="1381256" y="25030"/>
                  <a:pt x="1381256" y="55907"/>
                </a:cubicBezTo>
                <a:cubicBezTo>
                  <a:pt x="1381256" y="86784"/>
                  <a:pt x="1356226" y="111814"/>
                  <a:pt x="1325349" y="111814"/>
                </a:cubicBezTo>
                <a:cubicBezTo>
                  <a:pt x="1294472" y="111814"/>
                  <a:pt x="1269442" y="86784"/>
                  <a:pt x="1269442" y="55907"/>
                </a:cubicBezTo>
                <a:cubicBezTo>
                  <a:pt x="1269442" y="25030"/>
                  <a:pt x="1294472" y="0"/>
                  <a:pt x="1325349" y="0"/>
                </a:cubicBezTo>
                <a:close/>
                <a:moveTo>
                  <a:pt x="1007988" y="0"/>
                </a:moveTo>
                <a:cubicBezTo>
                  <a:pt x="1038865" y="0"/>
                  <a:pt x="1063895" y="25030"/>
                  <a:pt x="1063895" y="55907"/>
                </a:cubicBezTo>
                <a:cubicBezTo>
                  <a:pt x="1063895" y="86784"/>
                  <a:pt x="1038865" y="111814"/>
                  <a:pt x="1007988" y="111814"/>
                </a:cubicBezTo>
                <a:cubicBezTo>
                  <a:pt x="977111" y="111814"/>
                  <a:pt x="952081" y="86784"/>
                  <a:pt x="952081" y="55907"/>
                </a:cubicBezTo>
                <a:cubicBezTo>
                  <a:pt x="952081" y="25030"/>
                  <a:pt x="977111" y="0"/>
                  <a:pt x="1007988" y="0"/>
                </a:cubicBezTo>
                <a:close/>
                <a:moveTo>
                  <a:pt x="690628" y="0"/>
                </a:moveTo>
                <a:cubicBezTo>
                  <a:pt x="721505" y="0"/>
                  <a:pt x="746535" y="25030"/>
                  <a:pt x="746535" y="55907"/>
                </a:cubicBezTo>
                <a:cubicBezTo>
                  <a:pt x="746535" y="86784"/>
                  <a:pt x="721505" y="111814"/>
                  <a:pt x="690628" y="111814"/>
                </a:cubicBezTo>
                <a:cubicBezTo>
                  <a:pt x="659751" y="111814"/>
                  <a:pt x="634721" y="86784"/>
                  <a:pt x="634721" y="55907"/>
                </a:cubicBezTo>
                <a:cubicBezTo>
                  <a:pt x="634721" y="25030"/>
                  <a:pt x="659751" y="0"/>
                  <a:pt x="690628" y="0"/>
                </a:cubicBezTo>
                <a:close/>
                <a:moveTo>
                  <a:pt x="373267" y="0"/>
                </a:moveTo>
                <a:cubicBezTo>
                  <a:pt x="404144" y="0"/>
                  <a:pt x="429174" y="25030"/>
                  <a:pt x="429174" y="55907"/>
                </a:cubicBezTo>
                <a:cubicBezTo>
                  <a:pt x="429174" y="86784"/>
                  <a:pt x="404144" y="111814"/>
                  <a:pt x="373267" y="111814"/>
                </a:cubicBezTo>
                <a:cubicBezTo>
                  <a:pt x="342390" y="111814"/>
                  <a:pt x="317360" y="86784"/>
                  <a:pt x="317360" y="55907"/>
                </a:cubicBezTo>
                <a:cubicBezTo>
                  <a:pt x="317360" y="25030"/>
                  <a:pt x="342390" y="0"/>
                  <a:pt x="373267" y="0"/>
                </a:cubicBezTo>
                <a:close/>
                <a:moveTo>
                  <a:pt x="55907" y="0"/>
                </a:moveTo>
                <a:cubicBezTo>
                  <a:pt x="86784" y="0"/>
                  <a:pt x="111814" y="25030"/>
                  <a:pt x="111814" y="55907"/>
                </a:cubicBezTo>
                <a:cubicBezTo>
                  <a:pt x="111814" y="86784"/>
                  <a:pt x="86784" y="111814"/>
                  <a:pt x="55907" y="111814"/>
                </a:cubicBezTo>
                <a:cubicBezTo>
                  <a:pt x="25030" y="111814"/>
                  <a:pt x="0" y="86784"/>
                  <a:pt x="0" y="55907"/>
                </a:cubicBezTo>
                <a:cubicBezTo>
                  <a:pt x="0" y="25030"/>
                  <a:pt x="25030" y="0"/>
                  <a:pt x="55907" y="0"/>
                </a:cubicBezTo>
                <a:close/>
              </a:path>
            </a:pathLst>
          </a:custGeom>
          <a:gradFill>
            <a:gsLst>
              <a:gs pos="0">
                <a:schemeClr val="bg1">
                  <a:alpha val="10000"/>
                </a:schemeClr>
              </a:gs>
              <a:gs pos="100000">
                <a:schemeClr val="bg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t="12195" b="11664"/>
          <a:stretch/>
        </p:blipFill>
        <p:spPr>
          <a:xfrm>
            <a:off x="5276239" y="990600"/>
            <a:ext cx="6629336" cy="5047635"/>
          </a:xfrm>
          <a:prstGeom prst="rect">
            <a:avLst/>
          </a:prstGeom>
        </p:spPr>
      </p:pic>
      <p:sp>
        <p:nvSpPr>
          <p:cNvPr id="12" name="任意多边形 11"/>
          <p:cNvSpPr/>
          <p:nvPr userDrawn="1"/>
        </p:nvSpPr>
        <p:spPr>
          <a:xfrm>
            <a:off x="493706" y="3999744"/>
            <a:ext cx="2015977" cy="1306353"/>
          </a:xfrm>
          <a:custGeom>
            <a:avLst/>
            <a:gdLst>
              <a:gd name="connsiteX0" fmla="*/ 1960070 w 2015977"/>
              <a:gd name="connsiteY0" fmla="*/ 1194539 h 1306353"/>
              <a:gd name="connsiteX1" fmla="*/ 2015977 w 2015977"/>
              <a:gd name="connsiteY1" fmla="*/ 1250446 h 1306353"/>
              <a:gd name="connsiteX2" fmla="*/ 1960070 w 2015977"/>
              <a:gd name="connsiteY2" fmla="*/ 1306353 h 1306353"/>
              <a:gd name="connsiteX3" fmla="*/ 1904163 w 2015977"/>
              <a:gd name="connsiteY3" fmla="*/ 1250446 h 1306353"/>
              <a:gd name="connsiteX4" fmla="*/ 1960070 w 2015977"/>
              <a:gd name="connsiteY4" fmla="*/ 1194539 h 1306353"/>
              <a:gd name="connsiteX5" fmla="*/ 1642709 w 2015977"/>
              <a:gd name="connsiteY5" fmla="*/ 1194539 h 1306353"/>
              <a:gd name="connsiteX6" fmla="*/ 1698616 w 2015977"/>
              <a:gd name="connsiteY6" fmla="*/ 1250446 h 1306353"/>
              <a:gd name="connsiteX7" fmla="*/ 1642709 w 2015977"/>
              <a:gd name="connsiteY7" fmla="*/ 1306353 h 1306353"/>
              <a:gd name="connsiteX8" fmla="*/ 1586802 w 2015977"/>
              <a:gd name="connsiteY8" fmla="*/ 1250446 h 1306353"/>
              <a:gd name="connsiteX9" fmla="*/ 1642709 w 2015977"/>
              <a:gd name="connsiteY9" fmla="*/ 1194539 h 1306353"/>
              <a:gd name="connsiteX10" fmla="*/ 1325349 w 2015977"/>
              <a:gd name="connsiteY10" fmla="*/ 1194539 h 1306353"/>
              <a:gd name="connsiteX11" fmla="*/ 1381256 w 2015977"/>
              <a:gd name="connsiteY11" fmla="*/ 1250446 h 1306353"/>
              <a:gd name="connsiteX12" fmla="*/ 1325349 w 2015977"/>
              <a:gd name="connsiteY12" fmla="*/ 1306353 h 1306353"/>
              <a:gd name="connsiteX13" fmla="*/ 1269442 w 2015977"/>
              <a:gd name="connsiteY13" fmla="*/ 1250446 h 1306353"/>
              <a:gd name="connsiteX14" fmla="*/ 1325349 w 2015977"/>
              <a:gd name="connsiteY14" fmla="*/ 1194539 h 1306353"/>
              <a:gd name="connsiteX15" fmla="*/ 1007988 w 2015977"/>
              <a:gd name="connsiteY15" fmla="*/ 1194539 h 1306353"/>
              <a:gd name="connsiteX16" fmla="*/ 1063895 w 2015977"/>
              <a:gd name="connsiteY16" fmla="*/ 1250446 h 1306353"/>
              <a:gd name="connsiteX17" fmla="*/ 1007988 w 2015977"/>
              <a:gd name="connsiteY17" fmla="*/ 1306353 h 1306353"/>
              <a:gd name="connsiteX18" fmla="*/ 952081 w 2015977"/>
              <a:gd name="connsiteY18" fmla="*/ 1250446 h 1306353"/>
              <a:gd name="connsiteX19" fmla="*/ 1007988 w 2015977"/>
              <a:gd name="connsiteY19" fmla="*/ 1194539 h 1306353"/>
              <a:gd name="connsiteX20" fmla="*/ 690628 w 2015977"/>
              <a:gd name="connsiteY20" fmla="*/ 1194539 h 1306353"/>
              <a:gd name="connsiteX21" fmla="*/ 746535 w 2015977"/>
              <a:gd name="connsiteY21" fmla="*/ 1250446 h 1306353"/>
              <a:gd name="connsiteX22" fmla="*/ 690628 w 2015977"/>
              <a:gd name="connsiteY22" fmla="*/ 1306353 h 1306353"/>
              <a:gd name="connsiteX23" fmla="*/ 634721 w 2015977"/>
              <a:gd name="connsiteY23" fmla="*/ 1250446 h 1306353"/>
              <a:gd name="connsiteX24" fmla="*/ 690628 w 2015977"/>
              <a:gd name="connsiteY24" fmla="*/ 1194539 h 1306353"/>
              <a:gd name="connsiteX25" fmla="*/ 373268 w 2015977"/>
              <a:gd name="connsiteY25" fmla="*/ 1194539 h 1306353"/>
              <a:gd name="connsiteX26" fmla="*/ 429175 w 2015977"/>
              <a:gd name="connsiteY26" fmla="*/ 1250446 h 1306353"/>
              <a:gd name="connsiteX27" fmla="*/ 373268 w 2015977"/>
              <a:gd name="connsiteY27" fmla="*/ 1306353 h 1306353"/>
              <a:gd name="connsiteX28" fmla="*/ 317361 w 2015977"/>
              <a:gd name="connsiteY28" fmla="*/ 1250446 h 1306353"/>
              <a:gd name="connsiteX29" fmla="*/ 373268 w 2015977"/>
              <a:gd name="connsiteY29" fmla="*/ 1194539 h 1306353"/>
              <a:gd name="connsiteX30" fmla="*/ 55908 w 2015977"/>
              <a:gd name="connsiteY30" fmla="*/ 1194539 h 1306353"/>
              <a:gd name="connsiteX31" fmla="*/ 111815 w 2015977"/>
              <a:gd name="connsiteY31" fmla="*/ 1250446 h 1306353"/>
              <a:gd name="connsiteX32" fmla="*/ 55908 w 2015977"/>
              <a:gd name="connsiteY32" fmla="*/ 1306353 h 1306353"/>
              <a:gd name="connsiteX33" fmla="*/ 1 w 2015977"/>
              <a:gd name="connsiteY33" fmla="*/ 1250446 h 1306353"/>
              <a:gd name="connsiteX34" fmla="*/ 55908 w 2015977"/>
              <a:gd name="connsiteY34" fmla="*/ 1194539 h 1306353"/>
              <a:gd name="connsiteX35" fmla="*/ 1960070 w 2015977"/>
              <a:gd name="connsiteY35" fmla="*/ 895905 h 1306353"/>
              <a:gd name="connsiteX36" fmla="*/ 2015977 w 2015977"/>
              <a:gd name="connsiteY36" fmla="*/ 951812 h 1306353"/>
              <a:gd name="connsiteX37" fmla="*/ 1960070 w 2015977"/>
              <a:gd name="connsiteY37" fmla="*/ 1007719 h 1306353"/>
              <a:gd name="connsiteX38" fmla="*/ 1904163 w 2015977"/>
              <a:gd name="connsiteY38" fmla="*/ 951812 h 1306353"/>
              <a:gd name="connsiteX39" fmla="*/ 1960070 w 2015977"/>
              <a:gd name="connsiteY39" fmla="*/ 895905 h 1306353"/>
              <a:gd name="connsiteX40" fmla="*/ 1642709 w 2015977"/>
              <a:gd name="connsiteY40" fmla="*/ 895905 h 1306353"/>
              <a:gd name="connsiteX41" fmla="*/ 1698616 w 2015977"/>
              <a:gd name="connsiteY41" fmla="*/ 951812 h 1306353"/>
              <a:gd name="connsiteX42" fmla="*/ 1642709 w 2015977"/>
              <a:gd name="connsiteY42" fmla="*/ 1007719 h 1306353"/>
              <a:gd name="connsiteX43" fmla="*/ 1586802 w 2015977"/>
              <a:gd name="connsiteY43" fmla="*/ 951812 h 1306353"/>
              <a:gd name="connsiteX44" fmla="*/ 1642709 w 2015977"/>
              <a:gd name="connsiteY44" fmla="*/ 895905 h 1306353"/>
              <a:gd name="connsiteX45" fmla="*/ 1325349 w 2015977"/>
              <a:gd name="connsiteY45" fmla="*/ 895905 h 1306353"/>
              <a:gd name="connsiteX46" fmla="*/ 1381256 w 2015977"/>
              <a:gd name="connsiteY46" fmla="*/ 951812 h 1306353"/>
              <a:gd name="connsiteX47" fmla="*/ 1325349 w 2015977"/>
              <a:gd name="connsiteY47" fmla="*/ 1007719 h 1306353"/>
              <a:gd name="connsiteX48" fmla="*/ 1269442 w 2015977"/>
              <a:gd name="connsiteY48" fmla="*/ 951812 h 1306353"/>
              <a:gd name="connsiteX49" fmla="*/ 1325349 w 2015977"/>
              <a:gd name="connsiteY49" fmla="*/ 895905 h 1306353"/>
              <a:gd name="connsiteX50" fmla="*/ 1007988 w 2015977"/>
              <a:gd name="connsiteY50" fmla="*/ 895905 h 1306353"/>
              <a:gd name="connsiteX51" fmla="*/ 1063895 w 2015977"/>
              <a:gd name="connsiteY51" fmla="*/ 951812 h 1306353"/>
              <a:gd name="connsiteX52" fmla="*/ 1007988 w 2015977"/>
              <a:gd name="connsiteY52" fmla="*/ 1007719 h 1306353"/>
              <a:gd name="connsiteX53" fmla="*/ 952081 w 2015977"/>
              <a:gd name="connsiteY53" fmla="*/ 951812 h 1306353"/>
              <a:gd name="connsiteX54" fmla="*/ 1007988 w 2015977"/>
              <a:gd name="connsiteY54" fmla="*/ 895905 h 1306353"/>
              <a:gd name="connsiteX55" fmla="*/ 690628 w 2015977"/>
              <a:gd name="connsiteY55" fmla="*/ 895905 h 1306353"/>
              <a:gd name="connsiteX56" fmla="*/ 746535 w 2015977"/>
              <a:gd name="connsiteY56" fmla="*/ 951812 h 1306353"/>
              <a:gd name="connsiteX57" fmla="*/ 690628 w 2015977"/>
              <a:gd name="connsiteY57" fmla="*/ 1007719 h 1306353"/>
              <a:gd name="connsiteX58" fmla="*/ 634721 w 2015977"/>
              <a:gd name="connsiteY58" fmla="*/ 951812 h 1306353"/>
              <a:gd name="connsiteX59" fmla="*/ 690628 w 2015977"/>
              <a:gd name="connsiteY59" fmla="*/ 895905 h 1306353"/>
              <a:gd name="connsiteX60" fmla="*/ 373267 w 2015977"/>
              <a:gd name="connsiteY60" fmla="*/ 895905 h 1306353"/>
              <a:gd name="connsiteX61" fmla="*/ 429174 w 2015977"/>
              <a:gd name="connsiteY61" fmla="*/ 951812 h 1306353"/>
              <a:gd name="connsiteX62" fmla="*/ 373267 w 2015977"/>
              <a:gd name="connsiteY62" fmla="*/ 1007719 h 1306353"/>
              <a:gd name="connsiteX63" fmla="*/ 317360 w 2015977"/>
              <a:gd name="connsiteY63" fmla="*/ 951812 h 1306353"/>
              <a:gd name="connsiteX64" fmla="*/ 373267 w 2015977"/>
              <a:gd name="connsiteY64" fmla="*/ 895905 h 1306353"/>
              <a:gd name="connsiteX65" fmla="*/ 55907 w 2015977"/>
              <a:gd name="connsiteY65" fmla="*/ 895905 h 1306353"/>
              <a:gd name="connsiteX66" fmla="*/ 111814 w 2015977"/>
              <a:gd name="connsiteY66" fmla="*/ 951812 h 1306353"/>
              <a:gd name="connsiteX67" fmla="*/ 55907 w 2015977"/>
              <a:gd name="connsiteY67" fmla="*/ 1007719 h 1306353"/>
              <a:gd name="connsiteX68" fmla="*/ 0 w 2015977"/>
              <a:gd name="connsiteY68" fmla="*/ 951812 h 1306353"/>
              <a:gd name="connsiteX69" fmla="*/ 55907 w 2015977"/>
              <a:gd name="connsiteY69" fmla="*/ 895905 h 1306353"/>
              <a:gd name="connsiteX70" fmla="*/ 1960070 w 2015977"/>
              <a:gd name="connsiteY70" fmla="*/ 597270 h 1306353"/>
              <a:gd name="connsiteX71" fmla="*/ 2015977 w 2015977"/>
              <a:gd name="connsiteY71" fmla="*/ 653177 h 1306353"/>
              <a:gd name="connsiteX72" fmla="*/ 1960070 w 2015977"/>
              <a:gd name="connsiteY72" fmla="*/ 709084 h 1306353"/>
              <a:gd name="connsiteX73" fmla="*/ 1904163 w 2015977"/>
              <a:gd name="connsiteY73" fmla="*/ 653177 h 1306353"/>
              <a:gd name="connsiteX74" fmla="*/ 1960070 w 2015977"/>
              <a:gd name="connsiteY74" fmla="*/ 597270 h 1306353"/>
              <a:gd name="connsiteX75" fmla="*/ 1642709 w 2015977"/>
              <a:gd name="connsiteY75" fmla="*/ 597270 h 1306353"/>
              <a:gd name="connsiteX76" fmla="*/ 1698616 w 2015977"/>
              <a:gd name="connsiteY76" fmla="*/ 653177 h 1306353"/>
              <a:gd name="connsiteX77" fmla="*/ 1642709 w 2015977"/>
              <a:gd name="connsiteY77" fmla="*/ 709084 h 1306353"/>
              <a:gd name="connsiteX78" fmla="*/ 1586802 w 2015977"/>
              <a:gd name="connsiteY78" fmla="*/ 653177 h 1306353"/>
              <a:gd name="connsiteX79" fmla="*/ 1642709 w 2015977"/>
              <a:gd name="connsiteY79" fmla="*/ 597270 h 1306353"/>
              <a:gd name="connsiteX80" fmla="*/ 1325349 w 2015977"/>
              <a:gd name="connsiteY80" fmla="*/ 597270 h 1306353"/>
              <a:gd name="connsiteX81" fmla="*/ 1381256 w 2015977"/>
              <a:gd name="connsiteY81" fmla="*/ 653177 h 1306353"/>
              <a:gd name="connsiteX82" fmla="*/ 1325349 w 2015977"/>
              <a:gd name="connsiteY82" fmla="*/ 709084 h 1306353"/>
              <a:gd name="connsiteX83" fmla="*/ 1269442 w 2015977"/>
              <a:gd name="connsiteY83" fmla="*/ 653177 h 1306353"/>
              <a:gd name="connsiteX84" fmla="*/ 1325349 w 2015977"/>
              <a:gd name="connsiteY84" fmla="*/ 597270 h 1306353"/>
              <a:gd name="connsiteX85" fmla="*/ 1007988 w 2015977"/>
              <a:gd name="connsiteY85" fmla="*/ 597270 h 1306353"/>
              <a:gd name="connsiteX86" fmla="*/ 1063895 w 2015977"/>
              <a:gd name="connsiteY86" fmla="*/ 653177 h 1306353"/>
              <a:gd name="connsiteX87" fmla="*/ 1007988 w 2015977"/>
              <a:gd name="connsiteY87" fmla="*/ 709084 h 1306353"/>
              <a:gd name="connsiteX88" fmla="*/ 952081 w 2015977"/>
              <a:gd name="connsiteY88" fmla="*/ 653177 h 1306353"/>
              <a:gd name="connsiteX89" fmla="*/ 1007988 w 2015977"/>
              <a:gd name="connsiteY89" fmla="*/ 597270 h 1306353"/>
              <a:gd name="connsiteX90" fmla="*/ 690628 w 2015977"/>
              <a:gd name="connsiteY90" fmla="*/ 597270 h 1306353"/>
              <a:gd name="connsiteX91" fmla="*/ 746535 w 2015977"/>
              <a:gd name="connsiteY91" fmla="*/ 653177 h 1306353"/>
              <a:gd name="connsiteX92" fmla="*/ 690628 w 2015977"/>
              <a:gd name="connsiteY92" fmla="*/ 709084 h 1306353"/>
              <a:gd name="connsiteX93" fmla="*/ 634721 w 2015977"/>
              <a:gd name="connsiteY93" fmla="*/ 653177 h 1306353"/>
              <a:gd name="connsiteX94" fmla="*/ 690628 w 2015977"/>
              <a:gd name="connsiteY94" fmla="*/ 597270 h 1306353"/>
              <a:gd name="connsiteX95" fmla="*/ 373267 w 2015977"/>
              <a:gd name="connsiteY95" fmla="*/ 597270 h 1306353"/>
              <a:gd name="connsiteX96" fmla="*/ 429174 w 2015977"/>
              <a:gd name="connsiteY96" fmla="*/ 653177 h 1306353"/>
              <a:gd name="connsiteX97" fmla="*/ 373267 w 2015977"/>
              <a:gd name="connsiteY97" fmla="*/ 709084 h 1306353"/>
              <a:gd name="connsiteX98" fmla="*/ 317360 w 2015977"/>
              <a:gd name="connsiteY98" fmla="*/ 653177 h 1306353"/>
              <a:gd name="connsiteX99" fmla="*/ 373267 w 2015977"/>
              <a:gd name="connsiteY99" fmla="*/ 597270 h 1306353"/>
              <a:gd name="connsiteX100" fmla="*/ 55907 w 2015977"/>
              <a:gd name="connsiteY100" fmla="*/ 597270 h 1306353"/>
              <a:gd name="connsiteX101" fmla="*/ 111814 w 2015977"/>
              <a:gd name="connsiteY101" fmla="*/ 653177 h 1306353"/>
              <a:gd name="connsiteX102" fmla="*/ 55907 w 2015977"/>
              <a:gd name="connsiteY102" fmla="*/ 709084 h 1306353"/>
              <a:gd name="connsiteX103" fmla="*/ 0 w 2015977"/>
              <a:gd name="connsiteY103" fmla="*/ 653177 h 1306353"/>
              <a:gd name="connsiteX104" fmla="*/ 55907 w 2015977"/>
              <a:gd name="connsiteY104" fmla="*/ 597270 h 1306353"/>
              <a:gd name="connsiteX105" fmla="*/ 1960070 w 2015977"/>
              <a:gd name="connsiteY105" fmla="*/ 298635 h 1306353"/>
              <a:gd name="connsiteX106" fmla="*/ 2015977 w 2015977"/>
              <a:gd name="connsiteY106" fmla="*/ 354542 h 1306353"/>
              <a:gd name="connsiteX107" fmla="*/ 1960070 w 2015977"/>
              <a:gd name="connsiteY107" fmla="*/ 410449 h 1306353"/>
              <a:gd name="connsiteX108" fmla="*/ 1904163 w 2015977"/>
              <a:gd name="connsiteY108" fmla="*/ 354542 h 1306353"/>
              <a:gd name="connsiteX109" fmla="*/ 1960070 w 2015977"/>
              <a:gd name="connsiteY109" fmla="*/ 298635 h 1306353"/>
              <a:gd name="connsiteX110" fmla="*/ 1642709 w 2015977"/>
              <a:gd name="connsiteY110" fmla="*/ 298635 h 1306353"/>
              <a:gd name="connsiteX111" fmla="*/ 1698616 w 2015977"/>
              <a:gd name="connsiteY111" fmla="*/ 354542 h 1306353"/>
              <a:gd name="connsiteX112" fmla="*/ 1642709 w 2015977"/>
              <a:gd name="connsiteY112" fmla="*/ 410449 h 1306353"/>
              <a:gd name="connsiteX113" fmla="*/ 1586802 w 2015977"/>
              <a:gd name="connsiteY113" fmla="*/ 354542 h 1306353"/>
              <a:gd name="connsiteX114" fmla="*/ 1642709 w 2015977"/>
              <a:gd name="connsiteY114" fmla="*/ 298635 h 1306353"/>
              <a:gd name="connsiteX115" fmla="*/ 1325349 w 2015977"/>
              <a:gd name="connsiteY115" fmla="*/ 298635 h 1306353"/>
              <a:gd name="connsiteX116" fmla="*/ 1381256 w 2015977"/>
              <a:gd name="connsiteY116" fmla="*/ 354542 h 1306353"/>
              <a:gd name="connsiteX117" fmla="*/ 1325349 w 2015977"/>
              <a:gd name="connsiteY117" fmla="*/ 410449 h 1306353"/>
              <a:gd name="connsiteX118" fmla="*/ 1269442 w 2015977"/>
              <a:gd name="connsiteY118" fmla="*/ 354542 h 1306353"/>
              <a:gd name="connsiteX119" fmla="*/ 1325349 w 2015977"/>
              <a:gd name="connsiteY119" fmla="*/ 298635 h 1306353"/>
              <a:gd name="connsiteX120" fmla="*/ 1007988 w 2015977"/>
              <a:gd name="connsiteY120" fmla="*/ 298635 h 1306353"/>
              <a:gd name="connsiteX121" fmla="*/ 1063895 w 2015977"/>
              <a:gd name="connsiteY121" fmla="*/ 354542 h 1306353"/>
              <a:gd name="connsiteX122" fmla="*/ 1007988 w 2015977"/>
              <a:gd name="connsiteY122" fmla="*/ 410449 h 1306353"/>
              <a:gd name="connsiteX123" fmla="*/ 952081 w 2015977"/>
              <a:gd name="connsiteY123" fmla="*/ 354542 h 1306353"/>
              <a:gd name="connsiteX124" fmla="*/ 1007988 w 2015977"/>
              <a:gd name="connsiteY124" fmla="*/ 298635 h 1306353"/>
              <a:gd name="connsiteX125" fmla="*/ 690628 w 2015977"/>
              <a:gd name="connsiteY125" fmla="*/ 298635 h 1306353"/>
              <a:gd name="connsiteX126" fmla="*/ 746535 w 2015977"/>
              <a:gd name="connsiteY126" fmla="*/ 354542 h 1306353"/>
              <a:gd name="connsiteX127" fmla="*/ 690628 w 2015977"/>
              <a:gd name="connsiteY127" fmla="*/ 410449 h 1306353"/>
              <a:gd name="connsiteX128" fmla="*/ 634721 w 2015977"/>
              <a:gd name="connsiteY128" fmla="*/ 354542 h 1306353"/>
              <a:gd name="connsiteX129" fmla="*/ 690628 w 2015977"/>
              <a:gd name="connsiteY129" fmla="*/ 298635 h 1306353"/>
              <a:gd name="connsiteX130" fmla="*/ 373268 w 2015977"/>
              <a:gd name="connsiteY130" fmla="*/ 298635 h 1306353"/>
              <a:gd name="connsiteX131" fmla="*/ 429175 w 2015977"/>
              <a:gd name="connsiteY131" fmla="*/ 354542 h 1306353"/>
              <a:gd name="connsiteX132" fmla="*/ 373268 w 2015977"/>
              <a:gd name="connsiteY132" fmla="*/ 410449 h 1306353"/>
              <a:gd name="connsiteX133" fmla="*/ 317361 w 2015977"/>
              <a:gd name="connsiteY133" fmla="*/ 354542 h 1306353"/>
              <a:gd name="connsiteX134" fmla="*/ 373268 w 2015977"/>
              <a:gd name="connsiteY134" fmla="*/ 298635 h 1306353"/>
              <a:gd name="connsiteX135" fmla="*/ 55908 w 2015977"/>
              <a:gd name="connsiteY135" fmla="*/ 298635 h 1306353"/>
              <a:gd name="connsiteX136" fmla="*/ 111815 w 2015977"/>
              <a:gd name="connsiteY136" fmla="*/ 354542 h 1306353"/>
              <a:gd name="connsiteX137" fmla="*/ 55908 w 2015977"/>
              <a:gd name="connsiteY137" fmla="*/ 410449 h 1306353"/>
              <a:gd name="connsiteX138" fmla="*/ 1 w 2015977"/>
              <a:gd name="connsiteY138" fmla="*/ 354542 h 1306353"/>
              <a:gd name="connsiteX139" fmla="*/ 55908 w 2015977"/>
              <a:gd name="connsiteY139" fmla="*/ 298635 h 1306353"/>
              <a:gd name="connsiteX140" fmla="*/ 1960070 w 2015977"/>
              <a:gd name="connsiteY140" fmla="*/ 0 h 1306353"/>
              <a:gd name="connsiteX141" fmla="*/ 2015977 w 2015977"/>
              <a:gd name="connsiteY141" fmla="*/ 55907 h 1306353"/>
              <a:gd name="connsiteX142" fmla="*/ 1960070 w 2015977"/>
              <a:gd name="connsiteY142" fmla="*/ 111814 h 1306353"/>
              <a:gd name="connsiteX143" fmla="*/ 1904163 w 2015977"/>
              <a:gd name="connsiteY143" fmla="*/ 55907 h 1306353"/>
              <a:gd name="connsiteX144" fmla="*/ 1960070 w 2015977"/>
              <a:gd name="connsiteY144" fmla="*/ 0 h 1306353"/>
              <a:gd name="connsiteX145" fmla="*/ 1642709 w 2015977"/>
              <a:gd name="connsiteY145" fmla="*/ 0 h 1306353"/>
              <a:gd name="connsiteX146" fmla="*/ 1698616 w 2015977"/>
              <a:gd name="connsiteY146" fmla="*/ 55907 h 1306353"/>
              <a:gd name="connsiteX147" fmla="*/ 1642709 w 2015977"/>
              <a:gd name="connsiteY147" fmla="*/ 111814 h 1306353"/>
              <a:gd name="connsiteX148" fmla="*/ 1586802 w 2015977"/>
              <a:gd name="connsiteY148" fmla="*/ 55907 h 1306353"/>
              <a:gd name="connsiteX149" fmla="*/ 1642709 w 2015977"/>
              <a:gd name="connsiteY149" fmla="*/ 0 h 1306353"/>
              <a:gd name="connsiteX150" fmla="*/ 1325349 w 2015977"/>
              <a:gd name="connsiteY150" fmla="*/ 0 h 1306353"/>
              <a:gd name="connsiteX151" fmla="*/ 1381256 w 2015977"/>
              <a:gd name="connsiteY151" fmla="*/ 55907 h 1306353"/>
              <a:gd name="connsiteX152" fmla="*/ 1325349 w 2015977"/>
              <a:gd name="connsiteY152" fmla="*/ 111814 h 1306353"/>
              <a:gd name="connsiteX153" fmla="*/ 1269442 w 2015977"/>
              <a:gd name="connsiteY153" fmla="*/ 55907 h 1306353"/>
              <a:gd name="connsiteX154" fmla="*/ 1325349 w 2015977"/>
              <a:gd name="connsiteY154" fmla="*/ 0 h 1306353"/>
              <a:gd name="connsiteX155" fmla="*/ 1007988 w 2015977"/>
              <a:gd name="connsiteY155" fmla="*/ 0 h 1306353"/>
              <a:gd name="connsiteX156" fmla="*/ 1063895 w 2015977"/>
              <a:gd name="connsiteY156" fmla="*/ 55907 h 1306353"/>
              <a:gd name="connsiteX157" fmla="*/ 1007988 w 2015977"/>
              <a:gd name="connsiteY157" fmla="*/ 111814 h 1306353"/>
              <a:gd name="connsiteX158" fmla="*/ 952081 w 2015977"/>
              <a:gd name="connsiteY158" fmla="*/ 55907 h 1306353"/>
              <a:gd name="connsiteX159" fmla="*/ 1007988 w 2015977"/>
              <a:gd name="connsiteY159" fmla="*/ 0 h 1306353"/>
              <a:gd name="connsiteX160" fmla="*/ 690628 w 2015977"/>
              <a:gd name="connsiteY160" fmla="*/ 0 h 1306353"/>
              <a:gd name="connsiteX161" fmla="*/ 746535 w 2015977"/>
              <a:gd name="connsiteY161" fmla="*/ 55907 h 1306353"/>
              <a:gd name="connsiteX162" fmla="*/ 690628 w 2015977"/>
              <a:gd name="connsiteY162" fmla="*/ 111814 h 1306353"/>
              <a:gd name="connsiteX163" fmla="*/ 634721 w 2015977"/>
              <a:gd name="connsiteY163" fmla="*/ 55907 h 1306353"/>
              <a:gd name="connsiteX164" fmla="*/ 690628 w 2015977"/>
              <a:gd name="connsiteY164" fmla="*/ 0 h 1306353"/>
              <a:gd name="connsiteX165" fmla="*/ 373268 w 2015977"/>
              <a:gd name="connsiteY165" fmla="*/ 0 h 1306353"/>
              <a:gd name="connsiteX166" fmla="*/ 429175 w 2015977"/>
              <a:gd name="connsiteY166" fmla="*/ 55907 h 1306353"/>
              <a:gd name="connsiteX167" fmla="*/ 373268 w 2015977"/>
              <a:gd name="connsiteY167" fmla="*/ 111814 h 1306353"/>
              <a:gd name="connsiteX168" fmla="*/ 317361 w 2015977"/>
              <a:gd name="connsiteY168" fmla="*/ 55907 h 1306353"/>
              <a:gd name="connsiteX169" fmla="*/ 373268 w 2015977"/>
              <a:gd name="connsiteY169" fmla="*/ 0 h 1306353"/>
              <a:gd name="connsiteX170" fmla="*/ 55908 w 2015977"/>
              <a:gd name="connsiteY170" fmla="*/ 0 h 1306353"/>
              <a:gd name="connsiteX171" fmla="*/ 111815 w 2015977"/>
              <a:gd name="connsiteY171" fmla="*/ 55907 h 1306353"/>
              <a:gd name="connsiteX172" fmla="*/ 55908 w 2015977"/>
              <a:gd name="connsiteY172" fmla="*/ 111814 h 1306353"/>
              <a:gd name="connsiteX173" fmla="*/ 1 w 2015977"/>
              <a:gd name="connsiteY173" fmla="*/ 55907 h 1306353"/>
              <a:gd name="connsiteX174" fmla="*/ 55908 w 2015977"/>
              <a:gd name="connsiteY174" fmla="*/ 0 h 13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015977" h="1306353">
                <a:moveTo>
                  <a:pt x="1960070" y="1194539"/>
                </a:moveTo>
                <a:cubicBezTo>
                  <a:pt x="1990947" y="1194539"/>
                  <a:pt x="2015977" y="1219569"/>
                  <a:pt x="2015977" y="1250446"/>
                </a:cubicBezTo>
                <a:cubicBezTo>
                  <a:pt x="2015977" y="1281323"/>
                  <a:pt x="1990947" y="1306353"/>
                  <a:pt x="1960070" y="1306353"/>
                </a:cubicBezTo>
                <a:cubicBezTo>
                  <a:pt x="1929193" y="1306353"/>
                  <a:pt x="1904163" y="1281323"/>
                  <a:pt x="1904163" y="1250446"/>
                </a:cubicBezTo>
                <a:cubicBezTo>
                  <a:pt x="1904163" y="1219569"/>
                  <a:pt x="1929193" y="1194539"/>
                  <a:pt x="1960070" y="1194539"/>
                </a:cubicBezTo>
                <a:close/>
                <a:moveTo>
                  <a:pt x="1642709" y="1194539"/>
                </a:moveTo>
                <a:cubicBezTo>
                  <a:pt x="1673586" y="1194539"/>
                  <a:pt x="1698616" y="1219569"/>
                  <a:pt x="1698616" y="1250446"/>
                </a:cubicBezTo>
                <a:cubicBezTo>
                  <a:pt x="1698616" y="1281323"/>
                  <a:pt x="1673586" y="1306353"/>
                  <a:pt x="1642709" y="1306353"/>
                </a:cubicBezTo>
                <a:cubicBezTo>
                  <a:pt x="1611832" y="1306353"/>
                  <a:pt x="1586802" y="1281323"/>
                  <a:pt x="1586802" y="1250446"/>
                </a:cubicBezTo>
                <a:cubicBezTo>
                  <a:pt x="1586802" y="1219569"/>
                  <a:pt x="1611832" y="1194539"/>
                  <a:pt x="1642709" y="1194539"/>
                </a:cubicBezTo>
                <a:close/>
                <a:moveTo>
                  <a:pt x="1325349" y="1194539"/>
                </a:moveTo>
                <a:cubicBezTo>
                  <a:pt x="1356226" y="1194539"/>
                  <a:pt x="1381256" y="1219569"/>
                  <a:pt x="1381256" y="1250446"/>
                </a:cubicBezTo>
                <a:cubicBezTo>
                  <a:pt x="1381256" y="1281323"/>
                  <a:pt x="1356226" y="1306353"/>
                  <a:pt x="1325349" y="1306353"/>
                </a:cubicBezTo>
                <a:cubicBezTo>
                  <a:pt x="1294472" y="1306353"/>
                  <a:pt x="1269442" y="1281323"/>
                  <a:pt x="1269442" y="1250446"/>
                </a:cubicBezTo>
                <a:cubicBezTo>
                  <a:pt x="1269442" y="1219569"/>
                  <a:pt x="1294472" y="1194539"/>
                  <a:pt x="1325349" y="1194539"/>
                </a:cubicBezTo>
                <a:close/>
                <a:moveTo>
                  <a:pt x="1007988" y="1194539"/>
                </a:moveTo>
                <a:cubicBezTo>
                  <a:pt x="1038865" y="1194539"/>
                  <a:pt x="1063895" y="1219569"/>
                  <a:pt x="1063895" y="1250446"/>
                </a:cubicBezTo>
                <a:cubicBezTo>
                  <a:pt x="1063895" y="1281323"/>
                  <a:pt x="1038865" y="1306353"/>
                  <a:pt x="1007988" y="1306353"/>
                </a:cubicBezTo>
                <a:cubicBezTo>
                  <a:pt x="977111" y="1306353"/>
                  <a:pt x="952081" y="1281323"/>
                  <a:pt x="952081" y="1250446"/>
                </a:cubicBezTo>
                <a:cubicBezTo>
                  <a:pt x="952081" y="1219569"/>
                  <a:pt x="977111" y="1194539"/>
                  <a:pt x="1007988" y="1194539"/>
                </a:cubicBezTo>
                <a:close/>
                <a:moveTo>
                  <a:pt x="690628" y="1194539"/>
                </a:moveTo>
                <a:cubicBezTo>
                  <a:pt x="721505" y="1194539"/>
                  <a:pt x="746535" y="1219569"/>
                  <a:pt x="746535" y="1250446"/>
                </a:cubicBezTo>
                <a:cubicBezTo>
                  <a:pt x="746535" y="1281323"/>
                  <a:pt x="721505" y="1306353"/>
                  <a:pt x="690628" y="1306353"/>
                </a:cubicBezTo>
                <a:cubicBezTo>
                  <a:pt x="659751" y="1306353"/>
                  <a:pt x="634721" y="1281323"/>
                  <a:pt x="634721" y="1250446"/>
                </a:cubicBezTo>
                <a:cubicBezTo>
                  <a:pt x="634721" y="1219569"/>
                  <a:pt x="659751" y="1194539"/>
                  <a:pt x="690628" y="1194539"/>
                </a:cubicBezTo>
                <a:close/>
                <a:moveTo>
                  <a:pt x="373268" y="1194539"/>
                </a:moveTo>
                <a:cubicBezTo>
                  <a:pt x="404145" y="1194539"/>
                  <a:pt x="429175" y="1219569"/>
                  <a:pt x="429175" y="1250446"/>
                </a:cubicBezTo>
                <a:cubicBezTo>
                  <a:pt x="429175" y="1281323"/>
                  <a:pt x="404145" y="1306353"/>
                  <a:pt x="373268" y="1306353"/>
                </a:cubicBezTo>
                <a:cubicBezTo>
                  <a:pt x="342391" y="1306353"/>
                  <a:pt x="317361" y="1281323"/>
                  <a:pt x="317361" y="1250446"/>
                </a:cubicBezTo>
                <a:cubicBezTo>
                  <a:pt x="317361" y="1219569"/>
                  <a:pt x="342391" y="1194539"/>
                  <a:pt x="373268" y="1194539"/>
                </a:cubicBezTo>
                <a:close/>
                <a:moveTo>
                  <a:pt x="55908" y="1194539"/>
                </a:moveTo>
                <a:cubicBezTo>
                  <a:pt x="86785" y="1194539"/>
                  <a:pt x="111815" y="1219569"/>
                  <a:pt x="111815" y="1250446"/>
                </a:cubicBezTo>
                <a:cubicBezTo>
                  <a:pt x="111815" y="1281323"/>
                  <a:pt x="86785" y="1306353"/>
                  <a:pt x="55908" y="1306353"/>
                </a:cubicBezTo>
                <a:cubicBezTo>
                  <a:pt x="25031" y="1306353"/>
                  <a:pt x="1" y="1281323"/>
                  <a:pt x="1" y="1250446"/>
                </a:cubicBezTo>
                <a:cubicBezTo>
                  <a:pt x="1" y="1219569"/>
                  <a:pt x="25031" y="1194539"/>
                  <a:pt x="55908" y="1194539"/>
                </a:cubicBezTo>
                <a:close/>
                <a:moveTo>
                  <a:pt x="1960070" y="895905"/>
                </a:moveTo>
                <a:cubicBezTo>
                  <a:pt x="1990947" y="895905"/>
                  <a:pt x="2015977" y="920935"/>
                  <a:pt x="2015977" y="951812"/>
                </a:cubicBezTo>
                <a:cubicBezTo>
                  <a:pt x="2015977" y="982689"/>
                  <a:pt x="1990947" y="1007719"/>
                  <a:pt x="1960070" y="1007719"/>
                </a:cubicBezTo>
                <a:cubicBezTo>
                  <a:pt x="1929193" y="1007719"/>
                  <a:pt x="1904163" y="982689"/>
                  <a:pt x="1904163" y="951812"/>
                </a:cubicBezTo>
                <a:cubicBezTo>
                  <a:pt x="1904163" y="920935"/>
                  <a:pt x="1929193" y="895905"/>
                  <a:pt x="1960070" y="895905"/>
                </a:cubicBezTo>
                <a:close/>
                <a:moveTo>
                  <a:pt x="1642709" y="895905"/>
                </a:moveTo>
                <a:cubicBezTo>
                  <a:pt x="1673586" y="895905"/>
                  <a:pt x="1698616" y="920935"/>
                  <a:pt x="1698616" y="951812"/>
                </a:cubicBezTo>
                <a:cubicBezTo>
                  <a:pt x="1698616" y="982689"/>
                  <a:pt x="1673586" y="1007719"/>
                  <a:pt x="1642709" y="1007719"/>
                </a:cubicBezTo>
                <a:cubicBezTo>
                  <a:pt x="1611832" y="1007719"/>
                  <a:pt x="1586802" y="982689"/>
                  <a:pt x="1586802" y="951812"/>
                </a:cubicBezTo>
                <a:cubicBezTo>
                  <a:pt x="1586802" y="920935"/>
                  <a:pt x="1611832" y="895905"/>
                  <a:pt x="1642709" y="895905"/>
                </a:cubicBezTo>
                <a:close/>
                <a:moveTo>
                  <a:pt x="1325349" y="895905"/>
                </a:moveTo>
                <a:cubicBezTo>
                  <a:pt x="1356226" y="895905"/>
                  <a:pt x="1381256" y="920935"/>
                  <a:pt x="1381256" y="951812"/>
                </a:cubicBezTo>
                <a:cubicBezTo>
                  <a:pt x="1381256" y="982689"/>
                  <a:pt x="1356226" y="1007719"/>
                  <a:pt x="1325349" y="1007719"/>
                </a:cubicBezTo>
                <a:cubicBezTo>
                  <a:pt x="1294472" y="1007719"/>
                  <a:pt x="1269442" y="982689"/>
                  <a:pt x="1269442" y="951812"/>
                </a:cubicBezTo>
                <a:cubicBezTo>
                  <a:pt x="1269442" y="920935"/>
                  <a:pt x="1294472" y="895905"/>
                  <a:pt x="1325349" y="895905"/>
                </a:cubicBezTo>
                <a:close/>
                <a:moveTo>
                  <a:pt x="1007988" y="895905"/>
                </a:moveTo>
                <a:cubicBezTo>
                  <a:pt x="1038865" y="895905"/>
                  <a:pt x="1063895" y="920935"/>
                  <a:pt x="1063895" y="951812"/>
                </a:cubicBezTo>
                <a:cubicBezTo>
                  <a:pt x="1063895" y="982689"/>
                  <a:pt x="1038865" y="1007719"/>
                  <a:pt x="1007988" y="1007719"/>
                </a:cubicBezTo>
                <a:cubicBezTo>
                  <a:pt x="977111" y="1007719"/>
                  <a:pt x="952081" y="982689"/>
                  <a:pt x="952081" y="951812"/>
                </a:cubicBezTo>
                <a:cubicBezTo>
                  <a:pt x="952081" y="920935"/>
                  <a:pt x="977111" y="895905"/>
                  <a:pt x="1007988" y="895905"/>
                </a:cubicBezTo>
                <a:close/>
                <a:moveTo>
                  <a:pt x="690628" y="895905"/>
                </a:moveTo>
                <a:cubicBezTo>
                  <a:pt x="721505" y="895905"/>
                  <a:pt x="746535" y="920935"/>
                  <a:pt x="746535" y="951812"/>
                </a:cubicBezTo>
                <a:cubicBezTo>
                  <a:pt x="746535" y="982689"/>
                  <a:pt x="721505" y="1007719"/>
                  <a:pt x="690628" y="1007719"/>
                </a:cubicBezTo>
                <a:cubicBezTo>
                  <a:pt x="659751" y="1007719"/>
                  <a:pt x="634721" y="982689"/>
                  <a:pt x="634721" y="951812"/>
                </a:cubicBezTo>
                <a:cubicBezTo>
                  <a:pt x="634721" y="920935"/>
                  <a:pt x="659751" y="895905"/>
                  <a:pt x="690628" y="895905"/>
                </a:cubicBezTo>
                <a:close/>
                <a:moveTo>
                  <a:pt x="373267" y="895905"/>
                </a:moveTo>
                <a:cubicBezTo>
                  <a:pt x="404144" y="895905"/>
                  <a:pt x="429174" y="920935"/>
                  <a:pt x="429174" y="951812"/>
                </a:cubicBezTo>
                <a:cubicBezTo>
                  <a:pt x="429174" y="982689"/>
                  <a:pt x="404144" y="1007719"/>
                  <a:pt x="373267" y="1007719"/>
                </a:cubicBezTo>
                <a:cubicBezTo>
                  <a:pt x="342390" y="1007719"/>
                  <a:pt x="317360" y="982689"/>
                  <a:pt x="317360" y="951812"/>
                </a:cubicBezTo>
                <a:cubicBezTo>
                  <a:pt x="317360" y="920935"/>
                  <a:pt x="342390" y="895905"/>
                  <a:pt x="373267" y="895905"/>
                </a:cubicBezTo>
                <a:close/>
                <a:moveTo>
                  <a:pt x="55907" y="895905"/>
                </a:moveTo>
                <a:cubicBezTo>
                  <a:pt x="86784" y="895905"/>
                  <a:pt x="111814" y="920935"/>
                  <a:pt x="111814" y="951812"/>
                </a:cubicBezTo>
                <a:cubicBezTo>
                  <a:pt x="111814" y="982689"/>
                  <a:pt x="86784" y="1007719"/>
                  <a:pt x="55907" y="1007719"/>
                </a:cubicBezTo>
                <a:cubicBezTo>
                  <a:pt x="25030" y="1007719"/>
                  <a:pt x="0" y="982689"/>
                  <a:pt x="0" y="951812"/>
                </a:cubicBezTo>
                <a:cubicBezTo>
                  <a:pt x="0" y="920935"/>
                  <a:pt x="25030" y="895905"/>
                  <a:pt x="55907" y="895905"/>
                </a:cubicBezTo>
                <a:close/>
                <a:moveTo>
                  <a:pt x="1960070" y="597270"/>
                </a:moveTo>
                <a:cubicBezTo>
                  <a:pt x="1990947" y="597270"/>
                  <a:pt x="2015977" y="622300"/>
                  <a:pt x="2015977" y="653177"/>
                </a:cubicBezTo>
                <a:cubicBezTo>
                  <a:pt x="2015977" y="684054"/>
                  <a:pt x="1990947" y="709084"/>
                  <a:pt x="1960070" y="709084"/>
                </a:cubicBezTo>
                <a:cubicBezTo>
                  <a:pt x="1929193" y="709084"/>
                  <a:pt x="1904163" y="684054"/>
                  <a:pt x="1904163" y="653177"/>
                </a:cubicBezTo>
                <a:cubicBezTo>
                  <a:pt x="1904163" y="622300"/>
                  <a:pt x="1929193" y="597270"/>
                  <a:pt x="1960070" y="597270"/>
                </a:cubicBezTo>
                <a:close/>
                <a:moveTo>
                  <a:pt x="1642709" y="597270"/>
                </a:moveTo>
                <a:cubicBezTo>
                  <a:pt x="1673586" y="597270"/>
                  <a:pt x="1698616" y="622300"/>
                  <a:pt x="1698616" y="653177"/>
                </a:cubicBezTo>
                <a:cubicBezTo>
                  <a:pt x="1698616" y="684054"/>
                  <a:pt x="1673586" y="709084"/>
                  <a:pt x="1642709" y="709084"/>
                </a:cubicBezTo>
                <a:cubicBezTo>
                  <a:pt x="1611832" y="709084"/>
                  <a:pt x="1586802" y="684054"/>
                  <a:pt x="1586802" y="653177"/>
                </a:cubicBezTo>
                <a:cubicBezTo>
                  <a:pt x="1586802" y="622300"/>
                  <a:pt x="1611832" y="597270"/>
                  <a:pt x="1642709" y="597270"/>
                </a:cubicBezTo>
                <a:close/>
                <a:moveTo>
                  <a:pt x="1325349" y="597270"/>
                </a:moveTo>
                <a:cubicBezTo>
                  <a:pt x="1356226" y="597270"/>
                  <a:pt x="1381256" y="622300"/>
                  <a:pt x="1381256" y="653177"/>
                </a:cubicBezTo>
                <a:cubicBezTo>
                  <a:pt x="1381256" y="684054"/>
                  <a:pt x="1356226" y="709084"/>
                  <a:pt x="1325349" y="709084"/>
                </a:cubicBezTo>
                <a:cubicBezTo>
                  <a:pt x="1294472" y="709084"/>
                  <a:pt x="1269442" y="684054"/>
                  <a:pt x="1269442" y="653177"/>
                </a:cubicBezTo>
                <a:cubicBezTo>
                  <a:pt x="1269442" y="622300"/>
                  <a:pt x="1294472" y="597270"/>
                  <a:pt x="1325349" y="597270"/>
                </a:cubicBezTo>
                <a:close/>
                <a:moveTo>
                  <a:pt x="1007988" y="597270"/>
                </a:moveTo>
                <a:cubicBezTo>
                  <a:pt x="1038865" y="597270"/>
                  <a:pt x="1063895" y="622300"/>
                  <a:pt x="1063895" y="653177"/>
                </a:cubicBezTo>
                <a:cubicBezTo>
                  <a:pt x="1063895" y="684054"/>
                  <a:pt x="1038865" y="709084"/>
                  <a:pt x="1007988" y="709084"/>
                </a:cubicBezTo>
                <a:cubicBezTo>
                  <a:pt x="977111" y="709084"/>
                  <a:pt x="952081" y="684054"/>
                  <a:pt x="952081" y="653177"/>
                </a:cubicBezTo>
                <a:cubicBezTo>
                  <a:pt x="952081" y="622300"/>
                  <a:pt x="977111" y="597270"/>
                  <a:pt x="1007988" y="597270"/>
                </a:cubicBezTo>
                <a:close/>
                <a:moveTo>
                  <a:pt x="690628" y="597270"/>
                </a:moveTo>
                <a:cubicBezTo>
                  <a:pt x="721505" y="597270"/>
                  <a:pt x="746535" y="622300"/>
                  <a:pt x="746535" y="653177"/>
                </a:cubicBezTo>
                <a:cubicBezTo>
                  <a:pt x="746535" y="684054"/>
                  <a:pt x="721505" y="709084"/>
                  <a:pt x="690628" y="709084"/>
                </a:cubicBezTo>
                <a:cubicBezTo>
                  <a:pt x="659751" y="709084"/>
                  <a:pt x="634721" y="684054"/>
                  <a:pt x="634721" y="653177"/>
                </a:cubicBezTo>
                <a:cubicBezTo>
                  <a:pt x="634721" y="622300"/>
                  <a:pt x="659751" y="597270"/>
                  <a:pt x="690628" y="597270"/>
                </a:cubicBezTo>
                <a:close/>
                <a:moveTo>
                  <a:pt x="373267" y="597270"/>
                </a:moveTo>
                <a:cubicBezTo>
                  <a:pt x="404144" y="597270"/>
                  <a:pt x="429174" y="622300"/>
                  <a:pt x="429174" y="653177"/>
                </a:cubicBezTo>
                <a:cubicBezTo>
                  <a:pt x="429174" y="684054"/>
                  <a:pt x="404144" y="709084"/>
                  <a:pt x="373267" y="709084"/>
                </a:cubicBezTo>
                <a:cubicBezTo>
                  <a:pt x="342390" y="709084"/>
                  <a:pt x="317360" y="684054"/>
                  <a:pt x="317360" y="653177"/>
                </a:cubicBezTo>
                <a:cubicBezTo>
                  <a:pt x="317360" y="622300"/>
                  <a:pt x="342390" y="597270"/>
                  <a:pt x="373267" y="597270"/>
                </a:cubicBezTo>
                <a:close/>
                <a:moveTo>
                  <a:pt x="55907" y="597270"/>
                </a:moveTo>
                <a:cubicBezTo>
                  <a:pt x="86784" y="597270"/>
                  <a:pt x="111814" y="622300"/>
                  <a:pt x="111814" y="653177"/>
                </a:cubicBezTo>
                <a:cubicBezTo>
                  <a:pt x="111814" y="684054"/>
                  <a:pt x="86784" y="709084"/>
                  <a:pt x="55907" y="709084"/>
                </a:cubicBezTo>
                <a:cubicBezTo>
                  <a:pt x="25030" y="709084"/>
                  <a:pt x="0" y="684054"/>
                  <a:pt x="0" y="653177"/>
                </a:cubicBezTo>
                <a:cubicBezTo>
                  <a:pt x="0" y="622300"/>
                  <a:pt x="25030" y="597270"/>
                  <a:pt x="55907" y="597270"/>
                </a:cubicBezTo>
                <a:close/>
                <a:moveTo>
                  <a:pt x="1960070" y="298635"/>
                </a:moveTo>
                <a:cubicBezTo>
                  <a:pt x="1990947" y="298635"/>
                  <a:pt x="2015977" y="323665"/>
                  <a:pt x="2015977" y="354542"/>
                </a:cubicBezTo>
                <a:cubicBezTo>
                  <a:pt x="2015977" y="385419"/>
                  <a:pt x="1990947" y="410449"/>
                  <a:pt x="1960070" y="410449"/>
                </a:cubicBezTo>
                <a:cubicBezTo>
                  <a:pt x="1929193" y="410449"/>
                  <a:pt x="1904163" y="385419"/>
                  <a:pt x="1904163" y="354542"/>
                </a:cubicBezTo>
                <a:cubicBezTo>
                  <a:pt x="1904163" y="323665"/>
                  <a:pt x="1929193" y="298635"/>
                  <a:pt x="1960070" y="298635"/>
                </a:cubicBezTo>
                <a:close/>
                <a:moveTo>
                  <a:pt x="1642709" y="298635"/>
                </a:moveTo>
                <a:cubicBezTo>
                  <a:pt x="1673586" y="298635"/>
                  <a:pt x="1698616" y="323665"/>
                  <a:pt x="1698616" y="354542"/>
                </a:cubicBezTo>
                <a:cubicBezTo>
                  <a:pt x="1698616" y="385419"/>
                  <a:pt x="1673586" y="410449"/>
                  <a:pt x="1642709" y="410449"/>
                </a:cubicBezTo>
                <a:cubicBezTo>
                  <a:pt x="1611832" y="410449"/>
                  <a:pt x="1586802" y="385419"/>
                  <a:pt x="1586802" y="354542"/>
                </a:cubicBezTo>
                <a:cubicBezTo>
                  <a:pt x="1586802" y="323665"/>
                  <a:pt x="1611832" y="298635"/>
                  <a:pt x="1642709" y="298635"/>
                </a:cubicBezTo>
                <a:close/>
                <a:moveTo>
                  <a:pt x="1325349" y="298635"/>
                </a:moveTo>
                <a:cubicBezTo>
                  <a:pt x="1356226" y="298635"/>
                  <a:pt x="1381256" y="323665"/>
                  <a:pt x="1381256" y="354542"/>
                </a:cubicBezTo>
                <a:cubicBezTo>
                  <a:pt x="1381256" y="385419"/>
                  <a:pt x="1356226" y="410449"/>
                  <a:pt x="1325349" y="410449"/>
                </a:cubicBezTo>
                <a:cubicBezTo>
                  <a:pt x="1294472" y="410449"/>
                  <a:pt x="1269442" y="385419"/>
                  <a:pt x="1269442" y="354542"/>
                </a:cubicBezTo>
                <a:cubicBezTo>
                  <a:pt x="1269442" y="323665"/>
                  <a:pt x="1294472" y="298635"/>
                  <a:pt x="1325349" y="298635"/>
                </a:cubicBezTo>
                <a:close/>
                <a:moveTo>
                  <a:pt x="1007988" y="298635"/>
                </a:moveTo>
                <a:cubicBezTo>
                  <a:pt x="1038865" y="298635"/>
                  <a:pt x="1063895" y="323665"/>
                  <a:pt x="1063895" y="354542"/>
                </a:cubicBezTo>
                <a:cubicBezTo>
                  <a:pt x="1063895" y="385419"/>
                  <a:pt x="1038865" y="410449"/>
                  <a:pt x="1007988" y="410449"/>
                </a:cubicBezTo>
                <a:cubicBezTo>
                  <a:pt x="977111" y="410449"/>
                  <a:pt x="952081" y="385419"/>
                  <a:pt x="952081" y="354542"/>
                </a:cubicBezTo>
                <a:cubicBezTo>
                  <a:pt x="952081" y="323665"/>
                  <a:pt x="977111" y="298635"/>
                  <a:pt x="1007988" y="298635"/>
                </a:cubicBezTo>
                <a:close/>
                <a:moveTo>
                  <a:pt x="690628" y="298635"/>
                </a:moveTo>
                <a:cubicBezTo>
                  <a:pt x="721505" y="298635"/>
                  <a:pt x="746535" y="323665"/>
                  <a:pt x="746535" y="354542"/>
                </a:cubicBezTo>
                <a:cubicBezTo>
                  <a:pt x="746535" y="385419"/>
                  <a:pt x="721505" y="410449"/>
                  <a:pt x="690628" y="410449"/>
                </a:cubicBezTo>
                <a:cubicBezTo>
                  <a:pt x="659751" y="410449"/>
                  <a:pt x="634721" y="385419"/>
                  <a:pt x="634721" y="354542"/>
                </a:cubicBezTo>
                <a:cubicBezTo>
                  <a:pt x="634721" y="323665"/>
                  <a:pt x="659751" y="298635"/>
                  <a:pt x="690628" y="298635"/>
                </a:cubicBezTo>
                <a:close/>
                <a:moveTo>
                  <a:pt x="373268" y="298635"/>
                </a:moveTo>
                <a:cubicBezTo>
                  <a:pt x="404145" y="298635"/>
                  <a:pt x="429175" y="323665"/>
                  <a:pt x="429175" y="354542"/>
                </a:cubicBezTo>
                <a:cubicBezTo>
                  <a:pt x="429175" y="385419"/>
                  <a:pt x="404145" y="410449"/>
                  <a:pt x="373268" y="410449"/>
                </a:cubicBezTo>
                <a:cubicBezTo>
                  <a:pt x="342391" y="410449"/>
                  <a:pt x="317361" y="385419"/>
                  <a:pt x="317361" y="354542"/>
                </a:cubicBezTo>
                <a:cubicBezTo>
                  <a:pt x="317361" y="323665"/>
                  <a:pt x="342391" y="298635"/>
                  <a:pt x="373268" y="298635"/>
                </a:cubicBezTo>
                <a:close/>
                <a:moveTo>
                  <a:pt x="55908" y="298635"/>
                </a:moveTo>
                <a:cubicBezTo>
                  <a:pt x="86785" y="298635"/>
                  <a:pt x="111815" y="323665"/>
                  <a:pt x="111815" y="354542"/>
                </a:cubicBezTo>
                <a:cubicBezTo>
                  <a:pt x="111815" y="385419"/>
                  <a:pt x="86785" y="410449"/>
                  <a:pt x="55908" y="410449"/>
                </a:cubicBezTo>
                <a:cubicBezTo>
                  <a:pt x="25031" y="410449"/>
                  <a:pt x="1" y="385419"/>
                  <a:pt x="1" y="354542"/>
                </a:cubicBezTo>
                <a:cubicBezTo>
                  <a:pt x="1" y="323665"/>
                  <a:pt x="25031" y="298635"/>
                  <a:pt x="55908" y="298635"/>
                </a:cubicBezTo>
                <a:close/>
                <a:moveTo>
                  <a:pt x="1960070" y="0"/>
                </a:moveTo>
                <a:cubicBezTo>
                  <a:pt x="1990947" y="0"/>
                  <a:pt x="2015977" y="25030"/>
                  <a:pt x="2015977" y="55907"/>
                </a:cubicBezTo>
                <a:cubicBezTo>
                  <a:pt x="2015977" y="86784"/>
                  <a:pt x="1990947" y="111814"/>
                  <a:pt x="1960070" y="111814"/>
                </a:cubicBezTo>
                <a:cubicBezTo>
                  <a:pt x="1929193" y="111814"/>
                  <a:pt x="1904163" y="86784"/>
                  <a:pt x="1904163" y="55907"/>
                </a:cubicBezTo>
                <a:cubicBezTo>
                  <a:pt x="1904163" y="25030"/>
                  <a:pt x="1929193" y="0"/>
                  <a:pt x="1960070" y="0"/>
                </a:cubicBezTo>
                <a:close/>
                <a:moveTo>
                  <a:pt x="1642709" y="0"/>
                </a:moveTo>
                <a:cubicBezTo>
                  <a:pt x="1673586" y="0"/>
                  <a:pt x="1698616" y="25030"/>
                  <a:pt x="1698616" y="55907"/>
                </a:cubicBezTo>
                <a:cubicBezTo>
                  <a:pt x="1698616" y="86784"/>
                  <a:pt x="1673586" y="111814"/>
                  <a:pt x="1642709" y="111814"/>
                </a:cubicBezTo>
                <a:cubicBezTo>
                  <a:pt x="1611832" y="111814"/>
                  <a:pt x="1586802" y="86784"/>
                  <a:pt x="1586802" y="55907"/>
                </a:cubicBezTo>
                <a:cubicBezTo>
                  <a:pt x="1586802" y="25030"/>
                  <a:pt x="1611832" y="0"/>
                  <a:pt x="1642709" y="0"/>
                </a:cubicBezTo>
                <a:close/>
                <a:moveTo>
                  <a:pt x="1325349" y="0"/>
                </a:moveTo>
                <a:cubicBezTo>
                  <a:pt x="1356226" y="0"/>
                  <a:pt x="1381256" y="25030"/>
                  <a:pt x="1381256" y="55907"/>
                </a:cubicBezTo>
                <a:cubicBezTo>
                  <a:pt x="1381256" y="86784"/>
                  <a:pt x="1356226" y="111814"/>
                  <a:pt x="1325349" y="111814"/>
                </a:cubicBezTo>
                <a:cubicBezTo>
                  <a:pt x="1294472" y="111814"/>
                  <a:pt x="1269442" y="86784"/>
                  <a:pt x="1269442" y="55907"/>
                </a:cubicBezTo>
                <a:cubicBezTo>
                  <a:pt x="1269442" y="25030"/>
                  <a:pt x="1294472" y="0"/>
                  <a:pt x="1325349" y="0"/>
                </a:cubicBezTo>
                <a:close/>
                <a:moveTo>
                  <a:pt x="1007988" y="0"/>
                </a:moveTo>
                <a:cubicBezTo>
                  <a:pt x="1038865" y="0"/>
                  <a:pt x="1063895" y="25030"/>
                  <a:pt x="1063895" y="55907"/>
                </a:cubicBezTo>
                <a:cubicBezTo>
                  <a:pt x="1063895" y="86784"/>
                  <a:pt x="1038865" y="111814"/>
                  <a:pt x="1007988" y="111814"/>
                </a:cubicBezTo>
                <a:cubicBezTo>
                  <a:pt x="977111" y="111814"/>
                  <a:pt x="952081" y="86784"/>
                  <a:pt x="952081" y="55907"/>
                </a:cubicBezTo>
                <a:cubicBezTo>
                  <a:pt x="952081" y="25030"/>
                  <a:pt x="977111" y="0"/>
                  <a:pt x="1007988" y="0"/>
                </a:cubicBezTo>
                <a:close/>
                <a:moveTo>
                  <a:pt x="690628" y="0"/>
                </a:moveTo>
                <a:cubicBezTo>
                  <a:pt x="721505" y="0"/>
                  <a:pt x="746535" y="25030"/>
                  <a:pt x="746535" y="55907"/>
                </a:cubicBezTo>
                <a:cubicBezTo>
                  <a:pt x="746535" y="86784"/>
                  <a:pt x="721505" y="111814"/>
                  <a:pt x="690628" y="111814"/>
                </a:cubicBezTo>
                <a:cubicBezTo>
                  <a:pt x="659751" y="111814"/>
                  <a:pt x="634721" y="86784"/>
                  <a:pt x="634721" y="55907"/>
                </a:cubicBezTo>
                <a:cubicBezTo>
                  <a:pt x="634721" y="25030"/>
                  <a:pt x="659751" y="0"/>
                  <a:pt x="690628" y="0"/>
                </a:cubicBezTo>
                <a:close/>
                <a:moveTo>
                  <a:pt x="373268" y="0"/>
                </a:moveTo>
                <a:cubicBezTo>
                  <a:pt x="404145" y="0"/>
                  <a:pt x="429175" y="25030"/>
                  <a:pt x="429175" y="55907"/>
                </a:cubicBezTo>
                <a:cubicBezTo>
                  <a:pt x="429175" y="86784"/>
                  <a:pt x="404145" y="111814"/>
                  <a:pt x="373268" y="111814"/>
                </a:cubicBezTo>
                <a:cubicBezTo>
                  <a:pt x="342391" y="111814"/>
                  <a:pt x="317361" y="86784"/>
                  <a:pt x="317361" y="55907"/>
                </a:cubicBezTo>
                <a:cubicBezTo>
                  <a:pt x="317361" y="25030"/>
                  <a:pt x="342391" y="0"/>
                  <a:pt x="373268" y="0"/>
                </a:cubicBezTo>
                <a:close/>
                <a:moveTo>
                  <a:pt x="55908" y="0"/>
                </a:moveTo>
                <a:cubicBezTo>
                  <a:pt x="86785" y="0"/>
                  <a:pt x="111815" y="25030"/>
                  <a:pt x="111815" y="55907"/>
                </a:cubicBezTo>
                <a:cubicBezTo>
                  <a:pt x="111815" y="86784"/>
                  <a:pt x="86785" y="111814"/>
                  <a:pt x="55908" y="111814"/>
                </a:cubicBezTo>
                <a:cubicBezTo>
                  <a:pt x="25031" y="111814"/>
                  <a:pt x="1" y="86784"/>
                  <a:pt x="1" y="55907"/>
                </a:cubicBezTo>
                <a:cubicBezTo>
                  <a:pt x="1" y="25030"/>
                  <a:pt x="25031" y="0"/>
                  <a:pt x="55908" y="0"/>
                </a:cubicBezTo>
                <a:close/>
              </a:path>
            </a:pathLst>
          </a:custGeom>
          <a:gradFill>
            <a:gsLst>
              <a:gs pos="0">
                <a:schemeClr val="bg1">
                  <a:alpha val="50000"/>
                </a:schemeClr>
              </a:gs>
              <a:gs pos="100000">
                <a:schemeClr val="bg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10309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7" name="任意多边形 6">
            <a:extLst>
              <a:ext uri="{FF2B5EF4-FFF2-40B4-BE49-F238E27FC236}">
                <a16:creationId xmlns:a16="http://schemas.microsoft.com/office/drawing/2014/main" id="{54405246-CCE2-4201-BBB1-D3F3EB6E740D}"/>
              </a:ext>
            </a:extLst>
          </p:cNvPr>
          <p:cNvSpPr/>
          <p:nvPr userDrawn="1"/>
        </p:nvSpPr>
        <p:spPr>
          <a:xfrm>
            <a:off x="660400" y="545525"/>
            <a:ext cx="520103" cy="545173"/>
          </a:xfrm>
          <a:custGeom>
            <a:avLst/>
            <a:gdLst>
              <a:gd name="connsiteX0" fmla="*/ 1902524 w 4119595"/>
              <a:gd name="connsiteY0" fmla="*/ 1311220 h 4318170"/>
              <a:gd name="connsiteX1" fmla="*/ 1902524 w 4119595"/>
              <a:gd name="connsiteY1" fmla="*/ 1858939 h 4318170"/>
              <a:gd name="connsiteX2" fmla="*/ 1354805 w 4119595"/>
              <a:gd name="connsiteY2" fmla="*/ 1858939 h 4318170"/>
              <a:gd name="connsiteX3" fmla="*/ 1354805 w 4119595"/>
              <a:gd name="connsiteY3" fmla="*/ 2173475 h 4318170"/>
              <a:gd name="connsiteX4" fmla="*/ 1902524 w 4119595"/>
              <a:gd name="connsiteY4" fmla="*/ 2173475 h 4318170"/>
              <a:gd name="connsiteX5" fmla="*/ 1902524 w 4119595"/>
              <a:gd name="connsiteY5" fmla="*/ 2721194 h 4318170"/>
              <a:gd name="connsiteX6" fmla="*/ 2217060 w 4119595"/>
              <a:gd name="connsiteY6" fmla="*/ 2721194 h 4318170"/>
              <a:gd name="connsiteX7" fmla="*/ 2217060 w 4119595"/>
              <a:gd name="connsiteY7" fmla="*/ 2173475 h 4318170"/>
              <a:gd name="connsiteX8" fmla="*/ 2764779 w 4119595"/>
              <a:gd name="connsiteY8" fmla="*/ 2173475 h 4318170"/>
              <a:gd name="connsiteX9" fmla="*/ 2764779 w 4119595"/>
              <a:gd name="connsiteY9" fmla="*/ 1858939 h 4318170"/>
              <a:gd name="connsiteX10" fmla="*/ 2217060 w 4119595"/>
              <a:gd name="connsiteY10" fmla="*/ 1858939 h 4318170"/>
              <a:gd name="connsiteX11" fmla="*/ 2217060 w 4119595"/>
              <a:gd name="connsiteY11" fmla="*/ 1311220 h 4318170"/>
              <a:gd name="connsiteX12" fmla="*/ 2060163 w 4119595"/>
              <a:gd name="connsiteY12" fmla="*/ 550778 h 4318170"/>
              <a:gd name="connsiteX13" fmla="*/ 3575869 w 4119595"/>
              <a:gd name="connsiteY13" fmla="*/ 1163601 h 4318170"/>
              <a:gd name="connsiteX14" fmla="*/ 2060163 w 4119595"/>
              <a:gd name="connsiteY14" fmla="*/ 3769125 h 4318170"/>
              <a:gd name="connsiteX15" fmla="*/ 543702 w 4119595"/>
              <a:gd name="connsiteY15" fmla="*/ 1163601 h 4318170"/>
              <a:gd name="connsiteX16" fmla="*/ 2060163 w 4119595"/>
              <a:gd name="connsiteY16" fmla="*/ 550778 h 4318170"/>
              <a:gd name="connsiteX17" fmla="*/ 2060210 w 4119595"/>
              <a:gd name="connsiteY17" fmla="*/ 255859 h 4318170"/>
              <a:gd name="connsiteX18" fmla="*/ 256707 w 4119595"/>
              <a:gd name="connsiteY18" fmla="*/ 986828 h 4318170"/>
              <a:gd name="connsiteX19" fmla="*/ 1122116 w 4119595"/>
              <a:gd name="connsiteY19" fmla="*/ 3269836 h 4318170"/>
              <a:gd name="connsiteX20" fmla="*/ 2060210 w 4119595"/>
              <a:gd name="connsiteY20" fmla="*/ 4066322 h 4318170"/>
              <a:gd name="connsiteX21" fmla="*/ 2997549 w 4119595"/>
              <a:gd name="connsiteY21" fmla="*/ 3270517 h 4318170"/>
              <a:gd name="connsiteX22" fmla="*/ 3862957 w 4119595"/>
              <a:gd name="connsiteY22" fmla="*/ 986828 h 4318170"/>
              <a:gd name="connsiteX23" fmla="*/ 2060210 w 4119595"/>
              <a:gd name="connsiteY23" fmla="*/ 255859 h 4318170"/>
              <a:gd name="connsiteX24" fmla="*/ 2059171 w 4119595"/>
              <a:gd name="connsiteY24" fmla="*/ 1 h 4318170"/>
              <a:gd name="connsiteX25" fmla="*/ 2135922 w 4119595"/>
              <a:gd name="connsiteY25" fmla="*/ 22441 h 4318170"/>
              <a:gd name="connsiteX26" fmla="*/ 4010601 w 4119595"/>
              <a:gd name="connsiteY26" fmla="*/ 780711 h 4318170"/>
              <a:gd name="connsiteX27" fmla="*/ 4112815 w 4119595"/>
              <a:gd name="connsiteY27" fmla="*/ 886502 h 4318170"/>
              <a:gd name="connsiteX28" fmla="*/ 3736515 w 4119595"/>
              <a:gd name="connsiteY28" fmla="*/ 2637823 h 4318170"/>
              <a:gd name="connsiteX29" fmla="*/ 2845361 w 4119595"/>
              <a:gd name="connsiteY29" fmla="*/ 3768068 h 4318170"/>
              <a:gd name="connsiteX30" fmla="*/ 2343383 w 4119595"/>
              <a:gd name="connsiteY30" fmla="*/ 4165286 h 4318170"/>
              <a:gd name="connsiteX31" fmla="*/ 2186651 w 4119595"/>
              <a:gd name="connsiteY31" fmla="*/ 4266300 h 4318170"/>
              <a:gd name="connsiteX32" fmla="*/ 2061727 w 4119595"/>
              <a:gd name="connsiteY32" fmla="*/ 4318170 h 4318170"/>
              <a:gd name="connsiteX33" fmla="*/ 2056428 w 4119595"/>
              <a:gd name="connsiteY33" fmla="*/ 4318170 h 4318170"/>
              <a:gd name="connsiteX34" fmla="*/ 1924680 w 4119595"/>
              <a:gd name="connsiteY34" fmla="*/ 4260843 h 4318170"/>
              <a:gd name="connsiteX35" fmla="*/ 1746754 w 4119595"/>
              <a:gd name="connsiteY35" fmla="*/ 4144811 h 4318170"/>
              <a:gd name="connsiteX36" fmla="*/ 1187986 w 4119595"/>
              <a:gd name="connsiteY36" fmla="*/ 3688216 h 4318170"/>
              <a:gd name="connsiteX37" fmla="*/ 6850 w 4119595"/>
              <a:gd name="connsiteY37" fmla="*/ 886502 h 4318170"/>
              <a:gd name="connsiteX38" fmla="*/ 109064 w 4119595"/>
              <a:gd name="connsiteY38" fmla="*/ 780711 h 4318170"/>
              <a:gd name="connsiteX39" fmla="*/ 1982980 w 4119595"/>
              <a:gd name="connsiteY39" fmla="*/ 23122 h 4318170"/>
              <a:gd name="connsiteX40" fmla="*/ 2059171 w 4119595"/>
              <a:gd name="connsiteY40" fmla="*/ 1 h 431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19595" h="4318170">
                <a:moveTo>
                  <a:pt x="1902524" y="1311220"/>
                </a:moveTo>
                <a:lnTo>
                  <a:pt x="1902524" y="1858939"/>
                </a:lnTo>
                <a:lnTo>
                  <a:pt x="1354805" y="1858939"/>
                </a:lnTo>
                <a:lnTo>
                  <a:pt x="1354805" y="2173475"/>
                </a:lnTo>
                <a:lnTo>
                  <a:pt x="1902524" y="2173475"/>
                </a:lnTo>
                <a:lnTo>
                  <a:pt x="1902524" y="2721194"/>
                </a:lnTo>
                <a:lnTo>
                  <a:pt x="2217060" y="2721194"/>
                </a:lnTo>
                <a:lnTo>
                  <a:pt x="2217060" y="2173475"/>
                </a:lnTo>
                <a:lnTo>
                  <a:pt x="2764779" y="2173475"/>
                </a:lnTo>
                <a:lnTo>
                  <a:pt x="2764779" y="1858939"/>
                </a:lnTo>
                <a:lnTo>
                  <a:pt x="2217060" y="1858939"/>
                </a:lnTo>
                <a:lnTo>
                  <a:pt x="2217060" y="1311220"/>
                </a:lnTo>
                <a:close/>
                <a:moveTo>
                  <a:pt x="2060163" y="550778"/>
                </a:moveTo>
                <a:cubicBezTo>
                  <a:pt x="2060163" y="550778"/>
                  <a:pt x="2750632" y="1014151"/>
                  <a:pt x="3575869" y="1163601"/>
                </a:cubicBezTo>
                <a:cubicBezTo>
                  <a:pt x="3684890" y="2880602"/>
                  <a:pt x="2060917" y="3769807"/>
                  <a:pt x="2060163" y="3769125"/>
                </a:cubicBezTo>
                <a:cubicBezTo>
                  <a:pt x="2058653" y="3769807"/>
                  <a:pt x="434680" y="2880602"/>
                  <a:pt x="543702" y="1163601"/>
                </a:cubicBezTo>
                <a:cubicBezTo>
                  <a:pt x="1368938" y="1014151"/>
                  <a:pt x="2013222" y="582855"/>
                  <a:pt x="2060163" y="550778"/>
                </a:cubicBezTo>
                <a:close/>
                <a:moveTo>
                  <a:pt x="2060210" y="255859"/>
                </a:moveTo>
                <a:cubicBezTo>
                  <a:pt x="1833072" y="399185"/>
                  <a:pt x="1128177" y="809375"/>
                  <a:pt x="256707" y="986828"/>
                </a:cubicBezTo>
                <a:cubicBezTo>
                  <a:pt x="226418" y="1818131"/>
                  <a:pt x="517162" y="2585953"/>
                  <a:pt x="1122116" y="3269836"/>
                </a:cubicBezTo>
                <a:cubicBezTo>
                  <a:pt x="1509012" y="3707320"/>
                  <a:pt x="1908030" y="3973504"/>
                  <a:pt x="2060210" y="4066322"/>
                </a:cubicBezTo>
                <a:cubicBezTo>
                  <a:pt x="2211643" y="3973504"/>
                  <a:pt x="2611408" y="3707320"/>
                  <a:pt x="2997549" y="3270517"/>
                </a:cubicBezTo>
                <a:cubicBezTo>
                  <a:pt x="3602503" y="2585953"/>
                  <a:pt x="3893247" y="1818131"/>
                  <a:pt x="3862957" y="986828"/>
                </a:cubicBezTo>
                <a:cubicBezTo>
                  <a:pt x="3008146" y="812107"/>
                  <a:pt x="2291137" y="399185"/>
                  <a:pt x="2060210" y="255859"/>
                </a:cubicBezTo>
                <a:close/>
                <a:moveTo>
                  <a:pt x="2059171" y="1"/>
                </a:moveTo>
                <a:cubicBezTo>
                  <a:pt x="2086144" y="-84"/>
                  <a:pt x="2113210" y="7424"/>
                  <a:pt x="2135922" y="22441"/>
                </a:cubicBezTo>
                <a:cubicBezTo>
                  <a:pt x="2144255" y="28580"/>
                  <a:pt x="3003610" y="599163"/>
                  <a:pt x="4010601" y="780711"/>
                </a:cubicBezTo>
                <a:cubicBezTo>
                  <a:pt x="4067384" y="790952"/>
                  <a:pt x="4109788" y="834632"/>
                  <a:pt x="4112815" y="886502"/>
                </a:cubicBezTo>
                <a:cubicBezTo>
                  <a:pt x="4151429" y="1499396"/>
                  <a:pt x="4024987" y="2088402"/>
                  <a:pt x="3736515" y="2637823"/>
                </a:cubicBezTo>
                <a:cubicBezTo>
                  <a:pt x="3522247" y="3045970"/>
                  <a:pt x="3222423" y="3426808"/>
                  <a:pt x="2845361" y="3768068"/>
                </a:cubicBezTo>
                <a:cubicBezTo>
                  <a:pt x="2645479" y="3950298"/>
                  <a:pt x="2461492" y="4084752"/>
                  <a:pt x="2343383" y="4165286"/>
                </a:cubicBezTo>
                <a:cubicBezTo>
                  <a:pt x="2275241" y="4211698"/>
                  <a:pt x="2220723" y="4245826"/>
                  <a:pt x="2186651" y="4266300"/>
                </a:cubicBezTo>
                <a:cubicBezTo>
                  <a:pt x="2124571" y="4303842"/>
                  <a:pt x="2101097" y="4318170"/>
                  <a:pt x="2061727" y="4318170"/>
                </a:cubicBezTo>
                <a:cubicBezTo>
                  <a:pt x="2060210" y="4318170"/>
                  <a:pt x="2058700" y="4318170"/>
                  <a:pt x="2056428" y="4318170"/>
                </a:cubicBezTo>
                <a:cubicBezTo>
                  <a:pt x="2017051" y="4317489"/>
                  <a:pt x="1996611" y="4305205"/>
                  <a:pt x="1924680" y="4260843"/>
                </a:cubicBezTo>
                <a:cubicBezTo>
                  <a:pt x="1886073" y="4237637"/>
                  <a:pt x="1823984" y="4198732"/>
                  <a:pt x="1746754" y="4144811"/>
                </a:cubicBezTo>
                <a:cubicBezTo>
                  <a:pt x="1612742" y="4051993"/>
                  <a:pt x="1406798" y="3897746"/>
                  <a:pt x="1187986" y="3688216"/>
                </a:cubicBezTo>
                <a:cubicBezTo>
                  <a:pt x="603479" y="3130598"/>
                  <a:pt x="-75679" y="2191461"/>
                  <a:pt x="6850" y="886502"/>
                </a:cubicBezTo>
                <a:cubicBezTo>
                  <a:pt x="9877" y="834632"/>
                  <a:pt x="52281" y="790952"/>
                  <a:pt x="109064" y="780711"/>
                </a:cubicBezTo>
                <a:cubicBezTo>
                  <a:pt x="1141046" y="594387"/>
                  <a:pt x="1948909" y="46329"/>
                  <a:pt x="1982980" y="23122"/>
                </a:cubicBezTo>
                <a:cubicBezTo>
                  <a:pt x="2005318" y="7765"/>
                  <a:pt x="2032198" y="86"/>
                  <a:pt x="2059171" y="1"/>
                </a:cubicBezTo>
                <a:close/>
              </a:path>
            </a:pathLst>
          </a:custGeom>
          <a:gradFill>
            <a:gsLst>
              <a:gs pos="0">
                <a:schemeClr val="accent1">
                  <a:alpha val="95000"/>
                </a:schemeClr>
              </a:gs>
              <a:gs pos="100000">
                <a:schemeClr val="accent1">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图片 7">
            <a:hlinkClick r:id="rId2"/>
            <a:extLst>
              <a:ext uri="{FF2B5EF4-FFF2-40B4-BE49-F238E27FC236}">
                <a16:creationId xmlns:a16="http://schemas.microsoft.com/office/drawing/2014/main" id="{200B722C-7EF3-45F2-9251-8F64B7A1222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267825" y="697406"/>
            <a:ext cx="2251076" cy="297141"/>
          </a:xfrm>
          <a:prstGeom prst="rect">
            <a:avLst/>
          </a:prstGeom>
        </p:spPr>
      </p:pic>
      <p:sp>
        <p:nvSpPr>
          <p:cNvPr id="14" name="任意多边形 13"/>
          <p:cNvSpPr/>
          <p:nvPr userDrawn="1"/>
        </p:nvSpPr>
        <p:spPr>
          <a:xfrm>
            <a:off x="0" y="6235700"/>
            <a:ext cx="12192000" cy="622300"/>
          </a:xfrm>
          <a:custGeom>
            <a:avLst/>
            <a:gdLst>
              <a:gd name="connsiteX0" fmla="*/ 0 w 12192000"/>
              <a:gd name="connsiteY0" fmla="*/ 0 h 468950"/>
              <a:gd name="connsiteX1" fmla="*/ 488655 w 12192000"/>
              <a:gd name="connsiteY1" fmla="*/ 51286 h 468950"/>
              <a:gd name="connsiteX2" fmla="*/ 6267450 w 12192000"/>
              <a:gd name="connsiteY2" fmla="*/ 258565 h 468950"/>
              <a:gd name="connsiteX3" fmla="*/ 12046245 w 12192000"/>
              <a:gd name="connsiteY3" fmla="*/ 51286 h 468950"/>
              <a:gd name="connsiteX4" fmla="*/ 12192000 w 12192000"/>
              <a:gd name="connsiteY4" fmla="*/ 35989 h 468950"/>
              <a:gd name="connsiteX5" fmla="*/ 12192000 w 12192000"/>
              <a:gd name="connsiteY5" fmla="*/ 468950 h 468950"/>
              <a:gd name="connsiteX6" fmla="*/ 0 w 12192000"/>
              <a:gd name="connsiteY6" fmla="*/ 468950 h 46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68950">
                <a:moveTo>
                  <a:pt x="0" y="0"/>
                </a:moveTo>
                <a:lnTo>
                  <a:pt x="488655" y="51286"/>
                </a:lnTo>
                <a:cubicBezTo>
                  <a:pt x="1967578" y="179354"/>
                  <a:pt x="4010690" y="258565"/>
                  <a:pt x="6267450" y="258565"/>
                </a:cubicBezTo>
                <a:cubicBezTo>
                  <a:pt x="8524210" y="258565"/>
                  <a:pt x="10567322" y="179354"/>
                  <a:pt x="12046245" y="51286"/>
                </a:cubicBezTo>
                <a:lnTo>
                  <a:pt x="12192000" y="35989"/>
                </a:lnTo>
                <a:lnTo>
                  <a:pt x="12192000" y="468950"/>
                </a:lnTo>
                <a:lnTo>
                  <a:pt x="0" y="468950"/>
                </a:lnTo>
                <a:close/>
              </a:path>
            </a:pathLst>
          </a:cu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任意多边形 18"/>
          <p:cNvSpPr/>
          <p:nvPr userDrawn="1"/>
        </p:nvSpPr>
        <p:spPr>
          <a:xfrm flipH="1">
            <a:off x="0" y="6389050"/>
            <a:ext cx="12192000" cy="468950"/>
          </a:xfrm>
          <a:custGeom>
            <a:avLst/>
            <a:gdLst>
              <a:gd name="connsiteX0" fmla="*/ 0 w 12192000"/>
              <a:gd name="connsiteY0" fmla="*/ 0 h 468950"/>
              <a:gd name="connsiteX1" fmla="*/ 488655 w 12192000"/>
              <a:gd name="connsiteY1" fmla="*/ 51286 h 468950"/>
              <a:gd name="connsiteX2" fmla="*/ 6267450 w 12192000"/>
              <a:gd name="connsiteY2" fmla="*/ 258565 h 468950"/>
              <a:gd name="connsiteX3" fmla="*/ 12046245 w 12192000"/>
              <a:gd name="connsiteY3" fmla="*/ 51286 h 468950"/>
              <a:gd name="connsiteX4" fmla="*/ 12192000 w 12192000"/>
              <a:gd name="connsiteY4" fmla="*/ 35989 h 468950"/>
              <a:gd name="connsiteX5" fmla="*/ 12192000 w 12192000"/>
              <a:gd name="connsiteY5" fmla="*/ 468950 h 468950"/>
              <a:gd name="connsiteX6" fmla="*/ 0 w 12192000"/>
              <a:gd name="connsiteY6" fmla="*/ 468950 h 46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68950">
                <a:moveTo>
                  <a:pt x="0" y="0"/>
                </a:moveTo>
                <a:lnTo>
                  <a:pt x="488655" y="51286"/>
                </a:lnTo>
                <a:cubicBezTo>
                  <a:pt x="1967578" y="179354"/>
                  <a:pt x="4010690" y="258565"/>
                  <a:pt x="6267450" y="258565"/>
                </a:cubicBezTo>
                <a:cubicBezTo>
                  <a:pt x="8524210" y="258565"/>
                  <a:pt x="10567322" y="179354"/>
                  <a:pt x="12046245" y="51286"/>
                </a:cubicBezTo>
                <a:lnTo>
                  <a:pt x="12192000" y="35989"/>
                </a:lnTo>
                <a:lnTo>
                  <a:pt x="12192000" y="468950"/>
                </a:lnTo>
                <a:lnTo>
                  <a:pt x="0" y="468950"/>
                </a:lnTo>
                <a:close/>
              </a:path>
            </a:pathLst>
          </a:custGeom>
          <a:gradFill>
            <a:gsLst>
              <a:gs pos="0">
                <a:schemeClr val="accent1">
                  <a:alpha val="95000"/>
                </a:schemeClr>
              </a:gs>
              <a:gs pos="100000">
                <a:schemeClr val="accent1">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9091440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pic>
        <p:nvPicPr>
          <p:cNvPr id="6" name="图片 5">
            <a:hlinkClick r:id="rId2"/>
            <a:extLst>
              <a:ext uri="{FF2B5EF4-FFF2-40B4-BE49-F238E27FC236}">
                <a16:creationId xmlns:a16="http://schemas.microsoft.com/office/drawing/2014/main" id="{08A881A6-B94F-9D46-BE99-8680996E7D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8728" y="3227400"/>
            <a:ext cx="3054545" cy="403200"/>
          </a:xfrm>
          <a:prstGeom prst="rect">
            <a:avLst/>
          </a:prstGeom>
        </p:spPr>
      </p:pic>
    </p:spTree>
    <p:extLst>
      <p:ext uri="{BB962C8B-B14F-4D97-AF65-F5344CB8AC3E}">
        <p14:creationId xmlns:p14="http://schemas.microsoft.com/office/powerpoint/2010/main" val="11708227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8116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标注页">
    <p:bg>
      <p:bgPr>
        <a:solidFill>
          <a:srgbClr val="D93A00"/>
        </a:solidFill>
        <a:effectLst/>
      </p:bgPr>
    </p:bg>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79FDA836-9EA0-4CE1-ACD3-65BADAC04583}"/>
              </a:ext>
            </a:extLst>
          </p:cNvPr>
          <p:cNvSpPr>
            <a:spLocks noGrp="1"/>
          </p:cNvSpPr>
          <p:nvPr userDrawn="1"/>
        </p:nvSpPr>
        <p:spPr>
          <a:xfrm>
            <a:off x="702623" y="440690"/>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dirty="0" err="1"/>
              <a:t>OfficePLUS.cn</a:t>
            </a:r>
            <a:endParaRPr kumimoji="1" lang="zh-CN" altLang="en-US" dirty="0"/>
          </a:p>
        </p:txBody>
      </p:sp>
      <p:sp>
        <p:nvSpPr>
          <p:cNvPr id="6" name="文本占位符 2">
            <a:extLst>
              <a:ext uri="{FF2B5EF4-FFF2-40B4-BE49-F238E27FC236}">
                <a16:creationId xmlns:a16="http://schemas.microsoft.com/office/drawing/2014/main" id="{27C7AB7F-6E8F-44E9-A6CC-0E8FC0A57726}"/>
              </a:ext>
            </a:extLst>
          </p:cNvPr>
          <p:cNvSpPr>
            <a:spLocks noGrp="1"/>
          </p:cNvSpPr>
          <p:nvPr userDrawn="1"/>
        </p:nvSpPr>
        <p:spPr>
          <a:xfrm>
            <a:off x="4415032" y="1018121"/>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dirty="0"/>
              <a:t>中文 微软雅黑</a:t>
            </a:r>
            <a:endParaRPr kumimoji="1" lang="en" altLang="zh-CN" dirty="0"/>
          </a:p>
          <a:p>
            <a:r>
              <a:rPr kumimoji="1" lang="zh-CN" altLang="en-US" dirty="0"/>
              <a:t>英文 </a:t>
            </a:r>
            <a:r>
              <a:rPr kumimoji="1" lang="zh-CN" altLang="en-US" dirty="0" smtClean="0"/>
              <a:t>微软雅黑</a:t>
            </a:r>
            <a:endParaRPr kumimoji="1" lang="en" altLang="zh-CN" dirty="0" smtClean="0"/>
          </a:p>
          <a:p>
            <a:endParaRPr kumimoji="1" lang="en-US" altLang="zh-CN" dirty="0" smtClean="0"/>
          </a:p>
          <a:p>
            <a:r>
              <a:rPr kumimoji="1" lang="zh-CN" altLang="en-US" dirty="0" smtClean="0"/>
              <a:t>标题 </a:t>
            </a:r>
            <a:r>
              <a:rPr kumimoji="1" lang="en-US" altLang="zh-CN" dirty="0"/>
              <a:t>1.0</a:t>
            </a:r>
          </a:p>
          <a:p>
            <a:r>
              <a:rPr kumimoji="1" lang="zh-CN" altLang="en-US" dirty="0"/>
              <a:t>正文 </a:t>
            </a:r>
            <a:r>
              <a:rPr kumimoji="1" lang="en-US" altLang="zh-CN" dirty="0"/>
              <a:t>1.3</a:t>
            </a:r>
          </a:p>
          <a:p>
            <a:r>
              <a:rPr kumimoji="1" lang="en" altLang="zh-CN" dirty="0" smtClean="0"/>
              <a:t>I</a:t>
            </a:r>
            <a:r>
              <a:rPr kumimoji="1" lang="en-US" altLang="zh-CN" dirty="0" smtClean="0"/>
              <a:t>slide</a:t>
            </a:r>
            <a:r>
              <a:rPr kumimoji="1" lang="zh-CN" altLang="en-US" dirty="0" smtClean="0"/>
              <a:t>插件、</a:t>
            </a:r>
            <a:r>
              <a:rPr kumimoji="1" lang="en-US" altLang="zh-CN" dirty="0" err="1" smtClean="0"/>
              <a:t>iFonts</a:t>
            </a:r>
            <a:r>
              <a:rPr kumimoji="1" lang="zh-CN" altLang="en-US" dirty="0" smtClean="0"/>
              <a:t>字体助手</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拾贰零玖</a:t>
            </a:r>
            <a:endParaRPr kumimoji="1" lang="en" altLang="zh-CN" dirty="0"/>
          </a:p>
        </p:txBody>
      </p:sp>
      <p:sp>
        <p:nvSpPr>
          <p:cNvPr id="7" name="文本占位符 4">
            <a:extLst>
              <a:ext uri="{FF2B5EF4-FFF2-40B4-BE49-F238E27FC236}">
                <a16:creationId xmlns:a16="http://schemas.microsoft.com/office/drawing/2014/main" id="{5BE0A4D0-AEE3-4D40-878A-F0A860F342F4}"/>
              </a:ext>
            </a:extLst>
          </p:cNvPr>
          <p:cNvSpPr>
            <a:spLocks noGrp="1"/>
          </p:cNvSpPr>
          <p:nvPr userDrawn="1"/>
        </p:nvSpPr>
        <p:spPr>
          <a:xfrm>
            <a:off x="702623" y="1018118"/>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dirty="0"/>
              <a:t>标注</a:t>
            </a:r>
          </a:p>
        </p:txBody>
      </p:sp>
      <p:sp>
        <p:nvSpPr>
          <p:cNvPr id="8" name="文本占位符 7">
            <a:extLst>
              <a:ext uri="{FF2B5EF4-FFF2-40B4-BE49-F238E27FC236}">
                <a16:creationId xmlns:a16="http://schemas.microsoft.com/office/drawing/2014/main" id="{8E274872-F927-443F-AFE6-0B8B2F96DE39}"/>
              </a:ext>
            </a:extLst>
          </p:cNvPr>
          <p:cNvSpPr>
            <a:spLocks noGrp="1"/>
          </p:cNvSpPr>
          <p:nvPr userDrawn="1"/>
        </p:nvSpPr>
        <p:spPr>
          <a:xfrm>
            <a:off x="2640020" y="1018121"/>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42280089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EA827-EFAD-483B-8A38-449F2B2BEAC4}" type="datetimeFigureOut">
              <a:rPr lang="zh-CN" altLang="en-US" smtClean="0"/>
              <a:t>2022-04-22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CE7EE-BAE4-4058-834A-41D724CDC109}" type="slidenum">
              <a:rPr lang="zh-CN" altLang="en-US" smtClean="0"/>
              <a:t>‹#›</a:t>
            </a:fld>
            <a:endParaRPr lang="zh-CN" altLang="en-US"/>
          </a:p>
        </p:txBody>
      </p:sp>
    </p:spTree>
    <p:extLst>
      <p:ext uri="{BB962C8B-B14F-4D97-AF65-F5344CB8AC3E}">
        <p14:creationId xmlns:p14="http://schemas.microsoft.com/office/powerpoint/2010/main" val="55248579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0704" y="1999573"/>
            <a:ext cx="5292672" cy="1015663"/>
          </a:xfrm>
          <a:prstGeom prst="rect">
            <a:avLst/>
          </a:prstGeom>
          <a:noFill/>
        </p:spPr>
        <p:txBody>
          <a:bodyPr wrap="square" rtlCol="0">
            <a:noAutofit/>
          </a:bodyPr>
          <a:lstStyle/>
          <a:p>
            <a:r>
              <a:rPr lang="zh-CN" altLang="en-US" sz="6000" b="1" dirty="0" smtClean="0">
                <a:ln w="15875">
                  <a:gradFill>
                    <a:gsLst>
                      <a:gs pos="0">
                        <a:schemeClr val="bg1"/>
                      </a:gs>
                      <a:gs pos="100000">
                        <a:schemeClr val="bg1"/>
                      </a:gs>
                    </a:gsLst>
                    <a:lin ang="5400000" scaled="1"/>
                  </a:gradFill>
                </a:ln>
                <a:no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rPr>
              <a:t>疫情防控</a:t>
            </a:r>
            <a:endParaRPr lang="en-US" altLang="zh-CN" sz="6000" b="1" dirty="0" smtClean="0">
              <a:ln w="15875">
                <a:gradFill>
                  <a:gsLst>
                    <a:gs pos="0">
                      <a:schemeClr val="bg1"/>
                    </a:gs>
                    <a:gs pos="100000">
                      <a:schemeClr val="bg1"/>
                    </a:gs>
                  </a:gsLst>
                  <a:lin ang="5400000" scaled="1"/>
                </a:gradFill>
              </a:ln>
              <a:no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endParaRPr>
          </a:p>
        </p:txBody>
      </p:sp>
      <p:sp>
        <p:nvSpPr>
          <p:cNvPr id="10" name="矩形 9"/>
          <p:cNvSpPr/>
          <p:nvPr/>
        </p:nvSpPr>
        <p:spPr>
          <a:xfrm>
            <a:off x="570704" y="2924232"/>
            <a:ext cx="5859125" cy="1107996"/>
          </a:xfrm>
          <a:prstGeom prst="rect">
            <a:avLst/>
          </a:prstGeom>
          <a:noFill/>
        </p:spPr>
        <p:txBody>
          <a:bodyPr wrap="square" rtlCol="0">
            <a:noAutofit/>
          </a:bodyPr>
          <a:lstStyle/>
          <a:p>
            <a:r>
              <a:rPr lang="zh-CN" altLang="en-US" sz="6600" b="1" dirty="0" smtClean="0">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rPr>
              <a:t>课件通用模板</a:t>
            </a:r>
            <a:endParaRPr lang="zh-CN" altLang="en-US" sz="6600" b="1" dirty="0">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endParaRPr>
          </a:p>
        </p:txBody>
      </p:sp>
      <p:sp>
        <p:nvSpPr>
          <p:cNvPr id="11" name="圆角矩形 10"/>
          <p:cNvSpPr/>
          <p:nvPr/>
        </p:nvSpPr>
        <p:spPr>
          <a:xfrm>
            <a:off x="678342" y="4188614"/>
            <a:ext cx="5096894" cy="410757"/>
          </a:xfrm>
          <a:prstGeom prst="roundRect">
            <a:avLst>
              <a:gd name="adj" fmla="val 50000"/>
            </a:avLst>
          </a:prstGeom>
          <a:solidFill>
            <a:schemeClr val="accent2"/>
          </a:solidFill>
          <a:ln w="34925">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11"/>
          <p:cNvSpPr txBox="1"/>
          <p:nvPr/>
        </p:nvSpPr>
        <p:spPr>
          <a:xfrm>
            <a:off x="965648" y="4193937"/>
            <a:ext cx="4502783" cy="400110"/>
          </a:xfrm>
          <a:prstGeom prst="rect">
            <a:avLst/>
          </a:prstGeom>
          <a:noFill/>
        </p:spPr>
        <p:txBody>
          <a:bodyPr wrap="square" rtlCol="0">
            <a:noAutofit/>
          </a:bodyPr>
          <a:lstStyle/>
          <a:p>
            <a:pPr algn="dist"/>
            <a:r>
              <a:rPr lang="zh-CN" altLang="en-US" sz="2000" dirty="0" smtClean="0">
                <a:solidFill>
                  <a:schemeClr val="bg1"/>
                </a:solidFill>
              </a:rPr>
              <a:t>加强疫情防控 共建平安校园</a:t>
            </a:r>
            <a:endParaRPr lang="zh-CN" altLang="en-US" sz="2000" dirty="0">
              <a:solidFill>
                <a:schemeClr val="bg1"/>
              </a:solidFill>
            </a:endParaRPr>
          </a:p>
        </p:txBody>
      </p:sp>
    </p:spTree>
    <p:extLst>
      <p:ext uri="{BB962C8B-B14F-4D97-AF65-F5344CB8AC3E}">
        <p14:creationId xmlns:p14="http://schemas.microsoft.com/office/powerpoint/2010/main" val="1802700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660400" y="3465463"/>
            <a:ext cx="11531600" cy="108000"/>
          </a:xfrm>
          <a:custGeom>
            <a:avLst/>
            <a:gdLst>
              <a:gd name="connsiteX0" fmla="*/ 0 w 11531600"/>
              <a:gd name="connsiteY0" fmla="*/ 70702 h 141406"/>
              <a:gd name="connsiteX1" fmla="*/ 0 w 11531600"/>
              <a:gd name="connsiteY1" fmla="*/ 70703 h 141406"/>
              <a:gd name="connsiteX2" fmla="*/ 0 w 11531600"/>
              <a:gd name="connsiteY2" fmla="*/ 70703 h 141406"/>
              <a:gd name="connsiteX3" fmla="*/ 70703 w 11531600"/>
              <a:gd name="connsiteY3" fmla="*/ 0 h 141406"/>
              <a:gd name="connsiteX4" fmla="*/ 11531600 w 11531600"/>
              <a:gd name="connsiteY4" fmla="*/ 0 h 141406"/>
              <a:gd name="connsiteX5" fmla="*/ 11531600 w 11531600"/>
              <a:gd name="connsiteY5" fmla="*/ 141406 h 141406"/>
              <a:gd name="connsiteX6" fmla="*/ 70703 w 11531600"/>
              <a:gd name="connsiteY6" fmla="*/ 141405 h 141406"/>
              <a:gd name="connsiteX7" fmla="*/ 20709 w 11531600"/>
              <a:gd name="connsiteY7" fmla="*/ 120697 h 141406"/>
              <a:gd name="connsiteX8" fmla="*/ 0 w 11531600"/>
              <a:gd name="connsiteY8" fmla="*/ 70703 h 141406"/>
              <a:gd name="connsiteX9" fmla="*/ 20709 w 11531600"/>
              <a:gd name="connsiteY9" fmla="*/ 20709 h 141406"/>
              <a:gd name="connsiteX10" fmla="*/ 70703 w 11531600"/>
              <a:gd name="connsiteY10" fmla="*/ 0 h 1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31600" h="141406">
                <a:moveTo>
                  <a:pt x="0" y="70702"/>
                </a:moveTo>
                <a:lnTo>
                  <a:pt x="0" y="70703"/>
                </a:lnTo>
                <a:lnTo>
                  <a:pt x="0" y="70703"/>
                </a:lnTo>
                <a:close/>
                <a:moveTo>
                  <a:pt x="70703" y="0"/>
                </a:moveTo>
                <a:lnTo>
                  <a:pt x="11531600" y="0"/>
                </a:lnTo>
                <a:lnTo>
                  <a:pt x="11531600" y="141406"/>
                </a:lnTo>
                <a:lnTo>
                  <a:pt x="70703" y="141405"/>
                </a:lnTo>
                <a:cubicBezTo>
                  <a:pt x="51179" y="141405"/>
                  <a:pt x="33503" y="133491"/>
                  <a:pt x="20709" y="120697"/>
                </a:cubicBezTo>
                <a:lnTo>
                  <a:pt x="0" y="70703"/>
                </a:lnTo>
                <a:lnTo>
                  <a:pt x="20709" y="20709"/>
                </a:lnTo>
                <a:cubicBezTo>
                  <a:pt x="33503" y="7914"/>
                  <a:pt x="51179" y="0"/>
                  <a:pt x="7070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矩形 2"/>
          <p:cNvSpPr/>
          <p:nvPr/>
        </p:nvSpPr>
        <p:spPr>
          <a:xfrm>
            <a:off x="586740" y="2055153"/>
            <a:ext cx="2804160" cy="777457"/>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居室每日开窗通风2次及以上，每次不少于30分钟</a:t>
            </a:r>
            <a:endParaRPr lang="en-US" altLang="zh-CN" dirty="0">
              <a:solidFill>
                <a:schemeClr val="bg2">
                  <a:lumMod val="25000"/>
                </a:schemeClr>
              </a:solidFill>
              <a:latin typeface="+mn-ea"/>
            </a:endParaRPr>
          </a:p>
        </p:txBody>
      </p:sp>
      <p:sp>
        <p:nvSpPr>
          <p:cNvPr id="4" name="椭圆 3"/>
          <p:cNvSpPr/>
          <p:nvPr/>
        </p:nvSpPr>
        <p:spPr>
          <a:xfrm>
            <a:off x="1713765"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椭圆 4"/>
          <p:cNvSpPr/>
          <p:nvPr/>
        </p:nvSpPr>
        <p:spPr>
          <a:xfrm>
            <a:off x="3858081"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椭圆 5"/>
          <p:cNvSpPr/>
          <p:nvPr/>
        </p:nvSpPr>
        <p:spPr>
          <a:xfrm>
            <a:off x="6002397"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椭圆 6"/>
          <p:cNvSpPr/>
          <p:nvPr/>
        </p:nvSpPr>
        <p:spPr>
          <a:xfrm>
            <a:off x="8146713"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椭圆 7"/>
          <p:cNvSpPr/>
          <p:nvPr/>
        </p:nvSpPr>
        <p:spPr>
          <a:xfrm>
            <a:off x="10291028"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p:cNvSpPr/>
          <p:nvPr/>
        </p:nvSpPr>
        <p:spPr>
          <a:xfrm>
            <a:off x="2254524" y="4262828"/>
            <a:ext cx="3411784" cy="1172629"/>
          </a:xfrm>
          <a:prstGeom prst="rect">
            <a:avLst/>
          </a:prstGeom>
        </p:spPr>
        <p:txBody>
          <a:bodyPr wrap="square">
            <a:noAutofit/>
          </a:bodyPr>
          <a:lstStyle/>
          <a:p>
            <a:pPr>
              <a:lnSpc>
                <a:spcPct val="130000"/>
              </a:lnSpc>
              <a:spcAft>
                <a:spcPts val="1200"/>
              </a:spcAft>
              <a:buClr>
                <a:srgbClr val="FFD653"/>
              </a:buClr>
            </a:pPr>
            <a:r>
              <a:rPr lang="zh-CN" altLang="en-US" dirty="0" smtClean="0">
                <a:solidFill>
                  <a:schemeClr val="bg2">
                    <a:lumMod val="25000"/>
                  </a:schemeClr>
                </a:solidFill>
                <a:latin typeface="+mn-ea"/>
              </a:rPr>
              <a:t>定期</a:t>
            </a:r>
            <a:r>
              <a:rPr lang="zh-CN" altLang="en-US" dirty="0">
                <a:solidFill>
                  <a:schemeClr val="bg2">
                    <a:lumMod val="25000"/>
                  </a:schemeClr>
                </a:solidFill>
                <a:latin typeface="+mn-ea"/>
              </a:rPr>
              <a:t>用清水和合格的消击剂擦拭门把手、遥控器、开关</a:t>
            </a:r>
            <a:r>
              <a:rPr lang="zh-CN" altLang="en-US" dirty="0" smtClean="0">
                <a:solidFill>
                  <a:schemeClr val="bg2">
                    <a:lumMod val="25000"/>
                  </a:schemeClr>
                </a:solidFill>
                <a:latin typeface="+mn-ea"/>
              </a:rPr>
              <a:t>，水龙头</a:t>
            </a:r>
            <a:r>
              <a:rPr lang="zh-CN" altLang="en-US" dirty="0">
                <a:solidFill>
                  <a:schemeClr val="bg2">
                    <a:lumMod val="25000"/>
                  </a:schemeClr>
                </a:solidFill>
                <a:latin typeface="+mn-ea"/>
              </a:rPr>
              <a:t>等手高频接触的</a:t>
            </a:r>
            <a:r>
              <a:rPr lang="zh-CN" altLang="en-US" dirty="0" smtClean="0">
                <a:solidFill>
                  <a:schemeClr val="bg2">
                    <a:lumMod val="25000"/>
                  </a:schemeClr>
                </a:solidFill>
                <a:latin typeface="+mn-ea"/>
              </a:rPr>
              <a:t>部位</a:t>
            </a:r>
            <a:r>
              <a:rPr lang="zh-CN" altLang="en-US" dirty="0">
                <a:solidFill>
                  <a:schemeClr val="bg2">
                    <a:lumMod val="25000"/>
                  </a:schemeClr>
                </a:solidFill>
                <a:latin typeface="+mn-ea"/>
              </a:rPr>
              <a:t>。</a:t>
            </a:r>
            <a:endParaRPr lang="en-US" altLang="zh-CN" dirty="0">
              <a:solidFill>
                <a:schemeClr val="bg2">
                  <a:lumMod val="25000"/>
                </a:schemeClr>
              </a:solidFill>
              <a:latin typeface="+mn-ea"/>
            </a:endParaRPr>
          </a:p>
        </p:txBody>
      </p:sp>
      <p:sp>
        <p:nvSpPr>
          <p:cNvPr id="10" name="矩形 9"/>
          <p:cNvSpPr/>
          <p:nvPr/>
        </p:nvSpPr>
        <p:spPr>
          <a:xfrm>
            <a:off x="1492934" y="2831022"/>
            <a:ext cx="646331" cy="452432"/>
          </a:xfrm>
          <a:prstGeom prst="rect">
            <a:avLst/>
          </a:prstGeom>
        </p:spPr>
        <p:txBody>
          <a:bodyPr wrap="none">
            <a:noAutofit/>
          </a:bodyPr>
          <a:lstStyle/>
          <a:p>
            <a:pPr>
              <a:lnSpc>
                <a:spcPct val="130000"/>
              </a:lnSpc>
              <a:spcAft>
                <a:spcPts val="1200"/>
              </a:spcAft>
              <a:buClr>
                <a:srgbClr val="FFD653"/>
              </a:buClr>
            </a:pPr>
            <a:r>
              <a:rPr lang="zh-CN" altLang="en-US" b="1" dirty="0">
                <a:solidFill>
                  <a:schemeClr val="accent1"/>
                </a:solidFill>
                <a:latin typeface="+mn-ea"/>
              </a:rPr>
              <a:t>通风</a:t>
            </a:r>
            <a:endParaRPr lang="en-US" altLang="zh-CN" b="1" dirty="0">
              <a:solidFill>
                <a:schemeClr val="accent1"/>
              </a:solidFill>
              <a:latin typeface="+mn-ea"/>
            </a:endParaRPr>
          </a:p>
        </p:txBody>
      </p:sp>
      <p:sp>
        <p:nvSpPr>
          <p:cNvPr id="11" name="矩形 10"/>
          <p:cNvSpPr/>
          <p:nvPr/>
        </p:nvSpPr>
        <p:spPr>
          <a:xfrm>
            <a:off x="3406418" y="3787675"/>
            <a:ext cx="1107996" cy="417358"/>
          </a:xfrm>
          <a:prstGeom prst="rect">
            <a:avLst/>
          </a:prstGeom>
        </p:spPr>
        <p:txBody>
          <a:bodyPr wrap="none">
            <a:noAutofit/>
          </a:bodyPr>
          <a:lstStyle/>
          <a:p>
            <a:pPr algn="ctr">
              <a:lnSpc>
                <a:spcPct val="130000"/>
              </a:lnSpc>
              <a:spcAft>
                <a:spcPts val="1200"/>
              </a:spcAft>
              <a:buClr>
                <a:srgbClr val="FFD653"/>
              </a:buClr>
            </a:pPr>
            <a:r>
              <a:rPr lang="zh-CN" altLang="en-US" b="1" dirty="0" smtClean="0">
                <a:solidFill>
                  <a:schemeClr val="accent1"/>
                </a:solidFill>
                <a:latin typeface="+mn-ea"/>
              </a:rPr>
              <a:t>环境清洁</a:t>
            </a:r>
            <a:endParaRPr lang="zh-CN" altLang="en-US" b="1" dirty="0">
              <a:solidFill>
                <a:schemeClr val="accent1"/>
              </a:solidFill>
              <a:latin typeface="+mn-ea"/>
            </a:endParaRPr>
          </a:p>
        </p:txBody>
      </p:sp>
      <p:sp>
        <p:nvSpPr>
          <p:cNvPr id="12" name="矩形 11"/>
          <p:cNvSpPr/>
          <p:nvPr/>
        </p:nvSpPr>
        <p:spPr>
          <a:xfrm>
            <a:off x="5666307" y="2831022"/>
            <a:ext cx="877163" cy="422616"/>
          </a:xfrm>
          <a:prstGeom prst="rect">
            <a:avLst/>
          </a:prstGeom>
        </p:spPr>
        <p:txBody>
          <a:bodyPr wrap="none">
            <a:noAutofit/>
          </a:bodyPr>
          <a:lstStyle/>
          <a:p>
            <a:pPr algn="ctr">
              <a:lnSpc>
                <a:spcPct val="130000"/>
              </a:lnSpc>
              <a:spcAft>
                <a:spcPts val="1200"/>
              </a:spcAft>
              <a:buClr>
                <a:srgbClr val="FFD653"/>
              </a:buClr>
            </a:pPr>
            <a:r>
              <a:rPr lang="zh-CN" altLang="en-US" b="1" dirty="0">
                <a:solidFill>
                  <a:schemeClr val="accent1"/>
                </a:solidFill>
                <a:latin typeface="+mn-ea"/>
              </a:rPr>
              <a:t>勤洗手</a:t>
            </a:r>
          </a:p>
        </p:txBody>
      </p:sp>
      <p:sp>
        <p:nvSpPr>
          <p:cNvPr id="13" name="矩形 12"/>
          <p:cNvSpPr/>
          <p:nvPr/>
        </p:nvSpPr>
        <p:spPr>
          <a:xfrm>
            <a:off x="4387876" y="2050292"/>
            <a:ext cx="3403547" cy="812530"/>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经常用洗手液和流动水洗手或使用含醇的手消毒液消毒双手</a:t>
            </a:r>
            <a:r>
              <a:rPr lang="zh-CN" altLang="en-US" dirty="0" smtClean="0">
                <a:solidFill>
                  <a:schemeClr val="bg2">
                    <a:lumMod val="25000"/>
                  </a:schemeClr>
                </a:solidFill>
                <a:latin typeface="+mn-ea"/>
              </a:rPr>
              <a:t>。</a:t>
            </a:r>
            <a:endParaRPr lang="en-US" altLang="zh-CN" dirty="0">
              <a:solidFill>
                <a:schemeClr val="bg2">
                  <a:lumMod val="25000"/>
                </a:schemeClr>
              </a:solidFill>
              <a:latin typeface="+mn-ea"/>
            </a:endParaRPr>
          </a:p>
        </p:txBody>
      </p:sp>
      <p:sp>
        <p:nvSpPr>
          <p:cNvPr id="14" name="矩形 13"/>
          <p:cNvSpPr/>
          <p:nvPr/>
        </p:nvSpPr>
        <p:spPr>
          <a:xfrm>
            <a:off x="7810466" y="3785288"/>
            <a:ext cx="877163" cy="422616"/>
          </a:xfrm>
          <a:prstGeom prst="rect">
            <a:avLst/>
          </a:prstGeom>
        </p:spPr>
        <p:txBody>
          <a:bodyPr wrap="none">
            <a:noAutofit/>
          </a:bodyPr>
          <a:lstStyle/>
          <a:p>
            <a:pPr algn="ctr">
              <a:lnSpc>
                <a:spcPct val="130000"/>
              </a:lnSpc>
              <a:spcAft>
                <a:spcPts val="1200"/>
              </a:spcAft>
              <a:buClr>
                <a:srgbClr val="FFD653"/>
              </a:buClr>
            </a:pPr>
            <a:r>
              <a:rPr lang="zh-CN" altLang="en-US" b="1" dirty="0">
                <a:solidFill>
                  <a:schemeClr val="accent1"/>
                </a:solidFill>
                <a:latin typeface="+mn-ea"/>
              </a:rPr>
              <a:t>戴口罩</a:t>
            </a:r>
          </a:p>
        </p:txBody>
      </p:sp>
      <p:sp>
        <p:nvSpPr>
          <p:cNvPr id="15" name="矩形 14"/>
          <p:cNvSpPr/>
          <p:nvPr/>
        </p:nvSpPr>
        <p:spPr>
          <a:xfrm>
            <a:off x="6309402" y="4262828"/>
            <a:ext cx="3879290" cy="1532727"/>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乘坐电梯或乘坐公共交通工具时全程佩戴口罩</a:t>
            </a:r>
            <a:r>
              <a:rPr lang="en-US" altLang="zh-CN" dirty="0">
                <a:solidFill>
                  <a:schemeClr val="bg2">
                    <a:lumMod val="25000"/>
                  </a:schemeClr>
                </a:solidFill>
                <a:latin typeface="+mn-ea"/>
              </a:rPr>
              <a:t>;</a:t>
            </a:r>
            <a:r>
              <a:rPr lang="zh-CN" altLang="en-US" dirty="0">
                <a:solidFill>
                  <a:schemeClr val="bg2">
                    <a:lumMod val="25000"/>
                  </a:schemeClr>
                </a:solidFill>
                <a:latin typeface="+mn-ea"/>
              </a:rPr>
              <a:t>前往人员密集的场所如车站、机场、医疗机构、场等场所时全程佩戴</a:t>
            </a:r>
            <a:r>
              <a:rPr lang="zh-CN" altLang="en-US" dirty="0" smtClean="0">
                <a:solidFill>
                  <a:schemeClr val="bg2">
                    <a:lumMod val="25000"/>
                  </a:schemeClr>
                </a:solidFill>
                <a:latin typeface="+mn-ea"/>
              </a:rPr>
              <a:t>医用</a:t>
            </a:r>
            <a:r>
              <a:rPr lang="zh-CN" altLang="en-US" dirty="0">
                <a:solidFill>
                  <a:schemeClr val="bg2">
                    <a:lumMod val="25000"/>
                  </a:schemeClr>
                </a:solidFill>
                <a:latin typeface="+mn-ea"/>
              </a:rPr>
              <a:t>口罩</a:t>
            </a:r>
            <a:r>
              <a:rPr lang="zh-CN" altLang="en-US" dirty="0" smtClean="0">
                <a:solidFill>
                  <a:schemeClr val="bg2">
                    <a:lumMod val="25000"/>
                  </a:schemeClr>
                </a:solidFill>
                <a:latin typeface="+mn-ea"/>
              </a:rPr>
              <a:t>。</a:t>
            </a:r>
            <a:endParaRPr lang="en-US" altLang="zh-CN" dirty="0">
              <a:solidFill>
                <a:schemeClr val="bg2">
                  <a:lumMod val="25000"/>
                </a:schemeClr>
              </a:solidFill>
              <a:latin typeface="+mn-ea"/>
            </a:endParaRPr>
          </a:p>
        </p:txBody>
      </p:sp>
      <p:sp>
        <p:nvSpPr>
          <p:cNvPr id="16" name="矩形 15"/>
          <p:cNvSpPr/>
          <p:nvPr/>
        </p:nvSpPr>
        <p:spPr>
          <a:xfrm>
            <a:off x="9723949" y="2869521"/>
            <a:ext cx="1338828" cy="422616"/>
          </a:xfrm>
          <a:prstGeom prst="rect">
            <a:avLst/>
          </a:prstGeom>
        </p:spPr>
        <p:txBody>
          <a:bodyPr wrap="none">
            <a:noAutofit/>
          </a:bodyPr>
          <a:lstStyle/>
          <a:p>
            <a:pPr algn="ctr">
              <a:lnSpc>
                <a:spcPct val="130000"/>
              </a:lnSpc>
              <a:spcAft>
                <a:spcPts val="1200"/>
              </a:spcAft>
              <a:buClr>
                <a:srgbClr val="FFD653"/>
              </a:buClr>
            </a:pPr>
            <a:r>
              <a:rPr lang="zh-CN" altLang="en-US" b="1" dirty="0">
                <a:solidFill>
                  <a:schemeClr val="accent1"/>
                </a:solidFill>
                <a:latin typeface="+mn-ea"/>
              </a:rPr>
              <a:t>咳嗽的礼仪</a:t>
            </a:r>
          </a:p>
        </p:txBody>
      </p:sp>
      <p:sp>
        <p:nvSpPr>
          <p:cNvPr id="17" name="矩形 16"/>
          <p:cNvSpPr/>
          <p:nvPr/>
        </p:nvSpPr>
        <p:spPr>
          <a:xfrm>
            <a:off x="8875392" y="1658393"/>
            <a:ext cx="2831271" cy="1172629"/>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咳嗽或打喷嚏时用纸巾或弯曲的手时捂住口鼻，处理纸巾后立即</a:t>
            </a:r>
            <a:r>
              <a:rPr lang="zh-CN" altLang="en-US" dirty="0" smtClean="0">
                <a:solidFill>
                  <a:schemeClr val="bg2">
                    <a:lumMod val="25000"/>
                  </a:schemeClr>
                </a:solidFill>
                <a:latin typeface="+mn-ea"/>
              </a:rPr>
              <a:t>洗手</a:t>
            </a:r>
            <a:r>
              <a:rPr lang="zh-CN" altLang="en-US" dirty="0">
                <a:solidFill>
                  <a:schemeClr val="bg2">
                    <a:lumMod val="25000"/>
                  </a:schemeClr>
                </a:solidFill>
                <a:latin typeface="+mn-ea"/>
              </a:rPr>
              <a:t>。</a:t>
            </a:r>
            <a:endParaRPr lang="en-US" altLang="zh-CN" dirty="0">
              <a:solidFill>
                <a:schemeClr val="bg2">
                  <a:lumMod val="25000"/>
                </a:schemeClr>
              </a:solidFill>
              <a:latin typeface="+mn-ea"/>
            </a:endParaRPr>
          </a:p>
        </p:txBody>
      </p:sp>
      <p:sp>
        <p:nvSpPr>
          <p:cNvPr id="18" name="文本框 17"/>
          <p:cNvSpPr txBox="1"/>
          <p:nvPr/>
        </p:nvSpPr>
        <p:spPr>
          <a:xfrm>
            <a:off x="1266911" y="545525"/>
            <a:ext cx="5800639"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a:t>个人日常防护指南</a:t>
            </a:r>
          </a:p>
        </p:txBody>
      </p:sp>
    </p:spTree>
    <p:extLst>
      <p:ext uri="{BB962C8B-B14F-4D97-AF65-F5344CB8AC3E}">
        <p14:creationId xmlns:p14="http://schemas.microsoft.com/office/powerpoint/2010/main" val="1459938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1" y="545525"/>
            <a:ext cx="5800639"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a:t>个人日常防护指南</a:t>
            </a:r>
          </a:p>
        </p:txBody>
      </p:sp>
      <p:sp>
        <p:nvSpPr>
          <p:cNvPr id="3" name="任意多边形 2"/>
          <p:cNvSpPr/>
          <p:nvPr/>
        </p:nvSpPr>
        <p:spPr>
          <a:xfrm flipH="1">
            <a:off x="-12700" y="3465463"/>
            <a:ext cx="11531600" cy="108000"/>
          </a:xfrm>
          <a:custGeom>
            <a:avLst/>
            <a:gdLst>
              <a:gd name="connsiteX0" fmla="*/ 0 w 11531600"/>
              <a:gd name="connsiteY0" fmla="*/ 70702 h 141406"/>
              <a:gd name="connsiteX1" fmla="*/ 0 w 11531600"/>
              <a:gd name="connsiteY1" fmla="*/ 70703 h 141406"/>
              <a:gd name="connsiteX2" fmla="*/ 0 w 11531600"/>
              <a:gd name="connsiteY2" fmla="*/ 70703 h 141406"/>
              <a:gd name="connsiteX3" fmla="*/ 70703 w 11531600"/>
              <a:gd name="connsiteY3" fmla="*/ 0 h 141406"/>
              <a:gd name="connsiteX4" fmla="*/ 11531600 w 11531600"/>
              <a:gd name="connsiteY4" fmla="*/ 0 h 141406"/>
              <a:gd name="connsiteX5" fmla="*/ 11531600 w 11531600"/>
              <a:gd name="connsiteY5" fmla="*/ 141406 h 141406"/>
              <a:gd name="connsiteX6" fmla="*/ 70703 w 11531600"/>
              <a:gd name="connsiteY6" fmla="*/ 141405 h 141406"/>
              <a:gd name="connsiteX7" fmla="*/ 20709 w 11531600"/>
              <a:gd name="connsiteY7" fmla="*/ 120697 h 141406"/>
              <a:gd name="connsiteX8" fmla="*/ 0 w 11531600"/>
              <a:gd name="connsiteY8" fmla="*/ 70703 h 141406"/>
              <a:gd name="connsiteX9" fmla="*/ 20709 w 11531600"/>
              <a:gd name="connsiteY9" fmla="*/ 20709 h 141406"/>
              <a:gd name="connsiteX10" fmla="*/ 70703 w 11531600"/>
              <a:gd name="connsiteY10" fmla="*/ 0 h 1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31600" h="141406">
                <a:moveTo>
                  <a:pt x="0" y="70702"/>
                </a:moveTo>
                <a:lnTo>
                  <a:pt x="0" y="70703"/>
                </a:lnTo>
                <a:lnTo>
                  <a:pt x="0" y="70703"/>
                </a:lnTo>
                <a:close/>
                <a:moveTo>
                  <a:pt x="70703" y="0"/>
                </a:moveTo>
                <a:lnTo>
                  <a:pt x="11531600" y="0"/>
                </a:lnTo>
                <a:lnTo>
                  <a:pt x="11531600" y="141406"/>
                </a:lnTo>
                <a:lnTo>
                  <a:pt x="70703" y="141405"/>
                </a:lnTo>
                <a:cubicBezTo>
                  <a:pt x="51179" y="141405"/>
                  <a:pt x="33503" y="133491"/>
                  <a:pt x="20709" y="120697"/>
                </a:cubicBezTo>
                <a:lnTo>
                  <a:pt x="0" y="70703"/>
                </a:lnTo>
                <a:lnTo>
                  <a:pt x="20709" y="20709"/>
                </a:lnTo>
                <a:cubicBezTo>
                  <a:pt x="33503" y="7914"/>
                  <a:pt x="51179" y="0"/>
                  <a:pt x="7070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椭圆 3"/>
          <p:cNvSpPr/>
          <p:nvPr/>
        </p:nvSpPr>
        <p:spPr>
          <a:xfrm>
            <a:off x="1713765"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椭圆 4"/>
          <p:cNvSpPr/>
          <p:nvPr/>
        </p:nvSpPr>
        <p:spPr>
          <a:xfrm>
            <a:off x="3858081"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椭圆 5"/>
          <p:cNvSpPr/>
          <p:nvPr/>
        </p:nvSpPr>
        <p:spPr>
          <a:xfrm>
            <a:off x="6002397"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椭圆 6"/>
          <p:cNvSpPr/>
          <p:nvPr/>
        </p:nvSpPr>
        <p:spPr>
          <a:xfrm>
            <a:off x="8146713"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椭圆 7"/>
          <p:cNvSpPr/>
          <p:nvPr/>
        </p:nvSpPr>
        <p:spPr>
          <a:xfrm>
            <a:off x="10291028" y="3419241"/>
            <a:ext cx="204670" cy="2046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p:cNvSpPr/>
          <p:nvPr/>
        </p:nvSpPr>
        <p:spPr>
          <a:xfrm>
            <a:off x="546100" y="4262828"/>
            <a:ext cx="2984499" cy="1532727"/>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尽量</a:t>
            </a:r>
            <a:r>
              <a:rPr lang="zh-CN" altLang="en-US" dirty="0" smtClean="0">
                <a:solidFill>
                  <a:schemeClr val="bg2">
                    <a:lumMod val="25000"/>
                  </a:schemeClr>
                </a:solidFill>
                <a:latin typeface="+mn-ea"/>
              </a:rPr>
              <a:t>不要坐</a:t>
            </a:r>
            <a:r>
              <a:rPr lang="zh-CN" altLang="en-US" dirty="0">
                <a:solidFill>
                  <a:schemeClr val="bg2">
                    <a:lumMod val="25000"/>
                  </a:schemeClr>
                </a:solidFill>
                <a:latin typeface="+mn-ea"/>
              </a:rPr>
              <a:t>或</a:t>
            </a:r>
            <a:r>
              <a:rPr lang="zh-CN" altLang="en-US" dirty="0" smtClean="0">
                <a:solidFill>
                  <a:schemeClr val="bg2">
                    <a:lumMod val="25000"/>
                  </a:schemeClr>
                </a:solidFill>
                <a:latin typeface="+mn-ea"/>
              </a:rPr>
              <a:t>少坐电梯，如</a:t>
            </a:r>
            <a:r>
              <a:rPr lang="zh-CN" altLang="en-US" dirty="0">
                <a:solidFill>
                  <a:schemeClr val="bg2">
                    <a:lumMod val="25000"/>
                  </a:schemeClr>
                </a:solidFill>
                <a:latin typeface="+mn-ea"/>
              </a:rPr>
              <a:t>有多部电梯，应合理分流</a:t>
            </a:r>
            <a:r>
              <a:rPr lang="zh-CN" altLang="en-US" dirty="0" smtClean="0">
                <a:solidFill>
                  <a:schemeClr val="bg2">
                    <a:lumMod val="25000"/>
                  </a:schemeClr>
                </a:solidFill>
                <a:latin typeface="+mn-ea"/>
              </a:rPr>
              <a:t>人员，如</a:t>
            </a:r>
            <a:r>
              <a:rPr lang="zh-CN" altLang="en-US" dirty="0">
                <a:solidFill>
                  <a:schemeClr val="bg2">
                    <a:lumMod val="25000"/>
                  </a:schemeClr>
                </a:solidFill>
                <a:latin typeface="+mn-ea"/>
              </a:rPr>
              <a:t>电梯间太拥挤，可等候下</a:t>
            </a:r>
            <a:r>
              <a:rPr lang="zh-CN" altLang="en-US" dirty="0" smtClean="0">
                <a:solidFill>
                  <a:schemeClr val="bg2">
                    <a:lumMod val="25000"/>
                  </a:schemeClr>
                </a:solidFill>
                <a:latin typeface="+mn-ea"/>
              </a:rPr>
              <a:t>一辆电梯。</a:t>
            </a:r>
            <a:endParaRPr lang="en-US" altLang="zh-CN" dirty="0">
              <a:solidFill>
                <a:schemeClr val="bg2">
                  <a:lumMod val="25000"/>
                </a:schemeClr>
              </a:solidFill>
              <a:latin typeface="+mn-ea"/>
            </a:endParaRPr>
          </a:p>
        </p:txBody>
      </p:sp>
      <p:sp>
        <p:nvSpPr>
          <p:cNvPr id="10" name="矩形 9"/>
          <p:cNvSpPr/>
          <p:nvPr/>
        </p:nvSpPr>
        <p:spPr>
          <a:xfrm>
            <a:off x="805246" y="3787675"/>
            <a:ext cx="2031326" cy="417358"/>
          </a:xfrm>
          <a:prstGeom prst="rect">
            <a:avLst/>
          </a:prstGeom>
        </p:spPr>
        <p:txBody>
          <a:bodyPr wrap="none">
            <a:noAutofit/>
          </a:bodyPr>
          <a:lstStyle/>
          <a:p>
            <a:pPr>
              <a:lnSpc>
                <a:spcPct val="130000"/>
              </a:lnSpc>
              <a:spcAft>
                <a:spcPts val="1200"/>
              </a:spcAft>
              <a:buClr>
                <a:srgbClr val="FFD653"/>
              </a:buClr>
            </a:pPr>
            <a:r>
              <a:rPr lang="zh-CN" altLang="en-US" b="1" dirty="0">
                <a:solidFill>
                  <a:schemeClr val="accent1"/>
                </a:solidFill>
                <a:latin typeface="+mn-ea"/>
              </a:rPr>
              <a:t>坐电梯的注意事项</a:t>
            </a:r>
          </a:p>
        </p:txBody>
      </p:sp>
      <p:sp>
        <p:nvSpPr>
          <p:cNvPr id="11" name="矩形 10"/>
          <p:cNvSpPr/>
          <p:nvPr/>
        </p:nvSpPr>
        <p:spPr>
          <a:xfrm>
            <a:off x="3400114" y="2831022"/>
            <a:ext cx="1107996" cy="417358"/>
          </a:xfrm>
          <a:prstGeom prst="rect">
            <a:avLst/>
          </a:prstGeom>
        </p:spPr>
        <p:txBody>
          <a:bodyPr wrap="none">
            <a:noAutofit/>
          </a:bodyPr>
          <a:lstStyle/>
          <a:p>
            <a:pPr>
              <a:lnSpc>
                <a:spcPct val="130000"/>
              </a:lnSpc>
              <a:spcAft>
                <a:spcPts val="1200"/>
              </a:spcAft>
              <a:buClr>
                <a:srgbClr val="FFD653"/>
              </a:buClr>
            </a:pPr>
            <a:r>
              <a:rPr lang="zh-CN" altLang="en-US" b="1" dirty="0">
                <a:solidFill>
                  <a:schemeClr val="accent1"/>
                </a:solidFill>
                <a:latin typeface="+mn-ea"/>
              </a:rPr>
              <a:t>避免聚餐</a:t>
            </a:r>
          </a:p>
        </p:txBody>
      </p:sp>
      <p:sp>
        <p:nvSpPr>
          <p:cNvPr id="12" name="矩形 11"/>
          <p:cNvSpPr/>
          <p:nvPr/>
        </p:nvSpPr>
        <p:spPr>
          <a:xfrm>
            <a:off x="2252339" y="1688209"/>
            <a:ext cx="3403547" cy="1172629"/>
          </a:xfrm>
          <a:prstGeom prst="rect">
            <a:avLst/>
          </a:prstGeom>
        </p:spPr>
        <p:txBody>
          <a:bodyPr wrap="square">
            <a:noAutofit/>
          </a:bodyPr>
          <a:lstStyle/>
          <a:p>
            <a:pPr>
              <a:lnSpc>
                <a:spcPct val="130000"/>
              </a:lnSpc>
              <a:spcAft>
                <a:spcPts val="1200"/>
              </a:spcAft>
              <a:buClr>
                <a:srgbClr val="FFD653"/>
              </a:buClr>
            </a:pPr>
            <a:r>
              <a:rPr lang="zh-CN" altLang="en-US" dirty="0"/>
              <a:t>避免或减少在人员密集，空气流动性差的地方如电梯，影院、网吧、KTV商场等处</a:t>
            </a:r>
            <a:r>
              <a:rPr lang="zh-CN" altLang="en-US" dirty="0" smtClean="0"/>
              <a:t>停留</a:t>
            </a:r>
            <a:r>
              <a:rPr lang="zh-CN" altLang="en-US" dirty="0"/>
              <a:t>。</a:t>
            </a:r>
            <a:endParaRPr lang="en-US" altLang="zh-CN" dirty="0">
              <a:solidFill>
                <a:schemeClr val="bg2">
                  <a:lumMod val="25000"/>
                </a:schemeClr>
              </a:solidFill>
              <a:latin typeface="+mn-ea"/>
            </a:endParaRPr>
          </a:p>
        </p:txBody>
      </p:sp>
      <p:sp>
        <p:nvSpPr>
          <p:cNvPr id="13" name="矩形 12"/>
          <p:cNvSpPr/>
          <p:nvPr/>
        </p:nvSpPr>
        <p:spPr>
          <a:xfrm>
            <a:off x="5094045" y="3785288"/>
            <a:ext cx="2031325" cy="417358"/>
          </a:xfrm>
          <a:prstGeom prst="rect">
            <a:avLst/>
          </a:prstGeom>
        </p:spPr>
        <p:txBody>
          <a:bodyPr wrap="none">
            <a:noAutofit/>
          </a:bodyPr>
          <a:lstStyle/>
          <a:p>
            <a:pPr>
              <a:lnSpc>
                <a:spcPct val="130000"/>
              </a:lnSpc>
              <a:spcAft>
                <a:spcPts val="1200"/>
              </a:spcAft>
              <a:buClr>
                <a:srgbClr val="FFD653"/>
              </a:buClr>
            </a:pPr>
            <a:r>
              <a:rPr lang="zh-CN" altLang="en-US" b="1" dirty="0">
                <a:solidFill>
                  <a:schemeClr val="accent1"/>
                </a:solidFill>
                <a:latin typeface="+mn-ea"/>
              </a:rPr>
              <a:t>养成健康生活方式</a:t>
            </a:r>
          </a:p>
        </p:txBody>
      </p:sp>
      <p:sp>
        <p:nvSpPr>
          <p:cNvPr id="14" name="矩形 13"/>
          <p:cNvSpPr/>
          <p:nvPr/>
        </p:nvSpPr>
        <p:spPr>
          <a:xfrm>
            <a:off x="4170062" y="4262828"/>
            <a:ext cx="3879290" cy="1532727"/>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合理膳食，不暴饮暴食，食用肉类和蛋类要煮熟、煮透，不吸烟，少喝酒，不酗酒。劳逸结合，不熬夜，生活有规律，适当锻炼，吃</a:t>
            </a:r>
            <a:r>
              <a:rPr lang="zh-CN" altLang="en-US" dirty="0" smtClean="0">
                <a:solidFill>
                  <a:schemeClr val="bg2">
                    <a:lumMod val="25000"/>
                  </a:schemeClr>
                </a:solidFill>
                <a:latin typeface="+mn-ea"/>
              </a:rPr>
              <a:t>动平衡。</a:t>
            </a:r>
            <a:endParaRPr lang="en-US" altLang="zh-CN" dirty="0">
              <a:solidFill>
                <a:schemeClr val="bg2">
                  <a:lumMod val="25000"/>
                </a:schemeClr>
              </a:solidFill>
              <a:latin typeface="+mn-ea"/>
            </a:endParaRPr>
          </a:p>
        </p:txBody>
      </p:sp>
      <p:sp>
        <p:nvSpPr>
          <p:cNvPr id="15" name="矩形 14"/>
          <p:cNvSpPr/>
          <p:nvPr/>
        </p:nvSpPr>
        <p:spPr>
          <a:xfrm>
            <a:off x="7464218" y="2869521"/>
            <a:ext cx="1569660" cy="417358"/>
          </a:xfrm>
          <a:prstGeom prst="rect">
            <a:avLst/>
          </a:prstGeom>
        </p:spPr>
        <p:txBody>
          <a:bodyPr wrap="none">
            <a:noAutofit/>
          </a:bodyPr>
          <a:lstStyle/>
          <a:p>
            <a:pPr>
              <a:lnSpc>
                <a:spcPct val="130000"/>
              </a:lnSpc>
              <a:spcAft>
                <a:spcPts val="1200"/>
              </a:spcAft>
              <a:buClr>
                <a:srgbClr val="FFD653"/>
              </a:buClr>
            </a:pPr>
            <a:r>
              <a:rPr lang="zh-CN" altLang="en-US" b="1" dirty="0">
                <a:solidFill>
                  <a:schemeClr val="accent1"/>
                </a:solidFill>
                <a:latin typeface="+mn-ea"/>
              </a:rPr>
              <a:t>做好健康监测</a:t>
            </a:r>
          </a:p>
        </p:txBody>
      </p:sp>
      <p:sp>
        <p:nvSpPr>
          <p:cNvPr id="16" name="矩形 15"/>
          <p:cNvSpPr/>
          <p:nvPr/>
        </p:nvSpPr>
        <p:spPr>
          <a:xfrm>
            <a:off x="6273861" y="1658393"/>
            <a:ext cx="3950374" cy="1172629"/>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尽可能避免与有呼吸道疾病症状(如发热、咳嗽或打喷唑等)的人密切接触。自觉发热时要主动测量</a:t>
            </a:r>
            <a:r>
              <a:rPr lang="zh-CN" altLang="en-US" dirty="0" smtClean="0">
                <a:solidFill>
                  <a:schemeClr val="bg2">
                    <a:lumMod val="25000"/>
                  </a:schemeClr>
                </a:solidFill>
                <a:latin typeface="+mn-ea"/>
              </a:rPr>
              <a:t>体温。</a:t>
            </a:r>
            <a:endParaRPr lang="en-US" altLang="zh-CN" dirty="0">
              <a:solidFill>
                <a:schemeClr val="bg2">
                  <a:lumMod val="25000"/>
                </a:schemeClr>
              </a:solidFill>
              <a:latin typeface="+mn-ea"/>
            </a:endParaRPr>
          </a:p>
        </p:txBody>
      </p:sp>
      <p:sp>
        <p:nvSpPr>
          <p:cNvPr id="17" name="矩形 16"/>
          <p:cNvSpPr/>
          <p:nvPr/>
        </p:nvSpPr>
        <p:spPr>
          <a:xfrm>
            <a:off x="8940799" y="4256684"/>
            <a:ext cx="2765863" cy="812530"/>
          </a:xfrm>
          <a:prstGeom prst="rect">
            <a:avLst/>
          </a:prstGeom>
        </p:spPr>
        <p:txBody>
          <a:bodyPr wrap="square">
            <a:noAutofit/>
          </a:bodyPr>
          <a:lstStyle/>
          <a:p>
            <a:pPr>
              <a:lnSpc>
                <a:spcPct val="130000"/>
              </a:lnSpc>
              <a:spcAft>
                <a:spcPts val="1200"/>
              </a:spcAft>
              <a:buClr>
                <a:srgbClr val="FFD653"/>
              </a:buClr>
            </a:pPr>
            <a:r>
              <a:rPr lang="zh-CN" altLang="en-US" dirty="0">
                <a:solidFill>
                  <a:schemeClr val="bg2">
                    <a:lumMod val="25000"/>
                  </a:schemeClr>
                </a:solidFill>
                <a:latin typeface="+mn-ea"/>
              </a:rPr>
              <a:t>不接触、猎捕、加工、运输、宰杀、食用野生动物</a:t>
            </a:r>
            <a:r>
              <a:rPr lang="zh-CN" altLang="en-US" dirty="0" smtClean="0">
                <a:solidFill>
                  <a:schemeClr val="bg2">
                    <a:lumMod val="25000"/>
                  </a:schemeClr>
                </a:solidFill>
                <a:latin typeface="+mn-ea"/>
              </a:rPr>
              <a:t>。</a:t>
            </a:r>
            <a:endParaRPr lang="zh-CN" altLang="en-US" dirty="0">
              <a:solidFill>
                <a:schemeClr val="bg2">
                  <a:lumMod val="25000"/>
                </a:schemeClr>
              </a:solidFill>
              <a:latin typeface="+mn-ea"/>
            </a:endParaRPr>
          </a:p>
        </p:txBody>
      </p:sp>
      <p:sp>
        <p:nvSpPr>
          <p:cNvPr id="18" name="矩形 17"/>
          <p:cNvSpPr/>
          <p:nvPr/>
        </p:nvSpPr>
        <p:spPr>
          <a:xfrm>
            <a:off x="9608533" y="3785288"/>
            <a:ext cx="1569660" cy="417358"/>
          </a:xfrm>
          <a:prstGeom prst="rect">
            <a:avLst/>
          </a:prstGeom>
        </p:spPr>
        <p:txBody>
          <a:bodyPr wrap="none">
            <a:noAutofit/>
          </a:bodyPr>
          <a:lstStyle/>
          <a:p>
            <a:pPr>
              <a:lnSpc>
                <a:spcPct val="130000"/>
              </a:lnSpc>
              <a:spcAft>
                <a:spcPts val="1200"/>
              </a:spcAft>
              <a:buClr>
                <a:srgbClr val="FFD653"/>
              </a:buClr>
            </a:pPr>
            <a:r>
              <a:rPr lang="zh-CN" altLang="en-US" b="1" dirty="0" smtClean="0">
                <a:solidFill>
                  <a:schemeClr val="accent1"/>
                </a:solidFill>
                <a:latin typeface="+mn-ea"/>
              </a:rPr>
              <a:t>不吃野生动物</a:t>
            </a:r>
            <a:endParaRPr lang="zh-CN" altLang="en-US" b="1" dirty="0">
              <a:solidFill>
                <a:schemeClr val="accent1"/>
              </a:solidFill>
              <a:latin typeface="+mn-ea"/>
            </a:endParaRPr>
          </a:p>
        </p:txBody>
      </p:sp>
    </p:spTree>
    <p:extLst>
      <p:ext uri="{BB962C8B-B14F-4D97-AF65-F5344CB8AC3E}">
        <p14:creationId xmlns:p14="http://schemas.microsoft.com/office/powerpoint/2010/main" val="3145677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8000" y="2434313"/>
            <a:ext cx="11404600" cy="1015663"/>
          </a:xfrm>
          <a:prstGeom prst="rect">
            <a:avLst/>
          </a:prstGeom>
          <a:noFill/>
        </p:spPr>
        <p:txBody>
          <a:bodyPr wrap="square" rtlCol="0">
            <a:noAutofit/>
          </a:bodyPr>
          <a:lstStyle/>
          <a:p>
            <a:r>
              <a:rPr lang="en-US" altLang="zh-CN" sz="6000" dirty="0" smtClean="0">
                <a:solidFill>
                  <a:schemeClr val="bg1"/>
                </a:solidFill>
                <a:latin typeface="+mn-ea"/>
              </a:rPr>
              <a:t>PART</a:t>
            </a:r>
            <a:endParaRPr lang="zh-CN" altLang="en-US" sz="6000" dirty="0">
              <a:solidFill>
                <a:schemeClr val="bg1"/>
              </a:solidFill>
              <a:latin typeface="+mn-ea"/>
            </a:endParaRPr>
          </a:p>
        </p:txBody>
      </p:sp>
      <p:sp>
        <p:nvSpPr>
          <p:cNvPr id="3" name="矩形 2"/>
          <p:cNvSpPr/>
          <p:nvPr/>
        </p:nvSpPr>
        <p:spPr>
          <a:xfrm>
            <a:off x="2354647" y="1377523"/>
            <a:ext cx="4499950" cy="4508927"/>
          </a:xfrm>
          <a:prstGeom prst="rect">
            <a:avLst/>
          </a:prstGeom>
        </p:spPr>
        <p:txBody>
          <a:bodyPr wrap="none">
            <a:noAutofit/>
          </a:bodyPr>
          <a:lstStyle/>
          <a:p>
            <a:r>
              <a:rPr lang="en-US" altLang="zh-CN" sz="28700" dirty="0" smtClean="0">
                <a:gradFill>
                  <a:gsLst>
                    <a:gs pos="0">
                      <a:schemeClr val="bg1"/>
                    </a:gs>
                    <a:gs pos="73000">
                      <a:srgbClr val="FFFFFF">
                        <a:alpha val="0"/>
                      </a:srgbClr>
                    </a:gs>
                    <a:gs pos="100000">
                      <a:schemeClr val="bg1">
                        <a:alpha val="0"/>
                      </a:schemeClr>
                    </a:gs>
                  </a:gsLst>
                  <a:lin ang="5400000" scaled="1"/>
                </a:gradFill>
                <a:latin typeface="+mn-ea"/>
              </a:rPr>
              <a:t>03</a:t>
            </a:r>
            <a:endParaRPr lang="zh-CN" altLang="en-US" sz="28700" dirty="0">
              <a:gradFill>
                <a:gsLst>
                  <a:gs pos="0">
                    <a:schemeClr val="bg1"/>
                  </a:gs>
                  <a:gs pos="73000">
                    <a:srgbClr val="FFFFFF">
                      <a:alpha val="0"/>
                    </a:srgbClr>
                  </a:gs>
                  <a:gs pos="100000">
                    <a:schemeClr val="bg1">
                      <a:alpha val="0"/>
                    </a:schemeClr>
                  </a:gs>
                </a:gsLst>
                <a:lin ang="5400000" scaled="1"/>
              </a:gradFill>
              <a:latin typeface="+mn-ea"/>
            </a:endParaRPr>
          </a:p>
        </p:txBody>
      </p:sp>
      <p:sp>
        <p:nvSpPr>
          <p:cNvPr id="4" name="文本框 3"/>
          <p:cNvSpPr txBox="1"/>
          <p:nvPr/>
        </p:nvSpPr>
        <p:spPr>
          <a:xfrm>
            <a:off x="520025" y="3284369"/>
            <a:ext cx="7874450" cy="1015663"/>
          </a:xfrm>
          <a:prstGeom prst="rect">
            <a:avLst/>
          </a:prstGeom>
          <a:noFill/>
        </p:spPr>
        <p:txBody>
          <a:bodyPr wrap="square" rtlCol="0">
            <a:noAutofit/>
          </a:bodyPr>
          <a:lstStyle>
            <a:defPPr>
              <a:defRPr lang="zh-CN"/>
            </a:defPPr>
            <a:lvl1pPr>
              <a:defRPr sz="6000" b="1">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defRPr>
            </a:lvl1pPr>
          </a:lstStyle>
          <a:p>
            <a:r>
              <a:rPr lang="zh-CN" altLang="en-US" dirty="0" smtClean="0"/>
              <a:t>防控技能与方法</a:t>
            </a:r>
            <a:endParaRPr lang="zh-CN" altLang="en-US" dirty="0"/>
          </a:p>
        </p:txBody>
      </p:sp>
    </p:spTree>
    <p:extLst>
      <p:ext uri="{BB962C8B-B14F-4D97-AF65-F5344CB8AC3E}">
        <p14:creationId xmlns:p14="http://schemas.microsoft.com/office/powerpoint/2010/main" val="1785291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1" y="545525"/>
            <a:ext cx="5800639"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a:t>如何正确选择和佩戴口罩</a:t>
            </a:r>
          </a:p>
        </p:txBody>
      </p:sp>
      <p:sp>
        <p:nvSpPr>
          <p:cNvPr id="3" name="矩形 2"/>
          <p:cNvSpPr/>
          <p:nvPr/>
        </p:nvSpPr>
        <p:spPr>
          <a:xfrm>
            <a:off x="546100" y="3742539"/>
            <a:ext cx="10972800" cy="1840504"/>
          </a:xfrm>
          <a:prstGeom prst="rect">
            <a:avLst/>
          </a:prstGeom>
        </p:spPr>
        <p:txBody>
          <a:bodyPr wrap="square">
            <a:noAutofit/>
          </a:bodyPr>
          <a:lstStyle/>
          <a:p>
            <a:pPr marL="285750" indent="-285750" algn="just">
              <a:lnSpc>
                <a:spcPct val="130000"/>
              </a:lnSpc>
              <a:spcAft>
                <a:spcPts val="1200"/>
              </a:spcAft>
              <a:buClr>
                <a:schemeClr val="accent2"/>
              </a:buClr>
              <a:buFont typeface="Wingdings" panose="05000000000000000000" pitchFamily="2" charset="2"/>
              <a:buChar char="l"/>
            </a:pPr>
            <a:r>
              <a:rPr lang="zh-CN" altLang="en-US" dirty="0">
                <a:solidFill>
                  <a:sysClr val="windowText" lastClr="000000">
                    <a:alpha val="99000"/>
                  </a:sysClr>
                </a:solidFill>
                <a:latin typeface="+mn-ea"/>
              </a:rPr>
              <a:t>佩戴前先洗手。</a:t>
            </a:r>
            <a:endParaRPr lang="en-US" altLang="zh-CN" dirty="0">
              <a:solidFill>
                <a:sysClr val="windowText" lastClr="000000">
                  <a:alpha val="99000"/>
                </a:sys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a:solidFill>
                  <a:sysClr val="windowText" lastClr="000000">
                    <a:alpha val="99000"/>
                  </a:sysClr>
                </a:solidFill>
                <a:latin typeface="+mn-ea"/>
              </a:rPr>
              <a:t>佩戴时，口罩深色面朝外，金属条向上，将折面完全展开，完全覆盖嘴、鼻、下巴，金属条沿鼻两侧压实，使口罩与面部完全贴合(不适合佩戴者除外)。</a:t>
            </a:r>
            <a:endParaRPr lang="en-US" altLang="zh-CN" dirty="0">
              <a:solidFill>
                <a:sysClr val="windowText" lastClr="000000">
                  <a:alpha val="99000"/>
                </a:sys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a:solidFill>
                  <a:sysClr val="windowText" lastClr="000000">
                    <a:alpha val="99000"/>
                  </a:sysClr>
                </a:solidFill>
                <a:latin typeface="+mn-ea"/>
              </a:rPr>
              <a:t>佩戴后，尽量不触摸，若须触摸，触摸前、后彻底洗手。</a:t>
            </a:r>
          </a:p>
        </p:txBody>
      </p:sp>
      <p:sp>
        <p:nvSpPr>
          <p:cNvPr id="4" name="椭圆 3"/>
          <p:cNvSpPr/>
          <p:nvPr/>
        </p:nvSpPr>
        <p:spPr>
          <a:xfrm>
            <a:off x="1420228" y="1755850"/>
            <a:ext cx="1802957" cy="1802957"/>
          </a:xfrm>
          <a:prstGeom prst="ellipse">
            <a:avLst/>
          </a:prstGeom>
          <a:blipFill>
            <a:blip r:embed="rId2"/>
            <a:srcRect/>
            <a:stretch>
              <a:fillRect l="-25267" r="-24733"/>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椭圆 4"/>
          <p:cNvSpPr/>
          <p:nvPr/>
        </p:nvSpPr>
        <p:spPr>
          <a:xfrm>
            <a:off x="5194521" y="1755850"/>
            <a:ext cx="1802957" cy="1802957"/>
          </a:xfrm>
          <a:prstGeom prst="ellipse">
            <a:avLst/>
          </a:prstGeom>
          <a:blipFill>
            <a:blip r:embed="rId2"/>
            <a:srcRect/>
            <a:stretch>
              <a:fillRect l="-25267" r="-24733"/>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椭圆 5"/>
          <p:cNvSpPr/>
          <p:nvPr/>
        </p:nvSpPr>
        <p:spPr>
          <a:xfrm>
            <a:off x="8968814" y="1755850"/>
            <a:ext cx="1802957" cy="1802957"/>
          </a:xfrm>
          <a:prstGeom prst="ellipse">
            <a:avLst/>
          </a:prstGeom>
          <a:blipFill>
            <a:blip r:embed="rId2"/>
            <a:srcRect/>
            <a:stretch>
              <a:fillRect l="-25267" r="-24733"/>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圆角矩形 6"/>
          <p:cNvSpPr/>
          <p:nvPr/>
        </p:nvSpPr>
        <p:spPr>
          <a:xfrm>
            <a:off x="1449472" y="3179552"/>
            <a:ext cx="1730724"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p:cNvSpPr/>
          <p:nvPr/>
        </p:nvSpPr>
        <p:spPr>
          <a:xfrm>
            <a:off x="1859206" y="3191103"/>
            <a:ext cx="932804" cy="369332"/>
          </a:xfrm>
          <a:prstGeom prst="rect">
            <a:avLst/>
          </a:prstGeom>
        </p:spPr>
        <p:txBody>
          <a:bodyPr wrap="none">
            <a:noAutofit/>
          </a:bodyPr>
          <a:lstStyle/>
          <a:p>
            <a:r>
              <a:rPr lang="zh-CN" altLang="en-US" b="1" dirty="0">
                <a:solidFill>
                  <a:schemeClr val="bg1">
                    <a:alpha val="99000"/>
                  </a:schemeClr>
                </a:solidFill>
                <a:latin typeface="+mj-ea"/>
                <a:ea typeface="+mj-ea"/>
              </a:rPr>
              <a:t>佩戴前</a:t>
            </a:r>
            <a:endParaRPr lang="zh-CN" altLang="en-US" b="1" dirty="0">
              <a:latin typeface="+mj-ea"/>
              <a:ea typeface="+mj-ea"/>
            </a:endParaRPr>
          </a:p>
        </p:txBody>
      </p:sp>
      <p:sp>
        <p:nvSpPr>
          <p:cNvPr id="9" name="圆角矩形 8"/>
          <p:cNvSpPr/>
          <p:nvPr/>
        </p:nvSpPr>
        <p:spPr>
          <a:xfrm>
            <a:off x="5219864" y="3179552"/>
            <a:ext cx="1730724"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p:cNvSpPr/>
          <p:nvPr/>
        </p:nvSpPr>
        <p:spPr>
          <a:xfrm>
            <a:off x="5629598" y="3191103"/>
            <a:ext cx="932804" cy="369332"/>
          </a:xfrm>
          <a:prstGeom prst="rect">
            <a:avLst/>
          </a:prstGeom>
        </p:spPr>
        <p:txBody>
          <a:bodyPr wrap="none">
            <a:noAutofit/>
          </a:bodyPr>
          <a:lstStyle/>
          <a:p>
            <a:r>
              <a:rPr lang="zh-CN" altLang="en-US" b="1" dirty="0" smtClean="0">
                <a:solidFill>
                  <a:schemeClr val="bg1">
                    <a:alpha val="99000"/>
                  </a:schemeClr>
                </a:solidFill>
                <a:latin typeface="+mj-ea"/>
                <a:ea typeface="+mj-ea"/>
              </a:rPr>
              <a:t>佩戴时</a:t>
            </a:r>
            <a:endParaRPr lang="zh-CN" altLang="en-US" b="1" dirty="0">
              <a:latin typeface="+mj-ea"/>
              <a:ea typeface="+mj-ea"/>
            </a:endParaRPr>
          </a:p>
        </p:txBody>
      </p:sp>
      <p:sp>
        <p:nvSpPr>
          <p:cNvPr id="11" name="圆角矩形 10"/>
          <p:cNvSpPr/>
          <p:nvPr/>
        </p:nvSpPr>
        <p:spPr>
          <a:xfrm>
            <a:off x="8990256" y="3179552"/>
            <a:ext cx="1730724"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p:cNvSpPr/>
          <p:nvPr/>
        </p:nvSpPr>
        <p:spPr>
          <a:xfrm>
            <a:off x="9460559" y="3191103"/>
            <a:ext cx="932804" cy="369332"/>
          </a:xfrm>
          <a:prstGeom prst="rect">
            <a:avLst/>
          </a:prstGeom>
        </p:spPr>
        <p:txBody>
          <a:bodyPr wrap="none">
            <a:noAutofit/>
          </a:bodyPr>
          <a:lstStyle/>
          <a:p>
            <a:r>
              <a:rPr lang="zh-CN" altLang="en-US" b="1" dirty="0" smtClean="0">
                <a:solidFill>
                  <a:schemeClr val="bg1">
                    <a:alpha val="99000"/>
                  </a:schemeClr>
                </a:solidFill>
                <a:latin typeface="+mj-ea"/>
                <a:ea typeface="+mj-ea"/>
              </a:rPr>
              <a:t>佩戴后</a:t>
            </a:r>
            <a:endParaRPr lang="zh-CN" altLang="en-US" b="1" dirty="0">
              <a:latin typeface="+mj-ea"/>
              <a:ea typeface="+mj-ea"/>
            </a:endParaRPr>
          </a:p>
        </p:txBody>
      </p:sp>
    </p:spTree>
    <p:extLst>
      <p:ext uri="{BB962C8B-B14F-4D97-AF65-F5344CB8AC3E}">
        <p14:creationId xmlns:p14="http://schemas.microsoft.com/office/powerpoint/2010/main" val="3376937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660399" y="1820680"/>
            <a:ext cx="10858501" cy="3767320"/>
          </a:xfrm>
          <a:prstGeom prst="roundRect">
            <a:avLst>
              <a:gd name="adj" fmla="val 44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矩形 2"/>
          <p:cNvSpPr/>
          <p:nvPr/>
        </p:nvSpPr>
        <p:spPr>
          <a:xfrm>
            <a:off x="866626" y="2068464"/>
            <a:ext cx="6200923" cy="3280898"/>
          </a:xfrm>
          <a:prstGeom prst="rect">
            <a:avLst/>
          </a:prstGeom>
          <a:noFill/>
        </p:spPr>
        <p:txBody>
          <a:bodyPr wrap="square" rtlCol="0">
            <a:noAutofit/>
          </a:bodyPr>
          <a:lstStyle/>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如</a:t>
            </a:r>
            <a:r>
              <a:rPr lang="zh-CN" altLang="en-US" dirty="0">
                <a:solidFill>
                  <a:schemeClr val="bg1">
                    <a:alpha val="99000"/>
                  </a:schemeClr>
                </a:solidFill>
                <a:latin typeface="+mn-ea"/>
              </a:rPr>
              <a:t>需再次使用的口罩，可悬挂在洁净、干燥通风处，或将其放置在清洁、透气的纸袋中。口罩需单独存放，避免彼此接触并标识口罩使用人员。</a:t>
            </a:r>
            <a:endParaRPr lang="en-US" altLang="zh-CN" dirty="0">
              <a:solidFill>
                <a:schemeClr val="bg1">
                  <a:alpha val="99000"/>
                </a:scheme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医用</a:t>
            </a:r>
            <a:r>
              <a:rPr lang="zh-CN" altLang="en-US" dirty="0">
                <a:solidFill>
                  <a:schemeClr val="bg1">
                    <a:alpha val="99000"/>
                  </a:schemeClr>
                </a:solidFill>
                <a:latin typeface="+mn-ea"/>
              </a:rPr>
              <a:t>标准防护口罩不能清洗，也不可使用消毒剂、加热等方法进行消毒。</a:t>
            </a:r>
            <a:endParaRPr lang="en-US" altLang="zh-CN" dirty="0">
              <a:solidFill>
                <a:schemeClr val="bg1">
                  <a:alpha val="99000"/>
                </a:scheme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自</a:t>
            </a:r>
            <a:r>
              <a:rPr lang="zh-CN" altLang="en-US" dirty="0">
                <a:solidFill>
                  <a:schemeClr val="bg1">
                    <a:alpha val="99000"/>
                  </a:schemeClr>
                </a:solidFill>
                <a:latin typeface="+mn-ea"/>
              </a:rPr>
              <a:t>吸过滤式呼吸器(全面型或半面型)和动力送风过滤式呼吸器的清洗参照说明书进行(4)棉纱口罩可清洗消毒,其他非医用口罩按说明书</a:t>
            </a:r>
            <a:r>
              <a:rPr lang="zh-CN" altLang="en-US" dirty="0" smtClean="0">
                <a:solidFill>
                  <a:schemeClr val="bg1">
                    <a:alpha val="99000"/>
                  </a:schemeClr>
                </a:solidFill>
                <a:latin typeface="+mn-ea"/>
              </a:rPr>
              <a:t>处理。</a:t>
            </a:r>
            <a:endParaRPr lang="zh-CN" altLang="en-US" dirty="0">
              <a:solidFill>
                <a:schemeClr val="bg1">
                  <a:alpha val="99000"/>
                </a:schemeClr>
              </a:solidFill>
              <a:latin typeface="+mn-ea"/>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1978" y="2549769"/>
            <a:ext cx="2309142" cy="2309142"/>
          </a:xfrm>
          <a:prstGeom prst="rect">
            <a:avLst/>
          </a:prstGeom>
        </p:spPr>
      </p:pic>
      <p:sp>
        <p:nvSpPr>
          <p:cNvPr id="5" name="椭圆 4"/>
          <p:cNvSpPr/>
          <p:nvPr/>
        </p:nvSpPr>
        <p:spPr>
          <a:xfrm>
            <a:off x="7785631" y="2238375"/>
            <a:ext cx="2881836" cy="2881836"/>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椭圆 5"/>
          <p:cNvSpPr/>
          <p:nvPr/>
        </p:nvSpPr>
        <p:spPr>
          <a:xfrm>
            <a:off x="10754055" y="2150251"/>
            <a:ext cx="399518" cy="399518"/>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1266911" y="545525"/>
            <a:ext cx="5800639"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a:t>口罩如何保存和清洁</a:t>
            </a:r>
            <a:endParaRPr lang="en-US" altLang="zh-CN" dirty="0"/>
          </a:p>
        </p:txBody>
      </p:sp>
    </p:spTree>
    <p:extLst>
      <p:ext uri="{BB962C8B-B14F-4D97-AF65-F5344CB8AC3E}">
        <p14:creationId xmlns:p14="http://schemas.microsoft.com/office/powerpoint/2010/main" val="3744480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74698" y="1701800"/>
            <a:ext cx="10629904" cy="3993064"/>
          </a:xfrm>
          <a:prstGeom prst="roundRect">
            <a:avLst>
              <a:gd name="adj" fmla="val 4487"/>
            </a:avLst>
          </a:prstGeom>
          <a:blipFill>
            <a:blip r:embed="rId2"/>
            <a:srcRect/>
            <a:stretch>
              <a:fillRect t="-40774" b="-405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圆角矩形 2"/>
          <p:cNvSpPr/>
          <p:nvPr/>
        </p:nvSpPr>
        <p:spPr>
          <a:xfrm>
            <a:off x="774698" y="1701800"/>
            <a:ext cx="10629903" cy="3993064"/>
          </a:xfrm>
          <a:prstGeom prst="roundRect">
            <a:avLst>
              <a:gd name="adj" fmla="val 4487"/>
            </a:avLst>
          </a:prstGeom>
          <a:gradFill>
            <a:gsLst>
              <a:gs pos="0">
                <a:schemeClr val="accent1"/>
              </a:gs>
              <a:gs pos="77000">
                <a:schemeClr val="accent1">
                  <a:alpha val="9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866627" y="2048911"/>
            <a:ext cx="7947173" cy="3228576"/>
          </a:xfrm>
          <a:prstGeom prst="rect">
            <a:avLst/>
          </a:prstGeom>
          <a:noFill/>
        </p:spPr>
        <p:txBody>
          <a:bodyPr wrap="square" rtlCol="0">
            <a:noAutofit/>
          </a:bodyPr>
          <a:lstStyle/>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要</a:t>
            </a:r>
            <a:r>
              <a:rPr lang="zh-CN" altLang="en-US" dirty="0">
                <a:solidFill>
                  <a:schemeClr val="bg1">
                    <a:alpha val="99000"/>
                  </a:schemeClr>
                </a:solidFill>
                <a:latin typeface="+mn-ea"/>
              </a:rPr>
              <a:t>用流动的清水洗手。如果没有自来水</a:t>
            </a:r>
            <a:r>
              <a:rPr lang="en-US" altLang="zh-CN" dirty="0">
                <a:solidFill>
                  <a:schemeClr val="bg1">
                    <a:alpha val="99000"/>
                  </a:schemeClr>
                </a:solidFill>
                <a:latin typeface="+mn-ea"/>
              </a:rPr>
              <a:t>,</a:t>
            </a:r>
            <a:r>
              <a:rPr lang="zh-CN" altLang="en-US" dirty="0">
                <a:solidFill>
                  <a:schemeClr val="bg1">
                    <a:alpha val="99000"/>
                  </a:schemeClr>
                </a:solidFill>
                <a:latin typeface="+mn-ea"/>
              </a:rPr>
              <a:t>可用水盆、水舀、水壶等器具盛水，把水倒出来，形成流动水来冲洗双手</a:t>
            </a:r>
            <a:r>
              <a:rPr lang="zh-CN" altLang="en-US" dirty="0" smtClean="0">
                <a:solidFill>
                  <a:schemeClr val="bg1">
                    <a:alpha val="99000"/>
                  </a:schemeClr>
                </a:solidFill>
                <a:latin typeface="+mn-ea"/>
              </a:rPr>
              <a:t>。</a:t>
            </a:r>
            <a:endParaRPr lang="en-US" altLang="zh-CN" dirty="0" smtClean="0">
              <a:solidFill>
                <a:schemeClr val="bg1">
                  <a:alpha val="99000"/>
                </a:scheme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用</a:t>
            </a:r>
            <a:r>
              <a:rPr lang="zh-CN" altLang="en-US" dirty="0">
                <a:solidFill>
                  <a:schemeClr val="bg1">
                    <a:alpha val="99000"/>
                  </a:schemeClr>
                </a:solidFill>
                <a:latin typeface="+mn-ea"/>
              </a:rPr>
              <a:t>肥皂或者洗手液，充分揉搓，保证洗手效果</a:t>
            </a:r>
            <a:r>
              <a:rPr lang="zh-CN" altLang="en-US" dirty="0" smtClean="0">
                <a:solidFill>
                  <a:schemeClr val="bg1">
                    <a:alpha val="99000"/>
                  </a:schemeClr>
                </a:solidFill>
                <a:latin typeface="+mn-ea"/>
              </a:rPr>
              <a:t>。</a:t>
            </a:r>
            <a:endParaRPr lang="en-US" altLang="zh-CN" dirty="0" smtClean="0">
              <a:solidFill>
                <a:schemeClr val="bg1">
                  <a:alpha val="99000"/>
                </a:scheme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每个</a:t>
            </a:r>
            <a:r>
              <a:rPr lang="zh-CN" altLang="en-US" dirty="0">
                <a:solidFill>
                  <a:schemeClr val="bg1">
                    <a:alpha val="99000"/>
                  </a:schemeClr>
                </a:solidFill>
                <a:latin typeface="+mn-ea"/>
              </a:rPr>
              <a:t>地方都要洗干净包括手心、手指、手背、手指缝、指甲缝、手腕，每个角落都不能放过，时长不少于</a:t>
            </a:r>
            <a:r>
              <a:rPr lang="en-US" altLang="zh-CN" dirty="0">
                <a:solidFill>
                  <a:schemeClr val="bg1">
                    <a:alpha val="99000"/>
                  </a:schemeClr>
                </a:solidFill>
                <a:latin typeface="+mn-ea"/>
              </a:rPr>
              <a:t>20</a:t>
            </a:r>
            <a:r>
              <a:rPr lang="zh-CN" altLang="en-US" dirty="0" smtClean="0">
                <a:solidFill>
                  <a:schemeClr val="bg1">
                    <a:alpha val="99000"/>
                  </a:schemeClr>
                </a:solidFill>
                <a:latin typeface="+mn-ea"/>
              </a:rPr>
              <a:t>秒</a:t>
            </a:r>
            <a:endParaRPr lang="en-US" altLang="zh-CN" dirty="0" smtClean="0">
              <a:solidFill>
                <a:schemeClr val="bg1">
                  <a:alpha val="99000"/>
                </a:scheme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肥皂泡</a:t>
            </a:r>
            <a:r>
              <a:rPr lang="zh-CN" altLang="en-US" dirty="0">
                <a:solidFill>
                  <a:schemeClr val="bg1">
                    <a:alpha val="99000"/>
                  </a:schemeClr>
                </a:solidFill>
                <a:latin typeface="+mn-ea"/>
              </a:rPr>
              <a:t>要用清水彻底冲</a:t>
            </a:r>
            <a:r>
              <a:rPr lang="zh-CN" altLang="en-US" dirty="0" smtClean="0">
                <a:solidFill>
                  <a:schemeClr val="bg1">
                    <a:alpha val="99000"/>
                  </a:schemeClr>
                </a:solidFill>
                <a:latin typeface="+mn-ea"/>
              </a:rPr>
              <a:t>干净</a:t>
            </a:r>
            <a:endParaRPr lang="en-US" altLang="zh-CN" dirty="0" smtClean="0">
              <a:solidFill>
                <a:schemeClr val="bg1">
                  <a:alpha val="99000"/>
                </a:schemeClr>
              </a:solidFill>
              <a:latin typeface="+mn-ea"/>
            </a:endParaRPr>
          </a:p>
          <a:p>
            <a:pPr marL="285750" indent="-285750" algn="just">
              <a:lnSpc>
                <a:spcPct val="130000"/>
              </a:lnSpc>
              <a:spcAft>
                <a:spcPts val="1200"/>
              </a:spcAft>
              <a:buClr>
                <a:schemeClr val="accent2"/>
              </a:buClr>
              <a:buFont typeface="Wingdings" panose="05000000000000000000" pitchFamily="2" charset="2"/>
              <a:buChar char="l"/>
            </a:pPr>
            <a:r>
              <a:rPr lang="zh-CN" altLang="en-US" dirty="0" smtClean="0">
                <a:solidFill>
                  <a:schemeClr val="bg1">
                    <a:alpha val="99000"/>
                  </a:schemeClr>
                </a:solidFill>
                <a:latin typeface="+mn-ea"/>
              </a:rPr>
              <a:t>洗手</a:t>
            </a:r>
            <a:r>
              <a:rPr lang="zh-CN" altLang="en-US" dirty="0">
                <a:solidFill>
                  <a:schemeClr val="bg1">
                    <a:alpha val="99000"/>
                  </a:schemeClr>
                </a:solidFill>
                <a:latin typeface="+mn-ea"/>
              </a:rPr>
              <a:t>后要用干净的毛巾或者一次性纸巾擦干，也可用吹干机吹干。</a:t>
            </a:r>
          </a:p>
        </p:txBody>
      </p:sp>
      <p:sp>
        <p:nvSpPr>
          <p:cNvPr id="5" name="圆角矩形 4"/>
          <p:cNvSpPr/>
          <p:nvPr/>
        </p:nvSpPr>
        <p:spPr>
          <a:xfrm>
            <a:off x="660400" y="5554766"/>
            <a:ext cx="10858500" cy="140098"/>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文本框 5"/>
          <p:cNvSpPr txBox="1"/>
          <p:nvPr/>
        </p:nvSpPr>
        <p:spPr>
          <a:xfrm>
            <a:off x="1266911" y="545525"/>
            <a:ext cx="5800639"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a:t>洗手需要注意哪些</a:t>
            </a:r>
            <a:r>
              <a:rPr lang="zh-CN" altLang="en-US" dirty="0" smtClean="0"/>
              <a:t>事项</a:t>
            </a:r>
            <a:endParaRPr lang="en-US" altLang="zh-CN" dirty="0"/>
          </a:p>
        </p:txBody>
      </p:sp>
    </p:spTree>
    <p:extLst>
      <p:ext uri="{BB962C8B-B14F-4D97-AF65-F5344CB8AC3E}">
        <p14:creationId xmlns:p14="http://schemas.microsoft.com/office/powerpoint/2010/main" val="3031065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1" y="545525"/>
            <a:ext cx="5800639"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smtClean="0"/>
              <a:t>使用消毒产品时注意事项</a:t>
            </a:r>
            <a:endParaRPr lang="en-US" altLang="zh-CN" dirty="0"/>
          </a:p>
        </p:txBody>
      </p:sp>
      <p:sp>
        <p:nvSpPr>
          <p:cNvPr id="3" name="圆角矩形 2"/>
          <p:cNvSpPr/>
          <p:nvPr/>
        </p:nvSpPr>
        <p:spPr>
          <a:xfrm>
            <a:off x="660399" y="1835328"/>
            <a:ext cx="3439225" cy="1626385"/>
          </a:xfrm>
          <a:prstGeom prst="roundRect">
            <a:avLst>
              <a:gd name="adj" fmla="val 55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圆角矩形 3"/>
          <p:cNvSpPr/>
          <p:nvPr/>
        </p:nvSpPr>
        <p:spPr>
          <a:xfrm>
            <a:off x="4370037" y="1835328"/>
            <a:ext cx="3439225" cy="1626385"/>
          </a:xfrm>
          <a:prstGeom prst="roundRect">
            <a:avLst>
              <a:gd name="adj" fmla="val 55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圆角矩形 4"/>
          <p:cNvSpPr/>
          <p:nvPr/>
        </p:nvSpPr>
        <p:spPr>
          <a:xfrm>
            <a:off x="8079675" y="1835328"/>
            <a:ext cx="3439225" cy="1626385"/>
          </a:xfrm>
          <a:prstGeom prst="roundRect">
            <a:avLst>
              <a:gd name="adj" fmla="val 55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圆角矩形 5"/>
          <p:cNvSpPr/>
          <p:nvPr/>
        </p:nvSpPr>
        <p:spPr>
          <a:xfrm>
            <a:off x="660399" y="3949961"/>
            <a:ext cx="3439225" cy="1626385"/>
          </a:xfrm>
          <a:prstGeom prst="roundRect">
            <a:avLst>
              <a:gd name="adj" fmla="val 55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圆角矩形 6"/>
          <p:cNvSpPr/>
          <p:nvPr/>
        </p:nvSpPr>
        <p:spPr>
          <a:xfrm>
            <a:off x="4370037" y="3949961"/>
            <a:ext cx="3439225" cy="1626385"/>
          </a:xfrm>
          <a:prstGeom prst="roundRect">
            <a:avLst>
              <a:gd name="adj" fmla="val 55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圆角矩形 7"/>
          <p:cNvSpPr/>
          <p:nvPr/>
        </p:nvSpPr>
        <p:spPr>
          <a:xfrm>
            <a:off x="8079675" y="3949961"/>
            <a:ext cx="3439225" cy="1626385"/>
          </a:xfrm>
          <a:prstGeom prst="roundRect">
            <a:avLst>
              <a:gd name="adj" fmla="val 55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椭圆 8"/>
          <p:cNvSpPr/>
          <p:nvPr/>
        </p:nvSpPr>
        <p:spPr>
          <a:xfrm>
            <a:off x="716654" y="1619428"/>
            <a:ext cx="431800" cy="431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900" dirty="0">
              <a:latin typeface="+mj-ea"/>
              <a:ea typeface="+mj-ea"/>
            </a:endParaRPr>
          </a:p>
        </p:txBody>
      </p:sp>
      <p:sp>
        <p:nvSpPr>
          <p:cNvPr id="10" name="文本框 9"/>
          <p:cNvSpPr txBox="1"/>
          <p:nvPr/>
        </p:nvSpPr>
        <p:spPr>
          <a:xfrm>
            <a:off x="664958" y="1650662"/>
            <a:ext cx="535192" cy="369332"/>
          </a:xfrm>
          <a:prstGeom prst="rect">
            <a:avLst/>
          </a:prstGeom>
          <a:noFill/>
        </p:spPr>
        <p:txBody>
          <a:bodyPr wrap="square" rtlCol="0">
            <a:noAutofit/>
          </a:bodyPr>
          <a:lstStyle/>
          <a:p>
            <a:pPr algn="ctr"/>
            <a:r>
              <a:rPr lang="en-US" altLang="zh-CN" b="1" dirty="0" smtClean="0">
                <a:solidFill>
                  <a:schemeClr val="accent1"/>
                </a:solidFill>
                <a:latin typeface="+mj-ea"/>
                <a:ea typeface="+mj-ea"/>
              </a:rPr>
              <a:t>01</a:t>
            </a:r>
            <a:endParaRPr lang="zh-CN" altLang="en-US" b="1" dirty="0">
              <a:solidFill>
                <a:schemeClr val="accent1"/>
              </a:solidFill>
              <a:latin typeface="+mj-ea"/>
              <a:ea typeface="+mj-ea"/>
            </a:endParaRPr>
          </a:p>
        </p:txBody>
      </p:sp>
      <p:sp>
        <p:nvSpPr>
          <p:cNvPr id="11" name="椭圆 10"/>
          <p:cNvSpPr/>
          <p:nvPr/>
        </p:nvSpPr>
        <p:spPr>
          <a:xfrm>
            <a:off x="4421733" y="1619428"/>
            <a:ext cx="431800" cy="431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900" dirty="0">
              <a:latin typeface="+mj-ea"/>
              <a:ea typeface="+mj-ea"/>
            </a:endParaRPr>
          </a:p>
        </p:txBody>
      </p:sp>
      <p:sp>
        <p:nvSpPr>
          <p:cNvPr id="12" name="文本框 11"/>
          <p:cNvSpPr txBox="1"/>
          <p:nvPr/>
        </p:nvSpPr>
        <p:spPr>
          <a:xfrm>
            <a:off x="4370037" y="1650662"/>
            <a:ext cx="535192" cy="369332"/>
          </a:xfrm>
          <a:prstGeom prst="rect">
            <a:avLst/>
          </a:prstGeom>
          <a:noFill/>
        </p:spPr>
        <p:txBody>
          <a:bodyPr wrap="square" rtlCol="0">
            <a:noAutofit/>
          </a:bodyPr>
          <a:lstStyle/>
          <a:p>
            <a:pPr algn="ctr"/>
            <a:r>
              <a:rPr lang="en-US" altLang="zh-CN" b="1" dirty="0" smtClean="0">
                <a:solidFill>
                  <a:schemeClr val="accent1"/>
                </a:solidFill>
                <a:latin typeface="+mj-ea"/>
                <a:ea typeface="+mj-ea"/>
              </a:rPr>
              <a:t>02</a:t>
            </a:r>
            <a:endParaRPr lang="zh-CN" altLang="en-US" b="1" dirty="0">
              <a:solidFill>
                <a:schemeClr val="accent1"/>
              </a:solidFill>
              <a:latin typeface="+mj-ea"/>
              <a:ea typeface="+mj-ea"/>
            </a:endParaRPr>
          </a:p>
        </p:txBody>
      </p:sp>
      <p:sp>
        <p:nvSpPr>
          <p:cNvPr id="13" name="椭圆 12"/>
          <p:cNvSpPr/>
          <p:nvPr/>
        </p:nvSpPr>
        <p:spPr>
          <a:xfrm>
            <a:off x="8126812" y="1619428"/>
            <a:ext cx="431800" cy="431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900" dirty="0">
              <a:latin typeface="+mj-ea"/>
              <a:ea typeface="+mj-ea"/>
            </a:endParaRPr>
          </a:p>
        </p:txBody>
      </p:sp>
      <p:sp>
        <p:nvSpPr>
          <p:cNvPr id="14" name="文本框 13"/>
          <p:cNvSpPr txBox="1"/>
          <p:nvPr/>
        </p:nvSpPr>
        <p:spPr>
          <a:xfrm>
            <a:off x="8075116" y="1650662"/>
            <a:ext cx="535192" cy="369332"/>
          </a:xfrm>
          <a:prstGeom prst="rect">
            <a:avLst/>
          </a:prstGeom>
          <a:noFill/>
        </p:spPr>
        <p:txBody>
          <a:bodyPr wrap="square" rtlCol="0">
            <a:noAutofit/>
          </a:bodyPr>
          <a:lstStyle/>
          <a:p>
            <a:pPr algn="ctr"/>
            <a:r>
              <a:rPr lang="en-US" altLang="zh-CN" b="1" dirty="0" smtClean="0">
                <a:solidFill>
                  <a:schemeClr val="accent1"/>
                </a:solidFill>
                <a:latin typeface="+mj-ea"/>
                <a:ea typeface="+mj-ea"/>
              </a:rPr>
              <a:t>03</a:t>
            </a:r>
            <a:endParaRPr lang="zh-CN" altLang="en-US" b="1" dirty="0">
              <a:solidFill>
                <a:schemeClr val="accent1"/>
              </a:solidFill>
              <a:latin typeface="+mj-ea"/>
              <a:ea typeface="+mj-ea"/>
            </a:endParaRPr>
          </a:p>
        </p:txBody>
      </p:sp>
      <p:sp>
        <p:nvSpPr>
          <p:cNvPr id="15" name="椭圆 14"/>
          <p:cNvSpPr/>
          <p:nvPr/>
        </p:nvSpPr>
        <p:spPr>
          <a:xfrm>
            <a:off x="716654" y="3714077"/>
            <a:ext cx="431800" cy="431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900" dirty="0">
              <a:latin typeface="+mj-ea"/>
              <a:ea typeface="+mj-ea"/>
            </a:endParaRPr>
          </a:p>
        </p:txBody>
      </p:sp>
      <p:sp>
        <p:nvSpPr>
          <p:cNvPr id="16" name="文本框 15"/>
          <p:cNvSpPr txBox="1"/>
          <p:nvPr/>
        </p:nvSpPr>
        <p:spPr>
          <a:xfrm>
            <a:off x="664958" y="3745311"/>
            <a:ext cx="535192" cy="369332"/>
          </a:xfrm>
          <a:prstGeom prst="rect">
            <a:avLst/>
          </a:prstGeom>
          <a:noFill/>
        </p:spPr>
        <p:txBody>
          <a:bodyPr wrap="square" rtlCol="0">
            <a:noAutofit/>
          </a:bodyPr>
          <a:lstStyle/>
          <a:p>
            <a:pPr algn="ctr"/>
            <a:r>
              <a:rPr lang="en-US" altLang="zh-CN" b="1" dirty="0" smtClean="0">
                <a:solidFill>
                  <a:schemeClr val="accent1"/>
                </a:solidFill>
                <a:latin typeface="+mj-ea"/>
                <a:ea typeface="+mj-ea"/>
              </a:rPr>
              <a:t>04</a:t>
            </a:r>
            <a:endParaRPr lang="zh-CN" altLang="en-US" b="1" dirty="0">
              <a:solidFill>
                <a:schemeClr val="accent1"/>
              </a:solidFill>
              <a:latin typeface="+mj-ea"/>
              <a:ea typeface="+mj-ea"/>
            </a:endParaRPr>
          </a:p>
        </p:txBody>
      </p:sp>
      <p:sp>
        <p:nvSpPr>
          <p:cNvPr id="17" name="椭圆 16"/>
          <p:cNvSpPr/>
          <p:nvPr/>
        </p:nvSpPr>
        <p:spPr>
          <a:xfrm>
            <a:off x="4421733" y="3714077"/>
            <a:ext cx="431800" cy="431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900" dirty="0">
              <a:latin typeface="+mj-ea"/>
              <a:ea typeface="+mj-ea"/>
            </a:endParaRPr>
          </a:p>
        </p:txBody>
      </p:sp>
      <p:sp>
        <p:nvSpPr>
          <p:cNvPr id="18" name="文本框 17"/>
          <p:cNvSpPr txBox="1"/>
          <p:nvPr/>
        </p:nvSpPr>
        <p:spPr>
          <a:xfrm>
            <a:off x="4370037" y="3745311"/>
            <a:ext cx="535192" cy="369332"/>
          </a:xfrm>
          <a:prstGeom prst="rect">
            <a:avLst/>
          </a:prstGeom>
          <a:noFill/>
        </p:spPr>
        <p:txBody>
          <a:bodyPr wrap="square" rtlCol="0">
            <a:noAutofit/>
          </a:bodyPr>
          <a:lstStyle/>
          <a:p>
            <a:pPr algn="ctr"/>
            <a:r>
              <a:rPr lang="en-US" altLang="zh-CN" b="1" dirty="0" smtClean="0">
                <a:solidFill>
                  <a:schemeClr val="accent1"/>
                </a:solidFill>
                <a:latin typeface="+mj-ea"/>
                <a:ea typeface="+mj-ea"/>
              </a:rPr>
              <a:t>05</a:t>
            </a:r>
            <a:endParaRPr lang="zh-CN" altLang="en-US" b="1" dirty="0">
              <a:solidFill>
                <a:schemeClr val="accent1"/>
              </a:solidFill>
              <a:latin typeface="+mj-ea"/>
              <a:ea typeface="+mj-ea"/>
            </a:endParaRPr>
          </a:p>
        </p:txBody>
      </p:sp>
      <p:sp>
        <p:nvSpPr>
          <p:cNvPr id="19" name="椭圆 18"/>
          <p:cNvSpPr/>
          <p:nvPr/>
        </p:nvSpPr>
        <p:spPr>
          <a:xfrm>
            <a:off x="8126812" y="3714077"/>
            <a:ext cx="431800" cy="431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900" dirty="0">
              <a:latin typeface="+mj-ea"/>
              <a:ea typeface="+mj-ea"/>
            </a:endParaRPr>
          </a:p>
        </p:txBody>
      </p:sp>
      <p:sp>
        <p:nvSpPr>
          <p:cNvPr id="20" name="文本框 19"/>
          <p:cNvSpPr txBox="1"/>
          <p:nvPr/>
        </p:nvSpPr>
        <p:spPr>
          <a:xfrm>
            <a:off x="8075116" y="3745311"/>
            <a:ext cx="535192" cy="369332"/>
          </a:xfrm>
          <a:prstGeom prst="rect">
            <a:avLst/>
          </a:prstGeom>
          <a:noFill/>
        </p:spPr>
        <p:txBody>
          <a:bodyPr wrap="square" rtlCol="0">
            <a:noAutofit/>
          </a:bodyPr>
          <a:lstStyle/>
          <a:p>
            <a:pPr algn="ctr"/>
            <a:r>
              <a:rPr lang="en-US" altLang="zh-CN" b="1" dirty="0" smtClean="0">
                <a:solidFill>
                  <a:schemeClr val="accent1"/>
                </a:solidFill>
                <a:latin typeface="+mj-ea"/>
                <a:ea typeface="+mj-ea"/>
              </a:rPr>
              <a:t>06</a:t>
            </a:r>
            <a:endParaRPr lang="zh-CN" altLang="en-US" b="1" dirty="0">
              <a:solidFill>
                <a:schemeClr val="accent1"/>
              </a:solidFill>
              <a:latin typeface="+mj-ea"/>
              <a:ea typeface="+mj-ea"/>
            </a:endParaRPr>
          </a:p>
        </p:txBody>
      </p:sp>
      <p:sp>
        <p:nvSpPr>
          <p:cNvPr id="21" name="矩形 20"/>
          <p:cNvSpPr/>
          <p:nvPr/>
        </p:nvSpPr>
        <p:spPr>
          <a:xfrm>
            <a:off x="858581" y="2235894"/>
            <a:ext cx="3042860" cy="701346"/>
          </a:xfrm>
          <a:prstGeom prst="rect">
            <a:avLst/>
          </a:prstGeom>
        </p:spPr>
        <p:txBody>
          <a:bodyPr wrap="square">
            <a:noAutofit/>
          </a:bodyPr>
          <a:lstStyle/>
          <a:p>
            <a:pPr algn="just">
              <a:lnSpc>
                <a:spcPct val="130000"/>
              </a:lnSpc>
              <a:buClr>
                <a:srgbClr val="FFD653"/>
              </a:buClr>
            </a:pPr>
            <a:r>
              <a:rPr lang="zh-CN" altLang="en-US" sz="1600" dirty="0">
                <a:solidFill>
                  <a:schemeClr val="bg1">
                    <a:alpha val="99000"/>
                  </a:schemeClr>
                </a:solidFill>
                <a:latin typeface="+mn-ea"/>
              </a:rPr>
              <a:t>应使用符合国家卫生健康</a:t>
            </a:r>
            <a:r>
              <a:rPr lang="zh-CN" altLang="en-US" sz="1600" dirty="0" smtClean="0">
                <a:solidFill>
                  <a:schemeClr val="bg1">
                    <a:alpha val="99000"/>
                  </a:schemeClr>
                </a:solidFill>
                <a:latin typeface="+mn-ea"/>
              </a:rPr>
              <a:t>部门管理</a:t>
            </a:r>
            <a:r>
              <a:rPr lang="zh-CN" altLang="en-US" sz="1600" dirty="0">
                <a:solidFill>
                  <a:schemeClr val="bg1">
                    <a:alpha val="99000"/>
                  </a:schemeClr>
                </a:solidFill>
                <a:latin typeface="+mn-ea"/>
              </a:rPr>
              <a:t>要 求的消毒产品。</a:t>
            </a:r>
            <a:endParaRPr lang="en-US" altLang="zh-CN" sz="1600" dirty="0">
              <a:solidFill>
                <a:schemeClr val="bg1">
                  <a:alpha val="99000"/>
                </a:schemeClr>
              </a:solidFill>
              <a:latin typeface="+mn-ea"/>
            </a:endParaRPr>
          </a:p>
        </p:txBody>
      </p:sp>
      <p:sp>
        <p:nvSpPr>
          <p:cNvPr id="22" name="矩形 21"/>
          <p:cNvSpPr/>
          <p:nvPr/>
        </p:nvSpPr>
        <p:spPr>
          <a:xfrm>
            <a:off x="4571934" y="2116521"/>
            <a:ext cx="3109026" cy="1021433"/>
          </a:xfrm>
          <a:prstGeom prst="rect">
            <a:avLst/>
          </a:prstGeom>
        </p:spPr>
        <p:txBody>
          <a:bodyPr wrap="square">
            <a:noAutofit/>
          </a:bodyPr>
          <a:lstStyle/>
          <a:p>
            <a:pPr algn="just">
              <a:lnSpc>
                <a:spcPct val="130000"/>
              </a:lnSpc>
              <a:spcAft>
                <a:spcPts val="1200"/>
              </a:spcAft>
              <a:buClr>
                <a:srgbClr val="FFD653"/>
              </a:buClr>
            </a:pPr>
            <a:r>
              <a:rPr lang="zh-CN" altLang="en-US" sz="1600" dirty="0">
                <a:solidFill>
                  <a:schemeClr val="bg1">
                    <a:alpha val="99000"/>
                  </a:schemeClr>
                </a:solidFill>
                <a:latin typeface="+mn-ea"/>
              </a:rPr>
              <a:t>含氯消毒液对皮肤黏膜有一定的刺激性，配制、使用及清洗过程中须做好个人防护。</a:t>
            </a:r>
            <a:endParaRPr lang="en-US" altLang="zh-CN" sz="1600" dirty="0">
              <a:solidFill>
                <a:schemeClr val="bg1">
                  <a:alpha val="99000"/>
                </a:schemeClr>
              </a:solidFill>
              <a:latin typeface="+mn-ea"/>
            </a:endParaRPr>
          </a:p>
        </p:txBody>
      </p:sp>
      <p:sp>
        <p:nvSpPr>
          <p:cNvPr id="23" name="矩形 22"/>
          <p:cNvSpPr/>
          <p:nvPr/>
        </p:nvSpPr>
        <p:spPr>
          <a:xfrm>
            <a:off x="8220547" y="2235894"/>
            <a:ext cx="3195874" cy="732508"/>
          </a:xfrm>
          <a:prstGeom prst="rect">
            <a:avLst/>
          </a:prstGeom>
        </p:spPr>
        <p:txBody>
          <a:bodyPr wrap="square">
            <a:noAutofit/>
          </a:bodyPr>
          <a:lstStyle/>
          <a:p>
            <a:pPr algn="just">
              <a:lnSpc>
                <a:spcPct val="130000"/>
              </a:lnSpc>
              <a:spcAft>
                <a:spcPts val="1200"/>
              </a:spcAft>
              <a:buClr>
                <a:srgbClr val="FFD653"/>
              </a:buClr>
            </a:pPr>
            <a:r>
              <a:rPr lang="zh-CN" altLang="en-US" sz="1600" dirty="0">
                <a:solidFill>
                  <a:schemeClr val="bg1">
                    <a:alpha val="99000"/>
                  </a:schemeClr>
                </a:solidFill>
                <a:latin typeface="+mn-ea"/>
              </a:rPr>
              <a:t>配制消毒液的水须用常温水，不能使 用热水。</a:t>
            </a:r>
            <a:endParaRPr lang="en-US" altLang="zh-CN" sz="1600" dirty="0">
              <a:solidFill>
                <a:schemeClr val="bg1">
                  <a:alpha val="99000"/>
                </a:schemeClr>
              </a:solidFill>
              <a:latin typeface="+mn-ea"/>
            </a:endParaRPr>
          </a:p>
        </p:txBody>
      </p:sp>
      <p:sp>
        <p:nvSpPr>
          <p:cNvPr id="24" name="矩形 23"/>
          <p:cNvSpPr/>
          <p:nvPr/>
        </p:nvSpPr>
        <p:spPr>
          <a:xfrm>
            <a:off x="858582" y="4230241"/>
            <a:ext cx="3042859" cy="1021433"/>
          </a:xfrm>
          <a:prstGeom prst="rect">
            <a:avLst/>
          </a:prstGeom>
        </p:spPr>
        <p:txBody>
          <a:bodyPr wrap="square">
            <a:noAutofit/>
          </a:bodyPr>
          <a:lstStyle/>
          <a:p>
            <a:pPr algn="just">
              <a:lnSpc>
                <a:spcPct val="130000"/>
              </a:lnSpc>
              <a:spcAft>
                <a:spcPts val="1200"/>
              </a:spcAft>
              <a:buClr>
                <a:srgbClr val="FFD653"/>
              </a:buClr>
            </a:pPr>
            <a:r>
              <a:rPr lang="zh-CN" altLang="en-US" sz="1600" dirty="0">
                <a:solidFill>
                  <a:schemeClr val="bg1">
                    <a:alpha val="99000"/>
                  </a:schemeClr>
                </a:solidFill>
                <a:latin typeface="+mn-ea"/>
              </a:rPr>
              <a:t>含氯消毒液要临用现配，使用前注意消毒液有效期。勿将含氯消毒液与洁厕灵混合使用。 </a:t>
            </a:r>
            <a:endParaRPr lang="en-US" altLang="zh-CN" sz="1600" dirty="0">
              <a:solidFill>
                <a:schemeClr val="bg1">
                  <a:alpha val="99000"/>
                </a:schemeClr>
              </a:solidFill>
              <a:latin typeface="+mn-ea"/>
            </a:endParaRPr>
          </a:p>
        </p:txBody>
      </p:sp>
      <p:sp>
        <p:nvSpPr>
          <p:cNvPr id="25" name="矩形 24"/>
          <p:cNvSpPr/>
          <p:nvPr/>
        </p:nvSpPr>
        <p:spPr>
          <a:xfrm>
            <a:off x="4505894" y="4256934"/>
            <a:ext cx="3241106" cy="1052596"/>
          </a:xfrm>
          <a:prstGeom prst="rect">
            <a:avLst/>
          </a:prstGeom>
        </p:spPr>
        <p:txBody>
          <a:bodyPr wrap="square">
            <a:noAutofit/>
          </a:bodyPr>
          <a:lstStyle/>
          <a:p>
            <a:pPr algn="just">
              <a:lnSpc>
                <a:spcPct val="130000"/>
              </a:lnSpc>
              <a:spcAft>
                <a:spcPts val="1200"/>
              </a:spcAft>
              <a:buClr>
                <a:srgbClr val="FFD653"/>
              </a:buClr>
            </a:pPr>
            <a:r>
              <a:rPr lang="zh-CN" altLang="en-US" sz="1600" dirty="0">
                <a:solidFill>
                  <a:schemeClr val="bg1">
                    <a:alpha val="99000"/>
                  </a:schemeClr>
                </a:solidFill>
                <a:latin typeface="+mn-ea"/>
              </a:rPr>
              <a:t>用含氯消毒液擦拭物体表面，达到消毒时间后，要用清水擦拭表面，减少消毒液残留，降低腐蚀性。 </a:t>
            </a:r>
            <a:endParaRPr lang="en-US" altLang="zh-CN" sz="1600" dirty="0">
              <a:solidFill>
                <a:schemeClr val="bg1">
                  <a:alpha val="99000"/>
                </a:schemeClr>
              </a:solidFill>
              <a:latin typeface="+mn-ea"/>
            </a:endParaRPr>
          </a:p>
        </p:txBody>
      </p:sp>
      <p:sp>
        <p:nvSpPr>
          <p:cNvPr id="26" name="矩形 25"/>
          <p:cNvSpPr/>
          <p:nvPr/>
        </p:nvSpPr>
        <p:spPr>
          <a:xfrm>
            <a:off x="8220547" y="4116790"/>
            <a:ext cx="3195874" cy="1372683"/>
          </a:xfrm>
          <a:prstGeom prst="rect">
            <a:avLst/>
          </a:prstGeom>
        </p:spPr>
        <p:txBody>
          <a:bodyPr wrap="square">
            <a:noAutofit/>
          </a:bodyPr>
          <a:lstStyle/>
          <a:p>
            <a:pPr algn="just">
              <a:lnSpc>
                <a:spcPct val="130000"/>
              </a:lnSpc>
              <a:spcAft>
                <a:spcPts val="1200"/>
              </a:spcAft>
              <a:buClr>
                <a:srgbClr val="FFD653"/>
              </a:buClr>
            </a:pPr>
            <a:r>
              <a:rPr lang="zh-CN" altLang="en-US" sz="1600" dirty="0" smtClean="0">
                <a:solidFill>
                  <a:schemeClr val="bg1">
                    <a:alpha val="99000"/>
                  </a:schemeClr>
                </a:solidFill>
                <a:latin typeface="+mn-ea"/>
              </a:rPr>
              <a:t>75</a:t>
            </a:r>
            <a:r>
              <a:rPr lang="zh-CN" altLang="en-US" sz="1600" dirty="0">
                <a:solidFill>
                  <a:schemeClr val="bg1">
                    <a:alpha val="99000"/>
                  </a:schemeClr>
                </a:solidFill>
                <a:latin typeface="+mn-ea"/>
              </a:rPr>
              <a:t>%乙醇应远离火源，且不得用于空气喷雾消毒或直接对人体，衣物喷雾消毒。酒精易挥发，消毒完后无需再处理 </a:t>
            </a:r>
          </a:p>
        </p:txBody>
      </p:sp>
      <p:sp>
        <p:nvSpPr>
          <p:cNvPr id="27" name="圆角矩形 26"/>
          <p:cNvSpPr/>
          <p:nvPr/>
        </p:nvSpPr>
        <p:spPr>
          <a:xfrm>
            <a:off x="1766791" y="3413846"/>
            <a:ext cx="1226440" cy="830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圆角矩形 27"/>
          <p:cNvSpPr/>
          <p:nvPr/>
        </p:nvSpPr>
        <p:spPr>
          <a:xfrm>
            <a:off x="5513227" y="3413846"/>
            <a:ext cx="1226440" cy="830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圆角矩形 28"/>
          <p:cNvSpPr/>
          <p:nvPr/>
        </p:nvSpPr>
        <p:spPr>
          <a:xfrm>
            <a:off x="9186067" y="3413846"/>
            <a:ext cx="1226440" cy="830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圆角矩形 29"/>
          <p:cNvSpPr/>
          <p:nvPr/>
        </p:nvSpPr>
        <p:spPr>
          <a:xfrm>
            <a:off x="1766791" y="5529290"/>
            <a:ext cx="1226440" cy="830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1" name="圆角矩形 30"/>
          <p:cNvSpPr/>
          <p:nvPr/>
        </p:nvSpPr>
        <p:spPr>
          <a:xfrm>
            <a:off x="5513227" y="5529290"/>
            <a:ext cx="1226440" cy="830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圆角矩形 31"/>
          <p:cNvSpPr/>
          <p:nvPr/>
        </p:nvSpPr>
        <p:spPr>
          <a:xfrm>
            <a:off x="9186067" y="5529290"/>
            <a:ext cx="1226440" cy="830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07499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8000" y="2434313"/>
            <a:ext cx="11404600" cy="1015663"/>
          </a:xfrm>
          <a:prstGeom prst="rect">
            <a:avLst/>
          </a:prstGeom>
          <a:noFill/>
        </p:spPr>
        <p:txBody>
          <a:bodyPr wrap="square" rtlCol="0">
            <a:noAutofit/>
          </a:bodyPr>
          <a:lstStyle/>
          <a:p>
            <a:r>
              <a:rPr lang="en-US" altLang="zh-CN" sz="6000" dirty="0" smtClean="0">
                <a:solidFill>
                  <a:schemeClr val="bg1"/>
                </a:solidFill>
                <a:latin typeface="+mn-ea"/>
              </a:rPr>
              <a:t>PART</a:t>
            </a:r>
            <a:endParaRPr lang="zh-CN" altLang="en-US" sz="6000" dirty="0">
              <a:solidFill>
                <a:schemeClr val="bg1"/>
              </a:solidFill>
              <a:latin typeface="+mn-ea"/>
            </a:endParaRPr>
          </a:p>
        </p:txBody>
      </p:sp>
      <p:sp>
        <p:nvSpPr>
          <p:cNvPr id="3" name="矩形 2"/>
          <p:cNvSpPr/>
          <p:nvPr/>
        </p:nvSpPr>
        <p:spPr>
          <a:xfrm>
            <a:off x="2354647" y="1377523"/>
            <a:ext cx="4499950" cy="4508927"/>
          </a:xfrm>
          <a:prstGeom prst="rect">
            <a:avLst/>
          </a:prstGeom>
        </p:spPr>
        <p:txBody>
          <a:bodyPr wrap="none">
            <a:noAutofit/>
          </a:bodyPr>
          <a:lstStyle/>
          <a:p>
            <a:r>
              <a:rPr lang="en-US" altLang="zh-CN" sz="28700" dirty="0" smtClean="0">
                <a:gradFill>
                  <a:gsLst>
                    <a:gs pos="0">
                      <a:schemeClr val="bg1"/>
                    </a:gs>
                    <a:gs pos="73000">
                      <a:srgbClr val="FFFFFF">
                        <a:alpha val="0"/>
                      </a:srgbClr>
                    </a:gs>
                    <a:gs pos="100000">
                      <a:schemeClr val="bg1">
                        <a:alpha val="0"/>
                      </a:schemeClr>
                    </a:gs>
                  </a:gsLst>
                  <a:lin ang="5400000" scaled="1"/>
                </a:gradFill>
                <a:latin typeface="+mn-ea"/>
              </a:rPr>
              <a:t>04</a:t>
            </a:r>
            <a:endParaRPr lang="zh-CN" altLang="en-US" sz="28700" dirty="0">
              <a:gradFill>
                <a:gsLst>
                  <a:gs pos="0">
                    <a:schemeClr val="bg1"/>
                  </a:gs>
                  <a:gs pos="73000">
                    <a:srgbClr val="FFFFFF">
                      <a:alpha val="0"/>
                    </a:srgbClr>
                  </a:gs>
                  <a:gs pos="100000">
                    <a:schemeClr val="bg1">
                      <a:alpha val="0"/>
                    </a:schemeClr>
                  </a:gs>
                </a:gsLst>
                <a:lin ang="5400000" scaled="1"/>
              </a:gradFill>
              <a:latin typeface="+mn-ea"/>
            </a:endParaRPr>
          </a:p>
        </p:txBody>
      </p:sp>
      <p:sp>
        <p:nvSpPr>
          <p:cNvPr id="4" name="文本框 3"/>
          <p:cNvSpPr txBox="1"/>
          <p:nvPr/>
        </p:nvSpPr>
        <p:spPr>
          <a:xfrm>
            <a:off x="520025" y="3284369"/>
            <a:ext cx="7874450" cy="1015663"/>
          </a:xfrm>
          <a:prstGeom prst="rect">
            <a:avLst/>
          </a:prstGeom>
          <a:noFill/>
        </p:spPr>
        <p:txBody>
          <a:bodyPr wrap="square" rtlCol="0">
            <a:noAutofit/>
          </a:bodyPr>
          <a:lstStyle>
            <a:defPPr>
              <a:defRPr lang="zh-CN"/>
            </a:defPPr>
            <a:lvl1pPr>
              <a:defRPr sz="6000" b="1">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defRPr>
            </a:lvl1pPr>
          </a:lstStyle>
          <a:p>
            <a:r>
              <a:rPr lang="zh-CN" altLang="en-US" dirty="0"/>
              <a:t>学生心理健康教育</a:t>
            </a:r>
          </a:p>
        </p:txBody>
      </p:sp>
    </p:spTree>
    <p:extLst>
      <p:ext uri="{BB962C8B-B14F-4D97-AF65-F5344CB8AC3E}">
        <p14:creationId xmlns:p14="http://schemas.microsoft.com/office/powerpoint/2010/main" val="789610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2" y="545525"/>
            <a:ext cx="2622918"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smtClean="0"/>
              <a:t>自我心理防护</a:t>
            </a:r>
            <a:endParaRPr lang="en-US" altLang="zh-CN" dirty="0"/>
          </a:p>
        </p:txBody>
      </p:sp>
      <p:sp>
        <p:nvSpPr>
          <p:cNvPr id="3" name="矩形 2"/>
          <p:cNvSpPr/>
          <p:nvPr/>
        </p:nvSpPr>
        <p:spPr>
          <a:xfrm>
            <a:off x="748422" y="1513637"/>
            <a:ext cx="10640839" cy="417358"/>
          </a:xfrm>
          <a:prstGeom prst="rect">
            <a:avLst/>
          </a:prstGeom>
        </p:spPr>
        <p:txBody>
          <a:bodyPr wrap="square">
            <a:noAutofit/>
          </a:bodyPr>
          <a:lstStyle/>
          <a:p>
            <a:pPr>
              <a:lnSpc>
                <a:spcPct val="130000"/>
              </a:lnSpc>
              <a:spcAft>
                <a:spcPts val="1200"/>
              </a:spcAft>
              <a:buClr>
                <a:srgbClr val="FFD653"/>
              </a:buClr>
            </a:pPr>
            <a:r>
              <a:rPr lang="zh-CN" altLang="en-US" b="1" dirty="0">
                <a:solidFill>
                  <a:schemeClr val="bg2">
                    <a:lumMod val="25000"/>
                  </a:schemeClr>
                </a:solidFill>
                <a:latin typeface="+mn-ea"/>
              </a:rPr>
              <a:t>新冠肺炎的高度传染性和未知不确定性在大家心中引起了强烈的紧张不安情绪。</a:t>
            </a:r>
            <a:endParaRPr lang="en-US" altLang="zh-CN" b="1" dirty="0">
              <a:solidFill>
                <a:schemeClr val="bg2">
                  <a:lumMod val="25000"/>
                </a:schemeClr>
              </a:solidFill>
              <a:latin typeface="+mn-ea"/>
            </a:endParaRPr>
          </a:p>
        </p:txBody>
      </p:sp>
      <p:sp>
        <p:nvSpPr>
          <p:cNvPr id="4" name="矩形 3"/>
          <p:cNvSpPr/>
          <p:nvPr/>
        </p:nvSpPr>
        <p:spPr>
          <a:xfrm>
            <a:off x="660401" y="3413335"/>
            <a:ext cx="10858500" cy="2379012"/>
          </a:xfrm>
          <a:prstGeom prst="rect">
            <a:avLst/>
          </a:prstGeom>
          <a:blipFill>
            <a:blip r:embed="rId2"/>
            <a:srcRect/>
            <a:stretch>
              <a:fillRect t="-25100" b="-1316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圆角矩形 4"/>
          <p:cNvSpPr/>
          <p:nvPr/>
        </p:nvSpPr>
        <p:spPr>
          <a:xfrm>
            <a:off x="790041" y="2076377"/>
            <a:ext cx="10599220" cy="1460573"/>
          </a:xfrm>
          <a:prstGeom prst="roundRect">
            <a:avLst>
              <a:gd name="adj" fmla="val 64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5"/>
          <p:cNvSpPr/>
          <p:nvPr/>
        </p:nvSpPr>
        <p:spPr>
          <a:xfrm>
            <a:off x="968598" y="2261027"/>
            <a:ext cx="10242106" cy="1092607"/>
          </a:xfrm>
          <a:prstGeom prst="rect">
            <a:avLst/>
          </a:prstGeom>
        </p:spPr>
        <p:txBody>
          <a:bodyPr wrap="square">
            <a:noAutofit/>
          </a:bodyPr>
          <a:lstStyle/>
          <a:p>
            <a:pPr>
              <a:lnSpc>
                <a:spcPct val="130000"/>
              </a:lnSpc>
              <a:spcAft>
                <a:spcPts val="1200"/>
              </a:spcAft>
              <a:buClr>
                <a:srgbClr val="FFD653"/>
              </a:buClr>
            </a:pPr>
            <a:r>
              <a:rPr lang="zh-CN" altLang="en-US" sz="1600" dirty="0" smtClean="0">
                <a:solidFill>
                  <a:schemeClr val="bg1">
                    <a:alpha val="99000"/>
                  </a:schemeClr>
                </a:solidFill>
                <a:latin typeface="+mn-ea"/>
              </a:rPr>
              <a:t>面对</a:t>
            </a:r>
            <a:r>
              <a:rPr lang="zh-CN" altLang="en-US" sz="1600" dirty="0">
                <a:solidFill>
                  <a:schemeClr val="bg1">
                    <a:alpha val="99000"/>
                  </a:schemeClr>
                </a:solidFill>
                <a:latin typeface="+mn-ea"/>
              </a:rPr>
              <a:t>危及生命安全和身体健康的疫情灾难，我们或多或少都出现了紧张、担心、焦虑、抑郁、恐惧等心理应激反应、心慌、胸闷、头痛、出汗、失眠多梦、食欲下降等躯体</a:t>
            </a:r>
            <a:r>
              <a:rPr lang="zh-CN" altLang="en-US" sz="1600" dirty="0" smtClean="0">
                <a:solidFill>
                  <a:schemeClr val="bg1">
                    <a:alpha val="99000"/>
                  </a:schemeClr>
                </a:solidFill>
                <a:latin typeface="+mn-ea"/>
              </a:rPr>
              <a:t>应激反应，以及</a:t>
            </a:r>
            <a:r>
              <a:rPr lang="zh-CN" altLang="en-US" sz="1600" dirty="0">
                <a:solidFill>
                  <a:schemeClr val="bg1">
                    <a:alpha val="99000"/>
                  </a:schemeClr>
                </a:solidFill>
                <a:latin typeface="+mn-ea"/>
              </a:rPr>
              <a:t>逃避、回避或者反复查看疫情消息、行为冲动、易发脾气等行为应激反应。 </a:t>
            </a:r>
            <a:r>
              <a:rPr lang="zh-CN" altLang="en-US" sz="1600" dirty="0" smtClean="0">
                <a:solidFill>
                  <a:schemeClr val="bg1">
                    <a:alpha val="99000"/>
                  </a:schemeClr>
                </a:solidFill>
                <a:latin typeface="+mn-ea"/>
              </a:rPr>
              <a:t>很多</a:t>
            </a:r>
            <a:r>
              <a:rPr lang="zh-CN" altLang="en-US" sz="1600" dirty="0">
                <a:solidFill>
                  <a:schemeClr val="bg1">
                    <a:alpha val="99000"/>
                  </a:schemeClr>
                </a:solidFill>
                <a:latin typeface="+mn-ea"/>
              </a:rPr>
              <a:t>时候，疾病并不可怕，真正可怕的是内心的</a:t>
            </a:r>
            <a:r>
              <a:rPr lang="zh-CN" altLang="en-US" sz="1600" dirty="0" smtClean="0">
                <a:solidFill>
                  <a:schemeClr val="bg1">
                    <a:alpha val="99000"/>
                  </a:schemeClr>
                </a:solidFill>
                <a:latin typeface="+mn-ea"/>
              </a:rPr>
              <a:t>恐惧</a:t>
            </a:r>
            <a:r>
              <a:rPr lang="zh-CN" altLang="en-US" dirty="0" smtClean="0">
                <a:solidFill>
                  <a:schemeClr val="bg1">
                    <a:alpha val="99000"/>
                  </a:schemeClr>
                </a:solidFill>
                <a:latin typeface="+mn-ea"/>
              </a:rPr>
              <a:t>。</a:t>
            </a:r>
            <a:endParaRPr lang="en-US" altLang="zh-CN" dirty="0">
              <a:solidFill>
                <a:schemeClr val="bg1">
                  <a:alpha val="99000"/>
                </a:schemeClr>
              </a:solidFill>
              <a:latin typeface="+mn-ea"/>
            </a:endParaRPr>
          </a:p>
        </p:txBody>
      </p:sp>
    </p:spTree>
    <p:extLst>
      <p:ext uri="{BB962C8B-B14F-4D97-AF65-F5344CB8AC3E}">
        <p14:creationId xmlns:p14="http://schemas.microsoft.com/office/powerpoint/2010/main" val="10168933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994400" y="1508896"/>
            <a:ext cx="5524501" cy="4559299"/>
          </a:xfrm>
          <a:prstGeom prst="roundRect">
            <a:avLst>
              <a:gd name="adj" fmla="val 0"/>
            </a:avLst>
          </a:prstGeom>
          <a:blipFill>
            <a:blip r:embed="rId2"/>
            <a:srcRect/>
            <a:stretch>
              <a:fillRect l="-23413" r="-233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圆角矩形 2"/>
          <p:cNvSpPr/>
          <p:nvPr/>
        </p:nvSpPr>
        <p:spPr>
          <a:xfrm>
            <a:off x="660400" y="2023245"/>
            <a:ext cx="5524501" cy="3227765"/>
          </a:xfrm>
          <a:prstGeom prst="roundRect">
            <a:avLst>
              <a:gd name="adj" fmla="val 39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矩形 3"/>
          <p:cNvSpPr/>
          <p:nvPr/>
        </p:nvSpPr>
        <p:spPr>
          <a:xfrm>
            <a:off x="920451" y="2339298"/>
            <a:ext cx="4909981" cy="2613023"/>
          </a:xfrm>
          <a:prstGeom prst="rect">
            <a:avLst/>
          </a:prstGeom>
        </p:spPr>
        <p:txBody>
          <a:bodyPr wrap="square">
            <a:noAutofit/>
          </a:bodyPr>
          <a:lstStyle/>
          <a:p>
            <a:pPr algn="just">
              <a:lnSpc>
                <a:spcPct val="130000"/>
              </a:lnSpc>
              <a:spcAft>
                <a:spcPts val="1200"/>
              </a:spcAft>
              <a:buClr>
                <a:srgbClr val="FFD653"/>
              </a:buClr>
            </a:pPr>
            <a:r>
              <a:rPr lang="zh-CN" altLang="en-US" dirty="0">
                <a:solidFill>
                  <a:schemeClr val="bg1">
                    <a:alpha val="99000"/>
                  </a:schemeClr>
                </a:solidFill>
                <a:latin typeface="+mn-ea"/>
              </a:rPr>
              <a:t>我们要认真甄别各种新闻信息，采信正规渠道、国家权威媒体报道刊发的信息，不造谣、不信谣、不传谣。同时不要过度刷手机、刷新闻，减少信息过载带来的困扰和担忧。其次，了解掌握疫情疾病的病理知识、症状表现和诊断标准，正确应对疫病心理，避免过分担忧自己或亲友患上新冠</a:t>
            </a:r>
            <a:r>
              <a:rPr lang="zh-CN" altLang="en-US" dirty="0" smtClean="0">
                <a:solidFill>
                  <a:schemeClr val="bg1">
                    <a:alpha val="99000"/>
                  </a:schemeClr>
                </a:solidFill>
                <a:latin typeface="+mn-ea"/>
              </a:rPr>
              <a:t>肺炎。</a:t>
            </a:r>
            <a:endParaRPr lang="zh-CN" altLang="en-US" dirty="0">
              <a:solidFill>
                <a:schemeClr val="bg1">
                  <a:alpha val="99000"/>
                </a:schemeClr>
              </a:solidFill>
              <a:latin typeface="+mn-ea"/>
            </a:endParaRPr>
          </a:p>
        </p:txBody>
      </p:sp>
      <p:sp>
        <p:nvSpPr>
          <p:cNvPr id="5" name="圆角矩形 4"/>
          <p:cNvSpPr/>
          <p:nvPr/>
        </p:nvSpPr>
        <p:spPr>
          <a:xfrm>
            <a:off x="2269351" y="5209496"/>
            <a:ext cx="2014518" cy="8302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文本框 5"/>
          <p:cNvSpPr txBox="1"/>
          <p:nvPr/>
        </p:nvSpPr>
        <p:spPr>
          <a:xfrm>
            <a:off x="1266912" y="545525"/>
            <a:ext cx="2622918" cy="584775"/>
          </a:xfrm>
          <a:prstGeom prst="rect">
            <a:avLst/>
          </a:prstGeom>
          <a:noFill/>
        </p:spPr>
        <p:txBody>
          <a:bodyPr wrap="square" rtlCol="0">
            <a:noAutofit/>
          </a:bodyPr>
          <a:lstStyle>
            <a:defPPr>
              <a:defRPr lang="zh-CN"/>
            </a:defPPr>
            <a:lvl1pPr>
              <a:defRPr sz="3200" b="1">
                <a:solidFill>
                  <a:schemeClr val="bg2">
                    <a:lumMod val="25000"/>
                  </a:schemeClr>
                </a:solidFill>
              </a:defRPr>
            </a:lvl1pPr>
          </a:lstStyle>
          <a:p>
            <a:r>
              <a:rPr lang="zh-CN" altLang="en-US" dirty="0" smtClean="0"/>
              <a:t>自我心理防护</a:t>
            </a:r>
            <a:endParaRPr lang="en-US" altLang="zh-CN" dirty="0"/>
          </a:p>
        </p:txBody>
      </p:sp>
    </p:spTree>
    <p:extLst>
      <p:ext uri="{BB962C8B-B14F-4D97-AF65-F5344CB8AC3E}">
        <p14:creationId xmlns:p14="http://schemas.microsoft.com/office/powerpoint/2010/main" val="3236052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3453" y="567035"/>
            <a:ext cx="2482566" cy="923330"/>
          </a:xfrm>
          <a:prstGeom prst="rect">
            <a:avLst/>
          </a:prstGeom>
          <a:noFill/>
        </p:spPr>
        <p:txBody>
          <a:bodyPr wrap="square" rtlCol="0">
            <a:noAutofit/>
          </a:bodyPr>
          <a:lstStyle/>
          <a:p>
            <a:r>
              <a:rPr lang="zh-CN" altLang="en-US" sz="5400" b="1" dirty="0" smtClean="0">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rPr>
              <a:t>目 录</a:t>
            </a:r>
            <a:endParaRPr lang="en-US" altLang="zh-CN" sz="5400" b="1" dirty="0" smtClean="0">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endParaRPr>
          </a:p>
        </p:txBody>
      </p:sp>
      <p:sp>
        <p:nvSpPr>
          <p:cNvPr id="3" name="矩形 2"/>
          <p:cNvSpPr/>
          <p:nvPr/>
        </p:nvSpPr>
        <p:spPr>
          <a:xfrm>
            <a:off x="2203890" y="925052"/>
            <a:ext cx="354584" cy="523220"/>
          </a:xfrm>
          <a:prstGeom prst="rect">
            <a:avLst/>
          </a:prstGeom>
        </p:spPr>
        <p:txBody>
          <a:bodyPr wrap="none">
            <a:noAutofit/>
          </a:bodyPr>
          <a:lstStyle/>
          <a:p>
            <a:r>
              <a:rPr lang="en-US" altLang="zh-CN" sz="2800" b="1" dirty="0" smtClean="0">
                <a:solidFill>
                  <a:schemeClr val="bg1"/>
                </a:solidFill>
                <a:effectLst>
                  <a:outerShdw blurRad="127000" dist="76200" algn="l" rotWithShape="0">
                    <a:schemeClr val="tx2">
                      <a:lumMod val="50000"/>
                      <a:alpha val="17000"/>
                    </a:schemeClr>
                  </a:outerShdw>
                </a:effectLst>
                <a:latin typeface="+mj-ea"/>
                <a:cs typeface="阿里巴巴普惠体 2.0 95 ExtraBold" panose="00020600040101010101" pitchFamily="18" charset="-122"/>
              </a:rPr>
              <a:t>/</a:t>
            </a:r>
            <a:endParaRPr lang="en-US" altLang="zh-CN" sz="2800" dirty="0">
              <a:solidFill>
                <a:schemeClr val="bg1"/>
              </a:solidFill>
              <a:effectLst>
                <a:outerShdw blurRad="127000" dist="76200" algn="l" rotWithShape="0">
                  <a:schemeClr val="tx2">
                    <a:lumMod val="50000"/>
                    <a:alpha val="17000"/>
                  </a:schemeClr>
                </a:outerShdw>
              </a:effectLst>
              <a:latin typeface="+mj-ea"/>
              <a:cs typeface="阿里巴巴普惠体 2.0 95 ExtraBold" panose="00020600040101010101" pitchFamily="18" charset="-122"/>
            </a:endParaRPr>
          </a:p>
        </p:txBody>
      </p:sp>
      <p:sp>
        <p:nvSpPr>
          <p:cNvPr id="4" name="矩形 3"/>
          <p:cNvSpPr/>
          <p:nvPr/>
        </p:nvSpPr>
        <p:spPr>
          <a:xfrm>
            <a:off x="2490966" y="926783"/>
            <a:ext cx="2389372" cy="584775"/>
          </a:xfrm>
          <a:prstGeom prst="rect">
            <a:avLst/>
          </a:prstGeom>
        </p:spPr>
        <p:txBody>
          <a:bodyPr wrap="none">
            <a:noAutofit/>
          </a:bodyPr>
          <a:lstStyle/>
          <a:p>
            <a:r>
              <a:rPr lang="en-US" altLang="zh-CN" sz="3200" dirty="0" smtClean="0">
                <a:solidFill>
                  <a:schemeClr val="bg1"/>
                </a:solidFill>
                <a:effectLst>
                  <a:outerShdw blurRad="127000" dist="76200" algn="l" rotWithShape="0">
                    <a:schemeClr val="tx2">
                      <a:lumMod val="50000"/>
                      <a:alpha val="17000"/>
                    </a:schemeClr>
                  </a:outerShdw>
                </a:effectLst>
                <a:latin typeface="+mj-ea"/>
                <a:cs typeface="阿里巴巴普惠体 2.0 95 ExtraBold" panose="00020600040101010101" pitchFamily="18" charset="-122"/>
              </a:rPr>
              <a:t>CONTENTS</a:t>
            </a:r>
            <a:endParaRPr lang="en-US" altLang="zh-CN" sz="3200" dirty="0">
              <a:solidFill>
                <a:schemeClr val="bg1"/>
              </a:solidFill>
              <a:effectLst>
                <a:outerShdw blurRad="127000" dist="76200" algn="l" rotWithShape="0">
                  <a:schemeClr val="tx2">
                    <a:lumMod val="50000"/>
                    <a:alpha val="17000"/>
                  </a:schemeClr>
                </a:outerShdw>
              </a:effectLst>
              <a:latin typeface="+mj-ea"/>
              <a:cs typeface="阿里巴巴普惠体 2.0 95 ExtraBold" panose="00020600040101010101" pitchFamily="18" charset="-122"/>
            </a:endParaRPr>
          </a:p>
        </p:txBody>
      </p:sp>
      <p:sp>
        <p:nvSpPr>
          <p:cNvPr id="5" name="文本框 4"/>
          <p:cNvSpPr txBox="1"/>
          <p:nvPr/>
        </p:nvSpPr>
        <p:spPr>
          <a:xfrm>
            <a:off x="6908869" y="1860369"/>
            <a:ext cx="4700745" cy="584775"/>
          </a:xfrm>
          <a:prstGeom prst="rect">
            <a:avLst/>
          </a:prstGeom>
          <a:noFill/>
        </p:spPr>
        <p:txBody>
          <a:bodyPr wrap="square" rtlCol="0">
            <a:noAutofit/>
          </a:bodyPr>
          <a:lstStyle/>
          <a:p>
            <a:r>
              <a:rPr lang="zh-CN" altLang="en-US" sz="3200" b="1" dirty="0" smtClean="0">
                <a:solidFill>
                  <a:schemeClr val="bg1"/>
                </a:solidFill>
              </a:rPr>
              <a:t>新冠肺炎介绍</a:t>
            </a:r>
            <a:endParaRPr lang="zh-CN" altLang="en-US" sz="3200" b="1" dirty="0">
              <a:solidFill>
                <a:schemeClr val="bg1"/>
              </a:solidFill>
            </a:endParaRPr>
          </a:p>
        </p:txBody>
      </p:sp>
      <p:sp>
        <p:nvSpPr>
          <p:cNvPr id="6" name="文本框 5"/>
          <p:cNvSpPr txBox="1"/>
          <p:nvPr/>
        </p:nvSpPr>
        <p:spPr>
          <a:xfrm>
            <a:off x="6908869" y="2821878"/>
            <a:ext cx="4700745" cy="584775"/>
          </a:xfrm>
          <a:prstGeom prst="rect">
            <a:avLst/>
          </a:prstGeom>
          <a:noFill/>
        </p:spPr>
        <p:txBody>
          <a:bodyPr wrap="square" rtlCol="0">
            <a:noAutofit/>
          </a:bodyPr>
          <a:lstStyle/>
          <a:p>
            <a:r>
              <a:rPr lang="zh-CN" altLang="en-US" sz="3200" b="1" dirty="0" smtClean="0">
                <a:solidFill>
                  <a:schemeClr val="bg1"/>
                </a:solidFill>
              </a:rPr>
              <a:t>个人日常防护指南</a:t>
            </a:r>
            <a:endParaRPr lang="zh-CN" altLang="en-US" sz="3200" b="1" dirty="0">
              <a:solidFill>
                <a:schemeClr val="bg1"/>
              </a:solidFill>
            </a:endParaRPr>
          </a:p>
        </p:txBody>
      </p:sp>
      <p:sp>
        <p:nvSpPr>
          <p:cNvPr id="7" name="文本框 6"/>
          <p:cNvSpPr txBox="1"/>
          <p:nvPr/>
        </p:nvSpPr>
        <p:spPr>
          <a:xfrm>
            <a:off x="6908869" y="3783387"/>
            <a:ext cx="4700745" cy="584775"/>
          </a:xfrm>
          <a:prstGeom prst="rect">
            <a:avLst/>
          </a:prstGeom>
          <a:noFill/>
        </p:spPr>
        <p:txBody>
          <a:bodyPr wrap="square" rtlCol="0">
            <a:noAutofit/>
          </a:bodyPr>
          <a:lstStyle/>
          <a:p>
            <a:r>
              <a:rPr lang="zh-CN" altLang="en-US" sz="3200" b="1" dirty="0" smtClean="0">
                <a:solidFill>
                  <a:schemeClr val="bg1"/>
                </a:solidFill>
              </a:rPr>
              <a:t>防控技能与方法</a:t>
            </a:r>
            <a:endParaRPr lang="zh-CN" altLang="en-US" sz="3200" b="1" dirty="0">
              <a:solidFill>
                <a:schemeClr val="bg1"/>
              </a:solidFill>
            </a:endParaRPr>
          </a:p>
        </p:txBody>
      </p:sp>
      <p:sp>
        <p:nvSpPr>
          <p:cNvPr id="8" name="文本框 7"/>
          <p:cNvSpPr txBox="1"/>
          <p:nvPr/>
        </p:nvSpPr>
        <p:spPr>
          <a:xfrm>
            <a:off x="6908869" y="4744897"/>
            <a:ext cx="4700745" cy="584775"/>
          </a:xfrm>
          <a:prstGeom prst="rect">
            <a:avLst/>
          </a:prstGeom>
          <a:noFill/>
        </p:spPr>
        <p:txBody>
          <a:bodyPr wrap="square" rtlCol="0">
            <a:noAutofit/>
          </a:bodyPr>
          <a:lstStyle/>
          <a:p>
            <a:r>
              <a:rPr lang="zh-CN" altLang="en-US" sz="3200" b="1" dirty="0" smtClean="0">
                <a:solidFill>
                  <a:schemeClr val="bg1"/>
                </a:solidFill>
              </a:rPr>
              <a:t>学生心理健康教育</a:t>
            </a:r>
            <a:endParaRPr lang="zh-CN" altLang="en-US" sz="3200" b="1" dirty="0">
              <a:solidFill>
                <a:schemeClr val="bg1"/>
              </a:solidFill>
            </a:endParaRPr>
          </a:p>
        </p:txBody>
      </p:sp>
      <p:sp>
        <p:nvSpPr>
          <p:cNvPr id="9" name="文本框 8"/>
          <p:cNvSpPr txBox="1"/>
          <p:nvPr/>
        </p:nvSpPr>
        <p:spPr>
          <a:xfrm>
            <a:off x="5695950" y="1901222"/>
            <a:ext cx="1176413" cy="461665"/>
          </a:xfrm>
          <a:prstGeom prst="rect">
            <a:avLst/>
          </a:prstGeom>
          <a:noFill/>
        </p:spPr>
        <p:txBody>
          <a:bodyPr wrap="square" rtlCol="0">
            <a:noAutofit/>
          </a:bodyPr>
          <a:lstStyle/>
          <a:p>
            <a:pPr algn="ctr"/>
            <a:r>
              <a:rPr lang="en-US" altLang="zh-CN" sz="2400" b="1" dirty="0" smtClean="0">
                <a:solidFill>
                  <a:schemeClr val="accent2"/>
                </a:solidFill>
                <a:latin typeface="+mj-ea"/>
                <a:ea typeface="+mj-ea"/>
              </a:rPr>
              <a:t>01</a:t>
            </a:r>
            <a:endParaRPr lang="zh-CN" altLang="en-US" sz="2400" b="1" dirty="0">
              <a:solidFill>
                <a:schemeClr val="accent2"/>
              </a:solidFill>
              <a:latin typeface="+mj-ea"/>
              <a:ea typeface="+mj-ea"/>
            </a:endParaRPr>
          </a:p>
        </p:txBody>
      </p:sp>
      <p:sp>
        <p:nvSpPr>
          <p:cNvPr id="10" name="椭圆 9"/>
          <p:cNvSpPr/>
          <p:nvPr/>
        </p:nvSpPr>
        <p:spPr>
          <a:xfrm>
            <a:off x="5991684" y="1832260"/>
            <a:ext cx="597644" cy="597644"/>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2"/>
              </a:solidFill>
            </a:endParaRPr>
          </a:p>
        </p:txBody>
      </p:sp>
      <p:sp>
        <p:nvSpPr>
          <p:cNvPr id="11" name="文本框 10"/>
          <p:cNvSpPr txBox="1"/>
          <p:nvPr/>
        </p:nvSpPr>
        <p:spPr>
          <a:xfrm>
            <a:off x="5695950" y="2885742"/>
            <a:ext cx="1176413" cy="461665"/>
          </a:xfrm>
          <a:prstGeom prst="rect">
            <a:avLst/>
          </a:prstGeom>
          <a:noFill/>
        </p:spPr>
        <p:txBody>
          <a:bodyPr wrap="square" rtlCol="0">
            <a:noAutofit/>
          </a:bodyPr>
          <a:lstStyle/>
          <a:p>
            <a:pPr algn="ctr"/>
            <a:r>
              <a:rPr lang="en-US" altLang="zh-CN" sz="2400" b="1" dirty="0" smtClean="0">
                <a:solidFill>
                  <a:schemeClr val="accent2"/>
                </a:solidFill>
                <a:latin typeface="+mj-ea"/>
                <a:ea typeface="+mj-ea"/>
              </a:rPr>
              <a:t>02</a:t>
            </a:r>
            <a:endParaRPr lang="zh-CN" altLang="en-US" sz="2400" b="1" dirty="0">
              <a:solidFill>
                <a:schemeClr val="accent2"/>
              </a:solidFill>
              <a:latin typeface="+mj-ea"/>
              <a:ea typeface="+mj-ea"/>
            </a:endParaRPr>
          </a:p>
        </p:txBody>
      </p:sp>
      <p:sp>
        <p:nvSpPr>
          <p:cNvPr id="12" name="椭圆 11"/>
          <p:cNvSpPr/>
          <p:nvPr/>
        </p:nvSpPr>
        <p:spPr>
          <a:xfrm>
            <a:off x="5991684" y="2807045"/>
            <a:ext cx="597644" cy="597644"/>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2"/>
              </a:solidFill>
            </a:endParaRPr>
          </a:p>
        </p:txBody>
      </p:sp>
      <p:sp>
        <p:nvSpPr>
          <p:cNvPr id="13" name="文本框 12"/>
          <p:cNvSpPr txBox="1"/>
          <p:nvPr/>
        </p:nvSpPr>
        <p:spPr>
          <a:xfrm>
            <a:off x="5695950" y="3856295"/>
            <a:ext cx="1176413" cy="461665"/>
          </a:xfrm>
          <a:prstGeom prst="rect">
            <a:avLst/>
          </a:prstGeom>
          <a:noFill/>
        </p:spPr>
        <p:txBody>
          <a:bodyPr wrap="square" rtlCol="0">
            <a:noAutofit/>
          </a:bodyPr>
          <a:lstStyle/>
          <a:p>
            <a:pPr algn="ctr"/>
            <a:r>
              <a:rPr lang="en-US" altLang="zh-CN" sz="2400" b="1" dirty="0" smtClean="0">
                <a:solidFill>
                  <a:schemeClr val="accent2"/>
                </a:solidFill>
                <a:latin typeface="+mj-ea"/>
                <a:ea typeface="+mj-ea"/>
              </a:rPr>
              <a:t>03</a:t>
            </a:r>
            <a:endParaRPr lang="zh-CN" altLang="en-US" sz="2400" b="1" dirty="0">
              <a:solidFill>
                <a:schemeClr val="accent2"/>
              </a:solidFill>
              <a:latin typeface="+mj-ea"/>
              <a:ea typeface="+mj-ea"/>
            </a:endParaRPr>
          </a:p>
        </p:txBody>
      </p:sp>
      <p:sp>
        <p:nvSpPr>
          <p:cNvPr id="14" name="椭圆 13"/>
          <p:cNvSpPr/>
          <p:nvPr/>
        </p:nvSpPr>
        <p:spPr>
          <a:xfrm>
            <a:off x="5991684" y="3775698"/>
            <a:ext cx="597644" cy="597644"/>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2"/>
              </a:solidFill>
            </a:endParaRPr>
          </a:p>
        </p:txBody>
      </p:sp>
      <p:sp>
        <p:nvSpPr>
          <p:cNvPr id="15" name="文本框 14"/>
          <p:cNvSpPr txBox="1"/>
          <p:nvPr/>
        </p:nvSpPr>
        <p:spPr>
          <a:xfrm>
            <a:off x="5695950" y="4801407"/>
            <a:ext cx="1176413" cy="461665"/>
          </a:xfrm>
          <a:prstGeom prst="rect">
            <a:avLst/>
          </a:prstGeom>
          <a:noFill/>
        </p:spPr>
        <p:txBody>
          <a:bodyPr wrap="square" rtlCol="0">
            <a:noAutofit/>
          </a:bodyPr>
          <a:lstStyle/>
          <a:p>
            <a:pPr algn="ctr"/>
            <a:r>
              <a:rPr lang="en-US" altLang="zh-CN" sz="2400" b="1" dirty="0" smtClean="0">
                <a:solidFill>
                  <a:schemeClr val="accent2"/>
                </a:solidFill>
                <a:latin typeface="+mj-ea"/>
                <a:ea typeface="+mj-ea"/>
              </a:rPr>
              <a:t>04</a:t>
            </a:r>
            <a:endParaRPr lang="zh-CN" altLang="en-US" sz="2400" b="1" dirty="0">
              <a:solidFill>
                <a:schemeClr val="accent2"/>
              </a:solidFill>
              <a:latin typeface="+mj-ea"/>
              <a:ea typeface="+mj-ea"/>
            </a:endParaRPr>
          </a:p>
        </p:txBody>
      </p:sp>
      <p:sp>
        <p:nvSpPr>
          <p:cNvPr id="16" name="椭圆 15"/>
          <p:cNvSpPr/>
          <p:nvPr/>
        </p:nvSpPr>
        <p:spPr>
          <a:xfrm>
            <a:off x="5991684" y="4734826"/>
            <a:ext cx="597644" cy="597644"/>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2"/>
              </a:solidFill>
            </a:endParaRPr>
          </a:p>
        </p:txBody>
      </p:sp>
    </p:spTree>
    <p:extLst>
      <p:ext uri="{BB962C8B-B14F-4D97-AF65-F5344CB8AC3E}">
        <p14:creationId xmlns:p14="http://schemas.microsoft.com/office/powerpoint/2010/main" val="2734136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0704" y="1749162"/>
            <a:ext cx="6390130" cy="2554545"/>
          </a:xfrm>
          <a:prstGeom prst="rect">
            <a:avLst/>
          </a:prstGeom>
          <a:noFill/>
        </p:spPr>
        <p:txBody>
          <a:bodyPr wrap="square" rtlCol="0">
            <a:noAutofit/>
          </a:bodyPr>
          <a:lstStyle/>
          <a:p>
            <a:r>
              <a:rPr lang="zh-CN" altLang="en-US" sz="8000" b="1" dirty="0" smtClean="0">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rPr>
              <a:t>疫情防控</a:t>
            </a:r>
            <a:endParaRPr lang="en-US" altLang="zh-CN" sz="8000" b="1" dirty="0" smtClean="0">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endParaRPr>
          </a:p>
          <a:p>
            <a:r>
              <a:rPr lang="zh-CN" altLang="en-US" sz="8000" b="1" dirty="0">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rPr>
              <a:t>人人有责</a:t>
            </a:r>
          </a:p>
        </p:txBody>
      </p:sp>
      <p:sp>
        <p:nvSpPr>
          <p:cNvPr id="3" name="圆角矩形 2"/>
          <p:cNvSpPr/>
          <p:nvPr/>
        </p:nvSpPr>
        <p:spPr>
          <a:xfrm>
            <a:off x="678342" y="4435016"/>
            <a:ext cx="5096894" cy="410757"/>
          </a:xfrm>
          <a:prstGeom prst="roundRect">
            <a:avLst>
              <a:gd name="adj" fmla="val 50000"/>
            </a:avLst>
          </a:prstGeom>
          <a:solidFill>
            <a:schemeClr val="accent2"/>
          </a:solidFill>
          <a:ln w="34925">
            <a:solidFill>
              <a:schemeClr val="bg1">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p:cNvSpPr txBox="1"/>
          <p:nvPr/>
        </p:nvSpPr>
        <p:spPr>
          <a:xfrm>
            <a:off x="965648" y="4440339"/>
            <a:ext cx="4502783" cy="400110"/>
          </a:xfrm>
          <a:prstGeom prst="rect">
            <a:avLst/>
          </a:prstGeom>
          <a:noFill/>
        </p:spPr>
        <p:txBody>
          <a:bodyPr wrap="square" rtlCol="0">
            <a:noAutofit/>
          </a:bodyPr>
          <a:lstStyle/>
          <a:p>
            <a:pPr algn="dist"/>
            <a:r>
              <a:rPr lang="zh-CN" altLang="en-US" sz="2000" dirty="0" smtClean="0">
                <a:solidFill>
                  <a:schemeClr val="bg1"/>
                </a:solidFill>
              </a:rPr>
              <a:t>加强疫情防控 共建平安校园</a:t>
            </a:r>
            <a:endParaRPr lang="zh-CN" altLang="en-US" sz="2000" dirty="0">
              <a:solidFill>
                <a:schemeClr val="bg1"/>
              </a:solidFill>
            </a:endParaRPr>
          </a:p>
        </p:txBody>
      </p:sp>
    </p:spTree>
    <p:extLst>
      <p:ext uri="{BB962C8B-B14F-4D97-AF65-F5344CB8AC3E}">
        <p14:creationId xmlns:p14="http://schemas.microsoft.com/office/powerpoint/2010/main" val="1501783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62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8000" y="2434313"/>
            <a:ext cx="11404600" cy="1015663"/>
          </a:xfrm>
          <a:prstGeom prst="rect">
            <a:avLst/>
          </a:prstGeom>
          <a:noFill/>
        </p:spPr>
        <p:txBody>
          <a:bodyPr wrap="square" rtlCol="0">
            <a:noAutofit/>
          </a:bodyPr>
          <a:lstStyle/>
          <a:p>
            <a:r>
              <a:rPr lang="en-US" altLang="zh-CN" sz="6000" dirty="0" smtClean="0">
                <a:solidFill>
                  <a:schemeClr val="bg1"/>
                </a:solidFill>
                <a:latin typeface="+mn-ea"/>
              </a:rPr>
              <a:t>PART</a:t>
            </a:r>
            <a:endParaRPr lang="zh-CN" altLang="en-US" sz="6000" dirty="0">
              <a:solidFill>
                <a:schemeClr val="bg1"/>
              </a:solidFill>
              <a:latin typeface="+mn-ea"/>
            </a:endParaRPr>
          </a:p>
        </p:txBody>
      </p:sp>
      <p:sp>
        <p:nvSpPr>
          <p:cNvPr id="3" name="矩形 2"/>
          <p:cNvSpPr/>
          <p:nvPr/>
        </p:nvSpPr>
        <p:spPr>
          <a:xfrm>
            <a:off x="2354647" y="1377523"/>
            <a:ext cx="4499950" cy="4508927"/>
          </a:xfrm>
          <a:prstGeom prst="rect">
            <a:avLst/>
          </a:prstGeom>
        </p:spPr>
        <p:txBody>
          <a:bodyPr wrap="none">
            <a:noAutofit/>
          </a:bodyPr>
          <a:lstStyle/>
          <a:p>
            <a:r>
              <a:rPr lang="en-US" altLang="zh-CN" sz="28700" dirty="0">
                <a:gradFill>
                  <a:gsLst>
                    <a:gs pos="0">
                      <a:schemeClr val="bg1"/>
                    </a:gs>
                    <a:gs pos="73000">
                      <a:srgbClr val="FFFFFF">
                        <a:alpha val="0"/>
                      </a:srgbClr>
                    </a:gs>
                    <a:gs pos="100000">
                      <a:schemeClr val="bg1">
                        <a:alpha val="0"/>
                      </a:schemeClr>
                    </a:gs>
                  </a:gsLst>
                  <a:lin ang="5400000" scaled="1"/>
                </a:gradFill>
                <a:latin typeface="+mn-ea"/>
              </a:rPr>
              <a:t>01</a:t>
            </a:r>
            <a:endParaRPr lang="zh-CN" altLang="en-US" sz="28700" dirty="0">
              <a:gradFill>
                <a:gsLst>
                  <a:gs pos="0">
                    <a:schemeClr val="bg1"/>
                  </a:gs>
                  <a:gs pos="73000">
                    <a:srgbClr val="FFFFFF">
                      <a:alpha val="0"/>
                    </a:srgbClr>
                  </a:gs>
                  <a:gs pos="100000">
                    <a:schemeClr val="bg1">
                      <a:alpha val="0"/>
                    </a:schemeClr>
                  </a:gs>
                </a:gsLst>
                <a:lin ang="5400000" scaled="1"/>
              </a:gradFill>
              <a:latin typeface="+mn-ea"/>
            </a:endParaRPr>
          </a:p>
        </p:txBody>
      </p:sp>
      <p:sp>
        <p:nvSpPr>
          <p:cNvPr id="4" name="文本框 3"/>
          <p:cNvSpPr txBox="1"/>
          <p:nvPr/>
        </p:nvSpPr>
        <p:spPr>
          <a:xfrm>
            <a:off x="520025" y="3284369"/>
            <a:ext cx="7874450" cy="1015663"/>
          </a:xfrm>
          <a:prstGeom prst="rect">
            <a:avLst/>
          </a:prstGeom>
          <a:noFill/>
        </p:spPr>
        <p:txBody>
          <a:bodyPr wrap="square" rtlCol="0">
            <a:noAutofit/>
          </a:bodyPr>
          <a:lstStyle>
            <a:defPPr>
              <a:defRPr lang="zh-CN"/>
            </a:defPPr>
            <a:lvl1pPr>
              <a:defRPr sz="6000" b="1">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defRPr>
            </a:lvl1pPr>
          </a:lstStyle>
          <a:p>
            <a:r>
              <a:rPr lang="zh-CN" altLang="en-US" dirty="0"/>
              <a:t>新冠肺炎介绍</a:t>
            </a:r>
          </a:p>
        </p:txBody>
      </p:sp>
    </p:spTree>
    <p:extLst>
      <p:ext uri="{BB962C8B-B14F-4D97-AF65-F5344CB8AC3E}">
        <p14:creationId xmlns:p14="http://schemas.microsoft.com/office/powerpoint/2010/main" val="2248972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660400" y="4170977"/>
            <a:ext cx="5607050" cy="1207129"/>
          </a:xfrm>
          <a:prstGeom prst="roundRect">
            <a:avLst>
              <a:gd name="adj" fmla="val 52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 name="文本框 2"/>
          <p:cNvSpPr txBox="1"/>
          <p:nvPr/>
        </p:nvSpPr>
        <p:spPr>
          <a:xfrm>
            <a:off x="1266911" y="545525"/>
            <a:ext cx="4700745" cy="584775"/>
          </a:xfrm>
          <a:prstGeom prst="rect">
            <a:avLst/>
          </a:prstGeom>
          <a:noFill/>
        </p:spPr>
        <p:txBody>
          <a:bodyPr wrap="square" rtlCol="0">
            <a:noAutofit/>
          </a:bodyPr>
          <a:lstStyle/>
          <a:p>
            <a:r>
              <a:rPr lang="zh-CN" altLang="en-US" sz="3200" b="1" dirty="0" smtClean="0">
                <a:solidFill>
                  <a:schemeClr val="bg2">
                    <a:lumMod val="25000"/>
                  </a:schemeClr>
                </a:solidFill>
              </a:rPr>
              <a:t>什么是新冠肺炎</a:t>
            </a:r>
            <a:endParaRPr lang="zh-CN" altLang="en-US" sz="3200" b="1" dirty="0">
              <a:solidFill>
                <a:schemeClr val="bg2">
                  <a:lumMod val="25000"/>
                </a:schemeClr>
              </a:solidFill>
            </a:endParaRPr>
          </a:p>
        </p:txBody>
      </p:sp>
      <p:sp>
        <p:nvSpPr>
          <p:cNvPr id="4" name="圆角矩形 3"/>
          <p:cNvSpPr/>
          <p:nvPr/>
        </p:nvSpPr>
        <p:spPr>
          <a:xfrm>
            <a:off x="660400" y="2012950"/>
            <a:ext cx="5607050" cy="1632631"/>
          </a:xfrm>
          <a:prstGeom prst="roundRect">
            <a:avLst>
              <a:gd name="adj" fmla="val 52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450" y="857249"/>
            <a:ext cx="5543550" cy="5543550"/>
          </a:xfrm>
          <a:prstGeom prst="rect">
            <a:avLst/>
          </a:prstGeom>
        </p:spPr>
      </p:pic>
      <p:sp>
        <p:nvSpPr>
          <p:cNvPr id="6" name="文本框 5"/>
          <p:cNvSpPr txBox="1"/>
          <p:nvPr/>
        </p:nvSpPr>
        <p:spPr>
          <a:xfrm>
            <a:off x="811455" y="2354648"/>
            <a:ext cx="5306097" cy="1212640"/>
          </a:xfrm>
          <a:prstGeom prst="rect">
            <a:avLst/>
          </a:prstGeom>
          <a:noFill/>
        </p:spPr>
        <p:txBody>
          <a:bodyPr wrap="square" rtlCol="0">
            <a:noAutofit/>
          </a:bodyPr>
          <a:lstStyle/>
          <a:p>
            <a:pPr>
              <a:lnSpc>
                <a:spcPct val="130000"/>
              </a:lnSpc>
            </a:pPr>
            <a:r>
              <a:rPr lang="zh-CN" altLang="en-US" dirty="0" smtClean="0">
                <a:solidFill>
                  <a:schemeClr val="bg1"/>
                </a:solidFill>
                <a:latin typeface="+mn-ea"/>
              </a:rPr>
              <a:t>是指由新型冠状病毒感染引起的肺炎世界卫生组织将新型冠状病毒肺炎</a:t>
            </a:r>
            <a:r>
              <a:rPr lang="en-US" altLang="zh-CN" dirty="0" smtClean="0">
                <a:solidFill>
                  <a:schemeClr val="bg1"/>
                </a:solidFill>
                <a:latin typeface="+mn-ea"/>
              </a:rPr>
              <a:t>(</a:t>
            </a:r>
            <a:r>
              <a:rPr lang="zh-CN" altLang="en-US" dirty="0" smtClean="0">
                <a:solidFill>
                  <a:schemeClr val="bg1"/>
                </a:solidFill>
                <a:latin typeface="+mn-ea"/>
              </a:rPr>
              <a:t>简称“新冠肺炎”</a:t>
            </a:r>
            <a:r>
              <a:rPr lang="en-US" altLang="zh-CN" dirty="0" smtClean="0">
                <a:solidFill>
                  <a:schemeClr val="bg1"/>
                </a:solidFill>
                <a:latin typeface="+mn-ea"/>
              </a:rPr>
              <a:t>)</a:t>
            </a:r>
            <a:r>
              <a:rPr lang="zh-CN" altLang="en-US" dirty="0" smtClean="0">
                <a:solidFill>
                  <a:schemeClr val="bg1"/>
                </a:solidFill>
                <a:latin typeface="+mn-ea"/>
              </a:rPr>
              <a:t>命名为 </a:t>
            </a:r>
            <a:r>
              <a:rPr lang="en-US" altLang="zh-CN" dirty="0" smtClean="0">
                <a:solidFill>
                  <a:schemeClr val="bg1"/>
                </a:solidFill>
                <a:latin typeface="+mn-ea"/>
              </a:rPr>
              <a:t>COVID-19</a:t>
            </a:r>
            <a:r>
              <a:rPr lang="zh-CN" altLang="en-US" dirty="0" smtClean="0">
                <a:solidFill>
                  <a:schemeClr val="bg1"/>
                </a:solidFill>
                <a:latin typeface="+mn-ea"/>
              </a:rPr>
              <a:t>。</a:t>
            </a:r>
            <a:endParaRPr lang="en-US" altLang="zh-CN" dirty="0" smtClean="0">
              <a:solidFill>
                <a:schemeClr val="bg1"/>
              </a:solidFill>
              <a:latin typeface="+mn-ea"/>
            </a:endParaRPr>
          </a:p>
        </p:txBody>
      </p:sp>
      <p:sp>
        <p:nvSpPr>
          <p:cNvPr id="7" name="矩形 6"/>
          <p:cNvSpPr/>
          <p:nvPr/>
        </p:nvSpPr>
        <p:spPr>
          <a:xfrm>
            <a:off x="810297" y="4420616"/>
            <a:ext cx="5307256" cy="777457"/>
          </a:xfrm>
          <a:prstGeom prst="rect">
            <a:avLst/>
          </a:prstGeom>
          <a:noFill/>
        </p:spPr>
        <p:txBody>
          <a:bodyPr wrap="square" rtlCol="0">
            <a:noAutofit/>
          </a:bodyPr>
          <a:lstStyle/>
          <a:p>
            <a:pPr>
              <a:lnSpc>
                <a:spcPct val="130000"/>
              </a:lnSpc>
            </a:pPr>
            <a:r>
              <a:rPr lang="zh-CN" altLang="en-US" dirty="0" smtClean="0">
                <a:solidFill>
                  <a:schemeClr val="bg1"/>
                </a:solidFill>
                <a:latin typeface="+mn-ea"/>
              </a:rPr>
              <a:t>目前</a:t>
            </a:r>
            <a:r>
              <a:rPr lang="zh-CN" altLang="en-US" dirty="0">
                <a:solidFill>
                  <a:schemeClr val="bg1"/>
                </a:solidFill>
                <a:latin typeface="+mn-ea"/>
              </a:rPr>
              <a:t>公认的传染源主要是新型冠状病毒感染的患者。无症状感染者也可能成为传染源</a:t>
            </a:r>
          </a:p>
        </p:txBody>
      </p:sp>
      <p:sp>
        <p:nvSpPr>
          <p:cNvPr id="8" name="圆角矩形 7"/>
          <p:cNvSpPr/>
          <p:nvPr/>
        </p:nvSpPr>
        <p:spPr>
          <a:xfrm>
            <a:off x="920451" y="1849166"/>
            <a:ext cx="1627488"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p:cNvSpPr/>
          <p:nvPr/>
        </p:nvSpPr>
        <p:spPr>
          <a:xfrm>
            <a:off x="1180197" y="1852960"/>
            <a:ext cx="1107996" cy="369332"/>
          </a:xfrm>
          <a:prstGeom prst="rect">
            <a:avLst/>
          </a:prstGeom>
        </p:spPr>
        <p:txBody>
          <a:bodyPr wrap="none">
            <a:noAutofit/>
          </a:bodyPr>
          <a:lstStyle/>
          <a:p>
            <a:r>
              <a:rPr lang="zh-CN" altLang="en-US" b="1" dirty="0">
                <a:solidFill>
                  <a:schemeClr val="bg1"/>
                </a:solidFill>
                <a:latin typeface="+mj-ea"/>
                <a:ea typeface="+mj-ea"/>
              </a:rPr>
              <a:t>新冠肺炎</a:t>
            </a:r>
          </a:p>
        </p:txBody>
      </p:sp>
      <p:sp>
        <p:nvSpPr>
          <p:cNvPr id="10" name="圆角矩形 9"/>
          <p:cNvSpPr/>
          <p:nvPr/>
        </p:nvSpPr>
        <p:spPr>
          <a:xfrm>
            <a:off x="920451" y="3987279"/>
            <a:ext cx="1627488"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p:cNvSpPr/>
          <p:nvPr/>
        </p:nvSpPr>
        <p:spPr>
          <a:xfrm>
            <a:off x="1295613" y="3991073"/>
            <a:ext cx="877163" cy="369332"/>
          </a:xfrm>
          <a:prstGeom prst="rect">
            <a:avLst/>
          </a:prstGeom>
        </p:spPr>
        <p:txBody>
          <a:bodyPr wrap="none">
            <a:noAutofit/>
          </a:bodyPr>
          <a:lstStyle/>
          <a:p>
            <a:r>
              <a:rPr lang="zh-CN" altLang="en-US" b="1" dirty="0">
                <a:solidFill>
                  <a:schemeClr val="bg1"/>
                </a:solidFill>
                <a:latin typeface="+mj-ea"/>
                <a:ea typeface="+mj-ea"/>
              </a:rPr>
              <a:t>传染源</a:t>
            </a:r>
          </a:p>
        </p:txBody>
      </p:sp>
    </p:spTree>
    <p:extLst>
      <p:ext uri="{BB962C8B-B14F-4D97-AF65-F5344CB8AC3E}">
        <p14:creationId xmlns:p14="http://schemas.microsoft.com/office/powerpoint/2010/main" val="363772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1" y="545525"/>
            <a:ext cx="4700745" cy="584775"/>
          </a:xfrm>
          <a:prstGeom prst="rect">
            <a:avLst/>
          </a:prstGeom>
          <a:noFill/>
        </p:spPr>
        <p:txBody>
          <a:bodyPr wrap="square" rtlCol="0">
            <a:noAutofit/>
          </a:bodyPr>
          <a:lstStyle/>
          <a:p>
            <a:r>
              <a:rPr lang="zh-CN" altLang="en-US" sz="3200" b="1" dirty="0" smtClean="0">
                <a:solidFill>
                  <a:schemeClr val="bg2">
                    <a:lumMod val="25000"/>
                  </a:schemeClr>
                </a:solidFill>
              </a:rPr>
              <a:t>什么是冠状病毒</a:t>
            </a:r>
            <a:endParaRPr lang="zh-CN" altLang="en-US" sz="3200" b="1" dirty="0">
              <a:solidFill>
                <a:schemeClr val="bg2">
                  <a:lumMod val="25000"/>
                </a:schemeClr>
              </a:solidFill>
            </a:endParaRPr>
          </a:p>
        </p:txBody>
      </p:sp>
      <p:sp>
        <p:nvSpPr>
          <p:cNvPr id="3" name="圆角矩形 2"/>
          <p:cNvSpPr/>
          <p:nvPr/>
        </p:nvSpPr>
        <p:spPr>
          <a:xfrm>
            <a:off x="660399" y="2030595"/>
            <a:ext cx="10858501" cy="1415777"/>
          </a:xfrm>
          <a:prstGeom prst="roundRect">
            <a:avLst>
              <a:gd name="adj" fmla="val 52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p:cNvSpPr txBox="1"/>
          <p:nvPr/>
        </p:nvSpPr>
        <p:spPr>
          <a:xfrm>
            <a:off x="793893" y="2372293"/>
            <a:ext cx="10604213" cy="812530"/>
          </a:xfrm>
          <a:prstGeom prst="rect">
            <a:avLst/>
          </a:prstGeom>
          <a:noFill/>
        </p:spPr>
        <p:txBody>
          <a:bodyPr wrap="square" rtlCol="0">
            <a:noAutofit/>
          </a:bodyPr>
          <a:lstStyle>
            <a:defPPr>
              <a:defRPr lang="zh-CN"/>
            </a:defPPr>
            <a:lvl1pPr>
              <a:lnSpc>
                <a:spcPct val="130000"/>
              </a:lnSpc>
              <a:defRPr>
                <a:solidFill>
                  <a:schemeClr val="bg1"/>
                </a:solidFill>
                <a:latin typeface="+mn-ea"/>
              </a:defRPr>
            </a:lvl1pPr>
          </a:lstStyle>
          <a:p>
            <a:r>
              <a:rPr lang="zh-CN" altLang="en-US" dirty="0"/>
              <a:t>属于套式病毒目、冠状病毒科、冠状病毒属，是一类具有囊膜、基因组为线性单股正链的 RNA 病毒，是自然界广泛存在的一大</a:t>
            </a:r>
            <a:r>
              <a:rPr lang="zh-CN" altLang="en-US" dirty="0" smtClean="0"/>
              <a:t>类病毒</a:t>
            </a:r>
            <a:r>
              <a:rPr lang="zh-CN" altLang="en-US" dirty="0"/>
              <a:t>。</a:t>
            </a:r>
            <a:endParaRPr lang="en-US" altLang="zh-CN" dirty="0"/>
          </a:p>
        </p:txBody>
      </p:sp>
      <p:sp>
        <p:nvSpPr>
          <p:cNvPr id="5" name="圆角矩形 4"/>
          <p:cNvSpPr/>
          <p:nvPr/>
        </p:nvSpPr>
        <p:spPr>
          <a:xfrm>
            <a:off x="920451" y="1866811"/>
            <a:ext cx="1627488"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p:cNvSpPr/>
          <p:nvPr/>
        </p:nvSpPr>
        <p:spPr>
          <a:xfrm>
            <a:off x="1180197" y="1871972"/>
            <a:ext cx="1107996" cy="369332"/>
          </a:xfrm>
          <a:prstGeom prst="rect">
            <a:avLst/>
          </a:prstGeom>
        </p:spPr>
        <p:txBody>
          <a:bodyPr wrap="none">
            <a:noAutofit/>
          </a:bodyPr>
          <a:lstStyle/>
          <a:p>
            <a:r>
              <a:rPr lang="zh-CN" altLang="en-US" b="1" dirty="0">
                <a:solidFill>
                  <a:schemeClr val="bg1"/>
                </a:solidFill>
                <a:latin typeface="+mj-ea"/>
                <a:ea typeface="+mj-ea"/>
              </a:rPr>
              <a:t>冠状病毒</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423" y="3263719"/>
            <a:ext cx="3008842" cy="3008842"/>
          </a:xfrm>
          <a:prstGeom prst="rect">
            <a:avLst/>
          </a:prstGeom>
        </p:spPr>
      </p:pic>
      <p:sp>
        <p:nvSpPr>
          <p:cNvPr id="8" name="圆角矩形 7"/>
          <p:cNvSpPr/>
          <p:nvPr/>
        </p:nvSpPr>
        <p:spPr>
          <a:xfrm>
            <a:off x="3828751" y="4052889"/>
            <a:ext cx="7690149" cy="515218"/>
          </a:xfrm>
          <a:prstGeom prst="roundRect">
            <a:avLst>
              <a:gd name="adj" fmla="val 168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p:cNvSpPr/>
          <p:nvPr/>
        </p:nvSpPr>
        <p:spPr>
          <a:xfrm>
            <a:off x="4505325" y="4091439"/>
            <a:ext cx="7013575" cy="452432"/>
          </a:xfrm>
          <a:prstGeom prst="rect">
            <a:avLst/>
          </a:prstGeom>
          <a:noFill/>
        </p:spPr>
        <p:txBody>
          <a:bodyPr wrap="square" rtlCol="0">
            <a:noAutofit/>
          </a:bodyPr>
          <a:lstStyle/>
          <a:p>
            <a:pPr>
              <a:lnSpc>
                <a:spcPct val="130000"/>
              </a:lnSpc>
            </a:pPr>
            <a:r>
              <a:rPr lang="zh-CN" altLang="en-US" dirty="0">
                <a:solidFill>
                  <a:schemeClr val="bg1"/>
                </a:solidFill>
                <a:latin typeface="+mn-ea"/>
              </a:rPr>
              <a:t>冠状病毒冠状病毒仅感染</a:t>
            </a:r>
            <a:r>
              <a:rPr lang="zh-CN" altLang="en-US" dirty="0" smtClean="0">
                <a:solidFill>
                  <a:schemeClr val="bg1"/>
                </a:solidFill>
                <a:latin typeface="+mn-ea"/>
              </a:rPr>
              <a:t>脊椎动物，与</a:t>
            </a:r>
            <a:r>
              <a:rPr lang="zh-CN" altLang="en-US" dirty="0">
                <a:solidFill>
                  <a:schemeClr val="bg1"/>
                </a:solidFill>
                <a:latin typeface="+mn-ea"/>
              </a:rPr>
              <a:t>人和动物的多种疾病</a:t>
            </a:r>
            <a:r>
              <a:rPr lang="zh-CN" altLang="en-US" dirty="0" smtClean="0">
                <a:solidFill>
                  <a:schemeClr val="bg1"/>
                </a:solidFill>
                <a:latin typeface="+mn-ea"/>
              </a:rPr>
              <a:t>有关。</a:t>
            </a:r>
            <a:endParaRPr lang="en-US" altLang="zh-CN" dirty="0">
              <a:solidFill>
                <a:schemeClr val="bg1"/>
              </a:solidFill>
              <a:latin typeface="+mn-ea"/>
            </a:endParaRPr>
          </a:p>
        </p:txBody>
      </p:sp>
      <p:sp>
        <p:nvSpPr>
          <p:cNvPr id="11" name="椭圆 10"/>
          <p:cNvSpPr/>
          <p:nvPr/>
        </p:nvSpPr>
        <p:spPr>
          <a:xfrm>
            <a:off x="3627512" y="3984070"/>
            <a:ext cx="676052" cy="676052"/>
          </a:xfrm>
          <a:prstGeom prst="ellipse">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virus-face_63799">
            <a:extLst>
              <a:ext uri="{FF2B5EF4-FFF2-40B4-BE49-F238E27FC236}">
                <a16:creationId xmlns:a16="http://schemas.microsoft.com/office/drawing/2014/main" id="{54405246-CCE2-4201-BBB1-D3F3EB6E740D}"/>
              </a:ext>
            </a:extLst>
          </p:cNvPr>
          <p:cNvSpPr/>
          <p:nvPr/>
        </p:nvSpPr>
        <p:spPr>
          <a:xfrm>
            <a:off x="3758507" y="4122915"/>
            <a:ext cx="414061" cy="413483"/>
          </a:xfrm>
          <a:custGeom>
            <a:avLst/>
            <a:gdLst>
              <a:gd name="T0" fmla="*/ 7324 w 7752"/>
              <a:gd name="T1" fmla="*/ 3263 h 7752"/>
              <a:gd name="T2" fmla="*/ 6688 w 7752"/>
              <a:gd name="T3" fmla="*/ 3029 h 7752"/>
              <a:gd name="T4" fmla="*/ 6384 w 7752"/>
              <a:gd name="T5" fmla="*/ 2355 h 7752"/>
              <a:gd name="T6" fmla="*/ 6488 w 7752"/>
              <a:gd name="T7" fmla="*/ 2131 h 7752"/>
              <a:gd name="T8" fmla="*/ 6357 w 7752"/>
              <a:gd name="T9" fmla="*/ 1395 h 7752"/>
              <a:gd name="T10" fmla="*/ 5621 w 7752"/>
              <a:gd name="T11" fmla="*/ 1264 h 7752"/>
              <a:gd name="T12" fmla="*/ 5397 w 7752"/>
              <a:gd name="T13" fmla="*/ 1368 h 7752"/>
              <a:gd name="T14" fmla="*/ 4723 w 7752"/>
              <a:gd name="T15" fmla="*/ 1064 h 7752"/>
              <a:gd name="T16" fmla="*/ 4489 w 7752"/>
              <a:gd name="T17" fmla="*/ 428 h 7752"/>
              <a:gd name="T18" fmla="*/ 3876 w 7752"/>
              <a:gd name="T19" fmla="*/ 0 h 7752"/>
              <a:gd name="T20" fmla="*/ 3263 w 7752"/>
              <a:gd name="T21" fmla="*/ 428 h 7752"/>
              <a:gd name="T22" fmla="*/ 3029 w 7752"/>
              <a:gd name="T23" fmla="*/ 1064 h 7752"/>
              <a:gd name="T24" fmla="*/ 2355 w 7752"/>
              <a:gd name="T25" fmla="*/ 1368 h 7752"/>
              <a:gd name="T26" fmla="*/ 2131 w 7752"/>
              <a:gd name="T27" fmla="*/ 1264 h 7752"/>
              <a:gd name="T28" fmla="*/ 1395 w 7752"/>
              <a:gd name="T29" fmla="*/ 1395 h 7752"/>
              <a:gd name="T30" fmla="*/ 1264 w 7752"/>
              <a:gd name="T31" fmla="*/ 2131 h 7752"/>
              <a:gd name="T32" fmla="*/ 1368 w 7752"/>
              <a:gd name="T33" fmla="*/ 2355 h 7752"/>
              <a:gd name="T34" fmla="*/ 1064 w 7752"/>
              <a:gd name="T35" fmla="*/ 3029 h 7752"/>
              <a:gd name="T36" fmla="*/ 428 w 7752"/>
              <a:gd name="T37" fmla="*/ 3263 h 7752"/>
              <a:gd name="T38" fmla="*/ 0 w 7752"/>
              <a:gd name="T39" fmla="*/ 3876 h 7752"/>
              <a:gd name="T40" fmla="*/ 428 w 7752"/>
              <a:gd name="T41" fmla="*/ 4489 h 7752"/>
              <a:gd name="T42" fmla="*/ 1064 w 7752"/>
              <a:gd name="T43" fmla="*/ 4723 h 7752"/>
              <a:gd name="T44" fmla="*/ 1368 w 7752"/>
              <a:gd name="T45" fmla="*/ 5397 h 7752"/>
              <a:gd name="T46" fmla="*/ 1264 w 7752"/>
              <a:gd name="T47" fmla="*/ 5621 h 7752"/>
              <a:gd name="T48" fmla="*/ 1395 w 7752"/>
              <a:gd name="T49" fmla="*/ 6357 h 7752"/>
              <a:gd name="T50" fmla="*/ 1856 w 7752"/>
              <a:gd name="T51" fmla="*/ 6548 h 7752"/>
              <a:gd name="T52" fmla="*/ 2131 w 7752"/>
              <a:gd name="T53" fmla="*/ 6488 h 7752"/>
              <a:gd name="T54" fmla="*/ 2355 w 7752"/>
              <a:gd name="T55" fmla="*/ 6384 h 7752"/>
              <a:gd name="T56" fmla="*/ 3029 w 7752"/>
              <a:gd name="T57" fmla="*/ 6688 h 7752"/>
              <a:gd name="T58" fmla="*/ 3263 w 7752"/>
              <a:gd name="T59" fmla="*/ 7324 h 7752"/>
              <a:gd name="T60" fmla="*/ 3876 w 7752"/>
              <a:gd name="T61" fmla="*/ 7752 h 7752"/>
              <a:gd name="T62" fmla="*/ 4489 w 7752"/>
              <a:gd name="T63" fmla="*/ 7324 h 7752"/>
              <a:gd name="T64" fmla="*/ 4723 w 7752"/>
              <a:gd name="T65" fmla="*/ 6688 h 7752"/>
              <a:gd name="T66" fmla="*/ 5397 w 7752"/>
              <a:gd name="T67" fmla="*/ 6384 h 7752"/>
              <a:gd name="T68" fmla="*/ 5621 w 7752"/>
              <a:gd name="T69" fmla="*/ 6488 h 7752"/>
              <a:gd name="T70" fmla="*/ 5896 w 7752"/>
              <a:gd name="T71" fmla="*/ 6548 h 7752"/>
              <a:gd name="T72" fmla="*/ 6357 w 7752"/>
              <a:gd name="T73" fmla="*/ 6357 h 7752"/>
              <a:gd name="T74" fmla="*/ 6488 w 7752"/>
              <a:gd name="T75" fmla="*/ 5621 h 7752"/>
              <a:gd name="T76" fmla="*/ 6384 w 7752"/>
              <a:gd name="T77" fmla="*/ 5397 h 7752"/>
              <a:gd name="T78" fmla="*/ 6688 w 7752"/>
              <a:gd name="T79" fmla="*/ 4723 h 7752"/>
              <a:gd name="T80" fmla="*/ 7324 w 7752"/>
              <a:gd name="T81" fmla="*/ 4489 h 7752"/>
              <a:gd name="T82" fmla="*/ 7752 w 7752"/>
              <a:gd name="T83" fmla="*/ 3876 h 7752"/>
              <a:gd name="T84" fmla="*/ 7324 w 7752"/>
              <a:gd name="T85" fmla="*/ 3263 h 7752"/>
              <a:gd name="T86" fmla="*/ 3780 w 7752"/>
              <a:gd name="T87" fmla="*/ 4609 h 7752"/>
              <a:gd name="T88" fmla="*/ 2869 w 7752"/>
              <a:gd name="T89" fmla="*/ 5044 h 7752"/>
              <a:gd name="T90" fmla="*/ 1959 w 7752"/>
              <a:gd name="T91" fmla="*/ 4609 h 7752"/>
              <a:gd name="T92" fmla="*/ 1959 w 7752"/>
              <a:gd name="T93" fmla="*/ 2513 h 7752"/>
              <a:gd name="T94" fmla="*/ 2064 w 7752"/>
              <a:gd name="T95" fmla="*/ 2513 h 7752"/>
              <a:gd name="T96" fmla="*/ 3779 w 7752"/>
              <a:gd name="T97" fmla="*/ 4488 h 7752"/>
              <a:gd name="T98" fmla="*/ 3801 w 7752"/>
              <a:gd name="T99" fmla="*/ 4549 h 7752"/>
              <a:gd name="T100" fmla="*/ 3780 w 7752"/>
              <a:gd name="T101" fmla="*/ 4609 h 7752"/>
              <a:gd name="T102" fmla="*/ 5793 w 7752"/>
              <a:gd name="T103" fmla="*/ 4609 h 7752"/>
              <a:gd name="T104" fmla="*/ 4883 w 7752"/>
              <a:gd name="T105" fmla="*/ 5044 h 7752"/>
              <a:gd name="T106" fmla="*/ 3972 w 7752"/>
              <a:gd name="T107" fmla="*/ 4609 h 7752"/>
              <a:gd name="T108" fmla="*/ 3949 w 7752"/>
              <a:gd name="T109" fmla="*/ 4548 h 7752"/>
              <a:gd name="T110" fmla="*/ 3972 w 7752"/>
              <a:gd name="T111" fmla="*/ 4487 h 7752"/>
              <a:gd name="T112" fmla="*/ 5687 w 7752"/>
              <a:gd name="T113" fmla="*/ 2512 h 7752"/>
              <a:gd name="T114" fmla="*/ 5793 w 7752"/>
              <a:gd name="T115" fmla="*/ 2512 h 7752"/>
              <a:gd name="T116" fmla="*/ 5793 w 7752"/>
              <a:gd name="T117" fmla="*/ 4609 h 7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52" h="7752">
                <a:moveTo>
                  <a:pt x="7324" y="3263"/>
                </a:moveTo>
                <a:lnTo>
                  <a:pt x="6688" y="3029"/>
                </a:lnTo>
                <a:cubicBezTo>
                  <a:pt x="6616" y="2789"/>
                  <a:pt x="6512" y="2564"/>
                  <a:pt x="6384" y="2355"/>
                </a:cubicBezTo>
                <a:lnTo>
                  <a:pt x="6488" y="2131"/>
                </a:lnTo>
                <a:cubicBezTo>
                  <a:pt x="6603" y="1883"/>
                  <a:pt x="6551" y="1588"/>
                  <a:pt x="6357" y="1395"/>
                </a:cubicBezTo>
                <a:cubicBezTo>
                  <a:pt x="6164" y="1201"/>
                  <a:pt x="5869" y="1149"/>
                  <a:pt x="5621" y="1264"/>
                </a:cubicBezTo>
                <a:lnTo>
                  <a:pt x="5397" y="1368"/>
                </a:lnTo>
                <a:cubicBezTo>
                  <a:pt x="5188" y="1240"/>
                  <a:pt x="4963" y="1136"/>
                  <a:pt x="4723" y="1064"/>
                </a:cubicBezTo>
                <a:lnTo>
                  <a:pt x="4489" y="428"/>
                </a:lnTo>
                <a:cubicBezTo>
                  <a:pt x="4395" y="171"/>
                  <a:pt x="4151" y="0"/>
                  <a:pt x="3876" y="0"/>
                </a:cubicBezTo>
                <a:cubicBezTo>
                  <a:pt x="3603" y="0"/>
                  <a:pt x="3357" y="171"/>
                  <a:pt x="3263" y="428"/>
                </a:cubicBezTo>
                <a:lnTo>
                  <a:pt x="3029" y="1064"/>
                </a:lnTo>
                <a:cubicBezTo>
                  <a:pt x="2789" y="1136"/>
                  <a:pt x="2564" y="1240"/>
                  <a:pt x="2355" y="1368"/>
                </a:cubicBezTo>
                <a:lnTo>
                  <a:pt x="2131" y="1264"/>
                </a:lnTo>
                <a:cubicBezTo>
                  <a:pt x="1881" y="1149"/>
                  <a:pt x="1588" y="1201"/>
                  <a:pt x="1395" y="1395"/>
                </a:cubicBezTo>
                <a:cubicBezTo>
                  <a:pt x="1201" y="1588"/>
                  <a:pt x="1149" y="1883"/>
                  <a:pt x="1264" y="2131"/>
                </a:cubicBezTo>
                <a:lnTo>
                  <a:pt x="1368" y="2355"/>
                </a:lnTo>
                <a:cubicBezTo>
                  <a:pt x="1240" y="2564"/>
                  <a:pt x="1136" y="2789"/>
                  <a:pt x="1064" y="3029"/>
                </a:cubicBezTo>
                <a:lnTo>
                  <a:pt x="428" y="3263"/>
                </a:lnTo>
                <a:cubicBezTo>
                  <a:pt x="171" y="3357"/>
                  <a:pt x="0" y="3601"/>
                  <a:pt x="0" y="3876"/>
                </a:cubicBezTo>
                <a:cubicBezTo>
                  <a:pt x="0" y="4149"/>
                  <a:pt x="171" y="4395"/>
                  <a:pt x="428" y="4489"/>
                </a:cubicBezTo>
                <a:lnTo>
                  <a:pt x="1064" y="4723"/>
                </a:lnTo>
                <a:cubicBezTo>
                  <a:pt x="1136" y="4963"/>
                  <a:pt x="1240" y="5188"/>
                  <a:pt x="1368" y="5397"/>
                </a:cubicBezTo>
                <a:lnTo>
                  <a:pt x="1264" y="5621"/>
                </a:lnTo>
                <a:cubicBezTo>
                  <a:pt x="1149" y="5869"/>
                  <a:pt x="1201" y="6164"/>
                  <a:pt x="1395" y="6357"/>
                </a:cubicBezTo>
                <a:cubicBezTo>
                  <a:pt x="1520" y="6483"/>
                  <a:pt x="1687" y="6548"/>
                  <a:pt x="1856" y="6548"/>
                </a:cubicBezTo>
                <a:cubicBezTo>
                  <a:pt x="1949" y="6548"/>
                  <a:pt x="2043" y="6528"/>
                  <a:pt x="2131" y="6488"/>
                </a:cubicBezTo>
                <a:lnTo>
                  <a:pt x="2355" y="6384"/>
                </a:lnTo>
                <a:cubicBezTo>
                  <a:pt x="2564" y="6512"/>
                  <a:pt x="2789" y="6616"/>
                  <a:pt x="3029" y="6688"/>
                </a:cubicBezTo>
                <a:lnTo>
                  <a:pt x="3263" y="7324"/>
                </a:lnTo>
                <a:cubicBezTo>
                  <a:pt x="3357" y="7581"/>
                  <a:pt x="3601" y="7752"/>
                  <a:pt x="3876" y="7752"/>
                </a:cubicBezTo>
                <a:cubicBezTo>
                  <a:pt x="4149" y="7752"/>
                  <a:pt x="4395" y="7581"/>
                  <a:pt x="4489" y="7324"/>
                </a:cubicBezTo>
                <a:lnTo>
                  <a:pt x="4723" y="6688"/>
                </a:lnTo>
                <a:cubicBezTo>
                  <a:pt x="4963" y="6616"/>
                  <a:pt x="5188" y="6512"/>
                  <a:pt x="5397" y="6384"/>
                </a:cubicBezTo>
                <a:lnTo>
                  <a:pt x="5621" y="6488"/>
                </a:lnTo>
                <a:cubicBezTo>
                  <a:pt x="5709" y="6528"/>
                  <a:pt x="5803" y="6548"/>
                  <a:pt x="5896" y="6548"/>
                </a:cubicBezTo>
                <a:cubicBezTo>
                  <a:pt x="6065" y="6548"/>
                  <a:pt x="6232" y="6481"/>
                  <a:pt x="6357" y="6357"/>
                </a:cubicBezTo>
                <a:cubicBezTo>
                  <a:pt x="6551" y="6164"/>
                  <a:pt x="6603" y="5869"/>
                  <a:pt x="6488" y="5621"/>
                </a:cubicBezTo>
                <a:lnTo>
                  <a:pt x="6384" y="5397"/>
                </a:lnTo>
                <a:cubicBezTo>
                  <a:pt x="6512" y="5188"/>
                  <a:pt x="6616" y="4963"/>
                  <a:pt x="6688" y="4723"/>
                </a:cubicBezTo>
                <a:lnTo>
                  <a:pt x="7324" y="4489"/>
                </a:lnTo>
                <a:cubicBezTo>
                  <a:pt x="7581" y="4395"/>
                  <a:pt x="7752" y="4151"/>
                  <a:pt x="7752" y="3876"/>
                </a:cubicBezTo>
                <a:cubicBezTo>
                  <a:pt x="7752" y="3603"/>
                  <a:pt x="7581" y="3357"/>
                  <a:pt x="7324" y="3263"/>
                </a:cubicBezTo>
                <a:close/>
                <a:moveTo>
                  <a:pt x="3780" y="4609"/>
                </a:moveTo>
                <a:cubicBezTo>
                  <a:pt x="3537" y="4889"/>
                  <a:pt x="3213" y="5044"/>
                  <a:pt x="2869" y="5044"/>
                </a:cubicBezTo>
                <a:cubicBezTo>
                  <a:pt x="2525" y="5044"/>
                  <a:pt x="2203" y="4889"/>
                  <a:pt x="1959" y="4609"/>
                </a:cubicBezTo>
                <a:cubicBezTo>
                  <a:pt x="1457" y="4031"/>
                  <a:pt x="1457" y="3091"/>
                  <a:pt x="1959" y="2513"/>
                </a:cubicBezTo>
                <a:cubicBezTo>
                  <a:pt x="1988" y="2480"/>
                  <a:pt x="2036" y="2480"/>
                  <a:pt x="2064" y="2513"/>
                </a:cubicBezTo>
                <a:lnTo>
                  <a:pt x="3779" y="4488"/>
                </a:lnTo>
                <a:cubicBezTo>
                  <a:pt x="3793" y="4504"/>
                  <a:pt x="3801" y="4527"/>
                  <a:pt x="3801" y="4549"/>
                </a:cubicBezTo>
                <a:cubicBezTo>
                  <a:pt x="3803" y="4572"/>
                  <a:pt x="3793" y="4593"/>
                  <a:pt x="3780" y="4609"/>
                </a:cubicBezTo>
                <a:close/>
                <a:moveTo>
                  <a:pt x="5793" y="4609"/>
                </a:moveTo>
                <a:cubicBezTo>
                  <a:pt x="5551" y="4889"/>
                  <a:pt x="5227" y="5044"/>
                  <a:pt x="4883" y="5044"/>
                </a:cubicBezTo>
                <a:cubicBezTo>
                  <a:pt x="4539" y="5044"/>
                  <a:pt x="4216" y="4889"/>
                  <a:pt x="3972" y="4609"/>
                </a:cubicBezTo>
                <a:cubicBezTo>
                  <a:pt x="3957" y="4593"/>
                  <a:pt x="3949" y="4571"/>
                  <a:pt x="3949" y="4548"/>
                </a:cubicBezTo>
                <a:cubicBezTo>
                  <a:pt x="3949" y="4525"/>
                  <a:pt x="3957" y="4503"/>
                  <a:pt x="3972" y="4487"/>
                </a:cubicBezTo>
                <a:lnTo>
                  <a:pt x="5687" y="2512"/>
                </a:lnTo>
                <a:cubicBezTo>
                  <a:pt x="5716" y="2479"/>
                  <a:pt x="5764" y="2479"/>
                  <a:pt x="5793" y="2512"/>
                </a:cubicBezTo>
                <a:cubicBezTo>
                  <a:pt x="6295" y="3092"/>
                  <a:pt x="6295" y="4032"/>
                  <a:pt x="5793" y="46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圆角矩形 12"/>
          <p:cNvSpPr/>
          <p:nvPr/>
        </p:nvSpPr>
        <p:spPr>
          <a:xfrm>
            <a:off x="3887564" y="5093444"/>
            <a:ext cx="7631335" cy="515218"/>
          </a:xfrm>
          <a:prstGeom prst="roundRect">
            <a:avLst>
              <a:gd name="adj" fmla="val 168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p:cNvSpPr/>
          <p:nvPr/>
        </p:nvSpPr>
        <p:spPr>
          <a:xfrm>
            <a:off x="4505325" y="5124837"/>
            <a:ext cx="5724644" cy="452432"/>
          </a:xfrm>
          <a:prstGeom prst="rect">
            <a:avLst/>
          </a:prstGeom>
          <a:noFill/>
        </p:spPr>
        <p:txBody>
          <a:bodyPr wrap="square" rtlCol="0">
            <a:noAutofit/>
          </a:bodyPr>
          <a:lstStyle/>
          <a:p>
            <a:pPr>
              <a:lnSpc>
                <a:spcPct val="130000"/>
              </a:lnSpc>
            </a:pPr>
            <a:r>
              <a:rPr lang="zh-CN" altLang="en-US" dirty="0">
                <a:solidFill>
                  <a:schemeClr val="bg1"/>
                </a:solidFill>
                <a:latin typeface="+mn-ea"/>
              </a:rPr>
              <a:t>可引起人和</a:t>
            </a:r>
            <a:r>
              <a:rPr lang="zh-CN" altLang="en-US" dirty="0" smtClean="0">
                <a:solidFill>
                  <a:schemeClr val="bg1"/>
                </a:solidFill>
                <a:latin typeface="+mn-ea"/>
              </a:rPr>
              <a:t>动物：呼吸系统</a:t>
            </a:r>
            <a:r>
              <a:rPr lang="zh-CN" altLang="en-US" dirty="0">
                <a:solidFill>
                  <a:schemeClr val="bg1"/>
                </a:solidFill>
                <a:latin typeface="+mn-ea"/>
              </a:rPr>
              <a:t>、消化系统和神经系统疾病。</a:t>
            </a:r>
          </a:p>
        </p:txBody>
      </p:sp>
      <p:sp>
        <p:nvSpPr>
          <p:cNvPr id="15" name="椭圆 14"/>
          <p:cNvSpPr/>
          <p:nvPr/>
        </p:nvSpPr>
        <p:spPr>
          <a:xfrm>
            <a:off x="3627512" y="5013027"/>
            <a:ext cx="676052" cy="676052"/>
          </a:xfrm>
          <a:prstGeom prst="ellipse">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virus-face_63799">
            <a:extLst>
              <a:ext uri="{FF2B5EF4-FFF2-40B4-BE49-F238E27FC236}">
                <a16:creationId xmlns:a16="http://schemas.microsoft.com/office/drawing/2014/main" id="{54405246-CCE2-4201-BBB1-D3F3EB6E740D}"/>
              </a:ext>
            </a:extLst>
          </p:cNvPr>
          <p:cNvSpPr/>
          <p:nvPr/>
        </p:nvSpPr>
        <p:spPr>
          <a:xfrm>
            <a:off x="3758507" y="5224174"/>
            <a:ext cx="414061" cy="268880"/>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7156" h="394272">
                <a:moveTo>
                  <a:pt x="535388" y="325454"/>
                </a:moveTo>
                <a:cubicBezTo>
                  <a:pt x="531082" y="331188"/>
                  <a:pt x="528211" y="336923"/>
                  <a:pt x="528211" y="344092"/>
                </a:cubicBezTo>
                <a:cubicBezTo>
                  <a:pt x="528211" y="359863"/>
                  <a:pt x="541130" y="372766"/>
                  <a:pt x="556919" y="372766"/>
                </a:cubicBezTo>
                <a:cubicBezTo>
                  <a:pt x="572707" y="372766"/>
                  <a:pt x="585626" y="359863"/>
                  <a:pt x="585626" y="344092"/>
                </a:cubicBezTo>
                <a:cubicBezTo>
                  <a:pt x="585626" y="336923"/>
                  <a:pt x="582755" y="331188"/>
                  <a:pt x="579884" y="326887"/>
                </a:cubicBezTo>
                <a:lnTo>
                  <a:pt x="579884" y="329755"/>
                </a:lnTo>
                <a:cubicBezTo>
                  <a:pt x="579884" y="342658"/>
                  <a:pt x="569837" y="352694"/>
                  <a:pt x="556919" y="352694"/>
                </a:cubicBezTo>
                <a:cubicBezTo>
                  <a:pt x="545436" y="352694"/>
                  <a:pt x="535388" y="342658"/>
                  <a:pt x="535388" y="329755"/>
                </a:cubicBezTo>
                <a:close/>
                <a:moveTo>
                  <a:pt x="71768" y="325454"/>
                </a:moveTo>
                <a:lnTo>
                  <a:pt x="71768" y="329755"/>
                </a:lnTo>
                <a:cubicBezTo>
                  <a:pt x="71768" y="342658"/>
                  <a:pt x="61720" y="352694"/>
                  <a:pt x="50238" y="352694"/>
                </a:cubicBezTo>
                <a:cubicBezTo>
                  <a:pt x="37319" y="352694"/>
                  <a:pt x="27272" y="342658"/>
                  <a:pt x="27272" y="329755"/>
                </a:cubicBezTo>
                <a:lnTo>
                  <a:pt x="27272" y="326887"/>
                </a:lnTo>
                <a:cubicBezTo>
                  <a:pt x="24401" y="331188"/>
                  <a:pt x="21530" y="336923"/>
                  <a:pt x="21530" y="344092"/>
                </a:cubicBezTo>
                <a:cubicBezTo>
                  <a:pt x="21530" y="359863"/>
                  <a:pt x="34449" y="372766"/>
                  <a:pt x="50238" y="372766"/>
                </a:cubicBezTo>
                <a:cubicBezTo>
                  <a:pt x="66026" y="372766"/>
                  <a:pt x="78945" y="359863"/>
                  <a:pt x="78945" y="344092"/>
                </a:cubicBezTo>
                <a:cubicBezTo>
                  <a:pt x="78945" y="336923"/>
                  <a:pt x="76074" y="331188"/>
                  <a:pt x="71768" y="325454"/>
                </a:cubicBezTo>
                <a:close/>
                <a:moveTo>
                  <a:pt x="120622" y="129027"/>
                </a:moveTo>
                <a:lnTo>
                  <a:pt x="198132" y="146249"/>
                </a:lnTo>
                <a:cubicBezTo>
                  <a:pt x="208180" y="149119"/>
                  <a:pt x="216792" y="157730"/>
                  <a:pt x="216792" y="169211"/>
                </a:cubicBezTo>
                <a:lnTo>
                  <a:pt x="216792" y="174951"/>
                </a:lnTo>
                <a:lnTo>
                  <a:pt x="104833" y="174951"/>
                </a:lnTo>
                <a:lnTo>
                  <a:pt x="104833" y="141943"/>
                </a:lnTo>
                <a:cubicBezTo>
                  <a:pt x="104833" y="137638"/>
                  <a:pt x="106268" y="134768"/>
                  <a:pt x="109139" y="131897"/>
                </a:cubicBezTo>
                <a:cubicBezTo>
                  <a:pt x="112010" y="129027"/>
                  <a:pt x="116316" y="127592"/>
                  <a:pt x="120622" y="129027"/>
                </a:cubicBezTo>
                <a:close/>
                <a:moveTo>
                  <a:pt x="285563" y="101844"/>
                </a:moveTo>
                <a:cubicBezTo>
                  <a:pt x="401864" y="107574"/>
                  <a:pt x="459297" y="140519"/>
                  <a:pt x="485142" y="160573"/>
                </a:cubicBezTo>
                <a:cubicBezTo>
                  <a:pt x="488013" y="163438"/>
                  <a:pt x="489449" y="166303"/>
                  <a:pt x="488013" y="170600"/>
                </a:cubicBezTo>
                <a:cubicBezTo>
                  <a:pt x="486577" y="173465"/>
                  <a:pt x="483706" y="176330"/>
                  <a:pt x="479398" y="176330"/>
                </a:cubicBezTo>
                <a:lnTo>
                  <a:pt x="249667" y="176330"/>
                </a:lnTo>
                <a:lnTo>
                  <a:pt x="249667" y="136222"/>
                </a:lnTo>
                <a:cubicBezTo>
                  <a:pt x="249667" y="126195"/>
                  <a:pt x="252539" y="117601"/>
                  <a:pt x="259718" y="111871"/>
                </a:cubicBezTo>
                <a:cubicBezTo>
                  <a:pt x="266897" y="104709"/>
                  <a:pt x="275512" y="101844"/>
                  <a:pt x="285563" y="101844"/>
                </a:cubicBezTo>
                <a:close/>
                <a:moveTo>
                  <a:pt x="195182" y="41611"/>
                </a:moveTo>
                <a:cubicBezTo>
                  <a:pt x="218163" y="41611"/>
                  <a:pt x="236793" y="60550"/>
                  <a:pt x="236793" y="83912"/>
                </a:cubicBezTo>
                <a:cubicBezTo>
                  <a:pt x="236793" y="107274"/>
                  <a:pt x="218163" y="126213"/>
                  <a:pt x="195182" y="126213"/>
                </a:cubicBezTo>
                <a:cubicBezTo>
                  <a:pt x="172201" y="126213"/>
                  <a:pt x="153571" y="107274"/>
                  <a:pt x="153571" y="83912"/>
                </a:cubicBezTo>
                <a:cubicBezTo>
                  <a:pt x="153571" y="60550"/>
                  <a:pt x="172201" y="41611"/>
                  <a:pt x="195182" y="41611"/>
                </a:cubicBezTo>
                <a:close/>
                <a:moveTo>
                  <a:pt x="50238" y="0"/>
                </a:moveTo>
                <a:cubicBezTo>
                  <a:pt x="61720" y="0"/>
                  <a:pt x="71768" y="10036"/>
                  <a:pt x="71768" y="21506"/>
                </a:cubicBezTo>
                <a:lnTo>
                  <a:pt x="71768" y="197853"/>
                </a:lnTo>
                <a:lnTo>
                  <a:pt x="535388" y="197853"/>
                </a:lnTo>
                <a:lnTo>
                  <a:pt x="535388" y="131902"/>
                </a:lnTo>
                <a:cubicBezTo>
                  <a:pt x="535388" y="120432"/>
                  <a:pt x="545436" y="110396"/>
                  <a:pt x="556919" y="110396"/>
                </a:cubicBezTo>
                <a:cubicBezTo>
                  <a:pt x="569837" y="110396"/>
                  <a:pt x="579884" y="120432"/>
                  <a:pt x="579884" y="131902"/>
                </a:cubicBezTo>
                <a:lnTo>
                  <a:pt x="579884" y="299647"/>
                </a:lnTo>
                <a:cubicBezTo>
                  <a:pt x="595673" y="306815"/>
                  <a:pt x="607156" y="324020"/>
                  <a:pt x="607156" y="344092"/>
                </a:cubicBezTo>
                <a:cubicBezTo>
                  <a:pt x="607156" y="371333"/>
                  <a:pt x="584190" y="394272"/>
                  <a:pt x="556919" y="394272"/>
                </a:cubicBezTo>
                <a:cubicBezTo>
                  <a:pt x="529647" y="394272"/>
                  <a:pt x="506681" y="371333"/>
                  <a:pt x="506681" y="344092"/>
                </a:cubicBezTo>
                <a:cubicBezTo>
                  <a:pt x="506681" y="324020"/>
                  <a:pt x="518164" y="306815"/>
                  <a:pt x="535388" y="298213"/>
                </a:cubicBezTo>
                <a:lnTo>
                  <a:pt x="535388" y="259503"/>
                </a:lnTo>
                <a:lnTo>
                  <a:pt x="71768" y="259503"/>
                </a:lnTo>
                <a:lnTo>
                  <a:pt x="71768" y="298213"/>
                </a:lnTo>
                <a:cubicBezTo>
                  <a:pt x="88992" y="306815"/>
                  <a:pt x="100475" y="324020"/>
                  <a:pt x="100475" y="344092"/>
                </a:cubicBezTo>
                <a:cubicBezTo>
                  <a:pt x="100475" y="371333"/>
                  <a:pt x="77509" y="394272"/>
                  <a:pt x="50238" y="394272"/>
                </a:cubicBezTo>
                <a:cubicBezTo>
                  <a:pt x="22966" y="394272"/>
                  <a:pt x="0" y="371333"/>
                  <a:pt x="0" y="344092"/>
                </a:cubicBezTo>
                <a:cubicBezTo>
                  <a:pt x="0" y="324020"/>
                  <a:pt x="11483" y="306815"/>
                  <a:pt x="27272" y="299647"/>
                </a:cubicBezTo>
                <a:lnTo>
                  <a:pt x="27272" y="21506"/>
                </a:lnTo>
                <a:cubicBezTo>
                  <a:pt x="27272" y="10036"/>
                  <a:pt x="37319" y="0"/>
                  <a:pt x="50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27017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1" y="545525"/>
            <a:ext cx="4700745" cy="584775"/>
          </a:xfrm>
          <a:prstGeom prst="rect">
            <a:avLst/>
          </a:prstGeom>
          <a:noFill/>
        </p:spPr>
        <p:txBody>
          <a:bodyPr wrap="square" rtlCol="0">
            <a:noAutofit/>
          </a:bodyPr>
          <a:lstStyle/>
          <a:p>
            <a:r>
              <a:rPr lang="zh-CN" altLang="en-US" sz="3200" b="1" dirty="0">
                <a:solidFill>
                  <a:schemeClr val="bg2">
                    <a:lumMod val="25000"/>
                  </a:schemeClr>
                </a:solidFill>
              </a:rPr>
              <a:t>新冠</a:t>
            </a:r>
            <a:r>
              <a:rPr lang="zh-CN" altLang="en-US" sz="3200" b="1" dirty="0" smtClean="0">
                <a:solidFill>
                  <a:schemeClr val="bg2">
                    <a:lumMod val="25000"/>
                  </a:schemeClr>
                </a:solidFill>
              </a:rPr>
              <a:t>肺炎的传播途径</a:t>
            </a:r>
            <a:endParaRPr lang="zh-CN" altLang="en-US" sz="3200" b="1" dirty="0">
              <a:solidFill>
                <a:schemeClr val="bg2">
                  <a:lumMod val="25000"/>
                </a:schemeClr>
              </a:solidFill>
            </a:endParaRPr>
          </a:p>
        </p:txBody>
      </p:sp>
      <p:sp>
        <p:nvSpPr>
          <p:cNvPr id="3" name="圆角矩形 2"/>
          <p:cNvSpPr/>
          <p:nvPr/>
        </p:nvSpPr>
        <p:spPr>
          <a:xfrm>
            <a:off x="1180503" y="1773921"/>
            <a:ext cx="10338398" cy="1022278"/>
          </a:xfrm>
          <a:prstGeom prst="roundRect">
            <a:avLst>
              <a:gd name="adj" fmla="val 9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圆角矩形 4"/>
          <p:cNvSpPr/>
          <p:nvPr/>
        </p:nvSpPr>
        <p:spPr>
          <a:xfrm>
            <a:off x="2023826" y="1599695"/>
            <a:ext cx="1627488"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p:cNvSpPr/>
          <p:nvPr/>
        </p:nvSpPr>
        <p:spPr>
          <a:xfrm>
            <a:off x="2283572" y="1603489"/>
            <a:ext cx="1107996" cy="369332"/>
          </a:xfrm>
          <a:prstGeom prst="rect">
            <a:avLst/>
          </a:prstGeom>
        </p:spPr>
        <p:txBody>
          <a:bodyPr wrap="none">
            <a:noAutofit/>
          </a:bodyPr>
          <a:lstStyle/>
          <a:p>
            <a:r>
              <a:rPr lang="zh-CN" altLang="en-US" b="1" dirty="0" smtClean="0">
                <a:solidFill>
                  <a:schemeClr val="bg1"/>
                </a:solidFill>
                <a:latin typeface="+mj-ea"/>
                <a:ea typeface="+mj-ea"/>
              </a:rPr>
              <a:t>直接传播</a:t>
            </a:r>
            <a:endParaRPr lang="zh-CN" altLang="en-US" b="1" dirty="0">
              <a:solidFill>
                <a:schemeClr val="bg1"/>
              </a:solidFill>
              <a:latin typeface="+mj-ea"/>
              <a:ea typeface="+mj-ea"/>
            </a:endParaRPr>
          </a:p>
        </p:txBody>
      </p:sp>
      <p:sp>
        <p:nvSpPr>
          <p:cNvPr id="7" name="圆角矩形 6"/>
          <p:cNvSpPr/>
          <p:nvPr/>
        </p:nvSpPr>
        <p:spPr>
          <a:xfrm rot="5400000">
            <a:off x="11247772" y="2245500"/>
            <a:ext cx="542258" cy="72680"/>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p:cNvSpPr/>
          <p:nvPr/>
        </p:nvSpPr>
        <p:spPr>
          <a:xfrm>
            <a:off x="2023826" y="2099554"/>
            <a:ext cx="8559800" cy="452432"/>
          </a:xfrm>
          <a:prstGeom prst="rect">
            <a:avLst/>
          </a:prstGeom>
          <a:noFill/>
        </p:spPr>
        <p:txBody>
          <a:bodyPr wrap="square" rtlCol="0">
            <a:noAutofit/>
          </a:bodyPr>
          <a:lstStyle/>
          <a:p>
            <a:pPr>
              <a:lnSpc>
                <a:spcPct val="130000"/>
              </a:lnSpc>
            </a:pPr>
            <a:r>
              <a:rPr lang="zh-CN" altLang="en-US" dirty="0">
                <a:solidFill>
                  <a:schemeClr val="bg1"/>
                </a:solidFill>
                <a:latin typeface="+mn-ea"/>
              </a:rPr>
              <a:t>患者喷嚏、咳嗽、</a:t>
            </a:r>
            <a:r>
              <a:rPr lang="zh-CN" altLang="en-US" dirty="0" smtClean="0">
                <a:solidFill>
                  <a:schemeClr val="bg1"/>
                </a:solidFill>
                <a:latin typeface="+mn-ea"/>
              </a:rPr>
              <a:t>说话的飞沫</a:t>
            </a:r>
            <a:r>
              <a:rPr lang="zh-CN" altLang="en-US" dirty="0">
                <a:solidFill>
                  <a:schemeClr val="bg1"/>
                </a:solidFill>
                <a:latin typeface="+mn-ea"/>
              </a:rPr>
              <a:t>，呼出气体近距离</a:t>
            </a:r>
            <a:r>
              <a:rPr lang="zh-CN" altLang="en-US" dirty="0" smtClean="0">
                <a:solidFill>
                  <a:schemeClr val="bg1"/>
                </a:solidFill>
                <a:latin typeface="+mn-ea"/>
              </a:rPr>
              <a:t>接触</a:t>
            </a:r>
            <a:r>
              <a:rPr lang="zh-CN" altLang="en-US" dirty="0">
                <a:solidFill>
                  <a:schemeClr val="bg1"/>
                </a:solidFill>
                <a:latin typeface="+mn-ea"/>
              </a:rPr>
              <a:t>直接吸入，可以导致感染。</a:t>
            </a:r>
          </a:p>
        </p:txBody>
      </p:sp>
      <p:sp>
        <p:nvSpPr>
          <p:cNvPr id="9" name="圆角矩形 8"/>
          <p:cNvSpPr/>
          <p:nvPr/>
        </p:nvSpPr>
        <p:spPr>
          <a:xfrm>
            <a:off x="1180503" y="3313675"/>
            <a:ext cx="10338398" cy="1022278"/>
          </a:xfrm>
          <a:prstGeom prst="roundRect">
            <a:avLst>
              <a:gd name="adj" fmla="val 9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圆角矩形 10"/>
          <p:cNvSpPr/>
          <p:nvPr/>
        </p:nvSpPr>
        <p:spPr>
          <a:xfrm>
            <a:off x="2023826" y="3139449"/>
            <a:ext cx="1627488"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p:cNvSpPr/>
          <p:nvPr/>
        </p:nvSpPr>
        <p:spPr>
          <a:xfrm>
            <a:off x="2168156" y="3143243"/>
            <a:ext cx="1338828" cy="369332"/>
          </a:xfrm>
          <a:prstGeom prst="rect">
            <a:avLst/>
          </a:prstGeom>
        </p:spPr>
        <p:txBody>
          <a:bodyPr wrap="none">
            <a:noAutofit/>
          </a:bodyPr>
          <a:lstStyle/>
          <a:p>
            <a:r>
              <a:rPr lang="zh-CN" altLang="en-US" b="1" dirty="0" smtClean="0">
                <a:solidFill>
                  <a:schemeClr val="bg1"/>
                </a:solidFill>
                <a:latin typeface="+mj-ea"/>
                <a:ea typeface="+mj-ea"/>
              </a:rPr>
              <a:t>气溶胶传播</a:t>
            </a:r>
            <a:endParaRPr lang="zh-CN" altLang="en-US" b="1" dirty="0">
              <a:solidFill>
                <a:schemeClr val="bg1"/>
              </a:solidFill>
              <a:latin typeface="+mj-ea"/>
              <a:ea typeface="+mj-ea"/>
            </a:endParaRPr>
          </a:p>
        </p:txBody>
      </p:sp>
      <p:sp>
        <p:nvSpPr>
          <p:cNvPr id="13" name="圆角矩形 12"/>
          <p:cNvSpPr/>
          <p:nvPr/>
        </p:nvSpPr>
        <p:spPr>
          <a:xfrm rot="5400000">
            <a:off x="11247772" y="3785254"/>
            <a:ext cx="542258" cy="72680"/>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p:cNvSpPr/>
          <p:nvPr/>
        </p:nvSpPr>
        <p:spPr>
          <a:xfrm>
            <a:off x="2023826" y="3640893"/>
            <a:ext cx="8559800" cy="452432"/>
          </a:xfrm>
          <a:prstGeom prst="rect">
            <a:avLst/>
          </a:prstGeom>
          <a:noFill/>
        </p:spPr>
        <p:txBody>
          <a:bodyPr wrap="square" rtlCol="0">
            <a:noAutofit/>
          </a:bodyPr>
          <a:lstStyle/>
          <a:p>
            <a:pPr>
              <a:lnSpc>
                <a:spcPct val="130000"/>
              </a:lnSpc>
            </a:pPr>
            <a:r>
              <a:rPr lang="zh-CN" altLang="en-US" dirty="0">
                <a:solidFill>
                  <a:schemeClr val="bg1"/>
                </a:solidFill>
                <a:latin typeface="+mn-ea"/>
              </a:rPr>
              <a:t>在相对密闭的环境中，长时间暴露</a:t>
            </a:r>
            <a:r>
              <a:rPr lang="zh-CN" altLang="en-US" dirty="0" smtClean="0">
                <a:solidFill>
                  <a:schemeClr val="bg1"/>
                </a:solidFill>
                <a:latin typeface="+mn-ea"/>
              </a:rPr>
              <a:t>于浓度</a:t>
            </a:r>
            <a:r>
              <a:rPr lang="zh-CN" altLang="en-US" dirty="0">
                <a:solidFill>
                  <a:schemeClr val="bg1"/>
                </a:solidFill>
                <a:latin typeface="+mn-ea"/>
              </a:rPr>
              <a:t>气溶胶情况下，存在经气溶胶</a:t>
            </a:r>
            <a:r>
              <a:rPr lang="zh-CN" altLang="en-US" dirty="0" smtClean="0">
                <a:solidFill>
                  <a:schemeClr val="bg1"/>
                </a:solidFill>
                <a:latin typeface="+mn-ea"/>
              </a:rPr>
              <a:t>传播。 </a:t>
            </a:r>
            <a:endParaRPr lang="zh-CN" altLang="en-US" dirty="0">
              <a:solidFill>
                <a:schemeClr val="bg1"/>
              </a:solidFill>
              <a:latin typeface="+mn-ea"/>
            </a:endParaRPr>
          </a:p>
        </p:txBody>
      </p:sp>
      <p:sp>
        <p:nvSpPr>
          <p:cNvPr id="15" name="圆角矩形 14"/>
          <p:cNvSpPr/>
          <p:nvPr/>
        </p:nvSpPr>
        <p:spPr>
          <a:xfrm>
            <a:off x="1180503" y="4846989"/>
            <a:ext cx="10338398" cy="1022278"/>
          </a:xfrm>
          <a:prstGeom prst="roundRect">
            <a:avLst>
              <a:gd name="adj" fmla="val 95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圆角矩形 16"/>
          <p:cNvSpPr/>
          <p:nvPr/>
        </p:nvSpPr>
        <p:spPr>
          <a:xfrm>
            <a:off x="2023826" y="4672763"/>
            <a:ext cx="1627488"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矩形 17"/>
          <p:cNvSpPr/>
          <p:nvPr/>
        </p:nvSpPr>
        <p:spPr>
          <a:xfrm>
            <a:off x="2283572" y="4676557"/>
            <a:ext cx="1107996" cy="369332"/>
          </a:xfrm>
          <a:prstGeom prst="rect">
            <a:avLst/>
          </a:prstGeom>
        </p:spPr>
        <p:txBody>
          <a:bodyPr wrap="none">
            <a:noAutofit/>
          </a:bodyPr>
          <a:lstStyle/>
          <a:p>
            <a:r>
              <a:rPr lang="zh-CN" altLang="en-US" b="1" dirty="0" smtClean="0">
                <a:solidFill>
                  <a:schemeClr val="bg1"/>
                </a:solidFill>
                <a:latin typeface="+mj-ea"/>
                <a:ea typeface="+mj-ea"/>
              </a:rPr>
              <a:t>接触传播</a:t>
            </a:r>
            <a:endParaRPr lang="zh-CN" altLang="en-US" b="1" dirty="0">
              <a:solidFill>
                <a:schemeClr val="bg1"/>
              </a:solidFill>
              <a:latin typeface="+mj-ea"/>
              <a:ea typeface="+mj-ea"/>
            </a:endParaRPr>
          </a:p>
        </p:txBody>
      </p:sp>
      <p:sp>
        <p:nvSpPr>
          <p:cNvPr id="19" name="圆角矩形 18"/>
          <p:cNvSpPr/>
          <p:nvPr/>
        </p:nvSpPr>
        <p:spPr>
          <a:xfrm rot="5400000">
            <a:off x="11247772" y="5318568"/>
            <a:ext cx="542258" cy="72680"/>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矩形 19"/>
          <p:cNvSpPr/>
          <p:nvPr/>
        </p:nvSpPr>
        <p:spPr>
          <a:xfrm>
            <a:off x="2023826" y="5174207"/>
            <a:ext cx="8559800" cy="417358"/>
          </a:xfrm>
          <a:prstGeom prst="rect">
            <a:avLst/>
          </a:prstGeom>
          <a:noFill/>
        </p:spPr>
        <p:txBody>
          <a:bodyPr wrap="square" rtlCol="0">
            <a:noAutofit/>
          </a:bodyPr>
          <a:lstStyle/>
          <a:p>
            <a:pPr>
              <a:lnSpc>
                <a:spcPct val="130000"/>
              </a:lnSpc>
            </a:pPr>
            <a:r>
              <a:rPr lang="zh-CN" altLang="en-US" dirty="0">
                <a:solidFill>
                  <a:schemeClr val="bg1"/>
                </a:solidFill>
                <a:latin typeface="+mn-ea"/>
              </a:rPr>
              <a:t>飞沫沉积在物品表面，接触污染手后，在接触口腔、鼻腔、眼睛等黏膜，导致感染。</a:t>
            </a:r>
          </a:p>
        </p:txBody>
      </p:sp>
      <p:sp>
        <p:nvSpPr>
          <p:cNvPr id="21" name="椭圆 20"/>
          <p:cNvSpPr/>
          <p:nvPr/>
        </p:nvSpPr>
        <p:spPr>
          <a:xfrm>
            <a:off x="660400" y="1608173"/>
            <a:ext cx="1188025" cy="1188025"/>
          </a:xfrm>
          <a:prstGeom prst="ellipse">
            <a:avLst/>
          </a:prstGeom>
          <a:blipFill>
            <a:blip r:embed="rId2"/>
            <a:srcRect/>
            <a:stretch>
              <a:fillRect l="-25267" r="-24733"/>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椭圆 21"/>
          <p:cNvSpPr/>
          <p:nvPr/>
        </p:nvSpPr>
        <p:spPr>
          <a:xfrm>
            <a:off x="660400" y="3139449"/>
            <a:ext cx="1188025" cy="1188025"/>
          </a:xfrm>
          <a:prstGeom prst="ellipse">
            <a:avLst/>
          </a:prstGeom>
          <a:blipFill>
            <a:blip r:embed="rId2"/>
            <a:srcRect/>
            <a:stretch>
              <a:fillRect l="-25267" r="-24733"/>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椭圆 22"/>
          <p:cNvSpPr/>
          <p:nvPr/>
        </p:nvSpPr>
        <p:spPr>
          <a:xfrm>
            <a:off x="660400" y="4681242"/>
            <a:ext cx="1188025" cy="1188025"/>
          </a:xfrm>
          <a:prstGeom prst="ellipse">
            <a:avLst/>
          </a:prstGeom>
          <a:blipFill>
            <a:blip r:embed="rId2"/>
            <a:srcRect/>
            <a:stretch>
              <a:fillRect l="-25267" r="-24733"/>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673479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1" y="545525"/>
            <a:ext cx="5800639" cy="584775"/>
          </a:xfrm>
          <a:prstGeom prst="rect">
            <a:avLst/>
          </a:prstGeom>
          <a:noFill/>
        </p:spPr>
        <p:txBody>
          <a:bodyPr wrap="square" rtlCol="0">
            <a:noAutofit/>
          </a:bodyPr>
          <a:lstStyle/>
          <a:p>
            <a:r>
              <a:rPr lang="zh-CN" altLang="en-US" sz="3200" b="1" dirty="0">
                <a:solidFill>
                  <a:schemeClr val="bg2">
                    <a:lumMod val="25000"/>
                  </a:schemeClr>
                </a:solidFill>
              </a:rPr>
              <a:t>哪些人容易感染新型冠状病毒</a:t>
            </a:r>
            <a:r>
              <a:rPr lang="en-US" altLang="zh-CN" sz="3200" b="1" dirty="0">
                <a:solidFill>
                  <a:schemeClr val="bg2">
                    <a:lumMod val="25000"/>
                  </a:schemeClr>
                </a:solidFill>
              </a:rPr>
              <a:t>?</a:t>
            </a:r>
            <a:endParaRPr lang="zh-CN" altLang="en-US" sz="3200" b="1" dirty="0">
              <a:solidFill>
                <a:schemeClr val="bg2">
                  <a:lumMod val="25000"/>
                </a:schemeClr>
              </a:solidFill>
            </a:endParaRPr>
          </a:p>
        </p:txBody>
      </p:sp>
      <p:sp>
        <p:nvSpPr>
          <p:cNvPr id="3" name="圆角矩形 2"/>
          <p:cNvSpPr/>
          <p:nvPr/>
        </p:nvSpPr>
        <p:spPr>
          <a:xfrm>
            <a:off x="660399" y="2012913"/>
            <a:ext cx="10858501" cy="3536837"/>
          </a:xfrm>
          <a:prstGeom prst="roundRect">
            <a:avLst>
              <a:gd name="adj" fmla="val 42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圆角矩形 3"/>
          <p:cNvSpPr/>
          <p:nvPr/>
        </p:nvSpPr>
        <p:spPr>
          <a:xfrm>
            <a:off x="920451" y="1820707"/>
            <a:ext cx="1886249" cy="379254"/>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8745" y="1825868"/>
            <a:ext cx="1569660" cy="369332"/>
          </a:xfrm>
          <a:prstGeom prst="rect">
            <a:avLst/>
          </a:prstGeom>
        </p:spPr>
        <p:txBody>
          <a:bodyPr wrap="none">
            <a:noAutofit/>
          </a:bodyPr>
          <a:lstStyle/>
          <a:p>
            <a:r>
              <a:rPr lang="zh-CN" altLang="en-US" b="1" dirty="0" smtClean="0">
                <a:solidFill>
                  <a:schemeClr val="bg1"/>
                </a:solidFill>
                <a:latin typeface="+mj-ea"/>
                <a:ea typeface="+mj-ea"/>
              </a:rPr>
              <a:t>人群普遍易感</a:t>
            </a:r>
            <a:endParaRPr lang="zh-CN" altLang="en-US" b="1" dirty="0">
              <a:solidFill>
                <a:schemeClr val="bg1"/>
              </a:solidFill>
              <a:latin typeface="+mj-ea"/>
              <a:ea typeface="+mj-ea"/>
            </a:endParaRPr>
          </a:p>
        </p:txBody>
      </p:sp>
      <p:sp>
        <p:nvSpPr>
          <p:cNvPr id="6" name="矩形 5"/>
          <p:cNvSpPr/>
          <p:nvPr/>
        </p:nvSpPr>
        <p:spPr>
          <a:xfrm>
            <a:off x="920450" y="3156830"/>
            <a:ext cx="7657493" cy="1532727"/>
          </a:xfrm>
          <a:prstGeom prst="rect">
            <a:avLst/>
          </a:prstGeom>
          <a:noFill/>
        </p:spPr>
        <p:txBody>
          <a:bodyPr wrap="square" rtlCol="0">
            <a:noAutofit/>
          </a:bodyPr>
          <a:lstStyle/>
          <a:p>
            <a:pPr marL="285750" indent="-285750">
              <a:lnSpc>
                <a:spcPct val="130000"/>
              </a:lnSpc>
              <a:buFont typeface="Wingdings" panose="05000000000000000000" pitchFamily="2" charset="2"/>
              <a:buChar char="l"/>
            </a:pPr>
            <a:r>
              <a:rPr lang="zh-CN" altLang="en-US" dirty="0">
                <a:solidFill>
                  <a:schemeClr val="bg1"/>
                </a:solidFill>
                <a:latin typeface="+mn-ea"/>
              </a:rPr>
              <a:t>老年人、慢性基础疾病者，感染后可能病情进展更快，严重程度更高，预后较差。</a:t>
            </a:r>
            <a:endParaRPr lang="en-US" altLang="zh-CN" dirty="0">
              <a:solidFill>
                <a:schemeClr val="bg1"/>
              </a:solidFill>
              <a:latin typeface="+mn-ea"/>
            </a:endParaRPr>
          </a:p>
          <a:p>
            <a:pPr marL="285750" indent="-285750">
              <a:lnSpc>
                <a:spcPct val="130000"/>
              </a:lnSpc>
              <a:buFont typeface="Wingdings" panose="05000000000000000000" pitchFamily="2" charset="2"/>
              <a:buChar char="l"/>
            </a:pPr>
            <a:r>
              <a:rPr lang="zh-CN" altLang="en-US" dirty="0">
                <a:solidFill>
                  <a:schemeClr val="bg1"/>
                </a:solidFill>
                <a:latin typeface="+mn-ea"/>
              </a:rPr>
              <a:t>根据目前对患者的治疗情况来看，多数患者预后良好，只有少数患者病情危重，甚至死亡。</a:t>
            </a:r>
          </a:p>
        </p:txBody>
      </p:sp>
      <p:sp>
        <p:nvSpPr>
          <p:cNvPr id="7" name="矩形 6"/>
          <p:cNvSpPr/>
          <p:nvPr/>
        </p:nvSpPr>
        <p:spPr>
          <a:xfrm>
            <a:off x="920450" y="4843219"/>
            <a:ext cx="10109201" cy="452432"/>
          </a:xfrm>
          <a:prstGeom prst="rect">
            <a:avLst/>
          </a:prstGeom>
          <a:noFill/>
        </p:spPr>
        <p:txBody>
          <a:bodyPr wrap="square" rtlCol="0">
            <a:noAutofit/>
          </a:bodyPr>
          <a:lstStyle/>
          <a:p>
            <a:pPr>
              <a:lnSpc>
                <a:spcPct val="130000"/>
              </a:lnSpc>
            </a:pPr>
            <a:r>
              <a:rPr lang="zh-CN" altLang="en-US" dirty="0" smtClean="0">
                <a:solidFill>
                  <a:schemeClr val="bg1"/>
                </a:solidFill>
                <a:latin typeface="+mn-ea"/>
              </a:rPr>
              <a:t>目前</a:t>
            </a:r>
            <a:r>
              <a:rPr lang="zh-CN" altLang="en-US" dirty="0">
                <a:solidFill>
                  <a:schemeClr val="bg1"/>
                </a:solidFill>
                <a:latin typeface="+mn-ea"/>
              </a:rPr>
              <a:t>所见传染源主要是新型冠状病毒感染的患者。无症状感染者也可能成为传染源。</a:t>
            </a:r>
          </a:p>
        </p:txBody>
      </p:sp>
      <p:sp>
        <p:nvSpPr>
          <p:cNvPr id="9" name="圆角矩形 8"/>
          <p:cNvSpPr/>
          <p:nvPr/>
        </p:nvSpPr>
        <p:spPr>
          <a:xfrm>
            <a:off x="920451" y="2514223"/>
            <a:ext cx="6558113" cy="3959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文本框 9"/>
          <p:cNvSpPr txBox="1"/>
          <p:nvPr/>
        </p:nvSpPr>
        <p:spPr>
          <a:xfrm>
            <a:off x="1122512" y="2479945"/>
            <a:ext cx="6508607" cy="417358"/>
          </a:xfrm>
          <a:prstGeom prst="rect">
            <a:avLst/>
          </a:prstGeom>
          <a:noFill/>
        </p:spPr>
        <p:txBody>
          <a:bodyPr wrap="square" rtlCol="0">
            <a:noAutofit/>
          </a:bodyPr>
          <a:lstStyle>
            <a:defPPr>
              <a:defRPr lang="zh-CN"/>
            </a:defPPr>
            <a:lvl1pPr>
              <a:lnSpc>
                <a:spcPct val="130000"/>
              </a:lnSpc>
              <a:defRPr>
                <a:solidFill>
                  <a:schemeClr val="bg1"/>
                </a:solidFill>
                <a:latin typeface="+mn-ea"/>
              </a:defRPr>
            </a:lvl1pPr>
          </a:lstStyle>
          <a:p>
            <a:r>
              <a:rPr lang="zh-CN" altLang="en-US" dirty="0">
                <a:solidFill>
                  <a:schemeClr val="accent1"/>
                </a:solidFill>
              </a:rPr>
              <a:t>是否会被感染，主要取决于是否与患者或无症状感染者接触</a:t>
            </a:r>
            <a:r>
              <a:rPr lang="zh-CN" altLang="en-US" dirty="0" smtClean="0">
                <a:solidFill>
                  <a:schemeClr val="accent1"/>
                </a:solidFill>
              </a:rPr>
              <a:t>。</a:t>
            </a:r>
            <a:endParaRPr lang="en-US" altLang="zh-CN" dirty="0">
              <a:solidFill>
                <a:schemeClr val="accent1"/>
              </a:solidFill>
            </a:endParaRPr>
          </a:p>
        </p:txBody>
      </p:sp>
      <p:pic>
        <p:nvPicPr>
          <p:cNvPr id="11" name="图片 10"/>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2000"/>
                    </a14:imgEffect>
                  </a14:imgLayer>
                </a14:imgProps>
              </a:ext>
              <a:ext uri="{28A0092B-C50C-407E-A947-70E740481C1C}">
                <a14:useLocalDpi xmlns:a14="http://schemas.microsoft.com/office/drawing/2010/main" val="0"/>
              </a:ext>
            </a:extLst>
          </a:blip>
          <a:stretch>
            <a:fillRect/>
          </a:stretch>
        </p:blipFill>
        <p:spPr>
          <a:xfrm>
            <a:off x="7999584" y="1517140"/>
            <a:ext cx="4097675" cy="4097675"/>
          </a:xfrm>
          <a:prstGeom prst="rect">
            <a:avLst/>
          </a:prstGeom>
        </p:spPr>
      </p:pic>
    </p:spTree>
    <p:extLst>
      <p:ext uri="{BB962C8B-B14F-4D97-AF65-F5344CB8AC3E}">
        <p14:creationId xmlns:p14="http://schemas.microsoft.com/office/powerpoint/2010/main" val="2805553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911" y="545525"/>
            <a:ext cx="5800639" cy="584775"/>
          </a:xfrm>
          <a:prstGeom prst="rect">
            <a:avLst/>
          </a:prstGeom>
          <a:noFill/>
        </p:spPr>
        <p:txBody>
          <a:bodyPr wrap="square" rtlCol="0">
            <a:noAutofit/>
          </a:bodyPr>
          <a:lstStyle/>
          <a:p>
            <a:r>
              <a:rPr lang="zh-CN" altLang="en-US" sz="3200" b="1" dirty="0">
                <a:solidFill>
                  <a:schemeClr val="bg2">
                    <a:lumMod val="25000"/>
                  </a:schemeClr>
                </a:solidFill>
              </a:rPr>
              <a:t>新</a:t>
            </a:r>
            <a:r>
              <a:rPr lang="zh-CN" altLang="en-US" sz="3200" b="1" dirty="0" smtClean="0">
                <a:solidFill>
                  <a:schemeClr val="bg2">
                    <a:lumMod val="25000"/>
                  </a:schemeClr>
                </a:solidFill>
              </a:rPr>
              <a:t>冠肺炎的主要症状</a:t>
            </a:r>
            <a:endParaRPr lang="zh-CN" altLang="en-US" sz="3200" b="1" dirty="0">
              <a:solidFill>
                <a:schemeClr val="bg2">
                  <a:lumMod val="25000"/>
                </a:schemeClr>
              </a:solidFill>
            </a:endParaRPr>
          </a:p>
        </p:txBody>
      </p:sp>
      <p:sp>
        <p:nvSpPr>
          <p:cNvPr id="3" name="圆角矩形 2"/>
          <p:cNvSpPr/>
          <p:nvPr/>
        </p:nvSpPr>
        <p:spPr>
          <a:xfrm>
            <a:off x="798718" y="1844352"/>
            <a:ext cx="10609511" cy="3685661"/>
          </a:xfrm>
          <a:prstGeom prst="roundRect">
            <a:avLst>
              <a:gd name="adj" fmla="val 22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1296279" y="2433245"/>
            <a:ext cx="4763098" cy="2508379"/>
          </a:xfrm>
          <a:prstGeom prst="rect">
            <a:avLst/>
          </a:prstGeom>
          <a:noFill/>
        </p:spPr>
        <p:txBody>
          <a:bodyPr wrap="square" rtlCol="0">
            <a:noAutofit/>
          </a:bodyPr>
          <a:lstStyle/>
          <a:p>
            <a:pPr marL="285750" indent="-285750">
              <a:lnSpc>
                <a:spcPct val="130000"/>
              </a:lnSpc>
              <a:spcAft>
                <a:spcPts val="1200"/>
              </a:spcAft>
              <a:buClr>
                <a:schemeClr val="accent2"/>
              </a:buClr>
              <a:buFont typeface="Wingdings" panose="05000000000000000000" pitchFamily="2" charset="2"/>
              <a:buChar char="l"/>
            </a:pPr>
            <a:r>
              <a:rPr lang="zh-CN" altLang="en-US" dirty="0" smtClean="0">
                <a:solidFill>
                  <a:schemeClr val="bg1"/>
                </a:solidFill>
                <a:latin typeface="+mn-ea"/>
              </a:rPr>
              <a:t>仅以消化系统症状为首发表现。</a:t>
            </a:r>
            <a:endParaRPr lang="en-US" altLang="zh-CN" dirty="0" smtClean="0">
              <a:solidFill>
                <a:schemeClr val="bg1"/>
              </a:solidFill>
              <a:latin typeface="+mn-ea"/>
            </a:endParaRPr>
          </a:p>
          <a:p>
            <a:pPr marL="285750" indent="-285750">
              <a:lnSpc>
                <a:spcPct val="130000"/>
              </a:lnSpc>
              <a:spcAft>
                <a:spcPts val="1200"/>
              </a:spcAft>
              <a:buClr>
                <a:schemeClr val="accent2"/>
              </a:buClr>
              <a:buFont typeface="Wingdings" panose="05000000000000000000" pitchFamily="2" charset="2"/>
              <a:buChar char="l"/>
            </a:pPr>
            <a:r>
              <a:rPr lang="zh-CN" altLang="en-US" dirty="0" smtClean="0">
                <a:solidFill>
                  <a:schemeClr val="bg1"/>
                </a:solidFill>
                <a:latin typeface="+mn-ea"/>
              </a:rPr>
              <a:t>以神经系统症状为首发表现。</a:t>
            </a:r>
          </a:p>
          <a:p>
            <a:pPr marL="285750" indent="-285750">
              <a:lnSpc>
                <a:spcPct val="130000"/>
              </a:lnSpc>
              <a:spcAft>
                <a:spcPts val="1200"/>
              </a:spcAft>
              <a:buClr>
                <a:schemeClr val="accent2"/>
              </a:buClr>
              <a:buFont typeface="Wingdings" panose="05000000000000000000" pitchFamily="2" charset="2"/>
              <a:buChar char="l"/>
            </a:pPr>
            <a:r>
              <a:rPr lang="zh-CN" altLang="en-US" dirty="0" smtClean="0">
                <a:solidFill>
                  <a:schemeClr val="bg1"/>
                </a:solidFill>
                <a:latin typeface="+mn-ea"/>
              </a:rPr>
              <a:t>以心血管系统</a:t>
            </a:r>
            <a:r>
              <a:rPr lang="zh-CN" altLang="en-US" dirty="0">
                <a:solidFill>
                  <a:schemeClr val="bg1"/>
                </a:solidFill>
                <a:latin typeface="+mn-ea"/>
              </a:rPr>
              <a:t>症状为首发表现。</a:t>
            </a:r>
          </a:p>
          <a:p>
            <a:pPr marL="285750" indent="-285750">
              <a:lnSpc>
                <a:spcPct val="130000"/>
              </a:lnSpc>
              <a:spcAft>
                <a:spcPts val="1200"/>
              </a:spcAft>
              <a:buClr>
                <a:schemeClr val="accent2"/>
              </a:buClr>
              <a:buFont typeface="Wingdings" panose="05000000000000000000" pitchFamily="2" charset="2"/>
              <a:buChar char="l"/>
            </a:pPr>
            <a:r>
              <a:rPr lang="zh-CN" altLang="en-US" dirty="0" smtClean="0">
                <a:solidFill>
                  <a:schemeClr val="bg1"/>
                </a:solidFill>
                <a:latin typeface="+mn-ea"/>
              </a:rPr>
              <a:t>以眼科症状</a:t>
            </a:r>
            <a:r>
              <a:rPr lang="zh-CN" altLang="en-US" dirty="0">
                <a:solidFill>
                  <a:schemeClr val="bg1"/>
                </a:solidFill>
                <a:latin typeface="+mn-ea"/>
              </a:rPr>
              <a:t>为首发表现。</a:t>
            </a:r>
          </a:p>
          <a:p>
            <a:pPr marL="285750" indent="-285750">
              <a:lnSpc>
                <a:spcPct val="130000"/>
              </a:lnSpc>
              <a:spcAft>
                <a:spcPts val="1200"/>
              </a:spcAft>
              <a:buClr>
                <a:schemeClr val="accent2"/>
              </a:buClr>
              <a:buFont typeface="Wingdings" panose="05000000000000000000" pitchFamily="2" charset="2"/>
              <a:buChar char="l"/>
            </a:pPr>
            <a:r>
              <a:rPr lang="zh-CN" altLang="en-US" dirty="0" smtClean="0">
                <a:solidFill>
                  <a:schemeClr val="bg1"/>
                </a:solidFill>
                <a:latin typeface="+mn-ea"/>
              </a:rPr>
              <a:t>仅有轻度四肢或腰背部肌肉酸痛。</a:t>
            </a:r>
            <a:endParaRPr lang="zh-CN" altLang="en-US" dirty="0">
              <a:solidFill>
                <a:schemeClr val="bg1"/>
              </a:solidFill>
              <a:latin typeface="+mn-ea"/>
            </a:endParaRPr>
          </a:p>
        </p:txBody>
      </p:sp>
      <p:sp>
        <p:nvSpPr>
          <p:cNvPr id="5" name="圆角矩形 4"/>
          <p:cNvSpPr/>
          <p:nvPr/>
        </p:nvSpPr>
        <p:spPr>
          <a:xfrm>
            <a:off x="660400" y="1844352"/>
            <a:ext cx="10858500" cy="140098"/>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p:cNvSpPr/>
          <p:nvPr/>
        </p:nvSpPr>
        <p:spPr>
          <a:xfrm>
            <a:off x="6160041" y="2695382"/>
            <a:ext cx="800219" cy="830996"/>
          </a:xfrm>
          <a:prstGeom prst="rect">
            <a:avLst/>
          </a:prstGeom>
        </p:spPr>
        <p:txBody>
          <a:bodyPr wrap="none">
            <a:noAutofit/>
          </a:bodyPr>
          <a:lstStyle/>
          <a:p>
            <a:pPr algn="ctr"/>
            <a:r>
              <a:rPr lang="zh-CN" altLang="en-US" sz="2400" b="1" dirty="0" smtClean="0">
                <a:solidFill>
                  <a:schemeClr val="bg1"/>
                </a:solidFill>
                <a:latin typeface="+mj-ea"/>
                <a:ea typeface="+mj-ea"/>
              </a:rPr>
              <a:t>发热</a:t>
            </a:r>
            <a:endParaRPr lang="en-US" altLang="zh-CN" sz="2400" b="1" dirty="0" smtClean="0">
              <a:solidFill>
                <a:schemeClr val="bg1"/>
              </a:solidFill>
              <a:latin typeface="+mj-ea"/>
              <a:ea typeface="+mj-ea"/>
            </a:endParaRPr>
          </a:p>
          <a:p>
            <a:pPr algn="ctr"/>
            <a:r>
              <a:rPr lang="zh-CN" altLang="en-US" sz="2400" b="1" dirty="0" smtClean="0">
                <a:solidFill>
                  <a:schemeClr val="bg1"/>
                </a:solidFill>
                <a:latin typeface="+mj-ea"/>
                <a:ea typeface="+mj-ea"/>
              </a:rPr>
              <a:t>干咳</a:t>
            </a:r>
            <a:endParaRPr lang="zh-CN" altLang="en-US" sz="2400" b="1" dirty="0">
              <a:solidFill>
                <a:schemeClr val="bg1"/>
              </a:solidFill>
              <a:latin typeface="+mj-ea"/>
              <a:ea typeface="+mj-ea"/>
            </a:endParaRPr>
          </a:p>
        </p:txBody>
      </p:sp>
      <p:sp>
        <p:nvSpPr>
          <p:cNvPr id="8" name="椭圆 7"/>
          <p:cNvSpPr/>
          <p:nvPr/>
        </p:nvSpPr>
        <p:spPr>
          <a:xfrm>
            <a:off x="6004750" y="2560678"/>
            <a:ext cx="1110802" cy="1110800"/>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800" dirty="0"/>
          </a:p>
        </p:txBody>
      </p:sp>
      <p:sp>
        <p:nvSpPr>
          <p:cNvPr id="10" name="椭圆 9"/>
          <p:cNvSpPr/>
          <p:nvPr/>
        </p:nvSpPr>
        <p:spPr>
          <a:xfrm>
            <a:off x="6279348" y="4158532"/>
            <a:ext cx="742261" cy="742261"/>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 name="矩形 10"/>
          <p:cNvSpPr/>
          <p:nvPr/>
        </p:nvSpPr>
        <p:spPr>
          <a:xfrm>
            <a:off x="6352961" y="4338775"/>
            <a:ext cx="595036" cy="338554"/>
          </a:xfrm>
          <a:prstGeom prst="rect">
            <a:avLst/>
          </a:prstGeom>
        </p:spPr>
        <p:txBody>
          <a:bodyPr wrap="none">
            <a:noAutofit/>
          </a:bodyPr>
          <a:lstStyle/>
          <a:p>
            <a:pPr algn="ctr"/>
            <a:r>
              <a:rPr lang="zh-CN" altLang="en-US" sz="1600" b="1" dirty="0">
                <a:solidFill>
                  <a:schemeClr val="bg1"/>
                </a:solidFill>
                <a:latin typeface="+mj-ea"/>
                <a:ea typeface="+mj-ea"/>
              </a:rPr>
              <a:t>乏力</a:t>
            </a:r>
          </a:p>
        </p:txBody>
      </p:sp>
      <p:sp>
        <p:nvSpPr>
          <p:cNvPr id="13" name="矩形 12"/>
          <p:cNvSpPr/>
          <p:nvPr/>
        </p:nvSpPr>
        <p:spPr>
          <a:xfrm>
            <a:off x="7405142" y="3814676"/>
            <a:ext cx="595036" cy="338554"/>
          </a:xfrm>
          <a:prstGeom prst="rect">
            <a:avLst/>
          </a:prstGeom>
        </p:spPr>
        <p:txBody>
          <a:bodyPr wrap="none">
            <a:noAutofit/>
          </a:bodyPr>
          <a:lstStyle/>
          <a:p>
            <a:pPr algn="ctr"/>
            <a:r>
              <a:rPr lang="zh-CN" altLang="en-US" sz="1600" b="1" dirty="0" smtClean="0">
                <a:solidFill>
                  <a:schemeClr val="bg1"/>
                </a:solidFill>
                <a:latin typeface="+mj-ea"/>
                <a:ea typeface="+mj-ea"/>
              </a:rPr>
              <a:t>咽痛</a:t>
            </a:r>
            <a:endParaRPr lang="zh-CN" altLang="en-US" sz="1600" b="1" dirty="0">
              <a:solidFill>
                <a:schemeClr val="bg1"/>
              </a:solidFill>
              <a:latin typeface="+mj-ea"/>
              <a:ea typeface="+mj-ea"/>
            </a:endParaRPr>
          </a:p>
        </p:txBody>
      </p:sp>
      <p:sp>
        <p:nvSpPr>
          <p:cNvPr id="14" name="椭圆 13"/>
          <p:cNvSpPr/>
          <p:nvPr/>
        </p:nvSpPr>
        <p:spPr>
          <a:xfrm>
            <a:off x="7359815" y="3612822"/>
            <a:ext cx="742261" cy="742261"/>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6" name="矩形 15"/>
          <p:cNvSpPr/>
          <p:nvPr/>
        </p:nvSpPr>
        <p:spPr>
          <a:xfrm>
            <a:off x="7712186" y="2850517"/>
            <a:ext cx="595036" cy="338554"/>
          </a:xfrm>
          <a:prstGeom prst="rect">
            <a:avLst/>
          </a:prstGeom>
        </p:spPr>
        <p:txBody>
          <a:bodyPr wrap="none">
            <a:noAutofit/>
          </a:bodyPr>
          <a:lstStyle/>
          <a:p>
            <a:pPr algn="ctr"/>
            <a:r>
              <a:rPr lang="zh-CN" altLang="en-US" sz="1600" b="1" dirty="0" smtClean="0">
                <a:solidFill>
                  <a:schemeClr val="bg1"/>
                </a:solidFill>
                <a:latin typeface="+mj-ea"/>
                <a:ea typeface="+mj-ea"/>
              </a:rPr>
              <a:t>腹泻</a:t>
            </a:r>
            <a:endParaRPr lang="zh-CN" altLang="en-US" sz="1600" b="1" dirty="0">
              <a:solidFill>
                <a:schemeClr val="bg1"/>
              </a:solidFill>
              <a:latin typeface="+mj-ea"/>
              <a:ea typeface="+mj-ea"/>
            </a:endParaRPr>
          </a:p>
        </p:txBody>
      </p:sp>
      <p:sp>
        <p:nvSpPr>
          <p:cNvPr id="17" name="椭圆 16"/>
          <p:cNvSpPr/>
          <p:nvPr/>
        </p:nvSpPr>
        <p:spPr>
          <a:xfrm>
            <a:off x="7638573" y="2649094"/>
            <a:ext cx="742261" cy="742261"/>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 name="矩形 18"/>
          <p:cNvSpPr/>
          <p:nvPr/>
        </p:nvSpPr>
        <p:spPr>
          <a:xfrm>
            <a:off x="8895158" y="3636841"/>
            <a:ext cx="800220" cy="338554"/>
          </a:xfrm>
          <a:prstGeom prst="rect">
            <a:avLst/>
          </a:prstGeom>
        </p:spPr>
        <p:txBody>
          <a:bodyPr wrap="none">
            <a:noAutofit/>
          </a:bodyPr>
          <a:lstStyle/>
          <a:p>
            <a:pPr algn="ctr"/>
            <a:r>
              <a:rPr lang="zh-CN" altLang="en-US" sz="1600" b="1" dirty="0" smtClean="0">
                <a:solidFill>
                  <a:schemeClr val="bg1"/>
                </a:solidFill>
                <a:latin typeface="+mj-ea"/>
                <a:ea typeface="+mj-ea"/>
              </a:rPr>
              <a:t>结膜炎</a:t>
            </a:r>
            <a:endParaRPr lang="zh-CN" altLang="en-US" sz="1600" b="1" dirty="0">
              <a:solidFill>
                <a:schemeClr val="bg1"/>
              </a:solidFill>
              <a:latin typeface="+mj-ea"/>
              <a:ea typeface="+mj-ea"/>
            </a:endParaRPr>
          </a:p>
        </p:txBody>
      </p:sp>
      <p:sp>
        <p:nvSpPr>
          <p:cNvPr id="20" name="椭圆 19"/>
          <p:cNvSpPr/>
          <p:nvPr/>
        </p:nvSpPr>
        <p:spPr>
          <a:xfrm>
            <a:off x="8924137" y="3434987"/>
            <a:ext cx="742261" cy="742261"/>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2" name="矩形 21"/>
          <p:cNvSpPr/>
          <p:nvPr/>
        </p:nvSpPr>
        <p:spPr>
          <a:xfrm>
            <a:off x="8129758" y="4602889"/>
            <a:ext cx="499327" cy="284098"/>
          </a:xfrm>
          <a:prstGeom prst="rect">
            <a:avLst/>
          </a:prstGeom>
        </p:spPr>
        <p:txBody>
          <a:bodyPr wrap="none">
            <a:noAutofit/>
          </a:bodyPr>
          <a:lstStyle/>
          <a:p>
            <a:pPr algn="ctr"/>
            <a:r>
              <a:rPr lang="zh-CN" altLang="en-US" sz="1600" b="1" dirty="0" smtClean="0">
                <a:solidFill>
                  <a:schemeClr val="bg1"/>
                </a:solidFill>
                <a:latin typeface="+mj-ea"/>
                <a:ea typeface="+mj-ea"/>
              </a:rPr>
              <a:t>头痛</a:t>
            </a:r>
            <a:endParaRPr lang="zh-CN" altLang="en-US" sz="1600" b="1" dirty="0">
              <a:solidFill>
                <a:schemeClr val="bg1"/>
              </a:solidFill>
              <a:latin typeface="+mj-ea"/>
              <a:ea typeface="+mj-ea"/>
            </a:endParaRPr>
          </a:p>
        </p:txBody>
      </p:sp>
      <p:sp>
        <p:nvSpPr>
          <p:cNvPr id="23" name="椭圆 22"/>
          <p:cNvSpPr/>
          <p:nvPr/>
        </p:nvSpPr>
        <p:spPr>
          <a:xfrm>
            <a:off x="8069398" y="4464645"/>
            <a:ext cx="622872" cy="622870"/>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5" name="矩形 24"/>
          <p:cNvSpPr/>
          <p:nvPr/>
        </p:nvSpPr>
        <p:spPr>
          <a:xfrm>
            <a:off x="9758191" y="2696546"/>
            <a:ext cx="486963" cy="468587"/>
          </a:xfrm>
          <a:prstGeom prst="rect">
            <a:avLst/>
          </a:prstGeom>
        </p:spPr>
        <p:txBody>
          <a:bodyPr wrap="none">
            <a:noAutofit/>
          </a:bodyPr>
          <a:lstStyle/>
          <a:p>
            <a:pPr algn="ctr"/>
            <a:r>
              <a:rPr lang="zh-CN" altLang="en-US" sz="1400" b="1" dirty="0" smtClean="0">
                <a:solidFill>
                  <a:schemeClr val="bg1"/>
                </a:solidFill>
                <a:latin typeface="+mj-ea"/>
                <a:ea typeface="+mj-ea"/>
              </a:rPr>
              <a:t>轻度</a:t>
            </a:r>
            <a:endParaRPr lang="en-US" altLang="zh-CN" sz="1400" b="1" dirty="0" smtClean="0">
              <a:solidFill>
                <a:schemeClr val="bg1"/>
              </a:solidFill>
              <a:latin typeface="+mj-ea"/>
              <a:ea typeface="+mj-ea"/>
            </a:endParaRPr>
          </a:p>
          <a:p>
            <a:pPr algn="ctr"/>
            <a:r>
              <a:rPr lang="zh-CN" altLang="en-US" sz="1400" b="1" dirty="0">
                <a:solidFill>
                  <a:schemeClr val="bg1"/>
                </a:solidFill>
                <a:latin typeface="+mj-ea"/>
                <a:ea typeface="+mj-ea"/>
              </a:rPr>
              <a:t>纳差</a:t>
            </a:r>
          </a:p>
        </p:txBody>
      </p:sp>
      <p:sp>
        <p:nvSpPr>
          <p:cNvPr id="26" name="椭圆 25"/>
          <p:cNvSpPr/>
          <p:nvPr/>
        </p:nvSpPr>
        <p:spPr>
          <a:xfrm>
            <a:off x="9644175" y="2619690"/>
            <a:ext cx="724469" cy="724467"/>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p>
        </p:txBody>
      </p:sp>
      <p:sp>
        <p:nvSpPr>
          <p:cNvPr id="28" name="矩形 27"/>
          <p:cNvSpPr/>
          <p:nvPr/>
        </p:nvSpPr>
        <p:spPr>
          <a:xfrm>
            <a:off x="9397861" y="4464585"/>
            <a:ext cx="595035" cy="584775"/>
          </a:xfrm>
          <a:prstGeom prst="rect">
            <a:avLst/>
          </a:prstGeom>
        </p:spPr>
        <p:txBody>
          <a:bodyPr wrap="none">
            <a:noAutofit/>
          </a:bodyPr>
          <a:lstStyle/>
          <a:p>
            <a:pPr algn="ctr"/>
            <a:r>
              <a:rPr lang="zh-CN" altLang="en-US" sz="1600" b="1" dirty="0" smtClean="0">
                <a:solidFill>
                  <a:schemeClr val="bg1"/>
                </a:solidFill>
                <a:latin typeface="+mj-ea"/>
                <a:ea typeface="+mj-ea"/>
              </a:rPr>
              <a:t>心慌</a:t>
            </a:r>
            <a:endParaRPr lang="en-US" altLang="zh-CN" sz="1600" b="1" dirty="0" smtClean="0">
              <a:solidFill>
                <a:schemeClr val="bg1"/>
              </a:solidFill>
              <a:latin typeface="+mj-ea"/>
              <a:ea typeface="+mj-ea"/>
            </a:endParaRPr>
          </a:p>
          <a:p>
            <a:pPr algn="ctr"/>
            <a:r>
              <a:rPr lang="zh-CN" altLang="en-US" sz="1600" b="1" dirty="0" smtClean="0">
                <a:solidFill>
                  <a:schemeClr val="bg1"/>
                </a:solidFill>
                <a:latin typeface="+mj-ea"/>
                <a:ea typeface="+mj-ea"/>
              </a:rPr>
              <a:t>胸闷</a:t>
            </a:r>
            <a:endParaRPr lang="zh-CN" altLang="en-US" sz="1600" b="1" dirty="0">
              <a:solidFill>
                <a:schemeClr val="bg1"/>
              </a:solidFill>
              <a:latin typeface="+mj-ea"/>
              <a:ea typeface="+mj-ea"/>
            </a:endParaRPr>
          </a:p>
        </p:txBody>
      </p:sp>
      <p:sp>
        <p:nvSpPr>
          <p:cNvPr id="29" name="椭圆 28"/>
          <p:cNvSpPr/>
          <p:nvPr/>
        </p:nvSpPr>
        <p:spPr>
          <a:xfrm>
            <a:off x="9324247" y="4397929"/>
            <a:ext cx="742261" cy="742261"/>
          </a:xfrm>
          <a:prstGeom prst="ellipse">
            <a:avLst/>
          </a:prstGeom>
          <a:gradFill flip="none" rotWithShape="1">
            <a:gsLst>
              <a:gs pos="40000">
                <a:schemeClr val="bg1">
                  <a:alpha val="0"/>
                </a:schemeClr>
              </a:gs>
              <a:gs pos="100000">
                <a:schemeClr val="bg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 name="梯形 29"/>
          <p:cNvSpPr/>
          <p:nvPr/>
        </p:nvSpPr>
        <p:spPr>
          <a:xfrm flipV="1">
            <a:off x="5140876" y="2860802"/>
            <a:ext cx="6159499" cy="2671272"/>
          </a:xfrm>
          <a:prstGeom prst="trapezoid">
            <a:avLst/>
          </a:prstGeom>
          <a:gradFill>
            <a:gsLst>
              <a:gs pos="0">
                <a:schemeClr val="bg1">
                  <a:alpha val="3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圆角矩形 30"/>
          <p:cNvSpPr/>
          <p:nvPr/>
        </p:nvSpPr>
        <p:spPr>
          <a:xfrm>
            <a:off x="660400" y="5386380"/>
            <a:ext cx="10858500" cy="140098"/>
          </a:xfrm>
          <a:prstGeom prst="roundRect">
            <a:avLst>
              <a:gd name="adj" fmla="val 50000"/>
            </a:avLst>
          </a:prstGeom>
          <a:solidFill>
            <a:schemeClr val="accent2"/>
          </a:solidFill>
          <a:ln>
            <a:noFill/>
          </a:ln>
          <a:effectLst>
            <a:outerShdw blurRad="127000" dist="50800" dir="16200000"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979617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8000" y="2434313"/>
            <a:ext cx="11404600" cy="1015663"/>
          </a:xfrm>
          <a:prstGeom prst="rect">
            <a:avLst/>
          </a:prstGeom>
          <a:noFill/>
        </p:spPr>
        <p:txBody>
          <a:bodyPr wrap="square" rtlCol="0">
            <a:noAutofit/>
          </a:bodyPr>
          <a:lstStyle/>
          <a:p>
            <a:r>
              <a:rPr lang="en-US" altLang="zh-CN" sz="6000" dirty="0" smtClean="0">
                <a:solidFill>
                  <a:schemeClr val="bg1"/>
                </a:solidFill>
                <a:latin typeface="+mn-ea"/>
              </a:rPr>
              <a:t>PART</a:t>
            </a:r>
            <a:endParaRPr lang="zh-CN" altLang="en-US" sz="6000" dirty="0">
              <a:solidFill>
                <a:schemeClr val="bg1"/>
              </a:solidFill>
              <a:latin typeface="+mn-ea"/>
            </a:endParaRPr>
          </a:p>
        </p:txBody>
      </p:sp>
      <p:sp>
        <p:nvSpPr>
          <p:cNvPr id="3" name="矩形 2"/>
          <p:cNvSpPr/>
          <p:nvPr/>
        </p:nvSpPr>
        <p:spPr>
          <a:xfrm>
            <a:off x="2354647" y="1377523"/>
            <a:ext cx="4499950" cy="4508927"/>
          </a:xfrm>
          <a:prstGeom prst="rect">
            <a:avLst/>
          </a:prstGeom>
        </p:spPr>
        <p:txBody>
          <a:bodyPr wrap="none">
            <a:noAutofit/>
          </a:bodyPr>
          <a:lstStyle/>
          <a:p>
            <a:r>
              <a:rPr lang="en-US" altLang="zh-CN" sz="28700" dirty="0" smtClean="0">
                <a:gradFill>
                  <a:gsLst>
                    <a:gs pos="0">
                      <a:schemeClr val="bg1"/>
                    </a:gs>
                    <a:gs pos="73000">
                      <a:srgbClr val="FFFFFF">
                        <a:alpha val="0"/>
                      </a:srgbClr>
                    </a:gs>
                    <a:gs pos="100000">
                      <a:schemeClr val="bg1">
                        <a:alpha val="0"/>
                      </a:schemeClr>
                    </a:gs>
                  </a:gsLst>
                  <a:lin ang="5400000" scaled="1"/>
                </a:gradFill>
                <a:latin typeface="+mn-ea"/>
              </a:rPr>
              <a:t>02</a:t>
            </a:r>
            <a:endParaRPr lang="zh-CN" altLang="en-US" sz="28700" dirty="0">
              <a:gradFill>
                <a:gsLst>
                  <a:gs pos="0">
                    <a:schemeClr val="bg1"/>
                  </a:gs>
                  <a:gs pos="73000">
                    <a:srgbClr val="FFFFFF">
                      <a:alpha val="0"/>
                    </a:srgbClr>
                  </a:gs>
                  <a:gs pos="100000">
                    <a:schemeClr val="bg1">
                      <a:alpha val="0"/>
                    </a:schemeClr>
                  </a:gs>
                </a:gsLst>
                <a:lin ang="5400000" scaled="1"/>
              </a:gradFill>
              <a:latin typeface="+mn-ea"/>
            </a:endParaRPr>
          </a:p>
        </p:txBody>
      </p:sp>
      <p:sp>
        <p:nvSpPr>
          <p:cNvPr id="4" name="文本框 3"/>
          <p:cNvSpPr txBox="1"/>
          <p:nvPr/>
        </p:nvSpPr>
        <p:spPr>
          <a:xfrm>
            <a:off x="520025" y="3284369"/>
            <a:ext cx="7874450" cy="1015663"/>
          </a:xfrm>
          <a:prstGeom prst="rect">
            <a:avLst/>
          </a:prstGeom>
          <a:noFill/>
        </p:spPr>
        <p:txBody>
          <a:bodyPr wrap="square" rtlCol="0">
            <a:noAutofit/>
          </a:bodyPr>
          <a:lstStyle>
            <a:defPPr>
              <a:defRPr lang="zh-CN"/>
            </a:defPPr>
            <a:lvl1pPr>
              <a:defRPr sz="6000" b="1">
                <a:solidFill>
                  <a:schemeClr val="bg1"/>
                </a:solidFill>
                <a:effectLst>
                  <a:outerShdw blurRad="127000" dist="76200" algn="l" rotWithShape="0">
                    <a:schemeClr val="tx2">
                      <a:lumMod val="50000"/>
                      <a:alpha val="17000"/>
                    </a:schemeClr>
                  </a:outerShdw>
                </a:effectLst>
                <a:latin typeface="+mj-ea"/>
                <a:ea typeface="+mj-ea"/>
                <a:cs typeface="阿里巴巴普惠体 2.0 95 ExtraBold" panose="00020600040101010101" pitchFamily="18" charset="-122"/>
              </a:defRPr>
            </a:lvl1pPr>
          </a:lstStyle>
          <a:p>
            <a:r>
              <a:rPr lang="zh-CN" altLang="en-US" dirty="0" smtClean="0"/>
              <a:t>个人日常防护指南</a:t>
            </a:r>
            <a:endParaRPr lang="zh-CN" altLang="en-US" dirty="0"/>
          </a:p>
        </p:txBody>
      </p:sp>
    </p:spTree>
    <p:extLst>
      <p:ext uri="{BB962C8B-B14F-4D97-AF65-F5344CB8AC3E}">
        <p14:creationId xmlns:p14="http://schemas.microsoft.com/office/powerpoint/2010/main" val="3494640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Office 主题​​">
  <a:themeElements>
    <a:clrScheme name="疫情防控">
      <a:dk1>
        <a:sysClr val="windowText" lastClr="000000"/>
      </a:dk1>
      <a:lt1>
        <a:sysClr val="window" lastClr="FFFFFF"/>
      </a:lt1>
      <a:dk2>
        <a:srgbClr val="44546A"/>
      </a:dk2>
      <a:lt2>
        <a:srgbClr val="E7E6E6"/>
      </a:lt2>
      <a:accent1>
        <a:srgbClr val="2D8DF3"/>
      </a:accent1>
      <a:accent2>
        <a:srgbClr val="FFC000"/>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2D8DF3"/>
            </a:gs>
            <a:gs pos="100000">
              <a:srgbClr val="268AFB"/>
            </a:gs>
          </a:gsLst>
          <a:path path="shape">
            <a:fillToRect l="50000" t="50000" r="50000" b="50000"/>
          </a:path>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1564</TotalTime>
  <Words>1377</Words>
  <Application>Microsoft Office PowerPoint</Application>
  <PresentationFormat>宽屏</PresentationFormat>
  <Paragraphs>126</Paragraphs>
  <Slides>21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Microsoft YaHei Light</vt:lpstr>
      <vt:lpstr>阿里巴巴普惠体 2.0 95 ExtraBold</vt:lpstr>
      <vt:lpstr>等线</vt:lpstr>
      <vt:lpstr>等线 Light</vt:lpstr>
      <vt:lpstr>微软雅黑</vt:lpstr>
      <vt:lpstr>微软雅黑</vt:lpstr>
      <vt:lpstr>Arial</vt:lpstr>
      <vt:lpstr>Segoe UI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62</cp:revision>
  <dcterms:created xsi:type="dcterms:W3CDTF">2022-04-16T03:29:12Z</dcterms:created>
  <dcterms:modified xsi:type="dcterms:W3CDTF">2022-04-22T06:50:40Z</dcterms:modified>
</cp:coreProperties>
</file>